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4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notesSlides/notesSlide5.xml" ContentType="application/vnd.openxmlformats-officedocument.presentationml.notesSlide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notesSlides/notesSlide6.xml" ContentType="application/vnd.openxmlformats-officedocument.presentationml.notesSlide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notesSlides/notesSlide7.xml" ContentType="application/vnd.openxmlformats-officedocument.presentationml.notesSlide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notesSlides/notesSlide8.xml" ContentType="application/vnd.openxmlformats-officedocument.presentationml.notesSlide+xml"/>
  <Override PartName="/ppt/ink/ink624.xml" ContentType="application/inkml+xml"/>
  <Override PartName="/ppt/notesSlides/notesSlide9.xml" ContentType="application/vnd.openxmlformats-officedocument.presentationml.notesSlide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notesSlides/notesSlide10.xml" ContentType="application/vnd.openxmlformats-officedocument.presentationml.notesSlide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notesSlides/notesSlide11.xml" ContentType="application/vnd.openxmlformats-officedocument.presentationml.notesSlide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notesSlides/notesSlide12.xml" ContentType="application/vnd.openxmlformats-officedocument.presentationml.notesSlide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notesSlides/notesSlide13.xml" ContentType="application/vnd.openxmlformats-officedocument.presentationml.notesSlide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notesSlides/notesSlide14.xml" ContentType="application/vnd.openxmlformats-officedocument.presentationml.notesSlide+xml"/>
  <Override PartName="/ppt/ink/ink1204.xml" ContentType="application/inkml+xml"/>
  <Override PartName="/ppt/notesSlides/notesSlide15.xml" ContentType="application/vnd.openxmlformats-officedocument.presentationml.notesSlide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notesSlides/notesSlide16.xml" ContentType="application/vnd.openxmlformats-officedocument.presentationml.notesSlide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notesSlides/notesSlide17.xml" ContentType="application/vnd.openxmlformats-officedocument.presentationml.notesSlide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notesSlides/notesSlide18.xml" ContentType="application/vnd.openxmlformats-officedocument.presentationml.notesSlide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notesSlides/notesSlide19.xml" ContentType="application/vnd.openxmlformats-officedocument.presentationml.notesSlide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notesSlides/notesSlide20.xml" ContentType="application/vnd.openxmlformats-officedocument.presentationml.notesSlide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372" r:id="rId2"/>
    <p:sldId id="1407" r:id="rId3"/>
    <p:sldId id="256" r:id="rId4"/>
    <p:sldId id="1411" r:id="rId5"/>
    <p:sldId id="1412" r:id="rId6"/>
    <p:sldId id="1413" r:id="rId7"/>
    <p:sldId id="1414" r:id="rId8"/>
    <p:sldId id="1415" r:id="rId9"/>
    <p:sldId id="1416" r:id="rId10"/>
    <p:sldId id="1417" r:id="rId11"/>
    <p:sldId id="1418" r:id="rId12"/>
    <p:sldId id="1312" r:id="rId13"/>
    <p:sldId id="1313" r:id="rId14"/>
    <p:sldId id="1314" r:id="rId15"/>
    <p:sldId id="1315" r:id="rId16"/>
    <p:sldId id="1419" r:id="rId17"/>
    <p:sldId id="1317" r:id="rId18"/>
    <p:sldId id="1318" r:id="rId19"/>
    <p:sldId id="1319" r:id="rId20"/>
    <p:sldId id="1320" r:id="rId21"/>
    <p:sldId id="1328" r:id="rId22"/>
    <p:sldId id="1322" r:id="rId23"/>
    <p:sldId id="1329" r:id="rId24"/>
    <p:sldId id="1324" r:id="rId25"/>
    <p:sldId id="1325" r:id="rId26"/>
    <p:sldId id="1327" r:id="rId27"/>
    <p:sldId id="1420" r:id="rId28"/>
    <p:sldId id="1421" r:id="rId29"/>
    <p:sldId id="1330" r:id="rId30"/>
    <p:sldId id="1331" r:id="rId31"/>
    <p:sldId id="1332" r:id="rId32"/>
    <p:sldId id="1369" r:id="rId33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10:41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17428,'-5'3'768,"-10"-3"-560,-3-1-96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2:2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60 11418,'-13'-9'382,"0"2"-1,0 0 0,-1 0 1,0 2-1,0-1 0,0 2 1,-1 0-1,1 1 0,-1 0 1,0 1-1,0 1 0,0 0 1,0 1-1,-1 0 0,-27 6 1,36-4-284,-1-1 1,1 2-1,0-1 1,0 1-1,0 0 1,0 1-1,0-1 0,1 1 1,-1 1-1,1-1 1,-8 9-1,6-5-11,1 0-1,0 1 0,0 0 1,1 0-1,0 1 0,1 0 1,-5 11-1,0 6 21,2 1 0,0 0 0,2 0 1,1 0-1,-2 35 0,5-4-42,2 0 0,2-1 0,3 0-1,3 1 1,16 60 0,4-14-46,75 184 0,-76-227-36,3-1 1,2-1 0,3-2-1,3-1 1,2-2 0,2-2-1,88 85 1,-54-70-9,4-4 0,92 56 0,182 90 11,-188-127-81,-132-69 24,0-2 0,1-1 0,39 7-1,-54-15 17,0 0-1,1-2 0,-1 0 1,0-1-1,1-1 0,34-6 1,-39 3 14,0 0 0,0-1 0,-1-1 0,1 0 0,-1-1 0,0-1 0,-1-1 0,0 0 0,16-13 0,-7 1 3,0-1 0,-2-1-1,0 0 1,-1-2 0,-2-1 0,0 0 0,-2-1 0,14-33 0,-7 7 28,-2-1-1,-2-1 1,17-88 0,-19 45 42,-5-1 0,-4 0 0,-4 0 1,-18-190-1,6 224 4,-2 0 0,-3 1 0,-41-118 0,42 149-2,-3 0 0,0 1 0,-2 0 0,-2 2 0,0 0 0,-2 1 0,-2 1 0,-42-43-1,47 56-1,0 0-1,-1 1 0,-1 1 1,0 1-1,0 1 0,-1 1 1,-37-13-1,27 13 21,-1 2 1,1 2-1,-1 1 1,-63-2-1,23 9-24,-1 3 0,1 4 1,0 3-1,-87 26 0,64-12-277,-135 31 39,198-51 190,-1-2-1,0-1 1,0-2-1,0-1 1,-37-4-1,-35-17-136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7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20947 1 18956,'0'1'68,"-1"0"0,0 0 0,1 0 0,-1 0 0,0 0 0,1 1 0,-1-1 0,1 0 0,0 0 0,-1 1 0,1-1 0,0 0 0,0 1 0,0-1 0,0 0 0,0 3 0,5 24-248,-4-22 239,50 184-777,-11-51 13,-7-12-332,-7 0 0,15 180 1,-37-252 880,-3 0 0,-3 0 0,-1 0 0,-4 0 0,-1-1 1,-3 0-1,-2 0 0,-29 72 0,16-69 394,-3 0 0,-2-2 0,-2-2 0,-3-1 0,-50 57 0,-234 221 1483,301-311-1639,-389 356 884,58-57-754,-500 471-884,730-679 526,-884 847-1170,770-708 1159,9-7 117,47-55 47,-109 109 20,-58-10-18,297-248-7,-110 79 13,-5-7 0,-4-6 0,-4-9 0,-5-6 0,-3-9 0,-4-7 0,-206 52 0,54-47 110,-384 40 0,414-86-105,-1-13 1,-373-25 0,176-27-12,-540-27-6,-148 37 258,44 0 123,1-40-287,-288-37-17,1096 87 32,-629-29 1083,635 29-790,-481 42 1,-149 94-690,718-76 318,-451 148-1,-388 249-158,995-400 133,1 3 1,3 5-1,2 2 0,-80 71 0,152-116-9,-1 1 0,1 0 0,1 1-1,0 0 1,0 0 0,1 1-1,-10 21 1,15-28-7,1 0-1,1 0 0,-1 0 1,1 0-1,0 1 1,0-1-1,0 0 1,1 0-1,0 1 0,0-1 1,0 0-1,0 1 1,1-1-1,0 0 1,0 1-1,1-1 0,-1 0 1,1 0-1,0 0 1,1-1-1,-1 1 1,1 0-1,4 5 0,5 5-22,1-1 0,0 0 0,1-1 0,1 0 0,0-1 0,0-1 0,1-1 0,18 9 0,143 60-276,-94-49 76,1-4 0,2-4 0,111 15 0,268-1-648,236-50 139,2-41 642,-139 10 195,2049-53 226,-1748 69-266,-631 10 114,388-83 0,-567 89-155,-1-2 0,0-3-1,-1-2 1,-1-2 0,-1-2 0,-2-3 0,0-2 0,66-51 0,-86 56-62,0-2 1,-2-1-1,0-1 1,-2-1-1,-2-1 1,27-44-1,-40 57 19,-2 0-1,0 0 1,-1-1-1,-1 0 1,-1 0-1,5-24 1,-9 28 10,1 1 0,-2-1 0,0 1 0,0-1 0,-1 0 0,-1 1 0,0 0 0,-1-1 0,-8-20 0,5 18 17,-2 1 1,1 0-1,-2 1 0,0 0 0,-1 0 0,0 1 0,-1 0 0,-1 1 0,0 0 0,-23-16 0,4 4 14,-2 3 0,-1 1 0,-55-25-1,4 11-1,-2 3 0,-1 3 0,-141-23 0,-284-12-84,-572 21-44,-18 65 525,602-4-333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20004,'-1'1'224,"0"0"0,0 0-1,0 0 1,1 0 0,-1 0-1,0 0 1,0 0 0,1 0-1,-1 0 1,0 1 0,1-1-1,-1 0 1,1 0 0,0 0-1,-1 1 1,1-1 0,0 2-1,-5 31 1172,4-22-697,-35 322 1087,29-270-3566,-1-83 1094,-3-3 108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15923,'6'0'1873,"10"3"-865,7 0-320,7-3 1145,6 1-353,10-1-328,2-5-216,4-5-712,0 0-576,-7-5 432,-4-6-120,-8 1-192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 19772,'7'-2'6153,"-13"21"-4236,-16 27-1285,-9 15-234,2 2 0,-39 131 0,66-186-394,0 2 0,0-1 1,1 0-1,0 0 0,0 17 0,1-24-5,0 0 0,1-1-1,-1 1 1,0 0-1,1-1 1,-1 1-1,1 0 1,0-1 0,-1 1-1,1-1 1,0 1-1,0-1 1,0 0 0,0 1-1,0-1 1,0 0-1,0 0 1,1 1 0,-1-1-1,0 0 1,1 0-1,-1-1 1,1 1 0,-1 0-1,1 0 1,-1-1-1,1 1 1,-1-1 0,1 1-1,0-1 1,-1 0-1,1 1 1,0-1-1,-1 0 1,1 0 0,0 0-1,-1 0 1,1-1-1,3 0 1,6-1-170,-1 0-1,1-1 1,0 0 0,-1-1 0,0 0-1,0 0 1,0-1 0,13-9-1,-4 0 17,0 0-1,32-31 1,-14 5-195,-6 1-139</inkml:trace>
  <inkml:trace contextRef="#ctx0" brushRef="#br0" timeOffset="1">331 254 19212,'-10'38'2169,"-1"3"-1153,-2 4-384,4-1 1136,3 0-319,4-3-505,2-3-352,2-8-688,6-2-440,3-11-768,1-9 1063,2-5-247,6-3-168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92 546 21757,'-17'30'1784,"-2"8"-1304,-2-1-200,6-1 608,3-3-648,6-10-1168,4-9 72,11-15 608,8-12-216,8-13-248</inkml:trace>
  <inkml:trace contextRef="#ctx0" brushRef="#br0" timeOffset="1">555 5 15203,'0'-1'75,"-1"1"0,1-1 0,-1 1-1,1 0 1,-1-1 0,0 1 0,1 0-1,-1 0 1,1-1 0,-1 1 0,1 0-1,-1 0 1,0 0 0,1 0 0,-1 0-1,0 0 1,1 0 0,-1 0 0,1 0-1,-1 0 1,0 0 0,1 0 0,-1 0 0,1 0-1,-1 1 1,0-1 0,1 0 0,-1 0-1,1 1 1,-1-1 0,1 0 0,-1 1-1,0 0 1,-12 6 368,0 0 1,1 1-1,0 0 0,0 1 1,1 1-1,1 0 0,-18 19 0,3 2 818,-35 56 0,48-67-909,0 1 0,2 0 0,-9 23 0,16-38-262,1 1 0,0 0 0,0 0-1,1 0 1,0 0 0,0-1 0,1 2 0,-1-1-1,2 0 1,-1 0 0,1 0 0,0 0 0,0-1 0,4 13-1,-4-17-62,1 1-1,-1-1 1,0 1 0,1-1-1,0 0 1,-1 1-1,1-1 1,0 0-1,0 0 1,0 0-1,1 0 1,-1-1-1,0 1 1,1-1 0,4 3-1,-2-2-2,0 0 0,0-1-1,0 0 1,0 0 0,0 0 0,0-1 0,0 0-1,7 0 1,3-1 21,-1-1-1,0-1 1,0 0 0,0-1 0,21-9-1,-9 1 71,-1-1-1,0 0 1,-1-2-1,36-29 1,-45 31-28,-1 1-1,0-2 1,-2 0 0,1 0 0,-2-2 0,0 1-1,16-30 1,-24 38-60,0 0 0,-1 0 1,0-1-1,0 1 0,0-1 0,-1 0 0,0 1 0,-1-1 1,0-8-1,0 14-59,0 1 0,0-1 0,0 0 1,0 1-1,0-1 0,-1 1 0,1-1 0,0 1 1,-1-1-1,0 1 0,1-1 0,-1 1 0,0-1 0,0 1 1,1 0-1,-1-1 0,0 1 0,-1 0 0,1 0 1,0 0-1,0 0 0,0 0 0,-1 0 0,1 0 1,0 0-1,-1 0 0,1 0 0,-1 1 0,1-1 1,-1 1-1,1-1 0,-1 1 0,1 0 0,-1-1 1,0 1-1,1 0 0,-1 0 0,1 0 0,-1 0 1,0 1-1,1-1 0,-1 0 0,1 0 0,-1 1 1,1-1-1,-1 1 0,-1 1 0,-3 0-177,-1 1 0,1-1 0,0 2 0,0-1 0,0 1-1,0 0 1,1 0 0,0 0 0,0 1 0,-9 10 0,6-1-549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77 21581,'-5'9'596,"0"-1"0,-1 1 0,-12 14 0,13-18-400,0 1 0,0 1 0,1-1 0,0 0 0,0 1 0,0 0 0,-2 8 0,5-14-174,1 1-1,0-1 1,0 0-1,-1 1 1,1-1-1,0 0 1,0 1-1,0-1 1,1 1-1,-1-1 1,0 0-1,0 1 0,1-1 1,-1 0-1,1 0 1,-1 1-1,1-1 1,-1 0-1,1 0 1,0 1-1,0-1 1,0 0-1,-1 0 1,1 0-1,0 0 0,0 0 1,0 0-1,1-1 1,-1 1-1,0 0 1,0 0-1,2 0 1,5 3-3,0-1 1,0 0 0,1-1 0,10 2 0,-2 1 35,8 2-21,0 2 0,0 0 0,34 20 0,-52-26-27,-1 1 1,0 0 0,0 0 0,-1 0 0,1 0-1,-1 1 1,0 0 0,0 0 0,-1 1-1,1-1 1,-1 1 0,0 0 0,-1 0-1,1 0 1,-1 1 0,-1-1 0,1 1-1,1 7 1,-3-10 5,-1 0 1,0 0-1,0 0 1,0 0-1,0 0 0,-1 0 1,0 0-1,0 0 1,0 0-1,0-1 1,0 1-1,-1 0 0,1-1 1,-1 1-1,0-1 1,-1 1-1,1-1 0,0 0 1,-1 0-1,0 0 1,1 0-1,-6 4 0,-4 1 61,-1 1-1,1-1 0,-1-1 1,-23 10-1,30-14-66,-1 0 1,-1-1-1,1 1 1,0-1-1,0-1 1,-1 1-1,1-1 0,-1-1 1,1 1-1,-1-1 1,-14-2-1,18 1 10,0-1-1,0 1 0,0 0 1,0-1-1,1 0 1,-1 0-1,0 0 0,1 0 1,0 0-1,0-1 1,-1 0-1,1 0 0,1 1 1,-1-2-1,0 1 0,1 0 1,0 0-1,-1-1 1,1 1-1,1-1 0,-1 0 1,1 0-1,-3-7 1,1-1-19,0-1 1,-1-20 0,0-33-34</inkml:trace>
  <inkml:trace contextRef="#ctx0" brushRef="#br0" timeOffset="1">150 1 15091,'22'0'2337,"1"4"-1185,6 0-536,5-1 2457,5-1-1785,4-2-872,2 0 56,0-2-408,-1 1-112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21797,'0'46'2240,"-1"3"-1624,-4 2-296,3 2 1177,-1 0-817,1-2-216,4-13-552,1-2-192,4-12-488,0-2-449,0-12 913,-4-3-200,-3 0-176</inkml:trace>
  <inkml:trace contextRef="#ctx0" brushRef="#br0" timeOffset="1">1 367 21861,'7'-14'1952,"14"-2"-1368,11 2-280,12-4 849,8 6-361,20-3-744,8-2 256,12-14-288,1 2-48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24189,'32'10'1697,"17"-12"-1665,1-17-473,17-10 938,13-5-409,9-8-176</inkml:trace>
  <inkml:trace contextRef="#ctx0" brushRef="#br0" timeOffset="1">1312 55 18308,'14'0'1088,"6"-9"-1104,6-12-56,4-4 1456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17636,'22'5'2048,"2"-5"-1408,1-5-552,0 0 961,1-3-921,0 1-200,-6 6-473,-3 1-127,-11 4 88,-3 5 160,-7 5 464,-8 0 280,-4 1 344,-1-2 97,-4-11-2418,4-2 1929,5-8-176,2-5-168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19908,'24'-5'5042,"-1"-1"-3882,19 0-132,0 1 1,65 3 0,-83 3-1271,-1 1 0,0 2 0,-1 0 0,1 1 0,-1 1 0,29 12 0,-48-17-136,13 7-144,-16-8 512,0 0 1,0 0-1,0 0 1,0 0-1,1 0 0,-1 0 1,0 1-1,0-1 1,0 0-1,0 0 1,0 0-1,1 0 0,-1 0 1,0 1-1,0-1 1,0 0-1,0 0 0,0 0 1,0 0-1,0 1 1,0-1-1,0 0 0,0 0 1,0 0-1,0 0 1,0 1-1,0-1 0,0 0 1,0 0-1,0 0 1,0 1-1,0-1 0,0 0 1,0 0-1,0 0 1,0 1-1,0-1 0,0 0 1,0 0-1,0 0 1,0 0-1,-1 0 0,1 1 1,0-1-1,0 0 1,0 0-1,0 0 0,0 0 1,-1 0-1,1 0 1,0 1-1,0-1 1,0 0-1,0 0 0,-1 0 1,1 0-1,0 0 1,0 0-1,0 0 0,0 0 1,-1 0-1,1 0 1,0 0-1,0 0 0,0 0 1,-1 0-1,1 0 1,-10 3-480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18044,'1'12'1920,"9"-7"-904,6-1-303,11-4 1023,2-1-192,12-2-399,2 0-209,2-3-240,-1 2-160,-5 1-512,-3 2-280,-8 1-1048,-2-2 1144,-7-1-192,-3-4-104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0:0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4708 315 12507,'-87'-22'1309,"-162"-67"0,-22-14-706,202 82-655,-143-24-1,45 26-82,-176 4 0,-171 25 96,-168 51 380,491-29-342,-285 87 0,-165 118-251,573-204 251,3 3 1,1 3 0,2 2 0,1 3 0,-96 92-1,123-102 3,2 2 0,2 1 0,1 1 0,2 1 0,2 1 0,1 2 0,3 0 0,1 1 0,2 2 0,2 0 0,2 0 0,-12 66-1,21-72-3,0 0 0,3 0 0,1 0-1,2 0 1,2 0 0,12 62 0,-7-68 0,1-1 0,1 0 1,2 0-1,1-2 0,2 1 1,1-2-1,1 0 1,25 33-1,-9-23-8,0-1 0,3-1 0,1-2 0,74 55 0,-55-53-29,1-3-1,1-1 1,75 28 0,-28-22-66,1-5 0,2-5 1,0-5-1,141 14 0,-43-20-202,390-16-1,203-91 27,-527 40 570,-2-12-1,-3-11 1,264-112 0,-387 125 206,205-117 1,-267 127-244,-2-5-1,-2-2 1,115-110 0,-167 141-171,-1-2 0,-2-1 0,40-60 0,-52 68-68,-1 0 0,0-1-1,-2 0 1,0 0 0,-1-1 0,-1 0 0,3-29-1,-6 27-37,-1 0 0,-1-1 0,-1 1 0,-2-1 0,0 1 0,-2 0 0,0 0 1,-2 0-1,0 1 0,-2-1 0,-1 1 0,0 1 0,-2 0 0,-21-34 0,7 21-42,-1 2 0,-2 1 0,-1 0 0,-44-35 0,9 16-72,-92-57 0,71 57 53,-2 5 0,-3 3 0,-102-34-1,65 36 127,-233-44 0,218 64 399,0 7-1,-2 5 1,1 7-1,-258 29 1,17 32 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362 113 18052,'0'-2'265,"1"1"0,-1-1 1,0 0-1,1 1 0,-1-1 1,0 1-1,0-1 0,0 0 1,-1 1-1,1-1 0,0 0 0,0 1 1,-1-1-1,1 1 0,-1-1 1,0 1-1,1-1 0,-3-2 0,1 1 82,0 0 0,-1-1-1,0 1 1,0 0 0,0 1-1,0-1 1,-5-3 0,-4-1 45,0 0 1,-1 0 0,-18-5 0,22 8-323,-1 0 1,0 1-1,0 1 1,0 0 0,-1 0-1,1 1 1,0 0 0,-1 1-1,1 0 1,-18 3-1,21-2-58,1 1-1,0 0 1,0 0-1,0 0 1,1 1-1,-1 0 1,1 0-1,-1 1 1,1-1-1,0 1 1,0 0-1,0 0 1,1 1-1,0 0 1,0-1-1,0 1 0,0 1 1,-5 9-1,4-4-10,0 0 0,1 0 0,0 0 0,0 1 0,2-1 0,-1 1 0,1-1 0,1 1 0,0 0 0,1 0-1,0 0 1,1 0 0,0-1 0,1 1 0,0 0 0,1-1 0,0 1 0,8 17 0,-9-25 1,1 0-1,-1-1 1,1 1 0,-1 0 0,1-1 0,0 0 0,1 0-1,-1 1 1,0-2 0,1 1 0,0 0 0,-1-1 0,1 0-1,0 0 1,6 2 0,-4-2 21,0 0 0,-1-1 0,1 0 0,0 0 0,0-1 0,0 0 0,0 0 0,0 0 0,0-1 0,9-1 0,-3-1 59,-1-1-1,1 0 1,-1-1 0,0 0-1,0 0 1,0-1-1,-1-1 1,1 1 0,-2-2-1,17-14 1,-19 14 34,1-1 0,-1 0 0,0-1 0,-1 1 0,7-15 0,-11 19-66,1 0 0,-1-1 0,0 1 0,0-1 1,-1 1-1,0-1 0,0 1 0,0-1 0,-1 0 1,0 0-1,0 1 0,-1-11 0,0 14-88,0 0 0,1 0 0,-1 0-1,0 0 1,0 0 0,-1 0 0,1 0-1,0 0 1,-1 1 0,1-1 0,-1 0-1,1 1 1,-1-1 0,0 1 0,0 0-1,-2-2 1,2 2-91,1 0-1,0 1 1,0-1-1,-1 0 1,1 1 0,-1 0-1,1-1 1,0 1-1,-1 0 1,1-1-1,-1 1 1,1 0-1,-1 0 1,1 0 0,-1 1-1,1-1 1,-1 0-1,1 0 1,0 1-1,-1-1 1,1 1 0,-1-1-1,1 1 1,0 0-1,0-1 1,-3 3-1,-2 6-591,6 5-209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20092,'4'-7'2137,"-1"8"-1289,-3 5-368,0 10 1392,-2 3-583,0 8-593,-1 3-304,1 6-192,1 0-72,-1-4-136,1-1-72,1-8-232,0-5-152,1-8-488,2-7-857,-3-13 1201,2-9-144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18 14571,'17'1'12764,"-26"-5"-12968,4 2 273,0 0-1,0 0 1,0 0 0,-1 0 0,1 1-1,-1 0 1,0 0 0,1 0-1,-1 1 1,1 0 0,-1 0-1,0 0 1,1 1 0,-10 2-1,11-2-67,0 1-1,0 0 0,1-1 1,-1 2-1,0-1 0,1 0 1,-1 1-1,1 0 1,0-1-1,0 1 0,0 0 1,0 1-1,1-1 0,-1 1 1,1-1-1,0 1 0,0 0 1,0-1-1,1 1 0,-2 5 1,1-5-12,1 0 0,0 0 0,0 0 0,0 0 0,1 0 1,-1 0-1,1 0 0,0 0 0,0 0 0,1 1 0,-1-1 1,1 0-1,1 4 0,-2-6 1,1-1 1,0 1-1,0 0 0,0-1 1,0 1-1,0-1 1,0 1-1,0-1 0,0 0 1,1 1-1,-1-1 1,1 0-1,-1 0 0,1 0 1,-1 0-1,1 0 1,-1 0-1,1 0 0,0-1 1,0 1-1,-1 0 1,1-1-1,0 0 0,0 1 1,0-1-1,0 0 1,-1 0-1,1 0 0,0 0 1,3-1-1,3 0-5,1-1 0,-1-1-1,0 1 1,0-1 0,-1 0-1,10-6 1,31-12 26,-45 20-10,0 1 0,1-1 0,-1 0 1,0 1-1,0 0 0,1 0 0,-1 0 0,0 0 0,0 0 0,1 0 1,-1 1-1,5 1 0,-4 0 2,0 0 0,-1 0 0,0 0 0,1 0 0,-1 1 0,0-1 0,0 1 0,0 0 0,-1 0-1,1 0 1,-1 0 0,4 5 0,21 45 79,-22-41-70,8 16 62,12 37-1,-23-57 27,1 0 0,-1 0-1,-1 0 1,0 0-1,0 0 1,0 0 0,-1 1-1,0-1 1,-1 0-1,-1 10 1,1-16-39,0 0 0,1 0 0,-1-1 0,0 1 0,0 0 0,0-1 0,0 1 0,0-1 1,0 1-1,-1-1 0,1 0 0,0 1 0,-1-1 0,1 0 0,-1 0 0,1 0 0,-1 0 0,0 0 0,1 0 0,-1-1 0,0 1 0,0 0 1,1-1-1,-1 0 0,0 1 0,0-1 0,-2 0 0,-7 1 189,0-1-1,1 0 1,-20-4 0,3 1 4,20 3-362,0-1 0,0 2-1,0-1 1,0 1 0,0 0 0,0 0-1,0 1 1,1 0 0,-1 0 0,-11 5-1,45-28-4000,-12 12 3191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 15803,'0'0'136,"1"-1"0,-1 1 0,0 0 0,0-1 1,0 1-1,0 0 0,0-1 0,0 1 0,0 0 0,0 0 0,-1-1 0,1 1 0,0 0 0,0-1 0,0 1 0,0 0 0,0-1 0,0 1 0,-1 0 0,1 0 0,0-1 0,0 1 0,0 0 0,-1 0 0,1-1 0,0 1 0,0 0 0,-1 0 0,1 0 0,0 0 0,0-1 0,-1 1 0,1 0 0,0 0 0,-1 0 0,1 0 0,0 0 0,0 0 0,-1 0 0,1 0 0,0 0 1,-1 0-1,1 0 0,0 0 0,-1 0 0,1 0 0,0 0 0,-1 0 0,1 0 0,0 0 0,0 0 0,-1 0 0,1 1 0,0-1 0,-1 0 0,1 0 0,0 0 0,0 0 0,-1 1 0,-16 13 1885,11-3-1886,0 0 1,0 0-1,1 0 1,1 1-1,-1 0 1,-3 21-1,6-23-125,0-1-1,1 1 1,0-1 0,1 1 0,0-1-1,1 1 1,-1 0 0,2-1-1,3 14 1,-5-21-3,1 0 1,0 0-1,0 1 1,-1-1-1,1 0 0,1 0 1,-1 0-1,0 0 0,0-1 1,1 1-1,-1 0 0,1 0 1,0-1-1,-1 1 0,1-1 1,0 0-1,0 1 0,0-1 1,0 0-1,3 1 0,-2-1 18,0 0-1,0-1 0,0 0 1,0 0-1,0 0 0,0 0 0,0 0 1,0 0-1,0-1 0,0 1 1,0-1-1,0 0 0,4-2 0,4-2 110,-1 0-1,0-1 1,0 0-1,-1-1 1,1 0-1,15-15 0,-17 13 31,1-1 1,-1 0-1,-1 0 0,0 0 0,0-1 0,-1 0 0,6-15 0,-11 24-141,0-1 1,0 1-1,0-1 0,0 1 1,-1-1-1,1 0 0,-1 1 1,0-1-1,0 0 0,0 1 1,0-1-1,0 0 0,0 1 1,-1-1-1,1 0 0,-1 1 1,0-1-1,0 1 0,0-1 1,0 1-1,0-1 0,0 1 1,-1 0-1,1-1 0,-1 1 1,0 0-1,1 0 0,-1 0 1,0 0-1,0 1 0,0-1 1,-1 0-1,1 1 0,0 0 1,-1-1-1,1 1 0,0 0 1,-1 0-1,-4-1 0,1 0-191,0 0-1,-1 1 0,1 0 1,-1 0-1,0 0 1,1 1-1,-1 0 0,0 0 1,1 1-1,-1 0 1,1 0-1,-1 0 0,1 1 1,-1 0-1,1 0 1,0 1-1,0 0 0,0 0 1,0 0-1,-5 5 0,-1 3-509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16764,'16'-20'1734,"31"-31"1,-39 43-1490,2 0 0,-1 1 0,1 0 0,0 1 0,21-10 0,-13 9-175,-1 0-1,1 2 1,0 1-1,1 0 1,-1 1-1,20-1 1,113 5-41,-101 2 215,76-7 1,-80 0 23,0 1 1,1 3 0,66 8-1,-90-6-256,1-1-1,-1-1 0,0-1 1,1-1-1,-1-1 0,0-1 1,30-9-1,-12-2 111,1 0 1,74-42-1,-81 36 41,35-17 178,-63 35-257,1-1 0,0 2 0,-1-1 1,1 1-1,0 0 0,0 1 0,9-1 0,-15 2-58,-1-1 0,1 1-1,-1 0 1,1 1 0,-1-1-1,1 0 1,-1 0-1,1 1 1,-1-1 0,1 1-1,-1-1 1,0 1 0,1 0-1,-1-1 1,0 1 0,1 0-1,-1 0 1,0 0-1,0 0 1,0 0 0,0 0-1,1 2 1,0 0 45,0 1 0,0 0 0,0 0 0,-1 0-1,0 0 1,2 5 0,-3-6-52,1 0-1,-1 0 1,1 0-1,0 0 1,0-1-1,0 1 1,0 0-1,1 0 1,-1-1-1,1 1 0,0-1 1,-1 0-1,1 1 1,4 2-1,-5-4-45,0-1 0,0 0-1,0 0 1,0 1 0,0-1 0,0 0-1,0 0 1,0 0 0,0 0-1,0 0 1,0-1 0,0 1-1,1 0 1,-1 0 0,0-1-1,0 1 1,0 0 0,-1-1 0,1 1-1,0-1 1,0 0 0,0 1-1,0-1 1,0 0 0,0 1-1,-1-1 1,1 0 0,0 0-1,-1 1 1,1-1 0,0-1 0,19-29-564,-11 4 295,-6-3-95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6 211 19468,'-6'0'5809,"19"-13"-3686,25-21-1500,-35 32-357,59-53 348,38-30-277,-96 82-328,0 0-1,0 0 1,0 0 0,0 0 0,9-3 0,-12 6-8,-1 0 0,1 0 0,-1 0 0,1 0 0,0 0-1,-1-1 1,1 1 0,-1 0 0,1 0 0,-1 0 0,1 1 0,0-1-1,-1 0 1,1 0 0,-1 0 0,1 0 0,0 1 0,-1-1 0,1 0 0,-1 0-1,2 1 1,-2 0 1,1 0 0,-1 0 0,1 0-1,-1 0 1,1 0 0,-1 0 0,1 0-1,-1 0 1,0 0 0,1 0 0,-1 0-1,0 0 1,0 0 0,0 0 0,0 0 0,0 2-1,-2 27 62,-1-1 0,-13 55 0,8-49-879,-4 45 0,12-80 796,0-1 0,0 1 0,0 0 0,0 0 0,0 0 0,0 0 0,0 0 0,-1 0 0,1 0 0,0 0 0,0 0 0,0 0 0,0 0 0,0 0 0,0 0 0,0 0 0,0 0 0,0 0 0,0 0 0,-1 0 0,1 0 0,0 0 0,0 0 0,0 0 0,0 0 0,0 0 0,0 0 0,0 0 0,0 0 0,-1 0 0,1-11-381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11 19076,'1'-1'186,"-1"1"0,0-1 0,0 1 0,1-1 0,-1 0 0,0 1-1,1-1 1,-1 1 0,1-1 0,-1 1 0,0-1 0,1 1 0,-1 0 0,1-1 0,-1 1 0,1-1 0,0 1-1,-1 0 1,1 0 0,-1-1 0,1 1 0,0 0 0,0-1 0,0 2-24,0 0-1,-1 0 1,1 0 0,-1 0-1,0 0 1,1 0 0,-1 0 0,0 0-1,0 0 1,0 0 0,1 1-1,-1-1 1,0 0 0,0 0 0,0 0-1,-1 1 1,0 26 595,-2 1-1,-10 41 1,2-11-560,11-58-194,0 0 0,0 0 0,0 0 0,0 0 0,-1 0 0,1 0 0,1 0 0,-1 0 0,0 0 0,0 0 0,0 0 0,1 0 0,-1 0 0,0 0 0,1 0 0,-1 0 0,1 0 0,-1 0 0,1 0 0,-1 0 0,1 0 0,0 0 0,-1 0 0,1-1 0,0 1 0,0 0 0,0 0 0,0-1 0,0 1 0,-1-1 0,1 1 0,0-1 0,0 1 0,0-1 0,1 0 0,0 1 0,5 0 4,0 0-1,0 0 1,0-1 0,13-1-1,5 1 14,-18 0-19,1 2 0,-1-1 0,0 1-1,0 0 1,0 0 0,0 1 0,0 0 0,0 0-1,-1 1 1,0-1 0,0 1 0,0 1 0,0-1-1,0 1 1,5 7 0,-8-9-1,0 1 0,0-1 0,-1 1 0,1 0 0,-1 0 0,0 0 1,0 0-1,-1 0 0,1 0 0,-1 1 0,0-1 0,0 0 0,0 1 0,-1-1 0,0 1 0,0-1 0,0 1 0,0-1 0,0 1 0,-1-1 0,0 1 1,0-1-1,0 0 0,-1 1 0,1-1 0,-3 5 0,-2-1 50,1 1-1,-1-1 1,0 0 0,0 0-1,-1 0 1,-1-1 0,1 0-1,-1-1 1,0 0 0,0 0-1,-1 0 1,1-1 0,-11 4-1,9-5-21,1 0-1,-1 0 1,0-1 0,0 0-1,0-1 1,0 0 0,0 0-1,-1-1 1,1-1 0,0 0-1,-1 0 1,-17-3 0,25 2-92,0 0 1,0 0 0,-1 0 0,1 0-1,0-1 1,0 1 0,0-1 0,1 0-1,-1 0 1,0 0 0,1 0-1,-1 0 1,1-1 0,-1 1 0,-2-5-1,3 3-1,-1-1 0,0 0 0,1 0 0,0 0 0,0 0 0,1 0 0,-1-1 0,0-9 0,-2-25-295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22333,'8'-4'2088,"6"-2"-1344,0 0-280,11 3 897,0-1-249,7 3-416,-3 1-192,1 1-336,1 2-208,-5 3-664,-2-2-1368,-5-4 1792,0 0-304,-6-1-209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17916,'1'0'150,"0"-1"0,-1 0-1,1 1 1,0-1 0,0 1 0,0-1 0,0 1 0,0 0-1,0-1 1,-1 1 0,1 0 0,0-1 0,0 1 0,0 0-1,0 0 1,0 0 0,0 0 0,0 0 0,0 0 0,0 0-1,0 0 1,0 1 0,0-1 0,0 0 0,0 1 0,0-1-1,0 0 1,0 1 0,1 0 0,-1 1 97,0 0 0,1 0-1,-1 1 1,-1-1 0,1 0 0,0 1-1,0-1 1,-1 0 0,1 1 0,-1-1-1,0 1 1,0 1 0,2 50 1527,-8 85 1,1-92-1839,3 0 0,7 78 1,2-102-1807,-10-31-1789,-7-12 2700,-4-7-141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16500,'0'-6'2136,"10"6"-920,4 0-416,9 3 1337,9 1-337,11 1-647,0-4-97,4-1-504,0-3-304,-2 0 512,-2-1-640,-10-13-32,-9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33:4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1601 584 15131,'-2'13'1,"3"-11"2,8-19 1,-4 6-10,-1 0 0,-1 0 0,0 0 1,2-14-1,-4 15 5,-1 1 0,0-1 0,-1 0 0,0 1 0,-1-1 0,1 0-1,-2 1 1,1 0 0,-2-1 0,1 1 0,-6-10 0,2 7 20,0 1-1,-1 0 0,0 1 1,-1 0-1,0 0 0,0 1 1,-16-12-1,-4 1 44,-1 1 0,-1 1 0,-1 2 0,0 1-1,-43-13 1,-5 3-12,-1 3-1,-135-19 0,-174 4-408,250 26 98,-126-15 12,147 10 94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92 18196,'-3'-14'885,"2"6"-371,-1 0-1,0 0 1,0 1 0,-1 0-1,-4-10 1,6 15-399,0 1 0,0-1 0,-1 1 0,1-1 0,0 1-1,0-1 1,-1 1 0,1 0 0,-1 0 0,1 0 0,-1 0 0,0 0 0,1 0 0,-1 0 0,0 0 0,1 1 0,-1-1 0,0 0 0,0 1 0,0 0 0,0-1 0,0 1 0,0 0 0,1 0 0,-1 0 0,0 0-1,-2 1 1,-3 0 28,-1 1 0,1 0-1,0 1 1,0 0-1,1 0 1,-1 0-1,0 1 1,1-1 0,0 2-1,0-1 1,-7 8-1,-1 0-63,2 1 0,0 1-1,-16 21 1,13-11-58,0 0 1,2 0-1,-15 36 0,23-46-21,0 1 0,0 0 0,2 0 0,-1 1 0,2-1 0,0 1 0,1 22 1,1-36-2,0 0 0,0 0 0,0 0 0,0-1 0,1 1 0,-1 0 0,0 0 0,1-1 0,-1 1 0,1 0 0,0-1 0,0 1 0,-1 0 0,1-1 0,0 1 1,0-1-1,1 1 0,-1-1 0,0 0 0,2 2 0,-1-2 2,-1 0 1,1-1-1,-1 1 0,1-1 1,0 0-1,-1 1 0,1-1 1,0 0-1,-1 0 1,1 0-1,0 0 0,0 0 1,-1 0-1,1 0 0,0-1 1,-1 1-1,3-1 1,5-3 28,1 0 1,-1-1 0,0 0-1,-1 0 1,14-11 0,3-5 118,0 0 1,-2-2-1,-1 0 0,-1-2 1,-1 0-1,-1-1 0,16-30 1,-30 48-87,-2 0 0,1 0 0,-1 0 1,0-1-1,1-8 0,-3 15-60,-1 0 0,0 1 1,1-1-1,-1 0 0,0 0 0,0 0 1,0 1-1,0-1 0,0 0 0,0 0 0,0 0 1,0 1-1,-1-1 0,1 0 0,-1 1 1,0-1-1,1 0 0,-1 1 0,0-1 1,0 0-1,0 1 0,0 0 0,0-1 1,0 1-1,0-1 0,-1 1 0,1 0 0,-1 0 1,-1-2-1,1 3-55,0-1-1,0 1 1,1 0-1,-1 0 1,0 0-1,0-1 1,0 2 0,0-1-1,1 0 1,-1 0-1,0 1 1,0-1-1,0 1 1,1-1 0,-1 1-1,0 0 1,1-1-1,-1 1 1,0 0-1,1 0 1,-1 0 0,1 1-1,0-1 1,-3 3-1,-2 2-117,0 0-1,1 0 1,0 0-1,-6 11 1,7-9 55,-1 1 0,1 0 0,1 0 0,0 0 0,-3 15 0,-1 14-419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18692,'-3'33'2160,"-4"7"-1263,-3 3-393,0-3 1208,3 1-384,0-11-896,3-6-367,4-15-642,5-9-311,7-12-456,1-9 936,4-11-328,3-4-177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30 16788,'1'-1'133,"-1"0"1,1 0-1,-1 0 1,0-1-1,0 1 0,1 0 1,-1 0-1,0-1 1,0 1-1,0 0 1,0 0-1,-1-1 1,1 1-1,0 0 1,0 0-1,-1-1 1,1 1-1,-1 0 1,1 0-1,-1 0 1,0-2-1,0 3-35,0 0 0,0-1 0,0 1 0,0 0 0,0 0 0,0-1 0,0 1 0,-1 0 0,1 0 0,0 0 0,0 1 0,0-1 0,0 0-1,0 0 1,0 0 0,0 1 0,0-1 0,0 0 0,0 1 0,0-1 0,0 1 0,0-1 0,1 1 0,-1 0 0,0-1 0,-1 3 0,-6 2 72,1 1-1,1 1 1,-1-1 0,1 1 0,0 0 0,1 1 0,-1-1 0,1 1-1,1 0 1,0 1 0,0-1 0,0 1 0,1-1 0,1 1-1,-1 0 1,-1 16 0,4-24-167,0 0 0,0 0 0,0 0 0,0 0 0,0 0 0,0-1 1,0 1-1,1 0 0,-1 0 0,0 0 0,0 0 0,1 0 0,-1-1 0,1 1 0,-1 0 0,1 0 0,-1-1 0,1 1 0,-1 0 0,1-1 0,-1 1 1,1 0-1,0-1 0,1 2 0,-1-2 7,1 1 1,-1-1-1,1 0 0,-1 1 1,1-1-1,-1 0 1,1 0-1,-1 0 1,1 0-1,-1 0 0,1-1 1,-1 1-1,3-1 1,3-1 43,0-1 1,0 1-1,0-2 1,-1 1-1,7-5 1,36-31 259,-35 27-252,0 1 1,20-12-1,-33 22-71,-1 1 0,1-1-1,-1 1 1,1 0 0,0-1 0,-1 1 0,1 0-1,0-1 1,-1 1 0,1 0 0,0 0-1,-1 0 1,1 0 0,0 0 0,0 0 0,-1 0-1,1 0 1,0 0 0,0 0 0,-1 0 0,1 0-1,0 0 1,-1 1 0,1-1 0,0 0 0,1 1-1,-2 0-4,1 0-1,0 0 0,0 0 1,0 0-1,-1 1 0,1-1 1,-1 0-1,1 0 0,-1 0 0,1 1 1,-1-1-1,0 0 0,1 3 1,0 7-48,-1 0 1,0-1 0,-2 13-1,2-13 40,-1 7 12,-1 3 55,2 0 1,0 0 0,4 23-1,-3-37-7,1 0 0,-1 0-1,1-1 1,0 1 0,0-1-1,0 0 1,1 1 0,0-1-1,0 0 1,0 0 0,0-1 0,1 1-1,0-1 1,0 1 0,7 5-1,-6-7-2,-1 1 1,1 0-1,-1 0 0,0 0 0,-1 0 0,1 1 0,-1-1 0,0 1 1,3 6-1,-5-9-10,0 0 0,0 0 0,-1 0 0,1 0 0,-1 0 0,1 0 0,-1 0 0,0 0 0,0 0 1,0 0-1,0 1 0,0-1 0,0 0 0,-1 0 0,1 0 0,-1 0 0,1 0 0,-1 0 0,0 0 0,0 0 1,0 0-1,0-1 0,0 1 0,0 0 0,0 0 0,-1-1 0,1 1 0,-3 2 0,-2 0 80,0 1 1,-1-1-1,1 0 0,0-1 1,-1 0-1,0 0 0,0 0 0,0-1 1,0 0-1,0 0 0,-1-1 1,1 0-1,-8 0 0,4 0-4,1-1 0,-1 0 0,1-1 0,-1 0 0,1-1-1,-1 0 1,1-1 0,-15-5 0,24 8-138,0-1 1,1 1-1,-1 0 0,0-1 0,0 1 1,0 0-1,1-1 0,-1 1 0,0-1 1,1 1-1,-1-1 0,0 0 0,1 1 1,-1-1-1,1 1 0,-1-1 0,1 0 1,-1 0-1,1 1 0,0-1 0,-1 0 1,1 0-1,0 1 0,0-1 1,-1 0-1,1 0 0,0 0 0,0 0 1,0 1-1,0-1 0,0 0 0,0 0 1,0 0-1,0 0 0,1 0 0,0-3-74,1-1 0,0 1 0,0 1 0,0-1 0,6-6 0,3-7-123,5-14-230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10 214 17236,'-10'3'7491,"12"-3"-7286,0 0-1,0 0 0,0 0 0,0-1 1,0 1-1,-1-1 0,1 1 1,0-1-1,0 0 0,0 0 0,-1 0 1,1 0-1,2-1 0,29-26 130,-1-1 0,-2-1-1,-1-1 1,26-37 0,-54 66-332,13-13 24,-14 14-26,0 1 1,0 0-1,1 0 1,-1 0 0,0-1-1,0 1 1,0 0-1,0 0 1,1-1 0,-1 1-1,0 0 1,0 0-1,0 0 1,1 0 0,-1 0-1,0-1 1,0 1-1,0 0 1,1 0 0,-1 0-1,0 0 1,0 0 0,1 0-1,-1 0 1,0 0-1,1 0 1,-1 0 0,0 0-1,0 0 1,1 0-1,-1 0 1,0 0 0,0 0-1,1 0 1,-1 0-1,0 0 1,0 0 0,1 0-1,-1 1 1,0-1-1,0 0 1,0 0 0,1 0-1,-1 0 1,0 1-1,0-1 1,0 0 0,1 0-1,-1 0 1,0 1 0,0-1-1,0 0 1,0 0-1,0 1 1,0-1 0,1 0-1,-1 0 1,0 1-1,0-1 1,0 0 0,0 0-1,0 1 1,0-1-1,0 0 1,0 1 0,-1 13 2,0 0 1,0 0 0,-1 0-1,-1 0 1,-7 22 0,1-3 3,-11 42 17,9-37-516,-12 70 1,23-108 477,0 1 1,0-1-1,0 0 0,0 1 1,0-1-1,0 1 0,0-1 1,0 0-1,0 1 0,0-1 1,0 1-1,0-1 0,0 0 1,0 1-1,0-1 0,0 1 0,0-1 1,0 0-1,0 1 0,1-1 1,-1 1-1,0-1 0,0 0 1,0 1-1,1-1 0,-1 0 1,0 0-1,0 1 0,1-1 1,0 1-1,5-1-254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24853,'7'7'2209,"-1"-7"-1433,-3 0-352,2 0 1120,7 0-407,-6-4-545,2 2-200,-4-2-400,1 0-184,-4-5-680,4 2 488,-5-8 191,0 0-151,4 3-176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 21317,'11'-9'4027,"-21"27"-1380,-2 2-1884,6-7-446,-16 39 116,20-48-427,1 0-1,0 0 1,0 0-1,0 1 1,0-1 0,1 0-1,0 0 1,0 1-1,0 6 1,1-10-5,-1 0-1,1 0 1,-1 0 0,1-1 0,0 1 0,-1 0 0,1 0 0,0-1 0,-1 1 0,1 0 0,0-1 0,0 1 0,0-1-1,-1 1 1,1-1 0,0 0 0,0 1 0,0-1 0,0 0 0,0 1 0,0-1 0,0 0 0,0 0 0,0 0-1,0 0 1,0 0 0,0 0 0,0 0 0,1-1 0,34-4-38,-30 4 23,10-2-4,0 1 1,0 0 0,0 1 0,0 1 0,24 2 0,-36-2 14,0 1 1,0-1 0,-1 1-1,1 0 1,0 0 0,-1 1-1,1-1 1,0 1 0,-1 0-1,0 0 1,1 0 0,-1 0-1,0 1 1,0-1 0,0 1-1,0 0 1,-1 0 0,1 0-1,-1 0 1,0 0 0,0 0-1,0 1 1,0-1 0,0 1-1,-1-1 1,0 1 0,1 0-1,0 5 1,-2-3 2,0-1 1,1 1 0,-2-1-1,1 1 1,-1-1-1,0 1 1,0-1-1,0 1 1,-1-1-1,0 0 1,0 0-1,0 0 1,0 0-1,-1 0 1,0 0-1,0-1 1,0 1-1,-1-1 1,-4 4 0,-9 10 27,-1-1 0,-37 27 1,52-42-24,-88 60 151,82-57-320,-1 0 0,0 0 1,1-1-1,-1 0 0,0-1 0,-1 0 0,1-1 0,-13 2 0,22-4 109,-1 0-1,1 0 0,0 0 1,-1 0-1,1 0 0,0-1 1,0 1-1,-1 0 0,1-1 1,0 1-1,0-1 0,0 1 1,-1-1-1,1 0 0,0 1 1,0-1-1,0 0 0,0 0 1,0 0-1,0 0 0,1 0 1,-1 0-1,0 0 0,0 0 1,1 0-1,-1 0 0,0 0 1,1-1-1,-1-1 0,-1-4-55,0 0-1,1 1 0,0-1 1,-1-11-1,2-33-610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18332,'19'-7'2648,"2"3"-1479,5 0-401,6 2 1584,4 1-823,4 1-233,0 0-496,0 0-288,-3 0-552,0 0-336,-2 0 320,-4 0-64,-3-3-96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19812,'1'0'119,"-1"0"-1,1 1 1,-1-1-1,1 1 0,-1-1 1,1 1-1,-1-1 1,1 1-1,-1-1 1,1 1-1,-1-1 0,0 1 1,1 0-1,-1-1 1,0 1-1,0 0 1,1-1-1,-1 1 0,0 0 1,0-1-1,0 1 1,0 0-1,0-1 1,0 1-1,0 0 0,0-1 1,0 1-1,0 0 1,0 0-1,-1 0 1,0 31 875,1-28-495,-2 25 253,-8 191 1724,10-169-2761,2 1 0,12 63 0,-9-94-927,-2-16-25,-2-14 476,-1-7 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16908,'5'6'2536,"8"-2"-1376,6-1-431,5-1 1959,12-4-1296,3-2-311,8-5-689,5-1-536,4-3 224,0-2-104,1 0-176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68 17260,'2'-1'204,"-1"-1"0,0 1 0,0-1 0,0 0 0,0 1 0,0-1 0,0 0 0,-1 1 0,1-1 0,0 0 0,-1 0 0,1 0 0,-1 0 0,0 1 0,0-1 0,0 0 0,0 0 0,0-3 0,0 4-33,-1 0 0,1-1 1,-1 1-1,0-1 0,0 1 1,1 0-1,-1-1 0,0 1 1,0 0-1,0 0 0,0 0 1,0 0-1,-1 0 0,1 0 1,0 0-1,0 0 0,-1 0 1,0 0-1,-2-1-42,0 1 0,0-1 0,0 1 0,0 0 0,0 0 0,0 1 0,0-1 0,0 1-1,0 0 1,0 0 0,0 0 0,0 0 0,0 1 0,0 0 0,0 0 0,-6 2 0,0 2-117,1 1-1,0 0 1,0 0-1,0 1 1,0 0-1,1 0 1,1 1 0,-1 0-1,1 1 1,0 0-1,1 0 1,0 0-1,1 1 1,-8 17 0,4-7-15,2 0 1,0 1 0,1-1-1,2 1 1,0 0 0,-2 37-1,5-49 0,1 1-1,1-1 1,0 0-1,0 0 1,1 0-1,0 0 1,0 0-1,1 0 1,0-1-1,1 1 1,4 8-1,-5-14 6,-1 0-1,0 0 1,0 0-1,1 0 0,0 0 1,-1 0-1,1-1 1,0 1-1,1-1 0,-1 0 1,0 0-1,1 0 1,-1 0-1,1-1 0,-1 1 1,1-1-1,0 0 1,-1 0-1,1 0 0,0-1 1,0 1-1,0-1 1,0 0-1,0 0 0,-1 0 1,1-1-1,0 1 1,7-3-1,-1 0 36,1-1 0,0-1 0,-1 0 0,0 0 0,0-1 0,0 0 0,-1 0 0,0-1 0,0-1 0,0 0-1,-1 0 1,-1 0 0,11-15 0,-6 6 87,0-1-1,-1 0 1,0-1-1,-2 0 1,0-1-1,7-27 1,-12 33-24,0-1 1,-2 1 0,2-15 0,-4 26-107,1-1 0,-1 1 0,0-1 1,0 1-1,-1 0 0,1-1 0,-1 1 0,0-1 1,1 1-1,-1 0 0,-1 0 0,1 0 0,0-1 1,-1 1-1,0 0 0,1 1 0,-6-6 0,6 7-39,0 0-1,0 0 1,0 0-1,0 1 1,0-1-1,0 0 1,0 1 0,0-1-1,-1 1 1,1 0-1,0-1 1,0 1-1,-1 0 1,1 0-1,0-1 1,-1 1-1,1 0 1,0 0-1,-1 1 1,1-1-1,0 0 1,0 0-1,-1 1 1,1-1-1,0 0 1,0 1-1,0 0 1,-1-1-1,1 1 1,0 0-1,0-1 1,-2 3-1,0-1-30,0 1-1,1 0 1,-1 0-1,0 0 0,1 0 1,0 0-1,0 0 0,0 1 1,-3 5-1,-1 10-438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33:5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1315 19 14395,'-77'6'353,"0"3"1,1 3-1,-86 26 1,-216 91 20,336-111-406,1 0 0,1 3 0,1 2 0,1 1 0,0 2 0,3 1 0,-61 59-1,76-64 3,1 0 0,1 2 0,1 0 1,1 1-1,-18 38 0,24-41 22,2 0 0,0 0 1,1 0-1,2 1 1,0 0-1,2 0 1,-2 36-1,5-41-5,1 1-1,0-1 1,2 0 0,0 0-1,1 0 1,0 0-1,2 0 1,0-1 0,1 0-1,1 0 1,17 28-1,-8-21-7,1-1-1,1 0 0,1-2 0,0 0 0,2-1 0,41 28 1,-2-7-11,2-3 0,2-3 0,1-2 0,95 31 0,294 61-10,284-4 71,9-63-93,754-44-46,-1260-16 126,504 10 16,-65 0-104,-3-31-107,585-134 246,-1139 136-26,422-78 64,-7-34-82,-459 107-24,-1-4 0,124-65 0,-152 65 4,0-1 1,-2-3-1,-2-2 0,69-66 1,-96 82-4,-1-1 0,0-1 1,-2-1-1,-1-1 1,-1 0-1,0-1 0,11-29 1,-20 40-2,-2 0 1,1 0-1,-2 0 1,0 0-1,-1-1 1,0 1-1,-1-1 1,0 1-1,-1-1 0,-1 0 1,-1 1-1,0-1 1,-1 1-1,0 0 1,-9-23-1,4 18 10,-1 0-1,-1 1 0,0-1 0,-1 2 1,-2 0-1,1 0 0,-27-25 1,17 22 20,-1 1 1,0 1 0,-2 1-1,-48-25 1,9 13 30,-2 2-1,-1 4 1,-127-27 0,-24 9-38,-360-21 1,-229 44-127,-115 28-63,391-1 113,243-6 61,-1336 21 158,986-11-108,-683 20-230,776 3-249,6 48 142,274-21 112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17076,'6'48'1928,"-9"3"-1080,-9 2-392,2 0 1089,0-3-345,3-12-1152,3-7-528,1-14 464,4-9-152,4-14-256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43 19660,'-1'-3'201,"1"1"0,-1 0-1,0-1 1,0 1 0,0 0-1,0 0 1,0-1 0,0 1-1,-1 0 1,1 0 0,-1 0-1,1 0 1,-1 1 0,0-1 0,0 0-1,0 1 1,-3-3 0,3 3-87,0 1 0,0-1 0,0 1 0,0-1 0,0 1 0,0 0 0,0 0 0,-1 0 0,1 0 0,0 0 0,0 0 0,0 1 0,0-1 0,0 1 0,0-1 0,0 1 0,0 0 0,1 0 0,-1 0 0,0 0 0,-2 2 1,-8 6-3,1 0 0,0 1 1,1 0-1,0 1 1,1 0-1,0 1 0,0-1 1,1 2-1,1-1 1,0 1-1,1 0 0,1 1 1,-5 15-1,9-27-108,0 0 1,0 0-1,1 0 0,-1 0 1,1 0-1,0 0 0,-1 0 1,1 0-1,0 0 0,0 0 0,0 0 1,1 0-1,-1 1 0,0-1 1,1 0-1,-1 0 0,1-1 1,0 1-1,1 4 0,0-5-1,0 1 0,-1-1 0,1 0 0,0 0 0,-1 1 0,1-1 0,0-1-1,0 1 1,0 0 0,0 0 0,0-1 0,0 1 0,0-1 0,0 1 0,0-1 0,0 0 0,0 0-1,0 0 1,4 0 0,7-1-15,-1-1-1,1 1 1,0-2-1,-1 0 1,21-8-1,59-31-140,2 0 25,-92 41 118,-1 0 1,1 1-1,0-1 0,-1 1 1,1 0-1,0 0 0,0-1 1,-1 1-1,1 0 0,0 0 0,0 0 1,1 1-1,-2-1 5,-1 0-1,1 1 1,0-1 0,-1 0-1,1 1 1,-1-1 0,1 0-1,-1 1 1,1-1 0,-1 0-1,1 1 1,-1-1 0,0 1-1,1-1 1,-1 1 0,0-1-1,1 1 1,-1 0 0,0-1-1,0 1 1,1-1 0,-1 2-1,0 3-15,1-1 1,-1 1-1,-1-1 0,1 1 0,-1 0 1,1-1-1,-3 6 0,1 2 8,-3 15 14,1 0 1,2 0-1,1 36 1,2-50 62,0 1 1,1-1 0,1-1 0,0 1 0,0 0-1,2-1 1,-1 0 0,2 0 0,6 12 0,-10-22-24,-1 0 1,0 0 0,0 0-1,0 1 1,0-1 0,0 0 0,0 0-1,0 1 1,-1-1 0,1 0 0,-1 1-1,1-1 1,-1 1 0,0-1 0,0 1-1,0-1 1,-1 0 0,0 4-1,0-3 9,-1-1 0,1 1 0,-1-1 0,0 0-1,0 0 1,0 0 0,0 0 0,0 0 0,0 0-1,-1 0 1,1-1 0,0 1 0,-1-1 0,0 0-1,-4 2 1,-5 2 80,-1 0 1,0-1-1,0-1 0,-1 0 0,1-1 1,-15 1-1,21-3-115,0 1 0,-1-1 0,1-1 0,-1 1 0,1-1 1,-1-1-1,1 1 0,0-1 0,0 0 0,0-1 0,0 0 0,-10-5 0,15 7-94,1-1 0,-1 1 0,0 0 0,1-1 0,-1 1 0,1-1 0,-1 0 0,1 0 0,0 1 0,0-1-1,0 0 1,0 0 0,0 0 0,0 0 0,1 0 0,-1 0 0,0 0 0,1-1 0,-1-1 0,1-1-86,0 1 1,1-1-1,-1 0 1,1 1-1,0-1 0,0 1 1,3-9-1,6-11-421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18956,'1'-5'288,"0"0"0,1-1-1,0 1 1,0 1 0,0-1-1,1 0 1,0 0 0,0 1 0,0 0-1,0 0 1,1-1 0,-1 2 0,1-1-1,0 0 1,0 1 0,1 0 0,-1 0-1,1 0 1,-1 0 0,1 1 0,0 0-1,0 0 1,8-2 0,-6 2-113,0 0 1,0 0-1,0 1 1,1 0-1,-1 1 0,0-1 1,0 1-1,0 1 1,1-1-1,-1 1 1,0 0-1,0 1 0,0 0 1,0 0-1,0 1 1,-1-1-1,8 5 1,-12-5-167,0-1 0,0 1 0,0-1 0,0 1 0,0 0 0,0 0 0,-1 0 0,1 0 0,-1 0 0,1 0 0,-1 0 0,0 0 1,0 1-1,0-1 0,0 1 0,0-1 0,0 0 0,-1 1 0,1-1 0,-1 1 0,0-1 0,0 1 0,0 0 0,0-1 0,0 1 0,0-1 1,-1 1-1,1-1 0,-1 1 0,0-1 0,0 0 0,-1 5 0,-4 5 4,-1 1 0,1-1 0,-2 0 0,-13 16 0,19-25-4,-36 42 71,-17 23 44,50-61-113,1 1 1,0-1 0,0 1 0,0 0-1,1 0 1,0 0 0,-3 13-1,6-19-18,0-1 0,0 1-1,-1-1 1,1 1 0,1 0 0,-1-1-1,0 1 1,0-1 0,0 0-1,1 1 1,-1-1 0,1 1-1,-1-1 1,1 1 0,0-1-1,-1 0 1,1 0 0,0 1-1,0-1 1,0 0 0,0 0 0,0 0-1,0 0 1,0 0 0,1 0-1,-1 0 1,0 0 0,0 0-1,1-1 1,-1 1 0,0-1-1,1 1 1,-1-1 0,1 1 0,2 0-1,6 1-298,1 0 1,0-1-1,22 1 0,-12-2-233,2 2 220,-2-9-101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22829,'16'8'2208,"-1"-1"-1471,-9-7-329,6 0 1096,2-3-408,0-3-744,-4-1-440,5-3 96,5 0-80,-5-2-88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217 108 17844,'18'-29'3129,"-15"24"-1171,-9 15 1673,-1 2-2962,-33 61 1064,36-65-1709,1 1 0,0-1 0,0 1 0,1 0 0,0 0 0,1 0 0,-1 10 0,2-16-27,1-1 0,-1 1 1,0 0-1,1 0 0,0-1 1,0 1-1,0 0 1,0-1-1,0 1 0,0-1 1,1 1-1,-1-1 1,1 0-1,-1 0 0,1 1 1,0-1-1,0 0 0,0-1 1,0 1-1,1 0 1,-1-1-1,0 1 0,1-1 1,-1 1-1,6 1 0,6 2-19,1 0-1,-1 0 0,24 3 0,-20-4 17,-10-2-1,6 0 0,-1 1 0,0 1 0,0 0 0,0 1 0,13 7-1,-24-10 9,0-1-1,0 0 1,0 1 0,0-1-1,0 1 1,-1-1-1,1 1 1,-1 0-1,1-1 1,-1 1-1,1 0 1,-1 0-1,0 0 1,0 0-1,1 4 1,-1-3 1,-1-1 0,0 1 0,0-1 1,0 1-1,0-1 0,-1 0 0,1 1 1,-1-1-1,1 1 0,-1-1 1,0 0-1,0 0 0,0 1 0,0-1 1,0 0-1,-1 0 0,1 0 0,-3 3 1,-6 7 26,0 0 1,-2-1-1,1 0 1,-1 0-1,-1-1 1,0-1-1,-17 10 1,12-9-34,-1-1 0,0-1 0,0 0 0,-1-1 0,-23 4 0,36-9-82,-1-1 0,1 0 0,0 0 0,-1-1 0,1 0 0,-1 0 0,1-1 0,-1 0 0,1 0 0,-11-4 0,13 3 50,1 0 0,-1 0 0,1 0 0,0-1 0,0 1 0,0-1 0,0 0 1,0 0-1,1-1 0,0 1 0,-1-1 0,1 1 0,1-1 0,-1 0 0,0 0 0,1-1 0,-3-5 0,2 1-76,0-1 0,-4-19 0,7 28 107</inkml:trace>
  <inkml:trace contextRef="#ctx0" brushRef="#br0" timeOffset="1">215 70 19116,'29'-8'2465,"-1"3"-1201,0-3-488,3 4 1625,4 0-569,2 0-632,-1-2-320,0 0-584,-2-3-256,-5 2-1040,-6 4 944,-8-2-240,-2 5-32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19148,'0'18'2217,"4"-3"-1473,3-11-408,7-1 1800,14-2-2120,5-1-744,13-7 720,8-6-272,9-8-176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19708,'18'14'1833,"-6"-14"-1249,-4-13-296,5-4 912,2-4-1048,13-2 1136,5-3-1104,10 1-176,5 0 24</inkml:trace>
  <inkml:trace contextRef="#ctx0" brushRef="#br0" timeOffset="1">860 77 16820,'16'17'2056,"-3"-4"-1200,-3-6-384,-1-13 1481,2-2-1465,8-12 944,4-2-1048,11-5-312,8-3-56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3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14299,'12'3'514,"0"1"-1,-1 1 1,19 10 0,-2-1 514,-21-12-795,0 0 0,0 0-1,0 0 1,0-1 0,0 0-1,0 0 1,0 0 0,15-2-1,61-11 303,-48 6-510,-16 3-76,55-6-483,-68 9 425,0 0 1,1 0 0,-1 0 0,1 1-1,-1 0 1,0 0 0,1 1-1,10 4 1,-16-6 114,1 1 1,-1 0-1,1 0 0,-1 0 1,1 0-1,-1 0 1,0 1-1,0-1 0,1 0 1,-1 1-1,0-1 1,0 0-1,0 1 0,0 1 1,0-2 236,-1 0 0,0 0 0,1 0 0,-1 0 0,0 0 0,0 0 0,0 0 0,0 0 1,0 0-1,0 0 0,0 0 0,0 0 0,0 0 0,-1 1 0,5-12-340,0 0 1,0-1-1,1 1 0,0 1 1,10-16-1,0 9-480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17908,'-21'8'1808,"5"-1"-904,12 4-247,5-1 919,12-1-104,10-1-136,6 1-135,5 0-289,5-1-128,1-2-232,3 0-208,-1-2-408,-1-1-272,-4-2-624,-4 1-312,-8-4 904,-8-3-200,-8-3-249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20124,'26'20'2257,"6"-17"-1209,6-3-456,7-4 1056,1-8-231,1-1-521,-3-2-432,-1 9-1112,-10 0-856,-10 5 1208,-4-1-217,-8 2-231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33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17 336 13475,'-15'-2'1105,"15"2"-1089,0 0 0,0 0 0,0-1 0,0 1 0,0 0 0,0 0 0,0 0 0,-1 0-1,1 0 1,0 0 0,0 0 0,0 0 0,0 0 0,0-1 0,0 1 0,0 0 0,0 0 0,0 0 0,0 0 0,0 0-1,0 0 1,0-1 0,0 1 0,0 0 0,0 0 0,0 0 0,0 0 0,0 0 0,0-1 0,0 1 0,0 0-1,0 0 1,0 0 0,0 0 0,0 0 0,0 0 0,0-1 0,0 1 0,0 0 0,0 0 0,0 0 0,0 0 0,0 0-1,0 0 1,2-2 49,0 1-1,-1 0 1,1-1-1,0 1 1,0 0-1,0 0 0,0 0 1,0 1-1,4-2 1,46-12-4,1 3 0,1 1 1,66-2-1,168 8-48,-99 4 53,569-59 41,-50 1-94,-21 42 8,374-16 73,-773 14-84,865-34 28,-438 55-24,313-7 52,-711-9-52,181-4 36,2 38-134,-451-16 7,156 11-52,-125-17 74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20948,'20'21'2377,"0"7"-1569,4 6-256,0 7 1177,9 13-673,0 3-120,-1 10-416,-3 3-120,-11 8-200,-8 4-128,-17 5-336,-13 6-272,-33 10-616,-17 0 1064,-19 8-160,-7 1-144,-42-6-160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38 23485,'2'-2'223,"-1"0"0,1 1 0,-1-1 0,0 0 0,1 0 0,-1 0 0,0 0 0,-1 0 0,1 0 0,0 0 0,0 0 0,-1 0 0,1-1 0,-1 1 0,0 0 0,0-4 0,-13 21 2309,-8 19-2058,2 0 0,1 2 0,-22 65 0,38-96-488,1 1-1,-1-1 0,1 1 1,0-1-1,1 1 1,-1 9-1,2-13 2,-1 0 0,0-1 0,0 1-1,1 0 1,-1 0 0,1 0 0,0-1 0,-1 1-1,1 0 1,0-1 0,0 1 0,0-1 0,0 1-1,0-1 1,0 1 0,1-1 0,-1 0 0,0 0-1,1 0 1,-1 1 0,1-1 0,-1 0 0,4 1-1,11 4-97,0-1 1,0-1-1,22 4 0,-23-6 27,1 1 1,-1 1 0,0 1-1,0 0 1,15 7 0,-26-10 68,0 1 1,-1-1-1,1 1 1,-1-1-1,1 1 1,-1 0-1,0 0 1,0 1-1,-1-1 1,1 1-1,-1-1 0,1 1 1,-1 0-1,0 0 1,-1 0-1,1 0 1,-1 0-1,1 0 1,-1 0-1,0 0 1,-1 1-1,1 7 1,-1-5 37,0-1 0,-1 0 1,0 0-1,0 0 0,-1 0 0,1 0 1,-1 0-1,-1 0 0,1 0 1,-1-1-1,0 1 0,0-1 1,-1 0-1,1 0 0,-1 0 0,0 0 1,0-1-1,-1 1 0,-9 6 1,4-3 40,-2 0-1,1-1 1,-1 0 0,0-1 0,0 0 0,-1-1 0,-25 7 0,26-9-173,1-1 0,-1 0 0,1-1 0,-1-1 0,1 1-1,-1-2 1,-22-3 0,28 3-25,0 0 1,0-1-1,0 0 0,0-1 1,1 1-1,-1-1 0,1 0 1,0 0-1,0-1 0,0 1 0,0-1 1,1 0-1,-1-1 0,1 1 1,0-1-1,-5-8 0,5 6-9,0 0 0,0 0 0,-3-13 0,-5-23-678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18988,'23'-21'2705,"1"2"-1577,2 4-480,4 0 1969,3 4-1273,0 2-288,0 8-480,-4 2-312,-4 8-544,-3-1-384,-6 2 560,-1-1-96,1-10-128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56 15971,'3'-7'1440,"8"-18"965,-11 24-2180,1 0 0,-1 0 0,1-1 0,-1 1 0,0 0 0,0 0 0,0 0 0,0-1 0,0 1-1,0 0 1,0 0 0,0 0 0,0-1 0,0 1 0,-1 0 0,1 0 0,-1-2 0,0 3-126,1 0 0,-1 0 0,0 0 0,1 0 0,-1 0 0,1 0 0,-1 0 0,0 0 0,1 0 0,-1 0 0,0 1 0,1-1-1,-1 0 1,1 0 0,-1 1 0,1-1 0,-1 0 0,0 1 0,1-1 0,-1 0 0,1 1 0,0-1 0,-1 1 0,1-1 0,-1 1 0,1-1 0,-1 1 0,-15 16 699,16-17-781,-34 41 213,3 2 0,2 1 0,1 1 0,3 1 0,1 2 0,-20 58 0,32-72-165,1 1 0,1 0 1,2 1-1,2 0 0,1 0 0,1 40 1,4-56-103,1 0 1,1 1 0,1-1-1,1-1 1,8 26 0,-8-32-155,1 0 1,1-1 0,0 1-1,1-1 1,0-1-1,1 1 1,0-1-1,15 15 1,-16-19-47,0 0 0,0 0 0,1-1 0,0 0 0,1 0 0,0-1 0,-1 0 0,1-1 0,1 0 1,-1 0-1,19 4 0,9-7-701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78 16772,'2'-2'234,"-1"0"1,0 0 0,0 0 0,0 0 0,-1 0 0,1 0 0,0 0-1,-1 0 1,1-1 0,-1 1 0,0 0 0,0 0 0,0 0 0,0 0 0,0-1-1,0 1 1,-1 0 0,1 0 0,-1 0 0,1 0 0,-1 0 0,0 0-1,0 0 1,0 0 0,0 0 0,0 0 0,0 0 0,0 0 0,-1 1 0,1-1-1,-1 0 1,1 1 0,-4-3 0,3 3-133,-1 0 1,1 0-1,0 0 1,0 0-1,-1 0 1,1 1-1,0-1 1,-1 1-1,1 0 1,-1 0-1,1 0 0,0 0 1,-1 0-1,1 0 1,-1 0-1,1 1 1,0-1-1,-1 1 1,1 0-1,0 0 1,-3 1-1,-4 3-8,1 0 1,0 1-1,0-1 1,0 2-1,1-1 0,-1 1 1,2 0-1,-1 1 1,-10 15-1,8-9-63,0 0 1,1 1-1,1 0 1,0 1-1,-4 16 0,7-18-23,1 0 0,0-1-1,1 1 1,1 0 0,0 28-1,1-37-6,1-1-1,0 1 0,0 0 1,0 0-1,0-1 0,1 1 1,0-1-1,0 1 0,3 5 1,-3-8 0,0 0 1,0 1 0,0-1 0,0 0 0,0 0 0,0 0 0,0 0 0,1 0 0,-1-1-1,1 1 1,0-1 0,-1 0 0,1 0 0,0 0 0,0 0 0,4 1 0,1-1 32,0-1 0,-1 1 0,1-1 0,0-1 0,0 0 0,0 0 0,0-1 1,0 1-1,-1-2 0,1 1 0,-1-1 0,0 0 0,1-1 0,-1 1 0,-1-2 0,1 1 1,-1-1-1,7-5 0,3-4 160,-1 0 0,0-1 0,-1 0 0,-1-1 0,20-33 0,-25 36 10,0-1 0,-2 0 0,8-21 0,-12 30-143,-1 0 0,1-1 0,-1 1 0,0-1 0,-1 1 0,1-1-1,-1 1 1,0-1 0,0 0 0,-1 1 0,0-1 0,-2-7 0,3 12-83,0 0-1,-1-1 0,1 1 0,0 0 0,-1-1 0,1 1 0,-1 0 1,0 0-1,1 0 0,-1 0 0,0 0 0,0 0 0,0 0 0,0 0 1,0 0-1,0 0 0,0 0 0,0 0 0,0 0 0,0 1 0,0-1 1,-1 1-1,1-1 0,0 1 0,0-1 0,-1 1 0,1 0 0,0-1 1,-1 1-1,1 0 0,0 0 0,-1 0 0,1 0 0,0 0 0,-1 0 1,1 1-1,0-1 0,-1 0 0,1 1 0,0-1 0,0 1 0,-1-1 0,1 1 1,0-1-1,0 1 0,0 0 0,-2 1 0,-2 2-215,0 0 0,-1 0 0,2 0 0,-1 1-1,0 0 1,1 0 0,0 0 0,-4 7 0,5-7 105,1 1 1,0-1-1,0 1 1,0-1-1,1 1 1,0 0-1,-1 9 1,1 10-575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19988,'2'33'2081,"-8"8"-1321,2 2-328,-2 3 1056,2-3-327,-1-7-761,2-7-544,3-18-785,0-6 809,2-21-192,-4-13-136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71 20788,'1'-4'253,"-1"1"-1,1-1 0,-1 1 1,0-1-1,0 0 1,-1 1-1,1-1 0,-1 0 1,1 1-1,-1-1 0,0 1 1,-1-1-1,-1-3 0,3 6-177,-1 0 0,0 0 0,0 0-1,1 0 1,-1 0 0,0 0 0,0 0 0,0 0-1,0 0 1,0 0 0,0 0 0,-1 1 0,1-1-1,0 0 1,0 1 0,0-1 0,-1 1-1,1-1 1,0 1 0,-1 0 0,1 0 0,0-1-1,-1 1 1,1 0 0,0 0 0,-1 0-1,1 0 1,0 1 0,-1-1 0,1 0 0,0 0-1,-1 1 1,1-1 0,0 1 0,0-1-1,0 1 1,-1 0 0,0 0 0,-6 4 23,1 0 1,0 0 0,0 1-1,0 0 1,1 0 0,0 1-1,0-1 1,0 1 0,1 1-1,-7 11 1,2-1-66,1 0 1,1 1-1,-9 30 1,15-41-33,0-1 1,0 1 0,1 0-1,0 0 1,0 15 0,1-21-2,0-1 0,0 0 0,0 0 0,0 0 0,0 0 0,1 0 0,-1 0 0,0 0 0,1 0 0,-1 0 0,1 0 0,-1 0 0,1 0 0,0-1 0,-1 1 1,1 0-1,0 0 0,-1 0 0,1-1 0,0 1 0,1 0 0,0 0 0,-1-1-1,1 1 1,0-1 0,0 0 0,-1 0 0,1 0 0,0 0 0,-1 0-1,1-1 1,0 1 0,-1 0 0,1-1 0,0 1 0,-1-1-1,1 1 1,-1-1 0,1 0 0,2-1 0,15-11-51,0 0 1,0-1 0,-2-1-1,0 0 1,18-21 0,27-24-271,-61 58 305,0 1-1,0 0 1,1 0 0,-1 0-1,0 0 1,0 0-1,1 0 1,-1 0 0,1 1-1,-1-1 1,0 0 0,1 1-1,-1-1 1,1 1 0,0-1-1,-1 1 1,1 0-1,-1 0 1,1 0 0,2 0-1,-3 1 4,0 0 0,0 0 0,0 0-1,0 0 1,-1 0 0,1 0-1,0 0 1,0 1 0,-1-1-1,1 0 1,-1 1 0,1-1 0,-1 0-1,1 1 1,-1-1 0,0 1-1,0-1 1,0 1 0,0-1-1,0 0 1,0 3 0,-1 83-114,0 11 292,1-87-72,2 0-1,0 0 1,0-1-1,0 1 0,2-1 1,8 20-1,-8-21 43,0-1-1,0 1 0,0-1 1,-1 1-1,-1 0 0,2 10 1,-3-16-87,-1 0 1,0 0-1,0 0 0,-1 0 1,1 0-1,-1 0 1,1 0-1,-1 0 0,0 0 1,0 0-1,0 0 1,-1 0-1,1-1 0,-1 1 1,1-1-1,-1 1 1,0-1-1,0 1 0,0-1 1,0 0-1,0 0 1,-3 2-1,0-1-3,1 0-1,-1-1 1,1 0 0,-1 0-1,0 0 1,0 0-1,1-1 1,-1 0 0,0 0-1,-1 0 1,1 0-1,0-1 1,0 0 0,0 0-1,0 0 1,0-1 0,0 0-1,0 0 1,0 0-1,0 0 1,0-1 0,0 0-1,0 0 1,1 0 0,-6-4-1,6 4-159,0 0 1,-1-1-1,1 0 0,0 1 0,0-2 0,0 1 1,1 0-1,-1-1 0,1 1 0,0-1 1,0 0-1,0 0 0,0-1 0,1 1 0,0 0 1,0-1-1,0 0 0,0 1 0,1-1 0,0 0 1,0 0-1,0 0 0,0 0 0,1 0 0,0-9 1,7-6-421,6 4-181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42 18916,'-1'-2'219,"0"-2"186,0 0 1,-1 1-1,1-1 1,-1 1-1,0 0 0,0-1 1,-5-5-1,6 9-319,0-1 0,0 0 0,0 1 0,0-1 0,0 1 0,0-1 0,-1 1 0,1 0 0,0-1 0,0 1 0,0 0 0,0 0 0,-1 0 1,1 0-1,0 0 0,0 0 0,0 0 0,0 0 0,-1 1 0,1-1 0,0 0 0,0 1 0,0-1 0,0 0 0,0 1 0,0 0 0,0-1 0,0 1 0,0 0 0,0-1 0,-2 3 0,-4 2 94,0 1 1,0 1-1,1-1 0,0 1 1,0 0-1,0 1 1,1-1-1,-6 13 1,-2 5 33,-14 40 0,24-56-163,0 0 0,1 0 0,0 0 0,0 0 0,1 0 0,0 14 0,1-22-37,0 1 1,0-1-1,0 1 1,0 0 0,0-1-1,0 1 1,1-1-1,-1 1 1,1-1-1,-1 1 1,1 0 0,-1-1-1,1 0 1,0 1-1,0-1 1,0 1-1,0-1 1,0 0 0,0 0-1,0 0 1,0 1-1,0-1 1,1 0-1,-1 0 1,0-1 0,1 1-1,-1 0 1,1 0-1,-1-1 1,1 1-1,-1-1 1,1 1 0,-1-1-1,1 0 1,-1 1-1,1-1 1,0 0-1,-1 0 1,1 0 0,0 0-1,-1 0 1,1-1-1,-1 1 1,4-1-1,5-2 67,0 0 0,-1-1-1,1 0 1,0-1-1,-1 1 1,0-2 0,0 0-1,-1 0 1,0 0-1,11-11 1,-4 3 114,-2-1 1,0 0 0,-1 0-1,17-29 1,-26 39-140,-1 1 1,0-1 0,0 1-1,0-1 1,-1 0-1,1 0 1,0-6 0,-2 10-56,0 0 1,0-1 0,0 1-1,0 0 1,0 0 0,0 0-1,0 0 1,0 0 0,-1 0-1,1 0 1,0-1 0,-1 1-1,1 0 1,-1 0 0,1 0-1,-1 0 1,1 0 0,-1 1-1,0-1 1,1 0 0,-1 0-1,0 0 1,0 0 0,0 1-1,0-1 1,1 0 0,-1 1-1,0-1 1,0 1 0,0-1-1,0 1 1,-1-1 0,1 1-1,0 0 1,0 0 0,-1-1 0,-4 1-143,1-1 1,0 1-1,-1 1 1,1-1-1,0 1 1,-1 0-1,1 0 1,0 0-1,0 1 1,0-1-1,-5 4 1,-8 3-611,-26 18 0,26-16 90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19300,'6'7'2209,"-3"11"-1185,0 3-376,-2 11 1192,-1 1-303,0 5-577,0 5-216,0 2-416,-1-1-176,-1-7-416,1-1-336,1-8-784,0-4 527,-2-10 497,2-5-280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17604,'0'-3'2104,"7"0"-1144,9 2-447,3-4 1487,4 0-696,10-3-992,8-2-416,9-3 192,11 1-136,7 1-200</inkml:trace>
  <inkml:trace contextRef="#ctx0" brushRef="#br0" timeOffset="1">1088 0 19556,'-13'4'548,"0"1"0,0 0 0,0 0-1,1 1 1,0 1 0,0 0 0,1 1 0,0 0-1,0 1 1,-13 13 0,1 2 34,2 0 0,0 1 0,-21 36 0,30-42-335,1 0 0,-12 30 0,20-40-201,0-1 1,0 1 0,1 0 0,0 0-1,1 0 1,-1 0 0,2 0 0,0 16 0,0-22-47,0-1 0,0 0 1,1 1-1,-1-1 1,1 0-1,0 0 0,-1 1 1,1-1-1,0 0 1,0 0-1,1 0 0,-1 0 1,0 0-1,1 0 1,-1 0-1,1 0 1,-1-1-1,1 1 0,0-1 1,0 1-1,3 2 1,-1-3-3,-1 0 1,1 0 0,0 0 0,0 0 0,-1 0 0,1-1 0,0 1-1,0-1 1,0 0 0,-1-1 0,1 1 0,5-1 0,5-3 13,-1 1 1,1-2-1,-1 0 1,0 0-1,0-1 0,16-11 1,-8 3 80,1-2 1,-2 0 0,23-24-1,-34 31-41,0 0 1,-1-1-1,0 0 0,-1-1 0,-1 0 0,1 0 1,-1 0-1,6-20 0,-11 28-55,0 1-1,0-1 1,0 1-1,-1-1 1,1 1 0,-1-1-1,0 1 1,0-1 0,0 0-1,0 1 1,0-1-1,0 1 1,-1-1 0,1 1-1,-1-1 1,0 1-1,0-1 1,0 1 0,0 0-1,0-1 1,0 1-1,-1 0 1,1 0 0,-3-3-1,2 4-70,0-1 0,0 1 0,-1 0 0,1 0 0,0 0 0,-1 0 1,1 0-1,0 1 0,-1-1 0,1 1 0,-1-1 0,1 1 0,-1 0 0,1 0 0,-1 0 0,0 1 0,1-1 0,0 0 0,-1 1 0,1 0 0,-1 0 0,1-1 0,0 1 0,-5 3 0,2-1 27,0 0-1,0 0 1,0 0-1,1 1 1,-1 0-1,1 0 1,0 0 0,0 1-1,0-1 1,0 1-1,1 0 1,0 0-1,0 0 1,-3 8-1,-2 17-449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2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14755,'3'2'3939,"12"3"-2117,35 7-1513,-12-3 165,-6 0-267,0-2 1,58 4-1,-72-10-184,1-1 0,-1-1 1,0 0-1,1-2 0,-1 0 0,26-8 0,-41 10-19,0 0 0,0-1-1,-1 1 1,1-1 0,0 0 0,-1 1-1,1-1 1,3-4 0,-6 6-3,1 0 1,-1-1-1,0 1 0,0 0 1,1 0-1,-1-1 1,0 1-1,0 0 1,0 0-1,0-1 1,1 1-1,-1 0 1,0-1-1,0 1 0,0 0 1,0-1-1,0 1 1,0 0-1,0 0 1,0-1-1,0 1 1,0 0-1,0-1 1,0 1-1,0 0 0,0-1 1,0 1-1,0 0 1,0-1-1,-1 1 1,1-1-1,-1 1 3,0-1 0,0 1-1,0-1 1,0 1-1,0-1 1,0 1 0,0-1-1,0 1 1,0 0 0,0 0-1,0 0 1,-1-1 0,1 1-1,-2 1 1,-29 0 199,-1 1-1,-45 10 1,46-7-53,-29 3 320,-95 0 0,208-4-1286,-38-2 532,-1 0 0,0-2-1,17 0 1,-11-4-34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18052,'-11'43'1792,"3"5"-1336,-1-4-280,-1-1 857,6-8-1425,-3-8 632,11-23-304,9-10-168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 18836,'-5'-2'163,"0"1"1,0 0-1,0 0 1,0 0-1,-1 1 1,1-1-1,0 1 1,0 1-1,-1-1 1,1 1-1,0 0 1,0 0-1,0 0 1,0 1-1,0 0 0,0 0 1,1 0-1,-1 0 1,0 1-1,-5 4 1,-4 4 89,0 0 1,0 0-1,1 1 0,-18 23 1,25-29-231,0 1 0,1-1 1,0 1-1,0 0 0,1 1 0,-1-1 1,2 1-1,-1 0 0,1 0 0,-4 15 1,7-23-24,0 1 1,0-1 0,0 1-1,-1-1 1,1 1 0,0-1 0,0 1-1,0-1 1,0 1 0,0 0-1,0-1 1,0 1 0,0-1-1,0 1 1,0-1 0,1 1-1,-1-1 1,0 1 0,0-1-1,0 1 1,1-1 0,-1 1-1,0-1 1,1 0 0,-1 1-1,0-1 1,1 1 0,-1-1-1,0 0 1,1 1 0,-1-1 0,1 0-1,-1 1 1,1-1 0,-1 0-1,0 0 1,2 1 0,-1-1 0,1 0 1,0 0-1,0-1 1,0 1-1,0-1 1,-1 1-1,1-1 1,0 1-1,0-1 1,-1 0-1,3-1 0,41-29-36,-5-7-131,-31 28 66,0 1 1,1 0-1,0 0 1,0 1-1,15-9 1,-24 17 90,-1 0-1,1 0 1,-1-1-1,1 1 1,-1 0 0,1 0-1,-1 0 1,1 0 0,-1 0-1,1 0 1,0-1-1,-1 1 1,1 0 0,-1 0-1,1 1 1,-1-1-1,1 0 1,-1 0 0,1 0-1,-1 0 1,1 0 0,-1 1-1,1-1 1,-1 0-1,1 0 1,-1 1 0,1-1-1,-1 0 1,0 1 0,1-1-1,-1 0 1,1 1-1,-1-1 1,0 1 0,0-1-1,1 0 1,-1 1-1,0-1 1,0 1 0,1-1-1,-1 1 1,0-1 0,0 1-1,0-1 1,0 1-1,0 0 1,0-1 0,0 1-1,0-1 1,0 2 0,0 29-117,-3-5 170,-4 45 158,7-65-128,0 1-1,0-1 0,1 1 0,0-1 1,0 1-1,0-1 0,1 0 0,3 8 0,-2-9 39,0-1 0,1 0 0,-1 0-1,1 0 1,0-1 0,0 1 0,0-1-1,1 0 1,-1 0 0,1 0 0,0-1-1,-1 0 1,9 3 0,-6-2 10,0 0-1,0 1 1,0 0-1,-1 0 1,8 7-1,-12-10-72,1 2 0,-1-1 1,0 0-1,0 0 0,0 1 0,-1-1 0,1 1 0,0 0 1,-1-1-1,0 1 0,0 0 0,0 0 0,0 0 0,0 0 0,0 0 1,-1 0-1,1 0 0,-1 0 0,0 3 0,0-3 35,-1-1-1,0 1 1,0 0-1,0-1 1,0 1-1,0-1 0,0 0 1,-1 1-1,1-1 1,-1 0-1,1 0 1,-1 0-1,0 0 1,0 0-1,0 0 1,0 0-1,0-1 1,0 1-1,-1-1 0,1 0 1,-4 2-1,-6 2 90,0 0 0,0-1-1,-1-1 1,1 0-1,-1 0 1,0-1-1,0-1 1,0 0-1,1-1 1,-1 0 0,0-1-1,0-1 1,0 0-1,1-1 1,-1 0-1,1-1 1,-19-8-1,29 11-334,0 0-1,0 0 0,1 0 0,-1 0 0,0-1 1,1 1-1,-1-1 0,1 1 0,0-1 0,0 1 1,-1-1-1,1 0 0,0 0 0,-1-3 0,2 4 21,-1-1 0,1 1-1,0 0 1,0 0-1,0 0 1,0-1 0,0 1-1,0 0 1,0 0-1,0-1 1,1 1 0,-1 0-1,0 0 1,1 0-1,-1 0 1,1-1-1,-1 1 1,1 0 0,-1 0-1,1 0 1,0 0-1,0 0 1,0 0 0,-1 1-1,1-1 1,0 0-1,2-1 1,10-6-1141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21133,'17'-7'4889,"25"-12"-3354,3-9-1252,71-60 1,-70 51-241,-45 37-38,-1-1-1,0 1 0,0 0 0,1-1 0,-1 1 1,0 0-1,1 0 0,-1-1 0,0 1 1,1 0-1,-1 0 0,0-1 0,1 1 1,-1 0-1,1 0 0,-1 0 0,0 0 0,1-1 1,-1 1-1,1 0 0,-1 0 0,1 0 1,-1 0-1,0 0 0,1 0 0,-1 0 1,1 0-1,-1 1 0,1-1 0,-1 0 0,1 0 1,-1 15 102,-15 31 37,12-36-112,-13 34-93,3 0 1,1 1-1,-10 84 0,23-114-40,3-20-23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21837,'0'19'2448,"0"1"-1672,-3 4-336,0 7 1689,2 4-1313,-1 7-168,1 1-344,1 3-168,0-5-320,1-3-232,1-10-608,1-3-216,-3-8 1608,-2-7-736,-4-7-144,-2-3-129</inkml:trace>
  <inkml:trace contextRef="#ctx0" brushRef="#br0" timeOffset="1">0 310 22317,'4'0'2008,"9"0"-1400,4-3-256,14-6 961,4-1-609,11-7-1880,10-1 1280,9 2-296,1-10-161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360 150 19852,'-4'-5'309,"0"0"1,0-1-1,0 1 0,-1 1 0,0-1 0,0 1 0,0 0 0,0 0 1,0 0-1,-1 1 0,0-1 0,0 1 0,0 1 0,-6-3 0,6 4-187,1 0-1,0 0 0,-1 0 1,0 1-1,1 0 1,-1 0-1,1 1 0,-1-1 1,1 1-1,-1 0 0,1 1 1,0-1-1,-1 1 0,1 0 1,0 0-1,0 1 0,-5 3 1,-5 4-109,0 0 1,1 1-1,1 1 1,0 0 0,1 0-1,0 1 1,-15 22-1,20-25-8,1 0 0,0 0-1,0 1 1,1 0-1,0 0 1,1 1 0,0-1-1,1 1 1,0 0 0,1 0-1,-1 20 1,3-28-2,0 0 1,0-1-1,0 1 1,1 0 0,-1-1-1,1 1 1,0 0-1,0-1 1,0 1-1,1-1 1,-1 0 0,1 1-1,0-1 1,0 0-1,0 0 1,0 0-1,0 0 1,5 4 0,-3-4 0,-1-1 0,1 0 0,0 1 0,0-2 1,0 1-1,0 0 0,1-1 0,-1 0 0,0 0 1,1 0-1,-1 0 0,0-1 0,7 1 1,3-2 11,0 0 1,-1-1 0,0 0 0,1-1-1,-1-1 1,0 0 0,0 0 0,-1-2 0,13-6-1,-5 1 84,-2-1 0,0-1 0,0-1 0,-1-1 0,-1 0 0,0-1-1,15-20 1,-23 26-18,0-1-1,-1 0 0,0 0 1,-1-1-1,-1 1 0,1-1 1,-2-1-1,0 1 0,0-1 1,-1 1-1,-1-1 1,0 0-1,0-20 0,-2 28-57,0 0 0,0 1 1,-1-1-1,0 0 0,0 0 0,0 1 0,-1-1 0,1 1 0,-1-1 1,0 1-1,0 0 0,-1 0 0,1 0 0,-1 0 0,0 0 0,0 0 1,0 1-1,-1 0 0,1-1 0,-1 1 0,-4-2 0,5 3-89,-1 0 0,1 1 0,-1 0 0,1-1 0,-1 1 0,0 1 0,1-1 0,-1 0 0,0 1 0,0 0 0,1 0 0,-1 0 0,0 0 0,0 1 0,1 0 0,-1-1 0,0 1 0,1 0 0,-1 1 0,1-1 0,-1 1 0,1-1 0,0 1 0,0 0 0,0 0 0,0 1 0,-3 2 0,2-2-77,0 1-1,1-1 1,-1 1 0,1 0 0,0 0 0,0 1 0,0-1 0,1 0 0,0 1 0,0 0 0,0-1-1,0 1 1,1 0 0,-1 0 0,1 0 0,1 0 0,-1 0 0,1 0 0,0 8 0,2 28-704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19412,'5'37'2177,"-6"9"-1465,-15 9-336,-1-1 1712,1 2-1480,2-1-320,3-14-1032,2-8 944,12-26-272,4-13-128,14-21-104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 22885,'-3'-2'152,"1"1"0,-1-1 0,0 1-1,0-1 1,0 1 0,-1 0 0,1 0 0,0 0 0,0 0 0,-1 1 0,1-1-1,0 1 1,-1 0 0,1 0 0,0 0 0,-1 0 0,1 1 0,0-1 0,0 1-1,-1 0 1,1 0 0,0 0 0,0 0 0,0 1 0,0-1 0,0 1 0,-5 4-1,-3 2 24,0 0-1,1 1 0,0 0 0,1 1 0,-14 17 0,22-26-167,-5 5 11,1 1 1,0-1 0,1 1-1,-1 0 1,1 0 0,0 0-1,1 1 1,0-1 0,0 1-1,-2 13 1,4-20-19,1 0 0,0 0 0,0 0 0,0 0-1,0 0 1,-1 0 0,1 0 0,1 0 0,-1 0 0,0 0 0,0 1 0,0-1 0,1 0-1,-1 0 1,0 0 0,1 0 0,-1-1 0,1 1 0,-1 0 0,1 0 0,-1 0-1,1 0 1,0 0 0,0-1 0,-1 1 0,1 0 0,0 0 0,0-1 0,0 1-1,0-1 1,-1 1 0,1-1 0,0 1 0,0-1 0,0 1 0,0-1 0,0 0 0,0 0-1,0 0 1,1 1 0,-1-1 0,0 0 0,0 0 0,0 0 0,2-1 0,3 0-13,1 0 0,-1 0 0,1-1 0,-1 0 0,0 0 0,9-5 0,19-11-157,52-38 0,-56 35-277,63-34 0,-92 55 433,-1-1 0,1 1 0,0 0 0,0-1-1,0 1 1,-1 0 0,1-1 0,0 1 0,0 0-1,0 0 1,0 0 0,-1 0 0,1 0 0,0 0-1,0 0 1,0 0 0,0 0 0,0 0 0,-1 0-1,1 0 1,0 1 0,0-1 0,0 0 0,-1 1-1,1-1 1,0 0 0,0 1 0,-1-1 0,1 1-1,0-1 1,-1 1 0,1 0 0,0-1-1,-1 1 1,1 0 0,-1-1 0,1 1 0,-1 0-1,0-1 1,1 1 0,-1 0 0,0 0 0,1 0-1,-1-1 1,0 1 0,0 0 0,0 0 0,0 0-1,0 1 1,1 5-62,0 1 1,-1-1-1,0 1 0,-2 11 0,-15 91-155,8-66 486,2 1 0,3 1 0,0 55 0,5-96-203,0 6 123,-1-1-1,0 0 1,0 0-1,-1 1 1,-3 12-1,3-19-124,0-1 0,0 0 0,-1 0 0,1 0-1,-1 0 1,0 0 0,1 0 0,-2-1 0,1 1 0,0-1 0,0 1-1,-1-1 1,1 0 0,-1 0 0,0 0 0,0 0 0,0 0 0,0 0-1,0-1 1,-4 2 0,-2 0-14,0-1 0,0 1-1,0-2 1,0 1 0,0-1 0,0-1-1,-1 1 1,1-2 0,0 1 0,-1-1-1,-10-3 1,16 3-109,0 0-1,0 0 1,0-1-1,0 1 1,1-1-1,-1 0 1,0 0-1,1-1 1,-1 1-1,1-1 1,0 1-1,-3-4 1,4 3 10,0 1 1,0-1-1,1 0 0,-1 0 1,1 1-1,0-1 0,0 0 1,0 0-1,0 0 1,0 0-1,1 0 0,-1 0 1,1-1-1,0 1 0,0 0 1,0 0-1,1-6 0,7-27-467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34 19716,'2'-3'337,"-1"1"0,1-1 0,0 1 0,0 0 1,1 0-1,-1-1 0,0 1 0,1 1 0,-1-1 0,1 0 0,-1 1 0,1-1 0,0 1 0,0 0 0,0 0 0,0 0 0,0 0 0,0 1 1,5-2-1,-4 2-237,-1 0 0,0 0-1,0 0 1,0 1 0,0-1 0,0 1 0,0 0 0,0-1 0,0 1 0,0 1 0,0-1 0,-1 0 0,1 1 0,0-1 0,-1 1 0,1 0 0,-1 0 0,1 0 0,-1 0 0,2 3 0,-3-3-95,0-1 0,0 1 1,0 0-1,0-1 0,0 1 1,0 0-1,-1 0 0,1 0 1,-1 0-1,1 0 0,-1 0 1,0 0-1,0 0 0,0 0 1,0 0-1,0 0 0,0 0 1,0 0-1,-1 0 0,1 0 1,-1 0-1,0 0 0,1-1 1,-1 1-1,0 0 0,-2 3 0,-2 3 16,-1 1-1,0-1 1,-14 14-1,17-19-3,-8 9 21,-45 52 193,51-56-193,-1-1-1,1 1 1,1 0 0,-1 0-1,1 1 1,-5 15 0,9-22-27,-1 0-1,1 0 1,-1-1 0,1 1 0,0 0 0,0 0 0,0 0 0,0 0 0,0 0 0,0 0 0,1-1 0,-1 1 0,1 0-1,-1 0 1,1 0 0,0-1 0,-1 1 0,1 0 0,0-1 0,2 3 0,-1-1-35,0-1 1,1 0-1,-1 0 1,1 0 0,-1-1-1,1 1 1,0-1-1,0 1 1,-1-1-1,1 0 1,5 1-1,3 1-121,1-1 1,0 0-1,0-1 0,0 0 0,16-2 0,-4-1-22,32-7-1,-17-1-101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22253,'-5'21'2200,"-4"9"-1512,-1 5-312,-7 8 1593,1 1-977,0 6-784,0 0-264,9-10-664,2-5-496,7-14 984,4-8-200,13-9-177</inkml:trace>
  <inkml:trace contextRef="#ctx0" brushRef="#br0" timeOffset="1">0 244 17612,'7'9'2200,"18"2"-1264,3-2-391,15-8 1975,5-1-1368,11-8-1240,-1-4 408,5-4-288,-2 1-128</inkml:trace>
  <inkml:trace contextRef="#ctx0" brushRef="#br0" timeOffset="2">1131 430 21549,'9'2'2008,"-1"-2"-2000,4-10-304,4-4 3801,17-1-3313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17284,'22'7'1984,"-4"-1"-1768,-1-9-528,1-7 3289,7-4-2409</inkml:trace>
  <inkml:trace contextRef="#ctx0" brushRef="#br0" timeOffset="1">470 26 19932,'10'9'2153,"2"-3"-1305,-4-5-456,5-2 600,-1-6-824,0-5 256,0 1-280,1 1-464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 16404,'-13'-1'4081,"23"-2"-745,4-1-2858,-1 0-284,0 1 0,1 0 0,-1 1 0,0 1 0,1 0 1,-1 1-1,15 1 0,92 18-99,-117-19-84,2 2 202,-9-2-23,-20-1 130,-34-5 119,10-2-129,10 2 246,-62-3 0,115 16-1180,-7-7 89,0-1-1,0 0 1,0 0-1,16-5 1,-2 1 94,1-1-250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12763,'2'2'190,"-1"0"0,0-1 0,0 1 0,0 0 0,-1 0 0,1 0 0,0 0 0,-1 0 0,1 3 0,-1-3-82,1 1 1,-1-1 0,1 0-1,0 1 1,-1-1 0,1 0-1,0 0 1,1 0 0,-1 0-1,2 3 1,15 12 377,0-1 1,0 0-1,2-2 0,26 16 0,-12-7-164,16 10 2,62 31 0,-88-52-315,0-2 0,1-1 1,0 0-1,1-2 0,29 4 1,119 3 196,-30-4 176,-68-1-256,1-3 0,0-3 0,140-13 0,445-117 43,-115 17-23,-242 69 95,3 14 1,0 12 0,0 15-1,310 39 1,-516-28-109,0 5-1,149 44 1,-196-43-97,-2 3 0,0 2-1,-2 3 1,-1 1 0,0 3-1,49 39 1,50 51-176,-145-116-38,0 0 0,0-1-1,0 1 1,0-1 0,0 0 0,8 2-1,-11-3 123,0-1 0,0 0 0,0 0 0,0 0 0,0 0 0,0 1 0,0-1 0,0 0 0,0-1 0,0 1 0,-1 0 0,1 0 0,0 0 0,0-1 0,0 1 0,0 0 0,0-1 0,0 1 1,0-1-1,0 1 0,0-1 0,-1 1 0,1-1 0,0 0 0,0 1 0,-1-1 0,1 0 0,-1 0 0,1 1 0,0-1 0,-1 0 0,1 0 0,-1 0 0,0 0 0,1 0 0,-1-1 0,5-16-595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5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13 514 16612,'-2'3'478,"-9"16"1250,11-12-1037,10-10-38,51-31-126,32-16-285,52-18 376,230-73-1,79 29-52,-330 90-520,218-9 0,-272 31-36,1 3 1,0 4-1,-1 2 0,0 3 1,-1 4-1,122 44 0,-17 2 101,2-7-1,340 59 0,-464-108-73,2-3 0,-1-1 0,0-3 0,101-15 0,-73 1 9,-1-4 0,114-44 0,-163 52 23,116-49-169,-132 52 83,0 0 0,-1-1 0,0 0 0,-1-1 0,0-1 0,0 0 0,14-18 0,-21 23 15,-2-1 0,1 0 0,-1 0 0,0 0 0,0-1 0,-1 1 0,0-1 0,-1 0 0,0 0 1,3-16-1,0-29-64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19172,'-4'-1'195,"0"1"-1,0 0 1,0 0 0,0 1-1,1-1 1,-1 1 0,0 0-1,0 0 1,0 0 0,1 0-1,-1 1 1,1 0 0,-1-1-1,1 1 1,-1 0 0,1 1-1,0-1 1,0 1-1,0-1 1,1 1 0,-1 0-1,0 0 1,-1 3 0,-2 2-70,0 0 0,0 0 1,1 1-1,0 0 1,1-1-1,0 1 0,1 1 1,-4 11-1,5-11-55,1-1 0,0 2 0,0 10 0,1-18-57,0 1-1,0-1 1,0 0 0,0 0 0,1 0 0,0 0-1,0 0 1,0 0 0,0 0 0,0 0-1,0 0 1,1 0 0,3 5 0,-4-8-12,-1 1 1,1 0-1,0-1 0,0 1 1,0-1-1,0 1 0,0-1 1,0 1-1,0-1 0,0 1 1,0-1-1,0 0 1,0 0-1,0 0 0,0 1 1,1-1-1,-1 0 0,0 0 1,0-1-1,0 1 1,0 0-1,0 0 0,0 0 1,0-1-1,0 1 0,0 0 1,0-1-1,0 1 1,2-2-1,28-21-32,-24 17 1,-6 5 19,1-1 0,0 1 0,0-1 0,-1 1 0,1 0 0,1-1 0,-1 1 0,0 0 0,0 0 0,0 1 0,0-1 0,1 0 0,-1 1 0,0-1 0,1 1 0,-1 0 0,0 0 0,1 0 0,2 0-1,-3 1 2,0 0-1,1 0 0,-1 0 1,0 1-1,0-1 0,0 1 0,0-1 1,0 1-1,0 0 0,-1-1 0,1 1 1,-1 0-1,1 0 0,-1 1 1,1-1-1,-1 0 0,0 0 0,1 5 1,13 32-50,-2 0 1,12 65 0,-18-72 57,4 14 317,-3 0 1,5 77 0,-13-120-254,0 1 0,0-1 0,0 1 0,0-1 0,-1 0 0,0 1 0,1-1 1,-1 0-1,0 0 0,0 0 0,-1 1 0,1-1 0,-3 3 0,3-5-19,0 1-1,-1-1 0,1 0 0,-1 0 0,1 0 1,-1 0-1,1 0 0,-1-1 0,0 1 0,1 0 1,-1-1-1,0 1 0,0-1 0,1 0 0,-1 1 1,0-1-1,0 0 0,0 0 0,1 0 0,-1 0 1,0-1-1,0 1 0,0 0 0,1-1 0,-4-1 1,-7-1 67,1-2 0,1 0 0,-1 0 1,1 0-1,0-2 0,0 1 1,-12-12-1,-61-60 121,63 58-330,-24-32-1,44 51 77,-1 1-1,1 0 1,0 0-1,0-1 0,-1 1 1,1 0-1,0-1 1,0 1-1,0 0 0,-1-1 1,1 1-1,0-1 1,0 1-1,0 0 0,0-1 1,0 1-1,0 0 1,0-1-1,0 1 0,0-1 1,0 1-1,0 0 1,0-1-1,0 1 0,0-1 1,0 1-1,0 0 1,0-1-1,0 1 0,0 0 1,1-1-1,-1 1 1,0-1-1,0 1 0,0 0 1,1 0-1,-1-1 1,0 1-1,1-1 0,15-4-1122,-6 3 413,-3 0 545,-1-1 0,0 0 0,0-1 0,0 1 0,11-9 0,10-16-523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15443,'14'4'1106,"0"0"-1,0-1 0,0-1 1,0 0-1,1-1 1,24-1-1,-28-1-874,-1 0 0,0-1 0,0 0 0,-1 0 0,1-1 0,0 0 1,-1-1-1,1 0 0,-1 0 0,12-9 0,-20 13-200,0-1 0,0 1 0,0-1 0,0 0 0,-1 1 0,1-1 0,0 0 0,0 1 0,-1-1 0,1 0 0,0 0 0,-1 1 0,1-1 0,-1 0 0,1 0 0,-1 0 1,1 0-1,-1 0 0,0 0 0,1 0 0,-1 0 0,0-2 0,0 2-6,0 1 0,-1-1 0,1 0 0,-1 0 1,1 1-1,-1-1 0,1 0 0,-1 1 0,1-1 1,-1 1-1,0-1 0,1 0 0,-1 1 0,0-1 0,1 1 1,-1 0-1,0-1 0,0 1 0,0 0 0,1-1 1,-2 1-1,-4-2 50,1 1 1,-1 0 0,0 0 0,1 0-1,-1 1 1,0 0 0,-6 1 0,4 0-48,1 1 0,-1 0 1,1 1-1,-1 0 0,1 0 1,0 1-1,0-1 1,0 1-1,1 1 0,-1 0 1,1 0-1,0 0 1,0 0-1,1 1 0,0 0 1,0 0-1,0 1 0,1-1 1,0 1-1,0 0 1,-4 10-1,4-6-31,0-1 1,0 1-1,1 0 0,0 1 1,1-1-1,0 0 0,1 1 0,0-1 1,1 1-1,0-1 0,1 1 1,0-1-1,1 1 0,3 12 1,-3-20-44,-1 0 1,1 0-1,-1 0 0,1 0 1,0 0-1,1-1 1,-1 1-1,1-1 0,-1 1 1,1-1-1,0 0 1,0 0-1,0 0 0,6 3 1,-6-5-74,0 1 0,0-1 0,0 1-1,0-1 1,0 0 0,1-1 0,-1 1 0,0 0 0,0-1 0,1 0 0,-1 0 0,0 0-1,1 0 1,-1 0 0,0-1 0,1 1 0,-1-1 0,0 0 0,4-1 0,5-4-351,-1-1 0,1 1 0,-1-2 0,0 1 0,-1-2 0,0 1 0,0-1-1,13-16 1,10-14-794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18356,'-6'11'491,"0"1"0,1 0 0,0 0-1,1 0 1,0 1 0,1-1 0,1 1 0,0 0 0,0 0 0,1 0 0,1 0-1,2 23 1,-2-35-473,0 1-1,0-1 1,0 0-1,1 1 1,-1-1-1,0 1 1,1-1 0,-1 0-1,1 1 1,-1-1-1,1 0 1,0 1-1,-1-1 1,1 0-1,0 0 1,0 0-1,0 0 1,0 0-1,0 0 1,0 0-1,0 0 1,0 0-1,1 0 1,-1 0 0,0-1-1,1 1 1,-1 0-1,0-1 1,1 0-1,-1 1 1,0-1-1,1 0 1,-1 1-1,1-1 1,-1 0-1,1 0 1,-1 0-1,0 0 1,1 0 0,-1-1-1,1 1 1,-1 0-1,1-1 1,-1 1-1,0-1 1,1 1-1,0-2 1,12-4 208,-1-1 1,15-10-1,-18 10-69,1 1 1,0-1-1,1 2 1,14-6-1,-22 10-133,0 0-1,-1 0 1,1 1-1,0-1 0,-1 1 1,1 0-1,0 0 1,0 0-1,0 1 1,-1-1-1,1 1 1,0 0-1,-1 0 1,1 0-1,-1 0 1,1 1-1,-1-1 1,6 5-1,0 0 0,-1 1-1,0 0 1,-1 1 0,0-1-1,0 1 1,7 11-1,17 20 36,-30-38-49,0 0 0,0 0 0,0 0-1,0 0 1,0 0 0,1 0 0,-1 0-1,0 0 1,1 0 0,-1-1 0,1 1-1,-1-1 1,1 1 0,-1-1 0,1 1-1,-1-1 1,1 0 0,0 0 0,-1 0-1,1 0 1,-1 0 0,1 0 0,0 0 0,-1 0-1,1 0 1,-1-1 0,1 1 0,-1-1-1,1 1 1,1-2 0,4-3 36,0 1 0,-1-1 1,1 0-1,-1-1 0,6-6 0,20-17 148,-30 28-184,0-1-1,1 1 0,-1 0 1,0 0-1,0 0 0,1 0 0,-1 0 1,1 1-1,-1-1 0,0 1 0,1-1 1,-1 1-1,1 0 0,-1 0 1,1 0-1,-1 0 0,1 1 0,-1-1 1,1 1-1,-1-1 0,1 1 0,-1 0 1,0 0-1,0 0 0,1 0 1,-1 1-1,0-1 0,4 3 0,1 4-5,1 0-1,-2 0 1,1 1-1,-1 0 1,8 15-1,-8-14 1,0 0 0,0 0 0,11 11 0,-16-20-3,0 0 1,0 0-1,1 0 0,-1 0 0,0 0 1,1 0-1,-1 0 0,0-1 0,1 1 1,-1 0-1,1-1 0,-1 1 0,1-1 0,0 0 1,-1 1-1,1-1 0,-1 0 0,1 0 1,0 0-1,-1 0 0,1 0 0,-1-1 1,1 1-1,0 0 0,-1-1 0,1 1 1,-1-1-1,1 1 0,-1-1 0,0 0 1,3-1-1,3-3 5,0 0 0,0-1 1,-1 0-1,10-12 0,-3 5 1,-11 11-3,6-7 13,1 1 0,0 0 0,0 0 0,1 1-1,13-8 1,-21 14-14,0 0-1,0 0 0,0 0 1,0 0-1,0 1 1,1-1-1,-1 1 0,0-1 1,0 1-1,0 0 1,1 0-1,-1 0 0,0 0 1,0 0-1,0 0 0,1 1 1,-1-1-1,0 1 1,0-1-1,0 1 0,0 0 1,0 0-1,0 0 1,0 0-1,0 0 0,0 0 1,-1 1-1,1-1 0,0 1 1,-1-1-1,1 1 1,-1-1-1,1 1 0,-1 0 1,0 0-1,2 3 1,3 5-250,-1 1 1,1 0 0,-2 1 0,0-1 0,0 1 0,-1 0-1,0 0 1,1 20 0,-6-42-158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19004,'-3'-7'3984,"1"20"-2027,1 26-860,1 55-584,4 148 585,-4-241-1094,6 29 265,-6-29-257,0 0-1,0-1 0,1 1 0,-1 0 0,0-1 0,1 1 0,-1-1 0,1 1 0,-1 0 0,0-1 0,1 1 0,-1-1 0,1 1 0,0-1 0,-1 0 0,1 1 0,-1-1 0,1 1 0,0-1 0,-1 0 0,1 0 0,0 1 0,-1-1 0,1 0 0,0 0 0,-1 0 0,1 0 0,0 0 0,-1 0 0,1 0 0,0 0 0,0 0 0,-1 0 0,1 0 1,0 0-1,-1 0 0,1-1 0,0 1 0,-1 0 0,1-1 0,0 1 0,0-1 0,12-7 71,0-1 0,0 0 0,19-19 0,22-15-18,-45 37-52,0 0 0,0 1 0,0 1 0,0-1 1,1 2-1,11-4 0,-18 6-8,1 0 0,0 1 0,0-1 0,0 1 0,0 0 0,0 0 0,0 0-1,0 0 1,-1 1 0,1 0 0,0 0 0,0 0 0,0 0 0,-1 0 0,1 1 0,-1 0 0,1 0 0,-1 0 0,5 3 0,-2 0-1,-1 0 1,1 1-1,-1-1 0,0 1 1,-1 0-1,0 0 0,0 1 1,0-1-1,0 1 0,2 8 1,2 7 15,8 44 0,2 3-14,-18-68-5,0-1-1,0 1 1,0 0 0,1 0 0,-1 0-1,0 0 1,1 0 0,-1 0 0,1 0-1,-1-1 1,1 1 0,-1 0-1,1 0 1,0 0 0,-1-1 0,1 1-1,0-1 1,-1 1 0,1 0 0,0-1-1,1 1 1,-1-1 0,-1 0 0,1 0 0,0 0 0,-1-1 0,1 1 0,0 0 0,-1 0-1,1-1 1,-1 1 0,1 0 0,-1-1 0,1 1 0,-1-1 0,1 1 0,-1-1 0,1 1 0,-1-1 0,1 1 0,-1-1 0,0 1 0,1-1-1,-1 0 1,5-7 2,-2-1-1,1 1 0,2-10 0,-6 17-1,20-65 123,19-121 0,-39 183-40,-3 8-30,-5 17-10,6-16-43,0 0 0,1 0 0,0 0 0,0 1 0,0-1 0,0 0 0,1 1 1,0 5-1,0-11-1,0 0 0,0 1 1,1-1-1,-1 0 1,0 0-1,0 1 0,0-1 1,0 0-1,0 0 1,0 1-1,1-1 0,-1 0 1,0 0-1,0 0 1,0 0-1,1 1 0,-1-1 1,0 0-1,0 0 1,0 0-1,1 0 0,-1 0 1,0 1-1,0-1 0,1 0 1,-1 0-1,0 0 1,0 0-1,1 0 0,-1 0 1,0 0-1,0 0 1,1 0-1,-1 0 0,0 0 1,1 0-1,-1 0 1,0 0-1,0 0 0,1 0 1,-1-1-1,0 1 1,0 0-1,1 0 0,-1 0 1,0 0-1,0 0 1,1-1-1,11-9-17,-11 9 16,45-47-12,-36 36 14,1 0 0,0 0 0,1 2 1,16-13-1,-28 23 0,0-1-1,0 1 1,1 0 0,-1 0 0,0 0-1,0 0 1,1-1 0,-1 1-1,0 0 1,0 0 0,1 0 0,-1 0-1,0 0 1,0 0 0,1 0-1,-1 0 1,0 0 0,0 0 0,1-1-1,-1 1 1,0 0 0,0 1 0,1-1-1,-1 0 1,0 0 0,1 0-1,-1 0 1,0 0 0,0 0 0,1 0-1,-1 0 1,0 0 0,0 0-1,1 1 1,-1-1 0,0 0 0,0 0-1,0 0 1,1 1 0,0 13 0,-9 27 6,6-31-10,-6 59-200,7-63 8,1 0-1,0 0 0,1 0 1,-1 0-1,1 0 0,1 0 1,-1 0-1,1 0 0,3 7 1,-5-13 147,0 1-1,0-1 1,0 1 0,0-1 0,1 0 0,-1 1-1,0-1 1,0 0 0,1 0 0,-1 1 0,0-1-1,0 0 1,1 1 0,-1-1 0,0 0-1,1 0 1,-1 0 0,0 1 0,1-1 0,-1 0-1,0 0 1,1 0 0,-1 0 0,0 0 0,1 1-1,-1-1 1,1 0 0,-1 0 0,0 0 0,1 0-1,-1 0 1,1 0 0,-1 0 0,0 0-1,1-1 1,-1 1 0,1 0 0,-1 0 0,0 0-1,1 0 1,-1 0 0,0-1 0,1 1 0,-1 0-1,0 0 1,1-1 0,-1 1 0,0 0 0,0 0-1,1-1 1,-1 1 0,0 0 0,0-1 0,0 1-1,1 0 1,-1-1 0,0 1 0,0-1-1,0 1 1,0-1 0,11-23-1006,-3 1 123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21181,'2'-20'1549,"-8"90"1245,2-11-2558,5 64 0,0-108-207,12 131 266,-9-122-122,0-1 1,2 0-1,0 0 0,11 24 0,-4-24 179,-11-20-285,0 1 0,0-1 0,-1 0 0,1 1 0,-1-1 0,1 1-1,-1 0 1,0 0 0,0-1 0,-1 1 0,1 6 0,-3-17-579,0 0 1,0 1-1,-1-1 0,-4-6 1,1 2 21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 16203,'0'-1'131,"0"0"0,0 0 0,0 0 0,0 0-1,0 0 1,0 0 0,-1 0 0,1 0-1,0-1 1,0 2 0,-1-1 0,1 0-1,-1 0 1,1 0 0,-1 0 0,1 0 0,-1 0-1,0-1 1,0 2-34,1 0 0,-1 0 1,1-1-1,-1 1 0,0 0 0,1 0 0,-1 0 1,1-1-1,-1 1 0,0 0 0,1 0 0,-1 0 1,1 0-1,-1 0 0,0 0 0,1 0 0,-1 1 1,1-1-1,-1 0 0,0 0 0,1 0 0,-2 1 1,-1 1 232,0 0 0,0 0 0,0 0 0,0 0 0,0 0 0,1 1 0,-1 0 0,0-1 0,-2 5 0,-5 8-167,1 0 0,1 1 0,0-1 0,1 2 1,1-1-1,1 1 0,0 0 0,1 0 0,0 0 0,2 1 0,-1 29 1,2-45-162,1-1 1,0 1 0,0 0-1,0-1 1,0 1 0,0-1-1,1 1 1,-1-1 0,0 1-1,1-1 1,-1 1 0,1-1-1,-1 1 1,1-1 0,0 1-1,0-1 1,0 0 0,-1 0-1,1 1 1,0-1 0,1 0-1,-1 0 1,0 0 0,0 0-1,0 0 1,1 0 0,-1 0-1,0-1 1,1 1 0,-1 0-1,1-1 1,-1 1 0,1-1-1,-1 1 1,1-1 0,-1 0-1,1 0 1,-1 1 0,1-1-1,-1 0 1,1-1 0,1 1-1,40-5 60,-30 3-19,1 0-1,0 1 0,-1 1 1,28 2-1,-37-1-13,0 0-1,0 0 0,-1 0 1,1 0-1,0 1 1,0 0-1,-1-1 0,1 1 1,-1 1-1,1-1 1,-1 0-1,0 1 0,0 0 1,0 0-1,0 0 1,-1 0-1,1 0 1,-1 0-1,0 1 0,0-1 1,2 6-1,-1-4 36,-1-1-1,-1 1 1,1 0-1,-1 0 0,1 1 1,-1-1-1,-1 0 1,1 0-1,-1 1 1,0-1-1,0 0 1,-1 0-1,1 1 1,-1-1-1,0 0 0,-1 0 1,1 0-1,-1 0 1,0 0-1,0 0 1,-1 0-1,1-1 1,-1 1-1,0-1 1,0 0-1,-1 0 1,-7 8-1,7-8-10,-2 0 0,1 0 1,0 0-1,-1 0 0,0-1 0,1 0 0,-1 0 1,-1-1-1,1 1 0,0-1 0,0-1 0,-1 1 1,1-1-1,-1 0 0,0-1 0,1 1 0,-1-1 1,1-1-1,-1 1 0,0-1 0,-11-3 0,11 1-148,-1 0 0,1 0 0,0 0-1,0-1 1,1-1 0,-1 1 0,1-1 0,-12-11-1,17 15 29,-1 0 0,0-1 0,1 0 0,0 1 0,-1-1 0,1 0 0,0 0 0,0 0 0,0 0 1,0 0-1,0 0 0,0 0 0,0 0 0,1 0 0,-1 0 0,1 0 0,0-1 0,-1 1 0,1 0 0,0 0 0,0-1 0,1 1 0,-1 0 0,0 0 0,1 0 0,-1-1 0,1 1 0,0 0 0,0 0 0,0 0 0,0 0 0,0 0 0,0 0 0,0 1 0,0-1 0,3-2 0,17-13-541,7 1-162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42 439 21397,'-1'1'113,"-1"-1"1,0 0-1,1 1 0,-1-1 1,1 1-1,-1 0 1,1 0-1,0-1 1,-1 1-1,1 0 1,-1 0-1,1 0 1,0 0-1,0 0 1,0 0-1,0 1 1,0-1-1,0 0 1,0 1-1,0-1 1,0 1-1,0-1 1,1 0-1,-1 1 1,1 0-1,-1-1 1,1 2-1,-3 6 165,1 0 0,0 0 0,0 14-1,1-9-115,1 1 0,2 26 0,-1-35-157,0 0 0,0-1 0,0 1-1,1 0 1,0 0 0,0-1 0,1 1-1,-1-1 1,6 8 0,-7-12-6,0 0 1,-1 0-1,1 0 1,0 0-1,0 0 0,0 0 1,0-1-1,0 1 1,0 0-1,0-1 1,0 1-1,0 0 0,0-1 1,0 1-1,0-1 1,0 0-1,0 1 1,1-1-1,-1 0 0,0 0 1,0 0-1,0 0 1,2 0-1,0 0 4,-1-1 1,0 0-1,0 1 0,0-1 0,0 0 1,-1 0-1,1-1 0,0 1 0,0 0 1,-1 0-1,1-1 0,2-1 0,2-5 30,0 1-1,0-1 0,-1-1 0,0 1 0,5-9 0,4-16 165,-2 1-1,-1-1 0,-1-1 1,10-68-1,-15 57 66,-2 1 0,-1-1 0,-8-64 0,6 98-202,-2 0 0,1 0 0,-2 0 0,1 0 0,-1 0 0,-1 1 0,-7-16 0,11 26-57,-1-1 1,1 0-1,-1 0 0,1 0 0,-1 0 1,1 0-1,-1 0 0,0 1 0,1-1 1,-1 0-1,0 1 0,1-1 0,-1 0 0,0 1 1,0-1-1,0 1 0,0-1 0,0 1 1,0-1-1,0 1 0,1 0 0,-1-1 1,0 1-1,0 0 0,0 0 0,0 0 1,0 0-1,0 0 0,0 0 0,0 0 0,0 0 1,0 0-1,0 0 0,0 1 0,0-1 1,0 0-1,0 1 0,0-1 0,0 1 1,0-1-1,0 1 0,0 0 0,-2 2-1,0-1-1,0 1 0,0 0 0,1 0 1,-1 1-1,1-1 0,0 0 1,-3 8-1,-4 12-5,1 0 0,1 1 0,2 0 0,-5 34 0,1 98-43,9-148 40,0 1 0,0-1-1,1 1 1,0-1 0,4 12 0,-5-18 6,1-1 1,-1 1-1,1-1 1,0 0-1,-1 1 0,1-1 1,0 1-1,0-1 1,0 0-1,0 0 1,0 1-1,0-1 1,0 0-1,0 0 1,1 0-1,-1 0 0,0 0 1,1-1-1,-1 1 1,1 0-1,-1-1 1,1 1-1,-1-1 1,1 1-1,-1-1 0,1 0 1,-1 1-1,1-1 1,0 0-1,-1 0 1,1 0-1,-1 0 1,1-1-1,2 1 1,8-3-21,1-1 1,18-8-1,-20 7-41,0 1 1,0 0-1,1 1 0,14-3 1,-22 6 32,-1 0 1,1 0 0,0 0-1,-1 0 1,1 0 0,-1 1-1,1 0 1,-1-1 0,1 1-1,-1 1 1,1-1 0,-1 0-1,0 1 1,0 0 0,0-1-1,0 1 1,0 1 0,4 3-1,1 2-101,-1 0 0,0 0 0,0 1 0,-1 1 0,0-1 0,-1 1 0,6 12 0,24 80-1482,-21-59 548,-12-37 834,-1-3 92,-1-1 0,1 1-1,0 0 1,0-1 0,0 1-1,0-1 1,0 1 0,0-1-1,1 0 1,0 1 0,-1-1-1,1 0 1,0 0 0,0 0-1,0 0 1,0 0 0,3 1-1,-4-3 56,0 0-1,0 0 0,0 0 0,0 0 1,0 0-1,1 0 0,-1 0 1,0 0-1,0-1 0,0 1 0,0 0 1,0-1-1,0 1 0,0-1 1,0 1-1,0-1 0,0 1 1,-1-1-1,1 0 0,0 0 0,0 1 1,0-1-1,-1 0 0,1 0 1,-1 0-1,1 0 0,0 0 0,-1 0 1,1 0-1,-1 0 0,0 0 1,1-1-1,15-41-1377,-15 40 1287,23-91-1879,-15 55 1409,22-60 1,-31 98 676,0 0 0,1 0 1,-1 0-1,0 0 0,1 0 0,-1 0 1,1 0-1,-1 0 0,1 0 1,0 0-1,-1 1 0,1-1 1,0 0-1,0 0 0,0 0 0,0 1 1,-1-1-1,3 0 0,-2 1 8,-1 0 0,1 0 0,-1 0 0,1 0 0,-1 0 1,1 1-1,-1-1 0,1 0 0,-1 0 0,1 1 0,-1-1 0,1 0 0,-1 1 0,1-1 0,-1 0 0,0 1 0,1-1 0,-1 1 0,0-1 0,1 1 0,-1-1 0,0 1 0,1-1 0,-1 1 0,0 0 0,4 8 585,0 1-1,-1 0 1,2 10 0,-2-7 150,-3-12-632,1 1 1,-1-1-1,1 1 0,-1-1 0,1 1 1,-1-1-1,1 1 0,0-1 0,0 0 1,0 1-1,0-1 0,0 0 1,0 0-1,0 0 0,0 0 0,0 0 1,0 0-1,1 0 0,1 2 0,-1-3-44,-1-1-1,0 1 0,0 0 0,1 0 1,-1-1-1,0 1 0,0 0 0,0-1 0,0 1 1,1-1-1,-1 0 0,0 1 0,0-1 1,0 0-1,0 1 0,0-1 0,-1 0 0,1 0 1,0 0-1,0 0 0,0 0 0,-1 0 1,1 0-1,-1 0 0,2-2 0,3-4 186,-1 0 0,0 0 0,0-1 0,0 1-1,-1-1 1,0 0 0,-1 0 0,1 0 0,-2 0 0,1 0-1,0-11 1,-2 19-272,0 0-1,0 0 0,0-1 0,0 1 1,0 0-1,0 0 0,0-1 0,0 1 1,0 0-1,0 0 0,0 0 0,0-1 1,0 1-1,0 0 0,0 0 0,0-1 1,0 1-1,0 0 0,-1 0 0,1 0 1,0-1-1,0 1 0,0 0 0,0 0 1,0 0-1,0 0 0,-1-1 0,1 1 1,0 0-1,0 0 0,0 0 0,-1 0 1,1 0-1,0 0 0,0 0 0,0-1 1,-1 1-1,1 0 0,0 0 0,0 0 1,0 0-1,-1 0 0,1 0 0,0 0 1,-1 0-1,-10 9 226,-8 17-85,12-11-108,1 1 0,0 0 0,0 0 0,2 0-1,-3 18 1,5-23-92,1 0 0,0 0 0,0 0-1,1 0 1,0 0 0,1 1 0,1-1-1,4 17 1,-5-26 6,-1 0 0,1 0 0,0 0 0,0 0 0,0 0 0,0 0 0,0 0-1,0-1 1,1 1 0,-1 0 0,1-1 0,-1 1 0,3 1 0,-3-3 30,0 1 1,0-1-1,0 1 0,0-1 1,0 0-1,0 1 0,0-1 1,1 0-1,-1 0 0,0 0 1,0 0-1,0 0 0,0 0 1,0 0-1,0 0 0,0-1 1,1 1-1,-1 0 0,0 0 1,0-1-1,0 1 1,0-1-1,0 1 0,0-1 1,0 0-1,0 1 0,1-2 1,21-22-253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20940,'4'16'1873,"2"11"-1201,-1 6-232,4 15 760,1 7-239,-1 13-241,-1 2-96,-1-4-576,2-7-216,-2-12-768,-3-14-465,-2-20 1089,-6-36-1064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3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 16363,'0'2'107,"-1"-1"0,0 0 0,1 0 0,-1 1 0,1-1-1,-1 0 1,1 1 0,0-1 0,-1 0 0,1 1-1,0-1 1,0 0 0,0 1 0,0-1 0,0 0 0,0 1-1,1 1 1,0-2-33,-1 0 1,1-1-1,-1 1 0,1 0 1,-1 0-1,1-1 0,0 1 0,-1-1 1,1 1-1,0 0 0,0-1 0,-1 1 1,1-1-1,0 1 0,0-1 1,0 0-1,0 1 0,-1-1 0,3 0 1,4 1 210,1 0 0,0 0 0,0-1 0,0-1 0,8 0 1,1 0-63,32 3 356,70 14 1,-99-13-397,-85-6 319,0 3 1,-87 11 0,152-11-501,0 0 1,0 0-1,0 0 1,0 0-1,0 0 0,0 0 1,0 0-1,0 0 0,-1 0 1,1 0-1,0 0 1,0 0-1,0 0 0,0 0 1,0 0-1,0 0 1,-1 0-1,1 0 0,0 0 1,0 0-1,0 0 1,0 0-1,0 0 0,0 0 1,0 0-1,0 1 1,0-1-1,-1 0 0,1 0 1,0 0-1,0 0 1,0 0-1,0 0 0,0 0 1,0 0-1,0 0 1,0 1-1,0-1 0,0 0 1,0 0-1,0 0 1,0 0-1,0 0 0,0 0 1,0 0-1,0 1 1,0-1-1,0 0 0,0 0 1,0 0-1,0 0 1,0 0-1,7 5 3,10 3-98,-2-4 20,0-1 1,0-1-1,1-1 1,-1 0-1,0-1 1,1 0-1,-1-1 1,0-1-1,0-1 1,27-7-1,-42 10 75,0 0-1,0 0 1,0 0 0,0-1 0,0 1-1,0 0 1,0 0 0,0 0-1,0 0 1,0 0 0,0-1-1,0 1 1,0 0 0,0 0-1,-1 0 1,1 0 0,0 0-1,0-1 1,0 1 0,0 0 0,0 0-1,0 0 1,0 0 0,0 0-1,0 0 1,0 0 0,-1-1-1,1 1 1,0 0 0,0 0-1,0 0 1,0 0 0,0 0-1,0 0 1,-1 0 0,1 0 0,0 0-1,0 0 1,0 0 0,0 0-1,0 0 1,-1 0 0,1 0-1,0 0 1,0 0 0,0 0-1,0 0 1,-1 0 0,-7-1 51,-1 1 1,0 0 0,1 0-1,-1 1 1,-14 3-1,-11 1 49,27-5-70,-11 2-19,-1-1-1,1-1 1,-23-3-1,37 3-76,1 0 0,0-1-1,-1 1 1,1-1 0,-1 0 0,1 0-1,0 0 1,0-1 0,-1 1-1,1-1 1,0 1 0,0-1 0,1 0-1,-1 0 1,0-1 0,1 1-1,-1-1 1,1 1 0,0-1 0,0 0-1,0 1 1,0-1 0,0 0-1,-1-5 1,2 7 39,1-1 0,0 1 0,-1-1-1,1 0 1,0 1 0,0-1 0,0 1-1,0-1 1,1 0 0,-1 1 0,1-3-1,7-20-372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19692,'1'-5'221,"0"0"0,0 0 0,0 0 1,1 1-1,-1-1 0,1 1 0,1-1 0,-1 1 0,1 0 0,-1 0 0,1 0 0,0 0 0,5-5 0,-2 4 54,0 0 0,0 1-1,0-1 1,1 1-1,-1 0 1,1 1-1,14-6 1,-5 4 38,0 1 1,1 1-1,-1 0 0,1 1 1,-1 1-1,1 0 1,21 2-1,-28 0-248,-1 0 0,1 1-1,0 0 1,-1 0 0,1 1-1,-1 0 1,0 1 0,0 0 0,0 0-1,15 11 1,-19-11-43,-1-1 0,0 1 0,0 0 0,0 0 1,-1 1-1,0-1 0,0 1 0,0 0 0,0-1 0,0 1 0,-1 1 0,0-1 1,0 0-1,-1 0 0,1 1 0,-1-1 0,0 1 0,-1-1 0,1 1 0,-1 7 0,-2 5 107,-1 1 0,0-1-1,-1 0 1,-1-1-1,-1 1 1,-10 22-1,7-20 40,1 0 0,2 1 0,-9 42-1,15-60-173,-1 0 0,1 0-1,0 1 1,0-1-1,0 0 1,1 0 0,-1 1-1,1-1 1,-1 0-1,1 0 1,0 0-1,1 0 1,-1 0 0,0 0-1,1 0 1,0 0-1,-1 0 1,1-1 0,4 5-1,-4-5-82,0-1 0,0 1 0,1-1 1,-1 1-1,1-1 0,-1 0 0,1 0 0,0 0 0,-1 0 0,1 0 0,0-1 1,0 1-1,-1-1 0,1 0 0,0 1 0,0-1 0,0-1 0,0 1 1,-1 0-1,1-1 0,0 1 0,4-3 0,3 0-61,-1-1 0,1-1 0,-1 1 0,-1-2 0,10-5 0,-18 11 148,35-25-604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120 124 17308,'0'2'165,"0"-1"1,-1 0-1,1 1 1,1-1 0,-1 0-1,0 0 1,0 1-1,0-1 1,1 0-1,-1 0 1,1 1 0,-1-1-1,1 0 1,-1 0-1,1 0 1,0 0-1,-1 0 1,1 0 0,0 0-1,0 0 1,0 0-1,0 0 1,0 0-1,0 0 1,0-1 0,0 1-1,0 0 1,0-1-1,0 1 1,0-1-1,1 1 1,-1-1 0,0 1-1,0-1 1,1 0-1,-1 0 1,2 0-1,0 1 16,-1-1 0,1 1 0,0-1 0,0 0 0,-1 0 0,1 0-1,0-1 1,-1 1 0,1 0 0,-1-1 0,1 0 0,0 0 0,-1 0 0,1 0-1,-1 0 1,0 0 0,5-3 0,-5 1-86,1 0 0,-1-1 0,1 1-1,-1 0 1,0-1 0,0 0 0,-1 1 0,1-1 0,-1 0 0,0 0-1,0 0 1,0 0 0,0 0 0,-1 0 0,0 0 0,1 0 0,-1 0-1,-1 0 1,1 0 0,-1 0 0,1 0 0,-3-7 0,2 8-79,0 0 0,0 0 0,-1 0 0,1 1 0,0-1 0,-1 0 0,0 0 0,0 1 0,0-1 0,0 1 0,0 0 0,0 0 0,-1 0 0,1 0 0,-1 0 1,1 0-1,-1 0 0,0 1 0,0-1 0,1 1 0,-1 0 0,0 0 0,0 0 0,0 0 0,-1 1 0,1-1 0,0 1 0,0 0 0,-5 0 0,2 0-14,1 1-1,-1 0 0,0 0 0,1 1 0,-1 0 1,1 0-1,-1 0 0,1 0 0,0 1 0,0 0 1,0 0-1,0 1 0,1-1 0,-8 8 1,6-5-2,1 0 1,-1 1 0,1 0 0,0 0-1,1 1 1,-1 0 0,2-1 0,-1 1-1,-3 13 1,5-13-2,0-1-1,0 1 1,1-1-1,0 1 1,1 0 0,0 0-1,0-1 1,0 1-1,1 0 1,3 12 0,-2-15-3,-1 0 1,1 0 0,0 0 0,0-1 0,1 1 0,-1-1 0,1 1 0,0-1 0,1 0 0,-1 0 0,0-1 0,1 1 0,0-1 0,0 1 0,0-1 0,8 4 0,-7-4-16,0-1 0,1 0 0,-1 0 0,1 0 0,0 0-1,-1-1 1,1 0 0,0-1 0,0 1 0,0-1 0,0 0 0,-1 0 0,1-1 0,0 0 0,0 0 0,0 0 0,-1 0 0,1-1-1,-1 0 1,1-1 0,-1 1 0,0-1 0,0 0 0,7-5 0,-6 4-8,-1-1 1,1 0-1,0 0 0,-1 0 1,0-1-1,-1 0 0,1 0 0,-1 0 1,0 0-1,0-1 0,-1 0 1,0 1-1,0-1 0,-1 0 1,0-1-1,0 1 0,0 0 0,0-13 1,-4-10 22,-2 17 62,4 13-56,0 0 0,0 0 0,0 0 0,0 0-1,0 0 1,0 0 0,0 1 0,0-1-1,0 0 1,0 0 0,0 0 0,0 0-1,0 0 1,0 0 0,0 0 0,0 0 0,0 0-1,0 0 1,-1 0 0,1 0 0,0 0-1,0 0 1,0 1 0,0-1 0,0 0 0,0 0-1,0 0 1,0 0 0,0 0 0,0 0-1,-1 0 1,1 0 0,0 0 0,0 0-1,0 0 1,0 0 0,0 0 0,0 0 0,0 0-1,0 0 1,-1 0 0,1-1 0,0 1-1,0 0 1,0 0 0,0 0 0,0 0-1,0 0 1,0 0 0,0 0 0,0 0 0,0 0-1,0 0 1,0 0 0,-1 0 0,1 0-1,0 0 1,0-1 0,0 1 0,0 0 0,0 0-1,0 0 1,0 0 0,0 0 0,0 0-1,0 0 1,0 0 0,0 0 0,0-1-1,-2 5 18,1 0 0,0 1 0,0-1 0,0 0 0,0 1 0,0-1 0,1 0 0,0 6 0,2 42 63,-1-38-58,11 91 43,-10-93-63,1 1-1,1-1 1,-1 1 0,2-1-1,0 0 1,7 11 0,-12-21-15,1-1-1,0 1 1,0 0 0,0-1 0,0 0 0,0 1 0,0-1-1,0 0 1,0 1 0,0-1 0,1 0 0,-1 0-1,1 0 1,-1 0 0,1 0 0,-1 0 0,1-1 0,-1 1-1,1 0 1,0-1 0,-1 1 0,1-1 0,0 0-1,0 1 1,-1-1 0,1 0 0,0 0 0,0 0 0,-1 0-1,1-1 1,0 1 0,-1 0 0,1-1 0,0 1-1,-1-1 1,1 0 0,0 1 0,-1-1 0,1 0 0,-1 0-1,1 0 1,-1 0 0,0 0 0,1 0 0,1-3-1,3-2-65,0 0-1,-1 0 1,1-1-1,-2 1 1,1-1-1,-1-1 1,1 1-1,3-11 1,1-19-126,-2-4-65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23797,'-2'14'1608,"2"-5"-1360,2 1-103,2 2 255,0-2-440,2 1-1009,-3-5 961,3 2-192,-2-2-72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18028,'6'28'3863,"2"8"-2709,-5-21-782,27 139 2023,-22-118-2007,3 0 0,16 39 0,-25-71-345,0 1 0,0-1 0,0 0 0,0 0 0,1 0 0,0 0 0,0-1 0,0 1 0,0-1-1,5 4 1,-6-6-26,-1 0 0,1 0-1,-1 0 1,1 0-1,0-1 1,-1 1-1,1-1 1,0 0-1,0 1 1,0-1 0,-1 0-1,1 0 1,0 0-1,0 0 1,0 0-1,-1 0 1,1-1-1,0 1 1,0-1 0,-1 1-1,1-1 1,0 1-1,-1-1 1,1 0-1,-1 0 1,1 0 0,-1 0-1,3-2 1,4-4 33,0-1 1,0 0-1,-1 0 1,13-18-1,-15 19-33,0-1 0,0 1-1,1 1 1,0-1-1,0 1 1,1 0 0,0 0-1,0 1 1,8-6-1,-13 11-13,-1-1-1,0 1 0,0-1 0,1 1 1,-1 0-1,0 0 0,0-1 0,1 1 0,-1 0 1,0 0-1,0 0 0,1 1 0,-1-1 1,0 0-1,1 0 0,-1 1 0,0-1 0,0 0 1,0 1-1,1 0 0,-1-1 0,0 1 1,0 0-1,0-1 0,0 1 0,0 0 1,0 0-1,0 0 0,0 0 0,-1 0 0,1 0 1,0 0-1,0 0 0,-1 0 0,1 0 1,-1 0-1,1 0 0,-1 1 0,1-1 0,-1 1 1,4 8 4,-1 0 0,-1 0 0,3 19 0,-4-24-7,11 155 57,-8-74-144,-1-67-185,-3-19 256,0 0 1,0 0 0,0 0 0,1 0-1,-1 0 1,0 0 0,0 0 0,0 0-1,0 0 1,0 0 0,0 0 0,0 1 0,0-1-1,1 0 1,-1 0 0,0 0 0,0 0-1,0 0 1,0 0 0,0 0 0,0 0-1,0 0 1,1-1 0,-1 1 0,0 0-1,0 0 1,0 0 0,0 0 0,0 0-1,0 0 1,0 0 0,0 0 0,1 0-1,-1 0 1,0 0 0,0 0 0,0 0-1,0 0 1,0-1 0,0 1 0,0 0 0,0 0-1,0 0 1,0 0 0,0 0 0,0 0-1,0 0 1,0 0 0,0-1 0,0 1-1,0 0 1,0 0 0,0 0 0,0 0-1,0 0 1,0 0 0,0 0 0,0-1-1,0 1 1,0 0 0,7-33-1856,1-52 659,-3 36 409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17380,'11'-5'781,"1"0"1,-2-1 0,1 0-1,0 0 1,-1-1-1,11-10 1,54-53 2282,-66 61-2715,-7 7-304,4-4 208,0 0-1,0-1 1,7-10-1,-13 16-231,1 1 0,-1-1 0,0 1 0,1-1-1,-1 1 1,0-1 0,0 1 0,0-1 0,1 0 0,-1 1-1,0-1 1,0 1 0,0-1 0,0 1 0,0-1-1,0 0 1,0 1 0,0-1 0,0 1 0,0-1 0,0 0-1,0 1 1,-1-1 0,1 1 0,0-2 0,-1 2-2,-1-1 0,1 1 1,0-1-1,0 1 0,0-1 0,0 1 1,0 0-1,-1 0 0,1 0 1,0-1-1,0 1 0,0 0 1,-1 0-1,1 0 0,0 1 0,0-1 1,0 0-1,-2 1 0,-5 1 4,1 0 0,0 0-1,0 1 1,0 0-1,0 0 1,0 1 0,1 0-1,0 0 1,0 1-1,0-1 1,0 1 0,0 1-1,1-1 1,0 1 0,0 0-1,-6 11 1,4-6-6,1 0 0,0 0 0,0 1 0,1-1 0,1 1 0,0 1 0,1-1 0,0 1 0,-1 14 0,3-13-41,1 0 0,1 0-1,0 0 1,1 0 0,0 0 0,1-1-1,1 1 1,0-1 0,9 19 0,-11-26-43,1-1 0,0 0 1,0 0-1,1 0 0,-1 0 0,1-1 1,0 1-1,1-1 0,-1 0 0,10 6 1,-11-8 28,1 0-1,0 0 1,0 0 0,0-1 0,0 0 0,0 0 0,0 0 0,0 0-1,0-1 1,0 1 0,1-1 0,-1 0 0,0-1 0,0 1 0,0-1-1,0 1 1,5-3 0,28-12-323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15835,'0'-7'1937,"11"4"-945,0 5-368,8 3 1441,6 3-569,10 0-472,5 2-208,7-1-288,5-1-95,1-3-209,-3-4-64,-3-1-288,-4-3-120,-10-2-601,-4-1-415,-16-3 984,-6 5-216,-10 1-144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13091,'21'6'1768,"6"-6"-616,6-4-271,9-3 1343,4 2-416,4 3-279,2-3-161,-2 4-344,-6 1-119,-6 0-497,-7 1-248,-8 2-745,-3-1-439,-11-4 848,-1-5-224,-5-7-104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22 16155,'-23'6'2297,"17"-6"-1614,1 1 0,0 0 0,0 1-1,-1 0 1,-7 3 0,13-5-645,0 0-1,0 0 1,1 0 0,-1 0 0,0 0 0,0 0-1,0 0 1,0 0 0,0 0 0,0 0 0,0 0-1,1 0 1,-1 0 0,0 0 0,0 0 0,0 0-1,0 0 1,0 0 0,0 0 0,0 0 0,1 0-1,-1 0 1,0 1 0,0-1 0,0 0 0,0 0 0,0 0-1,0 0 1,0 0 0,0 0 0,0 0 0,0 0-1,1 0 1,-1 0 0,0 1 0,0-1 0,0 0-1,0 0 1,0 0 0,0 0 0,0 0 0,0 0-1,0 1 1,0-1 0,0 0 0,0 0 0,0 0-1,0 0 1,0 0 0,0 0 0,0 0 0,0 1-1,0-1 1,0 0 0,0 0 0,0 0 0,-1 0-1,1 0 1,0 0 0,0 0 0,0 0 0,0 1-1,0-1 1,0 0 0,0 0 0,0 0 0,10 1 417,104 6 1294,161 0-937,-275-7-813,16-1-11,-1 0 1,19-5 0,-31 6-32,0-1 1,1 0-1,-1 0 1,0 0-1,0 0 0,0-1 1,0 1-1,0-1 1,0 0-1,0 0 1,0 0-1,-1 0 0,1 0 1,-1-1-1,0 1 1,4-5-1,-6 7 3,0 0 0,1-1 1,-1 1-1,0 0 0,1-1 0,-1 1 0,0 0 0,0-1 0,1 1 0,-1-1 0,0 1 0,0 0 1,0-1-1,0 1 0,0-1 0,0 1 0,1-1 0,-1 1 0,0-1 0,0 1 0,0 0 1,0-1-1,-1 1 0,1-1 0,0 1 0,0-1 0,0 1 0,0-1 0,0 1 0,0 0 0,-1-1 1,1 1-1,0-1 0,0 1 0,-1 0 0,1-1 0,0 1 0,-1 0 0,1-1 0,0 1 1,-1 0-1,1-1 0,0 1 0,-1 0 0,1 0 0,-1 0 0,1-1 0,-1 1 0,1 0 1,0 0-1,-1 0 0,1 0 0,-1 0 0,1 0 0,-1 0 0,0 0 0,-31 2-1225,27-1 1239,-23 3-599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18492,'-1'0'75,"1"0"0,0 0 0,0 0 0,0-1 1,0 1-1,0 0 0,-1 0 0,1-1 0,0 1 0,0 0 0,0 0 1,0-1-1,0 1 0,0 0 0,0 0 0,0-1 0,0 1 0,0 0 0,0 0 1,0-1-1,0 1 0,0 0 0,0 0 0,0-1 0,0 1 0,0 0 1,1 0-1,-1-1 0,0 1 0,0 0 0,0 0 0,0 0 0,0-1 0,1 1 1,-1 0-1,0 0 0,0 0 0,0 0 0,1-1 0,8-11 490,-2 7-233,0 1-1,0-1 1,0 1 0,0 1 0,1 0-1,-1 0 1,1 0 0,0 1 0,0 0-1,13-2 1,-8 3-219,-1 0 0,1 0 0,-1 2 0,1-1 0,-1 2 0,18 3 0,-23-4-107,-1 1 1,1 0-1,0 0 1,-1 1 0,0 0-1,0 0 1,1 1-1,-2-1 1,1 1 0,0 0-1,-1 1 1,0-1-1,0 1 1,0 0 0,-1 1-1,1-1 1,-1 1-1,-1 0 1,1 0-1,-1 0 1,0 0 0,0 1-1,-1-1 1,0 1-1,0 0 1,0-1 0,-1 1-1,0 0 1,0 0-1,-1 0 1,0 0 0,0 0-1,-2 9 1,-2 1 33,0 1 1,-1-1 0,-1 0-1,-1-1 1,-8 17 0,-50 77 249,6-11-60,46-76-169,2 0 0,-9 28 0,18-45-53,0 1 0,0-1-1,1 1 1,0-1 0,0 1-1,1-1 1,-1 1 0,1-1 0,1 1-1,-1-1 1,1 1 0,1-1-1,-1 1 1,3 6 0,-3-10-9,1 0 1,0-1 0,-1 1 0,1-1 0,0 1-1,0-1 1,0 0 0,0 0 0,1 0 0,-1 0 0,0 0-1,1 0 1,0-1 0,-1 1 0,1-1 0,0 0-1,0 0 1,0 0 0,0 0 0,0 0 0,0 0-1,0-1 1,0 0 0,0 1 0,0-1 0,0 0-1,3-1 1,9 0 15,0-1-1,0-1 0,0 0 1,15-6-1,50-20 71,20-7 36,-88 33-101,0 0 1,0 0-1,1 2 0,-1-1 0,1 2 0,13 0 0,-20 1-18,0 0 0,0 0 1,-1 1-1,1 0 0,0 0 0,-1 0 0,0 1 1,1 0-1,-1 0 0,0 0 0,0 1 0,-1 0 0,1-1 1,5 8-1,-2-3-170,0-1 1,1-1-1,10 7 1,-18-12 121,0 0 1,0-1 0,0 1 0,0 0 0,0-1 0,0 1 0,0-1 0,0 1 0,0-1 0,0 0 0,0 1 0,0-1 0,0 0 0,0 0 0,0 0-1,0 0 1,1 0 0,-1 0 0,0 0 0,0 0 0,0 0 0,0 0 0,0-1 0,0 1 0,0 0 0,0-1 0,0 1 0,0-1 0,0 1 0,0-1-1,0 0 1,0 1 0,0-1 0,0 0 0,0 0 0,-1 1 0,1-1 0,0 0 0,-1 0 0,1 0 0,0 0 0,-1 0 0,1 0 0,-1 0 0,0 0-1,1 0 1,-1 0 0,0 0 0,0-1 0,1 1 0,-1 0 0,0-1 0,2-24-510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54 17716,'0'0'70,"0"-1"0,1 1-1,-1 0 1,0 0 0,0-1 0,0 1 0,1 0 0,-1-1 0,0 1 0,0 0 0,0-1-1,0 1 1,0 0 0,0-1 0,0 1 0,0 0 0,0-1 0,0 1 0,0 0 0,0-1-1,0 1 1,0 0 0,0-1 0,0 1 0,0 0 0,0-1 0,0 1 0,0 0 0,-1-1-1,1 1 1,0 0 0,0 0 0,0-1 0,-1 1 0,1 0 0,0 0 0,0-1 0,-1 1 0,1 0-1,0 0 1,0 0 0,-1-1 0,1 1 0,0 0 0,-1 0 0,1 0 0,0 0 0,-1 0-1,1 0 1,-1 0 0,0-1 35,0 1 1,0 1-1,0-1 0,0 0 1,0 0-1,0 0 0,0 1 1,1-1-1,-1 0 0,0 1 1,0-1-1,0 1 0,0-1 0,0 1 1,0-1-1,1 1 0,-1-1 1,0 1-1,0 1 0,-8 10 209,0 0 0,1 0 1,1 1-1,0 0 0,-8 23 0,3 0-240,-8 38 1,20-71-72,-15 71 48,14-66-49,0 0 0,1 0 1,-1 0-1,2 0 0,-1 0 0,4 15 0,-5-23-2,2 1 0,-1-1 0,0 1 0,0-1 0,0 1-1,0-1 1,0 0 0,0 1 0,0-1 0,1 1-1,-1-1 1,0 0 0,0 1 0,0-1 0,1 1 0,-1-1-1,0 0 1,1 1 0,-1-1 0,0 0 0,1 1-1,-1-1 1,0 0 0,1 0 0,-1 1 0,1-1 0,-1 0-1,1 0 1,-1 0 0,0 0 0,1 0 0,-1 1-1,1-1 1,-1 0 0,1 0 0,-1 0 0,1 0 0,-1 0-1,0 0 1,1-1 0,-1 1 0,1 0 0,-1 0-1,1 0 1,-1 0 0,1 0 0,-1-1 0,0 1 0,1 0-1,-1 0 1,1-1 0,-1 1 0,0 0 0,1 0-1,-1-1 1,0 1 0,0-1 0,1 1 0,-1 0 0,0-1-1,18-23 24,-18 24-23,24-43 133,-2-2 0,30-89 0,4-10 230,-55 142-355,-1 1-1,1-1 1,0 1 0,-1 0 0,1-1-1,0 1 1,0 0 0,0 0 0,0-1-1,0 1 1,0 0 0,0 0 0,0 0-1,2-1 1,-2 2-5,-1 0-1,0 0 0,1 0 1,-1 0-1,1 0 1,-1 0-1,0 0 0,1 0 1,-1 1-1,1-1 1,-1 0-1,1 0 0,-1 0 1,0 0-1,1 0 1,-1 1-1,0-1 0,1 0 1,-1 0-1,0 1 1,1-1-1,-1 0 0,0 1 1,0-1-1,1 0 1,-1 1-1,0-1 0,0 0 1,1 1-1,-1-1 1,0 1-1,3 6 8,0 0 1,-1 1-1,0-1 1,1 9-1,-2-10-12,36 192 219,18 84 695,-54-277-890,0 0 0,1-1 0,-1 1 0,1-1 0,-1 1 0,6 6 0,-7-10-39,0-1-1,0 0 1,0 0 0,1 0 0,-1 0 0,0 0 0,0 0 0,0 0 0,1 0 0,-1 0-1,0 0 1,0 0 0,0 0 0,1 0 0,-1 0 0,0 0 0,0 0 0,0 0 0,1 0 0,-1-1-1,0 1 1,0 0 0,0 0 0,1 0 0,-1 0 0,0 0 0,0 0 0,0-1 0,0 1-1,1 0 1,-1 0 0,0 0 0,0 0 0,0-1 0,0 1 0,0 0 0,0 0 0,0 0 0,0-1-1,0 1 1,0 0 0,1 0 0,-1 0 0,0-1 0,0 1 0,0 0 0,0 0 0,0-1-1,0 1 1,-1 0 0,1 0 0,0-1 0,3-12-215,-3-1-4,-5-2-84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41 12875,'-1'-3'303,"-1"-1"1,1 1 0,-1-1 0,0 1-1,0-1 1,-1 1 0,1 0-1,-6-5 1,7 7-229,1 1 0,-1-1 1,0 1-1,0-1 0,0 1 0,0-1 0,0 1 0,0 0 0,-1-1 0,1 1 0,0 0 1,0 0-1,0 0 0,0 0 0,0 0 0,0 0 0,0 0 0,0 0 0,0 0 0,0 0 1,-1 1-1,1-1 0,0 0 0,0 1 0,0-1 0,0 1 0,0-1 0,1 1 1,-1 0-1,0-1 0,0 1 0,0 0 0,0 0 0,-1 1 0,-7 8 155,-1 1 0,2 0 0,-1 1 0,1 0 0,1 0 0,0 0 0,1 1 0,1 0 0,-6 17 0,1 3-105,2 1 1,-7 54 0,8-1-117,4 1 0,4-1 1,17 134-1,-17-216-9,17 115 9,-14-100 0,1 1 1,1-1-1,15 33 1,-19-48 12,1 0 0,0 0 0,0-1 0,0 1 1,0-1-1,5 4 0,-7-7-9,0 0 1,0 0-1,0 0 1,0 0-1,0-1 0,0 1 1,0 0-1,0-1 1,0 1-1,0-1 0,0 1 1,0-1-1,1 1 1,-1-1-1,0 0 0,0 0 1,1 1-1,-1-1 1,0 0-1,0 0 0,1 0 1,-1-1-1,0 1 1,0 0-1,1 0 1,-1-1-1,0 1 0,0 0 1,0-1-1,0 0 1,3 0-1,0-3 47,0 0 0,1 0-1,-2-1 1,1 1 0,0-1 0,-1 0 0,0 0 0,0 0-1,3-7 1,21-55 362,-21 50-318,78-241 725,-74 219-735,-2 0-1,-1 0 1,-2-1-1,-1-71 0,-6 91-173,0 0-1,-1 1 0,-1-1 0,-1 1 0,-1 0 0,0 0 1,-2 0-1,0 1 0,-1 0 0,0 1 0,-2 0 0,-19-24 1,28 39-97,1 0 108,-1 0-1,1 0 1,0 0-1,-1 1 0,1-1 1,-1 1-1,0-1 0,0 1 1,1 0-1,-1 0 0,0-1 1,0 1-1,0 1 0,0-1 1,0 0-1,-1 0 1,-2 0-1,-4 3-391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12291,'-12'-35'8421,"17"53"-6680,20 78-113,-16-59-1518,22 63 0,-30-97-101,0-1 0,0 1 1,1-1-1,-1 1 0,0-1 0,1 1 0,0-1 0,-1 0 0,1 0 1,0 0-1,0 0 0,4 3 0,-5-5 3,0 0 0,0 1-1,1-1 1,-1 0 0,0 0 0,0 0 0,1 0-1,-1 0 1,0 0 0,0 0 0,1 0-1,-1-1 1,0 1 0,0 0 0,0-1 0,1 1-1,-1-1 1,0 1 0,0-1 0,0 0-1,0 1 1,0-1 0,0 0 0,0 0 0,0 0-1,-1 0 1,1 0 0,0 0 0,0 0 0,0-1-1,15-19 189,-1-1-1,-1 0 1,-2-1-1,13-30 0,-10 21 124,25-39 0,-38 68-301,0 0 0,0 0-1,0 0 1,0 1 0,1-1-1,-1 1 1,1-1-1,0 1 1,5-4 0,-7 6-19,-1 0 0,1 0 0,-1-1 0,1 1 1,-1 0-1,1 0 0,-1 0 0,1 0 0,-1 0 0,1 0 1,-1 0-1,1 0 0,-1 0 0,1 0 0,-1 0 0,1 0 1,-1 1-1,1-1 0,-1 0 0,1 0 0,-1 0 1,1 1-1,-1-1 0,1 1 0,0 0-2,0 0 0,0 1 0,0-1 1,0 0-1,0 1 0,-1-1 0,1 1 0,0-1 0,-1 1 0,1-1 1,0 4-1,5 36-67,-2-1 1,-1 83-1,-3-91-381,-1-54-639,2 10 763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15843,'-1'2'270,"0"0"0,0-1 0,0 1 0,0 0 0,0 0 0,1 0 0,-1 1 0,0-1 0,1 0 0,0 0 0,-1 0 0,1 0 0,0 0 0,0 1 0,1 3 0,5 37 1291,-4-35-1194,1 8 55,-2-5-254,0-1 0,1 0 0,1-1 1,-1 1-1,2 0 0,-1-1 0,1 1 0,7 9 0,-11-18-153,1-1-1,-1 0 1,1 1-1,-1-1 1,1 0-1,-1 1 1,1-1-1,-1 0 1,1 0-1,-1 0 1,1 1-1,0-1 1,-1 0-1,1 0 1,-1 0-1,1 0 1,0 0-1,-1 0 1,1 0-1,-1 0 1,1 0-1,0 0 1,-1-1-1,1 1 1,-1 0-1,1 0 1,-1-1-1,1 1 1,-1 0-1,1 0 1,-1-1-1,1 1 1,-1-1-1,1 1 0,-1 0 1,1-1-1,-1 1 1,0-1-1,1 1 1,-1-1-1,1 0 1,18-28 259,-16 24-215,10-17 129,1 0 70,25-34 1,-35 51-234,-1 1 0,1-1 1,1 1-1,-1 0 1,1 0-1,-1 1 0,1-1 1,0 1-1,0 0 1,1 0-1,-1 1 0,11-4 1,-14 6-21,1-1-1,-1 1 1,1 0-1,-1 0 1,1 0 0,-1 0-1,0 0 1,1 0 0,-1 1-1,1-1 1,-1 1 0,0 0-1,1 0 1,-1-1 0,0 1-1,0 1 1,4 1 0,-2 0 0,0 1 1,-1-1 0,0 0 0,1 1 0,-1 0 0,0 0 0,-1 0-1,4 7 1,1 2 11,-2 1-1,0 0 0,0 1 0,4 27 0,-7-18-71,-1-11-1458,1-27 581,1-9 505,2-3-133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 20508,'-5'9'1889,"5"5"-1249,3-1-304,7-5 968,5 1-376,4-6-487,4-2-129,0-2-216,-2-6-144,1-5-336,-3-2-241,-5 0-671,-4-2 2056,-9 4-968,-4 2-136,-7 9-96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16876,'3'7'2088,"7"-4"-1032,2-3-376,3-6 1297,4-1-473,4-4-472,1-2-319,2-2-681,1 3-473,-4 2 433,-3 4-152,-5 4-104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3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15 16187,'0'0'152,"0"-1"1,0 1-1,0 0 0,0-1 0,1 1 0,-1-1 0,0 1 0,0-1 0,0 1 0,-1-1 0,1 1 0,0-1 0,0 1 0,0-1 0,0 1 0,0 0 0,0-1 0,-1 1 0,1-1 0,0 1 0,0 0 0,-1-1 0,1 1 0,0-1 0,-1 1 0,1 0 0,0-1 0,-1 1 0,0-1 0,-15 0 2691,11 1-2523,1 1 1,-1 1-1,1-1 1,-1 0-1,-6 5 0,5-2-240,1 0 0,0 0 0,0 1 0,0 0-1,1 0 1,0 0 0,0 1 0,0 0-1,0-1 1,1 1 0,0 0 0,0 1 0,1-1-1,0 1 1,0-1 0,0 1 0,1-1-1,0 1 1,0 11 0,0-13-76,1 0 0,-1 0 1,1 0-1,1 0 0,-1 0 0,1 0 0,0 0 0,0 0 1,0 0-1,1 0 0,0 0 0,0 0 0,0-1 0,0 1 1,1-1-1,0 1 0,0-1 0,0 0 0,0 0 1,1-1-1,0 1 0,-1-1 0,1 1 0,0-1 0,1 0 1,5 3-1,-7-5 6,0 0 0,0 0 0,0 0-1,0 0 1,0-1 0,0 1 0,0-1 0,0 0 0,0 1 0,0-2 0,1 1 0,-1 0 0,0-1 0,0 1 0,0-1-1,0 0 1,3-1 0,-2 0 20,0 0 0,-1 0 0,1-1 0,0 1-1,-1-1 1,1 0 0,-1 0 0,0 0 0,0-1-1,5-6 1,-4 3 34,0 0 0,0 0-1,-1-1 1,1 1 0,-2-1 0,1 1-1,-1-1 1,0 0 0,-1 0 0,0 0-1,0 0 1,-1-14 0,0 15-28,-2 0 1,1 0-1,-1 1 1,0-1 0,0 0-1,-1 1 1,0 0-1,0 0 1,-5-8-1,6 12-130,1 0-1,0 0 0,-1 0 1,1 0-1,-1 0 1,0 1-1,0-1 0,1 0 1,-1 1-1,0 0 1,0-1-1,0 1 0,0 0 1,-1 0-1,1 0 1,0 0-1,0 1 0,-1-1 1,1 1-1,0-1 1,-1 1-1,1 0 0,-1 0 1,1 0-1,0 0 1,-1 0-1,1 0 0,0 1 1,-1-1-1,-1 2 1,2-2 22,1 1 1,0 0 0,-1 0-1,1-1 1,0 1-1,0 0 1,0 0 0,0 0-1,0 0 1,0 0 0,0 1-1,0-1 1,0 0 0,0 0-1,0 2 1,-5 9-676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89 19212,'-6'-1'278,"0"0"0,0 0-1,-1 0 1,1 1 0,0 0 0,-1 0 0,1 1-1,0-1 1,0 1 0,-1 1 0,1-1-1,0 1 1,0 0 0,0 1 0,1-1 0,-7 4-1,7-3-185,1-1-1,-1 1 0,1 0 1,0 0-1,-1 1 0,1-1 1,1 1-1,-1 0 1,1 0-1,-1 0 0,1 0 1,0 1-1,1-1 0,-1 1 1,1 0-1,0 0 0,0-1 1,0 1-1,-1 9 1,3-13-75,-1 0 0,1 0 1,0 0-1,0 0 1,0 0-1,0 0 0,0 0 1,0 0-1,0 0 1,0 0-1,0 0 0,1 0 1,-1 0-1,0 0 1,1 0-1,-1 0 0,0 0 1,1 0-1,0 0 1,-1-1-1,1 1 0,-1 0 1,1 0-1,0 0 1,0-1-1,-1 1 0,1 0 1,0-1-1,0 1 1,0-1-1,0 1 0,0-1 1,-1 1-1,1-1 1,0 0-1,0 1 0,0-1 1,0 0-1,0 0 1,1 0-1,-1 0 0,0 0 1,0 0-1,0 0 1,0 0-1,0 0 0,0 0 1,0 0-1,2-1 1,6-2 55,1 1 1,-1-1-1,1-1 0,8-4 1,-13 6-57,120-63 181,-125 64-197,1 1 1,-1 0-1,0 0 0,1-1 1,-1 1-1,0 0 1,1 0-1,-1-1 0,1 1 1,-1 0-1,0 0 1,1 0-1,-1 0 0,1-1 1,-1 1-1,1 0 1,-1 0-1,1 0 0,-1 0 1,0 0-1,1 0 1,-1 0-1,1 0 0,-1 1 1,1-1-1,-1 0 1,1 0-1,-1 0 0,0 0 1,1 1-1,-1-1 1,1 0-1,-1 0 0,0 1 1,1-1-1,-1 0 1,1 1-1,1 17 52,-2-4-32,2-5-17,0 0 1,0-1-1,1 1 1,0-1 0,0 0-1,9 15 1,-11-21-2,0 0 0,0-1 0,0 1-1,0 0 1,0 0 0,1-1 0,-1 1 0,1-1 0,-1 1 0,1-1 0,-1 0 0,1 1-1,0-1 1,0 0 0,0 0 0,0 0 0,-1-1 0,1 1 0,0 0 0,1-1 0,-1 1 0,0-1-1,0 0 1,0 1 0,0-1 0,0 0 0,0 0 0,0-1 0,0 1 0,0 0 0,1-1-1,-1 1 1,3-2 0,3-3 36,-1 1-1,0-1 0,-1 0 1,1-1-1,-1 1 0,0-1 1,0 0-1,-1-1 1,0 0-1,7-12 0,5-9 231,17-39-1,-31 58-191,1 1 0,-1 0 0,-1-1 0,0 0 1,2-12-1,-4 19-65,1 1 0,-1 0 1,0-1-1,0 1 1,0 0-1,-1-1 0,1 1 1,0 0-1,0-1 1,-1 1-1,1 0 0,-1 0 1,1-1-1,-1 1 1,0 0-1,1 0 0,-1 0 1,-1-2-1,0 2-7,1 1-1,0-1 1,-1 0 0,1 1-1,0-1 1,-1 1-1,1 0 1,-1-1-1,1 1 1,-1 0 0,1 0-1,-1 0 1,1 0-1,-1 0 1,1 0-1,-1 0 1,1 1 0,0-1-1,-1 1 1,1-1-1,-3 2 1,-11 4-5,0 1 0,1 0 0,0 2-1,0-1 1,1 2 0,0 0 0,0 0 0,1 1 0,1 1 0,-19 22 0,25-18-335,5-16 294,0 0 0,0 0-1,0 1 1,0-1 0,0 0-1,0 0 1,0 0 0,0 0-1,0 1 1,0-1 0,0 0-1,0 0 1,0 0 0,0 1-1,0-1 1,0 0 0,0 0-1,0 0 1,0 1 0,0-1-1,0 0 1,0 0 0,0 0-1,0 1 1,1-1 0,-1 0-1,0 0 1,0 0 0,0 0-1,0 0 1,0 1 0,1-1-1,-1 0 1,0 0 0,0 0-1,0 0 1,0 0 0,1 0-1,-1 0 1,0 0 0,0 0-1,0 0 1,1 0 0,-1 0-1,0 0 1,0 0 0,0 0-1,1 0 1,-1 0 0,0 0-1,0 0 1,0 0 0,1 0-1,-1 0 1,0 0 0,0 0-1,0 0 1,0 0 0,1 0 0,-1 0-1,0-1 1,0 1 0,0 0-1,0 0 1,1 0 0,-1 0-1,0 0 1,0-1 0,0 1-1,0-4-485,-2-7-181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17132,'2'6'2040,"2"1"-1272,14-3-280,7 0 1297,9-2-753,8-2-200,4 0-272,2-4-112,3-2-200,-3 0-144,-5 0-640,-3 1-448,-12 2 832,-11-1-168,-17 2-112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18780,'1'9'1976,"12"-9"-1111,4-3-281,9-7 992,7-5-280,7 1-431,6 0-289,7 4-800,0 0-449,-8 4 617,-10-10-192,-3-3-104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1 942 11755,'2'3'351,"-1"-1"-107,0-1-1,1 1 1,-1 0-1,1 0 1,-1-1 0,1 1-1,0-1 1,-1 1-1,1-1 1,2 1 0,-3-2-152,0 0 1,0 0 0,0 0 0,-1 0 0,1 0 0,0 0 0,0-1-1,0 1 1,0 0 0,0-1 0,-1 1 0,1 0 0,0-1 0,0 1-1,-1-1 1,1 1 0,0-1 0,0 0 0,-1 1 0,1-1 0,-1 0 0,1 1-1,-1-1 1,1 0 0,-1 0 0,1 1 0,-1-1 0,0 0 0,1 0-1,-1 0 1,0-1 0,16-32 2068,17-56 0,-19 49-1370,42-149 1654,33-199-1,-82 351-2281,5-24 27,8-36-33,-20 98-158,0 0 1,0 0-1,0 0 1,-1-1-1,1 1 1,0 0-1,0 0 1,0 0-1,0 0 1,0 0-1,0 0 1,0 0 0,0-1-1,0 1 1,0 0-1,0 0 1,1 0-1,-1 0 1,0 0-1,0 0 1,0 0-1,0-1 1,0 1-1,0 0 1,0 0-1,0 0 1,0 0-1,0 0 1,0 0-1,0 0 1,0 0-1,1 0 1,-1 0 0,0-1-1,0 1 1,0 0-1,0 0 1,0 0-1,0 0 1,0 0-1,1 0 1,-1 0-1,0 0 1,0 0-1,0 0 1,0 0-1,0 0 1,0 0-1,0 0 1,1 0-1,-1 0 1,0 0-1,0 0 1,0 0-1,0 0 1,0 0 0,0 0-1,0 0 1,1 1-1,-1-1 1,0 0-1,0 0 1,5 10-20,0 16-1,14 230-104,-1-2 171,-13-219-512,1 0-1,3-1 0,0 0 0,2-1 1,19 39-1,-19-52 31,-2-9-170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16620,'19'-2'1167,"1"0"0,-1-1 1,1-1-1,22-8 1,6 0 217,141-33 1375,387-97-1041,-546 134-1848,100-31-640,-110 32 416,0-1-1,-1-1 0,0-1 1,21-14-1,-34 19 249,0 0 0,0 0 0,0-1-1,-1 1 1,0-1 0,0-1 0,0 1 0,-1-1 0,5-7 0,4-23-438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0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 13387,'-3'0'116,"-1"-1"0,0 1 1,1 0-1,-1 0 0,0 0 0,0 0 0,1 1 1,-1 0-1,0-1 0,1 1 0,-1 1 1,1-1-1,-1 0 0,1 1 0,-4 2 0,-7 5 94,0 0 0,-14 14 0,13-11 145,-7 5-214,1 2 0,1 0-1,1 2 1,1 0 0,0 1-1,2 0 1,0 2 0,2 0-1,-15 33 1,21-38-117,1-1 1,1 1 0,1 1-1,1-1 1,0 1 0,2-1-1,0 1 1,1 0-1,1 0 1,1 0 0,0 0-1,2-1 1,9 38 0,-4-30-11,2 0 0,0-1 1,2 0-1,1-1 0,19 29 1,-24-42 3,1 0 0,1 0 0,0 0 0,1-1-1,0-1 1,0 0 0,1 0 0,0-2 0,1 1 0,0-1 0,19 8 0,-24-13 49,-1 0-1,1-1 1,0 0-1,-1 0 1,1-1 0,0 0-1,0 0 1,0-1 0,0 0-1,1 0 1,-1-1 0,-1 0-1,1-1 1,0 1-1,0-2 1,0 1 0,-1-1-1,1 0 1,-1 0 0,0-1-1,0 0 1,0-1 0,-1 1-1,12-11 1,-6 3 96,0-1 0,-1 0 0,0 0 0,-1-1-1,-1-1 1,0 1 0,-1-2 0,0 1 0,-1-1 0,7-28 0,-5 11-12,-2-1-1,-1-1 1,-2 1 0,-1-1-1,-2 0 1,-4-50 0,0 61-146,0 0-1,-1 0 1,-2 1 0,0-1 0,-2 1 0,0 1 0,-2-1 0,0 2-1,-1-1 1,-16-21 0,21 35-140,0 0 1,-1 0-1,0 1 0,-1 0 0,1 0 0,-1 1 0,-13-8 0,19 12 69,1 1 0,-1 0 0,0 0 0,-1 0 0,1 0 0,0 0-1,0 1 1,0-1 0,0 1 0,-1-1 0,1 1 0,0 0-1,0 0 1,-1 0 0,1 0 0,0 0 0,0 0 0,-1 1-1,1-1 1,0 1 0,0-1 0,0 1 0,-1 0 0,1 0 0,0 0-1,0 0 1,1 0 0,-1 1 0,0-1 0,0 1 0,0-1-1,1 1 1,-1-1 0,1 1 0,-1 0 0,1 0 0,-2 4-1,-8 18-522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15811,'45'-88'3812,"-15"26"-2166,28-52 972,-21 39-1191,55-85-1,-89 156-1399,0-1 1,0 0 0,1 0-1,-1 1 1,1-1 0,0 1-1,0 0 1,0 0 0,8-5-1,-11 9-24,0-1-1,-1 1 0,1 0 0,0-1 0,-1 1 0,1 0 0,0 0 0,0 0 0,-1-1 0,1 1 0,0 0 1,0 0-1,-1 0 0,1 0 0,0 0 0,0 1 0,-1-1 0,1 0 0,0 0 0,0 0 0,-1 1 0,1-1 1,0 0-1,-1 1 0,1-1 0,0 1 0,1 1 0,0-1 0,0 1-1,-1 0 1,1 0 0,-1 0 0,1 0 0,-1 0 0,2 4-1,2 5 2,-1 1 0,5 18 0,-8-26 2,11 54 159,-3 0-1,3 77 1,6 43 133,-18-174-404,1-1 0,-1 1-1,1-1 1,1 1 0,-1-1 0,0 0-1,1 1 1,2 3 0,-4-7 69,0 1 0,1-1 1,-1 0-1,0 0 0,0 1 0,1-1 1,-1 0-1,0 0 0,0 1 0,1-1 1,-1 0-1,0 0 0,1 0 1,-1 0-1,0 1 0,1-1 0,-1 0 1,0 0-1,1 0 0,-1 0 1,0 0-1,1 0 0,-1 0 0,0 0 1,1 0-1,-1 0 0,0 0 1,1 0-1,-1 0 0,0-1 0,1 1 1,0-1-9,0 0 0,0 0 0,0 0 0,0 0 0,0 0 0,0 0 0,0 0 0,0 0 0,0-1 0,-1 1 0,1 0 0,0-3 0,11-26-478,0-8-172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14483,'34'-12'2641,"5"-1"-1289,2-6-608,4 2 2497,1-3-1769,-2 0-320,-5 0-648,-6 4-648,-12 1 176,2 7-128,-9-5-64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217 158 21085,'1'-1'77,"0"0"0,-1 0 0,0 0 1,1 0-1,-1 0 0,0 0 0,1 0 1,-1 0-1,0 0 0,0-1 0,0 1 1,0 0-1,0 0 0,0 0 1,0 0-1,0 0 0,-1-1 0,1 1 1,0 0-1,-1 0 0,1 0 0,-1 0 1,1 0-1,-1 0 0,1 0 1,-1 0-1,0 0 0,0 1 0,1-1 1,-1 0-1,0 0 0,0 0 0,0 1 1,0-1-1,0 1 0,0-1 0,0 0 1,0 1-1,0 0 0,0-1 1,0 1-1,0 0 0,0-1 0,-2 1 1,-2-1 75,0 1 1,0-1-1,0 1 0,0 0 1,0 1-1,0-1 1,0 1-1,1 0 1,-8 2-1,4 1-84,0 0 0,1 0-1,-1 0 1,1 1 0,0 0 0,0 1-1,0-1 1,1 1 0,0 1 0,0-1-1,0 1 1,1 0 0,0 0-1,1 1 1,-5 9 0,3-5-64,1-1 0,0 1-1,1 0 1,0 0 0,1 1 0,0-1 0,1 1 0,1 0 0,0 22-1,1-32-4,0 0-1,0-1 0,0 1 0,1 0 1,-1 0-1,1 0 0,0 0 0,0 0 0,0-1 1,0 1-1,1 0 0,-1-1 0,0 1 0,1-1 1,0 1-1,0-1 0,3 3 0,-4-4 1,1 0 1,0 0-1,0-1 0,0 1 0,-1-1 0,1 1 0,0-1 0,0 0 0,0 1 1,0-1-1,0 0 0,0 0 0,0-1 0,0 1 0,-1 0 0,1-1 0,0 1 0,0-1 1,0 1-1,0-1 0,-1 0 0,1 0 0,0 0 0,-1 0 0,1 0 0,-1 0 1,1 0-1,1-2 0,7-6 18,0 1 1,-1-2-1,0 1 1,0-1-1,-1-1 1,12-19-1,36-77 199,-47 88-176,15-34 251,28-94 1,-52 184-109,-19 288-112,19-266-11,2 0 0,3-1 0,19 89 0,-19-129-74,1 1-1,9 19 0,-12-31-102,-1-1 0,1 0 0,1-1-1,-1 1 1,1 0 0,0-1 0,1 0 0,-1 0-1,7 5 1,-10-9 97,0-1-1,0 1 1,0-1-1,0 0 1,0 1-1,0-1 1,0 0 0,1 0-1,-1 0 1,0 0-1,0 0 1,0 0-1,0 0 1,0 0-1,0 0 1,1 0-1,-1 0 1,0-1-1,0 1 1,0-1 0,0 1-1,0-1 1,0 1-1,0-1 1,0 1-1,1-2 1,7-16-313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1 855 16436,'4'15'1361,"-4"-15"-1335,0 0-1,0 1 1,0-1 0,1 0 0,-1 0 0,0 0 0,0 0 0,0 0 0,0 0 0,0 0 0,0 0 0,0 1 0,0-1 0,1 0-1,-1 0 1,0 0 0,0 0 0,0 0 0,0 0 0,0 0 0,0 0 0,1 0 0,-1 0 0,0 0 0,0 0 0,0 0 0,0 0-1,0 0 1,1 0 0,-1 0 0,0 0 0,0 0 0,0 0 0,0 0 0,0 0 0,0 0 0,1 0 0,-1 0 0,0 0 0,0-1-1,0 1 1,0 0 0,0 0 0,0 0 0,0 0 0,1 0 0,12-27 1626,-11 24-1565,15-43 720,-1-1 0,-3 0 0,-2-1 1,6-56-1,3-195 538,-19 280-1266,-2-99 310,1 104-335,-2 0 1,0 0 0,0 1 0,-1-1-1,-9-23 1,6 30-5,3 17-12,7 16-26,0 0 0,1 0 0,15 40 0,-7-23 3,-3-11-23,19 71-43,69 161-1,-96-259-1,19 35-275,-19-38 194,-1 1-1,1-1 0,0 0 1,0 1-1,0-1 1,0 0-1,0 0 0,1 0 1,-1 0-1,1-1 0,3 3 1,-5-4 114,-1 1 0,1-1 1,-1 0-1,1 0 0,-1 0 1,1 0-1,-1 0 0,1 0 0,-1 0 1,0 0-1,1 0 0,-1 0 1,1 0-1,-1 0 0,1 0 1,-1-1-1,1 1 0,-1 0 0,0 0 1,1 0-1,-1-1 0,1 1 1,-1 0-1,0 0 0,1-1 1,-1 1-1,0 0 0,1-1 1,-1 1-1,0-1 0,0 1 0,1 0 1,-1-1-1,0 1 0,0-1 1,0 1-1,1 0 0,-1-1 1,0 1-1,0-1 0,0 1 1,0-1-1,3-14-543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15091,'13'-1'778,"1"-2"-1,-1 1 1,1-2 0,-1 0-1,0 0 1,0-1-1,-1-1 1,0 0-1,13-8 1,15-13 917,45-39-1,-53 41-1400,311-283 1614,-225 198-2268,-104 97 66,21-21-185,-33 32 205,0-1 1,0 1-1,0-1 1,0 1-1,-1-1 1,1 0-1,-1 0 1,0 0-1,0 1 1,0-1-1,0 0 1,0-4-1,-1 7 242,0 0 1,0 0-1,0 0 0,0-1 1,0 1-1,1 0 0,-1 0 1,0 0-1,0-1 0,0 1 1,0 0-1,0 0 0,-1 0 1,1-1-1,0 1 0,0 0 1,0 0-1,0 0 0,0-1 1,0 1-1,0 0 0,0 0 1,0 0-1,0-1 0,-1 1 1,1 0-1,0 0 0,0 0 1,0 0-1,0 0 0,-1-1 1,1 1-1,0 0 0,0 0 1,0 0-1,0 0 0,-1 0 1,1 0-1,0 0 0,0 0 1,-1 0-1,1 0 0,0 0 1,0 0-1,0 0 0,-1 0 1,1 0-1,0 0 0,0 0 1,0 0-1,-1 0 0,1 0 1,0 0-1,-1 0 0,-10 2-959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20996,'3'-10'1881,"15"-1"-1321,2-1-184,9-2 728,5-2-231,6 0-337,1 0-136,3 1-328,0-1-152,-6-1-440,-7-2-281,-8 0-535,-4 7-16,-19 0 872,-6 4-384,-14 5-89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4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19124,'24'0'2113,"5"-9"-1257,1-2-344,4-5 1008,4-1-312,-1-3-559,0 3-505,-8 0-1369,-3 4 1137,-11 8-232,-3 0-176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0 711 13603,'1'6'1863,"1"-10"-733,1-17 167,-1-159 4049,-3-94-3108,0 56-1027,2 199-1058,-1 19-151,0 0 0,0 0 0,0 0 0,0 0 0,0 0 0,0 0-1,0 0 1,0 0 0,1 0 0,-1 0 0,0 1 0,0-1 0,0 0-1,0 0 1,0 0 0,0 0 0,0 0 0,0 0 0,0 0 0,0 0-1,0 0 1,0 0 0,0 0 0,0 0 0,0 0 0,1 0-1,-1 0 1,0 0 0,0 0 0,0 0 0,0 0 0,0 0 0,0 0-1,0 0 1,0 0 0,0 0 0,0 0 0,0 0 0,1 0 0,-1 0-1,0 0 1,0 0 0,0 0 0,0 0 0,0 0 0,0 0-1,0 0 1,0 0 0,0-1 0,0 1 0,0 0 0,0 0 0,0 0-1,0 0 1,0 0 0,0 0 0,0 0 0,0 0 0,0 0 0,0 0-1,1 0 1,-1 0 0,0-1 0,9 30 115,-5-17-120,2 9 10,32 106 22,57 124-1,-90-242-29,-1 3-21,2 0 0,0-1 0,0 0 0,1 0-1,9 10 1,-16-20-8,1 0 0,-1-1 0,0 1 0,1-1-1,-1 1 1,1-1 0,-1 0 0,1 1-1,-1-1 1,1 1 0,-1-1 0,1 0 0,-1 1-1,1-1 1,-1 0 0,1 0 0,0 1 0,-1-1-1,1 0 1,-1 0 0,1 0 0,0 0-1,0 0 1,0 0 2,-1 0 0,0-1 0,1 1 0,-1-1-1,1 1 1,-1 0 0,0-1 0,0 1 0,1-1 0,-1 1 0,0-1-1,0 1 1,1-1 0,-1 1 0,0-1 0,0 1 0,0-1-1,0 1 1,0-1 0,0 0 0,-2-33-429,-8 3 95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19404,'16'4'2489,"-1"0"-1505,0-7-376,1-5 1432,8-7-807,-1-2-241,2-6-424,-2-2-288,0-3-616,-3 2-632,-2-2 824,1-2-144,-3 0-112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62 111 18772,'0'-1'62,"0"1"-1,0 0 1,0-1-1,0 1 1,0 0 0,0-1-1,1 1 1,-1 0-1,0-1 1,0 1 0,0 0-1,0-1 1,0 1-1,0 0 1,0-1 0,-1 1-1,1 0 1,0-1-1,0 1 1,0 0 0,0-1-1,0 1 1,0 0-1,-1 0 1,1-1 0,0 1-1,0 0 1,0 0-1,-1-1 1,1 1 0,0 0-1,0 0 1,-1-1-1,1 1 1,0 0 0,0 0-1,-1 0 1,1 0-1,0-1 1,-1 1 0,1 0-1,0 0 1,-1 0-1,1 0 1,0 0 0,-1 0-1,1 0 1,0 0-1,-1 0 1,1 0 0,0 0-1,-1 0 1,1 0-1,0 0 1,-1 0 0,1 1-1,-1-1 1,0 1 99,-1 0 1,1 0 0,-1 0-1,1 1 1,0-1-1,-1 0 1,1 1 0,0-1-1,0 1 1,-1 1-1,-5 13-62,1 0-1,1 0 0,0 0 0,1 0 0,1 1 0,0-1 0,2 1 0,-1 0 0,2 0 0,1-1 0,0 1 0,1 0 0,0-1 0,2 1 0,5 18 0,-8-33-88,0 1 1,0-1-1,0 1 0,0-1 1,1 0-1,-1 1 0,1-1 1,-1 0-1,1 0 0,0 0 1,0 0-1,0-1 0,0 1 1,0 0-1,0-1 0,0 1 1,0-1-1,4 2 1,-4-3 12,0 0 1,0 1-1,0-1 1,1 0 0,-1 0-1,0-1 1,0 1 0,0 0-1,0-1 1,0 1 0,0-1-1,0 0 1,0 1 0,0-1-1,0 0 1,0 0-1,-1 0 1,1-1 0,0 1-1,-1 0 1,1-1 0,-1 1-1,3-4 1,6-7 102,0-1 0,-1 0 0,-1 0 0,0-1 0,-1 0-1,0-1 1,-1 0 0,-1 0 0,0 0 0,-1-1 0,-1 1 0,0-1 0,-1 0 0,-1 0 0,0 0-1,-2 0 1,1 1 0,-2-1 0,0 0 0,-1 0 0,-6-17 0,7 26-103,-1 1 0,0-1 0,-1 1 0,1 0 0,-1 1 0,0-1 0,-6-6 0,9 11-31,-1 0 0,1-1-1,0 1 1,-1 0 0,1-1 0,-1 1 0,1 0 0,-1 0 0,0 0 0,1 1-1,-1-1 1,0 0 0,0 1 0,0-1 0,0 1 0,1-1 0,-1 1 0,0 0-1,0 0 1,0 0 0,0 0 0,0 0 0,0 0 0,0 1 0,0-1 0,1 0-1,-1 1 1,0 0 0,0-1 0,-2 2 0,1 0-53,1 1 0,-1-1 0,1 0 0,0 1 0,0-1 0,0 1 1,0 0-1,0 0 0,0 0 0,1 0 0,-1 0 0,1 0 0,0 0 0,0 0 0,0 0 0,0 1 1,1-1-1,-1 6 0,0 3-444,0 0 1,1 0-1,3 24 1,-1-22 71,0-1 1,1 1 0,1 0-1,0-1 1,0 0 0,13 23 0,-2-16-471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2:5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17873 483 11130,'-31'3'1020,"25"-2"-902,1 0 0,-1-1 0,0 1 0,0-1 0,1-1 0,-1 1 0,-9-2-1,13 0-93,0 1 0,0-1-1,0 0 1,1 1 0,-1-1 0,1 0-1,-1 0 1,1 0 0,0 0-1,0 0 1,-2-5 0,-3-4-16,3 7-9,0 0 1,0 1 0,-1-1 0,1 1 0,-1 0 0,1 0-1,-1 0 1,0 0 0,0 1 0,-1 0 0,1 0 0,0 0 0,-1 0-1,1 0 1,-1 1 0,-6-1 0,-8-1 43,0 1 0,-37 1 0,5 1 40,-96-21 88,-103 6 31,161 6-236,1-5 0,-126-35 0,116 24-131,-163-21-1,-337 42 281,480 8-53,-460 28 443,-281 2-212,450-43-239,-920 6 393,375 50-139,409-18-244,-564-28 10,860-6-81,-967-61-20,459-30 30,645 80 5,-1144-87-7,972 91 0,-1468-38 1,-176 125-257,1296-10 163,10 50 146,547-94-26,0 3 1,-136 64-1,-124 101 68,208-116-61,-36 24-5,155-92-37,0 0 1,1 0-1,0 1 0,0 0 0,1 1 0,-1-1 0,1 1 0,1 1 1,0-1-1,0 1 0,0 0 0,1 0 0,0 0 0,0 1 1,1-1-1,0 1 0,1 0 0,0 0 0,0 0 0,1 0 0,-1 15 1,2-6-12,1 0 1,0 0 0,1 0 0,1 0 0,1 0 0,0 0 0,2-1-1,0 0 1,0 0 0,2 0 0,16 27 0,-6-19 4,0 0 1,2-1 0,0-1 0,2 0-1,1-2 1,27 21 0,16 6-8,1-2 0,2-3 1,3-3-1,0-3 1,3-4-1,0-3 1,2-3-1,159 33 0,115-12-22,5-21 26,-159-14 18,819 40 32,2-29-29,982-30-2,-112-1-35,-329 78 48,-167-4 26,670-63-66,-266-66-6,-11-114 40,-471-70-203,-105-72-35,-1059 270 105,-3-7 1,154-82-1,-283 128 88,-1-1 0,0-1 0,0 0 0,25-24 0,-38 31 30,-1 1 0,0 0 0,1-1 0,-1 0-1,-1 0 1,1 0 0,-1 0 0,1 0 0,-1 0 0,0-1 0,-1 1 0,1-1 0,-1 1 0,0-1 0,0 1 0,0-1 0,-1 0 0,1 0 0,-1 1 0,0-1 0,-1 0-1,1 0 1,-1 1 0,0-1 0,-2-6 0,-1 2 5,-1-1 0,0 0 0,-1 1-1,0 0 1,0 0 0,-1 1 0,0 0 0,0 0-1,-16-13 1,-3 1 21,-55-33-1,27 24-5,-1 3 1,-1 2-1,-1 2 1,-71-16-1,-246-38-619,224 49 237,-13-5 209,0-4-62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3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66 12603,'-9'-4'278,"1"0"1,-1 1 0,0 1-1,0 0 1,0 0 0,-1 0 0,1 1-1,0 1 1,-1-1 0,1 2-1,0-1 1,0 1 0,-1 1-1,1-1 1,0 2 0,-9 2 0,7-1-138,-1 0 0,1 1 0,0 0 0,1 0 1,-1 1-1,1 1 0,0 0 0,1 0 0,-1 1 1,2 0-1,-1 0 0,-7 11 0,7-5-120,1-1-1,0 2 1,1-1-1,1 1 1,0 0-1,1 0 1,1 1-1,0-1 1,1 1-1,1 0 1,-1 29 0,3-25-22,1-1 0,0 1 0,2-1 0,0 1 0,1-1 0,1 0 0,1 0 0,1-1 0,11 24 0,-12-31-1,1 0-1,0-1 1,1 0-1,0 0 1,0-1-1,1 0 1,0 0-1,1-1 0,0-1 1,0 1-1,1-1 1,12 6-1,-16-10 9,0 0-1,0 0 1,0 0-1,0-1 1,0 0-1,0-1 1,0 1-1,1-1 1,-1-1-1,1 0 1,-1 0-1,0 0 1,1-1-1,-1 0 1,0 0-1,1-1 1,-1 1-1,0-2 1,0 1-1,0-1 1,12-7-1,-5 0 49,-1-1 0,0 0 0,-1 0 0,0-1 0,0-1 0,-2 0 0,1-1 0,14-26 0,-4 0 200,-1-1 0,14-45-1,-24 59-54,-2-1 0,5-29 0,-10 44-100,-1-1 1,-1 0-1,0 0 1,-1 0-1,-1 0 0,-2-18 1,1 26-64,0-1 0,-1 0 0,1 1 0,-1 0 0,-1 0 0,1 0 0,-1 0 0,0 0 0,0 0 0,-1 1 1,1 0-1,-1 0 0,0 0 0,-1 1 0,1 0 0,-1 0 0,0 0 0,-8-4 0,-11-4-343,0 1-1,-1 1 1,-30-8 0,52 17 181,-1-1 6,4 2 95,0-1 0,0 1 0,-1-1 0,1 1 1,0 0-1,0-1 0,0 1 0,0 0 1,-1 0-1,1 0 0,0 0 0,0 0 0,-1 0 1,1 0-1,0 0 0,0 1 0,-2-1 0,-1 6-351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17484,'25'43'2096,"-4"4"-1312,-1 1-368,-3-1 1113,1-7-537,-3-3-272,-5-18-688,-2-10-264,-4-21-720,-3-14-208,-6-18 864,-3-8-289,-3-12-183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80 17300,'0'-1'108,"0"1"-1,0-1 1,-1 0 0,1 1 0,0-1 0,0 0-1,-1 1 1,1-1 0,0 0 0,-1 1 0,1-1 0,-1 1-1,1-1 1,-1 0 0,1 1 0,-1-1 0,1 1-1,-1 0 1,1-1 0,-1 1 0,0-1 0,1 1 0,-1 0-1,0-1 1,1 1 0,-1 0 0,0 0 0,0 0-1,0 0 41,0 0 0,0 1 0,0-1 0,0 0 0,0 1-1,0 0 1,0-1 0,0 1 0,0 0 0,0-1-1,0 1 1,0 0 0,1 0 0,-1 0 0,0-1 0,0 2-1,-3 4 235,1 0 1,0-1-1,0 1 0,0 0 0,-2 10 0,2-4-192,1 0 0,0 0 1,1 13-1,0-22-172,1 0 0,0-1 1,0 1-1,0-1 0,1 1 0,-1 0 1,0-1-1,1 1 0,0-1 0,0 1 1,0-1-1,0 1 0,0-1 0,0 1 1,0-1-1,1 0 0,-1 0 1,1 0-1,0 0 0,3 3 0,-4-5-5,0 1 0,1 0 0,-1-1 0,1 0-1,-1 1 1,1-1 0,0 0 0,-1 0 0,1 0 0,-1 0 0,1 0-1,-1 0 1,1 0 0,-1 0 0,1-1 0,-1 1 0,1 0-1,-1-1 1,1 0 0,-1 1 0,1-1 0,-1 0 0,0 0-1,1 1 1,-1-1 0,0 0 0,0 0 0,0-1 0,0 1-1,0 0 1,0 0 0,1-2 0,6-6 57,-1-1-1,0 0 1,5-12-1,-7 14-28,5-11 55,-2-1 0,0 0-1,9-36 1,-2 8 8,-10 78-44,-3-11-59,1 0 0,0 0 0,2 0 0,0-1 0,9 22 0,-11-32 0,1 0 0,0-1-1,1 1 1,0-1 0,0 0 0,0 0 0,1-1 0,0 0 0,0 0 0,1 0 0,0-1 0,0 0 0,14 9 0,27 4 5,-38-15 6,0 1 0,-1 0 0,1 0-1,-1 1 1,15 9 0,-22-12 16,0 0 0,1 1 1,-1-1-1,0 0 0,0 1 0,0-1 0,-1 1 1,1 0-1,-1 0 0,1-1 0,-1 1 1,0 0-1,0 0 0,0 0 0,-1 1 1,1-1-1,-1 0 0,1 0 0,-1 0 0,0 0 1,0 0-1,0 1 0,-2 3 0,1 1 93,-1 1 0,-1-1 0,1 0 0,-2 0-1,1 0 1,-1 0 0,0-1 0,-1 1 0,1-1-1,-8 8 1,10-12-111,0 0 1,-1-1-1,1 1 0,0-1 1,-1 1-1,1-1 0,-1 0 0,0 0 1,0 0-1,0-1 0,0 1 1,0-1-1,0 0 0,0 1 0,0-1 1,-1-1-1,1 1 0,0 0 1,-1-1-1,1 0 0,-1 1 0,1-1 1,0-1-1,-1 1 0,1 0 1,0-1-1,-1 0 0,-5-2 0,7 2-23,0 0 0,0 0 0,0-1 0,0 1-1,1-1 1,-1 1 0,0-1 0,1 0-1,0 0 1,-1 1 0,1-1 0,0 0-1,0 0 1,0 0 0,0-1 0,0 1 0,0 0-1,1 0 1,-1 0 0,1-1 0,-1 1-1,1 0 1,0 0 0,0-3 0,0-10-189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1 722 13795,'1'2'297,"1"-1"0,0 1 0,-1-1 0,1 0-1,0 1 1,0-1 0,0 0 0,0 0 0,0 0 0,0 0 0,1-1 0,-1 1 0,0-1 0,0 1-1,1-1 1,-1 0 0,0 1 0,0-1 0,1 0 0,-1-1 0,0 1 0,1 0 0,-1-1-1,0 1 1,0-1 0,0 0 0,0 0 0,1 0 0,1-1 0,3-2 281,1 1 0,-1-1 1,-1-1-1,1 1 0,0-1 0,10-12 1,4-9-61,-1-2 1,-2 0 0,-1-1-1,26-61 1,-33 69-414,109-269 263,-56 128-1541,-56 147-706,-7 18 308,-8 22 48,1-6 602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0 801 15499,'9'-5'2673,"4"-13"-1345,8-25-416,1-13 2665,7-17-2057,5-8-207,6-2-353,0 2-224,-1 3-584,0 8-248,-2 7-1216,-8 3 1200,-8 12-224,-4 7-152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449 987 15811,'7'5'2189,"0"-2"1390,-12-21-2150,-54-157-48,-8 2 0,-8 4 0,-96-160 1,104 228-1292,48 75-86,19 26-5,1 0 0,-1 0 0,0 0 0,0 0 0,0 0 0,0 0 0,0 0-1,0 0 1,1 0 0,-1 0 0,0 0 0,0 0 0,0 0 0,0 0 0,0 0-1,0 0 1,0-1 0,0 1 0,1 0 0,-1 0 0,0 0 0,0 0 0,0 0-1,0 0 1,0 0 0,0 0 0,0 0 0,0-1 0,0 1 0,0 0 0,0 0-1,0 0 1,0 0 0,0 0 0,0 0 0,0-1 0,0 1 0,0 0 0,0 0-1,14 10-23,18 25-4,-2 1 1,34 54 0,-45-63 19,52 80-11,46 63 33,-89-132-64,3-1-1,41 39 1,-71-75 34,12 10-169,27 21 0,-37-30 55,0 0 0,1 0 1,-1 0-1,1-1 0,-1 1 0,1-1 0,-1 0 1,1 0-1,0 0 0,0 0 0,0 0 0,-1-1 0,1 0 1,6 0-1,-9 0 53,0-1 0,0 1 0,0 0 0,0 0 0,0-1 0,0 1 0,0-1 1,0 1-1,0-1 0,0 1 0,0-1 0,0 1 0,-1-1 0,1 0 0,0 0 0,0 1 0,-1-1 0,1 0 0,0 0 1,-1 0-1,1 0 0,-1 0 0,1 0 0,-1 0 0,1 0 0,-1 0 0,0 0 0,1 0 0,-1 0 0,0 0 0,0 0 1,0 0-1,0 0 0,0-1 0,0 1 0,-1-2 0,0-5-51,0 0 0,-1 0 0,0-1 0,-4-7 0,3 7-143,-22-60-875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8 158 19044,'-3'19'458,"1"0"1,0 1-1,1-1 0,1 1 1,1-1-1,1 0 0,8 37 1,-1-24-204,1 1 1,1-1-1,26 48 1,-24-55-196,1 0 1,31 38-1,-37-53-34,1 0 0,0 0 0,0-1 0,1-1 0,0 0 0,0 0 0,1-1 0,13 7 0,-21-12 8,1 0 1,0-1-1,0 1 1,0-1-1,0 0 1,0 0-1,0-1 1,0 1-1,0-1 1,1 0-1,-1 0 1,0 0-1,0 0 1,0-1-1,0 0 0,0 0 1,0 0-1,0 0 1,7-4-1,-6 3 23,-1-1 0,0-1 0,1 1-1,-1-1 1,-1 1 0,1-1 0,0 0-1,-1-1 1,0 1 0,0 0 0,0-1-1,-1 0 1,0 0 0,0 1 0,3-9 0,1-10 137,0 0 0,-2 0 0,-1-1 0,0 1 0,-2-1 1,0 0-1,-4-28 0,-1 20 23,-1-1 0,-1 1 0,-2 0 1,-21-54-1,19 61-108,-1 1 1,-2 1-1,-22-35 1,29 51-99,1-1 0,-2 1-1,1 0 1,0 0 0,-1 1 0,-1 0 0,1 0-1,-1 0 1,0 1 0,0 0 0,0 1 0,-1 0-1,-11-4 1,17 7-31,-1 0 0,1 0 0,-1 1 1,1-1-1,0 1 0,-1 0 0,1 0 0,-1 0 0,1 1 0,0-1 0,-1 1 0,1-1 0,0 1 0,-1 0 1,1 1-1,-6 2 0,6-2-27,-1 1 1,0 0-1,1 0 1,0 0-1,0 1 0,0-1 1,0 1-1,0-1 1,1 1-1,-1 0 1,-1 5-1,-2 5-47,1 1 0,0-1 0,2 1-1,-1 0 1,2 0 0,-2 24 0,3 31-230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7636 13499,'-5'23'1230,"4"-23"-1200,1 0 0,0 1 1,0-1-1,0 1 0,0-1 0,0 0 1,0 1-1,0-1 0,0 1 0,0-1 0,0 0 1,1 1-1,-1-1 0,0 1 0,0-1 1,0 0-1,0 1 0,1-1 0,-1 0 0,0 1 1,0-1-1,0 0 0,1 1 0,-1-1 1,0 0-1,1 1 0,-1-1 0,0 0 1,1 0-1,-1 0 0,0 1 0,1-1 0,-1 0 1,0 0-1,1 0 0,-1 0 0,1 0 1,-1 0-1,0 0 0,1 1 0,-1-1 1,1 0-1,-1 0 0,0-1 0,1 1 0,-1 0 1,1 0-1,-1 0 0,0 0 0,1 0 1,0-1-1,10-2 173,1-2 0,-1 0 0,0 0 0,17-12 0,14-7 86,225-95 797,-209 98-986,2 3 0,105-18 0,-123 29-98,287-54 8,-284 49-2,0-2 1,-1-2 0,0-2-1,-2-2 1,47-29 0,-18 1 25,117-104 0,49-76 23,-216 208-57,75-76 22,229-230-18,-17-14 167,-215 220-1,-4-3-1,-7-4 0,-5-4 0,62-142 1,-34 26 58,103-362 0,-149 400-181,-9-3-1,39-389 1,-81 464-52,-18-243 1,-2 269-22,-4 1 1,-53-180-1,-85-133 6,-20-74 128,156 430-17,2-1-1,4-1 1,3 0 0,3-1-1,3-102 1,5 144-22,1-1 0,2 1 0,1 0 0,1 0 0,1 1 0,1 0 0,2 0 0,0 1 0,29-47 0,-22 48-23,1 0 1,1 1-1,0 0 0,2 2 1,1 1-1,1 0 0,0 2 1,50-29-1,-30 24-36,0 3 0,2 1 1,1 2-1,0 2 0,53-10 1,247-28-79,-292 47 39,104-20-586,-140 22 105,-1 0 0,-1-1 0,1-1 0,-1 0-1,0-1 1,23-16 0,-34 20 297,-1-1 0,1 1 0,-1-1 0,-1 0 1,1-1-1,-1 1 0,7-10 0,-3-5-797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4:5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17732,'163'-15'3299,"-107"12"-3168,8-2-10,0 3 1,1 2-1,63 10 0,-118-8-117,-1 0-1,1 0 1,0 1-1,-1 0 0,17 9 1,-22-10-6,-1 0 1,1 0-1,-1 1 1,0-1 0,0 1-1,0 0 1,0 0-1,0 0 1,-1 0-1,1 0 1,-1 1 0,0-1-1,0 1 1,0 0-1,0-1 1,2 9-1,-3-4-1,1 0 0,-2 1 0,1-1 0,-1 0 0,0 1 0,-1-1 0,0 0 0,0 0 0,-1 1 0,0-1-1,-6 15 1,-4 5 2,-29 49-1,-26 28-24,-90 109-1,69-98-14,-66 93 41,89-119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75 20060,'1'-1'111,"-1"0"0,1 1 0,0-1 0,0 0 0,0 1 0,-1-1 0,1 0 0,0 1 0,0-1 0,0 1 0,0 0 0,0-1 0,0 1 0,0 0 0,0-1 0,0 1 0,0 0 0,0 0-1,2 0 1,-2 0-63,-1 0-1,1 1 1,-1-1-1,1 1 1,-1-1-1,1 1 1,-1-1-1,0 1 1,1-1-1,-1 1 1,0-1-1,1 1 0,-1-1 1,0 1-1,1-1 1,-1 1-1,0 0 1,0-1-1,0 1 1,0 0-1,0-1 1,0 1-1,0 1 1,0 7 173,0 1 0,-1 0 0,-2 12 0,1-13 0,-17 98 133,-5-1 0,-5-1 0,-70 171 0,106-318-2992,76-397-5060,-57 275 8116,-25 153-255,1 1 225,0-1-1,0 1 0,1 0 0,6-17 0,-8 26-319,-1 1-1,0-1 0,0 0 1,1 1-1,-1-1 0,0 1 0,1-1 1,-1 1-1,1-1 0,-1 1 1,1-1-1,-1 1 0,1-1 1,-1 1-1,1-1 0,-1 1 1,1 0-1,0-1 0,6 6 1160,3 24 431,17 119 883,-16-79-1790,36 122 0,-35-159-728,0 0-1,3-1 0,0-1 0,38 54 0,-35-60-825,1-1-1,2 0 1,25 21-1,-34-31-472,-12-8 493,-9-3-49,-14-5-98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18 646 14267,'-14'2'1944,"11"3"-855,3-4-401,13-1 1928,7-4-1135,11-3-369,5-3-184,12-5-360,2-2-208,7-4-456,-1-7-328,-4 1-816,-5-3 1016,-6-7-232,-2-6-168</inkml:trace>
  <inkml:trace contextRef="#ctx0" brushRef="#br0" timeOffset="1">567 1 18620,'-9'21'2088,"4"9"-1423,0 3-225,5 3 968,9-2-624,4-2-112,7-12-248,3-6-128,6-14-216,4-8-160,4-12-544,2-6-232,-5-7 1736,-4-3-976,-1-1-96,-3 2-32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64 12755,'0'-2'85,"-1"0"0,0 0 1,0 1-1,0-1 0,0 0 0,0 0 1,0 1-1,-1-1 0,1 0 1,0 1-1,-1 0 0,0-1 0,1 1 1,-1 0-1,0 0 0,1-1 1,-1 1-1,0 1 0,0-1 0,0 0 1,0 0-1,0 1 0,0-1 1,0 1-1,0-1 0,0 1 0,0 0 1,0 0-1,0 0 0,0 0 0,0 0 1,0 1-1,-3 0 0,-3 1 73,1-1-1,0 2 1,-1-1-1,1 1 1,1 0-1,-1 1 1,0-1-1,-6 6 1,-5 5 18,1 1 1,1 1 0,0 0-1,1 2 1,0-1 0,2 2-1,-16 27 1,8-8-58,1 2 0,-26 79-1,34-80-111,2 1 0,1-1 0,2 1-1,2 1 1,1-1 0,4 63-1,2-79-11,1-1-1,1 1 0,0 0 1,2-1-1,11 28 0,-10-36-2,0 0 0,0 0 0,2-1-1,0 0 1,0-1 0,1 1 0,1-2-1,16 16 1,-21-22-2,1-1 0,0 0 1,0 0-1,0 0 0,1-1 0,-1 0 0,1-1 0,0 1 1,0-2-1,0 1 0,1-1 0,-1 0 0,0-1 0,1 0 1,-1 0-1,11-1 0,-8-1 1,0 0 0,0-1 0,0 0 0,-1-1 0,1 0 1,-1-1-1,0 0 0,0 0 0,0-2 0,0 1 0,-1-1 0,13-10 0,1-4 40,-1-1-1,-1-1 1,-1-1 0,0 0-1,20-35 1,-13 13 82,-1-2 1,24-61-1,-32 61 30,-2 0-1,18-90 1,-28 102-70,-2-1 0,-1 0 0,-2-1 0,-5-58 0,2 82-95,0-1 1,-1 1 0,0 0 0,-1-1 0,0 1-1,-2 1 1,1-1 0,-1 1 0,-1 0 0,0 0-1,-12-13 1,14 19-71,0 0 0,0 1 1,-1 0-1,0 0 0,0 0 0,0 1 0,-1 0 0,0 0 0,1 1 1,-1-1-1,0 2 0,-1-1 0,1 1 0,0 0 0,-1 0 1,1 1-1,-1 0 0,0 0 0,1 1 0,-1 0 0,-10 2 0,5 0-177,0 1 0,0 0 0,1 1 0,0 0 0,-1 1 0,1 1 0,1 0 0,-1 0 0,1 1 0,0 0-1,1 1 1,-15 15 0,-15 21-656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15707,'-4'23'2481,"-2"3"-1377,1 6-304,-3 6 1617,3 8-937,3 7-160,2 4-431,2 3-201,3 0-360,1 1-48,-2-7-296,4-4-136,-3-8-552,-3-9-497,-2-15 985,-5-5-184,-7-10-184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2 156 20476,'-2'-3'2497,"5"3"-1593,9-5-304,6-2 1777,15-6-1321,10-4-216,12-1-392,5-2-96,0-2-344,-3 2-168,-9 3-648,-10 4-496,-18 13 1040,-15 4-192,-27 10-200</inkml:trace>
  <inkml:trace contextRef="#ctx0" brushRef="#br0" timeOffset="1">13 422 21525,'30'-3'2120,"19"-15"-1360,7-12-352,4-5 1209,3 2-769,0 6-472,-5 4-592,-11 15 232,-7 6-96,-13 8-160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 20060,'0'0'65,"0"0"-1,0 0 0,0-1 0,0 1 0,0 0 1,0 0-1,0 0 0,0-1 0,0 1 1,-1 0-1,1 0 0,0 0 0,0-1 1,0 1-1,0 0 0,0 0 0,0 0 0,-1 0 1,1-1-1,0 1 0,0 0 0,0 0 1,-1 0-1,1 0 0,0 0 0,0 0 1,0-1-1,-1 1 0,1 0 0,0 0 0,0 0 1,0 0-1,-1 0 0,1 0 0,0 0 1,0 0-1,-1 0 0,1 0 0,0 0 1,0 0-1,0 0 0,-1 0 0,1 1 0,-6 10 1305,1 20 140,4-24-1307,-2 61 592,3-61-794,0 0 1,1 0-1,0 1 1,0-1 0,1 0-1,0 0 1,3 8-1,-4-13-3,0 0 0,0 0 0,0-1 0,1 1 0,-1 0 0,0-1 0,0 0 0,1 1 0,-1-1 0,1 0 0,-1 1 0,1-1-1,0 0 1,-1 0 0,1 0 0,0-1 0,0 1 0,0 0 0,0-1 0,0 1 0,-1-1 0,1 1 0,0-1 0,0 0 0,0 0 0,0 0-1,3 0 1,5-2-11,1 1-1,-1-2 0,0 1 0,11-6 0,0 2 5,-10 2 15,0 2 1,1 0-1,-1 0 1,0 1 0,1 0-1,-1 1 1,1 0-1,13 3 1,-22-3-1,0 1 0,0-1 0,0 1 0,0 0 0,0 0 0,0 0 0,0 0 0,0 1 0,-1-1 0,1 1 0,0 0 0,-1 0 0,0-1 0,1 2 0,-1-1 0,0 0 0,0 0 0,0 1 0,0-1 0,-1 1 0,1 0 0,-1-1 0,1 1 0,-1 0 0,0 0 0,0 0 0,0 0 0,-1 0 0,1 0 0,-1 0 0,1 0 0,-1 0 0,0 0 0,0 0 0,-1 5 0,0-1 5,-1 1 0,0 0 0,0-1 0,-1 1 0,1-1 0,-2 1 0,1-1 0,-1 0 0,0-1 0,0 1 0,-1-1 0,0 0 0,-11 11 0,1-3 12,-1 0 0,0-1 1,-1-1-1,-19 11 0,22-15-71,0 0 1,0-2-1,0 0 1,-1 0-1,-19 4 0,28-9 63,1 0 0,0 0 0,0 0 0,0-1-1,0 0 1,-1 0 0,1 0 0,0-1 0,0 1 0,0-1-1,0 0 1,-1-1 0,1 0 0,1 1 0,-1-1 0,0-1-1,0 1 1,1-1 0,0 0 0,-5-3 0,2-1-20,1 0 1,0 0 0,-9-15-1,-15-28-24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19004,'25'-13'2481,"6"0"-1577,4-6-400,7-1 1592,8-1-1015,5-2-321,0-2-864,-1-2-488,-4 1 480,-3 3-120,-18-4-129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33 125 21493,'0'-1'79,"0"1"1,0 0 0,0 0-1,0 0 1,0-1 0,0 1-1,0 0 1,0 0 0,0 0-1,-1 0 1,1-1 0,0 1-1,0 0 1,0 0 0,0 0-1,0 0 1,0 0 0,-1-1-1,1 1 1,0 0 0,0 0-1,0 0 1,0 0 0,-1 0-1,1 0 1,0 0 0,0 0-1,0 0 1,-1 0 0,1 0-1,0 0 1,0 0 0,0 0-1,-1 0 1,1 0 0,0 0-1,0 0 1,0 0 0,-1 0-1,1 0 1,0 0 0,0 0-1,0 0 1,0 0 0,-1 0-1,1 0 1,0 0 0,0 1-1,0-1 1,0 0 0,0 0-1,-1 0 1,1 0 0,0 0-1,0 1 1,0-1 0,0 0-1,0 0 1,0 0 0,0 0-1,0 1 1,-1-1 0,1 0-1,0 1 1,0-2 29,0 0 0,0-1 0,-1 1 0,1 0 0,0 0 0,0 0 0,0 0 0,0 0 0,1 0 0,-1 0 0,0 0 0,0 0 0,0 0 0,1 0 0,-1 0-1,1-1 1,4-4-68,-1 0 0,-1-1 0,1 1 0,-1-1 0,3-10 0,-5 15-28,0 0 1,-1 0-1,1 0 0,-1 0 1,0 0-1,0 0 1,0 0-1,0 0 1,0 0-1,0 0 1,0 0-1,0 0 0,-1 0 1,1 0-1,-1 0 1,0 0-1,0 0 1,0 0-1,1 0 1,-2 1-1,1-1 1,0 0-1,0 1 0,-3-3 1,4 3-6,-1 0 0,1 1 0,-1-1 0,1 1 0,-1 0 0,1-1 0,-1 1 0,0-1 0,1 1 1,-1 0-1,1-1 0,-1 1 0,0 0 0,1 0 0,-1 0 0,0-1 0,1 1 0,-1 0 0,0 0 0,1 0 0,-1 0 0,0 0 0,0 0 0,1 0 0,-1 0 1,0 1-1,1-1 0,-1 0 0,-1 1 0,1 0 3,0 0 1,0 0 0,0 0-1,0 0 1,0 0-1,0 1 1,0-1-1,0 0 1,1 1 0,-1-1-1,0 1 1,0 2-1,-1 3 10,0 1-1,1-1 0,0 1 0,-1 10 0,2-16-17,0 0 0,0 0 0,1 0 0,-1 1 0,1-1 0,-1 0 0,1 0 0,0 0 0,-1 0 0,1 0 0,0 0 0,1 0 0,-1 0-1,0-1 1,0 1 0,3 2 0,-4-4-38,1 1 0,-1-1 0,1 1 1,0-1-1,-1 0 0,1 1 0,-1-1 0,1 0 0,0 0 0,-1 1 0,1-1 0,0 0 0,-1 0 0,1 0 0,0 0 0,-1 0 0,1 0 0,0 0 0,-1 0 0,2 0 1,0-1-136,-1 1 1,0-1 0,0 0 0,0 1 0,0-1 0,1 0 0,-1 0 0,0 0-1,0 0 1,-1 0 0,1 0 0,0 0 0,0 0 0,1-2 0,14-33-1261,-8 15 615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1119 19228,'1'-1'112,"0"1"0,-1 0 0,1-1 0,0 1 0,0 0 0,0-1 0,-1 1 1,1-1-1,0 1 0,-1-1 0,1 0 0,0 1 0,-1-1 0,1 1 0,-1-1 0,1 0 0,-1 0 0,1 1 0,-1-1 0,0 0 0,1 0 0,-1 0 0,1-1 0,8-28 231,-5 16 97,144-531 4389,-112 364-4504,32-132 34,-68 311-354,1 1 0,-1 0 1,0-1-1,1 1 0,-1 0 0,0-1 1,1 1-1,0 0 0,-1 0 1,1-1-1,0 1 0,0 0 0,1-2 1,-1 3-5,-1 0 0,0 1 0,1-1 0,-1 0 0,0 0 0,1 0 0,-1 1 0,0-1 1,1 0-1,-1 1 0,0-1 0,1 0 0,-1 0 0,0 1 0,0-1 0,0 1 0,1-1 0,-1 0 0,0 1 0,0-1 1,0 0-1,0 1 0,0-1 0,0 1 0,0-1 0,0 0 0,1 1 0,-2 0 0,7 43 11,-6-41-9,9 94-276,4 1 0,4-1 0,5-1 0,46 127 0,-67-219 69,0 0-1,1 1 0,0-1 1,0 0-1,0-1 1,0 1-1,1 0 0,-1-1 1,1 1-1,3 2 0,-3-5-507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1245 17132,'-7'21'1655,"7"-21"-1633,0 0 0,0 0 0,0 0 0,0 0 1,0 0-1,0 0 0,0 0 0,-1 1 0,1-1 0,0 0 1,0 0-1,0 0 0,0 0 0,0 0 0,0 1 0,0-1 1,0 0-1,0 0 0,0 0 0,0 0 0,0 0 0,0 1 1,0-1-1,0 0 0,1 0 0,-1 0 0,0 0 0,0 0 1,0 0-1,0 1 0,0-1 0,0 0 0,0 0 0,0 0 1,0 0-1,0 0 0,1 0 0,-1 0 0,0 0 0,0 0 1,0 1-1,0-1 0,0 0 0,0 0 0,1 0 0,-1 0 1,0 0-1,0 0 0,0 0 0,0 0 0,0 0 0,1 0 1,-1 0-1,0 0 0,0 0 0,0 0 0,0 0 0,0 0 1,1 0-1,8-5 475,-8 4-347,244-158 5438,-51 31-4209,849-516 160,-497 355-1553,-520 278-13,-16 8-50,-1-1 0,0 0 0,1-1 0,15-11-1,-31 15-215,-1 0-1,1 1 1,0 0-1,-1 1 0,-6 0 1,-18 3-79,-3-4-100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1 728 18020,'5'-7'445,"-1"-1"1,1 1-1,-2-1 0,1-1 1,-1 1-1,0 0 1,2-10-1,1-2 13,70-232 3575,14-130-2426,-85 462-1532,-1-36-70,-3-33-8,19 195 111,-13-160-106,2 0 0,20 62-1,-14-75-1640,-15-32 1591,0-1 0,1 0-1,-1 0 1,0 0 0,0 1 0,0-1 0,0 0 0,0 0 0,0 0 0,0 0-1,0 1 1,0-1 0,1 0 0,-1 0 0,0 0 0,0 0 0,0 0 0,0 1-1,0-1 1,1 0 0,-1 0 0,0 0 0,0 0 0,0 0 0,1 0 0,-1 0-1,0 0 1,0 0 0,0 0 0,0 0 0,1 0 0,-1 0 0,0 0 0,0 0-1,0 0 1,1 0 0,-1 0 0,0 0 0,0 0 0,0 0 0,1 0 0,-1 0-1,0 0 1,2-20-1188,-3-4 283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22429,'14'0'2096,"-3"1"-1408,-1-1-320,11-1 969,-3-3-457,8-8-352,1-1-328,2-5-904,-2-1-688,-3-2 1144,2-2-201,-6-13-207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0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49 16820,'-8'4'900,"0"0"0,0 0 1,1 1-1,-1 1 0,1-1 1,-12 12-1,5-2-222,1 0 1,-20 30-1,21-27-563,1 1 0,1 0 1,0 1-1,2 0 0,0 0 0,-9 41 0,16-53-86,0-1-1,0 1 1,1 0 0,0 0-1,0-1 1,1 1 0,2 13-1,-2-19-21,-1 1-1,1-1 1,0 0-1,0 0 0,0 0 1,0 0-1,0 0 1,0 0-1,1 0 0,-1 0 1,1 0-1,-1 0 1,1-1-1,0 1 0,0-1 1,0 1-1,-1-1 1,1 0-1,1 1 0,-1-1 1,0 0-1,0-1 1,0 1-1,0 0 0,1-1 1,-1 1-1,0-1 1,1 1-1,2-1 0,2-1 7,0 1 0,0-1 0,-1-1-1,1 1 1,0-1 0,-1 0 0,0-1 0,1 0-1,-1 0 1,0 0 0,0-1 0,-1 1 0,9-8-1,3-4 35,0 0-1,27-32 1,-28 27 2,0-1-1,-2 0 1,-1-1-1,14-29 1,-21 36-20,0 1 0,-1-2 0,0 1 1,-1 0-1,-1-1 0,0 0 0,0-31 0,-3 42-21,0 1 0,0-1 0,-1 1 0,0-1 0,0 1 0,0 0 0,-2-7 0,2 10-6,1 0 0,-1 0 0,0 0-1,1 0 1,-1 0 0,0 0 0,1 0-1,-1 0 1,0 1 0,0-1 0,0 0 0,0 0-1,0 1 1,0-1 0,0 0 0,0 1-1,0-1 1,0 1 0,-1 0 0,1-1 0,0 1-1,0 0 1,0 0 0,-1-1 0,1 1-1,0 0 1,0 0 0,0 0 0,-1 1-1,1-1 1,0 0 0,-1 1 0,-3 0-30,1 1 1,0 0-1,0 0 1,0 0-1,0 0 0,1 1 1,-1-1-1,1 1 1,-1 0-1,1 0 1,0 1-1,0-1 0,0 1 1,1-1-1,-1 1 1,1 0-1,-3 6 1,-3 5-419,2 0 0,0 1 0,-5 21 1,9-31 332,0 2-79,0 0-1,0 0 0,0 15 1,3-12-391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14483,'45'-6'2462,"-19"1"-2501,-6 2 33,0 2-1,-1 0 1,1 1-1,0 1 1,0 1-1,20 4 1,-11 1 18,-1 1-1,0 1 1,39 19 0,12 8-1,85 25 0,-111-46 6,0-2-1,101 12 1,238-10 61,5-27-3,64 0-20,-275 14-36,441-3 11,633 28-22,622 72 21,-25-49 45,-1508-41 90,-356-10 26,0 1 1,0-1-1,0-1 1,-10-3-1,-17-2-57,-6 4 50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20644,'-7'57'2185,"4"2"-1561,-1-5-288,2 2 1256,2-8-1031,4-4-353,6-17-777,-1-8 1402,3-15-865,2-4-48,-1-11-72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16 21517,'-1'-1'82,"0"-1"0,0 1 0,0 0 0,0 0 0,0 0 1,0 0-1,0 0 0,0 0 0,0 1 0,0-1 0,-1 0 0,1 0 1,0 1-1,0-1 0,-1 1 0,1-1 0,0 1 0,-1 0 1,1 0-1,-1-1 0,-1 1 0,0 0 7,0 1-1,1-1 1,-1 1-1,0 0 1,1-1-1,-1 1 1,1 0-1,-1 1 1,1-1-1,-5 3 1,1 0 64,1 1 1,-1 0 0,1 0-1,-1 0 1,2 0-1,-1 1 1,-7 12 0,8-11-80,1 0 0,0 0-1,0 1 1,0-1 0,1 1 0,1 0 0,-1-1 0,0 13 0,2-18-59,0 0 0,0-1 1,0 1-1,0 0 0,0 0 1,0 0-1,1-1 0,-1 1 1,1 0-1,-1 0 0,1-1 1,0 1-1,-1-1 0,1 1 1,0 0-1,0-1 0,0 1 1,0-1-1,1 0 0,-1 1 1,0-1-1,1 0 0,-1 0 1,0 0-1,1 0 0,0 0 1,-1 0-1,1 0 0,-1 0 1,1-1-1,0 1 0,-1-1 1,1 1-1,0-1 0,0 0 1,0 0-1,-1 1 0,1-1 1,0 0-1,0-1 0,0 1 1,2-1-1,10 0 14,-1-2 1,0 0-1,0 0 0,0-1 1,0-1-1,13-6 0,73-44-61,-32 17-118,-67 38 147,1-1-1,-1 1 1,1 0 0,-1 0 0,1-1 0,-1 1-1,1 0 1,-1 0 0,1 0 0,-1 0 0,1 0-1,-1 0 1,1 0 0,-1 0 0,1 0 0,0 0 0,-1 0-1,1 0 1,-1 0 0,1 0 0,-1 0 0,1 1-1,-1-1 1,1 0 0,-1 0 0,1 1 0,-1-1-1,1 0 1,-1 1 0,0-1 0,1 0 0,-1 1-1,1-1 1,-1 1 0,0-1 0,0 1 0,1-1 0,-1 0-1,0 1 1,0-1 0,1 1 0,-1 0 0,0-1-1,0 1 1,0-1 0,0 1 0,0-1 0,0 1-1,0-1 1,0 1 0,0-1 0,0 1 0,0 0 0,-1 42 125,0-27-43,1-5-22,0-1 0,1 0 0,0 0 0,1 1 0,0-1 0,1 0 0,5 13 0,-5-15-21,1-1 0,0 0 0,1 0 0,-1-1 1,1 1-1,1-1 0,-1 0 0,1 0 0,12 9 1,-5-5-14,-4-4-8,-1 0 0,0 0 0,-1 1-1,0 0 1,11 14 0,-16-19-6,-1-1 1,0 1-1,0 0 0,0 0 1,-1 0-1,1 0 0,0 0 1,-1 0-1,1 0 1,-1 0-1,0 0 0,1 0 1,-1 1-1,0-1 0,0 0 1,-1 0-1,1 0 0,0 0 1,-1 0-1,1 0 1,-1 0-1,0 0 0,0 0 1,1 0-1,-1 0 0,-1 0 1,1 0-1,0-1 1,0 1-1,-1 0 0,1-1 1,-1 1-1,-1 1 0,-5 3 46,1 0 0,-1 0 0,-1 0-1,1-1 1,-1-1 0,1 0 0,-2 0-1,1 0 1,-13 2 0,-5 1 51,1-2 0,-33 2 0,44-5-296,0-2 0,0 0 0,0 0 0,-18-4 0,29 4 106,0-1 0,0 0 0,0 0-1,0 0 1,1 0 0,-1-1-1,0 1 1,1-1 0,0 0 0,-1 0-1,1-1 1,0 1 0,0-1 0,0 1-1,0-1 1,0 0 0,1 0-1,-1 0 1,1 0 0,-4-8 0,-1-17-505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13 168 20516,'-13'2'1929,"19"-2"-1177,4-6-288,20-6 1120,9-2-543,15-3-401,2 1-128,8-4-392,2 1-184,-10 2-448,-3 1-360,-13 6 1456,-11-1-760,-19 5-88,-8 0-144</inkml:trace>
  <inkml:trace contextRef="#ctx0" brushRef="#br0" timeOffset="1">72 376 18468,'33'0'1960,"10"-6"-1135,4-5-353,9-5 1008,3 0-344,-5-1-776,-1 0-664,-16 7 368,-8 1-120,-15 4-216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 18780,'0'-1'128,"0"0"0,0 0-1,0 0 1,0 0 0,0 0 0,0 0-1,0 0 1,-1 0 0,1 1-1,0-1 1,-1 0 0,1 0 0,-1 0-1,1 1 1,-1-1 0,1 0 0,-1 0-1,0 1 1,-1-2 0,2 2-42,-1 0 0,1 0-1,-1 1 1,1-1 0,-1 0 0,1 0 0,0 0 0,-1 1 0,1-1-1,-1 0 1,1 1 0,-1-1 0,1 0 0,0 1 0,-1-1-1,1 0 1,0 1 0,-1-1 0,1 1 0,0-1 0,0 1 0,0-1-1,-1 2 1,-13 37 2194,13-34-2169,0 0 1,0 0-1,1 0 1,-1 0-1,1 0 1,0 0-1,0 0 1,1 0-1,1 6 1,-1-8-98,-1-1 0,1 0 0,0 0 0,0 0 0,0 0 0,0 0 0,1 0 1,-1 0-1,0 0 0,1 0 0,-1-1 0,1 1 0,0 0 0,0-1 0,0 0 0,-1 1 0,1-1 0,0 0 0,1 0 1,-1 0-1,0 0 0,3 1 0,12 1 3,0 0 0,0-1-1,0-1 1,0-1 0,33-3 0,-26 1-4,46 3-1,-67-1-11,-1 0-1,0 0 0,1 1 0,-1-1 1,1 1-1,-1-1 0,0 1 0,0 0 0,1 0 1,-1 0-1,0 0 0,0 0 0,0 1 1,0-1-1,0 0 0,0 1 0,-1 0 0,1-1 1,0 1-1,-1 0 0,0 0 0,1 0 1,-1 0-1,2 3 0,-2-1 1,0 0 0,-1 0 0,1-1 0,-1 1 0,0 0 0,0 0 0,0 0 0,0-1 0,-1 1 1,0 0-1,0 0 0,0-1 0,0 1 0,-3 5 0,-5 11 33,-2 0 0,-1 0 0,0-1 0,-2-1 1,0 0-1,-1-1 0,0 0 0,-2-1 0,-26 20 0,38-33-34,0 1 0,0-1 0,0 0 0,-1 0-1,1 0 1,-1-1 0,0 0 0,1 0 0,-1 0 0,0-1 0,-7 1-1,9-2-88,1 0-1,-1 0 0,1 0 0,0-1 0,0 1 0,-1-1 0,1 0 0,0 0 0,0 0 0,0-1 0,0 1 0,0-1 1,0 1-1,0-1 0,0 0 0,1 0 0,-1 0 0,0 0 0,1-1 0,0 1 0,0-1 0,-3-3 0,0-2-43,0-1 0,0 1 1,1-1-1,0 0 0,1 0 0,-5-17 0,0-24-481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16267,'10'0'2033,"6"0"-1145,1-3-376,12-4 1753,3-4-1225,12-2-872,3 0-320,3-7 248,2-2-192,-3-1-120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9 117 25870,'-1'-2'1880,"-4"-5"-1552,2-1-224,6-3 312,3 0-416,3-6-1088,-1 1 320,1 2 488,-2 5-264,-1-12-217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18852,'-8'1'1784,"-2"15"-1015,0 5-217,0 12 984,1 6-552,3 14-264,4 3 1,3 6-209,3-2-128,5 0-216,1-3-192,1-8-432,1-6-329,-1-13-543,2-6 2016,-3-14-944,7-2-168,4-10-112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72 19604,'-9'1'244,"0"0"0,0 0 0,0 1-1,0 0 1,0 0 0,1 1 0,-1 1-1,1-1 1,0 1 0,0 1 0,-14 9 0,8-4 59,1 1 1,1 0 0,0 1-1,1 0 1,-16 22 0,20-25-203,1 1 0,0-1 0,1 2 1,0-1-1,1 0 0,0 1 0,0 0 0,1 0 1,1 0-1,0 0 0,0 0 0,1 0 0,1 13 1,0-17-64,1 0 0,0 0 0,0 0 0,1 0 0,0 0 0,0 0 0,1 0 0,0 0 1,0-1-1,1 1 0,-1-1 0,1 0 0,1 0 0,-1-1 0,1 1 0,0-1 0,0 0 1,1 0-1,-1-1 0,1 1 0,9 4 0,-7-5-25,0 0-1,0 0 1,0-1 0,0 0 0,0 0-1,1-1 1,-1 0 0,1-1-1,-1 0 1,1 0 0,0-1-1,-1 0 1,1-1 0,0 1 0,-1-2-1,1 1 1,-1-1 0,1 0-1,-1-1 1,0 0 0,0-1-1,0 1 1,0-1 0,-1-1 0,1 0-1,10-9 1,-8 6-5,-1 0 0,0-1 0,-1 0-1,0 0 1,0-1 0,-1 0 0,0 0 0,-1-1 0,0 0-1,-1 0 1,0 0 0,0-1 0,-2 1 0,1-1 0,-1 0 0,-1 0-1,0-1 1,0-16 0,-3 18-104,1-1 1,-2 1-1,1 0 1,-2 0-1,1 0 0,-2 0 1,1 0-1,-11-20 0,12 26 7,-1 1 0,0 0-1,0-1 1,0 1 0,0 0-1,-1 1 1,1-1 0,-1 0-1,0 1 1,0 0 0,0 0-1,-1 0 1,1 1 0,-1-1-1,1 1 1,-1 0 0,0 0-1,0 1 1,0-1 0,0 1 0,-9-1-1,-18 1-482</inkml:trace>
  <inkml:trace contextRef="#ctx0" brushRef="#br0" timeOffset="1">681 108 18316,'5'0'2248,"4"0"-1343,8 0-401,3-2 2024,10-3-1672,6-1-215,9-4-289,3-2-64,5 0-192,-1-1-200,-5-2-640,-1 0-409,-9 5 969,-6 2-232,-14 8-88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20236,'16'3'1889,"10"-10"-1345,2-6-192,7-4 696,2-1-176,2 0-744,-4-1-440,-4-1 320,-6 4-152,-3 5-56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226 164 22781,'-114'44'2860,"101"-38"-2595,1 0 0,0 1 0,1 0 0,0 1 0,0 0 0,-18 19 1,28-27-255,0 1 1,0 0 0,0 0 0,0 0 0,0 0-1,0 0 1,1 0 0,-1 0 0,0 0 0,1 1-1,-1-1 1,1 0 0,-1 0 0,1 0 0,0 1 0,-1-1-1,1 0 1,0 1 0,0-1 0,0 0 0,0 0-1,0 1 1,0-1 0,0 0 0,0 1 0,1-1-1,-1 0 1,0 0 0,1 1 0,-1-1 0,1 0 0,0 0-1,-1 0 1,1 0 0,0 0 0,0 0 0,-1 0-1,1 0 1,0 0 0,0 0 0,0 0 0,0 0-1,0-1 1,0 1 0,1 0 0,-1-1 0,0 1 0,2 0-1,15 7-11,1 0 1,0-2-1,0 0 0,0-1 0,32 4 0,5 2-79,-38-7 20,0 0 0,0 2 0,0 0 0,-1 2 0,29 15 1,-42-20 43,0 0-1,0 0 1,0 0 0,0 0 0,-1 1 0,0-1 0,1 1 0,-1 0 0,0 0-1,-1 0 1,4 8 0,-4-9 11,-1 1 0,0 0-1,-1-1 1,1 1 0,-1 0 0,1 0 0,-1-1-1,0 1 1,-1 0 0,1 0 0,0-1-1,-1 1 1,0 0 0,0-1 0,0 1-1,-1 0 1,-1 3 0,-2 3 16,-1-1 0,0 1 1,0-2-1,-1 1 0,0-1 0,-1 0 0,0 0 1,0-1-1,0 0 0,-1 0 0,0-1 1,-14 7-1,7-5-33,0 0-1,0-1 1,0-1 0,-1-1 0,0 0 0,-35 4 0,47-8-74,-1-1 1,0 0-1,1 0 1,-1 0 0,1-1-1,-1 0 1,1 0 0,0 0-1,-9-3 1,11 3 92,1-1 0,-1 1 0,1-1 1,-1 1-1,1-1 0,0 0 0,-1 0 0,1 0 1,0 0-1,0 0 0,0-1 0,1 1 0,-1 0 1,1-1-1,-1 0 0,1 1 0,0-1 0,0 0 1,0 1-1,-1-5 0,-1-39-246,2-12-105</inkml:trace>
  <inkml:trace contextRef="#ctx0" brushRef="#br0" timeOffset="1">289 49 19076,'29'-2'2089,"-5"2"-1481,4 2-264,0-2 1280,8 0-1280,-2 0-424,5-3-840,-2-3-1353,6-7 1841,6 2-352,7-5-344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30 17012,'1'0'113,"-1"-1"1,1 0 0,0 0 0,-1 0 0,1 1-1,0-1 1,-1 0 0,1 0 0,-1 0-1,0 0 1,1 0 0,-1 0 0,0 0 0,1 0-1,-1 0 1,0 0 0,0-1 0,0 1-1,0 0 1,0-2 0,-1 3-47,1-1-1,0 0 0,-1 1 1,1-1-1,-1 1 1,0-1-1,1 1 1,-1-1-1,1 1 1,-1 0-1,0-1 1,1 1-1,-1 0 1,0-1-1,1 1 1,-1 0-1,0 0 1,0-1-1,1 1 1,-1 0-1,0 0 1,-1 0-1,-2 0 169,-1 0-1,0 1 1,1-1-1,-1 1 1,0 0-1,1 0 1,-1 0-1,-7 4 1,0 2-82,0 0 1,1 1 0,0 0-1,1 1 1,0 0-1,0 0 1,-11 15-1,7-6-137,1 1 0,0 0-1,-16 34 1,26-46-16,1 0 0,-1-1 0,1 1 0,0 0 0,1 0 0,0 0 0,0 0 0,0 0 0,2 14 0,-1-19 0,0-1 1,0 1-1,1-1 0,-1 1 1,0-1-1,1 1 0,0-1 0,-1 1 1,1-1-1,0 1 0,0-1 1,-1 0-1,1 0 0,0 1 1,0-1-1,1 0 0,-1 0 0,0 0 1,0 0-1,2 1 0,-1-2 1,1 1-1,-1 0 0,1-1 0,-1 1 1,1-1-1,-1 0 0,1 0 0,-1 0 0,1 0 1,-1 0-1,1-1 0,-1 1 0,0-1 1,1 1-1,-1-1 0,1 0 0,1-1 1,11-5 24,0 0 0,0-1 1,-1-1-1,21-17 0,51-49 253,-71 62-225,71-79 308,-45 47-63,-52 77-102,-2-4-256,-13 42 1,23-59-61,0 1 1,0 0 0,1 0 0,1 0 0,0 1-1,1 17 1,1-28 29,-1 0-1,0 1 1,0-1-1,1 1 1,0-1-1,-1 0 1,1 1-1,0-1 1,0 0-1,0 0 1,2 2-1,-2-3 48,-1 0 0,1 0 0,0-1 0,-1 1 0,1 0 0,0-1 0,0 1 0,0-1 0,0 1 0,0-1 0,-1 1 0,1-1 0,0 0 0,0 1 0,0-1-1,0 0 1,0 0 0,0 0 0,2 0 0,1 0-31,0-1-1,0 0 0,0 0 1,0-1-1,0 1 0,0-1 0,-1 0 1,1 0-1,0 0 0,-1 0 1,5-5-1,32-26-594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18692,'-52'25'2275,"-96"62"1,131-75-1904,0 1 1,1 0 0,1 1-1,0 1 1,0 0-1,2 2 1,0-1 0,-19 33-1,29-43-324,0 0 0,0 0 0,1 0 0,0 1 0,0-1 0,0 1 0,1-1 0,0 1 0,0-1 0,1 1 0,-1 0 0,2 0 0,-1-1 0,1 1 0,0-1 0,0 1-1,1-1 1,3 12 0,-2-12-33,1 0-1,-1-1 0,1 1 0,0-1 0,0 0 1,0 0-1,1-1 0,-1 1 0,1-1 0,0 0 1,1 0-1,-1 0 0,1-1 0,0 0 0,-1 0 0,1-1 1,0 1-1,1-1 0,8 2 0,3-1 5,1 0-1,-1-1 1,1-1 0,-1 0-1,1-2 1,0 0-1,-1-1 1,1-1-1,-1-1 1,23-7-1,-25 6-1,1-1-1,-1-1 0,0 0 1,-1-1-1,0-1 0,0-1 1,-1 0-1,0-1 0,-1 0 1,0-1-1,13-15 0,-22 22-10,0 0 0,0-1-1,0 1 1,-1-1 0,1 0 0,-2 0-1,1 0 1,0 0 0,-1-1-1,0 1 1,-1-1 0,0 1-1,0-1 1,0 0 0,-1 1 0,1-1-1,-2 0 1,1 1 0,-1-1-1,0 0 1,0 1 0,-1-1-1,0 1 1,0-1 0,0 1-1,-1 0 1,0 0 0,-1 0 0,1 0-1,-1 1 1,0-1 0,-6-6-1,3 5-214,0 0-1,-1 1 0,0 0 0,1 0 0,-2 1 0,1 0 0,-1 0 0,0 1 0,0 0 1,0 0-1,0 1 0,0 0 0,-1 1 0,0 0 0,1 1 0,-1 0 0,0 0 1,0 1-1,1 0 0,-1 1 0,0 0 0,0 1 0,-15 4 0,-12 10-735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95 647 16588,'-77'11'2687,"61"-12"-2054,16 1-609,-1 0-1,1 0 0,0 0 0,0 0 0,0 0 1,0 0-1,0 0 0,0 0 0,0-1 0,0 1 1,0 0-1,0 0 0,0 0 0,-1 0 0,1 0 1,0 0-1,0 0 0,0 0 0,0-1 1,0 1-1,0 0 0,0 0 0,0 0 0,0 0 1,0 0-1,0 0 0,0 0 0,0-1 0,0 1 1,0 0-1,0 0 0,0 0 0,0 0 0,0 0 1,0 0-1,1 0 0,-1-1 0,0 1 0,0 0 1,0 0-1,0 0 0,0 0 0,0 0 0,0 0 1,0 0-1,0 0 0,0 0 0,1 0 1,-1-1-1,0 1 0,0 0 0,0 0 0,0 0 1,30-15 1710,299-103 1021,79-32-2877,-129 18-1768,-202 90 326,105-77 0,-132 79 672,-15 5-195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1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1 548 17140,'8'13'2232,"15"-13"-1248,19-18-247,8-12 1303,25-7-664,8-6-87,20-7-305,9-3-248,10-2-568,8 2-288,-1 5-568,-1 2-320,-11 7 1536,-8 5-808,-19 6-185,-9 1-127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 12331,'-48'1'757,"-55"10"0,81-8-588,0 2-1,1 1 0,0 1 1,-37 16-1,30-7 27,0 0 0,1 2 0,0 0 0,2 2 1,0 1-1,2 2 0,0 0 0,1 1 0,2 1 0,0 1 0,2 0 0,1 2 0,-16 32 0,11-10 34,1 1-1,3 0 0,2 2 0,3-1 1,1 2-1,-7 108 0,14-79-46,13 164 0,-3-204-170,1-1 0,3 0 0,1 0 0,2-1 0,29 65 0,-33-90-13,0-1 0,1 0 0,1 0-1,0-1 1,1-1 0,0 0 0,1 0 0,1-1 0,0-1-1,25 18 1,-26-21 7,1-1-1,0-1 0,0 0 0,0-1 1,1 0-1,0-1 0,0 0 1,0-1-1,0-1 0,1 0 1,-1-1-1,0-1 0,23-2 1,-6-2 45,-1-2 1,1-2-1,-1 0 1,-1-2-1,0-1 1,0-2-1,-1 0 1,27-19-1,-10 3 131,0-3 0,-2-1 0,69-70-1,-53 42 42,-3-3 0,-3-1-1,-3-4 1,52-92-1,-81 120-135,-1 0 0,-3-1-1,22-78 1,-32 88-75,-1 0-1,-1-1 1,-2 1 0,-1-1-1,-6-65 1,3 83-29,-2-1 0,0 1-1,-1 0 1,0 0 0,-1 0 0,-1 1 0,0-1-1,-1 1 1,-1 1 0,0-1 0,0 1-1,-2 1 1,1 0 0,-2 0 0,-12-11 0,8 10-29,-2 0 1,0 2-1,0 0 1,-1 0 0,0 2-1,-1 0 1,0 1-1,-1 1 1,1 1 0,-37-6-1,18 6-34,-1 2-1,1 2 1,-45 3-1,-109 19 938,182-18-686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2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16363,'-9'5'425,"1"0"0,-1 0 0,1 1-1,0 0 1,1 0 0,-1 1 0,1 0 0,1 0-1,-1 1 1,-9 15 0,-4 9 110,-23 50 0,32-58-474,-16 29 12,2 2-1,3 0 0,2 2 1,-12 58-1,31-111-91,-3 29-169,4-32 164,0-1 1,0 1-1,0 0 1,0-1 0,0 1-1,0 0 1,0-1-1,0 1 1,0 0-1,0-1 1,0 1 0,0 0-1,1-1 1,-1 1-1,0 0 1,0-1-1,1 1 1,-1 0 0,0-1-1,1 1 1,-1-1-1,1 1 1,-1-1-1,1 1 1,-1-1 0,1 1-1,-1-1 1,1 1-1,-1-1 1,1 0-1,0 1 1,-1-1 0,1 0-1,0 0 1,-1 1-1,1-1 1,0 0-1,-1 0 1,2 0 0,2-1-104,0 1 0,0-1 0,-1-1 0,1 1 0,0 0 0,-1-1 0,1 0 0,-1 0 0,0 0 0,1 0 0,-1-1 0,3-2 0,34-37-1078,-12 4 590,-1-1-1,-1-2 0,-3 0 1,-1-2-1,29-83 0,-49 122 638,4-11 207,-1 1-1,0-1 0,-1 0 1,-1 0-1,0-1 0,1-28 1,-4 44-203,0 0 1,0 0-1,1-1 1,-1 1-1,0 0 1,0-1-1,0 1 1,0 0 0,0 0-1,0-1 1,0 1-1,0 0 1,0-1-1,0 1 1,0 0-1,0 0 1,-1-1 0,1 1-1,0 0 1,0-1-1,0 1 1,0 0-1,0 0 1,0-1-1,-1 1 1,1 0 0,0 0-1,0-1 1,0 1-1,-1 0 1,1 0-1,0 0 1,0 0-1,-1-1 1,-5 11 659,-6 22 223,4-2-472,1 0 1,1 1-1,2 0 1,1-1-1,1 54 0,3-68-356,1 0 0,1 0 0,0 0-1,1 0 1,0-1 0,2 0 0,0 0-1,0 0 1,1 0 0,1-1 0,1 0-1,18 23 1,3-7-113,-23-24-148,-1 0 0,1 0-1,-1 0 1,-1 1 0,1 0-1,-1 0 1,-1 1 0,6 9-1,-10-16 143,1 0 0,-1 0-1,0 0 1,0 0 0,1 0-1,-1 0 1,0 0 0,0 0 0,0 0-1,0 0 1,0 0 0,0 0 0,-1 0-1,1 0 1,0 0 0,0 0-1,-1-1 1,1 1 0,-1 0 0,1 0-1,0 0 1,-1 0 0,0 0-1,1-1 1,-1 1 0,0 0 0,0 0-1,-1 1-16,0-1-1,-1 1 0,1-1 0,0 0 0,-1 0 1,1 0-1,0 0 0,-1-1 0,0 1 0,-3 0 0,-32 2-581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2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17132,'4'7'1592,"14"-5"-928,9-5-248,17-3 616,5-4-159,14-7-417,3-3-304,4-6-600,1-1-377,-6-6 633,-3-4-200,-9-11-160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32 13979,'0'-1'74,"0"0"0,1 0-1,-1 0 1,0 0 0,0 0 0,0 0-1,0 0 1,1 0 0,-1 0 0,-1 0-1,1 0 1,0 0 0,0 0 0,0 0-1,0 0 1,-1 0 0,1 0 0,0 0-1,-1 1 1,1-1 0,-1 0 0,1 0 0,-1 0-1,0 0 1,1 0 0,-1 1 0,-1-2-1,1 1 5,-1 1 0,0-1 0,0 0 0,1 1 0,-1-1 0,0 1 0,0 0 0,0 0 0,0-1 0,1 1 0,-1 1 0,0-1 0,-3 0 0,-8 3 369,2 0 0,-1 0 0,-20 10 0,4 0-95,0 2 0,1 1 0,1 1-1,1 1 1,0 1 0,-23 25 0,20-17-220,2 2 0,1 1-1,1 1 1,-29 50 0,41-59-67,2 0 0,0 0 0,-10 35 0,16-44-30,1 0 0,0 0 0,2 1 0,-1-1 0,1 1 0,1-1 0,3 25 0,-3-34-22,1 1 0,0-1 0,0 0-1,1 0 1,-1 1 0,1-1 0,0 0-1,0 0 1,0-1 0,1 1 0,-1 0 0,1-1-1,0 1 1,0-1 0,6 5 0,-5-5-1,1 0 0,0 0 1,1 0-1,-1-1 0,0 0 1,1 0-1,-1 0 0,1 0 0,0-1 1,9 1-1,0-1 40,-1-1 0,1-1-1,-1 0 1,1-1 0,-1 0-1,0-1 1,1-1 0,23-9 0,-21 5 92,-1 0 1,0 0-1,24-18 1,-35 23-94,-1 0 0,1-1 0,-1 1 0,0-1 1,0 0-1,-1-1 0,1 1 0,-1-1 0,0 1 0,0-1 0,0 0 0,-1 0 0,1 0 0,-1 0 0,-1-1 1,2-5-1,-2 9-41,-1 1 1,0-1 0,0 1 0,0-1 0,0 1 0,0-1-1,0 0 1,-1 1 0,1-1 0,-1 1 0,1-1-1,-1 1 1,1-1 0,-1 1 0,0 0 0,1-1 0,-1 1-1,0 0 1,0 0 0,0-1 0,0 1 0,0 0-1,0 0 1,-1 0 0,1 0 0,0 0 0,0 0 0,-1 1-1,1-1 1,-1 0 0,1 1 0,-1-1 0,1 1-1,-1-1 1,1 1 0,-1 0 0,1 0 0,-1-1 0,-1 1-1,-3 0-7,1 0-1,-1 0 0,0 0 0,1 1 1,-1 0-1,1 0 0,-1 0 0,1 1 1,0 0-1,-7 3 0,-22 16-29,32-20 24,0 1 0,0-1-1,0 1 1,0 0 0,0 0 0,1-1 0,-1 1 0,1 1-1,0-1 1,-1 0 0,1 0 0,0 0 0,0 1 0,0 2-1,0-4 3,1 0 0,0 0-1,0 0 1,0 0 0,1 0-1,-1 0 1,0 0-1,0 0 1,0 0 0,1 0-1,-1 0 1,1 0 0,-1 0-1,1 0 1,-1 0-1,1 0 1,-1 0 0,1 0-1,0-1 1,-1 1 0,1 0-1,0 0 1,0-1-1,0 1 1,0 0 0,-1-1-1,1 1 1,0-1 0,0 1-1,0-1 1,0 0-1,0 1 1,0-1 0,2 0-1,3 2 0,-1-1 0,0 0 1,1-1-1,-1 1 0,1-1 0,6-1 0,7-2-4,-1 0 0,-1-1 0,1-1 0,29-13 0,65-36-66,-109 52 67,53-32-33,-39 23-13,32-16 0,-48 26 49,0 1-1,-1-1 0,1 1 0,0 0 1,-1 0-1,1-1 0,0 1 1,-1 0-1,1 0 0,0 0 0,-1 0 1,1 0-1,0 0 0,0 0 0,-1 0 1,1 0-1,0 0 0,-1 0 1,1 0-1,1 1 0,-2-1 2,0 1 0,1-1 0,-1 0 0,0 1-1,1-1 1,-1 1 0,0-1 0,0 1 0,0-1 0,1 1 0,-1-1 0,0 1-1,0-1 1,0 1 0,0-1 0,0 1 0,0-1 0,0 1 0,0-1 0,0 1-1,0 0 1,-12 35-26,-21 36-1,8-19-12,3 0-1,-28 98 1,50-148-33,-7 37-527,7-39 585,0 0 1,0 0-1,0 1 0,0-1 0,0 0 0,0 0 1,0 0-1,0 0 0,0 0 0,0 1 0,1-1 1,-1 0-1,0 0 0,1 0 0,-1 0 0,1 0 1,-1 0-1,1 0 0,0 0 0,-1 0 0,1 0 1,0 0-1,0-1 0,-1 1 0,1 0 0,0 0 1,2 1-1,10-1-236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3 185 21052,'-3'13'1721,"13"-9"-1233,8-4-208,5-16 552,14-5-216,9-8-192,0-4-87,1 2-233,-3-1-128,-8 9-321,-4 9-103,-12 11-416,-6 6-240,-11 13 1288,-5 1-560,-9 0-88,-3 5-104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15771,'8'17'2081,"12"-3"-1201,17-9-256,11-5 992,12-12-303,4-5-233,8-12-216,0-1-272,-5-4-648,-1 4-384,-11 2-1920,-11 3 2048,-17 15-321,-10 0-207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18788,'1'-2'147,"0"1"-1,0 0 1,0-1 0,0 1-1,0 0 1,1 0 0,-1 0-1,0 0 1,1 0 0,-1 0-1,0 1 1,1-1 0,-1 0-1,1 1 1,2-2 0,-2 3-73,-1-1 1,0 0 0,0 1-1,1-1 1,-1 1 0,0 0-1,0-1 1,1 1-1,-1 0 1,0 0 0,0-1-1,0 1 1,0 0 0,0 0-1,0 0 1,-1 0 0,1 1-1,0-1 1,0 0 0,-1 0-1,1 2 1,8 13 154,0 1 0,-2 0 1,0 0-1,-1 1 0,-1 0 0,0 0 0,-1 0 1,2 30-1,-4-16-90,-2 0 0,-1 0 1,-1-1-1,-8 42 0,3-35-152,-24 68 1,26-93-23,0 0 0,-1 0 0,0-1 0,-1 0 1,-1 0-1,0-1 0,0 0 0,-16 16 0,-7-4-77,8-12-16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18868,'-22'33'1532,"-36"44"1,41-58-973,0 2 1,2 0-1,0 1 1,2 1 0,-16 36-1,27-56-498,1 0 0,0 0-1,1 0 1,-1 0 0,0 0-1,1 0 1,0 0 0,0 0 0,0 0-1,0 5 1,1-7-51,-1 0 0,1 1 0,-1-1 0,1 0 0,-1 0 0,1 1 0,0-1 0,0 0 0,-1 0 0,1 0 0,0 0 0,0 0-1,0 0 1,0-1 0,0 1 0,0 0 0,1 0 0,-1-1 0,0 1 0,0 0 0,0-1 0,1 1 0,-1-1 0,0 0 0,1 1 0,1-1 0,4 1-71,1 0-1,0 0 1,-1-1-1,1 0 1,0-1 0,-1 1-1,12-4 1,52-17-639,-58 15 452,0 2 0,1 0 0,-1 0 0,1 1 0,0 1 0,28-1 0,-41 3 217,1 0 1,-1 0 0,1 0-1,-1 0 1,0 0 0,1 0-1,-1 1 1,0-1 0,1 1 0,-1-1-1,0 1 1,1-1 0,-1 1-1,0 0 1,0-1 0,0 1-1,1 0 1,-1 0 0,0 0-1,0 0 1,0 0 0,-1 0-1,1 0 1,0 1 0,1 1 0,-2-1 16,1 0 0,-1 1 0,1-1 1,-1 1-1,0-1 0,0 0 0,0 1 1,-1-1-1,1 1 0,0-1 0,-1 0 1,0 1-1,-1 3 0,-2 5 98,-2 0 1,1 0-1,-2 0 0,-11 16 0,4-10 202,-1-1 0,0 0-1,-1 0 1,-21 15 0,28-24-130,-1 0 0,0-1-1,0-1 1,0 1 0,-1-2 0,0 1 0,0-2-1,0 1 1,-20 2 0,28-5-155,1-1-1,-1 1 1,0-1 0,0 0 0,0 0-1,0-1 1,0 1 0,1-1 0,-1 1 0,0-1-1,0 0 1,1 0 0,-1 0 0,0 0-1,1 0 1,-1-1 0,-2-2 0,3 2-103,0 1-1,1-1 1,-1 0 0,1 0 0,-1-1 0,1 1 0,0 0 0,0 0 0,0-1 0,0 1 0,1 0 0,-1-1-1,1 1 1,-1-1 0,1 1 0,0-1 0,0 1 0,0-1 0,0 1 0,1-3 0,0-4-277,1 0 1,0 0 0,1 1 0,0-1-1,0 1 1,1 0 0,0 0-1,1 0 1,-1 0 0,12-13 0,13-15-929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62 14443,'11'-17'2361,"12"-28"-1,-29 70 3150,-2 9-4989,-127 351-49,122-359-1263,10-25 554,2-7 72,9-44-285,1 4 15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15883,'1'0'139,"0"0"0,0 1 0,0-1 0,-1 0 0,1 1 0,0-1 0,0 1-1,0 0 1,0-1 0,-1 1 0,1 0 0,0-1 0,-1 1 0,1 0 0,0 0 0,-1-1-1,1 1 1,-1 0 0,1 0 0,-1 0 0,0 0 0,1 2 0,5 24 339,-5-19-63,7 37 927,2-1 0,2 0 0,24 60 0,-26-84-1337,0 0 1,0 0-1,2-1 1,1 0-1,0-1 1,1-1-1,1 0 1,33 29-1,-44-43-75,27 25-1413,-23-13 314,-8-14 1125,0-1 0,0 1-1,0-1 1,0 1 0,0-1 0,0 1 0,0-1 0,0 1 0,0-1 0,0 1 0,0-1 0,0 1 0,-1-1 0,1 1 0,0-1 0,0 1 0,-1-1 0,1 0 0,0 1 0,-1-1 0,1 1 0,0-1 0,-1 0 0,1 1 0,0-1 0,-1 0 0,0 1 0,-11 4-721</inkml:trace>
  <inkml:trace contextRef="#ctx0" brushRef="#br0" timeOffset="1">1 574 19508,'3'10'1913,"11"-4"-1193,9-1-272,13-3 832,4-2-232,9-3-368,2-4-215,-1-3-505,-2-2-337,-8-3-759,-4-4 960,-11 2-160,-2 0-176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19644,'1'17'533,"0"6"146,1 1 0,1-1 0,1 0 0,1 0 0,8 25 0,-11-44-624,0 1 0,-1-1 0,2 1 0,-1-1 0,0 0 1,1 0-1,0 0 0,0 0 0,0-1 0,1 1 0,-1-1 0,1 0 0,-1 0 0,1 0 0,0 0 0,1-1 0,-1 1 0,0-1 0,1 0 0,-1 0 0,1-1 0,-1 1 0,1-1 0,0 0 0,0-1 0,-1 1 0,1-1 0,0 0 0,0 0 0,0 0 0,5-1 0,1-2-190,-1 1 0,0-1 0,0 0 0,0-1 0,0-1 0,-1 1 0,0-1 0,1-1 0,-2 0 0,1 0 0,-1-1-1,0 0 1,0 0 0,-1-1 0,0 0 0,0 0 0,9-17 0,-6 10-589,-1-1 0,0 0 0,-2 0-1,0-1 1,-1 0 0,0 0 0,-1-1 0,-2 1 0,4-31-1,-8 30-226,1 18 950,0 0 1,0 0 0,0 0 0,0 0 0,0 0 0,0 0 0,0-1-1,0 1 1,0 0 0,0 0 0,0 0 0,0 0 0,0 0-1,0 0 1,-1 0 0,1 0 0,0 0 0,0 0 0,0 0-1,0 0 1,0 0 0,0 0 0,0 0 0,0 0 0,0 0 0,0 0-1,-1 0 1,1 0 0,0 0 0,0 0 0,0 0 0,0 0-1,0 0 1,0 0 0,0 0 0,0 0 0,-1 0 0,1 0 0,0 0-1,0 0 1,0 0 0,0 0 0,0 0 0,0 0 0,0 0-1,0 0 1,0 0 0,0 0 0,-1 0 0,1 0 0,0 1-1,0-1 1,0 0 0,0 0 0,0 0 0,0 0 0,0 0 0,0 0-1,0 0 1,0 0 0,0 0 0,0 0 0,0 1 0,-12 29 1480,5-1-45,1 0 0,1 1 0,1 0-1,1 59 1,6-48-1031,1 1-1,2-2 1,12 45 0,-12-60-833,-4-13 229,1 0 0,8 21 1,-3-19-71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4 765 18468,'-1'0'66,"1"1"1,-1-1-1,1 1 0,0 0 0,-1-1 1,1 1-1,0 0 0,0-1 1,0 1-1,-1 0 0,1-1 1,0 1-1,0 0 0,0-1 0,0 1 1,0 0-1,0-1 0,0 1 1,1 0-1,-1-1 0,0 1 1,0 0-1,0-1 0,1 1 0,-1 0 1,0-1-1,1 1 0,-1 0 1,0-1-1,1 1 0,-1-1 1,1 1-1,-1-1 0,2 1 0,0 0 30,1 0-1,0-1 0,0 1 0,-1-1 0,1 0 0,0 0 0,0 0 0,-1 0 0,1 0 0,3-1 0,24-5 620,0 0 0,0-2 0,31-13 0,93-45 540,-111 47-993,479-233 1211,-135 63-1466,111-28-1702,-486 212-39,-19 5 863,-17 6 198,2 4 133,-4 1-161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34 18452,'37'-33'3170,"-37"33"-3150,0 0-1,0 0 1,0 0 0,0 0 0,0 0-1,0 0 1,0 0 0,0 1-1,0-1 1,0 0 0,0 0 0,0 0-1,0 0 1,0 0 0,0 0-1,0 0 1,0 0 0,0 1 0,0-1-1,0 0 1,0 0 0,0 0-1,0 0 1,0 0 0,0 0 0,0 0-1,0 0 1,0 0 0,0 0-1,1 1 1,-1-1 0,0 0 0,0 0-1,0 0 1,0 0 0,0 0-1,0 0 1,0 0 0,0 0 0,1 0-1,-1 0 1,0 0 0,0 0-1,0 0 1,0 0 0,0 0 0,0 0-1,0 0 1,1 0 0,-1 0-1,0 0 1,0 0 0,0 0 0,0 0-1,0 0 1,0 0 0,0 0-1,0 0 1,0-1 0,1 1 0,-1 0-1,0 0 1,0 0 0,0 0 0,0 0-1,0 0 1,0 0 0,0 0-1,-2 10 896,2-10-871,-42 120 2369,7-25-2017,-72 263-639,94-313-157,36-160-5892,-9 37 5228,1 1-91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14347,'9'6'1960,"2"7"-1039,4 8-185,-1 5 1136,9 6-391,1 0-129,5 7-352,3 1-136,2 0-264,-3-1-112,0-4-367,-4-1-138,-4-4-807,-5-7-352,-6-4 960,-5-4-232,-8-3-120</inkml:trace>
  <inkml:trace contextRef="#ctx0" brushRef="#br0" timeOffset="1">1 636 20628,'15'-8'2185,"17"-4"-1353,5-3-344,15-7 1080,4 2-415,5-1-569,-1-1-368,-2 2-840,-10 0-456,-10 3 847,-4-3-215,-11-6-160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94 141 20324,'9'-17'-1722,"15"-34"-500,-22 46 2582,0-1 1,0 1-1,0-1 0,-1 0 0,0 1 0,-1-1 0,1-8 0,-1 13-312,0 1-1,0-1 0,0 0 0,0 0 0,0 1 0,0-1 1,0 0-1,0 1 0,0-1 0,0 0 0,-1 0 0,1 1 1,0-1-1,-1 1 0,1-1 0,0 0 0,-1 1 0,1-1 0,-1 1 1,1-1-1,-1 1 0,1-1 0,-1 1 0,1-1 0,-1 1 1,1-1-1,-1 1 0,0 0 0,1-1 0,-1 1 0,0 0 1,1 0-1,-1-1 0,0 1 0,1 0 0,-1 0 0,0 0 0,1 0 1,-1 0-1,0 0 0,0 0 0,1 0 0,-1 0 0,0 0 1,1 0-1,-1 1 0,0-1 0,1 0 0,-1 0 0,0 1 1,1-1-1,-1 0 0,-1 2 0,-3 0 290,0 1-1,0 0 0,0 0 1,-8 8-1,-7 13 1,17-20-228,0 0 0,0 0 0,0 0 0,-1 0 1,1 0-1,-1-1 0,-8 6 0,11-12 102,0 1 0,0-1 0,0 0 0,1 1-1,-1-1 1,1 0 0,-1 1 0,1-1 0,0 0 0,0 0 0,0 1 0,1-1 0,0-3 0,4-5 228,0 2 6,-3 20-463,0-3 40,-3-12 333,5 15-1416,-3 0-692,-2-10 1704,1-1-1,0 0 1,0 0 0,-1 1 0,1-1 0,0 0 0,-1 0 0,1 0 0,0 0-1,-1 1 1,1-1 0,0 0 0,-1 0 0,1 0 0,0 0 0,-1 0 0,1 0 0,0 0-1,-1 0 1,1 0 0,0 0 0,-1 0 0,1 0 0,-1 0 0,1 0 0,0 0-1,-1-1 1,1 1 0,0 0 0,0 0 0,-1 0 0,1 0 0,0-1 0,-1 1 0,-10-8-633,-2-6-98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23309,'-8'6'891,"-24"20"-22,-45 48 0,59-51-683,0 1 1,2 0 0,0 1 0,-22 51-1,33-63-157,0 0 0,0 0 0,2 0 0,-1 1-1,2-1 1,0 1 0,0 0 0,2 0 0,-1 0-1,2 0 1,0 0 0,4 18 0,-3-25-20,0 0 0,0-1 0,1 1-1,0-1 1,0 1 0,0-1 0,1 0 0,0-1 0,1 1 0,-1 0 0,1-1 0,0 0 0,0-1-1,0 1 1,1-1 0,0 0 0,0 0 0,0 0 0,0-1 0,0 0 0,1 0 0,0-1 0,-1 0-1,1 0 1,0 0 0,0-1 0,0 0 0,0-1 0,0 1 0,0-1 0,0-1 0,0 1 0,0-1-1,0 0 1,0-1 0,0 0 0,0 0 0,-1 0 0,1-1 0,-1 0 0,0 0 0,0 0 0,0-1-1,0 0 1,7-7 0,-5 4 44,0-1 0,-1 0 0,0 0 0,-1-1 0,0 0 0,0 0 0,-1 0 0,0-1-1,-1 0 1,4-11 0,-6 16-18,-1 0 0,0 0 0,0 0 0,0-1 0,-1 1 0,0 0 0,0 0 0,0-1 0,-2-9 0,1 12-21,0-1 0,0 1 0,0 0 0,-1 0 0,1 0 0,-1 0 0,1 1 0,-1-1 0,0 0 0,0 1 0,-1-1 0,1 1 0,0 0 0,-1 0 0,1 0 0,-1 0 0,-3-2 1,1 2-7,1 0 0,-1 0 1,0 1-1,0-1 1,0 1-1,0 0 1,0 1-1,0-1 1,0 1-1,-6 0 0,9 0-8,0 0-1,0 0 1,1 0 0,-1 0-1,0 1 1,0-1-1,0 1 1,0-1-1,1 1 1,-1-1-1,0 1 1,0 0-1,1 0 1,-1 0-1,1 0 1,-1 0-1,1 0 1,-1 0-1,1 1 1,0-1-1,-1 0 1,1 1-1,0-1 1,0 1 0,0-1-1,0 1 1,0 0-1,0-1 1,0 4-1,1-5 1,0 1-1,0-1 1,0 1-1,-1-1 1,1 1 0,0-1-1,1 1 1,-1 0-1,0-1 1,0 1-1,0-1 1,0 1-1,0-1 1,0 1 0,1-1-1,-1 1 1,0-1-1,1 0 1,-1 1-1,0-1 1,0 1 0,1-1-1,-1 0 1,1 1-1,-1-1 1,0 1-1,1-1 1,-1 0-1,1 1 1,19 3-24,23-9-15,-27 0 32,-1 0 1,1-2-1,-1 0 0,0 0 1,-1-2-1,0 1 0,19-17 1,5-1 55,-38 25-44,1 1 0,-1-1 0,1 1 0,-1 0 0,1-1 0,-1 1-1,1 0 1,-1 0 0,1-1 0,-1 1 0,1 0 0,-1 0 0,1 0 0,-1 0 0,1 0 0,0 0-1,-1-1 1,1 1 0,-1 1 0,1-1 0,-1 0 0,1 0 0,0 0 0,-1 0 0,1 0-1,-1 0 1,1 1 0,0 0 1,0-1 0,-1 1 0,1 0 0,-1 0 0,1-1-1,-1 1 1,0 0 0,1 0 0,-1 0 0,0 0 0,1 0 0,-1 0-1,0-1 1,0 1 0,0 2 0,-3 43 109,2-34-81,-2 12-363,2 0-1,1 1 1,4 40 0,-4-63 176,0-1 1,1 1-1,-1-1 1,0 1-1,1-1 1,-1 1-1,1-1 1,0 1-1,0-1 1,-1 0-1,1 1 1,1 0-1,-1-1 123,-1-1 0,1 0 0,-1 0-1,1 1 1,-1-1 0,1 0 0,-1 0-1,1 0 1,-1 0 0,1 0 0,0 0-1,-1 0 1,1 0 0,-1 0 0,1 0-1,-1 0 1,1 0 0,-1 0 0,1 0-1,-1 0 1,1-1 0,-1 1 0,1 0-1,-1 0 1,1-1 0,-1 1 0,1 0-1,-1-1 1,1 1 0,-1 0 0,0-1-1,1 0 1,14-13-797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3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19244,'-3'10'2601,"5"-3"-1529,8-7-376,5-5 1929,11-7-1249,3-6-352,8-3-464,3-2-144,0 0-464,2-1-232,-9 5-752,-6 3-400,-18 9 1072,-6 4-232,-11 6-201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13851,'6'16'6105,"14"-22"-4528,18-13-593,0-6-400,10-10 1408,3 2-583,1 0-713,-4 0-584,-7 6-8,-10 1-104,-14-1-120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20412,'-40'40'1221,"0"2"0,3 2-1,-56 86 1,79-109-1075,2 0 1,1 1 0,0 1 0,2-1-1,-10 36 1,18-54-126,0 1 0,0-1 0,1 1 0,-1-1 0,1 1-1,0-1 1,1 1 0,-1-1 0,3 8 0,-3-10-16,1 0-1,0 0 1,0-1-1,0 1 1,0 0-1,0-1 1,0 1-1,0-1 1,0 1-1,1-1 1,-1 0-1,0 1 1,1-1-1,-1 0 1,1 0-1,0 0 1,-1 0-1,1 0 1,0-1 0,0 1-1,-1 0 1,1-1-1,0 1 1,0-1-1,3 0 1,4 1-15,0-1 1,0-1-1,0 1 0,0-2 1,0 1-1,0-1 1,0 0-1,-1-1 0,11-5 1,76-39-154,-74 35 123,58-38-94,-50 31-11,40-20 0,-68 38 141,0 1 0,-1-1-1,1 1 1,0 0 0,0-1 0,0 1 0,-1 0 0,1 0-1,0-1 1,0 1 0,0 0 0,0 0 0,0 0 0,-1 0 0,1 0-1,1 1 1,-1-1 3,-1 0 0,0 0 0,0 1-1,1-1 1,-1 0 0,0 0 0,0 1-1,0-1 1,0 0 0,1 0 0,-1 1 0,0-1-1,0 0 1,0 1 0,0-1 0,0 0-1,0 1 1,0-1 0,0 0 0,0 1-1,0-1 1,0 0 0,0 1 0,0-1 0,0 0-1,0 1 1,0 0 0,-13 27-13,11-23 11,-2 3-3,-17 40-9,20-45 17,0 0-1,0 0 1,0 0-1,0 0 1,1 0-1,0 1 1,-1-1-1,1 0 1,0 0-1,1 0 1,-1 0-1,0 1 1,2 2-1,-1-5-6,-1 1 0,1-1 0,0 0-1,0 0 1,0 0 0,0 0 0,0 0-1,0 0 1,0 0 0,0 0 0,0 0-1,0-1 1,0 1 0,1 0 0,-1-1-1,0 1 1,0-1 0,1 1 0,-1-1-1,0 0 1,1 1 0,-1-1 0,1 0-1,-1 0 1,3 0 0,35-6-440,2-7-501,-1-2 1,-1-2-1,0-2 1,50-32-1,36-18-5883,-124 69 6717,22-8-1070,-18 12 1882,-6 10 662,1-13-1178,0 0 0,-1 0 0,1 0-1,0 0 1,0 0 0,0 0 0,0 0 0,0 0 0,0 1-1,0-1 1,0 0 0,0 0 0,0 0 0,0 0 0,1 0-1,-1 0 1,1 0 0,-1 0 0,0 0 0,1 0 0,0 1-1,1-1-70,0 0 0,0 0-1,-1 0 1,1 0-1,0-1 1,0 1-1,0-1 1,-1 1 0,1-1-1,0 0 1,0 0-1,2 0 1,3 0-112,0 1-1,0-1 1,0 1 0,0 1-1,-1-1 1,1 1 0,-1 0-1,1 1 1,-1 0 0,0 0-1,0 0 1,0 1 0,0-1 0,0 2-1,-1-1 1,0 0 0,0 1-1,0 0 1,0 0 0,-1 1-1,0-1 1,0 1 0,0 0-1,-1 0 1,0 0 0,0 0-1,-1 1 1,0-1 0,0 1 0,0 0-1,-1-1 1,2 11 0,-1 4 182,0-1 1,-1 1 0,-1 0-1,-1-1 1,-1 1 0,-1-1 0,-1 0-1,0 0 1,-2 0 0,0 0-1,-15 31 1,17-44-3,-1 0 0,1-1-1,-1 0 1,0 0 0,-1 0 0,1-1 0,-1 0 0,0 0-1,0 0 1,-1-1 0,-9 5 0,11-6-43,-1 0 0,0-1-1,1 1 1,-1-2 0,0 1 0,-1-1 0,1 0 0,0 0 0,0 0 0,0-1 0,-1 0 0,1 0-1,0-1 1,-10-1 0,14 1-102,0 1 0,0-1 0,0 0 0,0 1 0,0-1 1,0 0-1,0 0 0,0-1 0,0 1 0,1 0 0,-1 0 0,0-1 0,1 1 0,-1-1 0,1 0 0,0 1 0,0-1 0,-1 0 0,1 0 0,-1-3 0,1 1 0,0 0 0,0 1-1,0-1 1,1 0 0,-1 0 0,1 0-1,0 0 1,1 0 0,-1 0 0,2-6 0,1-3-1,1-1 1,1 1 0,0 0 0,1 1 0,10-18 0,-4 12-59,1 0-1,0 1 1,2 0 0,0 1-1,1 1 1,18-14 0,113-73-808,-78 58 595,-41 23 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7 898 16211,'-6'7'3349,"11"-18"-936,54-60 1460,-4 6-2736,-11 4-926,-4-1-1,-1-2 0,-4-2 1,-3-1-1,-2-2 1,-4-1-1,-2-1 1,-4-1-1,13-83 1,-36 181-247,2-1 1,0 1-1,6 37 1,16 79 6,11 6-558,5 24-676,-35-151 938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1 834 18916,'0'0'66,"0"0"1,0 1-1,0-1 0,0 1 1,1-1-1,-1 0 0,0 1 1,0-1-1,0 1 1,1-1-1,-1 0 0,0 1 1,1-1-1,-1 0 0,0 1 1,1-1-1,-1 0 0,0 0 1,1 1-1,-1-1 0,0 0 1,1 0-1,-1 0 0,1 1 1,-1-1-1,0 0 0,1 0 1,-1 0-1,1 0 1,-1 0-1,1 0 0,-1 0 1,1 0-1,-1 0 0,0 0 1,1 0-1,-1 0 0,1 0 1,-1 0-1,1-1 0,-1 1 1,0 0-1,1 0 0,-1 0 1,1-1-1,27-10 707,-26 10-680,249-135 4505,-109 56-3801,742-368-580,-842 428-424,176-95-3239,-203 103 2910,-14 12 513,-1 0 1,0 0-1,1-1 1,-1 1-1,0 0 0,0 0 1,1-1-1,-1 1 0,0 0 1,0-1-1,0 1 0,1 0 1,-1-1-1,0 1 1,0 0-1,0-1 0,0 1 1,0 0-1,0-1 0,0 1 1,1 0-1,-1-1 0,0 1 1,0 0-1,0-1 1,-1 1-1,1 0 0,0-1 1,0 1-1,0 0 0,0-1 1,0 1-1,0 0 1,0-1-1,-1 1 0,1 0 1,0-1-1,-14-3-769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20196,'3'-3'300,"1"0"-1,-1 0 1,0 0-1,0 0 1,0-1 0,-1 1-1,1-1 1,-1 0-1,0 1 1,4-9-1,3-5 216,46-91 2103,71-200 0,-74 156-2342,-46 140-280,-6 12 3,0 0 1,0 0 0,0 0 0,0 0 0,0 0 0,0 0-1,0 0 1,0-1 0,0 1 0,0 0 0,0 0 0,0 0-1,0 0 1,0 0 0,0 0 0,0 0 0,1 0 0,-1 0-1,0 0 1,0 0 0,0 0 0,0 0 0,0 0 0,0 0-1,0 0 1,0 0 0,0 0 0,0 0 0,0 0 0,0 0-1,0 0 1,0 0 0,0 0 0,1 0 0,-1 0 0,0 0-1,0 0 1,0 0 0,0 0 0,0 0 0,0 0 0,0 0-1,0 0 1,0 0 0,0 0 0,0 0 0,0 0 0,0 0-1,0 0 1,0 0 0,0 0 0,0 0 0,0 0 0,1 0-1,-1 0 1,0 0 0,0 1 0,0-1 0,0 0 0,0 0-1,0 0 1,0 0 0,0 0 0,0 0 0,0 0 0,0 0-1,0 0 1,0 0 0,0 0 0,0 22-29,0-10 20,1 103 4,17 133 0,-16-235-19,8 45 57,-9-53-103,0 0 0,1 0 0,-1-1 0,1 1 0,0-1 0,0 0 0,1 1 0,-1-1 0,5 4 0,-6-7-63,1 0 0,-1 0 0,1 0 0,0 0 0,-1 0 0,1 0-1,0-1 1,0 1 0,0-1 0,-1 1 0,1-1 0,0 0 0,0 0-1,0 0 1,0 0 0,0 0 0,0 0 0,-1 0 0,1-1 0,0 1-1,0-1 1,0 1 0,-1-1 0,1 0 0,0 1 0,-1-1 0,1 0-1,0 0 1,-1 0 0,2-2 0,14-9-762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21813,'14'-10'2304,"6"-3"-1344,6-5-432,7-6 1153,4-3-321,6-2-568,0 1-328,-1-1-592,-2 2-352,-10-1 368,-12 3-64,-18 5-80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363 121 16396,'6'-7'633,"-1"0"0,0-1 0,-1 0 1,5-9-1,-8 14-412,0-1 1,0 1 0,0 0-1,0 0 1,-1 0 0,1-1-1,-1 1 1,0 0-1,1-1 1,-2 1 0,1 0-1,0 0 1,-1-1 0,-1-4-1,2 7-105,0 0-1,-1 0 0,1 0 1,-1 0-1,1 0 0,-1 0 1,0 0-1,1 0 0,-1 0 1,0 0-1,0 1 0,1-1 1,-1 0-1,0 0 0,0 1 1,0-1-1,0 0 0,0 1 1,0-1-1,0 1 0,-2-1 1,1 1 22,-1-1 0,1 1-1,-1 0 1,1 0 0,-1 0 0,1 0 0,0 0 0,-1 1 0,-4 0 0,-2 3 77,0-1 1,1 1 0,-1 0-1,-10 7 1,-7 7-143,1 1 1,1 1 0,1 2 0,1 0-1,0 1 1,2 1 0,1 1 0,1 1-1,1 0 1,1 1 0,2 1 0,-17 43-1,28-60-55,-1-1 0,1 1 0,1-1 0,0 1-1,0 0 1,1 0 0,1 20 0,0-28-14,1 0 1,-1 0 0,1 0 0,-1 0-1,1-1 1,0 1 0,0 0 0,0 0-1,1-1 1,-1 1 0,1-1 0,-1 1 0,1-1-1,0 1 1,0-1 0,0 0 0,0 0-1,0 0 1,0 0 0,1-1 0,-1 1-1,1 0 1,-1-1 0,1 0 0,-1 1-1,1-1 1,0 0 0,0-1 0,0 1 0,-1 0-1,1-1 1,0 0 0,3 1 0,4-1-154,0 0 0,-1-1 0,1 0 0,-1 0 1,0-1-1,1 0 0,-1 0 0,12-6 1,-7 2-105,0-1 0,-1 0 0,0 0 0,19-16 0,-5 0-217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34 122 15875,'-3'11'1459,"0"1"0,-7 17 0,7-23-939,0 0-1,1 0 0,0 0 1,0 1-1,0-1 0,1 1 1,0-1-1,0 1 0,1 0 1,0-1-1,1 11 0,-1-16-470,0 0 0,1 0 1,-1 0-1,1 1 0,-1-1 0,1 0 0,-1 0 0,1 0 0,0 0 0,-1 0 0,1-1 0,0 1 0,0 0 0,0 0 1,0 0-1,-1-1 0,1 1 0,0 0 0,0-1 0,1 1 0,1 0 0,-1 0-11,1-1 1,-1 1-1,1-1 1,-1 0-1,1 0 0,0 0 1,-1 0-1,1 0 1,4-2-1,1 0-28,0 0 1,0-1-1,0 0 0,-1 0 1,11-7-1,-4 0-136,0-1 1,-1 0-1,0 0 0,-1-1 1,-1-1-1,1 0 0,13-22 1,-1-4-1064,29-64 1,-81 193 2747,3-21-859,4 1 0,2 1-1,-15 126 1,31-162-1290,-2 0 0,-13 51 0,3-45 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16436,'93'378'4529,"-79"-326"-4199,24 75 146,64 141 0,81 109-350,42-1-70,-95-167-14,-98-158-30,-11-19-57,-2 2 0,16 35 1,-27-45-204,-8-17 173,-3-7 34,-5-8-30,-7-16-38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1053 14427,'2'-7'269,"0"1"-1,0-1 1,1 1 0,-1 0-1,1 0 1,0 0 0,1 0-1,0 0 1,0 1 0,0-1-1,0 1 1,10-8 0,5-3 278,0 2 1,27-16-1,-30 20-177,404-234 2528,-200 120-2483,534-294 272,-713 395-581,2 2 1,0 1 0,81-23 0,-118 42-88,0 0 0,0 0 0,0 0-1,1 0 1,-1 1 0,0 0 0,1 0 0,-1 1 0,7 1 0,-10-1-9,1 1 0,0-1 0,0 1-1,-1 0 1,1 0 0,-1 0 0,0 0-1,1 0 1,-1 1 0,0 0 0,0 0-1,-1-1 1,1 2 0,3 3 0,13 24 16,0 2 1,27 67 0,-12-24 25,21 30 32,105 150 1,93 83-4,-12-57 9,-1 0 74,-187-212-108,-3 2-1,50 95 0,-55-80-863,51 138 0,-95-221 668,2 3-191,-1 0-1,0 1 1,0-1-1,1 11 1,-3-16 265,0 0 0,0-1 1,0 1-1,0 0 0,-1 0 0,1-1 1,0 1-1,-1 0 0,1 0 0,-1-1 1,0 1-1,0 0 0,1-1 0,-1 1 1,0-1-1,0 1 0,0-1 0,-1 0 0,1 1 1,0-1-1,0 0 0,-1 0 0,-2 2 1,-19 8-789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1151 20132,'14'-17'1769,"26"-15"-1113,12-9-192,27-22 616,12-11-104,31-12-63,17-2-113,13-6-240,3 0-112,1 2-192,-5 8-136,-12 13-272,-6 8-192,-21 7-520,-13 2-281,-13 2 849,-5 5-232,-18 4-120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9 248 19652,'-6'17'1833,"4"-1"-1161,2-3-176,18-7 808,14-5-208,16-5-295,8-8-81,15-9-240,7-6-128,6-8-264,-1-2-296,-7 0-720,-12-3-345,-22 4 1009,-12 7-240,-22 6-208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17444,'-1'1'174,"-1"0"0,1 0 0,-1 0 0,1 0 0,0 0-1,0 0 1,-1 1 0,1-1 0,0 0 0,0 1 0,0-1 0,1 1 0,-1-1 0,0 1 0,0 1 0,-12 28 1112,1 1-619,1 2 0,2-1 1,1 2-1,-6 59 0,14-91-659,0-1-1,0 1 1,0-1-1,0 1 1,0-1-1,1 1 0,-1-1 1,1 0-1,-1 1 1,1-1-1,0 0 1,0 1-1,0-1 1,1 0-1,-1 0 0,0 0 1,1 0-1,0 0 1,-1 0-1,1 0 1,0-1-1,0 1 1,0 0-1,0-1 0,0 0 1,0 1-1,0-1 1,0 0-1,1 0 1,-1 0-1,0-1 0,1 1 1,-1 0-1,1-1 1,-1 0-1,1 1 1,-1-1-1,1 0 1,-1 0-1,1-1 0,-1 1 1,5-1-1,7-2-11,0-1-1,0 0 0,0-1 0,-1 0 0,0-1 1,0-1-1,-1 0 0,13-9 0,11-10-21,41-39 1,-65 57 82,-20 23 21,-4 7 35,12-21-106,0 0 0,-1 0 0,1 0 0,0 0 1,0 0-1,0 0 0,0 0 0,0 0 0,0 0 1,0 0-1,0 0 0,0 0 0,0 0 0,0 0 0,1 0 1,-1 0-1,0 0 0,1 0 0,-1 0 0,1 0 1,-1 0-1,1 0 0,0 0 0,-1 0 0,1-1 0,0 1 1,-1 0-1,1 0 0,0-1 0,0 1 0,0-1 0,0 1 1,0 0-1,0-1 0,-1 0 0,1 1 0,0-1 1,0 0-1,1 1 0,-1-1 0,0 0 0,2 0 0,4 1 36,1 0 0,0-1 0,0-1 0,12-1 0,-17 2-35,41-8 159,47-14 0,-55 12-155,1 1-1,46-4 1,-82 13-17,-1 0 0,1 0 0,-1 0 0,1 0 0,-1 0 0,1-1 0,0 1-1,-1 0 1,1 0 0,-1 1 0,1-1 0,-1 0 0,1 0 0,0 0 0,-1 0 0,1 0 0,-1 1 0,1-1 0,-1 0 0,1 0 0,-1 1 0,1-1 0,-1 0-1,0 1 1,1-1 0,-1 1 0,1-1 0,-1 0 0,0 1 0,1-1 0,-1 1 0,0-1 0,1 1 0,-1-1 0,0 1 0,0-1 0,0 1 0,1 0 0,-1-1-1,0 1 1,0-1 0,0 1 0,0-1 0,0 1 0,0-1 0,0 1 0,0 0 0,0-1 0,-1 1 0,1-1 0,0 1 0,0-1 0,0 1 0,0-1 0,-1 1-1,1-1 1,0 1 0,-1-1 0,0 2 0,0 0-166,0 1-1,-1 0 1,0-1-1,1 1 1,-1-1-1,0 0 0,0 0 1,0 1-1,-5 2 1,7-5 141,0 0 1,0 0-1,0 0 1,0 0-1,-1 0 1,1 0-1,0 0 1,0 0 0,0 0-1,-1 0 1,1 0-1,0-1 1,0 1-1,0 0 1,0 0-1,0 0 1,-1 0-1,1 0 1,0 0-1,0 0 1,0 0-1,0-1 1,0 1-1,-1 0 1,1 0-1,0 0 1,0 0-1,0-1 1,0 1 0,0 0-1,0 0 1,0 0-1,0 0 1,0-1-1,0 1 1,0 0-1,0 0 1,0 0-1,0 0 1,0-1-1,0 1 1,0 0-1,0 0 1,0 0-1,0-1 1,0 1-1,0 0 1,0 0-1,0 0 1,0-1 0,2-10-321,5-8-284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19212,'4'0'414,"1"0"0,-1 0-1,0 0 1,0-1 0,1 1 0,6-3 0,19-2 687,-22 5-970,0 1 0,0 0 0,0 0 0,0 0 0,0 1 0,0 0 0,-1 1 0,1-1 0,-1 2 0,1-1 0,-1 1 1,0 0-1,10 8 0,-12-8-110,-1 1 0,1-1 0,-1 0 1,0 1-1,-1 0 0,1 0 1,-1 0-1,0 0 0,0 1 1,0-1-1,-1 1 0,0 0 1,0 0-1,-1 0 0,1 0 1,-1 0-1,-1 0 0,1 10 0,-2-3 25,0 0-1,-1 1 1,0-2-1,-1 1 1,-1 0-1,0-1 1,-6 13-1,-45 82 196,49-96-212,-42 74 122,-44 80-1542,89-160 1281,2-7-26,0-8-192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32 17484,'-1'-2'141,"1"0"0,-1 0-1,0 0 1,0 0 0,0 1 0,0-1 0,0 0 0,-1 1 0,1-1 0,-1 0 0,1 1 0,-1 0 0,1-1-1,-1 1 1,0 0 0,1 0 0,-1 0 0,0 0 0,-3-1 0,3 1-13,0 1-1,0 0 1,0 0 0,0 0-1,0 1 1,1-1 0,-1 0 0,0 1-1,0-1 1,0 1 0,0-1-1,1 1 1,-1 0 0,0 0 0,0 0-1,1 0 1,-2 1 0,-5 5 189,0 0 0,1 0 0,0 0 0,1 1 0,-1 0 0,-7 13 0,2 0 64,1 0 0,-12 30-1,19-41-318,0 0-1,1 0 0,1 1 0,0-1 1,0 1-1,1 0 0,0 14 0,1-22-53,1-1 0,-1 0-1,0 1 1,1-1 0,0 0-1,-1 0 1,1 0 0,0 0-1,0 0 1,0 0-1,0 0 1,1 0 0,-1 0-1,1 0 1,-1 0 0,1-1-1,-1 1 1,1-1 0,0 1-1,0-1 1,0 0 0,0 1-1,0-1 1,0 0 0,0 0-1,0 0 1,0-1 0,0 1-1,4 0 1,7 2-4,0-2 1,0 1-1,1-1 1,14-2-1,1 1-2,-19 1-4,0-1 0,0 2 0,-1-1-1,1 1 1,0 1 0,-1 0 0,1 0 0,12 7 0,-18-8 3,-1 0-1,0 0 1,1 1-1,-1-1 1,-1 1-1,1 0 1,0 0-1,-1 0 1,1 0-1,-1 0 1,0 1 0,0-1-1,0 1 1,0-1-1,-1 1 1,1 0-1,-1-1 1,0 1-1,0 0 1,-1 0-1,1 0 1,-1 0-1,0 0 1,0 5-1,-1-2 23,0 1 0,-1-1 1,1 1-1,-2-1 0,1 0 0,-1 0 0,0 0 0,0 0 0,-1-1 0,0 1 0,0-1 0,-1 0 0,0 0 0,0 0 0,-10 9 0,7-8-19,0 0-1,0-1 0,-1 0 1,1 0-1,-1-1 1,-1 0-1,1-1 0,-1 0 1,0 0-1,0-1 0,-10 2 1,16-4-63,1-1 0,-1 1 0,0-1 0,0 0 0,1 0 0,-1-1 0,0 1 0,-6-2 0,9 1 49,-1 0-1,0 1 1,1-1-1,-1 0 0,1 0 1,-1 0-1,1 0 1,-1 0-1,1 0 1,0-1-1,0 1 1,0 0-1,0-1 0,-1 1 1,2-1-1,-1 1 1,0-1-1,0 0 1,0 1-1,1-1 0,-1 0 1,0-2-1,-3-45-207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21293,'4'21'1436,"2"36"1,-5-34-894,7 28 0,-1-20-328,1-1 0,2 0 0,1-1 0,2 0 0,0-1 1,2 0-1,1-2 0,1 1 0,1-2 0,32 34 0,-35-43-255,-5-6-115,-1 0-1,10 15 0,-16-17-308,-11-10 10,-11-10-9,-3-6 363,0-1 1,2-1 0,0-1 0,1-1 0,2 0 0,-19-31 0,33 48 185,0 0 0,0-1 0,0 1 0,1 0 0,0-1 0,-3-11 0,5 16-62,0 0 1,0 0-1,0 0 1,0 0 0,0-1-1,0 1 1,0 0-1,1 0 1,-1 0-1,0 0 1,1-1-1,-1 1 1,0 0 0,1 0-1,0 0 1,-1 0-1,1 0 1,0 0-1,-1 0 1,1 1-1,0-1 1,0 0 0,0 0-1,0 0 1,-1 1-1,1-1 1,0 0-1,0 1 1,1-1-1,-1 1 1,0-1 0,0 1-1,0 0 1,0 0-1,0-1 1,0 1-1,1 0 1,-1 0-1,0 0 1,0 0 0,0 0-1,2 0 1,20 0-358,41 5 0,-47-3-116,0 0-1,1-1 1,-1-1 0,31-4-1,-16-5-206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4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89 651 15531,'-6'4'524,"0"0"-1,1 1 0,-1 0 0,1 0 1,0 0-1,0 0 0,1 1 1,0 0-1,0 0 0,0 0 0,0 1 1,1-1-1,-3 10 0,1-4-36,1 1 1,1 0-1,0 0 0,0 0 1,1 0-1,0 17 0,2-28-449,0 0-1,0-1 1,0 1-1,0 0 1,0-1 0,1 1-1,-1 0 1,0-1-1,1 1 1,-1 0-1,1-1 1,0 1-1,-1-1 1,1 1-1,0-1 1,0 1 0,0-1-1,0 1 1,0-1-1,0 0 1,2 2-1,-1-3-24,-1 1-1,1-1 1,-1 0-1,0 1 1,1-1-1,-1 0 1,1 0-1,-1 0 1,1 0-1,-1 0 1,0-1-1,1 1 1,-1 0-1,0-1 1,1 1-1,-1-1 1,0 1-1,1-1 1,-1 0-1,0 1 1,0-1-1,1 0 1,-1 0-1,0 0 1,2-2-1,5-5-3,0-1 1,0 0-1,0 0 0,-1 0 0,-1-1 0,1 0 0,-2-1 1,6-12-1,1-7-83,15-55 1,-22 56-68,-6 24 11,-3 19 38,-1 7 81,0 0 0,2 0-1,0 1 1,1-1 0,3 44-1,-1-63 3,0 0 1,0 0-1,0 0 0,1 0 0,-1 0 0,1-1 0,-1 1 0,1 0 0,0 0 0,0 0 0,-1-1 0,1 1 0,1-1 0,-1 1 0,0 0 0,0-1 0,0 0 0,1 1 1,-1-1-1,4 2 0,-4-2-35,1-1-1,0 1 1,0-1 0,-1 0 0,1 0 0,0 0 0,0 0 0,0 0 0,0 0 0,-1 0 0,1-1 0,0 1 0,0-1 0,-1 1-1,1-1 1,0 0 0,-1 1 0,1-1 0,0 0 0,-1 0 0,1 0 0,1-2 0,12-9-730,-1 0 1,-1-1-1,0 0 0,-1-1 1,11-15-1,48-82-2371,-62 95 2797,0 2-118,0-1-1,-1 0 0,-1-1 1,0 1-1,-1-1 0,-1-1 1,5-22-1,-10 38 568,0 0 1,0 1-1,0-1 0,1 0 1,-1 0-1,0 1 0,0-1 1,0 0-1,0 0 0,0 1 1,0-1-1,0 0 0,0 1 1,-1-1-1,1 0 0,0 0 1,0 1-1,-1-1 0,1 0 1,0 1-1,-1-1 0,1 1 1,0-1-1,-1 0 0,1 1 1,-1-1-1,1 1 0,-1-1 1,1 1-1,-1-1 0,0 1 1,1 0-1,-1-1 0,0 1 1,1 0-1,-1-1 0,0 1 1,1 0-1,-1 0 0,0 0 1,1-1-1,-1 1 0,0 0 1,0 0-1,1 0 0,-1 0 1,0 0-1,0 0 0,1 1 1,-2-1-1,-2 1 155,-1 1 0,1-1 0,0 1 0,0 0 0,0 0 0,0 0 0,-5 4 0,-2 3 202,0 0-1,1 1 1,1 0 0,-1 0-1,1 1 1,-8 14 0,12-18-296,1-1-1,0 2 1,1-1 0,0 0 0,0 0 0,0 1 0,1 0 0,0-1 0,1 1 0,-1 0 0,2 0 0,-1 11 0,1-18-151,0 1 0,0 0 1,0 0-1,1 0 0,-1-1 0,0 1 0,1 0 0,-1 0 0,1-1 0,0 1 0,0 0 0,-1-1 0,1 1 0,0-1 0,0 1 0,1-1 1,-1 0-1,0 1 0,0-1 0,1 0 0,-1 0 0,0 0 0,1 0 0,0 0 0,-1 0 0,1 0 0,-1 0 0,1-1 0,0 1 0,-1-1 1,1 1-1,0-1 0,0 0 0,2 1 0,0-1-26,1 0 0,-1-1 0,1 1 0,-1-1 0,1 0 0,-1 0 0,1-1 0,-1 1 0,0-1 0,1 0 1,-1 0-1,7-5 0,0-2-47,0 0 1,-1 0-1,1-1 1,-2-1 0,0 0-1,0 0 1,-1 0-1,0-1 1,-1-1-1,-1 1 1,0-1-1,0 0 1,-1-1 0,4-19-1,-9 32 64,1 0 0,-1 0 0,0 0 0,0 0 0,0 0 0,0 0 0,0 0 0,0 0 0,0 0 0,-1 0 0,1 0 0,0 0 0,-1 0 0,1 0 0,0 0 0,-1 0 0,1 0 0,-1 0 0,0 0 0,1 1 0,-2-3 0,2 3 5,-1 0 1,1 0-1,-1 0 0,1 0 0,-1-1 1,1 1-1,-1 0 0,1 0 1,-1 0-1,1 0 0,-1 0 1,1 0-1,-1 0 0,1 0 1,-1 0-1,1 1 0,-1-1 0,1 0 1,-1 0-1,1 0 0,-1 0 1,1 1-1,0-1 0,-1 0 1,1 0-1,-1 1 0,1-1 1,0 0-1,-1 1 0,1-1 1,0 1-1,-1-1 0,1 0 0,0 1 1,0-1-1,-1 1 0,1-1 1,0 1-1,0-1 0,0 1 1,0-1-1,-1 1 0,1 0 1,-1 2 26,-1 0 0,1 1 1,0 0-1,0-1 1,0 1-1,0-1 1,1 1-1,0 0 1,-1 0-1,1-1 1,1 1-1,-1 0 1,0 0-1,2 3 1,-2-5-26,1 0 1,0-1 0,0 1-1,-1-1 1,1 1-1,0-1 1,0 1 0,0-1-1,1 1 1,-1-1 0,0 0-1,0 0 1,1 1-1,-1-1 1,1 0 0,-1 0-1,1-1 1,-1 1 0,1 0-1,0 0 1,-1-1-1,1 1 1,0-1 0,-1 1-1,1-1 1,0 0 0,0 0-1,-1 0 1,1 0 0,0 0-1,0 0 1,2 0-1,2-2-3,0 1-1,0-1 0,0 1 0,0-2 0,-1 1 1,1-1-1,-1 0 0,1 0 0,-1 0 1,0-1-1,0 1 0,0-1 0,-1-1 0,1 1 1,-1-1-1,0 1 0,-1-1 0,1 0 1,-1-1-1,4-6 0,4-8 9,-2-1-1,0 0 1,-1-1-1,6-25 1,-6 14-13,-1 0 0,-1-1 0,-2 1 0,-1-1 0,-2-1 0,-1 1 0,-6-42 0,-2 45 43,7 30-40,1 1-1,0 0 1,0-1 0,0 1 0,0-1-1,-1 1 1,1-1 0,0 1 0,-1 0-1,1-1 1,0 1 0,-1 0 0,1-1-1,0 1 1,-1 0 0,1 0 0,0-1 0,-1 1-1,1 0 1,-1 0 0,1 0 0,-1 0-1,1-1 1,0 1 0,-1 0 0,1 0-1,-1 0 1,1 0 0,-1 0 0,1 0-1,-1 0 1,1 0 0,-1 0 0,1 0 0,0 1-1,-1-1 1,1 0 0,-1 0 0,1 0-1,-1 0 1,1 1 0,0-1 0,-1 0-1,1 0 1,-1 1 0,1-1 0,0 0-1,-1 1 1,1-1 0,0 0 0,0 1-1,-1-1 1,1 1 0,0-1 0,0 0 0,0 1-1,-1-1 1,1 1 0,0-1 0,0 1-1,0 0 1,-4 10 78,0 1 0,1 0 0,0 0 0,1 0-1,0 0 1,1 0 0,0 16 0,8 89 402,-3-89-358,0 0 0,15 49 0,-14-61-149,1 0 0,1-1 0,0 0 0,1 0 0,1-1 0,10 14 0,-81-100-907,12 3 747,47 62 174,-1 1 1,1-1-1,0 0 0,0 0 1,0 0-1,1 0 0,0 0 1,1-1-1,-1-7 0,2 14 5,0-1-1,0 1 1,0 0-1,0 0 1,1 0-1,-1 0 1,0 0-1,1 0 1,-1 0-1,1 0 1,-1 0-1,1 0 1,-1 0 0,1 0-1,0 0 1,-1 0-1,1 0 1,0 0-1,0 0 1,0 1-1,0-1 1,0 0-1,0 1 1,0-1-1,0 1 1,0-1-1,0 1 1,0-1-1,0 1 1,0 0-1,0-1 1,0 1-1,3 0 1,4-1-248,1 0 1,0 1-1,14 1 0,-7 0-415,3-1 188,1-1-1,-1-1 1,0 0-1,28-8 1,-2-6-324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17324,'-17'8'919,"-1"-1"0,2 2 0,-1 0 0,1 1 0,1 1 0,0 0 0,0 1 0,1 1 0,-23 26 0,34-35-845,1-1 0,0 1 0,-1-1 0,1 1 1,0-1-1,1 1 0,-1 0 0,-1 6 0,3-9-78,0 0 0,-1 0-1,1 0 1,0 0-1,0 0 1,1 0-1,-1 0 1,0 0-1,0 0 1,0 0-1,1 0 1,-1 0 0,0 0-1,1 0 1,-1 0-1,1 0 1,-1 0-1,1-1 1,-1 1-1,1 0 1,0 0 0,0-1-1,-1 1 1,1 0-1,0-1 1,0 1-1,0 0 1,-1-1-1,1 1 1,0-1 0,0 0-1,0 1 1,0-1-1,0 0 1,0 1-1,0-1 1,0 0-1,0 0 1,0 0 0,2 0-1,7 0-126,0 1-1,0-2 1,1 0-1,-1 0 1,0-1-1,15-4 1,34-4-376,-57 9 489,7 1-43,0-1 0,-1 1 0,1 1 1,14 2-1,-22-3 69,1 0 0,-1 0 0,0 1 0,1-1 0,-1 0 0,0 1 0,1-1 0,-1 1 0,0 0 0,0-1 0,0 1 0,0 0 1,1 0-1,-1-1 0,0 1 0,0 0 0,-1 0 0,1 0 0,0 0 0,0 1 0,0-1 0,-1 0 0,1 0 0,0 0 0,-1 1 0,1-1 0,-1 0 0,0 0 0,1 1 1,-1-1-1,0 0 0,0 1 0,0-1 0,0 1 0,0-1 0,0 0 0,0 1 0,0-1 0,-1 3 0,-1 1 59,-1 0-1,1 0 0,0 0 1,-1 0-1,0 0 1,0-1-1,-1 1 0,1-1 1,-1 0-1,0 0 1,0 0-1,-1-1 0,-4 4 1,-9 5 139,1-1 1,-22 10 0,31-17-345,-1 0 0,1 0 0,0-1 0,-1 0 0,0-1 1,0 0-1,-17 2 0,26-4 120,-1 0 0,0 0 0,0 0 0,1 0 0,-1 0 0,0 0 0,0 0 0,1 0 0,-1 0 0,0-1 0,1 1 0,-1 0 0,0 0 0,1-1 0,-1 1 0,0 0 0,1-1 1,-1 1-1,0 0 0,1-1 0,-1 1 0,1-1 0,-1 1 0,1-1 0,-1 0 0,1 1 0,-1-1 0,1 1 0,0-1 0,-1 0 0,1 1 0,0-1 0,-1-1 0,3-12-433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208 293 16700,'0'-2'156,"0"1"0,0-1 1,0 0-1,0 0 0,0 1 0,-1-1 1,1 0-1,0 1 0,-1-1 1,0 0-1,1 1 0,-1-1 1,0 0-1,0 1 0,1-1 1,-1 1-1,0-1 0,-1 1 0,1 0 1,0 0-1,0-1 0,-1 1 1,1 0-1,0 0 0,-3-1 1,1 1 20,1 0 0,0 1 0,-1 0 1,1-1-1,0 1 0,-1 0 1,1 0-1,-1 0 0,1 0 0,0 1 1,-1-1-1,1 1 0,0-1 1,-1 1-1,1 0 0,0 0 0,0 0 1,-1 0-1,-1 2 0,-7 4 387,0 0-1,0 1 1,1 1-1,0 0 1,1 0-1,-16 20 1,18-20-363,1-1 0,1 1 1,-1 0-1,1 0 0,1 0 0,0 1 1,0 0-1,1 0 0,-3 14 0,6-21-176,0-1-1,-1 0 1,1 1-1,0-1 0,0 0 1,0 1-1,1-1 0,-1 0 1,0 0-1,1 1 0,-1-1 1,1 0-1,0 0 1,0 0-1,0 1 0,2 2 1,-2-4-21,0 0 0,0 0 1,1-1-1,-1 1 1,0 0-1,0-1 0,0 1 1,1-1-1,-1 1 0,0-1 1,1 1-1,-1-1 1,1 0-1,-1 0 0,0 0 1,1 1-1,-1-1 0,0-1 1,1 1-1,-1 0 1,1 0-1,-1 0 0,0-1 1,1 1-1,-1-1 0,0 1 1,0-1-1,1 0 1,0 0-1,6-4-9,0 0-1,0 0 1,-1 0-1,0-1 1,0 0-1,-1-1 1,0 1 0,0-1-1,0 0 1,-1-1-1,8-13 1,0-3-146,-1-1 0,13-41 0,-21 56 52,0 0-1,-1 0 1,-1 0-1,0 0 0,0-1 1,0-16-1,-6 15-194,-3 15 95,-6 19 120,10-12 104,0 1-1,0 0 1,0 14-1,2-21-11,1 0 0,-1-1 0,1 1 0,0-1-1,1 1 1,-1 0 0,1-1 0,-1 1-1,1-1 1,0 1 0,0-1 0,1 1-1,2 4 1,-3-7-10,0 0 1,0 0-1,0 0 0,0 0 0,1 0 0,-1 0 1,0-1-1,0 1 0,1 0 0,-1-1 0,1 1 1,-1-1-1,0 0 0,1 1 0,-1-1 0,1 0 1,-1 0-1,1 0 0,-1 0 0,1 0 0,-1 0 0,1 0 1,-1-1-1,1 1 0,-1-1 0,0 1 0,3-2 1,2 0 4,0-1 0,-1 1 0,1-1 1,-1-1-1,7-4 0,1-3-19,-1 1 0,-1-2 0,0 0 0,0 0 0,-1-1 0,-1 0 0,0 0 0,-1-1 0,0-1 0,-1 1 0,7-23 0,-13 25-20,-6 11 16,-9 16 33,12-10 6,0-1 1,0 1-1,0 0 1,1-1-1,-1 1 0,1 0 1,0 0-1,1 0 1,-1 10-1,1-13-15,0 0 1,0-1-1,0 1 0,1 0 0,-1-1 0,0 1 1,1 0-1,-1-1 0,1 1 0,0-1 0,0 1 1,-1-1-1,1 0 0,0 1 0,0-1 1,0 0-1,0 1 0,0-1 0,1 0 0,-1 0 1,0 0-1,0 0 0,1 0 0,-1 0 1,1 0-1,-1-1 0,1 1 0,-1 0 0,1-1 1,-1 1-1,1-1 0,0 0 0,-1 0 0,3 1 1,4-1 1,0-1 0,0 1 0,0-1 0,0-1 0,0 0 0,0 0 0,0 0 0,0-1 0,-1 0 0,0 0 0,1-1 0,-1 0 0,13-10 0,-8 5-27,0-1 0,-1 0 1,0-1-1,-1 0 0,0-1 0,13-20 1,-5-3-100,-18 34 108,1 0-1,-1 0 0,1 0 0,-1 0 1,1 0-1,-1 0 0,1 0 0,-1 0 1,0 0-1,0-1 0,0 1 0,0 0 1,0 0-1,0 0 0,0 0 1,0 0-1,0-1 0,0 1 0,0 0 1,-1 0-1,1 0 0,-1 0 0,1 0 1,-1 0-1,1 0 0,-1 0 0,1 0 1,-3-2-1,3 3 5,0 0-1,-1 0 1,1-1-1,0 1 1,-1 0 0,1 0-1,-1 0 1,1 0-1,0 0 1,-1 0 0,1 0-1,-1 0 1,1 0-1,-1 0 1,1 0 0,0 0-1,-1 0 1,1 0-1,-1 0 1,1 0-1,0 1 1,-1-1 0,1 0-1,-1 0 1,1 0-1,0 1 1,-1-1 0,1 0-1,-1 1 1,-6 14-66,6-12 13,1 0 0,-1 0-1,1 0 1,0 0 0,0 0-1,0 0 1,0 0 0,1 4 0,-1-5-14,1-1 1,-1 0-1,1 0 1,0 0 0,-1 1-1,1-1 1,0 0-1,0 0 1,0 0 0,0 0-1,0-1 1,0 1-1,0 0 1,0 0 0,0 0-1,0-1 1,0 1-1,0-1 1,1 1 0,-1-1-1,0 1 1,0-1-1,1 0 1,-1 1 0,0-1-1,1 0 1,-1 0-1,0 0 1,1 0 0,-1 0-1,0-1 1,1 1-1,-1 0 1,0 0 0,0-1-1,1 1 1,-1-1-1,2 0 1,3-2-16,1 0 0,-1 0 1,1-1-1,-1 0 0,9-7 0,15-17-547,3-9 41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21213,'-4'1'226,"1"0"0,0 1 0,-1-1 0,1 1 0,0 0 0,0-1 1,0 1-1,0 1 0,0-1 0,0 0 0,1 1 0,-1-1 1,1 1-1,0 0 0,0 0 0,-3 4 0,-3 5 330,1 1 0,-10 21-1,15-30-504,1 0 0,-1 0 0,1 1 0,0-1 0,0 0 0,0 1-1,0-1 1,1 0 0,0 1 0,0 8 0,1-11-94,-1 1-1,1-1 1,0 0 0,0 0-1,0 1 1,0-1 0,0 0-1,1 0 1,-1 0 0,0 0-1,1 0 1,0-1 0,-1 1-1,1 0 1,0-1 0,0 1 0,0-1-1,0 1 1,0-1 0,0 0-1,4 2 1,6 1-362,0 0 0,19 3 0,-20-5 152,-1 1 0,1 0 0,15 7 0,-25-10 254,0 1 1,1 0 0,-1-1-1,0 1 1,0 0 0,0-1-1,0 1 1,0 0 0,0 0-1,0 0 1,0 0 0,0 0-1,0 0 1,0 0 0,0 0-1,-1 1 1,1-1 0,-1 0-1,1 0 1,-1 1 0,1-1-1,-1 0 1,0 1 0,1-1-1,-1 2 1,0 0 41,-1-1 1,1 1 0,-1-1-1,0 1 1,0-1-1,0 1 1,0-1-1,0 0 1,0 1-1,-1-1 1,1 0-1,-4 3 1,-3 4 201,0-1 1,0 0-1,-1-1 1,-19 12-1,24-16-276,-1 0 0,1 0 1,0-1-1,-1 0 0,0 0 0,1 0 0,-1-1 0,0 1 0,0-1 0,0 0 0,-7 0 0,12-1-27,-1 0-1,1-1 0,-1 1 0,1 0 0,-1 0 0,1-1 0,0 1 0,-1 0 0,1-1 0,-1 1 1,1-1-1,0 1 0,-1 0 0,1-1 0,0 1 0,-1-1 0,1 1 0,0-1 0,0 1 0,0-1 1,-1 1-1,1-1 0,0 1 0,0-1 0,0 0 0,0 1 0,0-1 0,0 1 0,0-1 0,0 1 0,0-1 1,0 1-1,0-1 0,1 1 0,-1-1 0,0 0 0,7-24-466,-6 22 440,12-32-614,9-11-201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95 18460,'-9'9'775,"2"0"1,-1 0 0,1 0-1,1 1 1,0 0-1,0 0 1,1 1-1,0 0 1,-5 19-1,8-22-729,0-1 1,1 1-1,0-1 0,0 1 0,1-1 0,0 1 0,0 0 0,1-1 1,0 1-1,0-1 0,1 1 0,-1-1 0,2 0 0,-1 1 0,1-1 1,0 0-1,6 8 0,5 4-54,1-1 1,1 0-1,26 23 1,-23-24-6,-1 1 1,-1 1 0,20 27 0,-33-40 38,0 0 0,-1 0 0,0 1 0,0-1 0,0 1 1,-1 0-1,0-1 0,0 1 0,-1 0 0,0 0 0,0 0 0,0 0 1,-1 0-1,0 1 0,-1-1 0,-1 9 0,1-12 24,0 0 1,0-1-1,0 1 0,-1-1 0,0 1 0,1-1 0,-1 0 1,-1 1-1,1-1 0,0 0 0,-1 0 0,1 0 1,-1-1-1,0 1 0,0-1 0,0 0 0,0 1 1,0-1-1,-1-1 0,1 1 0,-1 0 0,1-1 0,-5 2 1,4-2 7,-1 0 1,0 0 0,1 0 0,-1-1 0,0 1-1,0-1 1,0 0 0,1 0 0,-1-1 0,0 0 0,0 0-1,1 0 1,-1 0 0,0-1 0,1 1 0,-1-1-1,1 0 1,-6-4 0,1-1-111,1 0 0,0 0 0,1-1-1,0 0 1,0-1 0,0 1 0,1-1 0,1 0 0,-1-1 0,2 1 0,-1-1-1,1 0 1,1 0 0,-1-1 0,-2-20 0,2 7-443,2 1 0,0 0 0,2-1 0,0 1 0,2-1 1,6-31-1,-6 42 76,1 1 0,0 0 0,1 0 0,0 0 0,1 0 0,0 1 0,1-1 0,0 1 0,1 1 0,1-1 0,-1 1 1,1 1-1,1-1 0,0 2 0,0-1 0,1 1 0,0 0 0,1 1 0,-1 0 0,1 1 0,17-7 0,-1 3-278,-19 8 897,0-1 1,0 0-1,0 0 1,0-1 0,0 0-1,-1 0 1,1-1-1,-1 0 1,10-9-1,-16 13-45,-1 1-1,1-1 0,-1 0 0,1 1 1,-1-1-1,1 0 0,-1 0 0,1 1 0,-1-1 1,0 0-1,1 0 0,-1 0 0,0 1 1,0-1-1,1 0 0,-1 0 0,0 0 0,0 0 1,0 1-1,0-1 0,0 0 0,0 0 1,-1 0-1,1 0 0,0 0 0,0 1 0,-1-1 1,1 0-1,0 0 0,-1 0 0,1 1 1,-1-1-1,1 0 0,-1 0 0,0 1-48,0-1-1,1 1 1,-1 0 0,0-1-1,1 1 1,-1 0-1,0 0 1,1 0 0,-1 0-1,0 0 1,0 0 0,1 0-1,-1 0 1,0 0-1,0 0 1,1 0 0,-1 0-1,0 0 1,1 1-1,-1-1 1,0 0 0,1 0-1,-1 1 1,0-1-1,1 1 1,-1-1 0,0 0-1,1 1 1,-1-1-1,1 1 1,-1-1 0,1 1-1,-1 0 1,1-1-1,0 1 1,-1 0 0,1-1-1,0 1 1,-1 0-1,0 2 6,-1 1 0,1-1 0,0 0 0,0 0 0,0 1 0,1-1 0,-1 0 0,1 1 0,0-1 0,0 1 0,0-1 0,0 0 0,1 1-1,-1-1 1,1 0 0,0 1 0,2 5 0,-2-8-100,-1 1 1,1-1-1,-1 0 0,1 1 1,0-1-1,0 0 0,-1 0 0,1 0 1,0 0-1,0 0 0,0 0 1,0 0-1,0 0 0,0 0 0,1 0 1,-1 0-1,0-1 0,0 1 1,1 0-1,-1-1 0,0 1 0,1-1 1,-1 0-1,0 1 0,1-1 1,-1 0-1,1 0 0,-1 0 0,0 0 1,1 0-1,-1 0 0,1 0 1,-1 0-1,0-1 0,1 1 0,-1 0 1,1-1-1,-1 0 0,0 1 1,0-1-1,1 0 0,-1 1 0,0-1 1,2-2-1,8-6-91,0 0-1,-1-1 1,0 0 0,-1-1-1,0 0 1,-1 0 0,7-13-1,-18 32 16,0 1-1,0 0 0,1 0 0,0 0 1,0 17-1,1-22 52,0 11-43,-1 31 0,2-42 17,1 0 0,-1 0 0,1 0 0,0 0 0,0 0 0,0 0 0,0 0 0,1 0-1,0-1 1,-1 1 0,2 0 0,2 4 0,-4-7-12,-1 0 0,1 0 0,0 0-1,0 0 1,0 0 0,0-1 0,0 1 0,0 0-1,0 0 1,1-1 0,-1 1 0,0-1-1,0 1 1,0-1 0,1 1 0,-1-1 0,0 0-1,1 0 1,-1 1 0,0-1 0,1 0-1,-1 0 1,2-1 0,0 1-99,0-1-1,-1 0 1,1 0 0,0 0 0,-1-1 0,1 1-1,-1-1 1,1 1 0,-1-1 0,3-3-1,3-3-448,0 0 0,0-1-1,-1 0 1,9-15 0,-6 4 134,0 1 0,-1-2 0,8-26 1,3-28-669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20180,'-3'2'275,"0"0"0,0 1-1,1-1 1,-1 0 0,1 1-1,-1 0 1,1-1 0,0 1-1,0 0 1,0 0 0,-3 7 0,-14 40 705,16-42-525,-30 98 1648,31-95-1997,-1 0 0,2 0 0,-1 0 0,2 0 0,-1 0 0,1 0 0,4 20 0,-4-28-124,1-1 0,0 1 0,0-1 0,0 0 0,0 1 0,0-1 0,0 0 0,1 0 0,-1 1 0,1-1 0,0 0 0,-1-1 0,1 1 0,0 0 0,0 0 0,0-1 0,0 1 0,1-1 0,-1 0 0,0 0 0,0 0 0,1 0 0,-1 0 0,1 0 0,-1 0 0,1-1 0,4 1 0,6 0-241,0-1 0,0 0 0,1 0-1,16-4 1,-1 0-201,-19 4 312,6-2-259,0 2-1,31 2 0,-44-2 386,0 0 0,-1 0-1,1 1 1,0-1 0,0 1-1,-1 0 1,1 0 0,-1 0-1,1 0 1,-1 0 0,1 0 0,-1 1-1,0-1 1,1 1 0,-1 0-1,0-1 1,0 1 0,0 0-1,-1 0 1,1 1 0,0-1-1,-1 0 1,1 0 0,1 4-1,-3-3 74,0 1-1,1-1 0,-1 0 0,0 0 0,-1 0 0,1 0 1,0 0-1,-1 0 0,0 0 0,0 0 0,0 0 0,0 0 0,0 0 1,0 0-1,-1-1 0,0 1 0,1 0 0,-1-1 0,0 1 1,0-1-1,0 0 0,-1 0 0,-3 3 0,-3 4 175,-2-1 0,1 0-1,-1-1 1,-14 7 0,16-9-167,0-1 1,-1 0 0,1-1-1,-1 0 1,0 0 0,-11 0-1,18-2-121,0-1-1,0 0 1,-1 0-1,1 0 1,0 0-1,0-1 0,-1 0 1,1 1-1,0-1 1,-3-1-1,4 1-8,0 0-1,1 0 1,-1 0 0,1 0-1,-1 0 1,1-1-1,-1 1 1,1 0-1,0-1 1,0 1 0,0-1-1,0 1 1,0-1-1,0 1 1,0-1-1,0 0 1,1 1 0,-2-5-1,-1-21-354,4-3-182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19956,'7'2'424,"-1"0"0,1 0 0,0-1 0,0 0 0,1-1 0,-1 1 0,0-2 0,0 1 0,14-3 0,-17 2-270,0-1 1,1 1-1,-1-1 0,0 0 0,-1 0 0,1-1 0,0 1 0,-1-1 1,1 0-1,-1 0 0,0 0 0,0 0 0,0-1 0,0 1 1,0-1-1,-1 1 0,3-6 0,0-1-39,0 1-1,0-1 0,-1 0 1,0-1-1,-1 1 0,0-1 1,-1 1-1,2-17 1,-9 37 514,-1 12-379,6-20-228,-1 1 1,1 0-1,0-1 1,1 1-1,-1-1 1,0 1 0,1-1-1,-1 1 1,1-1-1,0 1 1,0-1-1,0 1 1,0-1 0,0 0-1,0 1 1,1-1-1,-1 0 1,1 0 0,-1 0-1,1 0 1,0 0-1,0 0 1,0-1-1,0 1 1,0-1 0,0 1-1,1-1 1,-1 0-1,0 0 1,1 0-1,-1 0 1,1 0 0,-1-1-1,1 1 1,-1-1-1,1 1 1,-1-1 0,1 0-1,0 0 1,-1 0-1,1 0 1,4-2-1,4 0-21,1-1-1,-1 0 1,0-1-1,0-1 0,0 0 1,-1 0-1,0-1 1,12-8-1,73-61-266,-76 58 30,-1 0 0,0-1 1,19-25-1,-34 36-557,-7 7 125,-12 9-105,12-7 740,-9 6-379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17660,'-2'6'174,"1"-1"0,-1 1 0,2-1-1,-1 1 1,0-1 0,1 1 0,0 0 0,1-1 0,-1 1 0,1-1 0,0 1 0,0 0 0,3 6 0,0-4-398,0 1 0,0-1 0,1 0 0,1 0 0,-1 0 1,1-1-1,8 8 0,-5-5-257,0 0 0,-1 1 0,0 0 0,0 0-1,10 23 1,-14-25 506,-1 0 0,0 0 0,0 1-1,-2-1 1,1 1 0,-1-1-1,0 1 1,-1-1 0,0 11 0,-2 5 707,-1 0 1,-2 0 0,-12 43 0,13-55-364,-1 0 1,-1 0-1,0 0 1,-1 0-1,0-1 0,0 0 1,-2-1-1,-10 13 1,15-20-169,-1 0 0,1 0 0,-1 0 0,0-1 0,0 0 0,-1 0 0,1 0 0,-11 4 0,14-7-152,1 1-1,-1-1 1,0 1 0,1-1 0,-1 1-1,0-1 1,1 0 0,-1 0 0,0 0-1,0 0 1,1 0 0,-1-1 0,0 1-1,1 0 1,-1-1 0,0 1 0,1-1-1,-1 1 1,0-1 0,1 0 0,-1 0-1,1 0 1,0 0 0,-1 0 0,1 0-1,0 0 1,-1 0 0,1-1 0,0 1-1,0 0 1,0-1 0,0 1 0,0-1-1,-1-2 1,0-2 11,0 0 1,1-1-1,-1 1 1,1 0-1,0-1 0,1 1 1,0-1-1,0 1 1,0-1-1,1 0 0,0 1 1,0 0-1,0-1 0,1 1 1,3-8-1,2-4 9,1 1 1,0-1-1,21-30 0,-17 30-106,0 1 0,2 1 0,0-1 0,0 2-1,2 0 1,0 1 0,0 1 0,1 0 0,1 1 0,0 1 0,22-10 0,-16 12-517,-19 8 487,-1 0 0,0 0-1,0-1 1,0 1 0,0-1-1,0 0 1,0-1-1,-1 1 1,1 0 0,-1-1-1,5-4 1,-5 0-280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50 163 17484,'-7'-2'2384,"0"2"-975,0-2-481,-5-3 1264,5 0-223,1-4-489,2 2-264,4-8-688,4 3-528,14-3-1400,3-8 1280,13-10-248,2-1-184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0 964 19876,'10'29'4411,"-7"-23"-4042,-1 1 1,1-1 0,0 0 0,0 0-1,1 0 1,0 0 0,9 10 0,-11-15-339,0 1 1,0-1-1,0 1 1,0-1-1,0 0 1,0 1 0,0-1-1,1 0 1,-1-1-1,0 1 1,1 0 0,-1-1-1,1 1 1,-1-1-1,1 0 1,-1 0 0,1 0-1,-1 0 1,1 0-1,-1 0 1,1-1 0,-1 1-1,0-1 1,1 0-1,3-1 1,4-3-19,-1 1 1,0-2-1,0 1 0,0-1 1,-1-1-1,0 1 0,0-2 0,-1 1 1,12-15-1,6-10-35,22-41 1,-30 45-9,0 1-7,16-23-123,-40 121 213,4-58 9,1-3 7,0-1 0,0 1-1,1 0 1,0 0-1,1-1 1,0 1-1,0 0 1,1 0 0,3 12-1,-4-21-53,0 0 0,1 0-1,-1 0 1,1 0 0,-1 0-1,1 0 1,-1 0 0,1-1 0,-1 1-1,1 0 1,0 0 0,-1 0-1,1-1 1,0 1 0,0 0 0,0-1-1,0 1 1,0-1 0,-1 1 0,1-1-1,0 1 1,0-1 0,2 1-1,-1-1 6,0 0-1,-1 0 1,1 0-1,0 0 1,0-1-1,0 1 1,-1 0-1,1-1 1,0 0-1,0 1 1,-1-1-1,3-1 1,3-2 10,-1 0 0,-1 0 0,1-1 0,-1 0 0,1 0 1,3-5-1,3-7-122,-1 0 1,-1-1 0,0 0 0,-2-1-1,0 0 1,-1 0 0,-1 0-1,5-32 1,-10 45-250,-5 13 252,-3 15 124,7-21-31,-4 42 193,3-40-169,1 0-1,0 0 1,0 0 0,1 0 0,-1 0 0,0 0-1,1 0 1,0 0 0,0-1 0,0 1-1,0 0 1,2 3 0,-3-6-20,0 1 0,1-1 1,-1 1-1,0-1 0,1 0 1,-1 1-1,1-1 0,-1 0 1,1 1-1,-1-1 0,1 0 1,-1 0-1,1 1 0,-1-1 0,1 0 1,-1 0-1,1 0 0,-1 0 1,1 0-1,-1 1 0,1-1 1,-1 0-1,1 0 0,0-1 1,-1 1-1,1 0 0,-1 0 0,1 0 1,16-12 125,8-22 14,-7 2-194,-2 0 0,-1-1 0,-1-1 0,-2-1 1,13-61-1,-31 129 160,2 1 0,1 0 0,3 42 0,0-74-90,0 0 0,0 0 1,0 0-1,1 1 0,-1-1 0,1 0 1,0 0-1,-1 0 0,1 0 0,0 0 1,0 0-1,0 0 0,1 0 0,-1 0 1,3 2-1,-3-3-14,0-1 1,0 1-1,0-1 1,0 0 0,0 0-1,0 1 1,0-1-1,0 0 1,0 0-1,1 0 1,-1 0-1,0 0 1,0 0 0,0-1-1,0 1 1,0 0-1,0 0 1,0-1-1,0 1 1,0-1-1,0 1 1,0-1 0,0 1-1,0-1 1,0 1-1,0-1 1,-1 0-1,1 0 1,0 1-1,0-1 1,-1 0 0,2-2-1,10-11 32,0 0 0,0-1-1,-2 0 1,0-1 0,13-29 0,30-90-202,-47 119 46,-11 33 19,-3 17 80,7-31 15,-8 76 93,9-72-84,0 0 0,0 0 1,1 0-1,0 0 0,0 0 0,0 0 0,1 0 1,0-1-1,4 9 0,-6-13-10,1-1-1,0 1 1,0-1-1,-1 0 1,1 1-1,0-1 1,0 0 0,0 0-1,1 0 1,-1 0-1,0 0 1,0 0-1,1 0 1,-1 0 0,0 0-1,1 0 1,-1-1-1,1 1 1,-1-1-1,1 1 1,-1-1-1,1 1 1,-1-1 0,3 0-1,-1 0-17,0 0 0,0-1 1,0 0-1,0 1 0,0-1 0,0 0 1,0-1-1,0 1 0,0 0 0,-1-1 0,5-2 1,4-5-106,1-1 1,-2 1-1,0-2 1,12-13-1,3-11-192,0-1 0,-3-1 1,-1-1-1,-1 0 0,-3-2 0,-1 0 0,-2-1 0,-2 0 0,13-78 0,-24 110 320,0-1 0,0 0 0,-1 0 0,-1-14 0,1 23 2,0 0 0,0 1 0,0-1 0,0 1 0,-1-1 0,1 0 0,0 1 0,0-1 0,0 1 0,-1-1 0,1 0 0,0 1 0,0-1 0,-1 1 0,1-1 0,-1 1 0,1-1 0,0 1 0,-1-1 0,1 1 0,-1 0 0,1-1 0,-1 1-1,1 0 1,-1-1 0,1 1 0,-1 0 0,0-1 0,1 1 0,-1 0 0,-1 0 9,1 0 0,0 0-1,-1 1 1,1-1 0,0 0-1,0 1 1,-1-1 0,1 1-1,0 0 1,0-1 0,0 1-1,0 0 1,-2 1 0,-3 3 85,0 1 0,0 0 0,-7 10 0,1 0 53,0 0 1,2 1-1,0 0 1,0 1 0,2 0-1,0 1 1,2-1-1,-1 1 1,2 1-1,1-1 1,1 1-1,0 0 1,0 34 0,4-48-135,-1 0 1,1 0-1,0 0 0,0 0 1,1 0-1,0 0 1,0 0-1,0-1 1,1 1-1,0-1 1,0 1-1,0-1 1,5 6-1,-6-9-16,1 0 0,-1 0-1,0 0 1,1 0 0,-1-1-1,1 1 1,-1-1 0,1 1-1,0-1 1,0 0 0,-1 0-1,1 0 1,0 0 0,0-1 0,0 1-1,0-1 1,0 0 0,0 0-1,0 0 1,0 0 0,0 0-1,0-1 1,0 1 0,0-1 0,0 0-1,0 0 1,-1 0 0,5-2-1,8-5 11,-1 0 0,0-1-1,0 0 1,-1-1 0,0 0-1,19-21 1,60-79 36,-64 75-82,-2-1 1,-2-2-1,-1 0 1,-2-2-1,21-54 1,-40 88 15,5-19-34,-7 24 47,0 0 0,1 1 0,-1-1 1,0 0-1,0 0 0,0 0 1,0 0-1,-1 0 0,1 0 1,0 0-1,0 0 0,0 1 1,-1-1-1,1 0 0,0 0 0,-1 0 1,1 1-1,-1-1 0,1 0 1,-1 0-1,1 1 0,-2-2 1,1 1 0,-1 1 0,1 0 1,0-1-1,0 1 0,0 0 0,-1 0 1,1 0-1,0 0 0,0 0 1,0 0-1,-1 0 0,1 0 1,0 1-1,0-1 0,0 0 0,0 1 1,-1-1-1,1 1 0,0-1 1,0 1-1,0 0 0,0-1 0,0 1 1,0 0-1,0 0 0,1-1 1,-1 1-1,0 0 0,0 0 1,0 2-1,-27 33 8,15-15 54,1 1-1,1 1 1,0 0 0,2 0-1,1 1 1,-7 31 0,13-42-35,-1 1 1,2 1-1,-1-1 1,2 0 0,0 0-1,1 0 1,0 0 0,1 0-1,1 0 1,0 0 0,1 0-1,9 22 1,-10-30-58,0 0 1,1 0 0,0-1 0,4 6-1,-7-10 12,-1 0 1,1 0-1,0 0 0,0 0 0,-1 0 0,1 0 0,0 0 1,0-1-1,0 1 0,0 0 0,0-1 0,0 1 0,1 0 0,-1-1 1,0 0-1,0 1 0,0-1 0,0 0 0,1 1 0,-1-1 1,0 0-1,0 0 0,1 0 0,-1 0 0,0 0 0,0 0 0,0 0 1,1-1-1,1 1 0,-2-1-16,0 0 0,-1 0 0,1 0 0,0 0 0,0 0 0,0 0-1,-1 0 1,1 0 0,0 0 0,-1 0 0,1 0 0,-1-1 0,1 1 0,-1 0 0,0 0 0,1 0 0,-1-1 0,0 1 0,0 0 0,0-1 0,0 1-1,0 0 1,0 0 0,0-1 0,0 1 0,-1 0 0,0-2 0,-11-34-623,5 25 524,-1 0-1,0 1 0,0 0 1,-1 0-1,-1 1 1,-12-11-1,-10-11 584,31 31-415,1 1 0,-1-1 0,1 1 0,0-1 0,-1 1 1,1-1-1,-1 1 0,1-1 0,0 1 0,-1-1 0,1 0 0,0 1 0,0-1 1,-1 0-1,1 1 0,0-1 0,0 0 0,0-1 0,0 2-12,0 0 0,0-1 0,1 1 0,-1 0 0,0-1 0,0 1 0,1 0 0,-1-1 0,0 1 0,0 0 0,1 0 0,-1-1 0,0 1 0,1 0 0,-1 0 0,0 0 0,1-1-1,-1 1 1,0 0 0,1 0 0,-1 0 0,1 0 0,0 0 0,30-1 416,-23 1-470,136-1-1971,-102 1 1531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15979,'-2'15'1689,"-1"1"-1161,2 0-328,1 1 776,0-1-656,3 1-256,-2-2-704,2-4 496,3-4-136,4-1-192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12195,'0'-1'69,"1"1"1,-1 0-1,0 0 1,0 0 0,0-1-1,0 1 1,0 0 0,1 0-1,-1 0 1,0 0 0,0 0-1,0-1 1,1 1-1,-1 0 1,0 0 0,0 0-1,0 0 1,1 0 0,-1 0-1,0 0 1,0 0-1,1 0 1,-1 0 0,0 0-1,0 0 1,0 0 0,1 0-1,-1 0 1,0 0-1,0 0 1,1 0 0,-1 0-1,0 0 1,0 0 0,0 0-1,1 0 1,-1 0-1,0 1 1,0-1 0,0 0-1,1 0 1,-1 0 0,0 0-1,0 0 1,0 1 0,0-1-1,0 0 1,1 0-1,-1 0 1,0 1 0,0-1-1,0 0 1,0 0 0,0 1-1,4 20 2460,-5 27 513,4 229 3107,3-96-5830,-6-181-305,0 1-1,0-1 0,1 1 0,-1-1 1,0 1-1,0-1 0,0 1 0,0-1 1,0 1-1,0-1 0,0 1 1,0 0-1,0-1 0,-1 1 0,1-1 1,0 1-1,0-1 0,0 0 0,-1 1 1,1-1-1,0 1 0,0-1 0,-1 1 1,1-1-1,0 0 0,-1 1 1,1-1-1,0 1 0,-2-1 0,2 0 9,-1-1-1,0 0 1,1 0 0,-1 0-1,1 1 1,-1-1-1,1 0 1,-1 0-1,1 0 1,0 0-1,-1 0 1,1 0-1,0 0 1,0 0-1,0 0 1,0-1-1,-4-27 93,2 1-1,1-1 0,2 0 0,0 1 0,9-46 0,-1 33-227,1 1-1,2 0 0,20-45 1,-22 64 46,0 0 0,1 2 0,0-1 0,2 1 0,1 1 1,26-28-1,-38 43 75,1 1 0,0 0 0,0-1 1,1 1-1,-1 0 0,0 1 0,1-1 1,-1 0-1,1 1 0,-1 0 0,1 0 1,4-1-1,-7 2-3,0 0-1,-1 0 1,1 0 0,0 0 0,0 0 0,-1 0 0,1 0 0,0 0-1,0 1 1,-1-1 0,1 0 0,0 0 0,0 1 0,-1-1 0,1 0-1,0 1 1,-1-1 0,1 0 0,-1 1 0,1-1 0,0 1-1,-1-1 1,1 1 0,0 0 0,-1 1 0,1-1 1,-1 1-1,0-1 0,1 1 0,-1 0 1,0-1-1,0 1 0,0-1 0,0 1 1,0 0-1,0-1 0,0 1 0,-1-1 1,1 1-1,-1 0 0,0 2 1,-5 10 43,0 1 1,-2-1-1,1 0 1,-1 0 0,-1-1-1,-16 19 1,9-13-212,-2-1 0,0-1 1,-27 21-1,31-31-1316,14-7 1405,0 0 0,0 0-1,0 0 1,0 0 0,-1 0-1,1 0 1,0 0 0,0-1 0,0 1-1,0 0 1,0 0 0,-1 0 0,1 0-1,0 0 1,0 0 0,0-1-1,0 1 1,0 0 0,0 0 0,0 0-1,0 0 1,0-1 0,0 1-1,0 0 1,0 0 0,0 0 0,-1 0-1,1-1 1,0 1 0,1 0 0,-1 0-1,0 0 1,0 0 0,0-1-1,0 1 1,0 0 0,0 0 0,0 0-1,0 0 1,0-1 0,12-28-3601,-10 25 4063,15-33-1906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22365,'0'1'108,"1"-1"0,-1 1 1,1 0-1,-1 0 0,1-1 1,-1 1-1,1 0 0,-1 0 1,0 0-1,0 0 0,1 0 1,-1-1-1,0 1 0,0 0 1,0 0-1,0 0 0,0 0 0,0 0 1,0 0-1,0 0 0,-1 1 1,-7 25 199,4-15 56,1-2-96,-28 124 1901,28-117-2037,1-1 1,0 1-1,1-1 1,1 1 0,1 0-1,3 19 1,-3-33-130,0 0 1,0 1-1,0-1 0,0 0 1,0 0-1,1 0 1,-1 0-1,1 0 0,0 0 1,0 0-1,0 0 1,3 3-1,-4-5-9,1 0 0,-1 0 1,0 0-1,1-1 0,-1 1 0,1 0 0,-1 0 1,1-1-1,0 1 0,-1-1 0,1 0 0,-1 1 0,1-1 1,0 0-1,-1 0 0,1 0 0,0 0 0,-1 0 1,1 0-1,0-1 0,-1 1 0,1 0 0,-1-1 0,1 0 1,-1 1-1,1-1 0,1-1 0,6-3-21,0-1 0,0 0 0,-1-1 0,0 0 0,0 0 0,-1-1 0,9-10 1,43-66-121,-56 80 138,36-55 0,-45 77 110,-19 74 262,23-84-328,1 0 1,0 1-1,1-1 1,-1 0-1,1 1 1,1-1-1,0 0 1,0 1-1,2 7 1,-2-14-52,-1-1 1,0 0-1,1 1 1,-1-1 0,0 0-1,1 1 1,0-1-1,-1 0 1,1 0-1,0 1 1,-1-1-1,1 0 1,0 0-1,0 0 1,0 0-1,0 0 1,0 0 0,0 0-1,1 0 1,-1-1-1,0 1 1,0 0-1,0-1 1,1 1-1,-1-1 1,0 1-1,1-1 1,-1 1-1,1-1 1,-1 0 0,0 0-1,1 0 1,-1 0-1,1 0 1,-1 0-1,0 0 1,1 0-1,-1-1 1,1 1-1,-1 0 1,0-1-1,1 1 1,-1-1 0,0 0-1,0 1 1,2-3-1,3 0-169,-1-1 0,1 0 0,-1 0 0,0-1 0,-1 1 1,1-1-1,-1 0 0,7-11 0,-3 1-11,-1 0 0,0 0 0,6-26 0,-1-8-441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20604,'-1'0'7842,"4"4"-7898,1 2-896,2 2-464,-2-3 1111,0 3-271,5 2-256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20444,'-33'77'4041,"21"-53"-3139,1 0 0,2 2 0,0-1 0,-9 48 1,15-52-791,0 1 1,2-1-1,0 0 1,2 0-1,0 1 1,1-1-1,8 31 1,-10-50-105,1-1 0,-1 1 0,1 0 0,-1-1 0,1 1 0,0 0 0,0-1 0,0 1 0,0-1 0,0 1 0,0-1 0,0 1 0,0-1 0,1 0 0,-1 1 0,0-1 0,1 0 0,-1 0 0,1 0 0,3 1 0,-4-2 4,1 1 1,0-1 0,0 0-1,-1 0 1,1-1 0,0 1-1,-1 0 1,1 0 0,0-1-1,-1 1 1,1-1 0,0 0-1,-1 1 1,1-1 0,-1 0-1,1 0 1,1-2 0,7-5 72,-1 0 0,-1 0 1,0-1-1,14-19 1,116-205-1048,-98 161-3944,-58 104-2970,1 4 4331,10-22 3599,1 2 0,1-1 0,1 0 0,0 1 0,-4 29 0,7-27 741,0 0 0,1 0 0,4 24 1,-4-38-632,1 0 1,-1 1-1,1-1 1,0 0-1,1 0 0,-1 0 1,1 0-1,0 0 1,0 0-1,0 0 1,0 0-1,1-1 1,0 1-1,-1-1 1,1 0-1,1 0 1,-1 0-1,0 0 1,6 3-1,-7-5-212,0 0 0,1 0 0,-1 0 0,0-1 0,0 1 0,0-1 0,1 0 0,-1 1-1,0-1 1,1 0 0,-1-1 0,0 1 0,0 0 0,1 0 0,-1-1 0,0 0 0,0 1-1,4-3 1,-1 1-35,0-1-1,-1 0 0,1 1 0,-1-2 0,0 1 1,0 0-1,4-5 0,13-19-472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102 465 18596,'0'0'45,"1"-1"0,-1 1 0,0 0 1,0 0-1,0 0 0,0 0 0,0 0 0,0-1 0,0 1 1,0 0-1,0 0 0,0 0 0,0 0 0,0 0 0,0-1 0,0 1 1,0 0-1,0 0 0,0 0 0,0 0 0,-1 0 0,1-1 0,0 1 1,0 0-1,0 0 0,0 0 0,0 0 0,0 0 0,0 0 1,0-1-1,0 1 0,-1 0 0,1 0 0,0 0 0,0 0 0,0 0 1,0 0-1,0 0 0,-1 0 0,1 0 0,0 0 0,0 0 1,0 0-1,0 0 0,0 0 0,-1 0 0,1 0 0,0 0 0,0 0 1,0 0-1,0 0 0,0 0 0,-1 0 0,1 0 0,0 0 1,-10 9 1130,-10 16 571,20-25-1657,-10 15 497,0 0 0,1 0-1,1 1 1,1 0 0,0 1-1,-8 32 1,14-47-569,1-1 0,0 1 0,-1-1 0,1 1 0,0 0 1,0-1-1,0 1 0,0 0 0,0-1 0,1 1 0,-1-1 0,0 1 0,1 2 1,0-4-22,-1 0 1,0 1 0,1-1-1,-1 1 1,0-1 0,1 0-1,-1 1 1,0-1 0,1 1 0,-1-1-1,1 0 1,-1 0 0,1 1-1,-1-1 1,1 0 0,-1 0-1,1 0 1,-1 0 0,1 1-1,-1-1 1,1 0 0,-1 0 0,1 0-1,-1 0 1,1 0 0,0 0-1,2-1-57,0 0 0,0 0 0,-1 0 0,1 0 0,0 0 0,-1-1 0,1 1 0,-1-1 0,0 0 1,1 1-1,-1-1 0,3-4 0,21-24-873,-1-1 1,-2-1-1,-2-1 1,-1-1 0,-1 0-1,-2-2 1,-1 0-1,-2-1 1,-2 0 0,-1-1-1,-2-1 1,-2 1 0,4-64-1,-10 91 1129,-1-30 804,0 39-868,0-1-1,0 1 0,-1 0 0,1-1 0,-1 1 0,1 0 0,-1 0 0,0-1 0,0 1 0,0 0 0,0 0 0,0 0 0,-3-3 0,4 5-81,-1 0-1,1-1 1,-1 1-1,1 0 0,-1 0 1,1-1-1,-1 1 0,1 0 1,0 0-1,-1 0 0,1 0 1,-1 0-1,1 0 1,-1 0-1,1 0 0,-1 0 1,1 0-1,-1 0 0,1 0 1,-1 0-1,1 0 0,-1 0 1,1 1-1,-1-1 1,1 0-1,-1 0 0,1 0 1,-1 1-1,1-1 0,0 0 1,-1 1-1,1-1 1,-1 0-1,1 1 0,0-1 1,0 1-1,-1-1 0,1 0 1,0 1-1,-1-1 0,1 1 1,0-1-1,0 1 1,0 0-1,-13 25 1808,4 2-1200,1 1 0,2 0 1,1 0-1,1 1 0,1-1 1,1 37-1,4-27-458,1 0 1,2 0-1,1-1 1,15 49-1,-11-67 52,-5-19-22,-1-13-66,-1-15-53,0 0 0,-2-1 0,-1 1 0,-1 0 0,-7-40 0,8 67-110,0-2 2,-1-1 0,1 1 0,0 0 0,-1 0-1,0 0 1,1-1 0,-1 1 0,0 0 0,0 0 0,0 0-1,0 0 1,0 0 0,-1 0 0,1 1 0,-4-4-1,5 5-12,0 0 0,0 0 0,-1 0-1,1-1 1,0 1 0,0 0-1,-1 0 1,1 0 0,0 0-1,0 1 1,0-1 0,-1 0 0,1 0-1,0 0 1,0 0 0,0 0-1,-1 0 1,1 0 0,0 0-1,0 0 1,0 0 0,-1 1 0,1-1-1,0 0 1,0 0 0,0 0-1,0 0 1,0 1 0,-1-1-1,1 0 1,0 0 0,0 0 0,0 1-1,0-1 1,0 0 0,0 0-1,0 0 1,0 1 0,0-1-1,0 0 1,0 0 0,0 0 0,0 1-1,0-1 1,0 0 0,0 0-1,0 1 1,0-1 0,0 0-1,0 0 1,0 0 0,0 1 0,0-1-1,0 0 1,0 0 0,0 0-1,1 1 1,-1-1 0,0 0-1,0 0 1,6 15-1135,-4-13 1024,0 0-1,0 0 0,0 0 0,1 0 0,-1-1 0,1 1 1,-1-1-1,1 0 0,0 0 0,-1 0 0,1 0 0,0 0 0,0 0 1,0-1-1,0 1 0,-1-1 0,5 0 0,18 1-629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59 17220,'-7'2'462,"0"0"0,-1 1 0,1 0 0,1 0 0,-1 0 0,0 1 0,1 0 0,-1 1 0,1-1 0,1 1 0,-1 0 0,1 1 0,-1-1 0,1 1 0,1 0 0,-1 0 0,-5 12 0,10-18-447,-1 1-1,1 0 0,-1 0 1,1 0-1,-1 0 1,1 0-1,-1 1 1,1-1-1,0 0 1,0 0-1,-1 0 1,1 0-1,0 0 1,0 0-1,0 0 0,0 0 1,1 1-1,-1-1 1,0 0-1,0 0 1,1 0-1,-1 0 1,0 0-1,1 0 1,-1 0-1,2 1 0,-1-1-32,0 0-1,1 0 0,-1 0 1,0 0-1,1-1 0,0 1 0,-1 0 1,1-1-1,-1 1 0,1-1 0,0 0 1,-1 1-1,1-1 0,0 0 0,2 0 1,8-1-210,1 0 0,0 0 1,18-6-1,-27 6 217,161-34 2094,-169 39-906,1-2-465,8-8-223,0 0-469,0-1 1,0 0-1,0 0 0,-1 0 0,0 0 0,0-1 1,-1 1-1,0-1 0,0 0 0,-1 0 0,0 0 0,0 0 1,-1-1-1,0-16 0,-1 25-82,0 0 0,0-1 0,0 1 0,0-1 0,0 1 0,0-1 0,1 1 0,-1-1 0,0 1 0,0 0 0,0-1 0,0 1 0,1-1 0,-1 1 0,0 0 0,0-1 0,1 1 0,-1 0 0,0-1 0,0 1 0,1 0 0,-1-1 0,0 1 0,1 0 0,-1 0 0,1-1 0,-1 1 0,0 0 0,1 0 0,-1 0 0,1-1 0,-1 1 0,1 0 0,-1 0 0,0 0 0,1 0 0,-1 0 0,1 0 0,-1 0 0,1 0 0,-1 0 0,1 0 0,-1 0 0,0 0 0,1 1 0,-1-1 0,1 0 0,-1 0 0,1 0 0,-1 1 0,0-1 0,1 0 0,25 16-3310,-21-12 3530,18 12-1216,1 2-329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5:5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1294 18924,'-10'3'1059,"-33"11"599,32-10-366,23-5 1207,187-51 687,-118 27-2684,400-141 939,-11-30-870,258-162-435,-144 29-641,-520 292-28,77-58 0,-102 57-443,-38 38 922,0-1 0,-1 0 1,1 1-1,-1-1 0,1 0 1,0 0-1,-1 1 0,0-1 1,1 0-1,-1 0 0,1 0 1,-1 0-1,0 0 1,0 1-1,1-3 0,-1 3 44,-1-1 0,1 1 0,0 0 0,0 0 0,0-1 0,-1 1 0,1 0 0,0 0 0,-1 0 0,1-1 0,0 1 0,0 0 0,-1 0 0,1 0 0,0 0 0,-1 0 0,1 0 0,0 0 0,-1-1 0,1 1 0,0 0 0,-1 0 1,1 0-1,0 0 0,-1 0 0,1 1 0,0-1 0,-1 0 0,1 0 0,-40 11-56,27-6-155,-44 13-240,-3 0-92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20388,'-8'-4'1761,"-4"-2"-1225,4 3-376,10 3 464,5 3-584,13-3 80,7-6-224,12-4-232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7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7834,'-27'45'85,"1"2"0,2 1 1,2 0-1,3 2 0,1 0 1,-16 81-1,-76 435 106,78-392-138,-140 1139 1556,124-174-150,101 0-1169,22-445-240,10 101 6,-33 2-8,-48 72 133,-27 1 512,-2 613 554,60-910-1044,-23-494-340,4 0 0,2-1 0,4-1 0,4-1 1,39 83-1,-36-99-15,-15-23-23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7:1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90 668 13035,'-24'101'575,"2"-14"-354,-19 172 0,39-233-220,1 0 0,1 0 0,2 0-1,0-1 1,2 1 0,0-1 0,2 1-1,1-2 1,1 1 0,1-1 0,16 31 0,-15-39-1,1 0 1,1 0 0,0-1 0,0-1-1,2 0 1,0 0 0,0-2 0,2 0-1,-1 0 1,1-2 0,1 0 0,0 0-1,0-2 1,1 0 0,0-1-1,0-1 1,1-1 0,0 0 0,0-2-1,0 0 1,0-1 0,0 0 0,1-2-1,-1-1 1,0 0 0,0-1 0,0-1-1,20-6 1,-2-3 1,-1-1-1,-1-1 1,-1-2-1,0-2 1,-1-1-1,-1-2 1,-1-1-1,0-1 1,29-31-1,25-31-15,116-150 0,-49 38-331,-8-6 0,152-288 0,-181 261 161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36:0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2406 272 11562,'-39'-41'1030,"-28"-27"250,59 61-1153,0 1-1,-1 0 0,1 1 0,-1-1 0,-1 2 0,1-1 1,-12-3-1,-11 0-84,1 1 1,-1 2-1,0 1 0,0 1 1,-40 2-1,-161 20-289,108-5 135,-287 44 99,363-46 54,1 1-1,0 3 0,1 2 0,0 2 0,2 2 0,-83 54 0,73-36 27,1 2 0,2 2 0,1 3 0,-69 85 1,95-99-77,1 1 0,2 2 1,2 0-1,1 1 0,1 1 1,3 1-1,1 0 0,-10 47 1,2 16-17,5 1 0,-4 112 1,15-103 103,15 209 1,-2-260-30,2 0-1,3-1 1,2 0 0,3-1-1,27 60 1,-25-79-41,2-2 0,1 0 0,3-1 0,0-2 0,3 0 0,43 42 0,-4-13-52,151 109 0,-105-94-41,4-5 0,164 77 0,-218-124 93,1-3 0,1-3 1,1-3-1,1-2 0,1-4 0,123 7 0,-127-17 21,0-3 0,0-3 1,0-3-1,-1-3 0,0-2 0,-1-3 0,87-33 1,-61 12-36,-3-4 0,0-3-1,-3-4 1,-2-4 0,-3-3 0,-1-3 0,-4-4 0,-2-2 0,64-76 0,-82 78 7,46-72 0,-74 96 12,-2-1-1,-2-1 1,25-64 0,-33 65 48,-1 0 0,-1-1 0,-3 0 0,-1 0 0,-1-1 0,-3 1 0,-1-1 0,-2 0 0,-2 1 0,-1-1 0,-2 1 0,-16-56 1,-11-13 124,-4 2 1,-5 1-1,-5 3 1,-81-134-1,82 164-183,-4 1 1,-2 3-1,-4 2 1,-2 3-1,-3 2 0,-94-71 1,83 78-6,-2 4 1,-2 3-1,-2 4 1,-3 3 0,0 3-1,-3 4 1,-1 4-1,-101-22 1,76 31-7,-1 4 0,0 6 0,-1 4 0,0 5-1,1 5 1,-218 36 0,246-21-130,2 3-1,0 3 1,2 4-1,-104 54 0,89-32-112,2 4 0,-167 133-1,139-82-17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37:0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1831 332 13211,'-147'-90'1793,"98"57"-1493,-60-31 0,90 55-285,0 1 1,-1 1-1,0 0 1,0 2-1,0 0 0,-1 1 1,-21-1-1,1 4 9,1 2-1,0 2 0,0 2 1,0 1-1,1 2 0,0 2 1,-48 18-1,-6 9 119,-154 85 0,183-85-61,2 3 1,-101 84-1,125-91-78,3 2 0,0 1 0,2 2 0,2 1 1,-26 45-1,39-53-41,1 2 0,1 0 0,3 1 0,0 0 0,2 1-1,2 0 1,1 1 0,2 0 0,1 0 0,0 61 0,7-52-47,1 0 0,3-1 0,1 1-1,2-1 1,2-1 0,2 0 0,2 0-1,26 51 1,-16-48 27,1-1 0,2-1-1,2-1 1,2-2 0,2-1 0,1-2-1,59 50 1,-42-47 51,1-2 0,1-2 0,3-3 0,1-2 0,90 35 0,161 43 105,325 69 0,-522-153-89,2-5 0,136 8 1,-173-25-14,0-4 0,0-3 0,0-4 0,95-20 0,-83 6-21,118-44 0,-147 41 27,-2-2 0,99-60 0,-137 74 16,-2-2-1,0 0 1,0 0 0,-2-2-1,0 0 1,24-31-1,-32 36-2,-1 0-1,-1-1 1,0 1-1,0-1 1,-1-1-1,0 1 0,-2-1 1,1 1-1,-1-1 1,-1 0-1,0 0 0,-1-26 1,-3 14 3,-1-1 0,-1 0 0,-1 1 1,-2 0-1,0 1 0,-2-1 0,0 1 0,-2 1 0,-1 0 1,-21-33-1,-15-12 58,-108-118 0,-362-349 619,461 479-627,-84-82 195,-211-160 0,272 239-264,-3 4 1,-2 4-1,-2 4 0,-152-60 1,127 69-177,-186-36 1,-124 15-34,184 40 92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37:2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1795 74 12011,'-101'-24'593,"0"4"0,-112-7 0,175 25-569,-1 1 0,1 2 1,-1 2-1,1 2 0,0 1 0,0 2 0,0 1 0,-67 28 0,57-14-28,1 2 1,-73 52-1,-77 78 3,118-86 20,-132 149 1,175-175 4,2 2 0,2 1 0,2 2 0,2 1 0,-26 65 0,42-82-6,2 2 0,1-1-1,2 1 1,1 0 0,2 0 0,1 1 0,2-1 0,1 1 0,2 0 0,1-1 0,1 0 0,3 0 0,0 0 0,2 0 0,16 35 0,-8-27-4,2-1 1,1-1 0,2-1 0,3-1-1,0-1 1,2-1 0,2-2 0,2 0-1,0-2 1,2-2 0,45 33 0,0-11-7,2-3-1,2-4 1,2-4 0,142 50-1,369 77 41,-88-30 182,-232-53-23,4-22-55,-224-53-138,1-4 0,0-1-1,0-3 1,-1-3 0,1-2 0,0-2-1,-1-3 1,68-19 0,-77 14 14,-1-3 1,0-1 0,-1-2 0,-1-2 0,-1-2-1,46-34 1,-68 42 34,-1 0-1,-1-1 1,0-1-1,-1-1 1,-1 0 0,-1-1-1,-1-1 1,0 0-1,-1-1 1,-2-1-1,0 0 1,-1 0 0,13-45-1,-17 36 21,-1-1 0,-1 1-1,-2-1 1,-1 0 0,-2 0 0,-1 0-1,-1 0 1,-11-46 0,0 22-7,-3 1 1,-1 1 0,-48-96-1,23 73-108,-4 2-1,-2 2 0,-4 2 1,-116-121-1,122 147-26,-2 3 0,-2 1 0,-2 3 0,-1 2 0,-1 2 0,-117-50 0,-38 0-81,209 83 139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39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1730 776 9538,'-13'-66'718,"-2"1"0,-3 0 0,-35-83 0,36 111-580,-1 1 0,-1 0-1,-2 2 1,-2 0-1,-1 1 1,-51-53 0,60 72-166,0 1 0,-1 1 0,0 1 1,0 0-1,-1 0 0,-1 2 0,0 1 1,-36-13-1,29 14 11,-1 1 0,0 1 0,0 1-1,0 2 1,0 0 0,-33 3 0,20 3 29,0 1 0,0 2 0,0 2 0,1 1 0,1 2 0,0 2 0,0 1 0,2 1 0,-37 24 0,32-13 47,1 1 0,1 2 0,2 2 0,1 1 0,2 1 0,1 2 0,2 1 1,-39 64-1,26-28 7,4 2 0,4 1 0,2 2 0,-22 85 0,37-103-100,4 1 1,1 0-1,4 1 0,2 1 1,2 112-1,8-143-3,0 1 0,2-1 0,2-1 0,0 1 1,3-1-1,0 0 0,23 46 0,-12-40-11,1 0 0,1-1 0,2-2 0,2 0 0,32 32 0,-5-14-19,2-3 1,71 49-1,131 68 37,-104-80 118,3-6 1,214 75 0,-170-87 13,323 65 1,-397-110-129,1-6 0,0-6 0,1-5 0,140-11 0,-170-4 18,-1-4 1,0-4-1,-1-5 1,-1-3-1,172-72 1,-231 81 102,-1-1 1,-1-3 0,-1 0-1,0-3 1,33-28-1,-53 39-1,-1-1-1,0 0 1,-1-1 0,-1-1-1,0 0 1,-1 0 0,-1-1-1,0 0 1,-1 0 0,-1-1-1,0 0 1,-2-1 0,6-24-1,-7 17 62,-2 1-1,-1-1 0,-1 0 1,0 1-1,-2-1 0,-1 1 0,-10-37 1,-2 4 206,-46-106 1,24 82-142,-4 1 0,-80-116 1,-133-128-22,176 238-195,-4 4-1,-160-123 0,113 111-253,-204-110-1,200 136-229,-233-85 0,-154-1-128,243 85 213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1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13099,'13'-4'1719,"16"-5"-924,43-9-1,-11 4-531,373-72 711,7 35-849,-157 20-97,-57 2-22,401-35 3,-600 62-9,-9 1 3,1 0 0,-1 1-1,1 1 1,31 5-1,-51-6-2,0 0 1,0 0-1,0 0 0,0 0 0,-1 0 1,1 1-1,0-1 0,0 0 0,0 0 1,0 0-1,0 0 0,0 0 1,0 0-1,0 0 0,0 0 0,0 0 1,0 0-1,0 0 0,0 0 0,0 0 1,0 0-1,0 0 0,0 0 0,0 0 1,0 1-1,0-1 0,0 0 0,0 0 1,0 0-1,0 0 0,0 0 0,0 0 1,0 0-1,0 0 0,0 0 0,0 0 1,0 0-1,0 0 0,0 0 1,0 0-1,0 1 0,0-1 0,0 0 1,0 0-1,0 0 0,0 0 0,0 0 1,0 0-1,0 0 0,1 0 0,-1 0 1,0 0-1,0 0 0,0 0 0,0 0 1,0 0-1,0 0 0,0 0 0,0 0 1,0 0-1,0 0 0,0 0 1,0 0-1,0 0 0,-9 4 3,-11 2-7,-277 56 9,-244 46 30,-153-25-108,505-63 102,2 1-2,186-21-35,0 0 0,0 0 0,0 0 0,0 0 0,1 0 0,-1 0 0,0 0 0,0 1 0,0-1 0,0 0 0,0 0 0,1 1 0,-1-1 0,0 1 0,0-1 0,1 0 0,-1 1 0,-1 0 0,3 0 0,-1-1-1,1 1 1,0-1-1,0 1 1,-1-1-1,1 0 1,0 1-1,0-1 1,0 0-1,-1 0 1,1 0-1,0 1 1,0-1-1,0 0 1,0 0-1,-1 0 1,1 0-1,0 0 1,1-1-1,290-13-1240,-270 12 1169,37-10 0,18-15-122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20372,'0'-1'2025,"7"-1"-1465,8-2-280,1 1 984,8-1-744,4-2-40,4 2-199,2-1-129,-2 3-256,-1-3-209,-7 5-527,-4 0-304,-9 3 872,-7 1-200,-6 9-160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17476,'-4'4'1856,"8"2"-944,3-3-376,6-2 849,8-1-249,2 0-656,3-1-488,7-2-872,2-1 880,-2-1-384,0 2-160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1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73 19708,'-8'6'918,"2"0"0,-1 1 0,1 0 0,-9 13 0,12-17-828,1 0 1,0 1 0,0-1-1,0 1 1,1-1-1,-1 1 1,1 0-1,0 0 1,0-1-1,0 1 1,0 0-1,1 0 1,-1 5-1,2-7-80,0 0-1,-1 0 0,1 0 0,0 0 0,0 0 0,0 0 0,0 0 0,0 0 0,0 0 0,1-1 0,-1 1 0,1-1 0,-1 1 0,1-1 1,-1 1-1,1-1 0,0 0 0,0 0 0,0 0 0,-1 0 0,1 0 0,4 1 0,6 3-23,1-1-1,21 3 1,-17-3 12,-1 0-9,-1 0 0,1 1 0,-1 1 0,-1 0 0,28 16-1,-39-20 10,0 0 1,-1 0-1,1 0 0,0 0 0,-1 1 0,0 0 0,0-1 0,0 1 0,0 0 0,0 0 0,0 0 0,-1 0 0,1 0 0,1 5 0,-3-5 6,0 1-1,1-1 1,-1 1-1,0-1 1,-1 0 0,1 1-1,-1-1 1,1 0-1,-1 1 1,0-1-1,0 0 1,-1 0 0,1 1-1,0-1 1,-1 0-1,0-1 1,-3 6-1,-3 2 104,0 0-1,-1 0 0,0 0 0,0-1 0,-1 0 1,-16 10-1,19-14-37,0-1 1,0 0-1,0 0 1,-1 0-1,0-1 1,0-1-1,1 1 1,-2-1 0,1 0-1,0-1 1,-11 1-1,15-2-127,1-1 0,-1 1-1,1 0 1,-1-1 0,1 0 0,-1 0-1,1 0 1,0 0 0,-1 0-1,1-1 1,0 0 0,0 1 0,0-1-1,0 0 1,0 0 0,1-1 0,-1 1-1,1-1 1,-1 1 0,1-1-1,0 0 1,0 0 0,0 0 0,-2-3-1,1-2-85,-1-1 0,1 0 0,0 0 0,1 0 0,0 0 0,0 0 0,1 0-1,-1-12 1,3-39-492</inkml:trace>
  <inkml:trace contextRef="#ctx0" brushRef="#br0" timeOffset="1">142 22 19604,'16'15'2313,"7"-9"-1537,2-4-352,5 3 1200,2-4-688,3-1-439,0-3-1402,4-4 905,-7-12-240,-6-2-120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18740,'0'7'1408,"0"-6"-1096,2 1-240,0-2 144,3 1 1585,2-10-1681,3-2 96,1-13-24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1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83 191 19500,'-54'142'4139,"47"-118"-3594,1 1-1,1-1 1,1 1 0,-1 25 0,5-45-492,-1-3-19,1 0 0,0 0 0,0 0 0,0 0 0,0 0 0,0 0 0,0 0 0,1 1 0,-1-1 0,1 0 0,-1 0 0,1 0 0,0 0 0,0-1 0,1 3 0,-2-4-19,1 0-1,-1 0 1,0 0-1,1 0 1,-1 0-1,1 0 0,-1-1 1,1 1-1,-1 0 1,0 0-1,1 0 1,-1-1-1,0 1 0,1 0 1,-1 0-1,0-1 1,1 1-1,-1 0 1,0-1-1,1 1 0,-1 0 1,0-1-1,0 1 1,0-1-1,1 1 1,-1 0-1,0-1 0,0 1 1,0-1-1,0 1 1,0 0-1,0-1 1,0 1-1,0-1 1,6-20 213,15-113 214,4-140 0,-25 266-441,2-9-4,-1-38-16,-9 128-77,8-62 88,0 0 0,1 0 1,0 1-1,1-1 0,0 0 1,1 0-1,0 0 0,1 0 1,8 17-1,-10-25 7,0 1 0,0-1-1,1 1 1,-1-1 0,1 0 0,0 0 0,0 0 0,0 0 0,0-1 0,0 1-1,1-1 1,-1 1 0,1-1 0,0-1 0,-1 1 0,1 0 0,0-1 0,0 0-1,0 0 1,0 0 0,0 0 0,0-1 0,1 1 0,-1-1 0,0 0 0,0-1-1,0 1 1,0-1 0,7-1 0,1-2 4,-1 1-1,0-2 1,-1 1-1,1-1 1,-1-1-1,0 0 1,0-1-1,-1 1 1,0-2-1,0 0 1,11-12-1,-4 2 9,-1 0 0,-1-1 0,0-1 0,17-34 0,-27 43-26,-6 12 1,-11 22-10,-6 13 6,-12 20 77,3 1 0,-38 110 0,65-161-48,-1-1 1,1 1-1,0 0 1,0 0-1,0-1 1,1 1-1,0 0 1,0 0-1,2 10 1,-1-14-8,0 0 1,0 0-1,0 0 1,0 0-1,0 0 1,0 0 0,1 0-1,-1 0 1,0 0-1,1-1 1,0 1 0,-1-1-1,1 1 1,0-1-1,0 1 1,0-1 0,0 0-1,0 0 1,0 0-1,0 0 1,0-1 0,0 1-1,0 0 1,1-1-1,-1 1 1,3-1-1,8 1 4,-1 0-1,0-1 0,1 0 0,-1-1 0,0-1 0,19-4 1,75-25 11,-70 19-8,-8 3-10,49-14-52,-76 23 48,-1-1 0,1 1-1,0 0 1,0 0 0,-1 0-1,1-1 1,0 1 0,0 0 0,-1 0-1,1 0 1,0 0 0,0 0-1,-1 0 1,1 0 0,0 1 0,-1-1-1,1 0 1,0 0 0,0 0-1,-1 1 1,1-1 0,0 0 0,-1 1-1,1-1 1,-1 1 0,1-1-1,0 1 1,0 0 0,-1 0-1,0 0 0,0 0 0,1 0 0,-1 0 0,0 1 0,0-1 1,0 0-1,-1 0 0,1 0 0,0 0 0,0 0 0,0 0 0,-1 0 0,1 0 0,-1 0 0,0 2 1,-4 6-14,0 0 0,-11 15 0,15-23 17,-4 6-4,-5 3 54,11-25 29,4-14 45,-1-33 1,3-20 9,-6 82-143,-1 0-1,0-1 0,0 1 1,0 0-1,1-1 0,-1 1 1,0 0-1,0-1 0,1 1 1,-1 0-1,0-1 0,0 1 1,1 0-1,-1 0 0,0-1 1,1 1-1,-1 0 0,1 0 1,-1 0-1,0 0 0,1-1 1,-1 1-1,1 0 0,-1 0 1,0 0-1,1 0 0,-1 0 1,1 0-1,-1 0 0,0 0 1,1 0-1,-1 0 0,1 0 1,-1 1-1,0-1 0,1 0 1,-1 0-1,0 0 0,1 0 1,-1 1-1,1-1 0,-1 0 1,0 0-1,0 1 0,1-1 1,25 16-974,-18-10 412,7 1-485,1 0 0,-1-1 0,24 7 0,-21-8 551,13 6-605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1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155 302 18868,'-1'-1'193,"-1"-1"0,0 0 0,0 1 0,0 0 0,0-1 0,0 1 0,0 0 0,0 0 0,0 0-1,0 0 1,-1 0 0,1 1 0,0-1 0,-1 1 0,1-1 0,0 1 0,-1 0 0,1 0 0,-1 0 0,1 0 0,-4 1 0,2 0 13,-1 1 1,1-1 0,-1 1-1,1 0 1,0 0 0,0 0-1,0 1 1,0 0-1,0 0 1,-5 5 0,4-4-109,0 1 0,1-1 0,0 1 0,0 0 0,0 0-1,0 1 1,1-1 0,0 1 0,0 0 0,1 0 0,-1 0 0,1 0 0,1 0 0,-1 0 0,1 0 0,-1 12 0,2-17-86,1 1-1,-1 0 1,1 0 0,-1-1-1,1 1 1,0-1 0,-1 1-1,1-1 1,0 1 0,0-1-1,0 1 1,0-1 0,1 0-1,-1 0 1,0 1 0,0-1-1,1 0 1,-1 0 0,1 0-1,-1 0 1,1-1 0,-1 1-1,1 0 1,-1-1 0,1 1-1,0-1 1,-1 1 0,1-1-1,2 0 1,5 2 4,0-2 0,0 1 0,0-1 1,12-1-1,-5-2-6,0 0 0,-1-1 1,1 0-1,-1-1 0,0-1 0,0 0 1,0-1-1,-1-1 0,0 0 0,-1-1 1,0 0-1,0-1 0,-1-1 0,16-16 0,-4 0-24,-2-1-1,0 0 0,-2-2 0,-1 0 0,22-48 0,-34 62-27,0 0 0,-1-1 0,6-26 0,-11 24-55,-1 19 95,0 0-1,-1-1 1,1 1 0,0 0 0,0 0-1,0 0 1,0 0 0,0-1 0,0 1-1,0 0 1,-1 0 0,1 0 0,0 0-1,0 0 1,0 0 0,0 0 0,0-1-1,-1 1 1,1 0 0,0 0-1,0 0 1,0 0 0,0 0 0,-1 0-1,1 0 1,0 0 0,0 0 0,0 0-1,0 0 1,-1 0 0,1 0 0,0 0-1,0 0 1,0 0 0,0 0 0,-1 0-1,1 0 1,0 0 0,0 1 0,0-1-1,0 0 1,-1 0 0,1 0-1,-2 2-9,0-1 0,0 1 0,0 0 0,0 0 0,0 0 0,1 0 0,-1 1 0,-1 2-1,-10 18-165,1 0-1,2 1 0,0 1 1,2-1-1,0 1 0,2 1 1,1-1-1,1 1 0,-1 32 0,5-52 127,0 0-1,0 0 0,1 1 0,2 8 0,12 17-299</inkml:trace>
  <inkml:trace contextRef="#ctx0" brushRef="#br0" timeOffset="1">639 431 24197,'-2'6'2081,"4"1"-1561,2-1-280,2-6 512,2 0-2136,3 0 1464,-1-3-344,1-10-385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1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18004,'0'-1'76,"0"0"-1,0 0 1,1-1 0,-1 1 0,0 0 0,1 0 0,-1 0-1,1 0 1,-1 0 0,1 0 0,0 0 0,-1 1-1,1-1 1,0 0 0,0 0 0,0 0 0,-1 1-1,1-1 1,0 0 0,0 1 0,0-1 0,0 1 0,0-1-1,0 1 1,0-1 0,2 1 0,37-14 131,-31 11 10,115-29 821,1 5-1,208-18 1,265 17-806,-413 23-223,-112 3-88,81-2-659,193-30 0,-338 33 610,8-2-140,-1 0 0,32-11 1,-44 12 220,0 1 0,0-1 0,0-1 0,0 1 0,0 0 0,0-1 0,-1 0 0,1 0 0,-1 0 0,1 0 0,-1-1 0,0 1 0,-1-1 0,1 0 0,3-7 0,2-22-388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2557 391 11586,'-22'-32'342,"-3"1"0,0 2-1,-2 0 1,-1 2-1,-1 1 1,-1 1-1,-2 2 1,0 1-1,-1 1 1,-1 2 0,-1 2-1,-1 1 1,0 1-1,-1 2 1,0 2-1,-1 1 1,-43-5-1,20 9-146,-1 3 0,0 2 0,-1 4 0,2 1 0,-122 26 0,63 1 62,0 5 1,-113 51-1,135-46-57,1 4 1,3 5-1,-119 83 0,167-100-127,1 3-1,2 1 1,2 3-1,1 1 1,2 2 0,2 1-1,-60 98 1,82-117-61,1 2 0,2-1 0,0 2 1,2-1-1,1 1 0,1 0 0,2 1 0,-5 56 1,10-62-10,1-1 0,0 0 0,1 0 1,2 1-1,0-2 0,1 1 0,2 0 1,0-1-1,1 0 0,1-1 0,1 0 1,15 22-1,-9-18-4,2-1 0,0 0 1,2-2-1,0 0 0,1-1 0,31 21 0,-21-20 13,1-1 0,1-1 0,1-2 0,47 17 0,-19-14 70,2-3 1,0-3-1,1-2 0,0-3 1,87 0-1,-37-8 135,-1-6 0,1-4 0,-2-6-1,126-32 1,-103 10 164,-2-6-1,253-118 1,-304 119-217,-1-4 1,-2-3 0,86-71 0,-129 90-120,-2-2 1,-1-1-1,-1-1 1,-2-2-1,-1-2 1,-2 0-1,-2-2 1,23-46-1,-43 72-50,0 0-1,0 0 1,-2-1-1,1 1 1,-2-1 0,0 0-1,-1 0 1,1-22-1,-4 27-24,0-1 0,0 0 0,-1 1 0,0-1-1,-1 1 1,0-1 0,0 1 0,-1 0-1,-1 0 1,1 1 0,-2-1 0,-6-8 0,3 6-53,0 0 1,-1 1 0,-1 0 0,0 0-1,-1 1 1,0 1 0,0 0 0,-16-9-1,7 7-259,-1 1 0,-1 0-1,0 1 1,-35-7 0,-5 4-575,0 3 0,-124-2 0,81 9 81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24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2143 259 14707,'-5'-5'197,"-1"0"-1,1 1 1,-1 0 0,0 0-1,0 1 1,0 0 0,-1 0-1,-12-4 1,-4 1 80,-30-5 0,33 8 40,-179-28 1933,-375-8-1,466 40-1936,-162 22-1,202-12-257,1 3 0,0 3 0,-95 37 0,129-39-9,0 1 0,1 1 0,1 2 1,0 1-1,2 1 0,0 2 1,-27 27-1,37-30-2,1 0-1,0 1 1,2 1 0,0 1-1,2 0 1,0 1 0,2 0-1,1 1 1,0 0 0,-6 29-1,9-23-27,2 1-1,1-1 1,1 1-1,2 0 1,1 0-1,2 1 1,1-1-1,2 0 1,0-1-1,3 1 1,0-1-1,2 0 1,1 0-1,2-1 1,25 46-1,-16-41-44,1 0 0,2-1 0,1-2 0,1 0 0,2-2 0,2-1 0,0-2 0,2 0 0,1-2 0,0-2 0,2-1 0,1-2 0,1-1 0,0-2 0,1-1 0,1-2 0,56 12 0,-41-16 5,0-3 1,1-2-1,0-2 1,0-3 0,0-2-1,0-3 1,66-14-1,-27-2 37,-1-3-1,-1-5 0,114-53 0,-61 10 105,237-156-1,-316 185-11,-3-3 0,-1-2 0,74-77 0,-115 102-47,-1-1 1,-1-1 0,-1-1 0,24-46 0,-33 53-21,-1 1 0,-1-2 1,-1 1-1,-1 0 1,0-1-1,-1 0 0,-2 0 1,1-24-1,-3 24-12,-2-1 1,-1 0-1,0 1 0,-1-1 0,-1 1 0,-1 0 1,-1 1-1,-1-1 0,-1 1 0,0 1 1,-1 0-1,-1 0 0,-24-28 0,8 14-71,-2 1 0,-1 1 0,-1 2 0,-2 1 0,-63-40 1,67 49-28,-1 2 1,-1 1 0,0 1 0,-1 2-1,0 1 1,-1 2 0,0 1 0,-1 2 0,1 1-1,-1 1 1,0 2 0,0 1 0,0 2 0,-45 7-1,-52 18-145,-13 14 37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27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2188 254 12419,'1'-2'97,"0"0"0,-1 0 0,1 0 1,-1 0-1,0-1 0,1 1 0,-1 0 1,0 0-1,0 0 0,0-1 0,-1 1 1,1 0-1,-1 0 0,1 0 0,-1 0 1,0 0-1,1 0 0,-1 0 0,0 0 1,0 0-1,0 0 0,-1 0 0,1 0 1,0 0-1,-1 1 0,1-1 0,-1 1 1,0-1-1,-3-1 0,-6-6 333,0 1 0,-1 1 0,-21-10 0,20 10-50,-35-17-109,-1 2 1,-1 2 0,-1 2 0,-1 2-1,0 3 1,0 2 0,-2 2 0,1 3-1,-1 2 1,0 2 0,-70 7-1,40 5-289,2 4-1,-124 38 1,-151 75-56,280-96 106,3 3 0,-97 60-1,140-73-18,0 1-1,2 1 1,0 1-1,2 2 1,1 0-1,1 2 0,-33 47 1,46-55-19,0 1 0,1 1 0,2-1 0,0 2 0,1-1 0,1 1 0,1 0 0,1 1 0,2-1 0,0 1 0,1 0 0,1 0 0,2 0 0,0 0-1,8 40 1,-1-28-4,1-1-1,2-1 1,1 0-1,1-1 1,2 0-1,2-1 1,1-1-1,1 0 1,41 49-1,-34-49 6,1-2 0,1 0 0,1-2 0,2-1-1,1-2 1,1-1 0,0-2 0,2-1-1,0-1 1,39 13 0,-30-17 7,2-2 0,-1-2 0,2-2 0,-1-2 0,1-2 0,65-2-1,-48-6 27,-1-3 0,1-3-1,-2-2 1,72-23-1,-40 4 67,-2-5 1,93-48-1,155-113 355,-239 129-215,110-95 1,-170 126-161,-2-2 0,-1-2 1,-2-1-1,-1-2 0,28-48 1,-50 70-52,-2-1 0,0 0 0,-2 0-1,0-1 1,-1 0 0,4-26 0,-8 31-33,-2 0-1,0-1 1,-1 1 0,-1 0-1,-1 0 1,0-1-1,-1 1 1,-9-32-1,6 32-26,-1 1-1,-1 0 0,-1 0 1,0 0-1,-1 1 0,-1 0 1,-1 1-1,-22-26 0,15 23-56,0 1 1,0 1-1,-1 1 0,-1 1 0,-1 0 0,-27-12 1,16 11-10,-1 1 1,0 2-1,-1 1 1,0 2-1,-1 1 1,0 2-1,0 2 1,-1 1-1,-52 2 1,-22 9-97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29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1566 379 14115,'7'-16'312,"-1"-1"-1,-1-1 1,-1 1-1,0-1 1,1-22-1,-5 32-210,0-1 1,0 0-1,-1 0 0,0 1 0,0-1 0,-1 0 1,0 1-1,-1-1 0,0 1 0,0 0 0,-1 0 1,-8-14-1,4 12-57,0 0 1,0 0 0,-1 1 0,0 0-1,-1 1 1,0-1 0,0 2 0,0 0 0,-1 0-1,-1 1 1,1 0 0,-1 1 0,1 0-1,-2 1 1,1 1 0,0-1 0,-24-1-1,9 2-9,-1 2-1,1 0 0,0 2 1,0 1-1,0 2 0,0 0 1,-39 12-1,8 3 51,2 3-1,0 2 1,1 2-1,2 3 1,1 2-1,-56 43 1,22-5 200,3 2 1,-113 128-1,156-154-142,2 2 0,2 1 0,2 2 0,-29 57-1,49-79-82,2 0-1,0 1 1,2 0-1,1 0 0,2 1 1,0 1-1,2-1 1,2 1-1,0 51 1,4-63-58,1 0 1,1 0 0,1 0 0,1-1 0,0 1 0,1-1 0,1-1 0,1 1 0,1-1 0,0 0 0,1-1 0,1 0 0,0-1-1,1 0 1,1-1 0,0 0 0,1-1 0,1-1 0,0 0 0,24 14 0,-7-7-5,0-2 0,2-2 1,0-1-1,1-2 0,0-1 0,0-1 1,1-2-1,1-2 0,-1-2 0,44 1 1,-22-5 7,1-2 1,0-3 0,-1-3 0,0-2-1,94-29 1,-74 13 40,-1-4 0,-2-3 0,-1-3 0,112-74 0,-135 74 26,-3-1 1,0-2-1,-3-3 0,-2-1 1,-1-2-1,65-94 0,-4-32 180,-92 150-217,-2-1 1,0 0-1,-1 0 0,-1 0 1,-1-1-1,4-31 0,-10 42-29,1-1 1,-1 1-1,-1-1 0,0 1 0,-1 0 1,0-1-1,-1 1 0,-1 0 0,0 0 1,0 1-1,-1-1 0,0 1 0,-14-21 1,10 20-29,-1-1 1,-1 1 0,1 1-1,-2 0 1,1 0-1,-2 1 1,1 1 0,-1 0-1,-1 0 1,-23-10-1,9 8-66,-1 0-1,-1 2 0,0 1 0,0 2 0,-40-4 0,24 6-304,-1 3 0,-85 7-1,100-2 268,0 2-1,0 1 1,1 2 0,-42 17-1,-10 13-218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33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1564 56 15723,'-42'-13'207,"-1"1"1,0 2-1,0 2 0,-1 2 0,0 2 0,0 1 0,-1 3 0,1 2 1,0 1-1,0 3 0,0 1 0,1 2 0,0 2 0,1 2 0,-51 23 0,47-14-42,1 2 0,1 1 0,2 3 0,-52 43 0,33-18 128,-105 119 0,128-126-239,2 1 0,2 2 0,2 1 0,3 2 0,2 0 0,2 2 0,2 1 0,3 1 0,2 1 0,-11 65 0,25-93-50,1 0 0,1 0 0,2 0 0,1 0 0,1 0 0,1 0 1,2 0-1,1 0 0,1-1 0,1 0 0,2-1 0,19 39 0,-14-36-1,2-2 0,1 0-1,1-1 1,2 0 0,0-2-1,2-1 1,0 0 0,2-2-1,1-1 1,45 29 0,-33-27 24,0-3 0,1-1 0,2-1 0,-1-3 1,2-1-1,0-2 0,1-2 0,70 7 1,-60-13 51,1-3 0,0-2 1,-1-2-1,1-3 1,-1-2-1,80-22 1,-66 9 1,-1-3 0,-1-3-1,-1-3 1,-2-3 0,-1-2 0,-1-2 0,-3-4 0,-1-2 0,-2-2 0,-2-2 0,54-65 0,-41 34 139,-3-4 0,56-95 0,-92 132-186,-2-1 1,-2-2-1,-2 0 0,-2-1 0,22-97 0,-37 126-63,0-1-1,-1 0 0,-1 1 0,-1-1 0,0 0 1,-2 0-1,-1 0 0,-5-24 0,4 34-18,0-1 0,0 0 0,-1 1 0,0 0 0,-1 0 0,0 1 0,-1-1 0,0 2 0,-1-1 0,0 1 0,0 0 0,-1 0 0,0 1 0,-20-14 0,13 13-38,0 0 0,-1 1 0,0 1 0,0 0 0,-1 1 0,0 1 0,0 1 0,0 1 0,0 0 0,-1 1 0,1 1 0,-1 1 0,1 0 0,-26 5 0,-19 6 132,0 3-1,-107 38 0,127-38 58,-18 6-45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36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1 346 15451,'564'-15'1275,"-254"0"-1345,944 6-216,-459 9 294,909-9 61,-701 6 14,1244-121 259,-915 4 211,-1301 117-599,25 0-25,0-4 0,70-16 0,-89 8 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3:38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12399 508 13835,'-1'-12'154,"0"0"1,-1 1-1,0-1 1,0 1-1,-1 0 0,-1 0 1,0 0-1,-1 0 1,0 1-1,0-1 0,-1 1 1,0 1-1,-1-1 1,0 1-1,-1 0 0,0 1 1,0-1-1,-1 2 0,0-1 1,0 1-1,-12-7 1,-11-3-108,0 1 0,-1 2 0,-1 1 0,0 1 0,-1 2 1,-38-6-1,-219-21-390,270 35 321,-1268-87-884,-1048 30 888,-1 99-1816,681 33 1327,1234-38 1126,-717 153 0,228 82-330,697-186-224,4 9 0,-219 133 0,355-179-69,2 2 0,2 4 0,-68 66-1,99-80 2,2 2-1,2 1 1,2 2 0,1 2-1,-51 94 1,70-108-2,1 1 0,2 0 1,1 1-1,1 1 0,3-1 1,0 1-1,2 0 0,2 1 0,3 67 1,3-60-5,2 0 0,2-1-1,2 0 1,1 0 0,3 0 0,1-2 0,35 71 0,-14-49-6,2-1 0,3-2 0,2-1 0,85 87 0,-62-81-24,3-3-1,3-3 1,100 63 0,-24-32-72,281 124 0,188 10-117,617 102 33,28-122 135,-866-171 63,1-18-1,0-17 0,631-87 1,76-115 21,-16-70 16,-104-39 28,-979 312-68,889-355-23,-720 275-65,-4-7-1,-5-8 1,268-206 0,-362 245 89,-2-4 0,-3-2 0,-2-3 0,-4-3 0,65-99 0,-92 117 76,-2-2-1,-3 0 0,29-82 0,-41 90 36,-2-1 0,-2 0 0,-2-1 0,5-86 0,-13 100-46,-1 0-1,-2 0 1,-2 0 0,0 1 0,-3 0 0,0 0 0,-2 0 0,-2 1 0,-1 0 0,-30-55 0,22 52-25,-3 1 1,-1 1-1,-1 2 1,-1 0-1,-2 2 0,-60-49 1,43 45-61,-1 2-1,-2 1 1,-1 3 0,-80-32-1,5 13-146,-1 6 0,-197-36 0,-277-1-92,222 53 92,364 23 160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4 10642,'-39'-1'412,"-140"-1"257,146 3-601,1 2 0,1 2 1,-51 13-1,44-6-19,0 1 1,1 2-1,1 2 0,1 1 0,-49 33 1,58-32-45,1 1 0,1 1 0,0 1 0,2 2 0,1 0 0,1 0 0,-22 37 0,20-22 38,1 1 0,2 2 0,2 0 0,2 0 0,2 2 0,1-1 1,3 2-1,1-1 0,3 1 0,0 60 0,5-37 70,4 0 0,3 0 1,2 0-1,4-1 0,2-1 1,29 77-1,-24-92-76,1-1 0,3-1 0,1-1 0,3-2 0,2 0 0,1-2 1,49 51-1,-50-64-36,1-1 1,1-1 0,2-2 0,1-1 0,1-2-1,1-1 1,1-2 0,1-2 0,66 23 0,-47-25 1,0-4 0,0-1 0,1-4 0,0-2 0,0-2 0,112-9 0,-63-6 10,-1-5 0,196-56 0,-167 28 24,-2-6 0,-3-6 1,222-128-1,-291 146-5,-2-3 0,56-49 1,-93 69-8,0 0 0,-2-1 0,-1-2 0,0 0 0,-2-1 0,-1-1 0,17-34 0,-28 46-2,0 0-1,0 0 1,-2-1-1,0 0 0,0 0 1,-2 0-1,0 0 1,0 0-1,-1-1 0,-3-23 1,0 19 10,-2 0 0,0 1-1,-1-1 1,-1 1 0,-1 1 0,-1-1 0,-16-28 0,-5-2 10,-3 1 0,-1 2 0,-3 1 0,-60-60-1,45 58-55,-1 2-1,-3 2 1,-84-50-1,10 24-33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88 19900,'-17'-13'1473,"14"-6"-1481,3 2-345,8 4 818,5-1-57,0 2-416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51.8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6994 550 16700,'-70'-45'116,"-3"4"0,-1 3 0,-1 3 0,-2 3 0,-2 4 0,-98-22 0,48 23-888,-2 7 0,-234-8 1,-264 58-2949,400 0 2863,-320 83 0,-206 127 1907,524-147-369,5 10 1,4 9-1,6 11 1,-244 181-1,329-207-569,5 6-1,5 5 0,-187 216 0,240-241-83,4 3 0,4 3 0,3 2 0,5 2 0,4 3 0,-61 173 0,84-183-16,3 1 0,5 1 0,3 0 0,-4 176 0,20-157-2,4-1 1,5 0 0,46 191-1,-39-229-19,3-1-1,3-2 1,3 0-1,3-1 1,3-2 0,2-1-1,3-2 1,2-2-1,3-1 1,2-3-1,2-1 1,78 65 0,-56-63-21,2-4 1,3-2 0,1-3 0,158 66 0,-104-62-6,1-6 1,194 38-1,-105-43-9,428 16 0,-334-52 26,532-66 0,-469 5 15,387-113-1,-482 90 15,356-155 0,-432 143-11,-5-8 0,247-168 0,-324 183 1,-4-5 0,124-123 0,-180 151 26,-2-2 0,-4-4-1,-3-1 1,87-152 0,-117 175 23,-1 0-1,-3-2 0,-2 0 1,-3-1-1,-1 0 1,-3-1-1,-2-1 1,-2 0-1,-3 0 1,-2 0-1,-2-1 0,-9-60 1,-6 27 48,-3 0 1,-5 1-1,-3 2 0,-4 0 0,-80-156 1,24 87-7,-7 4 0,-118-144 1,132 195-30,-5 4 1,-3 4-1,-4 4 1,-4 3-1,-3 5 1,-4 5-1,-2 3 0,-4 6 1,-2 4-1,-3 5 1,-128-43-1,97 51-5,-1 6-1,-3 7 1,0 6 0,-240-13-1,221 36-36,0 7 0,1 8 0,-325 61 0,211-6-180,2 13 0,-398 167 0,-509 345-426,877-404 623,-475 379-1,638-442 27,6 5 0,-217 261 0,277-288-45,5 3-1,5 4 1,4 2 0,5 3 0,-48 128 0,76-154-20,5 2 0,-18 96 0,33-116 0,3 0 0,3 0-1,5 99 1,4-119-10,2 1 0,2-1 0,3-1-1,1 0 1,27 69 0,-22-79-12,2 0-1,1-1 0,2-1 1,1-1-1,2-2 1,1 0-1,36 36 1,-24-34-45,3-1 0,0-2 1,2-1-1,1-3 0,2-1 1,89 38-1,-40-27-105,1-6 0,161 35 1,-93-38-110,290 14 0,170-48-88,-258-21 316,370-75 0,343-155 159,-207-41-50,-24-64-15,-193 21 100,-476 230-47,248-200 0,-335 234-39,-3-5 0,-4-3 1,138-181-1,-21-39-16,-149 213-9,59-143 0,-85 168-18,-4-1-1,-3 0 1,12-78-1,-23 90-11,-2 0-1,-3 0 0,-3 0 0,-9-88 0,1 92-10,-2 0 1,-3 1-1,-1 0 0,-27-61 0,11 47-23,-1 2 0,-65-94 0,49 92-5,-3 2 0,-2 3 1,-3 2-1,-2 2 0,-86-63 0,39 44-27,-2 5 0,-183-87 0,-46 13-28,113 69 73,-3 9 0,-3 11 0,-407-45 0,95 59 945,-60 30-576,-53 22-154,-54 28 91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4:0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19460,'7'-4'1072,"-8"6"-1072,-2 2-24,3 5-280,1 1-208,12 0 416,-4-3-96,19-10 32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4:3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10266,'108'14'1836,"-15"-1"-1238,180-9-454,2-22-29,-99 5-59,125 4 22,446 42 1,814 55 76,3-71 34,-517-41-161,1-24-34,219-8 354,1101 75 1883,-2309-14-2218,-20-2-12,1-1 0,63-5 0,-99 3-2,0-1 0,-1 0 0,1 1 0,-1-1-1,1-1 1,-1 1 0,1 0 0,-1-1 0,6-3 0,-7 3-2,1-1 0,-1 1 1,1-1-1,-1 0 0,0 0 0,0 0 0,3-5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0:21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11707,'3'0'96,"26"-7"437,1 1 1,46-2 0,353 0 614,177-5-1036,46 3 79,-150-2-40,-27-1-3,-282 11-103,679-2 33,1128 15-41,-506 5-4,-441 0 120,-780-14-111,144-1 38,251 5-15,1064 4-79,-1469-14 5,362 2-89,-609 2 57,-10 0 7,0 0 0,1 0-1,-1 0 1,1 1 0,-1 0 0,1 0 0,10 4-1,-12-1-41,-10-2-24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4:5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14203,'22'3'685,"33"9"-1,-1 0-579,19-3 18,97 0 0,75-14-49,-33 0 134,-29 5 60,592-15 389,-448-8-621,478-27 8,460-13 2,73 58 635,-391 1-606,-564-17-67,801-33 45,-71 18-55,446-6-17,-875 56 8,0 25 2,-433-24 8,1209 25-198,-890-32 137,939-34 66,-1334 20-5,874 33 360,-22 9 28,-1001-36-379,282 1 283,-224 3 562,135 25 0,-173-16-877,-49-14 15,1 0-1,-1 1 0,1-1 1,-1 0-1,1 0 0,0 0 0,-1-1 1,1 1-1,-4-3 0,-11-8-34,-52-29-103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0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15219,'-1'-3'749,"-4"-22"1088,5 25-1739,0-1 0,0 0 0,0 1 0,0-1 0,0 0 0,0 1 0,-1-1 0,1 0 0,1 1 0,-1-1 0,0 0 0,0 1 0,0-1 0,0 1 0,0-1 0,0 0 0,1 1 0,-1-1 0,0 1 0,1-1 0,-1 0 0,0 1 0,1-1 0,-1 1 0,1-1 0,-1 1 0,1-1 0,0 1 0,0 1 16,0 0 0,1 0 0,-1 1 0,0-1 0,0 1 0,0-1 0,0 1 0,0-1 0,0 1 0,0 0 0,0-1 0,-1 1 0,1 0 0,0 0 0,-1 2 0,2 2 69,8 15-268,0-1 1,1 0-1,1 0 0,1-1 0,0-1 1,2 0-1,0-1 0,34 29 0,-48-45-16,-1-1 63,0 1-1,1-1 0,-1 1 0,1-1 1,-1 1-1,0-1 0,1 0 1,-1 1-1,1-1 0,-1 0 0,1 1 1,-1-1-1,1 0 0,-1 0 1,1 0-1,-1 1 0,1-1 0,0 0 1,-1 0-1,1 0 0,-1 0 1,1 0-1,-1 0 0,1 0 0,0 0 1,-1 0-1,1 0 0,-1 0 1,1 0-1,-1-1 0,1 1 0,0 0 1,-1 0-1,1-1 0,-1 1 1,1 0-1,-1 0 0,0-1 0,1 1 1,-1-1-1,1 1 0,0-1 1,5-8-548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0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0 17788,'-7'7'605,"1"0"0,0 0-1,1 1 1,-1-1 0,1 1 0,-6 14 0,-36 77-572,38-81 295,-46 104 297,-64 209 0,117-320-2636,9-26-951,14-54 822,-7 15 903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17596,'3'9'1408,"-5"7"-1032,-4 0-168,1 8 432,-4 2-176,2 6-176,-2-3-15,3 0-233,-1 0-176,1-9-377,3 2-239,0-11-1584,1 0 1968,-3-6-304,1 1-337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0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2 167 15771,'-1'-6'174,"0"0"0,1 0-1,1 0 1,-1 0 0,1 0-1,0 0 1,0 0 0,0 0 0,1 1-1,0-1 1,0 0 0,0 1-1,1-1 1,0 1 0,0 0-1,1 0 1,-1 0 0,1 0-1,0 1 1,0-1 0,0 1-1,1 0 1,0 1 0,0-1-1,0 1 1,0 0 0,0 0-1,1 0 1,6-2 0,-1 1-97,0 0 0,0 1 0,1 1 1,-1 0-1,1 0 0,-1 1 0,1 0 0,0 1 0,-1 1 1,1 0-1,-1 0 0,1 1 0,-1 1 0,1 0 1,14 6-1,-10-3-55,1 2 1,-1 0 0,-1 1 0,1 0 0,-1 1 0,-1 1-1,0 0 1,-1 1 0,15 17 0,-22-23-21,-1 1-1,0 0 1,0 0 0,-1 0-1,0 1 1,0-1 0,3 11 0,-6-14-1,1-1 1,-2 1 0,1 0 0,0 0 0,-1 1 0,1-1-1,-1 0 1,-1 0 0,1 0 0,0 0 0,-1 0 0,0 0-1,0 0 1,0 0 0,0 0 0,-1 0 0,-1 3-1,-3 1 18,1 1 0,-1-2-1,-1 1 1,0-1-1,0 0 1,0 0 0,-1-1-1,0 0 1,0 0-1,-9 4 1,-8 4 69,-1-1 0,-34 11 0,33-14 55,-57 12 0,73-20-188,0-1 0,0 0 0,-1 0 0,1-1 0,0 0 0,-1-1 0,1 0 0,-13-4 0,20 4-54,1 0 0,0-1 0,0 0 1,0 1-1,1-1 0,-1 0 0,-3-3 0,6 5 104,-1-1-1,1 1 0,0 0 1,-1-1-1,1 1 0,-1-1 1,1 1-1,0 0 0,0-1 0,-1 1 1,1-1-1,0 1 0,0-1 1,0 1-1,-1-1 0,1 0 0,0 1 1,0-1-1,0 1 0,0-1 1,0 0-5,1 1 0,-1-1 0,0 1 0,1-1 1,-1 1-1,1-1 0,-1 1 0,0 0 0,1-1 0,-1 1 1,1 0-1,-1-1 0,1 1 0,-1 0 0,1 0 0,0-1 1,-1 1-1,1 0 0,-1 0 0,1 0 0,-1 0 0,1 0 1,1 0-1,13-1-172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16524,'16'0'2048,"13"-4"-1304,16-12-328,11 2 1241,16 1-873,5 1-192,4 6-360,-1 5-416,-7 2-760,-9 8-97,-19 0 761,-13 1-240,-19-3-184</inkml:trace>
  <inkml:trace contextRef="#ctx0" brushRef="#br0" timeOffset="1">87 365 14803,'11'13'1713,"5"-2"-1081,12-6-272,7 3 808,11-4-560,3 0 16,9 1-400,0-5-400,0-2 184,-2 2-104,-4-4-64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68 14771,'1'-2'104,"0"1"-1,-1 0 1,1-1-1,0 1 0,-1 0 1,1-1-1,-1 1 1,1-1-1,-1 1 1,0-1-1,0 1 1,0-1-1,0 1 1,0-1-1,0 1 1,0-1-1,0 1 0,0-1 1,-1 1-1,1-1 1,-1 1-1,0-2 1,0 1 8,-1 0 1,1 0-1,-1 1 1,1-1-1,-1 1 1,0-1 0,1 1-1,-1 0 1,0 0-1,0-1 1,0 1-1,0 1 1,-3-2-1,-6-1 248,0 0 1,0 1-1,0 0 0,-21 0 0,10 2-208,-1 1-1,0 1 1,1 1-1,0 1 1,-1 1-1,1 0 1,1 2 0,-1 1-1,1 1 1,-34 19-1,38-17-132,0 0-1,0 1 1,1 0 0,1 2-1,0 0 1,0 0-1,2 2 1,0-1-1,1 2 1,0 0-1,1 0 1,-9 21-1,16-29-32,0 0-1,1 1 0,0-1 0,1 1 0,0 0 0,0 0 1,1-1-1,0 1 0,0 0 0,2 0 0,-1 0 0,4 17 1,-3-21-71,1 0 1,0 0-1,0-1 1,1 1-1,-1-1 1,1 1-1,1-1 1,-1 0-1,1 0 1,-1-1-1,2 1 1,-1-1-1,0 0 1,1 0-1,0 0 1,-1-1-1,2 1 1,-1-1-1,0 0 1,1-1-1,-1 1 1,7 1-1,4 1-53,0-1-1,0-1 1,1 0-1,-1-1 1,20 0-1,34-7-445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4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22 17428,'0'0'46,"0"-1"0,0 1 1,1-1-1,-1 0 1,0 1-1,0-1 0,0 1 1,0-1-1,0 1 0,0-1 1,0 0-1,0 1 1,0-1-1,0 1 0,0-1 1,0 0-1,0 1 0,0-1 1,-1 1-1,1-1 0,0 1 1,0-1-1,-1 1 1,1-1-1,0 1 0,-1-1 1,1 1-1,0-1 0,-1 1 1,1-1-1,-1 1 1,1 0-1,-1-1 0,1 1 1,-1 0-1,1-1 0,-1 1 1,1 0-1,-1 0 1,1 0-1,-1-1 0,0 1 1,1 0-1,-1 0 0,1 0 1,-2 0-1,-33-2 411,28 3-163,-33 2 39,-1 2 0,0 1 0,1 3 0,1 1 0,-1 2 1,2 1-1,0 2 0,1 2 0,-38 23 0,40-19-77,1 1 0,-54 47 0,76-58-201,0 0 1,1 1 0,0 0-1,1 1 1,0 0 0,1 1-1,1 0 1,0 0 0,-10 27-1,16-36-40,0 1-1,1-1 1,0 1 0,0 0-1,1 0 1,-1-1-1,1 1 1,0 0-1,1 0 1,0 5-1,0-7-4,1 0-1,-1 0 0,0 0 0,1 0 0,0-1 0,0 1 0,0-1 0,0 1 0,0-1 0,1 0 0,0 0 0,-1 0 0,1 0 1,0 0-1,5 3 0,2 0 0,1 0 0,0-1 1,-1 0-1,2-1 0,-1 0 1,0-1-1,1 0 0,0 0 1,13 0-1,11 0-162,65-3-1,-52-3-565,51-9 0,-80 8 557,-1 0-1,0-1 1,-1-1 0,1-1-1,28-15 1,-2-11-406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17420,'0'0'40,"0"0"0,0 0 0,0 0 1,1 0-1,-1 0 0,0 0 0,0 0 1,0 0-1,0 0 0,1 0 1,-1 0-1,0 0 0,0 0 0,0 0 1,0 0-1,1 0 0,-1 0 0,0 1 1,0-1-1,0 0 0,0 0 0,0 0 1,0 0-1,0 0 0,1 0 0,-1 1 1,0-1-1,0 0 0,0 0 0,0 0 1,0 0-1,0 1 0,0-1 0,0 0 1,0 0-1,0 0 0,0 0 0,0 1 1,0-1-1,0 0 0,0 0 0,0 0 1,0 0-1,0 1 0,0-1 0,0 0 1,0 0-1,0 0 0,0 0 0,0 1 1,0-1-1,-1 0 0,1 0 0,0 0 1,-7 12 251,5-9-3,-3 7 27,1 0 1,0 0-1,0 0 0,1 1 0,0-1 1,1 1-1,0 0 0,1-1 1,0 13-1,1-8-248,0 0 0,1 0 1,1 0-1,0-1 0,1 1 1,5 15-1,-4-21-147,0 0 1,0-1 0,9 13-1,3 7-1893,-18-35 1094,-4-5 294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18100,'10'5'1984,"10"-5"-1088,6-2-327,11-2 703,-1 0-104,10-2-280,2 0-312,-3-3-984,-2 2-624,-4-3 856,-6-2-232,-2 1-112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99 15675,'26'-12'1668,"-18"9"-1239,-1 0 1,0 0 0,0-1 0,0 0 0,0 0 0,0 0 0,-1-1-1,12-11 1,-18 16-342,1-1-1,-1 0 0,1 1 1,-1-1-1,1 1 1,-1-1-1,0 0 0,1 1 1,-1-1-1,0 0 0,1 0 1,-1 1-1,0-1 1,0 0-1,0 0 0,0 1 1,0-1-1,0 0 0,0 0 1,0 1-1,0-1 1,0 0-1,0 0 0,0 0 1,0 1-1,-1-1 1,1 0-1,0 1 0,-1-2 1,0 1 5,0-1 0,-1 1 0,1 0 0,-1 0 0,1 0 0,-1 0 0,1 1 0,-1-1 0,1 0 0,-1 1 0,0-1 0,-2 0 0,-7-1 76,-1 0-1,1 1 1,-13 0-1,3 1-132,0 2 0,-1 0 0,1 1 0,0 1 0,0 1 0,0 1 0,1 1 1,-28 13-1,35-14-48,0 1 0,1 1 1,0 0-1,1 1 0,-20 19 1,24-22-12,1 1 1,0 1 0,1-1 0,0 1-1,0 0 1,1 0 0,0 1 0,0-1-1,-4 17 1,6-21-95,1 1 1,0-1-1,1 1 0,-1-1 0,1 1 0,0 0 0,0-1 1,0 1-1,1-1 0,0 1 0,-1-1 0,2 1 1,0 4-1,0-7 32,-1 1 1,1 0 0,0-1-1,-1 1 1,1-1-1,0 1 1,1-1 0,-1 0-1,0 0 1,1 0-1,-1 0 1,1 0 0,-1 0-1,1-1 1,0 1-1,0-1 1,0 0 0,0 0-1,6 1 1,-1 0-70,1 0 0,-1-1 0,12 0 0,37-4-651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16516,'-10'10'441,"0"-1"1,0 1 0,1 1 0,1 0 0,0 0 0,0 1 0,1 0 0,-5 13 0,10-22-376,0 1-1,1-1 1,0 1 0,0-1 0,0 1-1,0 0 1,0-1 0,1 1-1,0 0 1,0 0 0,0 0 0,0-1-1,0 1 1,1 0 0,0 0 0,0-1-1,0 1 1,0-1 0,0 1-1,1-1 1,0 1 0,-1-1 0,1 0-1,0 1 1,1-1 0,-1 0-1,1-1 1,-1 1 0,1 0 0,0-1-1,0 1 1,0-1 0,5 3 0,0-1-7,1 0 0,-1 0 1,1-1-1,-1 0 1,1 0-1,0-1 1,0 0-1,0-1 1,0 0-1,1 0 0,-1-1 1,0-1-1,0 1 1,0-1-1,13-3 1,-17 3 22,1-1 1,-1 1 0,0-1 0,1 0-1,-1 0 1,0-1 0,0 1 0,0-1 0,-1 0-1,1-1 1,-1 1 0,0-1 0,0 0-1,0 0 1,0 0 0,0 0 0,-1-1 0,0 0-1,0 1 1,0-1 0,-1 0 0,0 0-1,1-1 1,-2 1 0,1 0 0,1-7 0,-3 8-33,0 1 0,0 0 1,0-1-1,0 1 1,0-1-1,-1 1 0,1 0 1,-1-1-1,0 1 1,0 0-1,0 0 0,-1 0 1,1 0-1,-1 0 1,0 0-1,1 0 0,-1 0 1,-1 0-1,1 1 1,0-1-1,-1 1 0,1 0 1,-1 0-1,1 0 1,-6-3-1,5 3-65,1 1 0,-1 0-1,0-1 1,1 2 0,-1-1 0,0 0 0,0 0 0,1 1-1,-1-1 1,0 1 0,0 0 0,0 0 0,1 0 0,-1 0-1,0 1 1,0-1 0,0 1 0,1 0 0,-1-1 0,0 1-1,1 1 1,-1-1 0,0 0 0,1 0 0,0 1 0,-1 0-1,1-1 1,0 1 0,0 0 0,-4 4 0,5-4-138,-1 1-1,1-1 1,-1 0 0,1 1 0,0-1 0,0 1-1,0-1 1,1 1 0,-1-1 0,0 5 0,1-7 126,0 1 1,0-1-1,0 1 0,-1-1 1,1 1-1,0 0 1,0-1-1,1 1 0,-1-1 1,0 1-1,0 0 0,0-1 1,0 1-1,0-1 1,1 1-1,-1-1 0,0 1 1,0-1-1,1 1 1,-1-1-1,0 1 0,1-1 1,-1 1-1,1-1 1,-1 0-1,1 1 0,-1-1 1,0 0-1,1 1 0,-1-1 1,1 0-1,0 0 1,-1 1-1,1-1 0,-1 0 1,1 0-1,-1 0 1,1 0-1,-1 0 0,1 1 1,0-1-1,-1 0 1,1-1-1,-1 1 0,1 0 1,0 0-1,-1 0 0,1 0 1,-1 0-1,1 0 1,-1-1-1,1 1 0,20-7-666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22685,'-13'10'1968,"3"5"-1656,3 4-120,1 1 569,6 7-537,1 4-168,5 3-521,0 4-143,-3-2-232,1 3-208,-2-4-456,-2-9 936,-5-7-129,1-11-71</inkml:trace>
  <inkml:trace contextRef="#ctx0" brushRef="#br0" timeOffset="1">1 109 16788,'3'-6'1936,"8"6"-1136,1 1-368,8 2 1305,8 0-737,6 0-800,5 0-600,3-3 376,2 0-152,-2 0-144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33 20252,'3'-1'272,"-1"0"-43,1 0-1,0 0 0,-1-1 1,1 1-1,0-1 0,-1 1 1,0-1-1,1 0 0,-1 0 0,0 0 1,0 0-1,0 0 0,0-1 1,2-4-1,-5 7-80,0 0 0,0 0-1,0 0 1,0 0 0,0 0 0,-1 0 0,1 0-1,0 0 1,0 0 0,0 1 0,0-1 0,0 0-1,0 1 1,0-1 0,0 0 0,-1 2 0,-20 7-2,0 2 1,0 1 0,2 1 0,-1 0 0,2 1 0,0 2-1,0 0 1,2 1 0,0 0 0,1 1 0,-27 40-1,39-49-148,-1-1 0,2 1-1,-1 0 1,1 0 0,0 0-1,1 0 1,0 1 0,1-1-1,0 1 1,0 9 0,1-16-54,0 1 0,0-1 0,0 1-1,1-1 1,-1 0 0,1 1 0,0-1 0,0 0 0,1 0 0,-1 0 0,0 0 0,1 0 0,0 0 0,0 0-1,0 0 1,0-1 0,0 1 0,0-1 0,1 1 0,-1-1 0,1 0 0,0 0 0,-1 0 0,1 0 0,0-1-1,0 1 1,0-1 0,1 1 0,-1-1 0,7 1 0,-4-1 9,1-1 0,0 1 1,-1-2-1,1 1 0,0-1 0,-1 0 1,1 0-1,0 0 0,-1-1 0,0 0 1,1-1-1,-1 1 0,0-1 0,0-1 1,6-3-1,27-19-443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19996,'-5'7'699,"-2"1"-96,1 1 0,1-1 1,0 1-1,-8 17 0,13-24-548,-1-1 0,1 0 0,-1 1-1,1-1 1,0 1 0,-1-1 0,1 0-1,0 1 1,0-1 0,0 1 0,0-1-1,0 1 1,0-1 0,1 1 0,-1-1-1,0 0 1,1 1 0,-1-1 0,1 1-1,0-1 1,-1 0 0,1 0 0,0 1-1,0-1 1,0 0 0,0 0 0,0 0-1,0 0 1,0 0 0,0 0 0,0 0-1,0 0 1,0-1 0,1 1 0,-1 0-1,0-1 1,1 1 0,-1-1 0,0 1-1,1-1 1,2 1 0,7 1-94,0 0 0,0-1 0,0 0 0,0-1 0,0 0 0,0-1 0,0 0 0,0-1 0,0 0 0,0-1 0,18-7 0,-15 5-65,-1 0-1,0-1 1,-1-1-1,0 0 1,0-1-1,0 0 1,-1-1-1,18-18 1,-43 44 474,2 0 1,-1 1 0,2 0 0,1 1 0,0 0 0,1 1-1,-10 32 1,13-33-609,1 0-1,1 0 1,1 0 0,1 0-1,0 1 1,2-1 0,0 1-1,1-1 1,4 24-1,-5-43 215,0 0 0,0 0 0,0 1 0,0-1-1,0 0 1,0 0 0,0 0 0,0 1 0,0-1-1,0 0 1,0 0 0,1 0 0,-1 1 0,0-1-1,0 0 1,0 0 0,0 0 0,0 0 0,0 1-1,1-1 1,-1 0 0,0 0 0,0 0 0,0 0-1,0 0 1,1 0 0,-1 0 0,0 1 0,0-1-1,0 0 1,1 0 0,-1 0 0,0 0 0,0 0-1,0 0 1,1 0 0,-1 0 0,0 0 0,0 0-1,0 0 1,1 0 0,-1 0 0,0 0 0,0 0-1,0 0 1,1 0 0,-1-1 0,0 1 0,11-5-803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4 136 24717,'1'5'1785,"-4"1"-1489,2 0-144,1 0 312,4-2-296,4-3-792,2-1-512,0-4 879,0 0-191,-3-2-168</inkml:trace>
  <inkml:trace contextRef="#ctx0" brushRef="#br0" timeOffset="1">269 92 20188,'-1'0'94,"1"1"0,-1-1 1,1 0-1,-1 1 0,1-1 0,0 0 0,-1 1 0,1-1 0,-1 0 0,1 1 0,0-1 0,-1 1 0,1-1 0,0 1 0,0-1 0,0 1 0,-1-1 1,1 1-1,0-1 0,0 1 0,0-1 0,0 1 0,0-1 0,0 1 0,0-1 0,0 1 0,0-1 0,0 1 0,0 0 0,1 0 43,-1 0-1,1 0 0,-1-1 1,1 1-1,0 0 0,0-1 1,-1 1-1,1 0 0,0-1 0,0 1 1,0-1-1,0 1 0,0-1 1,1 1-1,3 1 241,0-1 0,1 1 0,-1-1 0,10 1 0,5-2-234,1-1-1,-1-1 1,0-1-1,0-1 1,26-8-1,94-40-794,-19 5-95,-105 45 648,-16 2 100,0 0 0,1 0 0,-1 0 0,0 0 0,0 1 0,0-1 0,0 0 0,0 0 0,1 0 0,-1 0 0,0 1 0,0-1 0,0 0 0,0 0 0,0 0 0,0 0 0,0 1 0,0-1 0,0 0 0,0 0 0,0 0 0,0 1 0,0-1 0,0 0 0,0 0 0,0 0 0,0 1 0,0-1 0,0 0 0,0 0 0,0 0 0,0 1 0,0-1 0,0 0 0,0 0 0,0 0 0,0 1 0,-1-1 0,-19 26 252,14-19-188,-17 23 168,0 1 0,3 1 1,0 0-1,2 1 0,1 2 1,2 0-1,-14 49 0,18-43-619,2 0 0,1 0-1,-3 70 1,11-78 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19620,'4'-1'1384,"-4"6"-1119,-5 7-129,-1 12 200,0 13-80,5 3 0,1 6-120,1 1-400,6 0-248,-1-5-353,-2-3 17,-2-10 544,-2-5-216,-4-17-168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 15883,'-15'5'1249,"-6"14"-921,-11 4-152,-12 18 560,-6 8-264,-6 13-232,0 5-40,4 6-72,4 2-32,12 1 0,10-5-24,19-9-96,8-3-136,16-8-280,11-3-120,9-18 440,3-6-72,10-15-160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20 464 16524,'2'18'1824,"11"-3"-832,12-5-264,15-4 921,9-2-73,15 0-352,7-2-248,5-2-239,1 0-169,-5 0-496,-5 0-344,-18 0-753,-8 0-343,-21-10 1024,-13 0-248,-20-11-256</inkml:trace>
  <inkml:trace contextRef="#ctx0" brushRef="#br0" timeOffset="1">7 93 15283,'-7'-11'1705,"19"-1"-929,9 1-256,21-1 784,6 0-152,10 4-287,4-1-449,15 5-920,2-2 608,2 2-168,6 1-136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17596,'6'-3'1976,"-5"9"-1208,1 4-312,-2 6 1441,1 4-697,1 8-536,2 3-184,3 7-344,2 1-96,-2-3-248,3-1-168,-1-6-344,-1-5-224,-2-8-296,-4-4-193,-8-12 841,-3-7-264,-4-8 32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12635,'-5'0'1904,"5"1"-840,6 2-344,7 0 2041,8 0-1369,9-2-367,6 2-225,12-2-800,4 2-496,6-6 576,4-2-168,2-3-272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9 18900,'-4'-2'147,"-1"1"0,0-1-1,0 1 1,0 0 0,0 0 0,0 1 0,0-1-1,0 1 1,0 0 0,0 1 0,-9 1-1,-4 1 35,-32 11 0,28-6-61,0 0 1,0 2-1,1 0 0,1 2 0,0 0 1,0 1-1,2 1 0,-20 18 0,28-22-64,0-1 0,1 2-1,1-1 1,-1 1-1,2 0 1,0 1-1,0-1 1,1 1-1,0 1 1,1-1 0,0 1-1,1 0 1,1 0-1,0 1 1,-1 18-1,3-25-21,1 0 1,1 0-1,-1 0 0,1 1 0,0-1 1,1 0-1,0 0 0,0 0 0,0-1 0,1 1 1,0 0-1,0-1 0,1 0 0,-1 0 1,1 0-1,6 6 0,-3-5 31,0 0-1,0 0 1,1-1-1,0 0 1,0-1-1,0 0 1,1 0-1,0 0 1,0-1-1,18 5 1,-14-5 31,0-2 0,0 1 0,1-2 0,-1 1 0,0-2 0,0 0-1,1 0 1,13-3 0,-17 1-9,0 0 0,-1 0 0,1-1 0,-1 0 0,0-1 0,0 0 0,0 0 0,-1-1 0,1 0-1,-1-1 1,7-6 0,-13 10-68,0 1 1,0-1-1,0 0 0,0 0 0,0 0 0,-1 0 1,1 0-1,-1-1 0,0 1 0,0 0 0,0-1 1,0 1-1,0 0 0,0-1 0,0 1 0,-1-1 1,0 0-1,1 1 0,-1-1 0,0 1 0,0-1 1,0 0-1,0 1 0,-1-1 0,1 1 0,-2-4 1,1 3-12,0 0 0,-1 0 0,0 0-1,0 0 1,0 1 0,0-1 0,0 0 0,0 1 0,-1-1 0,1 1 0,-1 0 0,0 0 0,1 0 0,-1 0 0,0 0 0,0 1 0,0-1 0,-1 1 0,-3-1 0,-1-1-5,0 1 0,0 0 1,0 1-1,0 0 0,0 0 0,0 1 1,0 0-1,0 1 0,0-1 1,0 1-1,0 1 0,-12 3 0,19-5-3,0 1 0,1-1 0,-1 0 0,0 1 0,0-1 0,1 1 0,-1-1 0,0 1 0,1-1 0,-1 1 0,0-1-1,1 1 1,-1 0 0,1-1 0,-1 1 0,1 0 0,-1-1 0,1 1 0,0 0 0,-1 1 0,1-1 0,0-1 0,0 1 1,0 0-1,0-1 1,1 1-1,-1-1 0,0 1 1,0 0-1,1-1 1,-1 1-1,0-1 0,1 1 1,-1-1-1,0 1 1,1-1-1,-1 1 0,1-1 1,-1 0-1,1 1 1,-1-1-1,1 1 0,3 1 0,0 0-1,-1 0 0,1 0 1,0-1-1,0 1 0,0-1 0,5 1 1,16 0-21,0 0 1,0-2-1,32-3 0,36 1-290,-92 2 299,1 0-1,-1 0 1,0 0-1,1 0 1,-1 0-1,1 0 0,-1 0 1,1 1-1,-1-1 1,0 1-1,1-1 1,-1 1-1,0-1 1,1 1-1,-1 0 0,0-1 1,0 1-1,0 0 1,0 0-1,0 0 1,0 0-1,0 0 1,0 0-1,0 0 0,0 1 1,0-1-1,-1 0 1,1 0-1,0 1 1,-1-1-1,1 0 1,-1 1-1,0-1 0,1 0 1,-1 1-1,0-1 1,0 1-1,0-1 1,0 3-1,-1 5-44,-1-1-1,0 1 0,0-1 1,-1 0-1,-5 13 1,2-8 39,0 3 220,0 0 0,1 1 0,-5 27 0,8-18-59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20340,'7'22'1521,"-9"9"-1217,2 5-128,-1 9 272,1 1-128,0-3-216,3-2-344,7-7-640,-1-5-209,1-14 809,-6-11-240,-5-18-240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6:5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17004,'21'6'1944,"13"-6"-960,6-3-384,12 0 841,8-1-249,5-2-760,0-1-664,1-5 360,-1 2-152,-7 0-352</inkml:trace>
  <inkml:trace contextRef="#ctx0" brushRef="#br0" timeOffset="1">1136 0 18644,'-11'2'1816,"-4"8"-1175,-1 2-329,5 5 1232,1 5-1080,7 4-408,1 3-208,4 4-584,1 0-384,-3 3 768,0-2-177,0-3-279</inkml:trace>
  <inkml:trace contextRef="#ctx0" brushRef="#br0" timeOffset="2">789 324 18324,'27'0'1888,"10"-4"-1080,2-6-343,10-2 807,0-2-272,5 0-480,-1-2-440,-8-2-896,-6-3 784,-16-1-296,-8 0-112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13899,'2'-4'1904,"24"3"-807,10-5-425,17-3 1712,8 0-1127,14 1-425,4-2-384,4 2-1168,3 4 848,-10 5-304,0 4-120</inkml:trace>
  <inkml:trace contextRef="#ctx0" brushRef="#br0" timeOffset="1">1126 58 17108,'-11'17'1920,"1"3"-1344,3 7-256,3 4 1345,8 8-1297,5 3-152,5 5-376,1-1-272,1-1-673,-2-5 881,-7-11-208,-2-9-176</inkml:trace>
  <inkml:trace contextRef="#ctx0" brushRef="#br0" timeOffset="2">971 156 16363,'-4'-3'1745,"11"3"-969,10 5-328,11-1 952,6 0-591,14 2-889,8 0-593,10-2 689,3-1-216,3-1-296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 19948,'-4'-1'257,"0"0"1,0 1-1,0 0 0,0-1 0,0 1 0,0 1 0,0-1 0,0 1 0,1-1 1,-1 1-1,-4 2 0,-42 18 457,42-18-302,-9 5-166,1 1 0,0 0-1,1 1 1,0 1 0,0 0 0,1 1 0,1 1 0,0 0 0,-20 27-1,28-32-211,-1 1-1,1-1 0,1 1 0,-1 0 0,2 1 0,-1-1 0,1 1 0,1 0 0,-1 0 0,2 0 1,0 0-1,0 0 0,0 0 0,1 0 0,1 0 0,0 0 0,0 0 0,1 0 0,4 14 0,-2-14-26,0 0 0,0-1-1,1 1 1,0-1 0,1 0-1,0 0 1,0-1-1,1 0 1,0 0 0,0 0-1,1-1 1,0 0 0,0-1-1,14 9 1,-17-12 12,-1-1-1,1 0 1,-1 1 0,1-2 0,0 1-1,0 0 1,0-1 0,0 0 0,0 0 0,0-1-1,0 1 1,0-1 0,0 0 0,0 0-1,1-1 1,-1 0 0,0 0 0,0 0 0,0 0-1,-1-1 1,1 0 0,0 0 0,0 0-1,-1 0 1,1-1 0,-1 0 0,0 0 0,0 0-1,0 0 1,0-1 0,3-4 0,-3 3 13,0 0 0,-1 0 0,0 0 0,0 0 0,0 0 0,-1-1 0,1 0 0,-1 1 0,-1-1 0,1 0 0,-1 0 0,0 0 0,0 0 0,-1 0 0,1 0 0,-2-10 0,1 13-21,-1-1-1,1 0 0,-1 1 0,0-1 1,0 0-1,0 1 0,0-1 1,-1 1-1,1 0 0,-1-1 0,0 1 1,0 0-1,0 0 0,-1 0 0,1 0 1,-1 1-1,1-1 0,-1 1 0,0-1 1,0 1-1,0 0 0,0 0 1,0 0-1,-1 0 0,1 1 0,-1 0 1,-5-2-1,7 2-10,1 1 1,-1-1-1,1 1 1,-1 0-1,1-1 1,-1 1-1,1 0 1,-1 0-1,0 0 1,1 1-1,-1-1 1,1 0-1,-1 0 1,1 1-1,-1-1 1,1 1-1,0-1 1,-1 1-1,1 0 1,0 0-1,-1-1 1,1 1-1,0 0 1,0 0-1,-1 0 1,1 0-1,-1 3 1,1-3-1,1 1 0,-1-1 0,1 1 0,-1-1 0,1 1 0,0-1 0,-1 1 0,1-1 0,0 1 0,0-1 1,0 1-1,1 0 0,-1-1 0,0 1 0,0-1 0,1 1 0,-1-1 0,1 1 0,0-1 0,-1 1 0,1-1 0,0 0 0,0 1 1,0-1-1,0 0 0,1 2 0,3 2-1,-1 0-1,1 0 1,0-1 0,1 0-1,-1 0 1,1 0 0,0-1 0,0 1-1,9 3 1,4 0-30,36 7 0,1 1-45,-54-14 69,-1-1 0,1 1 0,-1 0 0,1 0 1,-1 0-1,0 0 0,1 0 0,-1 0 0,0 0 0,0 0 0,1 0 0,-1 0 0,0 1 0,0-1 0,0 1 0,-1-1 1,1 1-1,0-1 0,0 1 0,-1-1 0,1 1 0,-1-1 0,0 1 0,1 0 0,-1-1 0,0 1 0,0 0 0,0 3 1,-1 5-130,0 1 1,-1-1 0,-5 20 0,0 2-375,7-29 485,-1 0 6,0 0 0,1-1-1,0 1 1,-1 0 0,1 0 0,0-1 0,0 1-1,1 0 1,-1 0 0,0-1 0,1 1-1,0 0 1,0-1 0,1 5 0,-1-7 3,0 1-1,0-1 1,0 1 0,1-1-1,-1 1 1,0-1 0,0 0-1,0 0 1,0 1 0,1-1 0,-1 0-1,0 0 1,3-1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23837,'16'1'2585,"10"3"-1801,13-2-368,9-2 1296,14 1-928,6 1-231,7-2-729,2 0-545,-6-2-199,-2 1 648,-14 1-208,-15 0-184</inkml:trace>
  <inkml:trace contextRef="#ctx0" brushRef="#br0" timeOffset="1">151 248 15371,'0'19'2273,"25"-8"-937,12-6-512,18-5 2273,3 1-1665,7-1-664,5-3-608,8-5 128,-3-4-104,-8-5-328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5:1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12395,'-1'0'71,"1"0"-1,-1 0 1,0 0 0,1 0 0,-1 0 0,1 0 0,-1 0 0,0 0 0,1 0 0,-1 0 0,0-1-1,1 1 1,-1 0 0,1 0 0,-1-1 0,0 1 0,1 0 0,-1-1 0,1 1 0,-1 0 0,1-1-1,-1 1 1,1-1 0,0 1 0,-1-1 0,1 1 0,0-1 0,-1 0 0,1 1 0,0-1 0,-1 1-1,1-1 1,0 0 0,0 1 0,0-1 0,0 1 0,0-1 0,-1 0 0,1 1 0,0-1 0,0 0-1,1 1 1,-1-1 0,0-1 0,0 1-2,1 0 1,-1 0-1,1 0 0,-1 0 1,1 0-1,-1 0 0,1 0 0,0 0 1,0 0-1,-1 0 0,1 0 1,0 0-1,0 0 0,0 1 0,0-1 1,0 0-1,0 1 0,0-1 0,0 1 1,0-1-1,0 1 0,0-1 1,0 1-1,1 0 0,-1 0 0,2-1 1,7 2 27,0 0 0,0 0 0,0 1 0,0 0 0,-1 0 0,1 2-1,10 4 1,32 8 49,-11-8-82,0-3 1,1-1-1,0-1 0,45-5 0,165-25 109,-103 8-107,38 5-12,252 14-1,237-8 127,-615 6-153,17-1 15,-1 4 0,92 12 0,-113-8 14,110-3 0,-79-4-933,-90 1 744,-14-8-94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54 17612,'-2'3'181,"0"0"1,1-1-1,-1 1 0,1 1 1,-1-1-1,1 0 1,0 0-1,0 0 1,0 1-1,1-1 0,-1 0 1,1 1-1,0-1 1,0 4-1,1-4-114,-1 0 1,1-1-1,0 1 0,0 0 0,0-1 0,1 0 0,-1 1 0,0-1 1,1 0-1,-1 1 0,1-1 0,0 0 0,0 0 0,0 0 0,0-1 1,0 1-1,4 2 0,3 1-62,-1-1 0,1 1 0,-1-2 0,1 0 1,0 0-1,1 0 0,-1-1 0,0 0 0,1-1 0,-1 0 0,0-1 1,16-1-1,-5 0-317,-1-1 0,0-2-1,-1 0 1,1-1 0,22-9 0,-24 7-205,0-1-1,-1-1 0,-1-1 0,1 0 1,-2-1-1,1-1 0,-2 0 1,1 0-1,-2-2 0,17-21 1,-25 26 794,-15 19 565,-12 16-99,1 1 1,2 0 0,1 2-1,1 0 1,1 1 0,2 1 0,1 0-1,-18 62 1,29-80-826,1 0 0,0 0 0,1 1 0,0 15 1,1-26 31,0-1 1,0 1-1,0 0 1,0 0-1,1 0 1,-1 0-1,1 0 1,0 0 0,0 0-1,0-1 1,0 1-1,0 0 1,1-1-1,-1 1 1,1-1-1,0 1 1,-1-1-1,1 0 1,0 1 0,1-1-1,-1 0 1,0-1-1,1 1 1,2 2-1,-3-3 19,0-1 1,0 1-1,0 0 0,0-1 0,0 1 0,0-1 0,1 0 0,-1 0 0,0 0 1,0 0-1,0 0 0,3-1 0,1-1-77,0 0 0,0 0-1,0-1 1,6-4 0,-11 7 102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11074,'0'-1'207,"1"-1"0,-1 1 0,0 0-1,1 0 1,-1-1 0,0 1 0,1 0-1,0 0 1,-1 0 0,1 0 0,0-1-1,-1 1 1,1 0 0,0 0 0,0 0-1,0 1 1,0-1 0,0 0-1,0 0 1,0 0 0,0 1 0,1-1-1,1 0 1,0 0 173,1 1 1,0 0-1,-1-1 0,1 2 0,-1-1 1,1 0-1,4 2 0,-1-1-485,45 4 1211,79-1-1,55-13-278,-130 5-607,1205-123 971,-392-25-607,-853 148-566,-7 2-4,0 0 0,-1 1 0,1-1 0,0 1 0,0 1 0,13 1 0,-21-1-16,-1 0 0,0 0 0,0 0-1,1 0 1,-1 0 0,0 0 0,0 0-1,1 0 1,-1 0 0,0 0 0,0 0-1,0 1 1,1-1 0,-1 0 0,0 0-1,0 0 1,0 0 0,1 0 0,-1 1-1,0-1 1,0 0 0,0 0-1,0 0 1,0 1 0,0-1 0,1 0-1,-1 0 1,0 1 0,0-1 0,0 0-1,0 0 1,0 1 0,0-1 0,0 0-1,0 0 1,0 0 0,0 1 0,0-1-1,0 0 1,0 0 0,0 1-1,0-1 1,0 0 0,0 0 0,-1 1-1,1-1 1,0 0 0,0 0 0,0 0-1,0 1 1,0-1 0,-1 0 0,1 0-1,0 0 1,0 1 0,-1-1 0,-9 10-356,10-9 319,-3 1-36,1 1 0,-1-1 0,0 0 0,0 0 0,0 0-1,0-1 1,-1 1 0,1-1 0,0 0 0,-1 0 0,1 0 0,-4 1 0,-7-3-213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5:1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 12651,'-17'6'1408,"1"-1"-720,7-2-256,9-1 736,9 1 33,15-3-145,10-5-104,9 1-224,5 0-112,10 1-127,2 0-73,7 3-296,-1-2-264,2 2-368,-1 3-145,-2-3 505,1-6-176,5-4-120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5:1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 12907,'-3'7'1336,"16"-8"-584,9-7-168,11 0 1009,9-1-641,16-1-160,7 1-40,12 4-120,5-1-320,4 0 96,2-3-303,2-7-65,5-4-40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16107,'24'0'1457,"19"-13"-1009,3-10-120,12 0 408,16-5-112,10 2-112,1 1-56,0 4-240,1 3-64,-5 5-192,0 5-216,-6-4-304,-1 3-192,-12-4 368,-3-2 152,-15-3-168,-7-2-192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15235,'28'8'1569,"17"-8"-873,10-10-200,16-6 632,5 1-24,8-2-207,4 1-185,-1 1-248,-7-2-104,-11 4-160,-5 3-224,-15 3-792,-9-6 728,-11-3-80,-13-3-80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17940,'6'-2'376,"0"0"0,0 0 1,0-1-1,-1 0 0,1 0 0,-1 0 0,1-1 1,-1 0-1,9-9 0,-1-2 378,22-30-1,-21 26-216,37-49 544,-4-2-1,76-151 0,-116 207-988,-6 12-63,-2 4-7,-8 22 11,1-5-14,-35 115-8,38-112-101,0 0 0,2 0 0,0 1 0,1 28 0,2-50 54,0 1 0,0-1-1,0 0 1,0 1 0,0-1 0,1 1 0,-1-1-1,1 0 1,-1 1 0,1-1 0,-1 0 0,1 1-1,1 1 1,-2-3-24,1 1 0,-1-1-1,0 0 1,1 1-1,-1-1 1,1 0 0,-1 0-1,1 1 1,-1-1 0,1 0-1,-1 0 1,1 0-1,-1 0 1,1 0 0,-1 1-1,1-1 1,-1 0 0,1 0-1,0 0 1,-1 0 0,1-1-1,-1 1 1,1 0-1,0 0 1,2-2-169,0 1 0,0-1 0,0 0 1,-1 1-1,1-1 0,0-1 0,-1 1 0,0 0 0,1-1 0,-1 1 1,2-4-1,46-71-1340,-17 21 617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12715,'-1'15'489,"-1"1"0,-1-1 0,-1 0 0,0 0 0,0 0 1,-12 24-1,1 0 278,3-7-272,-20 61 727,29-83-987,1 1 1,0-1-1,1 1 1,0 0-1,0 0 1,2 16-1,-1-24-162,0-1 0,1 0 0,-1 0 0,1 0 0,-1 1 0,1-1 0,0 0 1,0 0-1,0 0 0,0 0 0,0 0 0,0 0 0,0-1 0,1 1 0,-1 0 0,1-1 0,0 1 0,-1-1 0,1 1 0,0-1 0,0 0 0,0 0 0,0 0 1,0 0-1,0 0 0,0 0 0,0 0 0,0-1 0,0 1 0,0-1 0,1 1 0,-1-1 0,0 0 0,0 0 0,0 0 0,1 0 0,3-1 0,3 0 171,0-1-1,1 0 1,-1-1-1,0 0 0,-1 0 1,1-1-1,14-8 1,-16 7-125,0 0-1,0 0 1,0-1 0,-1 0 0,0 0 0,0-1 0,-1 1-1,0-1 1,0-1 0,0 1 0,-1-1 0,0 1 0,-1-1-1,1 0 1,2-14 0,-4 16-98,-1 0 0,0 0 0,0 0 0,-1 0 0,1 0 0,-1 0-1,-1 0 1,1 1 0,-1-1 0,0 0 0,0 0 0,-1 0 0,1 1 0,-2-1 0,1 0 0,0 1 0,-1 0-1,0 0 1,0 0 0,-1 0 0,1 0 0,-1 0 0,-8-6 0,10 9-84,0 0 1,0 0 0,-1 1-1,1-1 1,-1 1 0,1 0-1,-1 0 1,0 0-1,1 0 1,-1 0 0,0 0-1,0 1 1,0 0 0,1-1-1,-1 1 1,0 0-1,0 0 1,0 0 0,0 1-1,0-1 1,1 1-1,-1 0 1,0-1 0,0 1-1,1 0 1,-1 1 0,1-1-1,-1 0 1,1 1-1,-1-1 1,1 1 0,0 0-1,0 0 1,0 0-1,0 0 1,-3 3 0,4-3-94,-1 0 0,0 1-1,0-1 1,1 0 0,-1 1 0,1-1 0,0 1 0,-1-1 0,1 1 0,0-1 0,1 1 0,-1 0 0,0 0 0,1-1 0,0 1-1,-1 0 1,1 0 0,0 0 0,1 0 0,-1-1 0,0 1 0,1 0 0,0 0 0,-1-1 0,1 1 0,0 0 0,0-1 0,1 1-1,-1-1 1,0 1 0,1-1 0,0 0 0,-1 1 0,1-1 0,0 0 0,3 2 0,14 10-1059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44 14699,'1'0'80,"-1"0"-1,1-1 1,-1 1-1,1 0 1,-1 0 0,1 0-1,-1 0 1,1 0-1,0 0 1,-1 0-1,1 0 1,-1 0 0,1 0-1,-1 1 1,1-1-1,-1 0 1,1 0 0,-1 0-1,1 1 1,-1-1-1,1 0 1,-1 1-1,1-1 1,-1 0 0,0 1-1,1 0 1,-1-1 1,0 1 0,1 0 1,-1 0-1,0-1 1,-1 1-1,1 0 0,0-1 1,0 1-1,0 0 0,0 0 1,-1-1-1,1 1 1,0 0-1,0-1 0,-1 1 1,1-1-1,-1 2 0,-29 33 1646,20-25-1179,-47 63 874,52-66-1343,0 0 0,1 1 0,0-1 0,0 1 0,1 0 0,0 0 0,1 1 0,-3 11 0,5-18-62,0-1 0,0 1 0,-1 0 0,1-1 0,1 1 0,-1-1 0,0 1 0,0 0 0,1-1 0,-1 1 0,0-1 0,1 1 0,0-1 0,-1 1 0,1-1 0,0 0 0,0 1 0,0-1 0,0 0 0,2 3 0,-1-3 14,0 1 0,0-1 1,0 1-1,1-1 0,-1 0 1,1 0-1,-1 0 0,1 0 1,-1-1-1,1 1 0,3 0 1,5 0 113,0-1 0,0 0 0,0 0 0,21-5 0,-10 1 109,-1-2 0,1 0 0,-1-2 0,-1 0-1,27-15 1,-36 17-145,-1 0-1,1-1 0,-1 0 0,0-1 1,-1 0-1,0-1 0,0 0 0,-1 0 1,0-1-1,0 1 0,5-13 0,-11 19-88,0 0 0,-1-1-1,1 1 1,-1-1 0,0 1-1,0-1 1,0 0-1,-1 0 1,1 1 0,-1-1-1,0 0 1,0 0-1,0 1 1,0-1 0,-1 0-1,0 0 1,0 1 0,0-1-1,0 0 1,0 1-1,-1-1 1,-2-4 0,1 4-25,0 0 0,0 1 0,0-1 0,-1 1 0,1-1 0,-1 1 0,0 0 0,0 0 0,0 1 1,0-1-1,-1 1 0,1 0 0,0 0 0,-1 1 0,0-1 0,1 1 0,-6-1 0,0 1-111,0 0-1,0 0 0,1 1 1,-1 1-1,0-1 1,1 2-1,-1-1 0,0 1 1,1 1-1,-17 6 1,21-7-24,-1 1 0,1-1 0,1 1 0,-1-1 0,0 1 0,1 1 0,-1-1 0,1 1 0,0 0 0,0 0 0,0 0 0,1 0 0,-1 1 0,1-1 0,0 1 0,1 0 0,-1 0 0,1 0 0,0 0 0,-2 7 0,1 13-532</inkml:trace>
  <inkml:trace contextRef="#ctx0" brushRef="#br0" timeOffset="1">770 80 17164,'-4'16'2008,"-2"1"-1280,0 5-280,0 0 1241,1 5-945,-1 2-120,4 3-112,2 1-280,2-5-272,1-1-312,-2-5-664,-1-5-1273,-1-10 1897,-2-4-336,-6-4-344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16187,'3'0'2249,"6"0"-1265,14 4-384,4-1 1633,9 0-1161,9 0-160,12 1-512,3 1-600,6-5 264,2-5-120,1 1-112</inkml:trace>
  <inkml:trace contextRef="#ctx0" brushRef="#br0" timeOffset="1">959 61 17364,'-11'-1'332,"1"0"1,-1 0 0,0 1-1,0 0 1,1 1-1,-1 0 1,0 1 0,1 0-1,-17 5 1,8 0-96,0 0 1,1 2-1,0 0 0,-20 13 1,20-10-115,-1 1-1,-17 18 1,30-26-96,1 1 0,0-1 0,0 1 0,0 0 0,1 0 0,0 0 0,0 0 0,1 1 0,0 0 0,-3 7 0,5-12-19,1-1 0,0 1 0,-1 0 0,1-1 0,0 1 0,0-1 0,0 1 0,0-1 0,0 1 0,0 0 0,0-1 0,1 1 0,-1-1 0,0 1 0,1-1 0,-1 1 0,1-1 0,0 1 0,0-1 1,-1 0-1,1 1 0,2 1 0,-1-1 7,1 0 0,-1 0 0,1 0 1,-1-1-1,1 1 0,0-1 1,0 0-1,-1 0 0,1 0 1,0 0-1,4 1 0,4 0 48,0-1 0,1 0-1,-1-1 1,0 0 0,16-3-1,-15 1 22,1-1 0,-1 0-1,1-1 1,-1-1-1,0 0 1,0 0 0,-1-1-1,0-1 1,0 0 0,0 0-1,-1-1 1,12-13 0,-15 15-39,-1 0 1,-1-1-1,1 1 1,-1-1-1,0-1 1,-1 1-1,0-1 1,0 0-1,0 0 1,-1 0-1,-1 0 1,1-1-1,-1 1 1,-1-1-1,1 1 1,-1-1 0,-1 0-1,0 1 1,-1-11-1,1 15-33,-1 1-1,0-1 1,0 0 0,-1 0-1,1 1 1,-1-1-1,0 1 1,0-1 0,0 1-1,0 0 1,0 0 0,-6-6-1,7 8-24,0 0-1,0 0 0,0 0 1,0 0-1,0 1 0,-1-1 1,1 0-1,0 0 0,0 1 1,-1-1-1,1 1 0,-1 0 1,1-1-1,0 1 0,-1 0 1,1 0-1,-1-1 0,1 1 1,0 1-1,-1-1 0,1 0 1,-1 0-1,1 0 0,0 1 1,-1-1-1,1 0 1,0 1-1,-1 0 0,1-1 1,0 1-1,0 0 0,-1-1 1,1 1-1,0 0 0,0 0 1,0 0-1,0 0 0,-1 2 1,-2 2-180,0 1-1,1 0 1,-1 0 0,1 0 0,1 1 0,-1-1 0,1 1 0,0 0-1,1-1 1,-1 1 0,2 0 0,-1 0 0,1 0 0,-1 0 0,2 0-1,1 10 1,2 8-550</inkml:trace>
  <inkml:trace contextRef="#ctx0" brushRef="#br0" timeOffset="2">1114 283 14403,'14'18'1784,"-14"6"-935,2-3-313,-5 4 968,-1 2-376,-4-2-320,8 0-223,-3-8-889,2-6 376,7-9-120,0-4-104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16580,'-2'2'1545,"-16"20"-641,1 0-1,1 1 0,1 0 1,-16 36-1,25-46-888,0 0 0,2 0-1,0 0 1,0 1 0,1-1 0,1 1 0,0 0-1,1 0 1,0-1 0,3 28 0,-1-33-27,1-1 1,0 1-1,0-1 1,1 0-1,0 0 1,0 0-1,0 0 1,1-1-1,0 1 1,10 10-1,2 1-60,1-1 0,21 16 0,-21-19-7,0 1-1,22 27 0,-38-41 81,0-1 0,0 1 0,0 0 0,-1 0 0,1 0 0,0 0 0,-1 0 0,1 1 0,-1-1 0,1 0 0,-1 0 0,1 0 0,-1 0 0,0 0 0,0 1 0,0-1 0,1 0 0,-1 0 0,0 1 0,0-1 0,-1 0 0,1 0 0,0 0 0,0 1 0,-1 1 0,-1-1 8,1-1 1,0 1-1,0-1 1,-1 0-1,1 1 1,-1-1-1,1 0 1,-1 0-1,0 0 1,1 0-1,-1 0 1,0-1-1,0 1 0,-3 0 1,-5 2 118,-1-1 1,0 0-1,1-1 1,-20 0-1,26-1-69,1 0 1,-1 0 0,1 0-1,-1-1 1,1 1-1,0-1 1,-1 0-1,1 0 1,0-1 0,-1 1-1,1 0 1,0-1-1,0 0 1,0 0-1,1 0 1,-1 0 0,0 0-1,-3-4 1,5 3-25,0 1 1,-1 0-1,1-1 1,0 1-1,0-1 1,1 1 0,-1-1-1,1 1 1,-1-1-1,1 0 1,0 1-1,0-1 1,0 0-1,0 1 1,0-1-1,1 0 1,-1 1 0,1-1-1,0 1 1,-1-1-1,1 1 1,0-1-1,1 1 1,1-5-1,4-5-39,1 1-1,-1 0 0,2 0 0,0 0 0,0 1 0,12-10 1,67-48-335,0 0 274,-83 64 81,0-1 0,0 0-1,-1 0 1,0 0 0,0-1 0,0 1-1,0-1 1,-1 0 0,0 0 0,0 0 0,-1-1-1,0 1 1,0-1 0,0 1 0,-1-1 0,0 0-1,0 1 1,-1-1 0,0 0 0,0 0 0,0 1-1,-1-1 1,0 0 0,-1 1 0,1-1 0,-1 1-1,0-1 1,-1 1 0,0 0 0,0 0-1,0 0 1,0 0 0,-1 0 0,0 1 0,0 0-1,-1 0 1,-9-9 0,10 11-89,0 0 0,0 0 0,0 1 0,0-1 0,0 1-1,-1 0 1,1 1 0,0-1 0,-1 1 0,0-1 0,1 1 0,-1 1 0,-5-1 0,7 1-50,1 0 0,-1 0-1,0 0 1,0 0 0,0 1 0,1 0 0,-1-1 0,0 1 0,1 0 0,-1 0 0,1 1 0,-1-1 0,1 0 0,-1 1 0,1 0 0,0-1 0,0 1 0,0 0 0,0 0-1,0 0 1,0 0 0,1 1 0,-3 2 0,-4 11-584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17372,'0'39'1832,"1"1"-1288,8-1-216,2 4 809,14 0-585,3 0-32,-1 0-184,-1 1-96,-10 4-128,-9 3-64,-20 8-16,-14 4 0,-25 3-32,-6-2-200,-8-2-376,1-3 528,8-12-120,5-10-16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0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20340,'0'16'2019,"0"-12"-1835,-1 0 0,1 0 0,0 0 0,0-1 0,0 1 0,1 0 0,-1 0 0,1 0 0,0-1 0,0 1-1,0 0 1,1-1 0,-1 1 0,1-1 0,0 1 0,0-1 0,0 0 0,0 0 0,3 3 0,1 0-286,1-1 1,-1 0 0,1 0-1,0-1 1,1 0-1,-1 0 1,1-1 0,-1 0-1,1 0 1,0-1 0,0 0-1,0 0 1,0-1 0,14 1-1,-11-1-221,0-1-1,0 0 1,1-1-1,-1-1 1,0 1-1,0-2 1,0 1 0,0-2-1,0 1 1,12-7-1,-8 0-570,1-1-1,-2-1 1,1 0-1,-2 0 1,0-2 0,0 1-1,-1-2 1,11-17-1,-12 10 1743,-13 18 757,-8 12-387,-8 10 490,1 1-1,0 0 1,-23 38 0,23-28-883,1 1-1,-16 44 0,15-28-1093,3 2 0,2-1 0,-11 95 0,20-110-94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2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8 147 16235,'-8'0'1433,"11"-9"-905,10-7-120,26-7 680,21 1-208,21 0-183,8 2-9,18 3-216,5 4-24,11 8-112,5 5-128,-2 3-368,-3 5-280,-11-4-552,-7 2 800,-14-8-120,-7-8-161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16836,'42'0'1608,"5"-2"-1232,11-4-176,8 2 760,6 1-936,-4 0-48,-10 3-424,-7 0-232,-21 2 496,-11 2-184,-19 3-144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15411,'16'13'1777,"23"-8"-889,10-5-296,22-6 848,6 3-287,5-1-417,1 4-448,-5-3 0,-10 0-112,-19-4-208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20020,'24'-12'687,"0"2"1,0 0-1,0 2 0,33-7 0,4-2-234,97-34-121,-146 48-360,-12 6-6,-20 11-9,9-6 66,-7 6-47,0 0 0,1 1 0,1 1 0,0 0 0,2 1 0,-1 1 0,2 0 0,1 1 0,0 0 0,1 1 1,1 1-1,-11 33 0,16-34-394,5-15 347,-1-1 0,0 1 0,0 0 1,-1-1-1,0 1 0,1-1 0,-1 1 1,-6 7-1,-1-7-197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18460,'16'-10'1992,"10"2"-1223,3 0-321,11 2 984,5 2-288,9 1-896,-1 1-600,8-1 352,1 1-160,0-1-136</inkml:trace>
  <inkml:trace contextRef="#ctx0" brushRef="#br0" timeOffset="1">1009 0 16195,'-25'1'313,"-1"1"-1,1 1 0,-1 1 0,1 2 0,1 0 0,-1 2 0,1 0 0,0 2 0,1 1 0,-36 22 0,54-30-273,1 0 0,0 0 0,1 1-1,-1-1 1,1 1 0,-1 0 0,1 0-1,0 1 1,1-1 0,-1 0 0,1 1 0,0 0-1,-3 9 1,4-11-19,0 0 1,1-1-1,0 1 0,0 0 0,-1 0 1,2 0-1,-1 0 0,0-1 0,1 1 1,-1 0-1,1 0 0,0 0 0,0-1 0,0 1 1,0-1-1,0 1 0,1 0 0,-1-1 1,1 0-1,-1 1 0,1-1 0,0 0 1,0 0-1,0 0 0,0 0 0,1 0 1,2 1-1,2 1 81,0 0 0,1 0 0,0-1 0,-1 1 0,1-2 1,1 1-1,-1-1 0,0-1 0,0 0 0,1 0 0,-1 0 0,1-1 1,-1 0-1,0-1 0,1 0 0,-1 0 0,10-3 0,-4 1 134,0-1-1,0-1 0,-1-1 0,1 1 1,-1-2-1,0 0 0,-1-1 1,0 0-1,12-10 0,-19 14-130,0-1 0,-1 1 0,0-1 0,0 0 0,0 0 0,0 0 1,-1-1-1,0 1 0,0-1 0,0 0 0,-1 1 0,2-9 0,-3 12-83,-1 0 0,0 0 0,1-1 1,-1 1-1,0 0 0,0 0 1,-1-1-1,1 1 0,0 0 0,-1 0 1,0-1-1,1 1 0,-1 0 0,0 0 1,-1-2-1,0 1-48,0 1 1,0 0 0,0-1-1,0 1 1,0 0-1,-1 1 1,1-1 0,-1 0-1,1 0 1,-1 1-1,1 0 1,-1-1-1,0 1 1,-3-1 0,-35-6-1036,39 8 919,0 0-1,1 0 1,-1 0 0,0 0 0,0 0 0,1 0 0,-1 0 0,0 1 0,0-1-1,1 1 1,-1-1 0,0 1 0,1-1 0,-1 1 0,0 0 0,1 0 0,-1 0-1,1 0 1,-1 0 0,-1 2 0,3-2 82,0-1 0,-1 1 0,1-1 0,0 1 0,0-1 0,-1 1 0,1-1 0,0 1 0,0-1 0,0 1 0,0-1 0,0 1 0,0-1 0,0 1 0,0-1 0,0 1 0,0-1 0,0 1 0,0-1 0,0 1 0,0-1 0,0 1 0,1-1 0,-1 1 0,0-1 0,0 1 0,1-1 0,-1 1 0,0-1 0,0 1 0,1-1 0,-1 0 0,1 1 0,-1-1 0,0 0 0,1 1 0,20 10-925,6-2 15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 13915,'0'0'52,"0"-1"0,0 1-1,0 0 1,1 0 0,-1-1 0,0 1-1,0 0 1,0 0 0,0-1 0,0 1-1,-1 0 1,1 0 0,0-1 0,0 1 0,0 0-1,0 0 1,0 0 0,0-1 0,0 1-1,0 0 1,0 0 0,-1 0 0,1-1 0,0 1-1,0 0 1,0 0 0,0 0 0,-1-1-1,1 1 1,0 0 0,0 0 0,0 0 0,-1 0-1,1 0 1,0 0 0,0 0 0,0 0-1,-1-1 1,1 1 0,0 0 0,0 0-1,-1 0 1,1 0 0,0 0 0,0 0 0,-1 0-1,1 0 1,0 0 0,0 0 0,-1 1-1,1-1 1,0 0 0,0 0 0,-1 0 0,-19 3 225,16-3 47,-9 3 93,-1 1 1,0 0-1,1 0 1,0 2-1,0 0 1,0 0-1,1 1 1,0 0-1,-15 12 1,21-14-342,0 0 0,0 0 0,0 1 1,1 0-1,-1 0 0,1 0 1,1 0-1,-1 1 0,1 0 0,0 0 1,1 0-1,-1 0 0,2 0 0,-1 1 1,1 0-1,0-1 0,-2 17 1,4-20-33,1 0 1,-1 1-1,1-1 1,-1 0-1,1 1 1,0-1-1,1 0 1,-1 0-1,1 0 1,0 0-1,0 0 1,0 0-1,0 0 1,1-1-1,0 1 1,-1-1-1,1 0 1,1 1-1,-1-1 1,0-1-1,1 1 1,-1 0-1,1-1 1,0 0-1,0 0 1,0 0-1,8 2 1,-3-1 32,1 0 0,-1 0-1,1-2 1,0 1 0,0-1 0,0 0 0,0-1 0,0-1 0,-1 1-1,1-1 1,14-4 0,-14 2 2,0 0 1,0-1-1,0-1 0,0 0 0,0 0 1,-1-1-1,0 0 0,-1 0 1,1-1-1,-1 0 0,0 0 1,7-10-1,-12 13-90,0 1 1,0-1 0,0-1-1,-1 1 1,1 0-1,-1-1 1,0 1 0,0-1-1,-1 1 1,0-1 0,1 0-1,-1 0 1,-1 0-1,1 0 1,-1 0 0,0 0-1,0 0 1,0 0-1,-1 1 1,1-1 0,-1 0-1,-1 0 1,1 0-1,-1 1 1,1-1 0,-1 0-1,-1 1 1,-2-5 0,2 4-73,0 1 1,0 0 0,0 0 0,-1 0-1,0 0 1,0 1 0,0-1 0,0 1-1,0 0 1,0 0 0,-1 1 0,0-1-1,1 1 1,-7-2 0,-10-2-329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17508,'-1'0'1784,"-2"9"-1072,-3 3-256,0 6 1105,1 6-481,2 7-496,0 3-200,3 3-264,0 1-72,6-3-248,1-5-232,0-7-360,0-4-176,-5-15-161,-2-5 705,-6-17-208,-3-3-152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3 159 14051,'-3'-5'1816,"6"3"-831,6 2-305,10-3 1448,7 1-631,6 1-385,5-2-200,7 1-480,5 1-352,1 1-848,2-1 800,3 1-280,3 2-160</inkml:trace>
  <inkml:trace contextRef="#ctx0" brushRef="#br0" timeOffset="1">1027 20 15547,'-10'-1'210,"-1"1"0,0 0-1,1 1 1,-1 0 0,1 1-1,-1 0 1,1 1 0,0 0-1,0 0 1,0 1 0,0 1-1,1-1 1,-1 2 0,1-1-1,1 1 1,-1 0 0,-12 12-1,19-15-135,-1 0 0,0 1 0,1-1 0,0 0 0,-1 1 0,2-1 0,-1 1 0,0 0 0,1 0-1,-1 0 1,1 0 0,0 0 0,0 6 0,0-8-24,1 1 0,1-1 0,-1 0 0,0 0 0,1 0 0,-1 0 0,1 1-1,-1-1 1,1 0 0,0 0 0,0 0 0,0 0 0,0 0 0,0-1 0,1 1 0,-1 0 0,0 0 0,1-1 0,0 1 0,-1-1-1,1 1 1,0-1 0,-1 0 0,1 0 0,0 0 0,0 0 0,3 1 0,2 1 103,1-1-1,-1 0 1,1 0 0,0-1 0,0 0-1,0 0 1,0-1 0,-1 0-1,1 0 1,0-1 0,0 0 0,0 0-1,0-1 1,-1 0 0,1 0-1,-1-1 1,0 0 0,10-5 0,-11 4-51,1 1 0,-1-1 1,0 0-1,0 0 1,0-1-1,0 0 1,-1 0-1,0 0 1,0-1-1,0 0 0,-1 0 1,0 0-1,0 0 1,0-1-1,-1 1 1,0-1-1,0 0 1,-1 0-1,3-12 0,-4 17-129,-1 0 0,0-1 0,0 1 0,0 0 0,0 0 0,0-1 0,0 1 0,-1 0 0,1 0 0,-1 0 0,1-1 0,-1 1 0,0 0 0,0 0 0,0 0 0,0 0 0,0 0 0,0 1 0,-1-1-1,1 0 1,-1 0 0,1 1 0,-1-1 0,0 1 0,1-1 0,-1 1 0,0 0 0,0 0 0,0 0 0,0 0 0,0 0 0,0 0 0,0 0 0,0 1 0,-1-1 0,1 1 0,0-1 0,0 1 0,-1 0 0,1 0 0,0 0 0,-5 1-1,6-1-34,0 0 0,1 1 0,-1-1 0,0 1 0,0-1 0,0 1 0,0-1 1,0 1-1,1-1 0,-1 1 0,0 0 0,1-1 0,-1 1 0,0 0 0,1-1 0,-1 1 0,1 0 0,-1 0 0,1 0 0,-1 0 0,1 0 0,0 0 0,-1-1 0,1 1 0,0 0 0,0 0 0,0 0 0,-1 0 0,1 0 0,1 2 0,-1-1-6,0 1 0,0-1 1,1 0-1,-1 1 0,1-1 0,0 0 1,0 1-1,-1-1 0,2 0 1,-1 0-1,0 0 0,2 3 1,17 14-596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18828,'-7'19'1912,"0"4"-1351,-1 3-257,3 6 872,3 2-888,2 3-360,10-6-832,6-2 2120,6-16-1280,3-8-128,3-15-80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19764,'1'15'1473,"-9"14"-1185,-14 1-144,2 12 528,3 1-400,8 1-280,4-4-272,5-10-504,2-5-201,4-15-87,1-9 688,-4-18-288,-1-7-272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16 17500,'-7'2'297,"1"-1"-1,0 1 1,-1 0 0,1 1 0,0 0 0,0 0-1,0 0 1,1 0 0,-1 1 0,1 0 0,0 0-1,0 1 1,0-1 0,1 1 0,-7 8 0,8-10-232,0 1 1,1-1 0,-1 1 0,1 0 0,0 0-1,0-1 1,0 2 0,1-1 0,-1 0-1,1 0 1,0 0 0,0 0 0,0 1 0,1-1-1,-1 1 1,1-1 0,0 0 0,1 1-1,-1-1 1,1 0 0,0 1 0,0-1 0,0 0-1,2 5 1,1-2-51,0-1 0,1 0-1,0 1 1,0-2 0,0 1 0,1 0-1,0-1 1,0 0 0,0-1 0,1 1-1,10 4 1,8 4 6,51 16-1,-21-9 3,-37-13-15,-6-2 1,-1-1 1,1 2-1,-1-1 1,17 13-1,-27-17-8,0-1 0,0 1 0,0 0 0,0 0 0,0 0-1,0 0 1,0 0 0,0 0 0,-1 0 0,1 0 0,0 0 0,-1 0 0,1 0 0,-1 0-1,1 0 1,-1 1 0,1-1 0,-1 0 0,0 0 0,0 1 0,1-1 0,-1 0-1,0 2 1,-1-1-1,1-1 0,-1 1 0,0-1 0,0 1 0,1-1 0,-1 0 0,0 1 0,0-1 0,0 0 0,0 0-1,-1 0 1,1 1 0,0-1 0,0 0 0,-3 1 0,-4 2 0,-1 1 0,1-1 1,-1-1-1,0 0 0,-10 2 1,-10 2 14,0-2 0,-1-1 0,-40 0 0,53-4-2,0-1-1,1 0 1,-1-2-1,0 0 1,0 0 0,1-2-1,-21-8 1,34 12-10,0 0-1,0 0 1,0-1-1,1 0 1,-1 1 0,0-1-1,1 0 1,-1 0 0,1-1-1,0 1 1,0 0 0,0-1-1,0 1 1,-2-4 0,4 4-2,-1 1 0,1-1 0,0 1 0,-1 0 0,1-1 0,0 1 0,0-1 0,0 1 0,0-1 0,0 1 0,1-1 0,-1 1 0,0-1 0,1 1 0,-1 0 0,1-1 0,-1 1 0,1 0 1,0-1-1,-1 1 0,1 0 0,0 0 0,0-1 0,0 1 0,0 0 0,0 0 0,0 0 0,0 0 0,0 0 0,1 1 0,1-2 0,9-7 4,1 2 1,0 0-1,0 0 0,1 1 0,22-7 1,78-14 131,-35 9 62,-60 13-142,53-16 298,-65 18-262,1 0 0,0-1 0,-1 0 0,1 0 0,-1 0 0,9-8 0,-14 10-62,-1 1-1,1 0 1,-1-1-1,0 1 1,0-1-1,0 1 1,0-1-1,0 0 1,0 1-1,0-1 1,0 0-1,-1 0 1,1 1-1,-1-1 1,1 0-1,-1 0 1,0 0-1,1-3 1,-2 1 9,1 1 0,-1-1 0,0 1 0,0 0 0,0 0 0,0-1 0,0 1 0,-1 0 0,-3-5 0,-4-5 62,0 2 1,-1 0 0,-21-19-1,27 26-81,-5-4 6,0 1-1,0 0 0,0 0 1,-17-8-1,23 13-72,-1 1-1,0-1 1,0 1-1,0-1 1,0 1 0,0 0-1,0 0 1,0 1-1,0-1 1,0 1-1,0 0 1,0 0-1,-1 1 1,1-1 0,0 1-1,-5 1 1,7-1-15,0 0 0,0 0 1,1 0-1,-1 0 0,0 0 1,0 1-1,1-1 0,-1 1 1,1-1-1,-1 1 0,1-1 1,0 1-1,0 0 0,-1 0 1,1 0-1,0 0 0,1 0 1,-1 0-1,0 0 0,1 0 1,-1 0-1,1 0 0,-1 0 1,1 0-1,0 0 0,0 4 1,0 0 19,0-1 0,1 0 0,0 0 0,0 0 0,0 0 0,0 0 0,1 0 0,0 0 0,0 0 0,3 5 0,17 19-407</inkml:trace>
  <inkml:trace contextRef="#ctx0" brushRef="#br0" timeOffset="1">880 187 22189,'-12'0'2112,"1"7"-1616,5 6-232,7 4 913,10 5-593,6 4-232,8-3-128,-1-1-120,8-3-256,3-5-168,-2-6-376,-3-4-289,-5-6-463,-5-8 1064,-1-9-304,0-1-200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17916,'-16'20'1872,"-2"5"-1048,-1-4-303,-2 10 767,1 1-144,-1 10-288,2 4-104,4 4-416,2 4-248,2-1-672,-1 0 1128,12-9-552,3-7-48,3-30-56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56 17172,'-11'3'1176,"-10"3"226,21-6-1388,0 0 0,0 0-1,0 0 1,0 0 0,1 0-1,-1 0 1,0 0 0,0 0-1,0 0 1,0 0 0,0 0-1,0 0 1,0 0 0,0 0-1,0 0 1,0 0 0,0 0-1,0 0 1,0 1 0,0-1-1,0 0 1,0 0 0,0 0-1,0 0 1,0 0 0,0 0-1,0 0 1,0 0 0,0 0-1,0 0 1,0 0 0,0 0-1,0 0 1,0 0 0,0 0-1,0 0 1,0 0 0,0 0-1,0 0 1,0 0 0,0 0-1,0 1 1,0-1 0,0 0-1,0 0 1,0 0 0,-1 0-1,1 0 1,0 0 0,0 0-1,0 0 1,0 0 0,0 0-1,0 0 1,13 0 943,309-13 2628,91-2-2201,-346 14-1272,409-16 138,-467 16-844,1 0 1,0-1-1,18-5 1,-22-1-434,-4 7 371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20028,'3'1'217,"-1"1"-1,0-1 1,0 1-1,-1 0 0,1 0 1,0-1-1,0 1 1,-1 0-1,1 1 0,-1-1 1,0 0-1,0 0 1,0 1-1,0-1 1,0 0-1,0 1 0,-1-1 1,1 1-1,-1-1 1,1 1-1,-1 3 1,0 9 337,0-1 0,-3 25 0,1-23-386,-10 158 646,9-58-3629,3-116 2765,0 0 1,0 0-1,0 0 0,0 0 1,0 0-1,0 0 1,0 0-1,0 0 1,0 1-1,0-1 1,0 0-1,0 0 1,0 0-1,0 0 1,0 0-1,0 0 1,0 0-1,0 0 1,-1 1-1,1-1 1,0 0-1,0 0 1,0 0-1,0 0 0,0 0 1,0 0-1,0 0 1,0 0-1,0 0 1,0 0-1,0 0 1,0 0-1,-1 0 1,1 0-1,0 1 1,0-1-1,0 0 1,0 0-1,0 0 1,0 0-1,0 0 1,0 0-1,-1 0 0,1 0 1,0 0-1,0 0 1,0 0-1,0 0 1,0 0-1,0-1 1,-7-3-817,-5-7 414,12 11 329,-12-12-757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17652,'5'-1'5052,"18"-6"-2953,41-19 1,-44 15-1972,-1-2 0,0-1 0,-1 0 1,0-1-1,-1-1 0,-1-1 0,0 0 0,-1-1 0,-1-1 0,-1 0 1,11-23-1,-12 10-15,-12 32-83,0 3-21,-1-1 0,1 1 0,-1-1 0,1 1 0,0 0 0,0-1 0,0 1 0,0 0 0,1 3 0,3 3-9,-1 0 0,1 0 0,1-1 0,-1 1 0,1-1 0,1-1 0,0 1 0,0-1 0,12 12 0,-4-6-214,1 0 0,0-1-1,31 17 1,-39-25-222,0 0-1,0-1 1,1 0 0,-1-1 0,11 3 0,-15-4 307,-1-1 0,1 1 0,-1-1 0,1 0 0,0 0 0,-1 0 0,1 0 0,0 0 0,-1-1 0,1 1 0,-1-1 0,1 0 0,-1 0 0,1 0 0,-1 0 0,0 0 0,1 0 0,-1 0 0,3-3 0,6-10-1022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77 18100,'1'-1'164,"0"-1"0,0 0 0,0 0 0,0 0 0,0 1 0,0-1 0,0 0 0,-1 0 1,1 0-1,0 0 0,-1 0 0,0 0 0,0-1 0,1 1 0,-1 0 0,0 0 0,-1 0 0,1 0 0,0 0 0,-1 0 0,1 0 0,-1 0 1,1 0-1,-1 0 0,0 0 0,-1-3 0,0 4-37,0-1 0,0 0 1,0 0-1,0 0 0,0 1 0,-1 0 1,1-1-1,0 1 0,-1 0 1,1 0-1,-1 0 0,1 0 0,-1 0 1,1 1-1,-1-1 0,1 1 1,-1 0-1,0 0 0,1 0 0,-5 0 1,-3 1-23,0 1 0,-1-1-1,1 2 1,1 0 0,-1 0 0,0 0 0,1 2 0,-13 6 0,15-7-97,0 0-1,0 1 1,0 0-1,1 0 1,-1 1 0,1 0-1,0 0 1,1 0 0,0 1-1,-7 11 1,11-17-7,0 1 0,0-1 0,0 1 0,1 0-1,-1-1 1,0 1 0,1 0 0,0 0 0,-1-1 0,1 1 0,0 0 0,0 0 0,0 0 0,0-1 0,0 1 0,0 0-1,1 0 1,-1 0 0,0-1 0,1 1 0,0 0 0,0 1 0,1 0-1,0-1 1,0 1-1,0-1 0,0 0 1,0 0-1,1 0 0,-1 0 1,0 0-1,1-1 0,0 1 1,-1-1-1,4 2 0,10 2-10,-1 0-1,0-1 0,32 4 0,-42-7 5,20 2-37,29 5 18,-50-8 23,-1 1 0,1 0 1,-1 1-1,1-1 0,-1 0 0,0 1 1,0 0-1,0 0 0,0 0 0,0 0 0,5 4 1,-7-5-3,0 0 1,-1 0 0,1 1 0,0-1 0,-1 0-1,1 0 1,-1 0 0,1 0 0,-1 1 0,1-1 0,-1 0-1,0 1 1,0-1 0,1 0 0,-1 1 0,0-1-1,0 0 1,-1 0 0,1 1 0,0 2 0,-1-1 1,-1 0 0,1 0 1,0 0-1,-1 0 1,1 0-1,-1-1 0,0 1 1,-3 3-1,-1 1 3,-1-1 0,0 1 0,0-1 0,-1-1 0,-9 7 0,10-9 27,0 0 0,0 0 1,-1-1-1,1 0 1,0 0-1,-1-1 0,-12 2 1,17-3-52,0 0 1,0 0-1,0 0 1,0-1-1,0 1 1,0-1-1,1 0 1,-1 1-1,0-1 1,-3-2-1,4 2-45,1 0-1,0 0 1,0 1-1,0-1 1,0 0-1,0 0 1,0 0-1,0 0 1,0-1-1,1 1 1,-1 0-1,0 0 1,1 0-1,-1-1 0,1 1 1,-1 0-1,1-1 1,-1 1-1,1 0 1,0-1-1,0 1 1,0-3-1,0 1-59,0-1 0,1 1 0,0-1-1,0 1 1,0-1 0,0 1 0,1 0-1,-1-1 1,1 1 0,0 0 0,0 0-1,0 0 1,0 0 0,0 0 0,1 1-1,-1-1 1,6-4 0,7-8-284,19-25-485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86 100 18092,'-1'22'999,"-1"0"0,-1-1-1,-9 31 1,6-29-148,1 0-1,-3 41 1,8-42-700,0 1 1,2 0-1,0-1 0,2 0 1,0 1-1,12 34 1,-15-70-502,-4-13-7,1 17 222,-24-96-1316,21 89 1281,0 1 1,-1 0-1,0 0 1,-14-22-1,15 31 496,7 8 224,12 12 182,3-5-586,1 0-1,-1 0 0,1-2 0,1 0 1,-1-1-1,1-1 0,0-1 1,0 0-1,1-2 0,-1 0 0,27-1 1,-38-1-140,0-1 0,0 0 0,-1 0 0,15-4 0,-20 4-5,0 1 0,-1-1-1,1 1 1,0-1 0,-1 0 0,1 0 0,0 0 0,-1 0-1,1 0 1,-1 0 0,1 0 0,-1-1 0,0 1 0,1 0-1,-1-1 1,0 1 0,0-1 0,0 1 0,0-1 0,0 0-1,-1 1 1,1-1 0,0 0 0,-1 0 0,1-3 0,-1 5 1,1-1 0,-1 1 1,0-1-1,-1 0 0,1 1 1,0-1-1,0 1 0,0-1 1,0 1-1,0-1 0,0 1 1,-1-1-1,1 1 0,0-1 1,-1 1-1,1-1 0,0 1 1,-1-1-1,1 1 0,0-1 1,-1 1-1,1-1 0,-1 1 1,1 0-1,-1-1 0,1 1 1,-1 0-1,1 0 0,-1-1 1,1 1-1,-1 0 0,1 0 1,-1 0-1,1 0 0,-1 0 1,0-1-1,1 1 0,-1 0 1,1 0-1,-1 0 0,1 1 1,-1-1-1,0 0 0,1 0 1,-1 0-1,1 0 0,-1 0 1,0 1-1,-2 0 28,1-1 0,-1 1 1,0 0-1,1 0 0,-1 0 1,0 1-1,1-1 0,-3 2 0,4-2-12,0 0 0,-1 0 0,1 0 0,0 0 0,0 0 0,0 0 0,1 0 0,-1 0 0,0 0 0,0 0 0,0 0 0,1 1 0,-1-1 0,1 0 0,-1 0 0,1 1 0,-1-1 0,1 0 0,0 1 0,0-1 0,0 1 0,0-1-1,0 0 1,0 1 0,0-1 0,0 0 0,0 1 0,1-1 0,-1 1 0,0-1 0,1 0 0,-1 0 0,1 1 0,0-1 0,-1 0 0,1 0 0,0 0 0,0 1 0,0-1 0,1 1 0,2 1 9,-1 0 0,1-1-1,-1 1 1,1-1 0,0 0 0,0 0 0,0-1 0,0 1-1,0-1 1,0 0 0,0 0 0,6 1 0,-3-2-19,0 1 0,1-1 0,-1-1 0,0 0 0,1 0 0,-1 0 0,0-1 0,0 0 0,0 0 0,0-1 0,0 1 0,-1-2 0,1 1 0,11-9 1,-10 6-16,-1 0 1,1-1 0,-2 0-1,1 0 1,-1 0 0,0-1 0,0 0-1,-1 0 1,0 0 0,-1-1 0,4-9-1,-6 9-21,-8 23 108,6-8-38,-1 1 0,1-1 0,0 1 0,0-1 0,1 0-1,0 1 1,0-1 0,1 0 0,-1 0 0,1 0 0,0 0 0,7 11 0,-7-12-102,1-1 1,-1 1 0,1-1 0,0 0-1,1 0 1,-1 0 0,1 0 0,0-1-1,0 0 1,0 0 0,0 0 0,0 0-1,1 0 1,-1-1 0,1 0 0,7 3-1,-10-4 31,0-1 0,-1 0 0,1 1 0,0-1 0,-1 0 0,1 0 0,0 0 0,-1 0 0,1 0 0,-1-1 0,1 1 0,0 0 0,-1-1-1,1 1 1,-1-1 0,1 1 0,-1-1 0,1 0 0,-1 0 0,1 0 0,-1 0 0,0 0 0,1 0 0,1-2 0,-1 0-13,1-1 0,0 0 1,-1 0-1,0 0 0,0-1 1,0 1-1,2-8 0,7-24-401</inkml:trace>
  <inkml:trace contextRef="#ctx0" brushRef="#br0" timeOffset="1">713 22 19796,'-6'-16'1953,"2"11"-1313,-1 5-288,5 13 1056,3 5-360,7 6-928,3-1-528,3 6 328,3-3-24,-3 0-88,1 0-104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12 17668,'0'-2'1998,"-6"-1"-1333,-10 3 329,12 1-917,0 1 0,1-1 1,-1 1-1,1 0 0,-1 0 1,1 0-1,0 0 0,0 1 1,0-1-1,0 1 0,1 0 1,-1 0-1,0 0 0,1 0 1,0 0-1,0 0 0,0 1 1,0-1-1,1 1 0,-1-1 1,1 1-1,0 0 0,0 0 1,0 0-1,1-1 0,-1 1 1,1 5-1,0 9-103,1 1-1,0-1 1,2 1-1,6 26 1,-2-15 165,2 17-125,11 62 32,-18-94-37,-1 0 0,-1 0 0,0 0 0,-1 0 1,-3 17-1,4-30-1,-1 1 0,1-1 0,-1 0 0,1 1 0,-1-1-1,0 0 1,0 0 0,0 0 0,0 0 0,-1 1 0,1-2 0,-1 1 0,1 0 0,-1 0 0,1 0 0,-1-1 0,0 1 0,-3 1 0,4-2 4,-1-1 1,1 0-1,-1 1 1,1-1-1,-1 0 1,1 0-1,-1 0 0,1 0 1,-1 0-1,0 0 1,1-1-1,-1 1 1,1 0-1,-1-1 0,1 1 1,0-1-1,-1 0 1,1 1-1,0-1 1,-1 0-1,1 0 0,0 0 1,0 0-1,-1 0 1,1 0-1,0 0 1,0 0-1,0-1 0,-1-1 1,-3-4 16,1 0 0,0 0 0,0 0 1,1 0-1,-1-1 0,2 1 0,-1-1 1,1 0-1,0 1 0,1-1 0,0 0 0,0 0 1,0 0-1,1-1 0,2-12 0,0 5-96,0 0 0,1 0 0,1 0 0,1 1-1,0-1 1,13-26 0,-6 20-29,2 1 1,0 1-1,1 0 0,0 1 0,2 1 0,0 0 0,1 1 1,1 1-1,1 1 0,0 0 0,1 2 0,35-18 1,-52 29 193,0 1 0,0-1 0,0 1 0,0-1 0,0 1 0,0 0 0,1 1 0,-1-1 1,0 1-1,9 0 0,-7 1 50,1 1 1,-1-1-1,1 1 0,-1 1 1,0-1-1,8 5 0,12 5-82,0-1 0,1-1 0,1-1 0,0-2 0,0-1 0,0-1 0,1-1 0,36 0 0,-20-5-82,0-2 1,1-1 0,-1-3 0,64-18 0,-108 25 16,0-1 0,-1 1 0,1 0 0,0 0 0,-1-1 0,1 1 0,0 0 0,0 0 0,-1 0 1,1 0-1,0 0 0,0 0 0,-1 0 0,1 0 0,0 0 0,0 0 0,-1 0 0,1 0 0,0 1 0,-1-1 0,1 0 0,0 1 0,-1-1 0,1 0 1,0 1-1,-1-1 0,1 1 0,0-1 0,-1 1 0,1-1 0,-1 1 0,1-1 0,-1 1 0,0 0 0,1-1 0,-1 1 0,1-1 0,-1 1 1,0 0-1,0 0 0,1-1 0,-1 1 0,0 0 0,0-1 0,0 1 0,0 0 0,0 0 0,0-1 0,0 1 0,0 1 0,8 20 22,0-10-161,1-2 0,1 1-1,0-2 1,0 1 0,1-1 0,22 14-1,-15-11-379,29 27 0,-41-34 458,-1 1 1,-1-1 0,1 1 0,-1 0 0,0 1-1,0-1 1,-1 1 0,1-1 0,2 11 0,-3-5 17,0 0 1,-1 1-1,0-1 1,-1 1 0,0-1-1,-1 1 1,-3 21-1,2-25 101,-1 0-1,1 0 1,-2 0-1,1 0 0,-1-1 1,-1 1-1,0-1 0,0 0 1,0 0-1,-1 0 1,-8 9-1,13-16-41,-1 0 0,1 0 0,-1-1 0,1 1 1,-1 0-1,1-1 0,-1 1 0,1-1 0,-1 1 0,0 0 0,1-1 0,-1 0 0,0 1 0,1-1 1,-1 1-1,0-1 0,0 0 0,0 1 0,1-1 0,-1 0 0,0 0 0,0 0 0,0 0 0,0 0 1,1 0-1,-1 0 0,0 0 0,0 0 0,0 0 0,-1 0 0,1-2 7,0 1 0,0 0 0,0 0 0,0 0 0,0-1 0,0 1 0,1 0 1,-1-1-1,0 1 0,1 0 0,-1-1 0,1 1 0,-1-1 0,1-2 0,-2-9 64,0 0 1,1-22-1,2 1-191,2-1 0,1 1 0,1 0 0,2 1 0,1-1 0,23-55 0,-30 86 77,0 0 1,1-1 0,0 1 0,-1 0-1,1 0 1,0 0 0,1 1-1,-1-1 1,0 0 0,1 1-1,0-1 1,-1 1 0,1 0 0,0 0-1,0 0 1,0 0 0,0 1-1,1-1 1,-1 1 0,0 0 0,1 0-1,-1 0 1,1 0 0,-1 0-1,1 1 1,-1 0 0,1 0-1,-1 0 1,1 0 0,0 0 0,5 2-1,106 22-308,-74-19 259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8 18492,'7'-7'2432,"-11"11"-2071,-12 16 895,-6 6-224,-7 13-432,-4 7-200,-3 4-280,1 3-8,0-1-64,4-4-168,6-12-480,5-3-184,1-17 976,6-14-360,-4-20-104,-2-16-96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16620,'21'-9'1416,"0"2"0,0 1 0,0 0 0,33-4 0,22-5-444,214-83-19,-289 98-959,0-1 0,0 1-1,0 0 1,0-1-1,0 1 1,0 0 0,1 0-1,-1-1 1,0 1-1,0 0 1,0 0 0,0 0-1,3 1 1,-4-1 3,0 0 1,0 0 0,1 1 0,-1-1-1,0 0 1,0 0 0,1 1-1,-1-1 1,0 0 0,0 0-1,0 1 1,1-1 0,-1 0-1,0 0 1,0 1 0,0-1 0,0 0-1,0 1 1,0-1 0,0 0-1,0 1 1,0-1 0,0 0-1,0 1 1,0-1 0,0 0-1,0 1 1,0-1 0,0 0 0,0 1-1,-2 5-14,0-1 0,0 1 0,0-1 0,-5 7 0,-2 5 5,5-6-27,1 0 1,-1 0 0,2 0 0,0 1-1,0-1 1,1 1 0,1 16 0,-1-24 4,2-1 0,-1 1 0,0 0 0,1 0 0,0-1 0,-1 1 1,1 0-1,1-1 0,-1 1 0,1-1 0,-1 1 0,1-1 0,0 0 1,0 0-1,0 0 0,1 0 0,-1 0 0,1 0 0,-1-1 0,1 1 1,0-1-1,0 1 0,0-1 0,1 0 0,-1-1 0,7 4 0,21 0-203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15611,'6'-18'2033,"-4"2"-1281,3 12-344,0 1 1160,8 10-583,0 4-457,3 4-880,7 2-433,4 2 625,3-1-168,5-4-128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20836,'-7'1'1945,"-4"11"-1561,-13 11-216,-4 9 952,-12 13-712,-3 4-128,-6 6-176,1 3-56,9-6-16,3-5 8,13-13-248,10-13-144,19-18-640,7-10-264,11-26 936,4-14-192,3-12-257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2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15795,'-16'55'1705,"4"-12"-141,-9 52 0,19-80-1261,1-1 0,0 0-1,1 0 1,0 0 0,1 0 0,1 1-1,6 25 1,9 0 167,-16-38-502,0-1 0,0 1 0,0-1 0,0 1 0,0-1 0,0 0 0,0 0 0,0 1 0,0-1 0,0 0 0,1 0 0,-1 0 0,0 0 0,1 0 1,-1-1-1,1 1 0,-1 0 0,1-1 0,-1 1 0,1-1 0,0 1 0,2-1 0,-4 0-15,1 0-1,-1 0 1,1 0 0,-1 0 0,1 0-1,-1 0 1,1 0 0,-1-1 0,1 1-1,-1 0 1,1 0 0,-1-1 0,1 1 0,-1 0-1,0-1 1,1 1 0,-1 0 0,1-1-1,-1 1 1,0-1 0,1 1 0,-1 0-1,0-1 1,0 1 0,1-1 0,-1 1-1,0-1 1,0 0 0,0-19-1589,-2 14 978,1 0-1,-1 1 1,0-1-1,-1 1 1,-2-6 0,0 4 42,-1-1 0,1 1 1,-1 1-1,0-1 1,-8-6-1,11 10 591,0 1 1,-1 0-1,1 0 1,0 0-1,0 0 1,-1 0-1,1 1 1,-1 0-1,0-1 1,1 1-1,-1 1 1,0-1-1,0 0 1,1 1-1,-6 0 1,9 0 98,-1 0 0,1 0 0,-1 0 0,1 0 0,0-1 0,-1 1 0,1 0 0,-1 0 0,1 0 0,-1 1 0,1-1 0,-1 0 0,1 0 0,-1 0 0,1 0 0,-1 0 0,1 1 0,0-1 0,-1 0 0,1 0 0,-1 0 0,1 1 0,0-1 1,-1 0-1,1 1 0,0-1 0,-1 0 0,1 1 0,0-1 0,0 1 0,-1-1 0,1 0 0,0 1 0,0-1 0,0 1 0,-1-1 0,1 1 0,0-1 0,0 0 0,0 1 0,0-1 0,0 1 0,0-1 0,0 1 0,0-1 0,0 1 0,0-1 1,0 1-1,0-1 0,1 1 0,0 1 81,-1-1 0,1 0 0,0 1 0,0-1 0,0 0 0,0 0 1,0 0-1,0 0 0,0 0 0,1 0 0,-1 0 0,0-1 0,0 1 0,1 0 1,-1-1-1,2 2 0,5-1 220,0 1 0,0-1 1,1 0-1,-1-1 0,0 1 1,0-2-1,13-1 0,2-2 2,33-10 1,-47 11-327,0 0 1,0-1-1,0 0 0,0 0 1,0-1-1,13-11 1,8-10-24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3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74 218 18764,'-15'18'1322,"5"-7"-758,1 1 0,0 0 1,-12 22-1,20-32-499,0 0 1,-1 0 0,1 0-1,1 1 1,-1-1-1,0 0 1,0 1 0,1-1-1,0 1 1,-1-1-1,1 0 1,0 1 0,0-1-1,0 1 1,0-1-1,1 1 1,-1-1 0,1 1-1,-1-1 1,1 0-1,0 1 1,0-1 0,0 0-1,0 0 1,1 0-1,-1 0 1,0 0 0,3 3-1,-1-3-43,1 1-1,-1-1 1,1 0-1,0 0 1,0 0-1,0 0 1,-1-1-1,1 1 1,1-1 0,-1 0-1,0 0 1,0-1-1,0 1 1,0-1-1,1 0 1,6-1-1,0 0-58,-1 0 0,1-1 0,0 0-1,-1-1 1,17-6 0,-9 1-8,0-1 0,-1-1 0,0-1 0,-1-1 0,0 0 0,0-1 0,-2 0 0,1-2-1,-2 1 1,0-2 0,-1 0 0,0 0 0,-1-1 0,-1 0 0,-1-1 0,-1 0 0,13-38 0,-20 51 50,1 0 1,-1 0-1,0-1 0,0 1 0,-1 0 0,0-1 1,0 1-1,0-7 0,-1 10 0,1 1 0,0-1 1,-1 1-1,0-1 0,1 0 0,-1 1 0,0 0 0,1-1 1,-1 1-1,0 0 0,0-1 0,0 1 0,0 0 0,-1 0 0,1 0 1,0 0-1,0 0 0,-1 0 0,1 0 0,-1 0 0,1 0 1,0 1-1,-1-1 0,0 0 0,1 1 0,-1 0 0,1-1 0,-1 1 1,1 0-1,-1 0 0,-1 0 0,-5 0 49,0 0 0,0 1 0,1 0 1,-1 0-1,0 1 0,1 0 0,-1 0 0,1 1 0,0 0 0,-11 6 0,7-3 80,0 1-1,0 0 1,1 0-1,0 1 1,-16 17-1,25-24-116,0 0-1,0 0 1,0 0-1,1 0 0,-1 0 1,0 0-1,0 0 1,1 0-1,-1 0 0,0 0 1,1 1-1,-1-1 0,1 0 1,0 0-1,-1 1 1,1-1-1,0 0 0,0 1 1,0-1-1,0 0 1,0 1-1,0-1 0,0 0 1,1 3-1,0-2-7,0-1-1,0 0 1,0 1-1,0-1 1,1 0-1,-1 1 1,1-1-1,-1 0 1,1 0-1,-1 0 1,1 0-1,-1 0 1,1-1-1,0 1 1,0 0-1,-1-1 1,3 1-1,63 13-184,-50-12 114,0 1-1,-1 1 1,0 1 0,0 0 0,24 11 0,-36-14 58,0 1 0,0-1 0,-1 1 0,0-1 1,1 1-1,-1 0 0,0 1 0,0-1 0,-1 0 0,1 1 0,-1 0 0,0-1 0,0 1 0,0 0 0,0 0 0,0 0 1,-1 0-1,0 1 0,0-1 0,0 0 0,-1 1 0,1-1 0,-1 0 0,0 1 0,0-1 0,-1 6 0,-9 40 37,2-17-766,32-70-2074,-8 7 2137</inkml:trace>
  <inkml:trace contextRef="#ctx0" brushRef="#br0" timeOffset="1">716 80 17292,'-2'0'1741,"-10"6"-863,-1 1 0,2 0-1,-1 0 1,1 1-1,-11 10 1,19-16-832,1 1 1,0-1-1,-1 0 1,1 1-1,0 0 1,1-1-1,-1 1 1,0 0-1,1 0 1,0 0-1,-1 0 0,1 0 1,0 0-1,1 0 1,-1 1-1,1-1 1,-1 0-1,1 0 1,0 1-1,0-1 1,0 0-1,1 1 1,-1-1-1,1 0 1,0 0-1,0 0 1,2 6-1,6 10-134,2 0 0,22 31-1,-21-34 40,-1 0-1,0 2 1,10 23-1,-21-40 40,1-1-1,-1 1 0,1 0 0,-1-1 1,0 1-1,1 0 0,-1 0 0,0-1 1,0 1-1,1 0 0,-1 0 0,0 0 1,0-1-1,0 1 0,0 0 0,0 0 1,0 0-1,0-1 0,0 1 0,0 0 0,-1 0 1,1-1-1,0 1 0,0 0 0,-1 0 1,1-1-1,-1 1 0,1 0 0,0-1 1,-1 1-1,1 0 0,-1-1 0,1 1 1,-1-1-1,0 1 0,1 0 0,-1-1 1,0 0-1,1 1 0,-1-1 0,0 1 1,1-1-1,-1 0 0,0 0 0,0 1 1,0-1-1,1 0 0,-1 0 0,0 0 1,0 0-1,0 0 0,1 0 0,-1 0 1,0 0-1,0 0 0,0 0 0,1 0 1,-2-1-1,-2 1-104,0-1 0,0 0 0,1 0 0,-1 0 0,0 0 0,0-1 0,1 1-1,-1-1 1,1 0 0,0 0 0,-4-3 0,-8-15-186,6-5-83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17732,'13'3'873,"1"-1"1,-1 0-1,1-1 1,0 0-1,23-3 1,-31 2-731,1-1 0,-1 0 0,1-1 0,-1 1 0,0-1 0,0-1 0,0 1 0,0-1 0,0 0 0,0 0 0,-1-1 0,1 0 1,-1 0-1,5-4 0,-9 7-139,0 0-1,-1 0 1,1 0 0,0 0 0,0 0 0,-1 0-1,1 0 1,0 0 0,-1 0 0,1 0 0,-1-1 0,1 1-1,-1-2 1,0 2-2,0 1 0,0-1 0,0 1-1,0 0 1,0-1 0,0 1 0,0-1-1,0 1 1,-1-1 0,1 1 0,0 0 0,0-1-1,0 1 1,-1 0 0,1-1 0,0 1 0,-1 0-1,1-1 1,0 1 0,-1 0 0,1 0-1,0-1 1,-1 1 0,1 0 0,0 0 0,-1-1-1,-2 1 4,1-1-1,0 0 0,-1 1 0,1 0 1,-1 0-1,1-1 0,-1 2 1,1-1-1,0 0 0,-1 0 0,1 1 1,-4 0-1,-1 2 1,0-1 0,1 1 0,-1 1 0,1-1-1,0 1 1,0 0 0,0 0 0,0 1 0,1 0 0,0 0 0,0 0 0,-7 10 0,9-11-1,0 0 0,0 1 0,0-1 0,1 1 0,0 0 0,0 0 0,0 0 0,0 0 1,1 0-1,0 0 0,0 0 0,0 0 0,1 1 0,-1-1 0,1 0 0,1 0 0,0 10 0,0-12 4,0-1 0,0 0 0,0 1 0,0-1 0,0 0 0,1 0 0,-1 0 0,0 0 0,1 0-1,0 0 1,-1 0 0,1 0 0,0-1 0,0 1 0,0-1 0,0 1 0,0-1 0,0 0 0,1 0-1,-1 0 1,0 0 0,1 0 0,-1 0 0,0-1 0,1 1 0,-1-1 0,1 0 0,-1 1 0,6-2 0,-1 1 11,0 0 1,0-1 0,0 0 0,0 0 0,0-1 0,0 0 0,0 0 0,0 0 0,9-6 0,34-26 121,-39 25-104,1 1 0,1 0-1,14-7 1,-26 14-28,0 1 0,-1 0 0,1-1 0,0 1 0,-1 0 1,1 0-1,0 0 0,0 0 0,0 0 0,-1 0 1,1 0-1,0 0 0,0 0 0,-1 0 0,1 0 0,0 0 1,0 1-1,-1-1 0,1 0 0,0 1 0,-1-1 1,1 0-1,0 1 0,-1-1 0,1 1 0,-1-1 0,1 1 1,1 0-1,12 22 360,-5-7-139,-6-13-186,0 0 0,0 0 1,1-1-1,-1 1 0,1-1 0,-1 0 0,1 0 0,0 0 0,0 0 1,0-1-1,0 0 0,0 0 0,4 1 0,0 0-27,-1-1 1,1 0-1,-1-1 0,1 0 0,-1 0 1,12-2-1,-18 3-65,-1-1 1,1 0-1,0 0 0,-1 0 1,1-1-1,0 1 0,-1 0 1,1 0-1,0 0 0,-1 0 1,1-1-1,0 1 0,-1 0 1,1-1-1,0 1 0,-1 0 1,1-1-1,-1 1 1,1-1-1,-1 1 0,1-1 1,-1 1-1,1-1 0,-1 1 1,1-1-1,-1 0 0,0 1 1,1-1-1,-1 0 0,0 1 1,0-1-1,1 0 0,-1 1 1,0-1-1,0 0 0,0 1 1,0-1-1,0 0 0,0 1 1,0-2-1,-2-11-367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3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20508,'-8'8'538,"0"1"-1,1 0 0,0 0 0,0 0 0,1 1 1,0 0-1,1 0 0,0 1 0,-5 15 0,9-22-488,0 0-1,0 0 1,0 0-1,1 0 1,-1 0-1,1 0 1,0 0-1,0 0 1,1 0-1,-1 0 1,1 0-1,0 0 1,0 0-1,0 0 1,0-1-1,1 1 1,0 0-1,0-1 1,0 1-1,0-1 1,0 0-1,0 1 1,1-1-1,0 0 1,0 0-1,0-1 1,0 1-1,0-1 1,6 4-1,1 0-268,-1-1-1,0-1 1,1 0-1,0 0 1,0-1-1,17 3 1,3-2-1060,30 1 1,-58-5 1261,-1 0 1,0 0-1,0 0 0,0 0 1,0 0-1,0 1 0,0-1 1,0 0-1,0 1 0,0-1 1,0 1-1,0-1 0,0 1 1,0-1-1,0 1 0,1 1 1,-2-2 30,1 1 0,-1-1-1,0 1 1,1 0 0,-1-1 0,0 1 0,0-1 0,1 1 0,-1 0 0,0-1 0,0 1-1,0 0 1,0-1 0,0 1 0,0 0 0,0-1 0,0 1 0,0 0 0,-1-1-1,1 2 1,-1 1 63,0-1-1,-1 1 0,1 0 0,-1 0 1,0-1-1,1 1 0,-1-1 0,0 0 1,-5 4-1,-6 6 200,-1-1 0,-1-1 1,0 0-1,-18 8 0,27-15-289,0 0 0,0 0 0,0-1 0,-1 0 0,1 0 0,-1 0 0,1-1-1,-1 0 1,0-1 0,0 1 0,1-1 0,-1 0 0,-12-3 0,18 3-21,0-1 0,0 1 1,0-1-1,0 0 0,0 1 1,0-1-1,0 0 1,1 1-1,-1-1 0,0 0 1,0 0-1,1 0 0,-1 0 1,1 0-1,-1 0 0,1 0 1,-1 0-1,1 0 1,0 0-1,-1 0 0,1 0 1,0 0-1,0 0 0,0 0 1,0 0-1,0 0 0,0-1 1,0 1-1,0 0 0,0 0 1,0 0-1,1 0 1,-1 0-1,0 0 0,1 0 1,-1 0-1,1 0 0,-1 0 1,2-1-1,13-22-373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3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192 252 19084,'-1'-1'118,"1"1"0,0-1-1,-1 1 1,1 0 0,-1-1 0,0 1-1,1 0 1,-1 0 0,1-1 0,-1 1-1,1 0 1,-1 0 0,0 0 0,1 0-1,-1 0 1,1-1 0,-1 1 0,0 0-1,1 1 1,-1-1 0,1 0 0,-1 0-1,-1 0 1,-20 3 356,20-3-252,-12 2 316,-1 1-1,0 0 1,1 1-1,0 1 0,0 0 1,0 1-1,-20 11 1,33-16-520,0-1-1,0 1 1,0 0 0,-1 0 0,1 0 0,0 0 0,1-1-1,-1 1 1,0 0 0,0 0 0,0 1 0,0-1 0,1 0 0,-1 0-1,1 0 1,-1 0 0,1 1 0,-1 1 0,1-2-26,0 0 0,0 0 0,0 0 0,1 0 0,-1 0 0,0 0 0,1 0 0,-1-1 0,1 1 0,-1 0 0,1 0 0,0 0 0,-1 0 0,1-1 0,0 1 0,-1 0 0,1-1 0,0 1 0,0 0 0,0-1 0,-1 1-1,1-1 1,0 1 0,0-1 0,1 1 0,11 4-244,0 0 0,27 6-1,-31-9 147,1 0 0,-1 0 0,0 1 0,0 0 0,0 1 0,-1 0 0,1 1 0,13 9 0,-21-14 101,-1 1-1,1 0 1,0 0-1,-1-1 1,1 1-1,0 0 0,-1 0 1,1 0-1,-1 0 1,0 0-1,1 0 1,-1 0-1,0-1 0,1 1 1,-1 0-1,0 0 1,0 0-1,0 0 1,0 0-1,0 0 0,0 0 1,0 0-1,0 0 1,0 0-1,-1 0 1,1 0-1,0 0 0,-1 0 1,1 0-1,0 0 1,-1 0-1,1 0 1,-1 0-1,0 0 0,1-1 1,-1 1-1,0 0 1,1 0-1,-1-1 1,0 1-1,0-1 0,-1 2 1,-5 4 15,0-1 1,-1 0-1,-13 7 0,14-8 12,-13 8 26,-31 17 219,47-27-298,0 0 1,0 0-1,0 0 0,-1-1 1,1 0-1,-1 0 0,1 0 1,-1-1-1,-5 1 0,10-1 30,0 0 0,-1 0 0,1 0-1,0 0 1,0 0 0,0 0 0,-1 0 0,1 0-1,0 0 1,0 0 0,0 0 0,0 0-1,0 0 1,-1 0 0,1-1 0,0 1 0,0 0-1,0 0 1,0 0 0,0 0 0,-1 0-1,1 0 1,0 0 0,0-1 0,0 1 0,0 0-1,0 0 1,0 0 0,0 0 0,0 0-1,-1-1 1,1 1 0,0 0 0,0 0 0,0 0-1,0 0 1,0-1 0,0 1 0,0 0-1,0 0 1,0 0 0,0 0 0,0-1 0,0 1-1,5-9-29,10-12-107</inkml:trace>
  <inkml:trace contextRef="#ctx0" brushRef="#br0" timeOffset="1">451 327 17900,'-2'2'136,"-23"17"1203,-31 33 1,49-46-1124,2 1 0,-1-1 0,1 1 0,0 1 0,0-1-1,1 1 1,0 0 0,1 0 0,-6 17 0,8-23-167,1 1 0,-1 0 0,1-1-1,0 1 1,-1 0 0,1-1 0,1 1 0,-1 0 0,0 0-1,1-1 1,-1 1 0,1 0 0,0-1 0,-1 1 0,1-1-1,1 1 1,-1-1 0,0 0 0,1 1 0,-1-1-1,1 0 1,0 0 0,-1 0 0,1 0 0,0 0 0,0 0-1,0 0 1,1-1 0,-1 1 0,0-1 0,5 2-1,-3-1-36,0-1-1,0 0 1,0 0-1,0 0 0,0 0 1,0 0-1,0-1 1,0 0-1,1 0 1,-1 0-1,0 0 0,0-1 1,0 0-1,0 0 1,0 0-1,0 0 0,0-1 1,0 1-1,0-1 1,5-3-1,3-4-4,0-1 0,0 0 1,-1-1-1,-1 0 0,0-1 0,0 0 0,12-21 1,-2-1-129,28-65 0,-36 69-58,16-59 1,-25 75 118,0 0 1,-1 0-1,-1 0 1,0 1-1,-1-1 1,-3-27-1,2 37 62,1 1 0,-1 0 0,0-1 0,0 1 0,0-1 0,0 1 0,0 0-1,-1 0 1,0 0 0,1 0 0,-1 0 0,0 0 0,-1 0 0,1 0 0,0 1 0,-1-1-1,1 1 1,-1 0 0,0 0 0,0 0 0,0 0 0,0 0 0,0 1 0,0-1 0,-1 1-1,1 0 1,0 0 0,-1 0 0,1 0 0,-1 1 0,1-1 0,-1 1 0,1 0-1,-1 0 1,1 0 0,-7 2 0,1-1 80,0 1-1,0 0 1,1 0 0,-1 1-1,1 1 1,-1-1-1,1 1 1,0 1 0,0-1-1,1 1 1,-1 1-1,1-1 1,-8 9 0,11-10-20,1 0 1,-1 1 0,1-1 0,0 1-1,0 0 1,0-1 0,1 2 0,-4 6-1,6-10-45,-1 1-1,1-1 1,-1 0-1,1 0 1,0 1 0,0-1-1,0 0 1,0 0-1,1 1 1,-1-1-1,0 0 1,1 0-1,0 0 1,-1 1-1,1-1 1,0 0-1,0 0 1,0 0 0,1 0-1,-1 0 1,0-1-1,1 1 1,2 2-1,5 4-67,0-1 0,1 0 0,0 0 1,0-1-1,1-1 0,-1 0 0,1 0 0,23 6 0,-20-7-38,-1 0 0,1 2-1,-1 0 1,0 0 0,18 14 0,-28-18 72,-1 0 0,0 0 1,0 0-1,0 0 0,0 1 0,0-1 1,-1 1-1,1-1 0,-1 1 1,1 0-1,-1-1 0,0 1 0,0 0 1,0 0-1,-1 0 0,1 0 1,-1 0-1,1 6 0,-2 3 17,1 0-1,-2 0 1,-4 19-1,4-21-22,0-1 0,0 1-1,1 0 1,0 18 0,1-28 27,0 1 0,0-1 0,0 0 0,0 1 1,0-1-1,0 0 0,0 1 0,0-1 1,0 0-1,0 1 0,0-1 0,0 0 0,0 1 1,0-1-1,1 0 0,-1 1 0,0-1 1,0 0-1,0 1 0,0-1 0,1 0 0,-1 0 1,0 1-1,0-1 0,1 0 0,-1 0 1,0 1-1,0-1 0,1 0 0,-1 0 0,0 0 1,1 0-1,-1 1 0,0-1 0,1 0 1,-1 0-1,0 0 0,1 0 0,-1 0 0,0 0 1,1 0-1,-1 0 0,0 0 0,1 0 1,-1 0-1,0 0 0,1 0 0,8-7 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3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15483,'-5'18'3006,"1"-4"-1503,1 1 0,0-1 0,1 1 0,-1 17 0,3-28-1453,0 0 1,0 0 0,1 0-1,0 0 1,-1 0 0,2 0-1,-1 0 1,0 0-1,1 0 1,-1 0 0,1-1-1,0 1 1,0-1 0,1 1-1,-1-1 1,1 0 0,0 0-1,-1 0 1,7 5-1,-6-6-78,0-1-1,0 1 0,0-1 1,0 1-1,0-1 0,0 0 0,0 0 1,0-1-1,0 1 0,0 0 0,1-1 1,-1 0-1,0 0 0,0 0 0,0 0 1,1 0-1,-1-1 0,0 0 1,0 1-1,0-1 0,0 0 0,0 0 1,0-1-1,0 1 0,0-1 0,0 1 1,2-3-1,5-3-157,-1 0 1,0 0-1,-1 0 1,0-1-1,0-1 1,9-11-1,-30 71 160,11-46 69,1 0 1,0 1 0,0-1-1,1 1 1,0 0-1,0-1 1,0 1 0,0-1-1,2 7 1,-2-11-31,1 1 0,-1-1 0,0 0 0,1 1 0,-1-1 0,1 0 0,0 1 0,-1-1 0,1 0 0,0 0 0,0 0 0,0 0 0,0 0 0,0 0 0,0 0 0,0 0 0,0 0 0,0 0 0,0 0 0,0-1 0,0 1 0,1 0 0,-1-1 0,0 1 0,1-1 0,-1 0 0,0 1 0,1-1 0,-1 0 0,1 0 0,-1 0 0,0 0 0,1 0 0,-1 0 0,0 0 0,1 0 0,-1-1 0,1 1 0,-1 0 0,0-1 0,3 0 1,3-2-2,0 0 0,0-1 0,-1 0 0,1 0 1,-1 0-1,0 0 0,0-1 0,0 0 1,-1-1-1,0 1 0,0-1 0,5-7 1,-2 1-3,-1 1 0,0-1 0,-1 0 1,0 0-1,-1-1 0,4-13 0,-9 14 20,-5 9 19,4 3-48,0 0 1,0 1 0,1-1 0,-1 0 0,0 1 0,1-1 0,-1 1 0,0-1 0,1 1 0,-1 0 0,1-1 0,-1 1 0,1-1 0,-1 1 0,1 0 0,-1-1-1,1 1 1,0 0 0,-1 0 0,1-1 0,0 1 0,0 0 0,0 0 0,-1 1 0,1-1 37,-1 8-221,-1 0 1,1 1 0,1-1 0,0 11 0,0-19 124,0 0 0,0 0-1,0 1 1,0-1-1,1 0 1,-1 0-1,0 0 1,0 0 0,1 0-1,-1 0 1,0 1-1,1-1 1,-1 0 0,1 0-1,0 0 1,-1 0-1,1 0 1,0-1 0,-1 1-1,1 0 1,0 0-1,0 0 1,0-1 0,0 1-1,0 0 1,0-1-1,0 1 1,0-1-1,0 1 1,0-1 0,0 1-1,0-1 1,0 0-1,0 0 1,1 1 0,-1-1-1,0 0 1,0 0-1,0 0 1,0 0 0,0 0-1,1-1 1,-1 1-1,0 0 1,2-1 0,16-8-602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3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14755,'-6'22'1052,"2"0"0,0 0 0,1 0 0,1 0 0,2 44 0,0-35-733,-2 14-15,0-32-237,1 1 0,1-1 0,0 0 0,4 22 0,-4-33-63,0-1 1,0 0-1,1 0 1,-1 1-1,1-1 1,-1 0-1,1 0 1,-1 0-1,1 0 1,-1 0-1,1 1 1,0-1 0,0 0-1,0 0 1,-1-1-1,1 1 1,0 0-1,0 0 1,0 0-1,0-1 1,1 1-1,-1 0 1,2 0-1,-1-1 1,-1 0 0,1 1 0,0-1-1,0 0 1,0 0 0,0-1 0,0 1 0,0 0-1,0-1 1,-1 1 0,1-1 0,0 1 0,3-3-1,3-1 12,0-1 1,0 0-1,-1-1 0,0 1 0,10-11 0,-7 5-5,-1-1 1,0-1 0,0 1-1,-1-2 1,-1 1 0,0-1-1,-1 0 1,0 0-1,4-19 1,-4 6 150,0-1-1,-2 1 1,0-1-1,-2-34 1,-6 21 441,4 41-595,0 0 1,0 0-1,0 0 0,0 0 1,0-1-1,0 1 0,0 0 1,0 0-1,0 0 1,0 0-1,0 0 0,0 0 1,0-1-1,0 1 0,0 0 1,-1 0-1,1 0 1,0 0-1,0 0 0,0 0 1,0 0-1,0 0 0,0-1 1,0 1-1,-1 0 1,1 0-1,0 0 0,0 0 1,0 0-1,0 0 0,0 0 1,-1 0-1,1 0 1,0 0-1,0 0 0,0 0 1,0 0-1,0 0 0,-1 0 1,1 0-1,0 0 1,0 0-1,0 0 0,0 0 1,0 0-1,0 0 0,-1 0 1,1 1-1,0-1 1,0 0-1,0 0 0,0 0 1,0 0-1,0 0 0,-5 6 175,2 1-104,1 0 1,0 0 0,0 0 0,0 10 0,-3 9-9,-1 5-49,1 0 0,1 1-1,1 0 1,2 0 0,2-1-1,0 1 1,3 0 0,0-1 0,2 0-1,1 0 1,2 0 0,1-1-1,1 0 1,16 29 0,-10-34 99,-17-25-117,0 0-1,0 1 0,0-1 1,0 0-1,1 0 0,-1 0 1,0 0-1,0 0 1,0 1-1,0-1 0,0 0 1,1 0-1,-1 0 0,0 0 1,0 0-1,0 0 0,0 0 1,1 0-1,-1 1 1,0-1-1,0 0 0,0 0 1,1 0-1,-1 0 0,0 0 1,0 0-1,0 0 0,1 0 1,-1 0-1,0 0 1,0 0-1,0 0 0,1-1 1,-1 1-1,0 0 0,0 0 1,0 0-1,0-15 117,-4-3-476,-1 0 1,0 0-1,-2 0 0,0 1 1,-1 0-1,-11-16 0,-5-6-2927,-39-45 0,40 58 737,-48-43 1,41 47 7434,44 28-3844,-1 0 1,2 0-1,19 4 0,-6-4-478,1-1 0,37 2-1,-58-7-538,-3 1 10,1-1 1,-1 0-1,0 0 0,1 0 1,-1-1-1,8-1 0,-2-2-24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3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22109,'-12'10'1688,"12"-12"-1424,2-5-552,11 0 1064,3-7-280,2-7-496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0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556 195 19196,'0'-9'272,"0"1"-1,-1-1 1,0 1 0,-1-1-1,0 1 1,0 0-1,-1-1 1,0 1 0,0 0-1,-1 1 1,0-1 0,0 1-1,-1 0 1,0 0-1,0 0 1,-1 0 0,0 1-1,-10-9 1,10 11-161,0-1 0,-1 1 1,0 0-1,0 0 0,0 1 1,0 0-1,0 0 0,-1 1 0,0 0 1,1 0-1,-1 1 0,0 0 0,0 0 1,1 1-1,-1 0 0,0 0 1,0 1-1,0 0 0,1 0 0,-13 5 1,2 0-19,0 1-1,0 1 1,1 0 0,1 2 0,-1 0 0,1 0 0,1 2 0,-26 24 0,24-18-39,0 0 1,1 1 0,1 1-1,1 0 1,1 1 0,-15 33 0,24-44-47,0-1 1,1 1-1,0 0 1,1 0 0,0 0-1,1 0 1,0 0-1,0 1 1,1-1 0,1 0-1,0 1 1,0-1-1,4 15 1,-4-20-4,1 0-1,-1 0 1,1-1-1,0 1 1,1-1 0,-1 1-1,1-1 1,0 0 0,0 0-1,0 0 1,0 0-1,1-1 1,-1 1 0,1-1-1,0 0 1,0 0-1,1 0 1,-1-1 0,0 1-1,1-1 1,-1 0-1,1 0 1,0-1 0,0 1-1,0-1 1,0 0 0,0-1-1,0 1 1,5-1-1,-3 0 36,-1-1-1,0 0 1,0 0-1,1 0 1,-1-1-1,0 0 1,0 0 0,-1-1-1,1 1 1,0-1-1,-1-1 1,1 1-1,-1-1 1,0 0-1,0 0 1,-1 0-1,1-1 1,-1 0-1,0 1 1,0-2-1,-1 1 1,1 0-1,-1-1 1,0 1-1,-1-1 1,1 0 0,-1 0-1,-1 0 1,1 0-1,-1 0 1,0-1-1,1-7 1,-2 12-28,-1 1 0,1-1 1,0 0-1,-1 1 1,1 0-1,-1-1 1,1 1-1,-1-1 0,0 1 1,0 0-1,1-1 1,-1 1-1,0 0 1,0 0-1,0-1 0,-1 1 1,1 0-1,0 0 1,0 0-1,-2 0 0,3 0-7,-1 1-1,0-1 0,1 1 0,-1 0 0,0-1 0,1 1 0,-1 0 1,0 0-1,1 0 0,-1-1 0,0 1 0,1 0 0,-1 0 0,0 0 1,0 0-1,1 0 0,-1 0 0,0 0 0,1 1 0,-1-1 0,0 0 0,0 0 1,1 0-1,-1 1 0,0-1 0,1 0 0,-1 1 0,1-1 0,-1 1 1,0-1-1,1 1 0,-1-1 0,1 1 0,-1-1 0,1 1 0,0-1 1,-1 1-1,1-1 0,-1 1 0,1 0 0,0-1 0,-1 2 0,1-1-2,0 0 0,0 0 0,0 0 0,0-1-1,0 1 1,0 0 0,0 0 0,0 0 0,0-1-1,0 1 1,1 0 0,-1 0 0,0-1 0,1 1-1,-1 0 1,0 0 0,1-1 0,-1 1 0,1 0-1,-1-1 1,1 1 0,0-1 0,-1 1 0,1-1 0,-1 1-1,1-1 1,0 1 0,-1-1 0,1 1 0,0-1-1,0 0 1,-1 1 0,1-1 0,0 0 0,0 0-1,1 0 1,32 9 22,-9-6-15,0-2-1,40-3 1,-40 1 9,-24 1-17,0 0 0,0 0 0,0 0 0,0 0 0,0 0 0,0 0 0,0 0 1,-1 0-1,1 0 0,0 1 0,0-1 0,0 0 0,0 1 0,0-1 0,0 1 0,-1-1-1,1 1 1,-1-1-1,0 0 1,0 1-1,0-1 1,1 0-1,-1 1 1,0-1-1,0 0 0,0 1 1,0-1-1,0 0 1,0 1-1,0-1 1,0 0-1,0 1 1,0-1-1,0 1 0,0-1 1,0 0-1,0 1 1,0-1-1,0 0 1,0 1-1,0 0 1,-18 25 5,9-15-12,5-6 0,-28 50 78,30-52-85,0 1 1,0-1-1,1 1 1,0-1-1,-1 1 1,1 0-1,1 0 0,-1 0 1,0 0-1,1 0 1,0 0-1,0 0 0,1 3 1,-1-6-26,0 0-1,0 0 1,1 0 0,-1 0 0,1-1 0,-1 1-1,0 0 1,1 0 0,0-1 0,-1 1-1,1 0 1,-1-1 0,1 1 0,0-1 0,-1 1-1,1 0 1,0-1 0,0 0 0,-1 1 0,1-1-1,0 1 1,0-1 0,0 0 0,-1 0 0,1 1-1,0-1 1,0 0 0,0 0 0,0 0 0,0 0-1,0 0 1,-1 0 0,1 0 0,0 0-1,0-1 1,0 1 0,0 0 0,0 0 0,1-1-1,2-1-311,0 1-1,0-1 1,0 0-1,0 0 1,-1 0-1,1-1 0,3-2 1,43-44-1464,-24 21 670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15467,'-1'3'219,"1"0"0,-1 0-1,0 0 1,0 0 0,-1 0-1,1 0 1,-1 0 0,1 0-1,-1 0 1,0-1 0,0 1-1,0-1 1,-5 5 0,-38 30 1540,22-19-385,9-7-769,10-8-463,0 0 0,1 0 0,-1 0-1,1 0 1,-1 1 0,1-1 0,0 1 0,-3 5 0,6-8-138,0-1 0,0 0 0,0 0 0,-1 1 0,1-1 0,0 0 1,0 1-1,0-1 0,0 0 0,0 1 0,0-1 0,0 0 0,0 0 1,1 1-1,-1-1 0,0 0 0,0 1 0,0-1 0,0 0 0,0 0 0,0 1 1,1-1-1,-1 0 0,0 0 0,0 1 0,0-1 0,1 0 0,-1 0 1,0 1-1,0-1 0,0 0 0,1 0 0,-1 0 0,0 0 0,1 1 0,-1-1 1,0 0-1,0 0 0,1 0 0,-1 0 0,0 0 0,1 0 0,-1 0 1,0 0-1,1 0 0,-1 0 0,0 0 0,1 0 0,20 1-36,-16-1 34,32-1-75,61 3-130,-89-2 182,-1 1 0,1 1 0,0 0-1,-1 0 1,1 0 0,-1 1 0,0 1-1,13 6 1,-20-9 19,0-1-1,0 1 1,1 0-1,-1 0 1,0-1 0,0 1-1,0 0 1,0 0 0,0 0-1,0 1 1,0-1-1,-1 0 1,1 0 0,0 0-1,0 1 1,-1-1 0,1 0-1,-1 1 1,1-1-1,-1 0 1,1 2 0,-2-1 7,1-1 1,0 1-1,-1-1 1,1 1-1,0-1 0,-1 0 1,0 1-1,1-1 1,-1 0-1,0 0 1,0 1-1,1-1 1,-1 0-1,0 0 1,0 0-1,-3 2 1,-2 2 42,-1-1 0,1 1 0,-1-1 0,-1-1 0,1 1 0,-9 2 0,2-1 12,0-1-1,-1 0 0,1 0 0,-1-2 1,0 0-1,0 0 0,0-2 1,-26-1-1,40 1-95,1 0 0,-1 0 0,0 0 0,0 0 0,0 0 0,0 0 0,1 0 0,-1 0 0,0-1 0,0 1 0,0 0 0,1-1 0,-1 1 0,0 0 0,0-1 0,1 1 0,-1-1 0,0 1 0,1-1 0,-1 1 0,1-1 0,-1 0 0,1 1 0,-1-1 0,1 0 0,-1 1 0,1-1 0,-1 0 0,1 1 0,0-1 0,-1 0 0,1 0 0,0 0 0,0 1 0,0-1 0,0-2 0,0 1-11,1 0-1,0 1 1,-1-1-1,1 0 1,0 0 0,0 1-1,1-1 1,-1 0-1,0 1 1,1-1-1,-1 1 1,0-1 0,1 1-1,2-2 1,19-12-409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1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 20212,'0'0'90,"0"0"-1,0-1 0,1 1 1,-1 0-1,0-1 1,0 1-1,0 0 0,0-1 1,0 1-1,0 0 0,0-1 1,0 1-1,0-1 0,0 1 1,0 0-1,0-1 1,0 1-1,-1 0 0,1-1 1,0 1-1,0 0 0,0-1 1,0 1-1,0 0 1,-1 0-1,1-1 0,0 1 1,0 0-1,-1-1 0,1 1 1,0 0-1,0 0 0,-1 0 1,1-1-1,-1 1 1,-13 3 1527,-15 15-84,17-7-1384,-1 2 1,2-1-1,0 1 0,0 1 0,1 0 0,1 0 0,0 1 0,1 0 0,1 1 0,0 0 0,1 0 0,1 0 0,-4 22 0,8-33-128,1 0-1,0 0 1,0 0-1,0 0 1,1-1-1,-1 1 1,1 0-1,0 0 1,1-1-1,-1 1 1,1 0-1,0-1 1,0 0-1,0 1 1,0-1-1,1 0 1,0 0-1,0 0 0,0-1 1,0 1-1,1-1 1,-1 0-1,1 1 1,0-2-1,0 1 1,0 0-1,0-1 1,5 2-1,-3-1 16,0-1 1,0 0-1,0 0 0,0 0 0,0-1 0,0 0 0,0 0 1,0-1-1,0 1 0,0-1 0,1-1 0,-1 1 1,0-1-1,0 0 0,0-1 0,0 1 0,0-1 0,0 0 1,-1-1-1,1 1 0,8-6 0,-13 7-25,1 0-1,-1 0 1,0 0-1,0 0 1,1 0-1,-1 0 1,0 0-1,0-1 1,0 1-1,0 0 1,-1-1-1,1 1 1,0 0-1,-1-1 1,1 1-1,0-2 1,-1 2-3,0 0 1,0 0 0,0 0 0,0-1-1,0 1 1,0 0 0,0 0-1,0 0 1,-1 0 0,1 0 0,0 0-1,-1 0 1,1 0 0,-1 0-1,1 1 1,-1-1 0,0 0 0,0-1-1,-1 0 4,-1-1-1,1 1 1,-1 0-1,1 1 1,-1-1-1,0 0 1,0 1-1,0-1 1,0 1-1,0 0 1,0 0-1,0 0 1,-6 0 0,4-1-4,-1 2 1,0-1-1,0 1 1,0 0 0,0 0-1,1 0 1,-1 1-1,0 0 1,0 0 0,1 0-1,-1 1 1,-7 3 0,13-5-10,0 0 1,-1 0-1,1 0 1,0 0 0,0 0-1,-1 0 1,1 0 0,0 1-1,0-1 1,-1 0-1,1 0 1,0 0 0,0 0-1,-1 1 1,1-1 0,0 0-1,0 0 1,0 0 0,0 1-1,-1-1 1,1 0-1,0 0 1,0 1 0,0-1-1,0 0 1,0 0 0,0 1-1,-1-1 1,1 0-1,0 0 1,0 1 0,0-1-1,0 0 1,0 0 0,0 1-1,0-1 1,0 0 0,0 1-1,0-1 1,1 0-1,-1 0 1,0 1 0,14 4 9,20-2-4,-6-5-34,-1 0 0,-1-2 0,32-9-1,76-28-88,-119 36 96,-24 23 95,4-12-38,0-1-1,1 1 1,0 0-1,0 0 1,1 0 0,0 1-1,0-1 1,0 1-1,1 0 1,0 0-1,0 0 1,-1 12 0,3-19-65,0 1 0,0 0 0,-1-1 0,1 1 0,0-1 0,0 1 0,0-1 0,0 1 0,0 0 0,1-1 0,-1 1 0,0-1 0,0 1 0,0-1 0,0 1 0,1 0 0,-1-1 0,0 1 0,0-1 0,1 1 0,-1-1 0,0 1 0,1-1 0,-1 0 0,1 1 0,-1-1 0,1 1 0,-1-1 0,1 0 0,-1 1 0,1-1 0,-1 0 0,1 0 0,-1 1 0,1-1 0,-1 0 0,1 0 0,-1 0 0,1 0 0,0 0 0,-1 0 0,1 0 0,-1 0 0,2 0 0,0 0-70,1-1 1,-1 1 0,1-1-1,-1 0 1,1 0 0,-1 0-1,0 0 1,1 0 0,1-2-1,13-8-385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23045,'2'0'2080,"5"3"-1399,4-1-329,5 0 1000,3 0-464,4-2-760,5 1-568,4-2 448,4-2-128,1-1-176</inkml:trace>
  <inkml:trace contextRef="#ctx0" brushRef="#br0" timeOffset="1">541 1 19404,'-7'13'2185,"5"1"-1297,0 5-400,-1 3 1440,1-1-775,2 7-641,0-1-312,5-1-1032,-3 3-481,0-6 1033,-2-4-224,1-4-280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18316,'0'-2'140,"-1"-1"1,1 1-1,0-1 0,0 1 1,0-1-1,1 1 0,-1 0 1,0-1-1,1 1 0,0-1 1,-1 1-1,1 0 0,0 0 1,0-1-1,0 1 1,1 0-1,-1 0 0,0 0 1,3-3-1,-1 3 52,0 0-1,0-1 1,0 1 0,0 0-1,1 1 1,-1-1 0,0 1-1,1-1 1,-1 1 0,1 0-1,6-1 1,4 1 333,0 0 0,-1 0 0,1 2 1,0-1-1,27 6 0,-24-2-184,1 0 1,-1 1 0,31 13 0,-43-16-284,0 1 0,0 0 0,0 0-1,-1 0 1,1 0 0,-1 1 0,6 6 0,-8-8-37,-1 0 0,1 1 1,0-1-1,-1 1 0,0-1 0,1 1 1,-1 0-1,0-1 0,0 1 0,-1 0 0,1 0 1,-1 0-1,1 0 0,-1 0 0,0 3 0,0-2-12,-1-1 1,0 1-1,0-1 0,0 1 0,0-1 0,0 1 0,-1-1 0,0 0 0,1 0 0,-1 1 0,0-1 0,-1 0 0,1-1 0,0 1 0,-1 0 0,-4 3 0,-6 4 13,-1 1 0,-18 10-1,15-11 2,1 0-2,3-3-76,2 1 1,-16 13-1,27-21 40,-1 0 1,1 0-1,-1 1 0,1-1 1,0 0-1,-1 1 0,1-1 0,0 0 1,-1 1-1,1-1 0,0 0 1,-1 1-1,1-1 0,0 1 0,0-1 1,0 1-1,-1-1 0,1 1 1,0-1-1,0 1 0,0-1 0,0 0 1,0 1-1,0-1 0,0 1 1,0-1-1,0 1 0,0-1 0,0 1 1,0-1-1,0 1 0,0-1 1,0 1-1,1-1 0,-1 1 0,0-1 1,0 1-1,1-1 0,-1 0 1,0 1-1,0-1 0,1 1 0,-1-1 1,0 0-1,1 1 0,-1-1 1,1 0-1,-1 0 0,0 1 0,1-1 1,0 0-1,27 10-762,-25-9 667,62 10-1184,-44-8 916,-1 1-1,0 0 1,29 11 0,-48-14 381,0-1 1,1 0-1,-1 1 1,0-1-1,0 1 1,0-1 0,0 1-1,0-1 1,0 1-1,0 0 1,0 0 0,0-1-1,-1 1 1,1 0-1,0 0 1,0 0-1,-1 0 1,1 0 0,0 0-1,-1 0 1,1 0-1,-1 0 1,1 2 0,-1-1 23,0-1 0,-1 0 1,1 0-1,0 0 0,-1 0 1,1 1-1,-1-1 0,1 0 1,-1 0-1,0 0 0,1 0 1,-1 0-1,0 0 0,0 0 1,0-1-1,0 1 0,0 0 1,-1 1-1,-6 3 277,-1 1 1,0-1-1,-18 7 1,7-3 181,-1-1 0,0-2 0,0 0 1,-1-1-1,0-1 0,1-1 0,-40 1 1,58-4-557,0-1 0,0 1 0,0-1 0,1 1 0,-1-1 0,0 0 0,0 0 0,0 0 0,-3-2 0,6 2 20,-1 1 1,0-1-1,1 1 1,-1-1-1,0 1 0,1-1 1,-1 0-1,1 1 1,-1-1-1,1 0 1,-1 1-1,1-1 0,-1 0 1,1 1-1,0-1 1,0 0-1,-1 0 1,1 0-1,0 1 1,0-1-1,0 0 0,0 0 1,0 0-1,0 0 1,0 1-1,0-1 1,0 0-1,0 0 0,0 0 1,0 1-1,1-1 1,-1 0-1,0 0 1,1 0-1,-1 1 0,1-2 1,13-13-455,4-1-148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1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71 16516,'5'3'682,"0"-1"1,1-1-1,-1 1 1,1-1-1,-1 1 1,1-1-1,-1-1 1,1 1-1,-1-1 1,1 0 0,0-1-1,-1 1 1,11-3-1,-11 1-560,0 1-1,0-1 1,0 0-1,0-1 0,-1 1 1,1-1-1,-1 0 1,0 0-1,0-1 0,0 1 1,0-1-1,-1 0 1,1 0-1,-1 0 1,3-4-1,-5 7-118,-1 0 1,1 0-1,0 0 0,-1 0 1,1 0-1,-1 0 0,0 0 1,1 0-1,-1-1 0,0 1 1,0 0-1,1 0 0,-1 0 1,0-2-1,0 3-1,-1-1 0,1 1 0,0-1 0,0 1 0,0-1 0,-1 1 0,1-1 0,0 1 0,0 0 0,-1-1 0,1 1 0,0 0 0,-1-1 0,1 1 1,0 0-1,-1-1 0,1 1 0,-1 0 0,1 0 0,0-1 0,-1 1 0,1 0 0,-2 0 0,0-1 4,-1 1 0,1-1 1,-1 1-1,1 0 0,-1 0 1,1 0-1,-1 1 0,1-1 1,0 1-1,-1-1 0,-4 3 1,-8 3 33,1 0 0,0 1 0,-25 17 0,33-20-9,0 1-1,0 0 1,0 0-1,1 1 1,0-1-1,0 1 1,0 0-1,0 0 1,1 1-1,-4 7 1,8-13-26,-1 1 0,0-1-1,1 0 1,-1 1 0,1-1 0,0 0 0,-1 1 0,1-1 0,0 1-1,0-1 1,0 1 0,0-1 0,0 0 0,0 1 0,0-1 0,0 1-1,1-1 1,-1 1 0,0-1 0,1 0 0,-1 1 0,1-1 0,0 0 0,0 1-1,-1-1 1,1 0 0,0 0 0,0 0 0,0 0 0,0 0 0,0 0-1,0 0 1,0 0 0,1 0 0,-1 0 0,0-1 0,0 1 0,1 0-1,-1-1 1,0 1 0,1-1 0,-1 1 0,3-1 0,4 2-186,0 0 0,0-1 1,1 0-1,-1-1 0,0 0 1,13-1-1,1-3-515,0-1-1,0 0 1,-1-2-1,0 0 1,24-13 0,-7 0-291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118 244 14403,'-42'41'9972,"35"-35"-9618,0 1 0,0-1 0,1 1 1,0 0-1,0 1 0,1-1 0,0 1 1,1 0-1,-1 0 0,1 1 0,1-1 1,0 1-1,-4 15 0,7-23-346,0-1 0,0 1 1,-1-1-1,1 1 0,0-1 0,0 1 0,0 0 0,0-1 0,0 1 0,0-1 0,0 1 0,0 0 1,0-1-1,0 1 0,1-1 0,-1 1 0,0 0 0,0-1 0,0 1 0,1-1 0,-1 1 0,0-1 0,1 1 1,-1-1-1,0 1 0,1-1 0,-1 1 0,1-1 0,-1 0 0,1 1 0,-1-1 0,1 0 0,-1 1 1,1-1-1,-1 0 0,1 1 0,-1-1 0,1 0 0,0 0 0,-1 0 0,1 0 0,-1 0 0,1 0 0,0 0 1,-1 0-1,1 0 0,-1 0 0,1 0 0,0 0 0,-1 0 0,1 0 0,-1 0 0,1 0 0,-1-1 1,1 1-1,0-1 0,5 0 27,-1-1 0,0 0 0,-1-1-1,9-4 1,2-4-1,-1 0 0,0-1 0,-1-1 0,-1 0 0,0-1-1,-1 0 1,0 0 0,12-25 0,-6 8-3,-3 0 0,0-2 1,12-47-1,-25 76-25,2-2 8,-1-1 0,-1 0 0,1 0 0,-1 0 0,0 0 0,0 0 0,-1 0 0,0 0 0,-2-13 1,2 20-14,0-1 0,0 1 0,0 0 1,0-1-1,0 1 0,0 0 1,0 0-1,0-1 0,0 1 1,0 0-1,0 0 0,0-1 1,-1 1-1,1 0 0,0 0 1,0-1-1,0 1 0,0 0 1,-1 0-1,1 0 0,0-1 0,0 1 1,0 0-1,-1 0 0,1 0 1,0 0-1,0 0 0,-1-1 1,1 1-1,0 0 0,0 0 1,-1 0-1,1 0 0,0 0 1,-1 0-1,1 0 0,0 0 0,0 0 1,-1 0-1,1 0 0,0 0 1,0 0-1,-1 0 0,1 0 1,0 0-1,0 1 0,-1-1 1,1 0-1,0 0 0,0 0 1,-1 0-1,1 0 0,0 1 1,0-1-1,-1 0 0,1 0 0,0 0 1,0 1-1,0-1 0,0 0 1,-1 0-1,1 0 0,0 1 1,0-1-1,0 0 0,0 1 1,0-1-1,0 0 0,0 1 1,-12 21 36,2 5-28,2 1-1,0 0 1,2 0 0,1 1-1,1-1 1,1 1 0,2 0-1,4 49 1,-3-70-113,1 0 0,1 0 0,-1 0 0,1 0 1,1 0-1,5 13 0,-7-19 72,0 0 1,1 0-1,-1 0 1,0 0-1,1 0 1,-1-1-1,1 1 1,-1-1-1,1 1 0,0-1 1,0 0-1,0 1 1,-1-1-1,1 0 1,0 0-1,1 0 1,-1-1-1,0 1 1,0 0-1,0-1 0,0 1 1,1-1-1,-1 0 1,0 0-1,0 0 1,0 0-1,1 0 1,-1 0-1,3-2 1,16-3-292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1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22389,'-9'12'2512,"3"-2"-1776,6-1-327,0-2 1351,3-4-1000,1 4-672,9-5-8,1 0-144,1-3-160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1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14899,'13'7'2273,"-1"-1"-1185,-5-5-264,2 9 1217,-7-4-497,1 7-144,-1-5-480,-2-3-512,0 1-2376,3 0 1984,-2 1-408,1-1-216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1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21197,'-7'4'2536,"0"3"-1704,5-4 1201,8-1-1017,3-2-312,4-2-376,-4 4-120,-4 2-240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1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15195,'6'3'266,"1"-1"0,-1 1 0,1-1-1,-1-1 1,1 1 0,0-1 0,-1-1-1,1 1 1,0-1 0,0 0 0,-1 0-1,11-3 1,3 2 197,370-18 3910,593-19-1120,-605 34-3089,697-18-143,-488-26 68,-464 36-76,-104 10-161,-28 5-782,-34 2-2475,39-5 3203,-5 0-211,-1 0-1,0 0 1,-17-4-1,-1-8-765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9:2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12771,'3'-1'907,"225"-55"1726,287-19-512,-504 75-2075,-29 5-40,-199 40 30,-112 27-12,309-68-37,15-6 22,12-4 11,11-3-10,0 0 0,1 1-1,36-9 1,63-10 81,-104 24-86,78-16-419,136-10-1,-225 29 147,-4 2 65,-10 2-60,-23 5-51,-479 97 742,493-102 106,16-3-378,0 0 0,-1 0 0,1 0 0,0-1 0,-1 1 0,1-1 0,0 0 0,-1-1 0,-4 0 0,9 1-144,0 0 0,0 0-1,-1 0 1,1 0 0,0 0 0,0 0 0,0 0-1,-1 0 1,1 0 0,0 0 0,0 0-1,0 0 1,0 0 0,-1 0 0,1 0-1,0-1 1,0 1 0,0 0 0,0 0 0,0 0-1,-1 0 1,1 0 0,0 0 0,0 0-1,0-1 1,0 1 0,0 0 0,0 0-1,-1 0 1,1 0 0,0-1 0,0 1 0,0 0-1,0 0 1,0 0 0,0 0 0,0-1-1,0 1 1,0 0 0,8-8 517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18996,'-3'0'104,"1"0"-1,0 0 0,0 0 1,-1 1-1,1-1 1,0 1-1,0-1 1,0 1-1,-1 0 1,1 0-1,0 0 1,0 0-1,0 0 1,0 0-1,1 0 1,-1 1-1,0-1 1,0 1-1,1-1 0,-1 1 1,1 0-1,0 0 1,-1-1-1,1 1 1,0 0-1,-1 3 1,-3 4 112,1 0 0,1 1 0,-1 0 0,-2 15 0,0 5-80,2 0 1,1 0-1,1 1 0,5 55 1,27 120-167,-21-157-115,-5-12-770,-4-36 885,0-1 0,0 0 1,0 0-1,0 0 0,0 1 0,0-1 0,0 0 0,0 0 0,0 0 0,0 1 1,0-1-1,-1 0 0,1 0 0,0 0 0,0 1 0,0-1 0,0 0 1,0 0-1,0 0 0,-1 0 0,1 1 0,0-1 0,0 0 0,0 0 1,0 0-1,-1 0 0,1 0 0,0 0 0,0 0 0,0 1 0,-1-1 0,1 0 1,0 0-1,0 0 0,-1 0 0,1 0 0,0 0 0,0 0 0,0 0 1,-1 0-1,1 0 0,0 0 0,0 0 0,-1 0 0,1-1 0,0 1 1,0 0-1,0 0 0,-1 0 0,1 0 0,0 0 0,0 0 0,0 0 0,0-1 1,-1 1-1,1 0 0,0 0 0,0 0 0,0-1 0,-12-8-752,-86-100-2387,8-7 3455,78 101-30,10 12-179,-1 0 53,0 0 0,1 0 1,0-1-1,-1 1 0,1 0 0,0-1 1,1 0-1,-1 1 0,1-1 0,-2-7 1,3 10-89,0 0 0,0 1 0,1-1 0,-1 0 0,0 0 1,1 1-1,-1-1 0,0 0 0,1 1 0,-1-1 0,1 1 0,-1-1 1,1 1-1,-1-1 0,1 1 0,-1-1 0,1 1 0,0-1 1,-1 1-1,1-1 0,0 1 0,-1 0 0,1 0 0,0-1 0,0 1 1,-1 0-1,1 0 0,0 0 0,0 0 0,-1 0 0,1 0 1,0 0-1,0 0 0,-1 0 0,1 0 0,1 0 0,36 4 665,-30-2-534,53 7 132,214 22-2588,-198-30 1751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0:5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5 277 14275,'12'-17'4349,"32"-29"-2970,102-54 140,-97 70-1430,59-50-1,-108 80-88,0 0-1,1 0 0,-1 0 0,0 0 1,0 0-1,0 0 0,0 0 0,0 0 1,0 0-1,0 0 0,0 0 1,0 0-1,0 0 0,1 0 0,-1 0 1,0 0-1,0 0 0,0-1 0,0 1 1,0 0-1,0 0 0,0 0 1,0 0-1,0 0 0,0 0 0,0 0 1,0 0-1,0 0 0,0 0 0,0-1 1,0 1-1,0 0 0,0 0 1,0 0-1,0 0 0,0 0 0,0 0 1,0 0-1,0 0 0,0 0 0,0 0 1,0-1-1,0 1 0,0 0 1,0 0-1,0 0 0,0 0 0,0 0 1,0 0-1,0 0 0,0 0 0,0 0 1,0 0-1,0 0 0,0-1 1,-1 1-1,1 0 0,0 0 0,0 0 1,0 0-1,-8 0-17,-11 4 7,-58 30 221,1 3 0,-99 67 1,165-97-120,11-4-1,17-9-30,118-75 18,-83 47-634,59-27 1,-111 60 496,0 0 1,0 1-1,0-1 1,0 1 0,0 0-1,0-1 1,0 1-1,0 0 1,0-1 0,0 1-1,0 0 1,0 0 0,0 0-1,0 0 1,2 0-1,-3 0 17,0 1-1,0-1 0,0 0 0,0 1 0,0-1 0,0 1 0,0-1 1,0 0-1,0 1 0,0-1 0,0 0 0,0 1 0,0-1 0,0 0 0,0 1 1,0-1-1,0 0 0,0 1 0,0-1 0,0 0 0,-1 1 0,1-1 1,0 0-1,0 0 0,0 1 0,-1-1 0,1 0 0,0 1 0,-23 25-1574,-14 9 663,21-15 473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17868,'-7'-8'1920,"5"3"-1248,11 8-216,7 1 833,9 3-361,2-1-144,5 5-328,1-2-128,2-2-440,0-2-384,-6-8-688,-5-1 976,-9-10-160,-5 3-168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21 15459,'-1'-1'133,"1"1"-1,-1-1 1,1 0 0,-1 1-1,0-1 1,1 0-1,-1 0 1,1 1-1,0-1 1,-1 0 0,1 0-1,-1 0 1,1 0-1,0 0 1,0 1 0,0-1-1,-1 0 1,1 0-1,0-1 1,1 1-59,-1 1-1,0 0 1,1 0 0,-1-1 0,1 1 0,-1 0-1,0 0 1,1-1 0,-1 1 0,1 0 0,-1 0-1,1 0 1,-1 0 0,1 0 0,-1 0-1,0 0 1,1 0 0,-1 0 0,1 0 0,-1 0-1,1 0 1,-1 0 0,1 0 0,-1 0 0,1 1-1,4 0 153,0 0-1,-1 1 0,1 0 0,-1 0 0,1 0 1,4 3-1,-4-1-177,0 0 1,0 0-1,-1 0 1,1 1 0,-1 0-1,0-1 1,0 2-1,5 8 1,-8-12-42,0 1 1,0-1-1,0 0 1,0 1-1,0-1 1,-1 1-1,1 0 1,-1-1-1,0 1 1,0-1-1,0 1 1,0 0-1,0-1 1,0 1-1,-1-1 1,1 1-1,-1-1 1,0 1-1,0-1 1,0 1-1,0-1 1,0 0-1,0 0 1,-3 3-1,-3 4 37,0-1 0,0-1 1,-1 1-1,0-1 0,-1 0 0,1-1 0,-18 9 1,-73 33 327,73-37-259,-132 53 407,158-64-519,-1 1 0,0-1 0,0 0 0,1 1 0,-1-1 0,0 0 0,1 1 0,-1-1 0,0 0 0,1 1 0,-1-1 0,1 1-1,-1 0 1,1-1 0,-1 1 0,1-1 0,-2 2 0,10 3-99,26-2-239,-34-3 330,227 17-3005,-177-10 2464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242 113 17572,'-13'42'1464,"5"6"-1056,-1-1-192,3 0 368,3-4-104,3-1-312,0-2-360,2-9-576,5-2-144,-8-13 632,-2-6-192,-5-7-216</inkml:trace>
  <inkml:trace contextRef="#ctx0" brushRef="#br0" timeOffset="1">1 54 15867,'2'-4'212,"0"1"-1,1-1 0,-1 1 1,1 0-1,0 0 0,0 0 0,0 0 1,0 1-1,1-1 0,-1 1 1,1 0-1,-1 0 0,5-2 0,-1 1 92,1 1 0,-1 0 0,0 0 0,1 1 0,-1 0 0,14 0-1,-4 1 50,-1 1-1,1 1 0,-1 1 0,1 0 1,30 11-1,-40-12-315,-1 1 0,1 0 1,-1 0-1,1 1 0,-1-1 0,0 1 0,-1 1 1,10 8-1,-12-10-30,-1-1 0,0 1 0,0 0 0,0-1 0,-1 1 0,1 0 0,-1 0 0,1 0 0,-1 1 0,0-1 0,0 0 0,0 0 0,-1 1 0,1-1 0,-1 0 0,0 1 0,0-1 1,0 0-1,0 1 0,-1-1 0,0 4 0,-1 1 19,-1-1-1,0 1 1,0-1 0,-1 0 0,0 0 0,0 0 0,-1-1 0,0 1 0,0-1 0,0 0 0,-7 5-1,1 0 19,-1-1 0,-1-1 0,0 0 0,-23 12 0,13-12-254,23-8 105,-1-1 1,0 1-1,0-1 1,0 0-1,0 1 1,0-1-1,0 0 1,0 0-1,1 0 1,-1 0-1,0 0 1,0 0-1,0 0 1,0 0-1,0 0 1,0 0-1,0 0 1,0-1-1,0 1 1,0 0-1,0-1 1,1 0 65,0 0 1,0 1-1,0-1 1,0 0 0,0 0-1,0 1 1,0-1 0,1 0-1,-1 1 1,0-1-1,0 0 1,1 1 0,-1-1-1,1 1 1,-1-1 0,0 0-1,1 1 1,-1-1-1,1 1 1,0-1 0,-1 1-1,1-1 1,-1 1 0,1 0-1,0-1 1,0 1-1,0-1-34,17-12-645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16476,'2'24'1211,"-1"-1"1,-3 30-1,0-29 489,3 44-1,-1-67-1646,1 0-1,-1 0 1,0 0-1,0 0 1,0 1-1,1-1 1,-1 0-1,0 0 1,1 0-1,-1 0 1,1 0-1,0 0 1,-1 0 0,2 2-1,-2-3-34,1 0-1,-1 0 1,1 1-1,-1-1 1,0 0-1,1 0 1,-1 0 0,0 0-1,1 0 1,-1 0-1,1 0 1,-1 0-1,0 0 1,1 0-1,-1 0 1,1 0 0,-1 0-1,0 0 1,1 0-1,-1 0 1,1 0-1,-1 0 1,0 0-1,1-1 1,-1 1 0,0 0-1,1-1 1,1 0 7,0-1 1,0 0-1,0 0 1,0 0-1,-1 0 1,1 0-1,-1 0 1,1 0-1,-1 0 1,0-1-1,2-3 1,2-15 65,0 0 1,-1-1 0,-2 1-1,0-1 1,-1 1 0,-1-1-1,-5-39 1,3 49-487,3 16-620,-1-2 771,1 0-1,0 1 0,0-1 1,0 0-1,0 0 1,0 0-1,0 0 1,1 0-1,2 3 1,-1-2-82,0-1 0,0 0 0,0 1 0,0-1 0,1 0 0,-1-1 0,1 1 0,0 0 0,-1-1 0,1 0 0,0 0 0,0 0 0,0-1 0,0 1 0,0-1 0,0 0 0,5 0 0,4-2-459,0 0 1,1-1-1,20-7 1,-34 10 784,9-4 318,-9 1 838,-1 3-1052,0 0 0,0 1-1,0-1 1,0 0 0,0 1-1,0-1 1,0 1 0,0-1 0,0 1-1,0-1 1,0 1 0,1 0-1,-1-1 1,0 1 0,0 0-1,1 0 1,-1 0 0,0 1 0,-5 6 285,1 0 1,0 1 0,0 0-1,1 0 1,0 0 0,0 0-1,-3 17 1,6-22-299,0 1 0,1-1 1,-1 0-1,1 1 0,0-1 0,0 0 1,1 0-1,-1 1 0,3 5 0,-3-8-43,1 0 0,0 0 0,0 0 0,0 0-1,0 0 1,0 0 0,0-1 0,1 1 0,-1 0 0,1-1-1,-1 1 1,1 0 0,0-1 0,0 0 0,-1 1 0,1-1-1,0 0 1,0 0 0,2 1 0,0-1 40,1 0 0,-1 0 0,0-1 0,0 1 0,0-1 0,1 0 0,-1 0 1,0 0-1,0 0 0,1-1 0,-1 0 0,0 0 0,0 0 0,0 0 0,0-1 0,0 1 0,0-1 0,6-4 0,-3 2 75,1-1 0,-1-1-1,0 1 1,-1-1-1,1 0 1,-1 0-1,0-1 1,5-7 0,-6 6 3,0 0 0,-1 0 0,5-12 1,-8 17-139,0 0-1,0 0 1,0 0 0,0 0-1,-1-1 1,1 1 0,-1 0 0,0 0-1,0 0 1,0 0 0,0-1 0,-1 1-1,0-3 1,1 5-28,0 0 0,-1 0 0,1 0 0,0 1 0,0-1 0,-1 0-1,1 0 1,-1 1 0,1-1 0,-1 0 0,1 1 0,-1-1 0,1 0 0,-1 1 0,1-1 0,-1 1-1,0-1 1,1 1 0,-1-1 0,0 1 0,0-1 0,1 1 0,-1 0 0,0-1 0,0 1 0,0 0-1,1 0 1,-1 0 0,0 0 0,0 0 0,0 0 0,0 0 0,1 0 0,-1 0 0,0 0 0,0 0 0,0 0-1,0 0 1,1 1 0,-1-1 0,0 0 0,0 1 0,1-1 0,-1 0 0,-1 2 0,0-1-63,0 1 0,0-1 0,0 1 1,0 0-1,0-1 0,0 1 0,0 0 1,1 0-1,-1 0 0,1 1 1,0-1-1,-1 0 0,1 0 0,-1 3 1,2-4-5,0 0 0,-1 0 1,1-1-1,0 1 1,0 0-1,0 0 0,0 0 1,0-1-1,-1 1 0,1 0 1,1 0-1,-1 0 1,0-1-1,0 1 0,0 0 1,0 0-1,0-1 0,1 1 1,-1 0-1,0 0 1,1-1-1,-1 1 0,1 0 1,-1-1-1,1 1 1,-1 0-1,1-1 0,-1 1 1,2 0-1,-1 0 2,1-1 0,-1 1 0,1-1 0,-1 0-1,1 1 1,0-1 0,-1 0 0,1 0 0,-1 0 0,1 0-1,-1-1 1,1 1 0,0 0 0,-1-1 0,1 1 0,1-1 0,21-9-660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92 196 15467,'-26'39'2209,"17"-27"-1656,0 1 0,1-1 0,1 2 0,0-1 0,0 1 0,2 0 1,-7 23-1,11-35-545,1-1 0,0 1 1,-1-1-1,1 1 0,0 0 0,0-1 1,0 1-1,0-1 0,0 1 1,1-1-1,-1 1 0,0-1 0,1 1 1,-1-1-1,1 1 0,0-1 0,-1 0 1,1 1-1,0-1 0,0 0 1,0 1-1,-1-1 0,2 0 0,-1 0 1,0 0-1,0 0 0,0 0 1,0 0-1,1 0 0,-1 0 0,3 1 1,-2-1-23,1-1 0,0 1 0,-1-1 0,1 1 1,-1-1-1,1 0 0,0 0 0,-1 0 0,1 0 1,-1 0-1,1-1 0,0 1 0,-1-1 0,1 0 1,-1 1-1,1-1 0,-1-1 0,4-1 0,1-2 14,1 0 0,-1-1 0,0 0-1,0-1 1,-1 0 0,0 0 0,0 0 0,0-1-1,6-12 1,2-7 213,18-44-1,-20 39 75,-1 0 0,-1 0 0,9-61 0,-19 64 47,-6 22-154,5 7-172,1 0 0,-1 0 1,0 0-1,1 0 1,-1 0-1,0 0 0,1 1 1,-1-1-1,0 0 0,1 0 1,-1 1-1,1-1 0,-1 1 1,0-1-1,1 0 0,-1 1 1,1-1-1,-1 1 1,-4 5 28,0 0 0,0 0 0,0 1 0,1-1 0,0 1 0,0 0 0,-5 14 0,0 3 47,-6 29 1,10-33-33,0 1 0,-1 37 1,5-53-49,1 1 1,0-1-1,0 1 1,0 0-1,1-1 0,0 1 1,0-1-1,0 1 1,1-1-1,0 0 1,0 1-1,0-1 1,1 0-1,0 0 1,5 7-1,-7-11-2,0 1 1,1-1-1,-1 0 1,1 1-1,0-1 1,-1 0-1,1 0 0,0 0 1,0 0-1,0 0 1,0 0-1,0 0 1,0-1-1,0 1 1,0-1-1,0 1 0,0-1 1,0 0-1,3 0 1,-1-1-4,-1 1 0,1-1 0,-1 0 0,1 0 0,-1-1 0,0 1 0,1-1 1,-1 1-1,0-1 0,4-3 0,5-5 4,-1 0 1,0-1 0,-1 0-1,10-14 1,-19 24-1,6-10 8,6-5 27,-10 18-14,-5 13 2,1-6-18,-1-1 1,1 1-1,0-1 1,1 1 0,0-1-1,0 1 1,1-1-1,2 11 1,-2-16 3,0 0 1,0 0-1,0-1 0,0 1 1,0 0-1,1-1 0,-1 0 1,1 1-1,0-1 0,0 0 1,0 1-1,0-1 0,0 0 1,0-1-1,0 1 0,1 0 1,-1 0-1,0-1 0,1 0 1,0 1-1,-1-1 0,1 0 1,0 0-1,0-1 0,-1 1 1,1 0-1,6-1 0,-2 1 30,1-1-1,-1 0 0,1-1 1,-1 0-1,0 0 0,1-1 1,-1 0-1,0 0 0,0-1 0,0 0 1,0 0-1,10-6 0,-9 4-6,0-1 0,0 0 0,-1 0 0,0 0 0,0-1 0,0 0 0,-1-1 0,0 1 0,6-11 0,-12 17-36,1 0-1,0-1 0,-1 1 1,1 0-1,-1-1 0,1 1 0,-1 0 1,0-1-1,0 1 0,0-1 1,0-2-1,-3 1-25,-5 9-4,4 0 35,0 0 1,1 0 0,0 0-1,0 1 1,1-1 0,-1 1-1,1 0 1,1 0-1,-1 0 1,1 0 0,0 11-1,1-16-14,0 1 0,0-1 0,0 1 0,0 0 0,1-1 0,-1 1 0,1-1 0,0 1 0,0-1 0,0 1 0,0-1 0,0 1 0,1-1 0,2 3 0,-3-3-32,1-1-1,-1 1 1,1-1 0,0 0 0,0 0 0,0 0 0,0 0 0,0 0 0,0 0 0,0-1 0,0 1 0,0-1-1,0 1 1,0-1 0,0 0 0,0 0 0,1 0 0,-1 0 0,0 0 0,3-1 0,-2 1 10,0-1 0,0 0 0,0 0 0,0 0 0,0 0 1,-1 0-1,1-1 0,0 1 0,-1-1 0,0 0 0,1 0 0,-1 0 0,0 0 1,0 0-1,0 0 0,3-4 0,3-6 51,-1 1 0,9-18 0,-12 20-170,20-42-139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84 18908,'-6'20'842,"0"0"0,2 0 0,0 1 1,1 0-1,1-1 0,1 36 0,5-1-208,12 68 0,-16-123-664,0 1 0,0-1-1,0 1 1,0-1 0,0 1 0,0-1 0,1 1 0,-1-1 0,0 1-1,0-1 1,0 1 0,0-1 0,1 1 0,-1-1 0,0 0 0,0 1 0,1-1-1,-1 1 1,0-1 0,1 0 0,-1 1 0,0-1 0,1 1 0,6-8-575,2-18-298,24-86-2882,-33 111 3774,0 0 1,0 0 0,0 1-1,0-1 1,0 0-1,0 0 1,0 0-1,0 0 1,0 0-1,0 0 1,0 0-1,0 0 1,0 0-1,0 1 1,0-1-1,1 0 1,-1 0-1,0 0 1,0 0-1,0 0 1,0 0 0,0 0-1,0 0 1,0 0-1,0 0 1,1 0-1,-1 0 1,0 0-1,0 0 1,0 0-1,0 0 1,0 0-1,0 0 1,0 0-1,0 0 1,1 0-1,-1 0 1,0 0-1,0 0 1,0 0 0,0 0-1,0 0 1,0 0-1,0 0 1,0 0-1,0 0 1,1-1-1,-1 1 1,0 0-1,0 0 1,0 0-1,0 0 1,2 11 188,-2 8 160,-1 1 325,4 29 1,-3-44-560,1 0-1,0 0 1,0 0-1,1-1 1,-1 1 0,1-1-1,0 1 1,0-1-1,1 1 1,-1-1 0,6 6-1,-7-9-92,0 1 0,0-1 0,1 0 0,-1 0 0,1 1 0,-1-1 0,1 0 1,-1 0-1,1-1 0,0 1 0,0 0 0,-1 0 0,1-1 0,0 1 0,0-1 0,0 0 0,-1 0 0,1 1 0,0-1 0,4-1 0,-3 1-42,1-1 1,0 0-1,-1 0 1,1-1-1,-1 1 0,1-1 1,-1 0-1,0 0 0,6-4 1,1-2-137,-1-1 1,-1 1-1,1-2 1,-1 1-1,9-15 1,8-18-642,-2-1 0,19-53 1,26-93-709,-67 188 1519,6-21 396,-6 17 145,-5 12 311,-4 14-154,1 0 1,0 0 0,2 0-1,0 1 1,2 0 0,-2 35-1,12 132-374,-12-243-2738,3 41 2354,0 0 1,0 0-1,-1 0 1,-8-18-1,5 22 316,1 9 409,5 1-614,0 0 0,-1 0 1,1 0-1,0 0 0,0 0 1,0 0-1,0 0 0,0 0 1,0 0-1,0 0 0,0 0 0,1 0 1,-1 0-1,0 0 0,0 0 1,2 1-1,1 6 3,1-2 0,0 1-1,0 0 1,1-1 0,0 0 0,0 0-1,0 0 1,1-1 0,0 1 0,0-1-1,0-1 1,1 1 0,0-1 0,-1 0-1,1-1 1,1 0 0,-1 0 0,0 0-1,1-1 1,0 0 0,-1-1 0,17 2-1,-19-2-102,1-1 0,-1 0 0,1 0 0,0 0 1,-1-1-1,1 0 0,-1 0 0,1 0 0,-1-1 0,1 1 0,-1-1 0,0-1 0,0 1 0,0-1 0,0 0 0,-1 0 0,1 0 0,-1 0 0,1-1 0,-1 0 0,0 0 0,-1 0 0,1-1 0,-1 1 0,0-1 0,0 0 0,0 1 0,0-2 0,-1 1 0,0 0 0,0 0 0,1-9 0,-2 11-6,5-27-270,-6 28 309,0 1-1,0-1 0,0 1 1,0-1-1,0 1 0,0-1 1,0 1-1,-1-1 1,1 1-1,0 0 0,-1-1 1,1 1-1,-1 0 0,1-1 1,-1 1-1,-1-2 1,2 3 15,0-1 1,-1 1 0,1 0-1,0 0 1,-1 0 0,1 0 0,0 0-1,-1 0 1,1 0 0,0 0 0,-1 0-1,1 0 1,0 0 0,-1 0 0,1 0-1,0 0 1,-1 0 0,1 0-1,0 0 1,0 0 0,-1 0 0,1 0-1,0 0 1,-1 0 0,1 1 0,0-1-1,0 0 1,-1 0 0,1 0-1,0 1 1,0-1 0,-1 0 0,1 0-1,0 1 1,0-1 0,0 0 0,-1 0-1,1 1 1,0-1 0,0 0-1,0 1 1,0-1 0,0 0 0,0 1-1,0-1 1,0 0 0,0 1 0,-1-1-1,1 0 1,1 1 0,-1-1-1,0 1 1,-4 17 214,3-16-185,1 33 356,0-34-373,0 0 0,0 0 0,0 1-1,0-1 1,0 0 0,1 0 0,-1 0 0,0 0-1,1 1 1,-1-1 0,1 0 0,-1 0-1,1 0 1,0 0 0,-1 0 0,1 0-1,0 0 1,0-1 0,0 1 0,-1 0-1,1 0 1,0-1 0,0 1 0,0 0-1,2 0 1,-3-1-59,1 0 0,0-1 0,-1 1-1,1 0 1,-1 0 0,1-1 0,-1 1-1,1 0 1,-1-1 0,1 1 0,-1-1 0,1 1-1,-1-1 1,1 1 0,-1-1 0,0 1 0,1-1-1,-1 1 1,0-1 0,1 1 0,-1-1-1,0 0 1,0 1 0,0-1 0,0 1 0,1-1-1,-1 0 1,0 1 0,0-1 0,0-1 0,3-24-545,-2 23 574,1-17-355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18116,'-8'32'3569,"-3"45"1,8-34-2692,4 78 0,1-110-968,0 0-1,0 0 1,0 1-1,2-1 1,8 19-1,-12-29 44,0 0 0,0-1 1,0 1-1,0 0 0,1-1 0,-1 1 0,0-1 0,0 1 0,1 0 0,-1-1 0,0 1 0,1-1 0,-1 1 0,1-1 0,-1 1 1,1-1-1,-1 1 0,1-1 0,-1 0 0,1 1 0,-1-1 0,1 0 0,0 1 0,-1-1 0,1 0 0,0 0 0,-1 1 0,1-1 1,-1 0-1,1 0 0,0 0 0,-1 0 0,1 0 0,0 0 0,-1 0 0,1 0 0,0 0 0,-1 0 0,1-1 0,0 1 0,-1 0 1,1 0-1,0 0 0,-1-1 0,1 1 0,-1 0 0,1-1 0,-1 1 0,1-1 0,-1 1 0,1-1 0,-1 1 0,1-1 0,-1 1 0,1-1 1,-1 1-1,0-1 0,1 0 0,10-17-664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16211,'-1'11'690,"-1"1"-1,0-1 0,0 0 0,-1 1 1,-5 11-1,3-10-24,2 1 0,-6 25 0,8-29-404,-2 42 559,3-50-780,0 0 1,0 0-1,0 1 1,1-1 0,-1 0-1,0 0 1,1 0-1,0 0 1,-1 0-1,1 0 1,0 0-1,0 0 1,0 0-1,0 0 1,0 0 0,1 0-1,-1-1 1,3 4-1,-3-5-21,0 1-1,0-1 1,0 0-1,0 1 1,0-1-1,1 0 1,-1 0-1,0 1 1,0-1-1,0 0 1,0 0-1,1 0 1,-1-1-1,0 1 1,0 0-1,0 0 1,0 0-1,0-1 1,0 1-1,1-1 1,-1 1-1,1-2 1,25-17 172,-19 13-146,17-14-5,-15 11-57,1 0 0,-1 1 0,2 0 0,-1 1 0,1 0 0,20-7 0,-30 13 14,0 0 0,0 1 0,0-1 1,0 1-1,1-1 0,-1 1 0,0 0 0,0 0 0,0 0 0,1 0 1,-1 1-1,0-1 0,0 0 0,0 1 0,0 0 0,1-1 0,-1 1 0,4 2 1,-3 0 33,1 0 1,0 1 0,-1-1 0,0 1 0,0 0-1,4 6 1,13 15 215,-17-23-241,-1 0 1,0-1-1,1 0 0,-1 0 1,1 1-1,0-1 1,-1-1-1,1 1 0,0 0 1,0-1-1,-1 1 1,1-1-1,0 0 1,0 0-1,0 0 0,-1 0 1,1 0-1,0-1 1,0 1-1,-1-1 0,4-1 1,8-2-417,-1-1 0,22-10 0,-34 15 377,0 0-77,1-1 0,0 0-1,-1 1 1,1-1-1,-1 0 1,1 0-1,-1 0 1,1 0 0,-1 0-1,0 0 1,1-1-1,-1 1 1,0 0 0,0-1-1,0 1 1,0-1-1,0 1 1,0-1 0,0 1-1,-1-1 1,1 1-1,0-4 1,2-14-456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21349,'-4'-5'2024,"9"2"-912,11 3 48,-1 0-439,5 0-417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 17020,'-10'111'2837,"4"119"1,3-56-2151,-2-125 36,5-49-700,0 0 1,0-1-1,0 1 0,0 0 0,0 0 0,0 0 1,0 0-1,0 0 0,0 0 0,-1 0 0,1 0 0,0 0 1,0 0-1,0-1 0,0 1 0,0 0 0,0 0 1,0 0-1,-1 0 0,1 0 0,0 0 0,0 0 1,0 0-1,0 0 0,0 0 0,-1 0 0,1 0 1,0 0-1,0 0 0,0 0 0,0 0 0,0 0 1,0 0-1,-1 0 0,1 0 0,0 1 0,0-1 0,0 0 1,0 0-1,0 0 0,0 0 0,0 0 0,-1 0 1,1 0-1,0 0 0,0 0 0,0 1 0,-3-17 303,2-28 8,1 1 1,3 0-1,16-82 0,-11 91-393,1 0 1,1 1-1,2 0 1,2 1-1,23-42 1,-34 69 35,1-1 1,0 0 0,0 1 0,0 0-1,1 0 1,0 0 0,0 1 0,0 0-1,8-5 1,-11 7 18,0 1-1,0 0 0,0 0 1,0 0-1,0 1 0,1-1 1,-1 1-1,0-1 1,1 1-1,-1-1 0,0 1 1,1 0-1,-1 0 0,0 0 1,1 1-1,-1-1 0,0 1 1,1-1-1,-1 1 1,0 0-1,0-1 0,0 1 1,1 0-1,-1 1 0,0-1 1,0 0-1,0 1 0,-1-1 1,4 3-1,-2-1 2,0 0 0,0 0 0,0 0-1,0 1 1,-1-1 0,1 1 0,-1-1-1,0 1 1,0 0 0,0 0 0,-1 0-1,0 0 1,1 0 0,-1 0 0,0 0-1,-1 1 1,1-1 0,-1 0 0,0 0-1,0 1 1,0-1 0,-2 9 0,0-7 5,0 0 0,-1 1 0,1-1 1,-1 0-1,0 0 0,-1 0 0,1-1 0,-1 1 1,-1-1-1,1 0 0,-1 0 0,1 0 0,-2-1 1,-4 4-1,-3 1 35,1-1-1,-1 0 1,-22 9 0,29-15-139,1 0 1,-1 0 0,0 0 0,0 0 0,0-1 0,0 0 0,0 0 0,0-1-1,0 0 1,-1 0 0,-5-1 0,11 1 78,1 0 0,0 0 0,0 0 0,0 0 0,-1 0 0,1 0 0,0 0 0,0 0 1,0 0-1,-1 0 0,1 0 0,0 0 0,0 0 0,0-1 0,-1 1 0,1 0 0,0 0 0,0 0 0,0 0 0,0 0 0,-1-1 0,1 1 0,0 0 0,0 0 0,0 0 1,0 0-1,0-1 0,0 1 0,0 0 0,0 0 0,0 0 0,-1-1 0,1 1 0,0 0 0,0 0 0,0-1 0,0 1 0,0 0 0,0 0 0,0 0 0,1-1 0,5-8 64,2 2-156,0 1 1,1-1-1,0 2 0,12-7 1,22-9-429</inkml:trace>
  <inkml:trace contextRef="#ctx0" brushRef="#br0" timeOffset="1">540 47 17988,'7'-4'1414,"-10"3"-520,-16 7-29,8 1-511,1 1 0,0 0 0,1 0 0,0 1 0,0 0 0,1 0 0,0 1 0,1 1 0,0-1 0,-8 17 0,14-25-344,0 0 0,0-1 1,0 1-1,1 0 0,-1-1 0,0 1 1,1 0-1,0 0 0,-1 0 1,1 0-1,0-1 0,0 1 0,0 0 1,0 0-1,0 0 0,0 0 1,1 0-1,-1-1 0,1 1 1,-1 0-1,1 0 0,0-1 0,0 1 1,-1 0-1,1-1 0,0 1 1,1-1-1,-1 1 0,0-1 0,0 1 1,1-1-1,-1 0 0,0 0 1,1 1-1,-1-1 0,1 0 1,0-1-1,-1 1 0,1 0 0,0 0 1,-1-1-1,1 1 0,0-1 1,0 1-1,2-1 0,1 2 4,0-1 1,0-1-1,0 1 1,0-1-1,0 1 0,0-1 1,0-1-1,1 1 0,-1-1 1,0 0-1,0 0 0,-1 0 1,1-1-1,0 0 1,0 0-1,-1 0 0,1 0 1,-1-1-1,1 0 0,-1 0 1,0 0-1,0 0 0,-1-1 1,1 1-1,-1-1 0,1 0 1,-1 0-1,0 0 1,-1-1-1,1 1 0,-1-1 1,0 1-1,0-1 0,0 0 1,-1 0-1,0 0 0,1 0 1,-2 0-1,1 0 0,-1 0 1,1 0-1,-2-6 1,-18-67-2789,19 78 2729,0-1 0,0 1-1,0 0 1,0 0 0,1-1 0,-1 1 0,0 0 0,0 0 0,0-1 0,0 1 0,0 0 0,0 0 0,1-1 0,-1 1 0,0 0 0,0 0 0,0 0 0,1-1-1,-1 1 1,0 0 0,0 0 0,0 0 0,1 0 0,-1 0 0,0-1 0,0 1 0,1 0 0,-1 0 0,0 0 0,0 0 0,1 0 0,-1 0 0,0 0 0,1 0 0,-1 0-1,0 0 1,0 0 0,1 0 0,-1 0 0,0 0 0,0 0 0,1 0 0,-1 1 0,17 2-423,-13-2 206,25 7-625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18116,'1'0'103,"-1"1"0,0-1 1,0 0-1,0 1 0,0-1 1,1 0-1,-1 1 0,0-1 1,0 0-1,0 1 0,0-1 0,0 1 1,0-1-1,0 0 0,0 1 1,0-1-1,0 1 0,0-1 1,0 0-1,0 1 0,0-1 1,0 0-1,-1 1 0,1-1 0,0 0 1,0 1-1,0-1 0,-1 1 1,-7 14 373,6-11 31,-1 1-115,1 1-1,0 0 1,0 0 0,0 0 0,1 0 0,-1 1-1,1-1 1,1 0 0,-1 1 0,1-1 0,2 11 0,-2-13-360,1 0 1,-1 0 0,1 0 0,1 0 0,-1-1 0,0 1 0,1 0 0,0-1 0,0 1 0,0-1 0,0 0 0,0 1 0,1-1 0,-1 0 0,1-1 0,0 1-1,0 0 1,0-1 0,0 0 0,4 3 0,25 10-78,-20-10-19,0 0 1,-1 1-1,0 1 1,0 0-1,16 13 1,-25-18 47,0 1 0,0-1 1,0 0-1,0 1 1,0-1-1,-1 1 0,1 0 1,-1-1-1,1 1 1,-1 0-1,0 0 0,0 0 1,-1 0-1,1 0 1,-1 0-1,1 0 0,-1 0 1,0 0-1,0 0 1,0 0-1,-1 1 0,1-1 1,-1 0-1,1 0 1,-1 0-1,0-1 0,0 1 1,0 0-1,-2 3 1,0-1 36,0-1 0,0 1 0,-1-1 0,1 1 0,-1-1 0,0 0 0,0-1 0,0 1 0,0-1 0,-1 1 0,0-1 0,1-1 0,-1 1 0,0-1 0,0 1 0,-1-2 0,1 1 0,-7 1 0,-1 0 52,0-1 0,0 0 0,0-1-1,0 0 1,0-1 0,-21-3 0,10-4-846,24 6 736,-1 1 0,0 0 1,1 0-1,-1-1 0,1 1 1,-1 0-1,1-1 0,-1 1 1,1-1-1,-1 1 0,1-1 1,-1 1-1,1-1 0,-1 1 1,1-1-1,0 1 1,-1-1-1,1 0 0,0 1 1,0-1-1,-1 0 0,1 1 1,0-1-1,0 0 0,0 1 1,0-1-1,0 0 0,0 1 1,0-1-1,0 0 0,0 1 1,0-2-1,4-4-435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19356,'4'-4'710,"0"0"-1,1 0 0,0 1 1,0 0-1,0 0 1,7-4-1,-11 7-641,0-1 1,0 1-1,0-1 0,0 1 1,0 0-1,0-1 0,0 1 1,0 0-1,0 0 1,0-1-1,0 1 0,0 0 1,0 0-1,0 0 0,0 0 1,0 1-1,0-1 0,0 0 1,0 0-1,0 1 1,0-1-1,0 0 0,0 1 1,0-1-1,-1 1 0,1-1 1,0 1-1,0 0 0,0-1 1,-1 1-1,1 0 0,0-1 1,0 1-1,-1 0 1,1 0-1,-1 0 0,1 0 1,-1-1-1,1 1 0,-1 0 1,0 0-1,1 0 0,-1 2 1,2 2-34,-2 0 0,1 0 0,-1 0 0,1 1 0,-1-1 0,-1 0 1,1 0-1,-1 0 0,0 0 0,-2 7 0,-2 4-7,-14 28 1,14-36-28,1 1 0,0 0 0,1 0 0,0 1 0,0-1 0,1 1 0,-3 17 0,5-26-2,0 0 0,0-1 0,0 1 0,0 0 0,1 0 0,-1 0 0,0-1 0,0 1 0,0 0 0,1 0 0,-1-1 0,0 1 0,1 0 0,-1-1 0,0 1 0,1 0 0,-1-1 1,1 1-1,-1-1 0,1 1 0,-1 0 0,1-1 0,0 1 0,-1-1 0,1 0 0,0 1 0,-1-1 0,1 1 0,0-1 0,0 0 0,-1 0 0,1 1 0,0-1 0,0 0 0,-1 0 0,1 0 0,0 0 1,0 0-1,-1 0 0,1 0 0,0 0 0,0 0 0,1-1 0,4 0-7,0 0 1,0-1-1,0 0 1,7-3-1,-12 5 8,29-15-68,-1-1 0,0-1-1,27-21 1,33-21-276,-89 59 340,-1 0 0,1 1 0,0-1 1,0 0-1,0 0 0,0 0 0,0 0 0,0 0 0,0 1 0,0-1 0,0 0 0,0 0 0,0 0 0,0 0 0,0 1 0,0-1 0,0 0 0,0 0 0,0 0 0,0 0 0,0 1 0,0-1 0,0 0 0,0 0 0,0 0 0,0 0 0,0 1 0,1-1 0,-1 0 0,0 0 0,0 0 0,0 0 0,0 0 0,0 0 0,0 0 0,0 1 0,1-1 0,-1 0 0,0 0 0,0 0 0,0 0 0,0 0 0,0 0 0,1 0 0,-1 0 0,0 0 0,0 0 0,0 0 0,0 0 0,1 0 0,-1 0 0,0 0 0,0 0 0,0 0 0,0 0 0,1 0 0,-1 0 0,0 0 0,-7 15-43,-1-1 23,0 1 0,-8 24 1,14-33 32,0 0 0,0 0 0,1 0 1,0 0-1,0 0 0,0 0 0,1 0 1,0 1-1,0-1 0,2 8 0,-2-12 2,1 0-1,-1-1 0,1 1 1,-1 0-1,1 0 0,0 0 1,0-1-1,0 1 0,0-1 0,0 1 1,0-1-1,0 1 0,1-1 1,-1 1-1,1-1 0,-1 0 1,1 0-1,-1 0 0,1 0 1,2 1-1,-2-1 11,1 0 0,0 0 0,0-1 0,0 1 1,0-1-1,0 0 0,0 1 0,0-2 0,0 1 0,0 0 0,5-2 0,1 0 41,-1 0-1,1-1 0,-1-1 0,0 1 0,0-1 0,-1 0 0,14-11 0,-11 7 19,0-1-1,-1 0 1,0-1 0,12-19-1,-17 24-57,-1 0 0,0 0 0,0-1-1,0 1 1,-1-1 0,0 1 0,0-1 0,0 0-1,-1 0 1,0 0 0,0 0 0,0-8 0,-1 13-22,0 1 1,0 0 0,0 0-1,0 0 1,0 0-1,0-1 1,0 1 0,0 0-1,0 0 1,0 0 0,0 0-1,0-1 1,0 1-1,0 0 1,0 0 0,0 0-1,0-1 1,0 1 0,0 0-1,0 0 1,0 0-1,0 0 1,0 0 0,-1-1-1,1 1 1,0 0-1,0 0 1,0 0 0,0 0-1,0 0 1,0-1 0,-1 1-1,1 0 1,0 0-1,0 0 1,0 0 0,0 0-1,-1 0 1,1 0 0,0 0-1,0 0 1,-1 0-1,-5 7 10,-4 12-9,8-11-3,0 0-1,0 0 0,1 0 1,0 0-1,0 0 1,1 0-1,0 0 1,0 1-1,3 12 1,-3-20-2,1-1 0,-1 1 0,0 0 0,0-1 1,0 1-1,0-1 0,1 1 0,-1-1 0,0 1 0,1 0 0,-1-1 1,0 1-1,1-1 0,-1 1 0,1-1 0,-1 0 0,1 1 1,-1-1-1,1 1 0,-1-1 0,1 0 0,-1 1 0,1-1 1,-1 0-1,1 0 0,0 0 0,-1 1 0,1-1 0,0 0 0,0 0-14,1-1-1,-1 1 1,0 0-1,0-1 1,0 1-1,0-1 0,0 1 1,0-1-1,0 0 1,0 0-1,0 1 1,0-1-1,2-2 1,2-2-255,-1-1 0,1 0 0,6-12 0,-3 1-387,-2 0 0,8-24 1,-6 15 73</inkml:trace>
  <inkml:trace contextRef="#ctx0" brushRef="#br0" timeOffset="1">705 258 23357,'2'4'2368,"2"-3"-1791,0-8-561,-1-1 1760,-1-10-1408,-2-3-168,0-6-336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 16892,'-2'5'2224,"2"8"-1112,0 3-448,0 4 1937,0 4-1193,0 4-519,-1 2-145,1-1-328,0 2-208,0-8-408,0-3-312,0-8-761,0-11 1185,-3-7-176,-1-8-168,-2-12-192</inkml:trace>
  <inkml:trace contextRef="#ctx0" brushRef="#br0" timeOffset="1">1 22 14427,'4'-9'2393,"5"5"-841,2-1-544,7 3 2353,2 0-1441,9 2-559,4 0-161,5 0-576,4 2-280,-3-1-680,-2 0-496,-8-1 672,-7-1-128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0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16924,'4'7'2432,"9"-1"-1400,7-6-464,6-6 1745,8 0-1321,3 3-304,1-1-536,-2 2-512,-11 2-1576,-5 0 1616,-26 0-1161</inkml:trace>
  <inkml:trace contextRef="#ctx0" brushRef="#br0" timeOffset="1">0 262 17300,'13'16'1888,"6"-7"-1328,9-17-312,5-6 825,6-6-1242,4 1-183,-2-4 336,-4-3-280,-3-2-184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16 219 14859,'-3'13'1159,"-8"34"1112,10-44-2004,1 1 0,0-1 1,0 0-1,0 1 0,0-1 0,0 1 1,1-1-1,-1 0 0,1 1 0,2 5 1,-2-7-190,1-1 1,-1 1-1,0-1 1,1 1-1,-1-1 1,0 0-1,1 0 1,0 0 0,-1 0-1,1 0 1,0 0-1,-1 0 1,1 0-1,0-1 1,0 1-1,0 0 1,0-1 0,0 0-1,-1 1 1,1-1-1,0 0 1,0 0-1,2-1 1,5 1 59,0 0 1,0-1-1,13-3 1,72-26 307,-67 20-375,0 1 1,29-5-1,-55 14-59,0-1 0,0 1 0,0 0-1,0-1 1,1 1 0,-1 0 0,0 0 0,0 0 0,0 0 0,0 0 0,0 0 0,0 0 0,0 0 0,0 0-1,0 0 1,0 1 0,0-1 0,0 0 0,0 1 0,0-1 0,0 1 0,0-1 0,0 1 0,0 0-1,0-1 1,-1 1 0,1 0 0,0 0 0,0-1 0,-1 1 0,1 0 0,0 0 0,-1 0 0,1 1-1,0 1 39,-1 0 0,0 0-1,0 1 1,0-1-1,0 0 1,0 0-1,-1 0 1,0 0-1,1 0 1,-3 5-1,-1 1-489,3-13-386,2-21-606,0 16 1513,-1-15-612</inkml:trace>
  <inkml:trace contextRef="#ctx0" brushRef="#br0" timeOffset="1">300 4 19060,'-3'-2'2097,"3"5"-1321,1-1-344,5-2 1496,3 1-1280,1-1-976,3-3 416,0 0-328,0 2-88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17524,'0'7'513,"-1"0"0,0 0 1,-1-1-1,1 1 0,-1 0 1,-6 10-1,-4 19 1166,5-8-717,1 1 1,-2 46 0,7-59-793,1 1-1,1-1 1,0 0-1,1 0 1,1 0 0,6 21-1,-7-33-143,-1 0 0,1 0 0,-1-1 0,1 1 0,1 0 0,-1-1 0,0 1 0,6 5 1,-7-8-17,0 0 0,0 0 1,0 0-1,1 0 1,-1 0-1,0-1 1,1 1-1,-1 0 0,1-1 1,-1 1-1,0-1 1,1 1-1,-1-1 1,1 0-1,0 1 1,-1-1-1,1 0 0,-1 0 1,1 0-1,-1 0 1,1-1-1,-1 1 1,1 0-1,-1-1 1,1 1-1,-1-1 0,2 0 1,10-7 51,0 0 0,-1-1 1,-1-1-1,1 1 0,-1-2 0,-1 0 1,11-14-1,6-5 49,160-163-580,-182 185 61,-9 6 336,-14 8-120,1 3-100</inkml:trace>
  <inkml:trace contextRef="#ctx0" brushRef="#br0" timeOffset="1">197 421 18492,'18'20'1680,"7"-20"-1112,7-4-392,1-12 193,3-3-449,0-1-1793,-1-2 1801,-7-1-536,-4 1-272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 15283,'-9'4'582,"0"1"-1,1 0 1,-1 0-1,1 1 1,0 0-1,0 1 0,1 0 1,0 0-1,0 1 1,0-1-1,1 1 1,0 1-1,1-1 1,-7 15-1,12-23-546,-1 1 0,1 0 0,-1-1 0,1 1 0,0 0 0,-1 0 0,1-1 0,0 1 0,0 0 0,0 0 0,-1-1 0,1 1 0,0 0 0,0 0 0,0 0 0,0-1 0,0 1 0,0 0 0,1 0 0,-1-1 0,0 1 0,0 0 0,1 0 0,-1-1 0,0 1 0,1 0 0,-1 0 0,0-1 0,1 1 0,-1-1 0,1 1 0,-1 0 0,1-1 0,0 1 0,-1-1 0,1 1 0,0-1 0,-1 0 0,1 1 0,0-1 0,-1 1 0,1-1 0,0 0 0,0 0 0,-1 1 0,1-1 0,0 0 0,0 0 0,-1 0 0,2 0 0,4 0 14,-1 0 1,0-1-1,1 0 0,-1 0 0,0 0 1,7-3-1,77-32 168,-65 25-181,1 0 0,0 2 0,1 0 0,36-6 0,-59 15-33,-1-1 0,1 1 0,0 0-1,0 0 1,0 0 0,-1 0 0,1 1-1,0-1 1,0 1 0,-1-1 0,1 1 0,0 0-1,2 1 1,-1 1 9,0 0 0,-1 0 0,1 0 0,-1 0 0,0 0 0,0 0 0,3 5 0,-3-5 1,-1-1 0,1 0-1,-1 0 1,1 0 0,0 0 0,0 0-1,0-1 1,0 1 0,0-1 0,0 0-1,1 1 1,-1-2 0,0 1 0,1 0-1,-1-1 1,0 1 0,1-1 0,-1 0-1,1 0 1,-1-1 0,6 0 0,9-2 35,0-1 0,33-12 0,-24 8-32,-2 0-13,-16 4-26,0 1-1,1 0 1,-1 1 0,1-1-1,0 2 1,-1 0 0,1 0-1,0 1 1,10 0 0,-18 1 12,-1-1 1,1 1-1,0 0 1,-1 0-1,1-1 1,-1 1-1,1 0 1,-1 1-1,0-1 1,1 0-1,-1 0 1,0 0-1,0 1 1,0-1-1,0 1 1,0-1-1,1 3 1,-1-3 8,0 1 0,-1-1 0,1 0 0,0 0 0,0 0 1,0 1-1,0-1 0,0 0 0,0 0 0,0 0 0,0 0 0,0 0 0,0-1 0,0 1 0,1 0 0,-1-1 0,0 1 1,1 0-1,-1-1 0,0 0 0,1 1 0,-1-1 0,3 1 0,2-2-243,0 0 1,-1 0-1,1 0 0,0 0 1,-1-1-1,1 0 0,-1 0 1,1-1-1,7-4 0,47-35-2210,-45 31 2312,13-10-827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17804,'-2'1'210,"1"0"1,0 1 0,0-1-1,1 0 1,-1 0 0,0 1-1,0-1 1,1 0-1,-1 1 1,0-1 0,1 0-1,-1 1 1,1-1 0,0 1-1,0-1 1,-1 1-1,1-1 1,0 1 0,0-1-1,0 1 1,1-1 0,-1 3-1,1-3-83,1 0 0,-1 1 0,1-1 0,-1 0 0,1 0-1,-1 0 1,1 0 0,0 0 0,-1 0 0,1-1 0,0 1 0,0-1 0,0 1-1,0-1 1,-1 1 0,1-1 0,3 0 0,17 2-288,41-1 0,-47-2-45,1 1 1,0 0-1,-1 2 1,27 4-1,-41-5 225,0 0-1,0-1 1,0 1-1,0 0 1,0 0-1,0 0 0,0 0 1,0 0-1,-1 1 1,1-1-1,0 0 1,-1 1-1,1-1 1,-1 1-1,1 0 0,-1 0 1,0-1-1,0 1 1,0 0-1,2 4 1,2 4 331,-4-9-315,0 0 1,0 0-1,1 0 1,-1 0-1,0 0 1,0-1 0,0 1-1,1 0 1,-1 0-1,0-1 1,0 1-1,1-1 1,-1 1-1,1-1 1,-1 0-1,1 1 1,-1-1-1,0 0 1,1 0-1,-1 0 1,1 0-1,-1 0 1,1 0-1,1-1 1,37-9 58,-38 9-91,67-26-251,31-9-1009,-85 35 892,-11 7 188,-11 18 232,0 2 290,7-25-330,0 1-1,0-1 0,1 0 0,-1 1 0,0-1 0,1 1 1,-1-1-1,1 0 0,-1 1 0,1-1 0,0 0 1,-1 1-1,1-1 0,0 0 0,0 0 0,0 0 0,0 0 1,0 0-1,0 0 0,0 0 0,1 0 0,-1 0 1,1 0-1,2 1-35,-1-1 1,1 0-1,0 0 1,-1 0-1,1 0 0,0 0 1,0-1-1,7 0 1,2-1-226,0 0-1,0-1 1,0 0 0,15-5-1,120-49-2691,-147 56 2975,0-1 0,0 1 0,0-1 0,0 1 0,0 0 0,0-1 0,0 1 0,0 0 0,0 0 0,0 0 0,0 0 0,0 0 0,0 0 0,0 0 0,1 0-1,-1 0 1,0 0 0,0 1 0,0-1 0,0 0 0,0 1 0,0-1 0,-1 0 0,1 1 0,2 1 0,-2 0 223,0-1 0,0 1-1,0 0 1,0 0 0,0 0 0,0 1 0,-1-1-1,1 0 1,0 4 0,-1-3-87,1 0 0,-1 0 0,1 0 1,0 0-1,0 0 0,0 0 0,1 0 0,-1 0 0,3 2 1,-1-1-133,0-2 0,1 1 0,-1 0 0,1-1 0,0 1 0,-1-1 0,1 0 0,1 0 0,-1-1 0,0 1 0,0-1 0,0 0 0,1 0 1,5 0-1,-7 0-40,0-1 0,-1 1 0,1-1 0,0 0 1,0 0-1,-1 0 0,1-1 0,0 1 1,0-1-1,-1 1 0,1-1 0,0 0 1,-1 0-1,1 0 0,-1 0 0,1-1 0,-1 1 1,0-1-1,0 1 0,1-1 0,-1 0 1,0 0-1,3-4 0,2-10-72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2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20012,'2'0'235,"1"0"-1,0 0 0,0 1 1,0-1-1,-1 0 0,1 1 1,0 0-1,-1-1 1,1 1-1,0 0 0,-1 1 1,1-1-1,-1 0 0,1 1 1,3 2-1,-2 1 162,0 0 0,0 0 0,0 1 0,0-1 0,3 10 0,-6-13-346,11 20 401,1 0-1,0-1 0,22 25 0,-31-41-599,0 0 0,1 0 0,-1-1 0,1 0 0,0 0 1,0 0-1,1 0 0,-1-1 0,1 0 0,0 0 0,-1 0 0,1-1 0,1 0 0,-1 0 0,0 0 0,0-1 0,1 0 0,9 0 0,-12-1-202,0-1-1,0 1 1,0-1 0,-1 0 0,1-1 0,0 1-1,-1-1 1,1 1 0,-1-1 0,1 0 0,-1 0 0,0-1-1,0 1 1,0-1 0,3-3 0,6-7-900,-1 0 0,12-20 0,1-1 27,-10 16 1111,-10 12 413,0 0 0,1 0 0,0 0 0,0 0 0,1 1 0,-1 0 0,10-6 0,-15 11-262,0 0-1,0 0 0,0 0 1,0 0-1,0-1 0,0 1 1,1 0-1,-1 0 0,0 0 1,0 0-1,0 0 0,0 0 1,0 0-1,0 0 0,1 0 0,-1 0 1,0 0-1,0 0 0,0 0 1,0 0-1,0 0 0,0 0 1,1 0-1,-1 0 0,0 0 1,0 0-1,0 1 0,0-1 1,0 0-1,0 0 0,1 0 1,-1 0-1,0 0 0,0 0 1,0 0-1,0 0 0,0 0 1,0 0-1,0 1 0,0-1 1,0 0-1,0 0 0,0 0 1,1 0-1,-1 0 0,0 1 1,-1 8 967,-5 9 184,-13 21 451,-15 31 67,-37 108 1,59-137-1899,1 0 1,2 0-1,-6 82 1,16-112-47,0-10 122,2-4-114,4-18-149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2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19260,'10'14'2041,"-9"8"-1401,-4 7-288,-4 4 1176,-2 11-888,-1 3-40,1 4-256,5-2-176,0-7-368,1-7-224,1-9-600,2-7 1864,-1-12-936,-5-3-120,-7-5-96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4:3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13362 607 12843,'-47'-4'418,"0"-2"0,0-2 1,1-2-1,1-1 0,-51-21 1,78 22-360,0 0 0,0-1 0,1-1 0,1 0 1,-23-22-1,15 12-175,-32-20-1,29 26 47,-2 1-1,0 1 1,0 1-1,-2 2 0,1 1 1,-1 1-1,-51-7 1,-11 5-22,-124 1 0,-454 34 58,175 1 160,-1676 5-245,998-25 196,303-3-36,-1065-26-26,856 32-15,7 87 229,28 95 68,29 106-394,919-261 69,2 4 0,-153 87 0,224-111 20,1 1 0,0 1 0,1 1 0,1 1 0,0 1 0,2 1 0,0 0 0,-15 25 0,27-36-2,1 0 0,0 1 0,1-1 0,0 1 0,1 0-1,0 0 1,1 1 0,0-1 0,1 1 0,0 0 0,1 0 0,0 0 0,1-1 0,0 1 0,1 0 0,0 0 0,1 0 0,0-1 0,1 1 0,0-1 0,8 17 0,-2-11-13,0 1 1,2-2-1,0 1 1,1-2-1,0 1 1,1-2 0,1 0-1,1 0 1,0-1-1,27 18 1,9 1-24,1-3-1,69 29 1,18-1-3,202 56 0,160 2-21,-134-57 113,463 14-1,375-54 55,-1074-18-96,395 0-6,1750-8-106,-249-82 207,-4-104 29,-1162 84 27,-13-44 114,-381 30-89,-389 96-121,-2-2-1,-1-4 0,129-79 0,-175 94-20,-1-1 0,-2-1-1,0-1 1,-1-2-1,39-47 1,-53 56-10,0 0 0,-1-1 0,-1 0-1,-1-1 1,0 1 0,-1-2 0,-1 1 0,-1-1 0,0 1 0,-1-2-1,-1 1 1,1-25 0,-5 23-1,0 1-1,-1 0 1,0-1-1,-2 1 1,0 0-1,-2 1 1,0-1-1,-1 1 1,0 0-1,-2 1 1,0 0 0,-19-26-1,4 10-1,-2 1 0,-2 1-1,-1 2 1,-62-50 0,20 27-83,-3 3 1,-2 4 0,-1 3-1,-123-47 1,-349-85-184,222 97 116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18948,'-18'0'766,"1"1"0,0 1 0,-24 4 0,34-4-561,0 0 1,0 0 0,1 1-1,-1 0 1,0 0-1,1 0 1,0 1-1,0 0 1,0 0 0,-9 8-1,15-11-192,-1-1 0,0 1-1,0-1 1,1 1 0,-1 0-1,0-1 1,1 1 0,-1 0-1,1-1 1,-1 1 0,1 0-1,-1 0 1,1-1 0,-1 1-1,1 0 1,0 0 0,-1 0-1,1 0 1,0 0 0,0-1-1,0 1 1,0 0 0,0 0-1,0 0 1,0 0 0,0 0-1,0 0 1,0 0 0,0-1-1,0 1 1,1 0 0,-1 0-1,0 0 1,1 0 0,-1-1 0,1 1-1,-1 0 1,1 0 0,-1-1-1,1 1 1,-1 0 0,1-1-1,0 1 1,-1 0 0,1-1-1,0 1 1,0-1 0,-1 1-1,1-1 1,0 0 0,1 1-1,6 3-56,0-1 0,0-1 0,0 1 0,12 1 0,-18-4 31,85 14-453,-59-11 304,-1 1 0,1 2 0,-1 0 1,0 2-1,27 11 0,-53-18 160,0-1 0,0 0 1,0 1-1,0-1 0,0 1 0,0-1 0,0 1 0,0-1 0,0 1 0,-1-1 0,1 1 0,0 0 0,0 0 0,-1-1 0,1 1 1,0 0-1,-1 0 0,1 0 0,-1 0 0,1 0 0,-1 0 0,1 1 0,-1-1 6,-1 0 1,1 0-1,0 0 0,-1-1 0,1 1 1,-1 0-1,1 0 0,-1-1 1,1 1-1,-1 0 0,1-1 0,-1 1 1,0-1-1,1 1 0,-1-1 0,0 1 1,0-1-1,1 1 0,-1-1 1,-2 1-1,-8 3 108,0 0 0,-23 5 1,28-8-64,-38 9 124,1-2-1,-47 2 1,78-11-516,11-4 129,18-13-53,11-2-44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2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17428,'0'-2'146,"0"0"0,1 0 0,-1 0 0,1 0 0,-1 1 0,1-1 0,0 0 1,0 0-1,0 0 0,0 0 0,0 1 0,0-1 0,1 1 0,-1-1 0,0 1 0,1-1 0,0 1 0,-1 0 1,1-1-1,0 1 0,-1 0 0,1 0 0,0 0 0,0 1 0,0-1 0,2-1 0,6-1 384,1 0 0,-1 0 0,20-1 0,-1 1-165,0 1 0,-1 2 0,1 1 0,0 1 0,48 11 0,-60-10-342,0 2 0,0 0 0,0 1 0,-1 0 0,0 2 0,-1 0 0,1 0 0,-2 2 0,1 0 0,22 20 0,-33-26-18,0 0-1,0 0 1,0 0 0,-1 1 0,0-1 0,0 1 0,0 0-1,0 0 1,-1 0 0,0 0 0,0 0 0,0 0-1,-1 1 1,1-1 0,-1 1 0,-1-1 0,1 1-1,-1-1 1,0 1 0,0-1 0,0 1 0,-1-1-1,0 1 1,0-1 0,-1 1 0,1-1 0,-1 0 0,0 0-1,-1 0 1,1 0 0,-1 0 0,0 0 0,0-1-1,0 1 1,-1-1 0,0 0 0,-8 7 0,2-2 32,-1-1 1,0 0-1,-1-1 0,0 0 1,0-1-1,0 0 1,-1-1-1,-15 4 1,2-2-19,1-2 1,-1-1-1,-34 2 0,51-5 14,0-1-1,0 0 0,0 0 0,0-1 1,0 0-1,0-1 0,0 1 1,1-2-1,-12-4 0,17 2-33</inkml:trace>
  <inkml:trace contextRef="#ctx0" brushRef="#br0" timeOffset="1">743 333 17204,'-10'1'2448,"2"5"-1416,13-5-359,11 1 2367,21-2-1856,7-2-215,13-2-417,6 3-160,5-2-224,-2 1-304,-8 2-536,-6 2-537,-23 1 1009,-9 1-232,-15 6-128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2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18972,'29'0'1952,"17"-11"-1159,9-5-265,11-3 792,7 4-224,0 1-360,1 2-367,-7 9-754,-7 2-559,-12 1 800,-6 3-248,-9 0-64</inkml:trace>
  <inkml:trace contextRef="#ctx0" brushRef="#br0" timeOffset="1">997 1 18508,'-13'7'2056,"10"6"-1135,-1-3-369,3 3 1120,1 6-464,4-3-327,3 1-153,8-1-352,2-2-104,6-5-272,5-3-144,2-5-648,2-1-537,1-13 1105,-1 0-240,-5-7-136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16964,'-12'28'2352,"-7"4"-1304,-5 9-392,-4 4 1705,-5 8-1217,1 6-88,-1 4-351,-2-1-289,5 6-424,-1-2-408,0-6 384,0 0-120,-2-8-32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76 227 13979,'-72'70'3769,"68"-63"-2840,8-4-81,16-5 63,76-20 225,78-14-422,219 3 22,5 28-487,-190 4-182,-191 1-64,394-8 68,1-21-21,-216 5-31,-1-9 1,208-62-1,-398 93-19,30-10 18,-29 8-6,-19 4-4,-21 3-49,-37 10 0,48-8-255,0-1 1,0 0-1,0-2 1,-42-1-1,50-5-1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4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8132 10530,'-7'-12'4513,"3"35"-2102,4-22-2107,-12-5 3568,38-29-3232,-17 14-563,1 0 0,21-30 0,-1 3-44,-18 24-29,1 0 1,1 1-1,1 0 0,1 1 0,1 1 0,27-25 0,49-33-5,-56 47 22,36-40 0,1-1-4,-64 61-10,0 0 1,13-19 0,-5 5-22,-6 8 3,0-1 0,17-34 0,23-65 23,-29 62-11,35-61 0,-58 115 0,15-27 2,1 1 0,1 1 1,2 1-1,39-42 1,19 2-26,-61 52 28,25-28 0,-1 1 3,-17 18-9,-1 0 0,-1-2 1,-1-1-1,-1-1 1,25-43-1,14-53-25,-40 87 28,-1 0 9,2 1 0,1 1 0,28-34 0,113-105 13,-68 70-45,-23 24 20,8-17 1,-15 16 7,-17 22 16,57-89 0,-28 18-25,-17 45 13,4 2 1,3 2-1,76-69 0,-67 70-8,-33 33 31,-18 16 2,-1 0 0,-2-2 0,30-55 0,-4 6-32,-17 37-2,2 2 1,2 0-1,1 3 0,2 1 0,2 1 1,64-45-1,-76 59 4,-1-1 1,-2-1-1,0-1 0,-1-1 1,-1 0-1,-1-2 0,-2-1 1,-1 0-1,25-57 0,-13 23 19,58-89 1,-69 125-20,0 0 0,2 2 0,1 0 0,1 2 0,42-34 0,-39 35-7,-1-1-1,-1-1 1,-1-1-1,-1-1 1,-1-1 0,17-30-1,36-67 11,-23 48-2,89-118 25,-32 66-20,-12 17 21,111-168-1,-119 142-57,43-70 24,-114 179 0,109-175 0,-96 159 0,3 2 1,57-59-1,-53 64 5,-2-1 0,-1-2-1,-2-1 1,-2-2 0,-2 0-1,-2-2 1,32-75 0,-55 114-5,69-158 6,-57 136-24,1 0 1,2 1 0,33-42 0,7 3-7,20-21 7,126-186-1,-168 221 13,59-66 0,-84 105-11,38-41-112,-32 37 69,0 0 1,-2-2 0,0 1 0,-1-2-1,17-30 1,3-32-5,-24 56 47,1 0 0,1 1 0,1 0-1,1 1 1,23-31 0,-32 49 11,1 1 0,-1 0-1,1 1 1,0-1 0,0 1-1,0 0 1,0 0 0,1 1-1,8-4 1,11-5-18,-13 8-2,-6 4-1191,-22-1 829,10-1 287,-16-2-214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4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13019,'0'-1'95,"-1"1"0,1-1 0,0 0 1,0 0-1,-1 0 0,1 0 0,0 0 1,0 1-1,0-1 0,0 0 0,0 0 1,0 0-1,0 0 0,1 0 0,-1 0 1,0 1-1,0-1 0,1 0 0,-1 0 1,1-1-1,-1 2-17,1 0 1,-1 0-1,1-1 1,-1 1-1,1 0 1,-1 0-1,1 0 1,-1 0-1,1 0 1,0 0-1,-1 0 1,1 0-1,-1 0 1,1 0-1,-1 0 0,1 0 1,-1 0-1,1 0 1,-1 0-1,1 0 1,-1 1-1,1-1 1,0 1-1,4 1 305,-1 1-1,1 0 1,-1 0-1,0 0 1,7 7-1,15 19 150,-2 1-1,-1 1 0,-1 1 0,29 60 0,49 150 55,-83-191-461,-2 1 0,-3 1-1,-2 0 1,-2 0-1,1 106 1,-10-111 130,-2-1 0,-3 1 0,-1-1 0,-2 0 0,-3 0 0,-33 86 0,43-128-215,0 0 1,-1 0-1,0 0 1,0-1-1,-6 8 1,9-11-67,-1 0 0,1-1 0,-1 1 0,1-1 0,-1 1 0,1-1 1,-1 1-1,0-1 0,1 1 0,-1-1 0,0 0 0,0 1 0,1-1 0,-1 0 0,0 0 0,0 1 0,1-1 1,-1 0-1,0 0 0,0 0 0,1 0 0,-1 0 0,0 0 0,0 0 0,0 0 0,1 0 0,-1-1 0,0 1 1,0 0-1,1 0 0,-1-1 0,0 1 0,0 0 0,1-1 0,-1 1 0,1-1 0,-1 1 0,0-1 0,1 1 1,-1-1-1,1 0 0,-1 1 0,1-1 0,-1 1 0,1-1 0,-1-1 0,-30-33-1137,21 26 646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4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17084,'-3'-5'3083,"-2"10"-1462,-3 12-321,0 13-1110,2 1 0,1-1 1,1 1-1,2 0 0,1 0 1,2 0-1,4 31 1,-4-54-166,0-1 0,0 0 0,1 0 0,0 0 0,0 0 0,5 9 0,-7-15-24,1 1 1,-1-1-1,1 0 0,0 0 1,0 0-1,-1 0 0,1 0 0,0 0 1,0 0-1,0 0 0,0 0 1,0 0-1,0 0 0,1 0 1,-1-1-1,0 1 0,0-1 1,0 1-1,1-1 0,-1 1 1,0-1-1,1 1 0,-1-1 1,0 0-1,1 0 0,-1 0 1,1 0-1,-1 0 0,0 0 0,1 0 1,-1 0-1,0-1 0,1 1 1,-1-1-1,0 1 0,1 0 1,-1-1-1,0 0 0,0 1 1,0-1-1,2-1 0,5-4-294,1 0-1,-1 0 0,0-1 0,-1 0 1,0-1-1,0 1 0,-1-1 0,8-12 1,-4 3-286,0-1 0,-1 0 0,9-25 0,-5 1-419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5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15499,'-7'25'1457,"-2"5"-913,2 3-216,4 2 568,3 0-192,1-6-200,5-3-232,6-12-592,1-8-232,0-18 448,-2-8-120,0-12-136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5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15059,'-1'0'26,"1"0"0,0 0 0,0 0 0,0 0 0,0 0 0,0 0 0,0 0 0,0 1-1,0-1 1,0 0 0,0 0 0,0 0 0,0 0 0,0 0 0,0 0 0,0 0 0,0 0 0,0 0 0,0 0-1,0 0 1,0 0 0,0 0 0,0 0 0,0 0 0,0 0 0,0 1 0,1-1 0,-1 0 0,0 0 0,0 0 0,0 0-1,0 0 1,0 0 0,0 0 0,0 0 0,0 0 0,0 0 0,0 0 0,0 0 0,0 0 0,0 0 0,0 0-1,0 0 1,0 0 0,0 0 0,0 0 0,0 0 0,1 0 0,-1 0 0,0 0 0,0 0 0,0 0 0,0 0 0,0 0-1,0 0 1,0 0 0,0 0 0,0 0 0,0 0 0,0 0 0,0 0 0,0 0 0,0 0 0,0 0 0,0 0-1,1 0 1,-1 0 0,-3 8 619,-6 11 17,9-19-654,-31 55 2698,28-50-2569,1 0-1,0 0 0,0 0 0,0 0 1,0 1-1,1-1 0,0 1 0,0-1 1,1 7-1,0-9-105,1 0 0,-1 0 0,1-1 0,0 1 0,0 0 0,0 0 0,0-1 1,1 1-1,-1-1 0,1 1 0,-1-1 0,1 1 0,0-1 0,2 2 0,37 29-82,-32-27 32,-1 0 0,15 14 0,-19-14 19,1 0-1,-1 1 0,0-1 0,-1 1 0,1 0 1,-2-1-1,1 2 0,0-1 0,-1 0 0,-1 0 1,1 1-1,-1-1 0,0 1 0,-1-1 0,0 1 1,0-1-1,-1 1 0,0-1 0,-2 12 0,1-13 12,1 1 0,-1-1 0,-1 0 0,1 0-1,-1 0 1,0 0 0,0 0 0,0-1 0,-1 1-1,0-1 1,0 0 0,-1 0 0,1 0-1,-1-1 1,0 1 0,0-1 0,-1-1 0,1 1-1,-1-1 1,0 0 0,0 0 0,-9 3 0,12-5-66,0 0 1,-1-1 0,1 1-1,0-1 1,-1 0-1,1 0 1,0 0 0,0 0-1,-1 0 1,1-1 0,0 1-1,0-1 1,0 0 0,-1 0-1,1 0 1,0-1 0,0 1-1,-4-4 1,1 0 3,0 1 0,0-1 0,1-1 0,0 1 0,0-1 0,1 0 0,-6-8 0,-14-27-243</inkml:trace>
  <inkml:trace contextRef="#ctx0" brushRef="#br0" timeOffset="1">60 107 15755,'21'-7'2129,"0"1"-1297,-4 0-368,-3-4 1056,10 0-535,0 3-289,7 0-928,-4-1-320,-2 1 416,-1-2-168,2-1-129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5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31 15731,'-1'0'108,"0"0"0,0 0-1,0 0 1,0 1 0,1-1 0,-1 0-1,0 0 1,0 1 0,1-1-1,-1 1 1,0-1 0,0 1-1,1-1 1,-1 1 0,0-1-1,1 1 1,-1 0 0,1-1 0,-1 1-1,1 0 1,-1-1 0,1 1-1,-1 0 1,1 0 0,0 0-1,-1-1 1,1 2 0,-6 28 678,4-17-492,-2 2-118,2 0 1,-2 21-1,4-30-106,0-1 0,0 1 1,0 0-1,1-1 0,0 1 0,0 0 0,0-1 0,1 1 1,2 6-1,-3-11-40,-1 0 0,1 0 0,-1 0-1,1 0 1,-1-1 0,1 1 0,0 0 0,-1 0 0,1 0 0,0-1 0,0 1 0,0-1 0,0 1-1,0 0 1,-1-1 0,1 0 0,0 1 0,0-1 0,0 1 0,0-1 0,0 0 0,0 0 0,0 0-1,1 1 1,-1-1 0,0 0 0,0 0 0,0-1 0,0 1 0,0 0 0,0 0 0,0 0 0,0-1-1,0 1 1,0 0 0,0-1 0,0 1 0,0-1 0,-1 1 0,1-1 0,0 0 0,1 0-1,4-4 130,0 1-1,0-2 1,0 1-1,6-8 1,-9 10-93,4-6 124,1 0 0,-2-1 0,1 0 0,-1 0 0,8-19 0,-12 25-123,0-1 1,0 0 0,-1 0 0,0 0-1,1 1 1,-2-1 0,1 0 0,-1-1-1,1 1 1,-1 0 0,-1 0-1,1 0 1,-1 0 0,0 0 0,-2-8-1,2 12-64,0-1-1,0 1 0,0-1 0,0 0 0,0 1 0,0 0 0,0-1 0,0 1 1,-1 0-1,1-1 0,-1 1 0,1 0 0,-1 0 0,1 0 0,-1 0 0,1 1 1,-1-1-1,0 0 0,0 1 0,1-1 0,-1 1 0,0-1 0,0 1 0,0 0 1,1 0-1,-1 0 0,0 0 0,-3 0 0,2 1-63,1-1 0,-1 1 0,0-1 0,1 1 0,-1 0 0,1 0 0,-1 0 1,1 0-1,-1 0 0,1 1 0,-1-1 0,1 1 0,0 0 0,0-1 0,0 1 0,0 0 0,0 0 0,-2 4 0,-3 14-246,5 7-86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17452,'-19'33'1840,"3"-5"-1304,2 3-240,2 4 1041,7-4-953,5-1-296,8-5-552,8-3-321,-3-13 609,3-7-200,1-2-152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5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15611,'2'2'170,"0"1"0,-1-1 0,1 0-1,-1 1 1,0-1 0,0 1 0,0 0-1,0-1 1,0 1 0,0 0 0,-1 0-1,1 5 1,0 41 311,-1-21-79,16 121 662,-12-129-955,1 1 0,1-1-1,0 0 1,2-1 0,11 23 0,-17-37-113,0-1 0,1 0 0,0 0 0,-1-1 0,1 1 0,1 0 0,-1-1 0,0 0 0,1 0 0,0 0 0,3 2 0,-4-3-68,-1-1 0,1 0-1,-1-1 1,1 1-1,-1 0 1,1-1 0,0 1-1,-1-1 1,1 0-1,0 0 1,-1 0-1,1 0 1,0 0 0,-1-1-1,1 1 1,-1-1-1,1 0 1,-1 0 0,1 0-1,-1 0 1,5-2-1,-2 0-9,0-1-1,1 0 1,-2 1-1,1-1 1,0-1-1,-1 1 1,6-8-1,14-21-374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13411,'3'0'1536,"-7"13"-848,-5 6-192,-2 13 977,-5 1-417,-2 15-360,1 3-112,-6 4-160,0-2-96,1 5-104,2-4-63,1-10-57,5-2-208,5-14-633,2-8 673,5-13-88,2-5-96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5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11234,'0'-8'570,"0"-1"0,0 1 0,1-1-1,0 1 1,0 0 0,1-1 0,0 1-1,6-13 1,-8 21-528,0-1-1,0 1 0,0 0 1,0 0-1,0-1 1,0 1-1,0 0 0,0 0 1,0-1-1,0 1 1,0 0-1,0 0 1,1 0-1,-1-1 0,0 1 1,0 0-1,0 0 1,1 0-1,-1-1 0,0 1 1,0 0-1,0 0 1,1 0-1,-1 0 1,0 0-1,0 0 0,1-1 1,-1 1-1,0 0 1,0 0-1,1 0 1,-1 0-1,0 0 0,0 0 1,1 0-1,-1 0 1,0 0-1,0 0 0,1 0 1,-1 0-1,0 0 1,0 0-1,1 0 1,-1 1-1,0-1 0,0 0 1,0 0-1,1 0 1,-1 0-1,0 0 0,0 1 1,1-1-1,-1 0 1,0 0-1,0 0 1,0 0-1,0 1 0,1-1 1,5 16 1107,0 24-284,-1 0 1,-1 1-1,-4 66 1,0-12-645,1-75-352,-2 28-1646,1-48 1767,0 1-1,0-1 1,0 0 0,0 1-1,0-1 1,0 1 0,0-1-1,-1 0 1,1 1-1,0-1 1,0 0 0,-1 1-1,1-1 1,0 0 0,0 1-1,-1-1 1,1 0 0,0 0-1,-1 1 1,1-1 0,0 0-1,-1 0 1,1 1 0,0-1-1,-1 0 1,1 0 0,0 0-1,-1 0 1,1 0 0,-1 0-1,1 0 1,0 0 0,-1 0-1,1 0 1,-1 0-1,1 0 1,-1 0 0,1 0-1,0 0 1,-1 0 0,1 0-1,-1 0 1,1 0 0,0 0-1,-1-1 1,1 1 0,0 0-1,-1 0 1,1-1 0,0 1-1,-1 0 1,1 0 0,-1-1-1,-7-6-460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5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22 188 13555,'-1'0'91,"-1"-1"0,1 0 0,0 0 1,-1 0-1,1 0 0,0 0 0,0 0 0,-1-1 0,1 1 0,0 0 1,0 0-1,0-1 0,1 1 0,-1-1 0,0 1 0,0-1 0,1 1 1,-1-1-1,1 1 0,0-1 0,-1 0 0,1 1 0,0-1 1,0 1-1,0-1 0,0 0 0,0 1 0,0-1 0,0 0 0,1 1 1,-1-1-1,1 1 0,-1-1 0,1 0 0,-1 1 0,1-1 1,0 1-1,0 0 0,0-1 0,0 1 0,0 0 0,1-2 0,8-9 389,0 1 0,1 0-1,1 0 1,-1 1 0,1 1 0,22-14-1,-24 17-365,1 1-1,-1 0 0,1 0 1,0 1-1,0 0 1,0 1-1,0 1 0,1 0 1,16-1-1,-21 3-100,-1 0 0,1 1 0,-1 0 0,1 0 0,-1 1-1,0-1 1,1 2 0,-1-1 0,0 1 0,0-1 0,-1 2 0,1-1 0,-1 1 0,1-1 0,-1 2 0,0-1-1,-1 0 1,1 1 0,-1 0 0,0 0 0,0 0 0,5 9 0,-5-6-14,0 0 0,0 0 0,0 1 0,-1 0 0,0-1 1,-1 1-1,0 0 0,0 0 0,-1 1 0,0-1 0,0 0 0,-1 0 0,-1 0 1,1 1-1,-4 12 0,0-6 23,-2 0 0,1 0 0,-2-1 0,0 1 0,-1-1 0,-1-1 0,-20 27 0,24-34-9,-2-1-1,1 1 1,-1-1 0,0 0-1,0-1 1,0 1-1,-11 4 1,13-7-22,0-1 0,0 0 0,0 0 0,0-1 1,-1 0-1,1 0 0,0 0 0,-1 0 0,1-1 0,0 0 1,-1 0-1,1 0 0,-6-2 0,6 1-156,1 0 0,-1-1 1,1 0-1,-1 0 0,-5-4 0,9 6 13,-1-1 0,1 0-1,-1 0 1,1 0 0,0 0-1,-1 0 1,1 0 0,0 0 0,0-1-1,0 1 1,0 0 0,0-1-1,0 1 1,0 0 0,0-1 0,1 1-1,-2-4 1,6 3-484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25 14619,'-15'6'1897,"21"-6"-873,4 0-336,12-6 1672,5 2-1135,5-2-353,4 0-144,4 2-232,1 0-208,-6 4-360,-2 0-136,-9 3-488,-3 0-248,-9 1 704,-11-4-152,5 0-160</inkml:trace>
  <inkml:trace contextRef="#ctx0" brushRef="#br0" timeOffset="1">0 270 17804,'13'0'1808,"18"-6"-1088,8-6-224,13-1 633,6 3-121,5 0-208,5 2-176,-2 2-488,-7 3-336,-11 4-616,-8 7-320,-11 0-1489,-4-5 2105,-7-7-432,-3-8-392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14747,'3'-1'1817,"-1"1"-985,2 0-312,-1 6 1096,3 2-496,1 4-351,-1 2-137,-2 2-360,5 0-120,-1 2-136,1-4-128,4-2-320,-1-4-208,2-8 1912,5-6-1312,3-7 16,-1-4-16</inkml:trace>
  <inkml:trace contextRef="#ctx0" brushRef="#br0" timeOffset="1">307 1 16716,'-10'18'1672,"-3"8"-976,-3 6-248,2 9 712,-2 4-199,0 10-241,0 2-120,0 3-256,0-1-216,-1-4-568,1-3-208,-2-7 536,-5-5-128,-10-12-104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0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1173 10 10746,'-58'-6'852,"-114"3"-1,137 5-659,-1 3 0,0 0 0,1 3 0,-48 15 1,46-9-33,1 2 1,0 0-1,1 3 1,1 1-1,1 1 1,-55 48 0,52-36-25,1 2 1,3 1-1,0 1 1,3 2-1,-29 48 1,28-34-65,2 2 0,3 0 0,2 1-1,3 2 1,2 0 0,3 1 0,2 0 0,3 1 0,-3 94-1,12-102-55,2-1 0,2 1 0,20 97 0,-17-125 22,0 0 0,2 0 0,0-1-1,2 0 1,1 0 0,0-1 0,2-1 0,1 0 0,0-1 0,21 24 0,-28-37 22,0-1 1,1 1-1,-1-1 1,1 0-1,0-1 1,1 1-1,-1-2 1,1 1-1,0-1 1,0-1-1,1 0 1,15 4-1,-14-6 42,0 0-1,0 0 0,0-1 1,0-1-1,0 0 0,0 0 1,0-1-1,-1 0 1,1-1-1,0 0 0,12-7 1,34-18 521,-1-3 1,-1-2-1,66-54 0,-54 34 234,101-103-1,40-77 251,-157 170-836,-2-1 0,73-133-1,-97 149-254,-3 0 0,-1-1 0,-3-1-1,-2-1 1,12-68 0,-24 97-152,-1 0 0,-2 0 1,0 0-1,-1 0 0,-1 0 1,-1 0-1,-1 0 1,-10-39-1,10 51-6,-1 0 0,0 0 0,0 0-1,-1 1 1,0 0 0,-1 0 0,0 0 0,-1 0 0,1 1 0,-2 0-1,1 1 1,-1 0 0,0 0 0,0 0 0,-1 1 0,0 0 0,0 1-1,-1 0 1,-19-7 0,8 6-40,0 0 0,-1 2 0,1 1 1,-1 0-1,0 2 0,1 1 0,-24 2 0,-68 6-734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1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12147,'-6'52'188,"2"-1"0,2 1 0,3 0 0,8 59 0,28 275-4128,-26-211 4005,-3-81 2537,-4 1 0,-11 126 0,3-152-1120,3-45-907,0-1 1,-10 45 0,11-67-586,0-1 0,0 0 0,0 0 0,0 1 0,0-1 0,-1 0-1,1 0 1,0 0 0,0 1 0,0-1 0,-1 0 0,1 0 0,0 0 0,0 0 0,-1 1 0,1-1 0,0 0 0,0 0 0,-1 0-1,1 0 1,0 0 0,0 0 0,-1 0 0,1 0 0,0 0 0,-1 0 0,1 0 0,0 0 0,0 0 0,-1 0 0,1 0 0,0 0-1,-1 0 1,1 0 0,0 0 0,0 0 0,-1 0 0,1-1 0,0 1 0,-1 0-2,1 0 1,-1 0-1,1-1 0,-1 1 1,1 0-1,0 0 0,-1 0 1,1 0-1,-1 0 0,1 0 1,-1 0-1,1 0 0,-1 0 1,1 0-1,0 0 0,-1 0 0,1 0 1,-1 1-1,1-1 0,-1 0 1,1 0-1,0 0 0,-1 1 1,0-1-1,-3 6-140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1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19036,'1'-1'52,"-1"1"-1,0 0 1,0-1-1,0 1 1,1-1 0,-1 1-1,0 0 1,1-1-1,-1 1 1,0 0-1,1-1 1,-1 1 0,0 0-1,1-1 1,-1 1-1,1 0 1,-1 0 0,0-1-1,1 1 1,-1 0-1,1 0 1,-1 0-1,1 0 1,-1 0 0,1 0-1,-1 0 1,1 0-1,-1 0 1,1 0 0,-1 0-1,1 0 1,-1 0-1,0 0 1,1 0-1,-1 0 1,1 0 0,-1 1-1,1-1 1,-1 0-1,0 0 1,1 1 0,-1-1-1,1 0 1,-1 0-1,0 1 1,1-1-1,-1 1 1,0-1 0,1 0-1,-1 1 1,0-1-1,1 1 1,17 26 1052,-16-23-869,4 7-122,1-1-1,0 0 1,0-1 0,1 1 0,0-1-1,1-1 1,14 12 0,-19-17-264,0 0 0,1-1 0,-1 0 0,0 0 0,0 0 0,1 0 0,-1-1 1,1 0-1,0 0 0,-1 0 0,1 0 0,0-1 0,0 0 0,-1 0 0,1 0 0,0 0 1,0-1-1,-1 0 0,1 0 0,0 0 0,8-4 0,-4 1-357,0 0-1,0-1 0,-1-1 1,1 1-1,-1-1 1,0-1-1,-1 1 0,8-10 1,-2 1-212,0-1 0,19-34 0,-32 51 749,1-1 1,-1 0 0,0 0-1,0 0 1,0 0 0,0 0-1,0 0 1,0 0 0,0 0-1,0 0 1,0 0 0,0 0-1,0 0 1,0 0-1,0 0 1,0 0 0,0 0-1,1 0 1,-1 0 0,0 0-1,0 0 1,0 0 0,0 0-1,0 0 1,0 0 0,0 0-1,0 0 1,0 0 0,0 0-1,0 0 1,0 0 0,0 0-1,0 0 1,1 0 0,-1 0-1,0 0 1,0 0 0,0 0-1,0 0 1,0-1 0,0 1-1,0 0 1,0 0 0,0 0-1,0 0 1,0 0-1,0 0 1,0 0 0,0 0-1,0 0 1,0 0 0,-1 11 781,-6 17 352,-68 200 3580,11 1-4817,64-247-1710,4-12 1169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1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25 14683,'9'-9'639,"7"-7"1135,-13 16-762,-7 11-69,-55 86 2103,5-6-2127,33-53-688,5-10-32,2 1-1,-20 55 0,34-84-197,0 0-1,0 0 1,0 0-1,0 0 0,0 0 1,0 0-1,0 0 0,0 0 1,1 0-1,-1 0 1,0 0-1,0 0 0,0 0 1,0 0-1,0 0 0,0 0 1,0 0-1,0 0 1,0 0-1,0 0 0,0 0 1,0 0-1,0 0 0,0 0 1,1 0-1,-1 0 1,0 0-1,0 0 0,0 0 1,0 0-1,0 0 0,0 1 1,0-1-1,0 0 0,0 0 1,0 0-1,0 0 1,0 0-1,0 0 0,0 0 1,0 0-1,0 0 0,0 0 1,0 0-1,0 0 1,0 1-1,0-1 0,0 0 1,0 0-1,0 0 0,0 0 1,0 0-1,0 0 1,0 0-1,0 0 0,0 0 1,0 0-1,0 0 0,0 0 1,0 0-1,0 0 1,-1 0-1,1 1 0,0-1 1,7-7-31,11-14-91,29-46-829,57-112 0,-71 118 195,-47 112 792,7-22 268,1 1 0,-3 38 0,8-57-191,0 1 0,1-1-1,1 1 1,0-1 0,0 1-1,1-1 1,1 1 0,0-1 0,4 11-1,-4-16-28,0 0 0,1 0-1,-1 0 1,1 0 0,7 7-1,-10-12-65,0 1-1,1-1 0,-1 0 0,0 0 0,1 1 0,-1-1 0,1 0 0,0 0 0,-1 0 1,1-1-1,0 1 0,-1 0 0,1-1 0,0 1 0,0-1 0,0 1 0,-1-1 0,1 0 1,0 0-1,0 0 0,0 0 0,0 0 0,3-1 0,-4 1-14,-1 0-1,1 0 1,-1-1-1,1 1 1,-1 0-1,1-1 1,-1 1-1,1 0 1,-1-1-1,1 1 1,-1-1-1,0 1 1,1-1-1,-1 1 1,0-1-1,1 1 1,-1-1-1,0 1 1,1-1-1,-1 1 1,0-1-1,0 0 1,0 1-1,0-1 1,0 1-1,0-1 1,0 0-1,0 1 1,0-1-1,0 0 1,0 1-1,0-1 1,0 1-1,0-1 1,0 1-1,-1-1 1,1 0-1,0 1 1,-1-1-1,1 1 1,0-1-1,-1 1 1,1-1-1,0 1 1,-1-1-1,-19-24 14,9 13-45,-2 1 1,0 1-1,0 0 0,0 1 1,-30-15-1,19 12-26,-1 2 0,-49-14-1,34 17 39,127 24 131,-31-7-56,8 1-546,126 7-1,-147-19 296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18636,'-14'46'2357,"-10"60"0,3 58-1193,16 168-990,5-331-158,0 0 0,-1 1 0,1-1 0,0 0 1,1 0-1,-1 0 0,0 0 0,0 0 0,0 0 0,1 0 0,-1 0 1,1 0-1,-1 0 0,1 2 0,0-3-3,-1 0 0,1-1 0,-1 1 0,0 0 0,1 0-1,-1 0 1,0-1 0,1 1 0,-1 0 0,0 0 0,0 0 0,1-1 0,-1 1 0,0 0 0,0-1 0,1 1 0,-1 0-1,0-1 1,0 1 0,0 0 0,1-1 0,-1 1 0,0 0 0,0-1 0,0 0 0,12-37 365,-2-11-244,-2 0 0,-3-1 0,-1-75 0,-4 118-150,0 20-3,3 24 0,-2-34 19,0 1 0,0-1 0,0 0-1,1 0 1,-1 0 0,1 0 0,0 0 0,0 0 0,0 0 0,0-1 0,1 1 0,-1-1 0,1 1 0,-1-1 0,1 0 0,0 0 0,0 0 0,0 0 0,3 1 0,-1-2 1,-1 1-1,0-1 0,0-1 1,1 1-1,-1-1 0,1 1 1,-1-1-1,1 0 1,-1-1-1,0 1 0,1-1 1,-1 0-1,0 0 1,8-3-1,4-3 16,-1 0 0,0-1-1,23-17 1,2-2 4,-39 27-21,-1 0 0,1-1 1,-1 1-1,1-1 1,-1 1-1,1 0 1,-1 0-1,1-1 0,-1 1 1,1 0-1,-1 0 1,1 0-1,-1 0 1,1-1-1,-1 1 0,1 0 1,0 0-1,-1 0 1,1 0-1,-1 0 0,1 1 1,-1-1-1,1 0 1,0 0-1,-1 0 1,1 0-1,-1 1 0,1-1 1,-1 0-1,1 0 1,-1 1-1,1-1 1,-1 0-1,1 1 0,-1-1 1,0 1-1,1-1 1,-1 0-1,0 1 0,1-1 1,-1 1-1,0-1 1,1 1-1,-1-1 1,0 1-1,0-1 0,0 1 1,1 0-1,-1 0 1,3 38-48,-2-21 35,0-14 12,0 0 0,0 0 0,0 1-1,1-1 1,-1 0 0,1-1 0,0 1-1,0 0 1,1 0 0,-1-1 0,1 1-1,0-1 1,0 0 0,0 0 0,0 0-1,0 0 1,1-1 0,-1 1 0,1-1-1,0 0 1,0 0 0,0 0 0,0-1-1,0 1 1,0-1 0,5 1 0,12 2-37,1 0 1,-1-2-1,1-1 1,24-1-1,-8 0-89,-37 0 122,1-1-1,-1 1 1,1 0-1,-1 0 1,1 0-1,-1 0 1,1 1-1,-1-1 1,1 0-1,-1 0 1,1 1-1,-1-1 1,1 1 0,-1 0-1,0-1 1,1 1-1,-1 0 1,0 0-1,1 0 1,-1 0-1,0 0 1,0 0-1,0 0 1,0 0-1,0 0 1,0 0-1,0 1 1,0-1-1,-1 0 1,1 1-1,0-1 1,-1 0 0,1 1-1,-1-1 1,0 1-1,1-1 1,-1 4-1,3 5 27,-2-9-19,0 1-1,0-1 1,0 0-1,0 1 1,0-1-1,0 0 1,0 0-1,0 1 0,1-1 1,-1 0-1,0 0 1,1-1-1,-1 1 1,1 0-1,-1 0 1,1-1-1,-1 1 1,1-1-1,-1 1 0,1-1 1,0 1-1,-1-1 1,1 0-1,-1 0 1,1 0-1,0 0 1,-1 0-1,1 0 0,2-1 1,3 0-128,-1 0 0,1-1 0,-1 1 0,1-1 1,-1 0-1,7-4 0,-11 5 58,1-1 1,-1 1-1,1-1 1,-1 0-1,0 0 1,0 0-1,0 0 1,0 0-1,0 0 1,0 0-1,0-1 1,-1 1-1,1-1 1,-1 0-1,1-2 1,0-2 2,0 0 0,0 1 1,-1-1-1,0 0 0,0-10 1,-2-33-431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4593 12339,'21'-20'5341,"43"-44"-1340,-49 48-3761,0 0 0,1 0 0,0 2 1,1 0-1,1 0 0,27-14 0,129-54 335,4-1-289,-149 66-249,0 0-1,-1-2 1,48-42-1,-25 12 12,2 2-1,94-63 1,152-49-18,-113 65 28,-123 61-32,35-18 7,-2-5-1,97-73 1,-182 120-33,174-131 33,-139 109-12,1 2 1,60-27-1,-1 10 49,-48 23-24,-2-2 1,-1-3-1,63-42 0,97-71-103,17-13 165,-151 96-73,3 3 0,2 4 1,95-40-1,-128 67-42,0-2 0,-1-2 0,-2-2 0,71-57 0,-69 43 7,-8 5-10,2 1 0,74-45 0,109-37 55,-13 7-66,325-242-61,-479 313 106,102-52-1,74-16-8,-186 86-20,-1-2 0,-1-2 0,-1-2-1,59-49 1,13-23 11,58-45 11,-142 120-18,1 1 0,1 3 0,46-21 0,89-27 15,95-46-8,-202 79-27,107-81-1,49-65-2,-188 149 248,-35 35-273,0 0-1,0-1 0,0 1 0,0 0 0,0-1 0,0 1 0,0 0 0,0 0 0,0-1 0,0 1 0,0 0 1,0-1-1,0 1 0,0 0 0,0-1 0,0 1 0,0 0 0,0 0 0,-1-1 0,1 1 0,0 0 0,0 0 1,0-1-1,0 1 0,-1 0 0,1 0 0,0-1 0,0 1 0,0 0 0,-1 0 0,1 0 0,0 0 0,0-1 1,-1 1-1,-10-8-240,10 8 262,-8-6-344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20124,'-10'13'2025,"7"-2"-1193,1 4-272,7 2 792,12-1-71,6 0-329,0-3-240,8-6-320,1-1-96,1-7-264,-3-5-216,-1-7-480,-1-2-280,-7-5-601,0-1-151,-7-3 1096,-2 0-392,-5-1-177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15019,'-4'7'2081,"-5"4"-1137,-4 7-264,-3 6 1168,-1 10-503,-2 6-105,1 8-312,0 2-168,2 4-272,3-2-96,4-3-239,3-3-185,5-15-577,2-4-399,4-17 800,2-5-120,4-15-168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75 19036,'-4'27'2441,"-4"2"-1449,-2-1-392,0 4 1712,0 4-1311,0 1-65,1-3-344,3-4-320,2-7-424,3-1-296,1-9-648,0-3-225,-2-10 953,-5 4-256,0-4-216</inkml:trace>
  <inkml:trace contextRef="#ctx0" brushRef="#br0" timeOffset="1">0 104 19092,'10'-11'525,"-1"1"-1,1 1 1,1-1-1,0 2 0,0-1 1,1 1-1,24-11 1,-28 15-351,1 1 0,0 0-1,0 0 1,0 1 0,0 1 0,0-1 0,0 1 0,0 1-1,0 0 1,1 0 0,-1 1 0,0 0 0,9 2-1,-8 0-127,0 0-1,0 1 1,-1 0-1,0 0 1,0 1-1,0 0 1,0 1-1,-1 0 1,0 0-1,0 0 1,0 1-1,-1 1 1,0-1-1,-1 1 1,0 0-1,0 1 1,9 16-1,-12-18-32,1 1-1,-1-1 0,-1 0 0,1 1 0,-1-1 0,-1 1 1,1 0-1,-1 0 0,0 0 0,-1 0 0,0-1 0,-1 1 1,1 0-1,-1 0 0,-1 0 0,1 0 0,-2-1 0,1 1 1,-1-1-1,0 0 0,0 1 0,-1-1 0,-6 8 0,3-5 75,-1-1-1,0 1 0,-1-2 1,0 1-1,0-1 0,-1-1 1,0 0-1,0 0 0,-1-1 1,0 0-1,0-1 0,0 0 0,0-1 1,-1 0-1,0-1 0,0-1 1,-16 3-1,-1-9-482,28 4 355,0-1 0,0 1 0,0 0 1,0-1-1,0 1 0,0-1 0,1 1 0,-1-1 1,0 1-1,0-1 0,1 1 0,-1-1 0,0 0 0,1 1 1,-1-1-1,0 0 0,1 0 0,-1 0 0,1 1 1,0-1-1,-1 0 0,1 0 0,-1 0 0,1 0 1,0 0-1,0 0 0,0-1 0,2-5-242,7 3-91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19924,'0'0'1969,"8"2"-1265,5-2-296,9-2 832,4 2-224,9 0-319,1 0-305,6 0-720,-1 0-321,-8-1-607,-3 0-1648,-12-2 2343,-11 0-431,-19-2-432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17420,'-1'22'1824,"10"-8"-936,5-5-328,12-3 897,6-2-249,5-2-256,7-2-192,-4-2-552,1-2-296,-5 2-896,-9-3 904,-11-10-200,-5-1-96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17516,'0'0'66,"-1"0"0,1 0 0,0 1 0,0-1 0,-1 0-1,1 0 1,0 1 0,0-1 0,0 0 0,-1 0 0,1 1 0,0-1 0,0 0 0,0 0 0,0 1 0,0-1 0,0 0 0,-1 1 0,1-1 0,0 0 0,0 1 0,0-1 0,0 0 0,0 1 0,0-1 0,0 0 0,0 0 0,0 1 0,1-1 0,-1 0-1,0 1 1,0-1 0,11 6 917,19-1-74,-27-5-699,69 2 1315,104-10 0,-6 0-1358,-169 8-171,0 0-1,0-1 1,0 1 0,0 1 0,0-1 0,0 0 0,0 0 0,0 0 0,0 0 0,0 1-1,-1-1 1,1 0 0,0 1 0,0-1 0,0 1 0,1 0 0,-2-1 1,0 1 0,0-1 0,1 0 0,-1 1 0,0-1 0,0 1 0,0-1 0,0 0 0,0 1 0,0-1 0,0 0 0,0 1 0,0-1 0,0 1 0,0-1 1,0 0-1,0 1 0,-1-1 0,1 0 0,0 1 0,0-1 0,0 0 0,0 1 0,-1-1 0,1 0 0,0 1 0,-1-1 0,-25 25-80,25-24 85,-47 37 136,-65 69 0,88-79-412,1 0-1,1 2 0,-33 59 0,44-74-731,12-15 982,0 0-1,-1 0 1,0 1 0,1-1 0,-1 0-1,1 0 1,-1 0 0,1 0 0,-1 0 0,1 0-1,-1 0 1,1 0 0,-1 0 0,1 0-1,-1 0 1,0 0 0,1 0 0,-1 0 0,1 0-1,-1-1 1,1 1 0,-1 0 0,1 0-1,-1-1 1,1 1 0,-1 0 0,1-1 0,0 1-1,-1 0 1,1-1 0,-1 0 0,-9-12-592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19820,'26'0'1785,"6"-1"-1249,4-1-232,8 2 600,2 0-384,2-1-1056,-1-5 680,1-4-280,-2-2-144</inkml:trace>
  <inkml:trace contextRef="#ctx0" brushRef="#br0" timeOffset="1">554 1 19548,'-10'5'456,"-1"2"0,1-1 0,0 1 0,1 0 0,0 1 0,0 0 0,1 1 0,-14 16 0,19-20-369,0-1 0,0 1 0,0-1-1,0 1 1,1 0 0,0 0 0,0 0 0,0 1-1,1-1 1,0 0 0,0 0 0,0 1-1,0-1 1,1 1 0,0-1 0,0 1 0,1-1-1,-1 0 1,1 1 0,1-1 0,1 8-1,-1-10-75,-1 0-1,1 0 0,-1 0 0,1 0 0,0 0 1,0 0-1,1-1 0,-1 1 0,0-1 0,1 1 1,0-1-1,-1 0 0,1 0 0,0 0 0,0 0 1,0-1-1,0 1 0,1-1 0,-1 0 0,0 0 1,1 0-1,-1 0 0,0 0 0,1-1 0,-1 0 1,1 1-1,-1-1 0,7-1 0,-2 0 11,-1 0-1,0-1 1,0 1-1,1-1 1,-1-1-1,0 1 1,-1-1-1,1-1 1,0 1 0,-1-1-1,0 0 1,9-8-1,-8 6 35,-1-1 1,0 0-1,-1 0 0,0 0 0,0-1 1,0 0-1,-1 0 0,-1 0 0,1 0 1,3-15-1,-6 20-54,0 0 1,0 0-1,-1 0 1,1 0 0,-1 0-1,0 0 1,0 0-1,0 0 1,0 0-1,0 1 1,-1-1 0,1 0-1,-1 0 1,0 0-1,0 0 1,0 1-1,0-1 1,-1 0 0,1 1-1,-1-1 1,1 1-1,-1-1 1,0 1-1,0 0 1,0 0 0,0 0-1,0 0 1,-1 0-1,1 0 1,0 1 0,-1-1-1,0 1 1,1-1-1,-1 1 1,-4-1-1,3 1-168,0 0 0,0 1 0,1-1 0,-1 1 0,0 0 0,0 0-1,1 0 1,-1 1 0,0-1 0,-4 2 0,8-2 105,-1 0 0,0 0 0,0 1 0,0-1 0,1 0 0,-1 0 0,0 1 0,0-1 1,1 0-1,-1 1 0,0-1 0,1 1 0,-1-1 0,1 1 0,-1-1 0,0 1 0,1 0 0,-1-1 0,1 1 0,-1 0 0,1-1 0,0 1 0,-1 0 0,1-1 1,0 1-1,-1 0 0,1 0 0,0-1 0,0 1 0,0 0 0,0 0 0,0 0 0,0-1 0,0 1 0,0 0 0,0 0 0,0 0 0,0-1 0,0 1 0,0 0 1,1 0-1,-1 0 0,0-1 0,1 1 0,-1 0 0,1-1 0,-1 1 0,0 0 0,1-1 0,-1 1 0,1 0 0,1 0 0,8 9-683,4-2-141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84 13163,'20'-16'2947,"-18"8"-1370,-15 6 560,7 4-1888,0-1-1,0 1 0,0 0 1,0 0-1,0 1 1,1 0-1,-1 0 1,1 0-1,0 0 0,0 1 1,0 0-1,0 0 1,1 0-1,-6 8 0,5-7-193,1 0 0,0 1 0,0-1-1,0 1 1,1 0 0,-1 0-1,2 0 1,-1 1 0,1-1-1,0 1 1,0-1 0,-2 14-1,4-17-28,0-1 0,0 0 0,0 1 0,1-1-1,-1 0 1,1 1 0,-1-1 0,1 0 0,0 1 0,0-1 0,-1 0-1,2 0 1,-1 0 0,0 0 0,0 0 0,1 0 0,-1 0 0,1 0-1,0-1 1,-1 1 0,1 0 0,0-1 0,0 1 0,0-1 0,0 0-1,0 0 1,0 0 0,0 0 0,1 0 0,-1 0 0,0-1-1,1 1 1,-1-1 0,5 1 0,1 0 49,0-1 0,0 0-1,1 0 1,-1-1 0,0 0 0,0 0-1,0-1 1,0 0 0,9-3 0,-5 0 80,1-1 0,-1-1 1,0 0-1,-1 0 0,0-1 1,0 0-1,16-17 0,-23 21-97,-1 0 0,0 0 0,0 0 0,0 0 0,0-1 0,-1 1 0,0-1 0,0 0 0,0 1 0,2-8 0,-4 8-29,1 1 1,-1 0-1,0 0 0,0 0 1,0 0-1,-1 0 1,1-1-1,-1 1 1,1 0-1,-1 0 0,0 0 1,0 0-1,-1 0 1,1 1-1,0-1 0,-1 0 1,0 1-1,-2-4 1,1 2-31,-1 1 0,1 0 1,-1 0-1,1 0 1,-1 0-1,0 1 0,0 0 1,0-1-1,0 1 1,-5-1-1,7 2-123,1 1 1,0-1-1,-1 1 1,1-1-1,-1 1 1,1 0-1,0-1 0,-1 1 1,1 0-1,-1 0 1,1 0-1,-1 0 1,1 0-1,-1 0 0,1 1 1,-1-1-1,1 0 1,0 1-1,-1-1 1,1 1-1,0 0 0,-1-1 1,1 1-1,0 0 1,0 0-1,-1 0 1,1 0-1,0 0 1,0 0-1,0 0 0,0 0 1,0 0-1,1 0 1,-2 2-1,1-2 59,1 0 0,0-1 0,0 1 0,-1 0 0,1 0 0,0 0 0,0-1 0,0 1 0,0 0 0,0 0 0,0-1 0,0 1 0,0 0 0,0 0 0,1 0 0,-1-1 0,0 1 0,0 0 0,1 0 0,-1-1 0,0 1 0,1 0 0,-1-1-1,1 2 1,11 10-917</inkml:trace>
  <inkml:trace contextRef="#ctx0" brushRef="#br0" timeOffset="1">629 5 18324,'13'-4'2080,"-13"6"-1087,-7 4-417,-5 6 1768,-1 4-1032,-1 4-599,3 3-201,4 6-272,3-1-16,4 3-224,3 0-32,1-2-272,2-3-160,-3-9-537,-3 2-303,-3-16 968,-3-5-256,-3-11-144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16484,'7'-3'1864,"9"3"-1072,1 1-336,11-1 1369,4 0-777,11 3-968,-1-2-536,6-1 464,4 0-120,1 2-200</inkml:trace>
  <inkml:trace contextRef="#ctx0" brushRef="#br0" timeOffset="1">733 12 18284,'-3'-2'165,"-1"1"1,1-1-1,-1 1 0,1 0 1,-1 0-1,1 0 0,-1 0 1,1 1-1,-1-1 0,0 1 0,0 0 1,1 0-1,-1 0 0,0 1 1,1-1-1,-1 1 0,1 0 1,-1 0-1,-6 3 0,-1 0 161,0 1 0,0 0 0,1 1 0,-18 12 0,20-11-171,0-1 1,1 2-1,-1-1 1,2 1-1,-1 0 0,1 0 1,-9 15-1,13-20-107,0 1 0,1-1-1,-1 1 1,0 0-1,1-1 1,0 1-1,0 0 1,0 0 0,1 0-1,-1 0 1,1 0-1,0 0 1,0-1-1,0 1 1,0 0-1,1 0 1,0 0 0,-1 0-1,2 0 1,-1 0-1,0-1 1,4 7-1,-4-8-30,1 1-1,0-1 0,0 0 0,1 0 0,-1 0 0,0 0 0,1 0 0,-1-1 0,1 1 0,-1-1 0,1 1 0,0-1 1,0 0-1,-1 0 0,1 0 0,0-1 0,0 1 0,0-1 0,0 1 0,0-1 0,0 0 0,0 0 0,0 0 0,0-1 1,0 1-1,0-1 0,0 0 0,3-1 0,4-1 18,0 0 0,-1-1 0,1 0-1,-1 0 1,0-1 0,-1 0 0,10-8 0,-9 6 20,0-1 0,-1 0 0,0-1 1,-1 1-1,10-15 0,-15 20-49,1-1 0,-1-1 1,1 1-1,-1 0 0,0-1 0,-1 1 0,1-1 1,-1 1-1,0-1 0,0 0 0,-1 1 0,1-1 0,-1 0 1,0 0-1,-1-8 0,-8-1-1183,6 12-292,6 7 715,5 5 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17 125 17900,'-4'14'350,"0"0"0,1 1 1,1-1-1,0 1 0,1 0 0,0-1 0,3 19 1,-2-30-275,0 8 60,0 1 0,1-1 0,1 0 0,0-1 0,0 1 0,4 11 0,-5-20-79,0 0 0,0 0 0,0 0 0,0 0 0,0 0 0,0 0-1,0 0 1,1 0 0,-1 0 0,1-1 0,-1 1 0,1-1 0,0 1 0,0-1 0,-1 1 0,1-1 0,0 0 0,0 0 0,0 0 0,0 0 0,1 0 0,-1-1 0,0 1 0,0-1 0,0 1 0,1-1 0,-1 0 0,0 0-1,0 0 1,1 0 0,-1 0 0,0 0 0,0-1 0,1 1 0,-1-1 0,3-1 0,2-1 98,1 0-1,-1 0 1,0-1-1,-1 0 1,1-1-1,-1 0 1,0 0-1,0 0 1,0 0-1,-1-1 1,0 0-1,0 0 1,0-1-1,-1 1 1,0-1 0,4-9-1,1-3 85,0 0 0,-2-1-1,-1 0 1,8-39 0,-11 41-124,-1 0 1,1-24-1,-3 38-108,0 1 0,0-1 0,0 1-1,0-1 1,-1 1 0,0-1 0,1 1-1,-1-1 1,0 1 0,-1 0 0,1 0-1,-1-1 1,1 1 0,-1 0 0,0 0-1,0 0 1,0 1 0,-5-6 0,6 8-10,0-1 0,0 1 0,0-1 0,-1 1 0,1-1 1,0 1-1,0 0 0,0-1 0,0 1 0,-1 0 0,1 0 1,0 0-1,0 0 0,0 0 0,-1 0 0,1 0 0,0 0 1,0 1-1,0-1 0,0 0 0,-1 1 0,1-1 0,0 1 1,0-1-1,0 1 0,0 0 0,0-1 0,0 1 0,0 0 0,0 0 1,1-1-1,-1 1 0,0 0 0,0 0 0,1 0 0,-2 2 1,-2 3-62,0 0 1,1 0 0,-1 0 0,-3 12-1,4-12-86,1 0 0,1 0 0,-1 0 0,1 0 0,0 1 0,0-1 0,1 0 0,0 0-1,1 12 1,0-16 72,-1 0-1,1 0 0,-1 0 1,1 1-1,0-1 0,0 0 1,0 0-1,0-1 0,0 1 1,0 0-1,1 0 0,-1 0 1,1-1-1,-1 1 0,1-1 1,0 1-1,0-1 0,-1 0 1,1 0-1,0 1 0,0-1 1,0 0-1,0-1 0,0 1 1,0 0-1,1-1 0,-1 1 1,0-1-1,0 0 0,3 1 1,5-1-93,1 0 1,-1 0 0,1-1-1,-1-1 1,0 0 0,16-4-1,28-11-611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19276,'-9'27'2009,"2"1"-1257,-3-7-344,8 4 984,-1-3-584,10-4-808,7-6-616,7-11 488,2-6-176,6-14-208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19356,'-3'1'287,"-12"6"486,0 1-1,1 0 1,0 0 0,0 2 0,1 0-1,-15 14 1,27-23-736,0 0-1,0 0 1,0 0 0,0 0-1,1 0 1,-1 0-1,0 1 1,0-1 0,1 0-1,-1 0 1,1 1 0,0-1-1,-1 1 1,1-1-1,0 0 1,0 1 0,-1-1-1,1 1 1,0-1 0,1 0-1,-1 1 1,0-1-1,0 1 1,1-1 0,-1 0-1,0 1 1,1-1 0,-1 0-1,1 1 1,0-1 0,-1 0-1,1 0 1,0 0-1,0 0 1,0 0 0,0 0-1,0 0 1,0 0 0,0 0-1,0 0 1,2 1-1,6 4-98,1 0-1,-1-1 0,1-1 0,15 6 0,-17-7 67,52 19-125,-31-12 53,0 1 0,-1 1 1,38 23-1,-63-34 69,0 1-1,-1 0 0,0-1 1,1 1-1,-1 0 0,0 0 1,0 1-1,0-1 0,0 0 1,-1 1-1,1-1 0,0 1 1,-1-1-1,2 6 0,-3-6 1,1 0-1,-1 0 1,0 0-1,0 0 1,-1 0-1,1 0 0,0 0 1,-1 0-1,1 0 1,-1 0-1,1-1 0,-1 1 1,0 0-1,0 0 1,0 0-1,0-1 0,0 1 1,0 0-1,-1-1 1,1 1-1,0-1 0,-4 3 1,-5 4 8,0 0 0,0 0-1,-1 0 1,0-2 0,-1 1 0,0-2 0,-12 6-1,14-8 10,0 1 0,0-1-1,0-1 1,-1 0 0,1 0-1,-1-1 1,1-1-1,-1 0 1,-12-1 0,21 1-13,-1-1 1,0 1 0,1-1-1,-1 0 1,0 0 0,1 0 0,-1 0-1,1 0 1,0 0 0,-1-1-1,1 1 1,0-1 0,0 0 0,0 0-1,0 0 1,0 0 0,0 0-1,0 0 1,1 0 0,-1 0 0,1-1-1,0 1 1,0-1 0,-1 1-1,2-1 1,-1 1 0,0-1 0,0 0-1,1 1 1,0-1 0,-1 0-1,1-5 1,0 0-19,1-1 0,0 0-1,0 1 1,1-1 0,0 1 0,0-1-1,1 1 1,0 0 0,5-10 0,-3 8-21,2 0 0,-1 0 0,1 1 0,1 0 0,-1 0 1,2 1-1,-1 0 0,1 0 0,19-12 0,2 2 390,65-27 0,-86 41-248,-5 3 7,0-1 0,0 0 0,-1 0 0,1 0 1,0-1-1,-1 1 0,6-6 0,-9 8-94,1 0 0,-1-1 1,0 1-1,0 0 0,1-1 1,-1 1-1,0-1 0,0 1 1,0 0-1,1-1 0,-1 1 1,0-1-1,0 1 0,0-1 1,0 1-1,0-1 0,0 1 0,0-1 1,0 1-1,0 0 0,0-1 1,0 1-1,0-1 0,0 1 1,-1-1-1,1 1 0,0-1 1,0 1-1,-1-2 3,-1 1 0,1 0 0,0 0 0,0 0 0,-1 0 0,1 0 0,0 0 0,-1 0 0,1 1 0,-1-1 0,1 0 0,-4 0 0,-5-2-121,-1 0 1,0 1-1,0 1 1,0-1-1,0 2 0,0 0 1,0 0-1,-12 2 1,17-2-78,0 1 0,0 0 0,0 1 0,0-1 0,1 1 0,-1 0 0,0 0 0,1 1 0,0 0 0,-1 0 0,1 0 1,0 1-1,1-1 0,-1 1 0,1 0 0,-7 8 0,1 6-405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4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19324,'-10'5'2217,"2"8"-1137,0 2-432,4 4 1128,4 2-247,6 3-385,4 0-280,7-2-416,6 0-160,4-5-584,-1-4-400,2-7-768,-3-8 1240,-3-11-288,-3-6-137</inkml:trace>
  <inkml:trace contextRef="#ctx0" brushRef="#br0" timeOffset="1">297 58 18524,'-18'22'2601,"-1"7"-1505,-1 3-400,-2 7 1584,5 7-943,1 1-137,2 2-504,4 3-368,4-3-808,0-3-496,2-2 808,-1-4-144,1-11-144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215 175 15547,'95'-52'1613,"-74"40"-1440,1 1 0,0 0 1,1 2-1,0 0 1,35-7-1,123-15 158,-164 29-355,-9 1 15,-5 1 0,1 0-1,-1 0 0,0-1 0,1 1 0,-1-1 0,0 0 1,0 0-1,0 0 0,0-1 0,0 1 0,0 0 0,5-5 1,-8 6 8,1 0 1,-1 0-1,0 0 1,0-1-1,0 1 1,0 0-1,0 0 1,0 0 0,0 0-1,0-1 1,0 1-1,-1 0 1,1 0-1,0 0 1,0 0-1,0-1 1,0 1 0,0 0-1,0 0 1,0 0-1,0 0 1,0 0-1,0 0 1,-1-1-1,1 1 1,0 0 0,0 0-1,0 0 1,0 0-1,0 0 1,-1 0-1,1 0 1,0 0-1,0-1 1,0 1-1,0 0 1,0 0 0,-1 0-1,1 0 1,0 0-1,0 0 1,0 0-1,0 0 1,-1 0-1,1 0 1,0 0 0,0 0-1,0 0 1,0 0-1,-1 1 1,-11-2 4,-17 1 38,0 2 1,0 1-1,1 1 1,-35 10-1,-110 39 290,167-51-313,4-1-10,-167 59 616,130-43-333,0 0-1,-40 26 1,53-24 64,24-14-203,15-7-182,8-6-14,0-1 0,26-15-1,1-1-26,18-6-62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16227,'0'-2'279,"-5"-37"2418,4 39-2653,1 0 0,0-1 0,0 1 0,0 0 0,0 0 0,0-1 0,0 1 0,0 0 0,0 0 0,0-1 0,0 1 0,0 0 0,0 0 0,0-1 0,0 1 0,0 0 0,0 0 0,0-1 0,0 1 0,0 0 0,0 0 0,0-1 0,0 1 0,1 0 0,-1 0 0,0 0 0,0-1 0,0 1 0,0 0 0,0 0 0,1 0 0,-1 0 0,0-1 0,1 1-1,9 18 2053,17 48 49,-12-25-1886,3-1 1,1-1-1,39 60 0,-28-61-314,-20-26-326,1 1 0,-2 0 0,0 1 0,13 26 0,-22-40 336,1 1 0,-1-1 1,0 0-1,0 1 0,1-1 0,-1 1 1,0-1-1,0 1 0,0-1 0,0 1 1,0-1-1,0 0 0,0 1 0,0-1 1,0 1-1,0-1 0,0 1 1,0-1-1,0 1 0,0-1 0,0 1 1,0-1-1,0 0 0,-1 1 0,1-1 1,0 1-1,0-1 0,0 0 0,-1 1 1,0-1-2,0 1 0,0-1 0,1 0 0,-1 0 0,0 0 0,0 0 1,0 0-1,0 0 0,0-1 0,1 1 0,-1 0 0,0 0 0,0 0 0,0-1 1,1 1-1,-1-1 0,0 1 0,0-1 0,-20-11-691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66 370 16219,'-46'10'2309,"26"-5"1244,51-15-3268,-1-1 0,0-2 0,-1-1 0,0-1 0,-2-1 0,0-2 0,0-1 0,-2-1 0,0-1 0,-2-1 0,0-1 0,-2-1 0,22-31 0,-21 16-156,-19 32-116,0 1 0,0 0-1,1 0 1,0 0 0,0 0 0,0 0 0,1 1 0,6-6 0,-11 10-14,1 1-1,0-1 0,0 1 0,-1-1 1,1 1-1,0-1 0,0 1 1,-1 0-1,1-1 0,0 1 0,0 0 1,0-1-1,0 1 0,0 0 1,-1 0-1,1 0 0,0 0 0,0 0 1,0 0-1,0 0 0,0 0 0,0 1 1,0-1-1,-1 0 0,1 0 1,0 1-1,0-1 0,0 0 0,-1 1 1,1-1-1,0 1 0,0-1 1,-1 1-1,1 0 0,0-1 0,-1 1 1,1 0-1,-1-1 0,1 1 1,0 1-1,3 4-19,-1 0 0,1 0 1,-1 0-1,3 10 0,-2-4-42,11 20-319,0-1 1,2-1-1,1 0 0,34 41 1,-29-45 31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19396,'11'17'1648,"-8"9"-1191,-4 5-193,-1 13 632,2 3-296,0 3-248,-2 0-88,0-6-264,1-7-88,1-9-400,0-9-160,0-14-1657,-2-5 1945,-5-15-328,1-7-184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16211,'1'0'93,"0"1"0,0-1 0,0 1 0,-1-1 0,1 1 0,0-1 0,0 1 0,-1-1 0,1 1 0,0 0 0,-1-1 0,1 1 0,-1 0-1,1 0 1,-1-1 0,1 1 0,-1 0 0,1 0 0,-1 0 0,0 0 0,0-1 0,1 3 0,4 25 291,-4-21-80,5 27 703,1 0-1,13 33 1,-15-52-816,0-1 0,2 1 0,0-1-1,0 0 1,2-1 0,16 22 0,-23-32-156,1 0-1,0 0 1,0 0 0,0 0-1,1 0 1,-1 0 0,1-1-1,-1 0 1,1 0-1,0 0 1,0 0 0,0 0-1,0-1 1,0 0 0,0 0-1,0 0 1,0 0 0,1-1-1,-1 1 1,0-1 0,1 0-1,-1 0 1,7-2 0,-6 0 15,1 0 1,-1 0-1,1 0 0,-1-1 1,0 0-1,0 0 1,0 0-1,-1-1 1,1 1-1,-1-1 1,1 0-1,-1-1 1,-1 1-1,1-1 1,-1 0-1,6-8 1,0-5 105,0-1 1,-1 0 0,-1 0-1,-1-1 1,-1 0 0,5-33 0,-6 24 21,-2-1 0,-1 0 0,-5-59 0,4 89-176,-9-47 76,8 45-77,1 0 0,0 1 1,-1-1-1,0 0 0,0 0 0,1 0 1,-1 1-1,0-1 0,0 0 0,-1 1 1,1-1-1,0 1 0,0-1 0,-1 1 0,1 0 1,-1-1-1,1 1 0,-1 0 0,0 0 1,-2-1-1,3 2-13,0 0 0,0 0 1,0 0-1,0 0 0,0 0 1,0 0-1,-1 0 0,1 0 1,0 1-1,0-1 0,0 0 0,0 1 1,0-1-1,0 1 0,0-1 1,0 1-1,1 0 0,-1-1 1,0 1-1,0 0 0,0 0 0,1-1 1,-1 1-1,0 0 0,1 0 1,-1 0-1,0 0 0,1 0 1,0 0-1,-1 0 0,1 0 1,-1 0-1,1 2 0,-9 37-1069,7-34 859,1 0 0,0 0 0,1 1 0,-1-1 0,1 0 0,1 0-1,-1 1 1,1-1 0,0 0 0,0 0 0,1 0 0,0 0 0,0 0 0,0 0 0,7 10 0,6 3-724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134 350 17452,'2'0'142,"-1"-1"0,0 1 0,1 0-1,-1-1 1,0 0 0,1 1 0,-1-1 0,0 0 0,0 0 0,0 0 0,0 1 0,0-1 0,0 0 0,0-1 0,2-1 0,-3 3-91,0-1 0,0 1-1,0-1 1,1 0 0,-1 1 0,0-1 0,0 1 0,0-1 0,0 0 0,0 1 0,0-1 0,0 1 0,0-1 0,0 0-1,0 1 1,0-1 0,-1 1 0,1-1 0,0 0 0,0 1 0,-1-1 0,1 1 0,0-1 0,-1 1 0,1-1-1,0 1 1,-1-1 0,1 1 0,-1-1 0,1 1 0,-1 0 0,1-1 0,-1 1 0,1 0 0,-1-1 0,1 1 0,-1 0-1,1 0 1,-2-1 0,1 1 27,-1-1-1,1 1 1,-1-1-1,0 1 0,1 0 1,-1 0-1,1 0 1,-1 0-1,0 0 1,1 0-1,-1 0 1,1 1-1,-1-1 0,1 0 1,-1 1-1,1 0 1,-1-1-1,1 1 1,-1 0-1,1-1 0,-1 1 1,1 0-1,0 0 1,-2 2-1,-31 32 255,28-28-242,-4 5-14,0 0-1,1 1 1,-13 25-1,20-34-62,0-1-1,0 1 1,0 0-1,1 0 1,0 0-1,-1 0 0,1 0 1,1 0-1,-1 0 1,1 0-1,-1 1 1,1-1-1,0 0 1,1 0-1,-1 0 1,1 0-1,0 0 0,2 8 1,-2-11-4,-1 0 0,1 0 0,0 0-1,0 0 1,0 0 0,0 0 0,0 0 0,0-1 0,0 1 0,0 0 0,0-1 0,0 1-1,0-1 1,0 1 0,1-1 0,-1 1 0,0-1 0,0 0 0,1 0 0,-1 1-1,0-1 1,0 0 0,1 0 0,-1 0 0,0 0 0,0-1 0,3 1 0,31-12 127,-21 4-85,0 0 0,-1-2 0,0 1 0,-1-1 0,0-1-1,0 0 1,-1-1 0,-1 0 0,0-1 0,0 0 0,-1 0 0,-1-1-1,0 0 1,8-23 0,-14 33-35,-1 0 1,1 0-1,-1-1 0,0 1 1,0 0-1,0-1 0,-1 1 1,1-6-1,-1 10-15,0 0 0,0 0 0,0 0 1,0-1-1,0 1 0,0 0 0,0 0 0,0 0 1,0 0-1,0 0 0,0-1 0,0 1 0,0 0 1,0 0-1,0 0 0,0 0 0,0-1 0,0 1 1,-1 0-1,1 0 0,0 0 0,0 0 0,0 0 1,0 0-1,0-1 0,0 1 0,0 0 0,0 0 0,-1 0 1,1 0-1,0 0 0,0 0 0,0 0 0,0 0 1,0 0-1,-1-1 0,1 1 0,0 0 0,0 0 1,0 0-1,0 0 0,0 0 0,-1 0 0,-6 6 14,-4 12-15,4-3-54,0 0 0,-6 26 0,11-35-54,1 1 0,0-1 0,0 1 0,0-1 0,1 1 0,0 0 0,0-1 0,1 1 0,1 8 0,-2-13 43,1-1 0,-1 0-1,1 0 1,-1 0 0,0 0 0,1 0-1,0 1 1,-1-1 0,1 0 0,0 0-1,-1 0 1,1 0 0,0-1 0,0 1 0,0 0-1,0 0 1,0 0 0,0-1 0,0 1-1,0-1 1,0 1 0,0-1 0,0 1-1,1-1 1,-1 1 0,0-1 0,0 0 0,0 0-1,1 0 1,-1 1 0,0-1 0,0 0-1,1-1 1,-1 1 0,0 0 0,0 0 0,0 0-1,1-1 1,-1 1 0,0-1 0,0 1-1,0-1 1,2-1 0,6-2-451,0-1 0,-1 0 0,1 0 1,7-8-1,-14 12 434,11-10-576,-1 0 0,0-1-1,-1-1 1,17-23-1,30-60-638,-53 84 2091,-13 23 33,-1 10 131,1 1 1,-9 40-1,14-49-746,1-1 0,1 0 0,0 0 0,1 1-1,0-1 1,0 1 0,3 12 0,-2-23-176,-1 0 0,1 0 1,-1 0-1,1 0 0,0 0 0,0 0 0,-1 0 0,2 0 0,-1 0 0,0 0 1,0 0-1,1 0 0,-1-1 0,0 1 0,1 0 0,0-1 0,-1 0 0,1 1 1,0-1-1,0 0 0,0 0 0,0 0 0,0 0 0,0 0 0,0 0 0,0-1 1,0 1-1,0-1 0,0 1 0,1-1 0,-1 0 0,0 0 0,0 0 0,0 0 1,1 0-1,-1 0 0,0-1 0,0 1 0,0-1 0,0 1 0,1-1 0,-1 0 1,0 0-1,3-2 0,3-2 44,0 0 0,-1-1 0,1 0 0,-1 0 0,-1-1 0,1 0 0,-1 0 0,0 0 0,-1-1 0,0 0 0,5-9 0,0-2 70,-2 1 1,0-1-1,-1-1 1,5-22-1,-8 25-138,-1-1-1,-1 1 1,-1-1-1,0 0 1,-2 0-1,0 1 1,0-1-1,-8-30 1,7 41-36,-1-1 0,1 1 0,-1 0-1,-1 0 1,1 0 0,-1 0 0,0 1 0,-1-1 0,-9-9 0,10 12 0,1 1-1,-2-1 1,1 1 0,0 0-1,-1 1 1,1-1 0,-1 1-1,0 0 1,0 0-1,0 1 1,0-1 0,0 1-1,0 0 1,0 0 0,-10 0-1,10 2 21,0-1 0,0 1 0,1 0 0,-1 0 0,0 1 0,0-1 0,1 1-1,-1 0 1,1 0 0,0 1 0,-1-1 0,1 1 0,0 0 0,-6 6 0,8-8 7,1 1 0,-1-1 0,1 1 0,-1-1 0,1 1 0,0 0 0,-1 0 0,1-1 0,0 1 0,0 0 0,0 0 0,0 0 0,1 0 0,-1 0 0,1 0 0,-1 1 0,1-1 0,0 0 0,-1 0 0,1 0 0,0 0 0,1 1 0,-1-1 0,0 0 0,0 0 0,1 0 0,0 0 0,-1 0 0,1 0 0,0 0 0,0 0 0,0 0 0,0 0 0,0 0 0,2 2 0,6 4-111,0 1 0,1-1 0,0-1 0,0 0 0,1 0-1,0-1 1,12 5 0,33 21-578,-46-25 522,0 0 0,0 1 1,-1 0-1,0 1 0,0 0 0,-1 1 0,0 0 1,-1 0-1,8 14 0,-11-16 109,-1 0-1,0 0 0,0 0 1,-1 0-1,1 0 1,-2 1-1,0-1 1,0 1-1,0-1 1,-1 1-1,0-1 1,-1 1-1,0-1 0,-3 14 1,-17 47-1277,28-92 1105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16972,'-1'14'600,"-1"1"0,0-1 0,-1 1 0,-7 18 0,-3 20 511,2 24 210,4 1-1,2 81 1,-5 69-251,4-186-925,5-35 28,8-33-66,83-332-44,-90 355-69,1 1 1,-1 0-1,1 0 1,0 0-1,0 0 1,0 0-1,0 1 1,0-1-1,0 0 1,0 0-1,0 1 1,1-1-1,-1 0 1,1 1-1,2-3 0,-3 4 3,-1 0-1,1 0 0,-1-1 0,1 1 0,-1 0 0,1 0 0,-1 0 1,1 0-1,-1 0 0,1 0 0,0 0 0,-1 0 0,1 0 0,-1 0 1,1 0-1,-1 0 0,1 1 0,-1-1 0,1 0 0,-1 0 0,2 1 1,11 14-56,-9-6 29,0 0 0,-1 1 0,0-1-1,0 1 1,-1-1 0,0 1 0,0 13 0,-1-12 23,9-28 22,46-172 365,-56 188-374,0 1 1,0-1 0,0 0-1,0 1 1,0-1-1,0 1 1,1-1 0,-1 0-1,0 1 1,1-1-1,-1 1 1,0-1 0,1 0-1,-1 1 1,0-1 0,1 1-1,-1-1 1,1 1-1,-1-1 1,1 1 0,-1 0-1,1-1 1,-1 1-1,1 0 1,0-1 0,-1 1-1,1 0 1,-1 0 0,1-1-1,0 1 1,-1 0-1,1 0 1,0 0 0,-1 0-1,1 0 1,0 0-1,-1 0 1,2 0 0,1 1 13,0 1 0,0-1 0,0 1 0,0-1 1,0 1-1,4 3 0,8 5-98,-5-6-80,1 0 0,-1 0 0,1-2 0,0 1 0,0-1 0,0-1 0,0 0 0,0 0 0,0-1 0,0 0 1,0-1-1,0-1 0,0 1 0,0-2 0,-1 0 0,1 0 0,14-7 0,14-9-433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13955,'-5'18'1281,"-1"0"0,-1-1 0,-18 31 0,-1 2 1687,25-48-2918,-7 22 1255,8-24-1271,0 1 1,0-1 0,0 1 0,0 0-1,1-1 1,-1 1 0,0-1 0,0 1-1,0-1 1,0 1 0,0 0 0,1-1 0,-1 1-1,0-1 1,1 1 0,-1-1 0,0 1-1,1-1 1,-1 1 0,0-1 0,1 0-1,-1 1 1,1-1 0,-1 0 0,1 1-1,-1-1 1,1 0 0,-1 1 0,1-1-1,-1 0 1,1 0 0,-1 0 0,1 0-1,0 1 1,-1-1 0,1 0 0,-1 0-1,1 0 1,0 0 0,-1 0 0,1 0-1,0-1 1,11 0 90,0-1 1,0-1-1,-1 0 1,1 0-1,-1-1 0,16-8 1,0 1-45,27-10 23,-12 3 5,73-19 1,-110 36-111,-1 0 1,1 0-1,-1 0 1,1 1 0,0 0-1,0 0 1,-1 0 0,8 2-1,-11-2 0,0 0 1,0 1-1,0-1 0,0 1 1,0-1-1,0 1 0,0-1 1,0 1-1,0 0 0,-1-1 0,1 1 1,0 0-1,0 0 0,-1 0 1,1 0-1,0-1 0,-1 1 1,1 0-1,-1 0 0,1 0 0,-1 0 1,1 0-1,-1 0 0,0 0 1,0 1-1,1-1 0,-1 0 1,0 0-1,0 0 0,0 0 0,0 0 1,0 0-1,0 0 0,-1 0 1,1 1-1,0-1 0,0 0 1,-2 2-1,-11 34 7,9-30 2,1 1 0,1 0 0,-1 0 0,-1 14 1,4-21-3,0 0 0,0-1 0,0 1 0,0 0 1,0 0-1,0 0 0,0-1 0,1 1 0,-1 0 1,0 0-1,1-1 0,-1 1 0,0 0 0,1-1 1,-1 1-1,1 0 0,-1-1 0,1 1 0,-1-1 1,1 1-1,0-1 0,-1 1 0,1-1 1,0 1-1,-1-1 0,1 1 0,0-1 0,-1 0 1,1 0-1,0 1 0,0-1 0,0 0 0,-1 0 1,1 0-1,0 0 0,0 0 0,0 0 0,-1 0 1,1 0-1,0 0 0,0 0 0,0 0 0,1-1 1,40-8 187,-39 8-180,27-10 143,35-17 0,-43 17-120,0 1 0,1 1 1,35-9-1,-56 18-42,0-1 0,0 1-1,-1 0 1,1-1 0,0 1 0,0 0 0,0 0 0,-1 0-1,1 0 1,0 1 0,0-1 0,0 0 0,-1 1 0,1-1 0,0 1-1,0 0 1,2 1 0,-2-1-3,-1 1-1,0 0 0,1 0 1,-1 0-1,0-1 1,0 1-1,0 0 0,0 1 1,0-1-1,0 0 1,-1 0-1,1 0 1,-1 0-1,1 3 0,-1-3 8,0 0 0,1 0-1,-1 1 1,1-1-1,0 0 1,0 0-1,0 0 1,0 0-1,2 3 1,-2-4 5,0 0 0,0-1 1,0 1-1,0 0 0,0-1 0,0 1 1,0-1-1,0 1 0,0-1 0,1 0 1,-1 1-1,0-1 0,0 0 0,0 0 0,0 0 1,1 0-1,-1 0 0,0 0 0,0 0 1,0 0-1,3-1 0,18-5 36,0 0 0,-1-1 0,0-2 0,39-20 0,-41 19-99,0 0 0,1 1 0,0 1 1,1 1-1,30-6 0,-50 13 45,0 0 0,0-1 0,0 1 0,1 0 0,-1 0 0,0 0 0,0 0 0,1 0 0,-1 0 0,0 1 0,0-1 0,1 0 0,-1 1 0,0-1 0,0 1 0,0-1 0,0 1 0,2 0 1,-3 0 1,1 0 0,-1-1 0,1 1 0,-1 0 0,1 0 0,-1 0 0,1 0 0,-1-1 0,0 1 0,0 0 0,0 0 0,1 0 0,-1 0 0,0 0 0,0 0 0,0-1 0,0 1 0,0 0 0,-1 2 0,-1 4-231,0 1 1,-1 0 0,0-1-1,-6 13 1,2-6-732,6-12 807,0-1 144,1-1 1,0 0 0,-1 1 0,1-1 0,0 1 0,-1-1 0,1 1 0,0-1 0,0 1 0,0-1 0,-1 0-1,1 1 1,0-1 0,0 1 0,0-1 0,0 1 0,0-1 0,0 1 0,0 0 0,0-1 0,0 1 0,0-1-1,0 1 1,0-1 0,1 1 0,-1-1 0,0 1 0,12 2-498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16195,'-17'10'896,"1"0"-1,1 2 0,0-1 0,0 2 0,-16 18 0,26-27-731,1 1 1,0 0 0,0 0-1,1 1 1,-1-1 0,1 1-1,0-1 1,1 1 0,-1 0-1,1 0 1,0 0 0,1 0-1,-1 1 1,1-1-1,0 0 1,1 1 0,0-1-1,0 1 1,1 7 0,-1-12-153,1 0 0,-1 0 1,1 0-1,-1 0 0,1 0 1,0 0-1,0 0 0,0 0 1,0 0-1,0-1 0,0 1 1,0 0-1,0-1 0,1 1 1,-1-1-1,1 1 0,-1-1 1,1 0-1,0 1 0,-1-1 1,1 0-1,0 0 0,0 0 1,0-1-1,0 1 0,0 0 0,0-1 1,0 1-1,0-1 0,0 0 1,0 1-1,0-1 0,0 0 1,0 0-1,0-1 0,0 1 1,3-1-1,3-1-9,-1 1 1,0-2-1,0 1 0,0-1 1,0 0-1,-1 0 0,1-1 0,-1 0 1,7-6-1,0 0-8,-1-1-1,0-1 0,-1 1 1,0-2-1,-1 0 1,0 0-1,-1-1 0,-1 0 1,0 0-1,7-20 1,-14 33 1,-1 0 1,1-1 0,-1 0 0,1 1-1,-1-1 1,0 1 0,0-1-1,0 1 1,0-1 0,0 0 0,0 1-1,0-1 1,0 1 0,-1-1-1,1 1 1,0-1 0,-1 1 0,0-2-1,0 2 3,1 1 0,0 0-1,-1-1 1,1 1 0,0 0-1,-1-1 1,1 1 0,0 0-1,-1 0 1,1 0 0,-1-1-1,1 1 1,-1 0 0,1 0 0,-1 0-1,1 0 1,0 0 0,-1 0-1,1 0 1,-1 0 0,1 0-1,-2 0 1,-15 8 14,10-3 7,0 1 1,1 0 0,0 1 0,0-1-1,0 1 1,1 0 0,0 1-1,0-1 1,1 1 0,0 0-1,-4 11 1,6-12-24,0 0 0,0 0-1,0 0 1,1 0 0,0 0-1,0 0 1,0 0 0,1 0-1,1 1 1,-1-1 0,1 0-1,0 0 1,1 0 0,2 10-1,-3-15-36,0 0-1,-1 0 1,1 0-1,0-1 0,0 1 1,1 0-1,-1 0 1,0-1-1,1 1 0,-1 0 1,1-1-1,-1 0 1,1 1-1,-1-1 0,1 0 1,0 0-1,0 0 1,0 0-1,0 0 0,0 0 1,0 0-1,0-1 1,0 1-1,0-1 0,0 1 1,0-1-1,0 0 1,0 0-1,0 0 0,3 0 1,0-1-1,0 0 1,1 0-1,-1-1 0,0 0 1,0 0-1,-1 0 1,1 0-1,0-1 1,-1 1-1,1-1 0,3-4 1,25-20-379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135 113 14819,'-1'-2'521,"-1"1"-1,0-1 1,0 1-1,0 0 1,0-1-1,-1 1 1,1 0-1,0 0 1,0 0-1,-1 1 1,1-1-1,0 1 1,-1-1-1,1 1 1,-5-1-1,3 2-305,0-1 0,0 0-1,0 1 1,0 0 0,0 0-1,0 0 1,0 0 0,0 0-1,-5 3 1,6-2-200,0 0-1,0 0 1,-1 0 0,1 0 0,0 0 0,1 0 0,-1 1-1,0-1 1,1 1 0,-1 0 0,1 0 0,0 0-1,0 0 1,0 0 0,0 1 0,1-1 0,-1 0 0,1 1-1,0-1 1,0 1 0,0 0 0,1-1 0,-1 7-1,1-8-7,0-1-1,0 0 0,0 1 0,0-1 0,0 0 0,1 0 1,-1 1-1,0-1 0,1 0 0,-1 0 0,1 0 1,-1 0-1,1 0 0,0 1 0,-1-1 0,1 0 0,0 0 1,0-1-1,0 1 0,0 0 0,0 0 0,0 0 0,0 0 1,2 0-1,0 0 1,0 0 0,-1 0 0,1-1 0,0 1 0,0-1 1,0 0-1,0 0 0,-1 0 0,1 0 0,5-1 0,4-1-2,-1-1-1,0 0 0,0-1 1,16-8-1,78-52-261,-56 33-275,-49 31 522,0 0 0,0 0 0,0 0 0,1 1 0,-1-1 0,0 0 1,0 0-1,0 1 0,0-1 0,0 0 0,1 1 0,-1-1 0,0 0 1,0 1-1,0-1 0,0 0 0,0 1 0,0-1 0,0 0 0,0 0 0,0 1 1,0-1-1,0 0 0,0 1 0,0-1 0,-1 0 0,1 1 0,0-1 1,0 0-1,0 0 0,0 1 0,0-1 0,-1 0 0,1 1 0,-57 120-198,42-73 516,-15 78 1,23-89-179,-1 0 0,-2 0 0,-2-1 0,-22 47 0,34-82-130,-22 34 18,21-33-16,0-1 0,0 1 0,0-1 0,0 0 0,-1 0 0,1 1 0,0-1 0,-1 0 0,1 0 0,-1 0 0,1 0 0,-1-1 0,1 1 0,-1 0 0,1-1 1,-1 1-1,0-1 0,0 1 0,1-1 0,-1 0 0,-2 0 0,3 0-1,1 0-1,-1 0 1,0-1 0,0 1 0,0-1 0,0 1-1,1-1 1,-1 1 0,0-1 0,1 1 0,-1-1-1,0 0 1,1 1 0,-1-1 0,1 0 0,-1 1-1,1-1 1,-1 0 0,1 0 0,-1 0-1,1 1 1,0-1 0,-1 0 0,1 0 0,0 0-1,0 0 1,0 0 0,0 0 0,0 1 0,0-1-1,0 0 1,0 0 0,0 0 0,0-1 0,8-33-20,-3 19 17,2 1 0,0 0 0,1 1 0,0 0 0,18-22 0,58-60 144,-73 85-118,100-101 177,-56 60-180,85-107 1,-133 150-62,-2 0 1,1 0-1,5-12 1,-10 19 28,-1 0 1,1 1 0,-1-1-1,1 0 1,-1 0 0,0 0-1,1 1 1,-1-1-1,0 0 1,0 0 0,-1-2-1,1 3 7,0 0 0,0 0 0,-1 1 0,1-1 0,0 1-1,-1-1 1,1 0 0,-1 1 0,1-1 0,-1 1 0,1-1 0,-1 1-1,1-1 1,-1 1 0,1-1 0,-1 1 0,0 0 0,1-1-1,-1 1 1,0 0 0,1-1 0,-1 1 0,0 0 0,1 0 0,-1 0-1,0 0 1,0 0 0,1 0 0,-2 0 0,-2 0 15,0 0 0,-1 1 0,1-1 0,0 1 0,0 0 0,0 0 0,0 1 0,0-1 0,0 1 0,0 0 0,1 0 0,-1 0 0,1 1 0,-1-1 0,1 1 0,0 0 0,0 0 0,0 0 0,0 0 0,-3 5 0,1-1 33,0 0 0,0 1 0,1-1 0,0 1 0,0 0 1,1 0-1,0 0 0,1 0 0,-3 11 0,5-13-32,-1 0 1,1 0-1,0 0 0,0 1 1,1-1-1,0 0 0,0 0 1,0 0-1,1-1 0,0 1 1,0 0-1,6 10 0,-6-13-56,-1 0 0,1 0 0,0 0 0,0-1 0,1 1 0,-1-1 0,0 1 0,1-1 1,0 0-1,-1 0 0,1 0 0,0 0 0,0-1 0,0 1 0,0-1 0,0 0 0,1 0 0,-1 0 0,0 0 0,0 0 0,1-1 0,-1 1 0,1-1 0,5 0 0,22-6-179,1-5-69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54 11939,'7'-8'1327,"-4"5"-786,0 0 1,0 0-1,0-1 0,-1 1 0,1-1 1,-1 1-1,0-1 0,0 0 1,0 0-1,2-7 0,-5 11-345,0 1 0,0-1-1,0 0 1,0 0 0,0 1 0,1-1 0,-1 1-1,0-1 1,0 0 0,0 1 0,1-1 0,-1 1-1,0 0 1,1-1 0,-2 2 0,-16 18 412,1 0-1,0 2 1,-20 36 0,17-26-441,-98 166 15,101-165-298,1 2-1,1 0 1,3 1-1,-9 39 1,19-70-11,1 1 0,0 0 0,0 0 0,1 1 0,0-1 0,0 0 1,0 0-1,1 0 0,-1 0 0,4 9 0,-3-13 62,0 1 0,0-1-1,1 1 1,-1-1 0,1 0 0,-1 0-1,1 0 1,0 0 0,0 0-1,0 0 1,0 0 0,0-1 0,1 1-1,-1-1 1,0 1 0,1-1-1,-1 0 1,1 0 0,-1 0 0,1 0-1,-1-1 1,1 1 0,0-1-1,-1 1 1,4-1 0,36-1-557,5-6-210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15699,'-28'38'1115,"-258"325"5153,280-354-6896,11-8-230,15-13-468,21-22-874,58-66 1,-68 65 2175,-2-2 1,29-48 0,-52 74 207,14-22 463,-19 32-537,1-1 0,-1 0 0,1 0 0,-1 1 0,1-1 0,-1 1 0,1-1 0,0 1 0,0 0 0,0 0 0,-1-1 0,1 1 0,3 0 0,-5 1-89,0 0 0,0 0-1,1 0 1,-1 0 0,0 0 0,0 0 0,0 0 0,0 1-1,0-1 1,1 0 0,-1 0 0,0 0 0,0 0-1,0 0 1,0 1 0,0-1 0,0 0 0,0 0 0,0 0-1,0 1 1,0-1 0,1 0 0,-1 0 0,0 0 0,0 1-1,0-1 1,0 0 0,0 0 0,0 0 0,0 0 0,-1 1-1,1-1 1,0 0 0,0 0 0,0 0 0,0 1 0,0-1-1,0 0 1,0 0 0,0 0 0,0 1 0,-8 50 1421,-21 72 0,21-90-1083,-36 192 2184,44-225-2542,0 0-1,0 1 0,0-1 0,0 0 1,0 0-1,0 0 0,0 0 0,0 0 1,0 0-1,0 0 0,0 0 0,0 0 0,-1 1 1,1-1-1,0 0 0,0 0 0,0 0 1,0 0-1,0 0 0,0 0 0,0 0 1,0 0-1,0 0 0,0 0 0,0 0 1,0 0-1,0 1 0,0-1 0,0 0 1,-1 0-1,1 0 0,0 0 0,0 0 1,0 0-1,0 0 0,0 0 0,0 0 1,0 0-1,0 0 0,0 0 0,0 0 1,-1 0-1,1 0 0,0 0 0,0 0 1,0 0-1,0 0 0,0 0 0,0 0 1,0 0-1,0 0 0,0 0 0,0 0 0,-1 0 1,1-1-1,0 1 0,0 0 0,0 0 1,0 0-1,0 0 0,0 0 0,0 0 1,-7-8-37,-4-10-29,-2-10 11,3 10 14,1 0 1,1-1 0,0-1-1,2 1 1,0-1 0,-3-22 0,9 42 38,0 0 1,0-1 0,1 1 0,-1-1 0,0 1-1,0 0 1,0-1 0,0 1 0,0 0 0,0-1-1,1 1 1,-1 0 0,0-1 0,0 1 0,0 0-1,1-1 1,-1 1 0,0 0 0,0 0 0,1-1 0,-1 1-1,0 0 1,1 0 0,-1-1 0,0 1 0,1 0-1,-1 0 1,0 0 0,1 0 0,-1 0 0,1 0-1,-1-1 1,0 1 0,1 0 0,-1 0 0,0 0-1,1 0 1,-1 0 0,1 1 0,-1-1 0,0 0 0,1 0-1,17 4-4,-17-4 5,42 15 1,-20-7-1,0-1 1,0 0-1,28 3 1,-44-9-2,-1-1 0,1 1 0,0-1 1,0-1-1,-1 1 0,1-1 0,-1 0 0,1-1 1,-1 0-1,1 0 0,-1 0 0,0 0 1,0-1-1,0 0 0,0-1 0,6-4 1,-6 4-7,0-1 0,0 0 1,-1-1-1,1 0 0,-1 1 1,0-2-1,-1 1 0,1 0 1,-1-1-1,-1 0 0,1 0 1,3-12-1,-17 32 65,-4 12 16,7-9 12,0-1-1,-4 20 1,10-30-65,-1-1-1,1 0 1,1 0-1,-1 1 1,1-1 0,0 0-1,-1 1 1,2-1-1,-1 0 1,1 1 0,-1-1-1,1 0 1,2 7-1,-2-10-6,0 0-1,0 0 1,-1 0-1,1 0 0,0 0 1,0 0-1,0 0 1,0-1-1,1 1 1,-1 0-1,0 0 0,0-1 1,0 1-1,0-1 1,1 1-1,-1-1 1,0 1-1,1-1 0,-1 0 1,0 0-1,1 0 1,-1 0-1,0 0 1,1 0-1,-1 0 0,0 0 1,1 0-1,-1 0 1,2-2-1,4 1 24,-1-1 0,0 0 0,0-1 0,10-5 0,0-3 9,0-1 0,-1 0 0,-1-1 0,0 0 0,-1-2-1,18-24 1,-13 17-90,-12 15-36,-5 6-158,-9 18-419,7-13 435,-5 34-1402,5-36 1549,1 1 1,0-1-1,0 0 1,0 0-1,0 1 1,0-1-1,1 0 1,-1 0-1,1 0 1,-1 0-1,1 0 1,0 1-1,0-1 1,2 3-1,12 5-535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 14979,'-3'-2'1740,"-5"6"-1187,-7 8-103,7-3 8,0-1-1,0 2 1,1-1-1,1 1 1,-1 0-1,2 0 0,-1 1 1,1 0-1,-6 22 1,11-32-440,0 0 0,0-1 0,0 1 0,0 0 0,0 0 0,0-1-1,1 1 1,-1 0 0,0 0 0,0-1 0,1 1 0,-1 0 0,1-1 0,-1 1 0,0 0 0,1-1 0,-1 1 0,1-1 0,0 1 0,-1-1 0,1 1 0,-1-1 0,1 1 0,0-1 0,-1 1 0,1-1 0,1 1 0,23 9-256,-22-9 190,43 9-522,7 1-113,-50-10 662,0 0 0,0 0 0,0 1 0,0-1 0,0 1 0,-1 0 0,1 0 0,0 0 0,-1 0 0,1 0 0,-1 0 0,0 1 0,3 2 0,-5-4 41,0-1 0,0 0 0,0 1 0,1-1 0,-1 0 0,0 1 0,0-1 0,0 0 0,0 1 0,0-1 0,0 0 0,0 1 0,0-1 0,0 0 0,0 1 0,0-1-1,0 0 1,0 1 0,0-1 0,0 0 0,0 1 0,0-1 0,-1 0 0,1 0 0,0 1 0,0-1 0,0 0 0,-1 1 0,1-1 0,0 0 0,-1 1 0,-12 7 462,-14 1 227,5-5-561,0-2 0,-1 0 0,-30-1 0,51-1-185,1 0-1,-1-1 1,0 1-1,0 0 1,1-1-1,-1 1 1,0-1-1,0 1 1,1-1-1,-1 0 1,-2-2 0,6 1-370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2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201 323 13411,'12'-15'1454,"-2"2"93,0 0-1,8-17 1,-16 27-1213,0 0 0,0-1 1,-1 1-1,0-1 0,0 1 0,0-1 0,0 0 0,0 1 0,-1-1 1,1 0-1,-1 0 0,0 1 0,0-1 0,-2-6 0,2 9-284,0 0 0,0 1 0,0-1 0,0 0-1,-1 1 1,1-1 0,0 0 0,-1 1 0,1-1 0,-1 1-1,1-1 1,-1 0 0,1 1 0,-1-1 0,1 1 0,-1 0-1,1-1 1,-1 1 0,1-1 0,-1 1 0,0 0 0,1-1-1,-1 1 1,0 0 0,0 0 0,-1-1-11,0 1-1,0 0 1,1 0 0,-1 0 0,0 0-1,0 1 1,0-1 0,0 0 0,-2 2-1,-34 16 24,15-4-49,0 1 1,2 1-1,0 1 1,1 1-1,1 1 1,-33 40-1,50-57-12,1 1 0,0-1-1,-1 0 1,1 0 0,0 0-1,0 1 1,0-1 0,1 1-1,-2 2 1,2-4-1,0 0-1,0 0 1,0-1 0,0 1 0,0 0-1,0 0 1,1-1 0,-1 1 0,0 0-1,0 0 1,0-1 0,1 1 0,-1 0-1,0-1 1,1 1 0,-1 0 0,1-1-1,-1 1 1,1-1 0,-1 1 0,1 0-1,1 0-2,0 0-1,0 0 1,0 0-1,0-1 1,1 1-1,-1-1 0,0 1 1,0-1-1,0 0 1,1 0-1,-1 0 0,0 0 1,0 0-1,0 0 1,0-1-1,1 1 0,-1-1 1,0 1-1,3-2 1,14-6-47,-1 0 1,0-1 0,0-1 0,-1-1 0,28-22 0,12-8-74,-57 41 122,1-1 0,-1 1 0,0 0 0,1-1 0,-1 1 0,1 0 0,-1-1 0,1 1 0,-1 0 0,1 0 0,-1 0 0,1-1 0,-1 1 0,1 0 0,-1 0 0,1 0 0,-1 0 0,1 0 0,-1 0 0,1 0 0,-1 0 0,1 0 0,-1 0 0,1 0 0,-1 0 0,1 0 0,-1 1 0,1-1 0,-1 0 0,1 0 0,-1 1 0,0-1 0,1 0 0,0 2 1,0-1-1,-1 0 0,1 0 0,-1 0 1,0 1-1,1-1 0,-1 0 0,0 1 1,1-1-1,-1 0 0,0 0 0,0 1 0,0 0 1,-8 52-3,6-48 0,-46 289 686,36-213-293,7-41-78,-3 0 0,-1-1 0,-21 56 0,29-91-274,-2-1 0,1 0 1,0 0-1,-1 0 0,-5 7 0,7-10-32,1-1 1,-1 1-1,1-1 1,-1 1-1,1-1 1,-1 1-1,1-1 0,-1 1 1,0-1-1,1 1 1,-1-1-1,0 0 1,1 1-1,-1-1 1,0 0-1,1 0 1,-1 1-1,0-1 0,0 0 1,1 0-1,-1 0 1,0 0-1,0 0 1,1 0-1,-1 0 1,0 0-1,0-1 1,1 1-1,-1 0 0,0 0 1,1-1-1,-1 1 1,0 0-1,1-1 1,-1 1-1,0 0 1,1-1-1,-1 1 1,1-1-1,-1 1 1,0-1-1,1 1 0,-1-1 1,1 0-1,-1-1 1,-4-6 14,1 0 1,-1 0-1,2-1 0,-1 0 1,1 0-1,1 0 1,-1 0-1,-1-17 1,-3-78-251,7 103 226,0-14-235,0 0 0,1-1 0,0 1 0,2 0 0,-1 0 0,2 0 0,7-21-1,-6 25-249,1-1-1,0 1 1,1 0-1,0 0 0,1 0 1,0 1-1,0 0 1,1 1-1,12-10 0,5-1-976,1 1 0,37-20 0,-33 22-760,47-37-1,-63 41 1996,-1 3 870,0-1-1,-2 0 1,1-1-1,-1-1 1,-1 0-1,13-19 1,-23 30-417,0 1 0,0-1 1,-1 0-1,1 1 0,-1-1 1,1 0-1,-1 0 0,0 1 1,1-1-1,-1 0 0,0 0 1,0 0-1,-1-2 0,1 3-134,0 1-1,0 0 1,0 0-1,0-1 1,0 1-1,0 0 1,-1 0-1,1-1 1,0 1-1,0 0 1,0 0-1,0 0 1,0-1-1,-1 1 1,1 0 0,0 0-1,0 0 1,0-1-1,-1 1 1,1 0-1,0 0 1,0 0-1,-1 0 1,1 0-1,0 0 1,0 0-1,-1 0 1,1-1-1,0 1 1,-1 0-1,-12 8 1429,4 1-1309,1 1 0,0 0 1,0 1-1,1-1 0,1 1 1,-1 1-1,2-1 1,0 1-1,0 0 0,1 0 1,-4 20-1,7-30-201,1-1 0,0 0 0,0 1 0,0-1 0,-1 0 0,1 1 0,1-1 0,-1 0 0,0 1-1,0-1 1,0 0 0,1 1 0,-1-1 0,0 0 0,1 0 0,-1 1 0,2 1 0,-1-3-5,-1 1 1,1-1-1,-1 0 0,1 1 1,0-1-1,-1 0 1,1 1-1,0-1 0,-1 0 1,1 0-1,0 1 1,-1-1-1,1 0 0,0 0 1,-1 0-1,1 0 0,0 0 1,-1 0-1,1 0 1,0 0-1,0-1 0,-1 1 1,2 0-1,2-2-5,0 1 0,0-1 0,0 0-1,-1 0 1,1-1 0,0 1 0,-1-1 0,6-5-1,15-20-484,-2 0-1,-1-2 0,21-40 0,-27 46-244,-6 13 15,-9 18-81,-8 25-170,6-26 1016,-12 41-390,5-20 303,2 0 0,-8 48 0,14-73 7,1-1-1,0 0 1,0 1 0,0-1 0,0 0-1,0 0 1,0 1 0,0-1 0,0 0-1,0 1 1,0-1 0,1 0 0,-1 0-1,1 0 1,-1 1 0,1-1 0,-1 0-1,2 1 1,-2-1-6,1-1 1,-1 0 0,1 0-1,0 0 1,-1 0-1,1 0 1,-1 0-1,1 0 1,-1 0-1,1 0 1,-1 0-1,1 0 1,0 0-1,-1-1 1,1 1-1,-1 0 1,1 0-1,-1-1 1,1 1-1,-1 0 1,1-1-1,-1 1 1,1 0-1,-1-1 1,0 1-1,1-1 1,5-4-256,-2-1 0,1 1 0,0-1 0,5-10 0,76-159-2084,-63 118 3187,17-67-1,-39 121-638,7-33 879,-8 35-1009,0 1 0,0-1 0,0 1-1,0 0 1,0-1 0,0 1 0,0-1 0,0 1 0,0-1 0,0 1 0,0-1 0,0 1-1,0-1 1,-1 1 0,1 0 0,0-1 0,0 1 0,-1-1 0,1 1 0,0 0-1,0-1 1,-1 1 0,0 0 32,1 0-1,-1 0 0,1 0 1,-1 0-1,0 0 0,1 0 1,-1 0-1,1 0 0,-1 1 1,0-1-1,1 0 0,-1 1 1,1-1-1,-1 0 0,1 1 1,-1-1-1,1 0 1,-1 1-1,1-1 0,-1 1 1,0 0-1,-5 7 83,-1-1 1,1 1-1,0 1 1,0-1-1,1 1 1,0 0-1,1 0 1,0 1-1,0-1 1,1 1-1,1 0 1,-1-1-1,1 1 1,1 1-1,0-1 1,1 0-1,0 18 1,1-24-194,0 0 0,0 0 1,1-1-1,-1 1 1,1 0-1,0 0 1,0-1-1,0 1 1,0-1-1,0 0 1,1 0-1,3 4 1,3 1-378,0-1 0,18 12 0,-22-16 298,1 0 0,-1 0 0,0 1 0,0-1 1,0 1-1,-1 0 0,0 1 0,1-1 0,-1 1 0,-1 0 0,1 0 0,-1 0 1,0 1-1,3 5 0,-6-9 179,1 0-1,-1 0 1,1 1 0,-1-1 0,0 0 0,0 1 0,0-1-1,0 0 1,0 0 0,-1 1 0,1-1 0,-1 0 0,1 0-1,-1 1 1,0-1 0,0 0 0,0 0 0,0 0 0,0 0-1,-2 2 1,0-1 91,0 0 0,0 1-1,0-2 1,0 1 0,0 0-1,0-1 1,-1 1 0,0-1-1,1 0 1,-1 0 0,-4 1-1,5-2-77,-1 1 0,1-1 0,-1-1 0,1 1 0,-1 0-1,0-1 1,1 0 0,-1 0 0,0 0 0,1 0 0,-1 0-1,-6-2 1,8 1-133,0 0 0,0 0-1,0 0 1,0 0 0,0 0 0,0 0-1,0 0 1,0-1 0,0 1 0,1-1-1,-1 1 1,0-1 0,1 0 0,0 0-1,-1 0 1,1 0 0,0 0 0,0 0-1,0 0 1,0 0 0,-1-3 0,-3-16-259,6-2-115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13899,'12'-1'639,"0"-1"0,-1 0 0,1-1 1,-1 0-1,0-1 0,0 0 0,0-1 0,-1 0 0,1-1 1,-1 0-1,0-1 0,-1 0 0,0 0 0,9-9 0,-17 15-579,0 0-1,0 0 0,0 0 0,0-1 0,-1 1 1,1 0-1,0-1 0,0 1 0,-1 0 0,1-1 1,-1 1-1,1-3 0,-1 4-39,0-1-1,0 1 0,0-1 1,0 1-1,0-1 1,0 1-1,0-1 1,-1 1-1,1-1 1,0 1-1,0-1 1,0 1-1,-1-1 0,1 1 1,0-1-1,0 1 1,-1-1-1,1 1 1,0 0-1,-1-1 1,1 1-1,-1-1 1,0 1-1,0-1-4,-1 0-1,0 1 1,1-1-1,-1 1 1,0-1-1,0 1 1,1 0-1,-1 0 1,0-1-1,0 1 1,0 1-1,1-1 1,-1 0-1,0 0 1,0 1-1,1-1 1,-1 1-1,-2 0 1,-4 3-9,0 0 1,1 1-1,-1 0 1,1 0 0,0 0-1,0 1 1,1 0-1,0 1 1,0-1 0,0 1-1,1 0 1,0 1-1,0-1 1,1 1 0,0 0-1,0 0 1,1 0 0,0 1-1,-3 15 1,5-22-5,1 0 0,0 0 0,-1 0 0,1 0 0,0 0 0,0 0-1,0 0 1,0 0 0,1 0 0,-1 0 0,0 0 0,1 0 0,0 0 0,-1 0 0,1 0 0,0 0 0,0-1 0,0 1 0,0 0 0,0 0 0,0-1 0,1 1 0,-1-1 0,1 1 0,-1-1 0,1 0 0,2 2 0,-1-1 2,1-1 1,-1 0 0,0 0-1,0-1 1,1 1 0,-1-1 0,0 0-1,1 0 1,-1 0 0,1 0-1,-1 0 1,0-1 0,1 0-1,-1 1 1,0-1 0,5-2-1,18-9 3,0 0 0,-1-2 0,32-21 0,5-5 19,-61 40-27,0-1 1,0 1-1,0-1 1,0 0-1,0 1 1,0 0-1,0-1 1,0 1-1,0 0 1,0-1-1,0 1 1,0 0-1,0 0 1,0 0-1,0 0 1,0 0-1,0 0 1,0 0-1,0 0 1,2 1 0,-3-1 4,1 1 0,-1-1 0,1 1 0,-1-1 0,1 1 0,-1 0 0,1-1 0,-1 1 0,0 0 0,1-1 0,-1 1 0,0 0 0,1 0 0,-1-1 1,0 1-1,0 0 0,0 0 0,0-1 0,0 1 0,0 0 0,0 1 0,-1 7 82,0 0-1,-1 0 1,-4 15 0,3-13 31,1-3-42,-5 26 169,6-32-214,1 0 0,0-1-1,0 1 1,-1 0 0,1 0 0,1 0 0,-1-1 0,0 1 0,0 0 0,1 0 0,-1-1 0,1 1 0,-1 0 0,2 2 0,-1-4-22,0 1-1,-1-1 1,1 1 0,0-1 0,0 0 0,0 1 0,0-1-1,-1 0 1,1 0 0,0 0 0,0 1 0,0-1 0,0 0 0,0 0-1,0 0 1,-1 0 0,1-1 0,0 1 0,0 0 0,0 0 0,0 0-1,-1-1 1,1 1 0,0 0 0,0-1 0,0 1 0,-1-1-1,1 1 1,1-2 0,23-15-445,-9 2-16,-1 0 0,0-1 0,-1 0 0,-1-1 0,11-19 0,0-3-192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1:2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16059,'4'6'2081,"0"10"-929,4 4-376,3 6 1705,2 3-857,5 1-488,2 4-79,-1 6-337,-2 5-184,-4 7-216,-7 4-128,-12 7-288,-10 0-208,-27 1 864,-11-2-560,-9-7-16,-3-3 16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1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10978,'7'77'729,"3"-2"-914,-1-2 169,-1-8 281,0-5-169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15051,'-2'-8'1961,"1"3"-1249,1 7-352,0 7 1696,1 4-1320,-1 5-247,8 6-257,-6 2-160,6 13-360,2 6-177,-4 6-471,-1 7-200,0 7 848,-2 1-256,-3 4-208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81 22253,'0'7'1608,"-7"6"-1248,-1 8-192,0 11 576,-1 4-280,2 5-263,1 4-81,1-1-112,2-2-88,1-8-265,1-8-127,1-9-552,1-6-200,1-13 848,-2-10-224,0-18-128</inkml:trace>
  <inkml:trace contextRef="#ctx0" brushRef="#br0" timeOffset="1">17 31 14739,'8'-19'2249,"7"12"-985,3 2-472,11 5 2265,5 0-1425,9 5-616,3-1-256,3 2-552,-2-2-384,-1 0-696,-6-2-336,-13-5 936,-5-1-264,-18-4-208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1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0 14283,'-7'5'1840,"-3"-4"-1183,-2 2-273,-1-2 1248,-1-1-904,-3 2-112,-7-2-344,-2 1-184,-1 1-128,-3-1-8,-8 2-312,-5-3-160,-12 0-296,-8-4 608,-9-4-104,-6 3-88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2148 1 4625,'-88'20'1454,"-1"-4"1,-1-4-1,-121 1 0,-9-23 2087,-92 2-3042,-133 47-581,360-32 1036,-98-3-1,31-3 943,127 1-1527,1 2 0,-39 9 0,42-7-39,0-1 0,-1-2 0,-32 3 0,26-11-327,15-2-339,13 7 328,0-1 0,-1 1 0,1 0-1,0 0 1,0-1 0,0 1 0,0 0-1,0 0 1,0-1 0,0 1 0,-1 0-1,1-1 1,0 1 0,0 0 0,0 0-1,0-1 1,0 1 0,0 0 0,0-1 0,1 1-1,-1 0 1,0-1 0,0 1 0,0 0-1,0 0 1,0-1 0,0 1 0,0 0-1,1 0 1,-1-1 0,0 1 0,0 0-1,0 0 1,1-1 0,-1 1 0,0 0-1,1 0 1,8-7-172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1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18076,'19'14'6428,"-7"-7"-6321,1 0 0,23 9 0,-28-15-244,0 1-1,1-1 0,-1-1 0,0 1 1,1-2-1,-1 1 0,0-1 0,1 0 1,-1-1-1,0 0 0,0 0 1,0-1-1,0 0 0,0 0 0,-1-1 1,1 0-1,6-5 0,-6 4-67,-1 0 0,0 0 0,0-1-1,-1 0 1,1-1 0,-1 1 0,-1-1-1,1 0 1,-1-1 0,-1 1 0,1-1 0,-1 0-1,0 0 1,-1 0 0,5-17 0,-9 23 337,-3 6 33,-4 9 141,-3 21 217,2 0 0,-7 46 0,6-25-189,-18 107 456,-2 12-2463,24-160 946,6-27 204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1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14843,'-30'65'5135,"-161"282"-3032,182-329-2101,1 0 1,-9 29 0,16-42-198,5-9-26,5-12-157,20-58-551,36-155 0,-62 217 1026,-4 25 127,0-1 0,1 1 0,0 0 0,1-1 0,0 1 0,1-1 0,5 20 0,-1-9-32,0-1-1,2 0 1,20 40 0,-13-40 50,-15-23-238,0 1-1,0 0 0,0 0 1,0 0-1,0 0 1,0 0-1,0 0 1,0 0-1,0 0 0,0 0 1,0 0-1,0 0 1,0 0-1,0 0 1,0 0-1,0-1 0,0 1 1,0 0-1,0 0 1,0 0-1,0 0 1,0 0-1,0 0 0,0 0 1,0 0-1,0 0 1,0 0-1,0 0 1,0 0-1,1 0 0,-1 0 1,0 0-1,0 0 1,0 0-1,0 0 1,0 0-1,0 0 0,0 0 1,0 0-1,0 0 1,0 0-1,0 0 1,0 0-1,0 0 0,0 0 1,1 0-1,-1 0 1,0 0-1,0 0 1,0 0-1,0 0 0,0 0 1,0 0-1,0 0 1,0 0-1,0 0 1,0 0-1,0 0 0,0 0 1,0 0-1,0 0 1,0 0-1,0 0 0,0 0 1,0 0-1,1 0 1,-1 1-1,-4-16 147,-4-4-128,-1 1-1,-1-1 1,0 2-1,-2-1 0,0 2 1,-1-1-1,0 2 1,-1 0-1,-1 0 1,0 1-1,-27-18 1,8 15 82,45 20-52,1-1 0,-1 0 1,0-1-1,1 0 0,-1 0 1,0-1-1,16-2 0,89-16-161,-103 16 62,27-5 245,0-3-1,48-17 0,-52 15-126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2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17860,'-10'13'1648,"7"-3"-952,3 5-200,19-2 881,11 1-377,16 2-280,6-3-56,13-1-184,2-2-88,-1-1-368,-2-2-320,-10-1-704,-8-2-208,-19-4 928,-9-4-208,-23-7-232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2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38 16852,'-38'-38'5769,"42"39"-2826,17 4-2625,-6-1-317,-9-3-3,-1 0-1,0 1 1,0-1 0,0 1 0,9 5 0,-14-7 2,0 0 1,1 0-1,-1 1 1,0-1 0,0 0-1,0 0 1,0 0-1,1 1 1,-1-1 0,0 0-1,0 0 1,0 1-1,0-1 1,0 0 0,0 0-1,0 1 1,0-1-1,0 0 1,0 0 0,0 1-1,0-1 1,0 0-1,0 0 1,0 1 0,0-1-1,0 0 1,0 1-1,0-1 1,0 0 0,0 0-1,0 1 1,0-1-1,0 0 1,-1 0 0,1 0-1,0 1 1,0-1-1,0 0 1,0 0 0,-1 0-1,1 1 1,0-1-1,-10 8 54,9-7-48,-23 14 32,0-2 1,-1 0-1,-33 12 1,-81 21 60,79-31-25,38-10-29,-1 1 0,1 1 1,1 0-1,-1 2 0,-26 15 1,46-24-43,1 1 0,0 0-1,-1 0 1,1 0 0,0 0 0,0 0 0,-1 0 0,1 0 0,0 0 0,0 0 0,0 1 0,0-1 0,1 0 0,-1 1 0,0-1-1,1 1 1,-1-1 0,0 0 0,1 1 0,0 0 0,-1-1 0,1 1 0,0-1 0,0 1 0,0-1 0,0 1 0,0-1 0,0 1 0,0 0-1,1-1 1,-1 1 0,0-1 0,1 1 0,-1-1 0,1 0 0,0 1 0,-1-1 0,1 1 0,0-1 0,0 0 0,2 2 0,4 6-9,1-1 0,0 0 1,0 0-1,17 10 0,-15-10-8,280 181-2267,-249-166 1877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2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 19892,'-9'-1'411,"1"0"-1,0 1 1,-1 0-1,1 1 1,-1-1 0,1 2-1,0-1 1,-1 1-1,-7 3 1,10-3-272,0 1 0,1-1 1,-1 1-1,0 0 0,1 0 0,0 1 1,0 0-1,0 0 0,0 0 0,1 0 1,0 1-1,-7 8 0,10-11-132,0-1-1,0 0 0,1 0 1,-1 0-1,0 1 1,1-1-1,-1 0 0,1 1 1,0-1-1,-1 0 1,1 1-1,0-1 0,0 1 1,0-1-1,0 1 1,0-1-1,0 0 0,0 1 1,0-1-1,1 0 1,-1 1-1,1 1 0,0-1-4,1 0 0,-1 0 0,1 0 0,-1 0-1,1 0 1,0 0 0,-1-1 0,1 1 0,0 0-1,0-1 1,4 2 0,6 3-8,0 0-1,0-1 1,23 6-1,-28-9 23,33 8-19,-26-7 17,0 0 1,0 1-1,0 1 1,-1 0-1,1 1 1,13 8 0,-26-13-6,0-1 1,0 0-1,-1 1 1,1-1-1,-1 1 1,1-1-1,0 1 1,-1-1 0,1 1-1,-1-1 1,1 1-1,-1 0 1,1-1-1,-1 1 1,0 0-1,1-1 1,-1 1 0,0 0-1,1 0 1,-1-1-1,0 1 1,0 0-1,0 0 1,0 0-1,0-1 1,0 1 0,0 0-1,0 0 1,0 1-1,-1-1 13,0 1-1,0-1 1,0 1 0,0-1-1,0 0 1,0 1 0,0-1-1,-1 0 1,1 0 0,0 0-1,-1 0 1,1 0-1,-2 1 1,-8 3 186,0 0 1,-23 7-1,34-12-196,-29 8 218,0 0 0,-1-2-1,1-1 1,-1-2-1,0-1 1,-37-1 0,65-1-418,0-1 0,0 1 0,0-1 0,0 1 0,0-1 0,0 1 0,0-1 0,0 0 0,0 0 1,0 0-1,-1-2 0,3 3 126,0 0 0,-1 0 0,1 0 0,0-1 0,0 1 0,-1 0 0,1 0 0,0-1 0,0 1 0,0 0 0,0-1 0,-1 1 0,1 0 0,0 0 0,0-1 0,0 1 1,0 0-1,0-1 0,0 1 0,0 0 0,0-1 0,0 1 0,0 0 0,0-1 0,0 1 0,0-1 0,11-8-725,12 2-289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358 119 15211,'2'-5'221,"-1"1"-1,0-1 0,1 1 0,-2-1 1,1 0-1,-1 0 0,1 1 0,-1-1 1,0 0-1,-1 0 0,1 1 0,-1-1 1,0 0-1,-3-7 0,2 9-115,1 0 1,-1 0-1,0 1 0,0-1 1,0 1-1,0 0 0,0-1 1,-1 1-1,1 0 0,-1 0 1,1 0-1,-1 1 0,0-1 1,0 1-1,1-1 0,-1 1 1,0 0-1,0 0 0,-1 0 1,1 0-1,0 1 0,0 0 1,-5-1-1,-1 1-17,1 0-1,-1 1 0,1 0 1,0 1-1,-1-1 1,1 2-1,0-1 1,0 1-1,0 0 1,0 1-1,0 0 0,1 0 1,0 1-1,-8 6 1,-2 1 47,1 2 0,1 0 0,0 1 0,-22 28 0,25-25-20,-21 35-1,30-48-93,0 1 0,0-1 0,1 1 0,0 0 0,0 0 0,1-1 0,0 1 0,0 0 1,0 0-1,0 0 0,1 9 0,1-14-18,-1 1 1,0-1 0,1 0-1,-1 0 1,0 0-1,1 0 1,-1 0 0,1 0-1,0 0 1,-1 0-1,1 0 1,0-1 0,0 1-1,-1 0 1,1 0 0,0 0-1,0-1 1,0 1-1,0 0 1,0-1 0,0 1-1,0-1 1,0 0-1,0 1 1,0-1 0,0 0-1,0 1 1,1-1 0,-1 0-1,0 0 1,1 0-1,3 0 1,1 0 1,-1 0-1,0 0 0,11-3 0,-1-1 7,0-1 0,0 0 0,0-1 0,24-14 0,52-39 22,-26 15-76,-65 44 41,0 0 1,1-1-1,-1 1 0,0 0 1,0 0-1,1 0 0,-1-1 0,0 1 1,1 0-1,-1 0 0,0 0 1,0 0-1,1 0 0,-1 0 0,0 0 1,1-1-1,-1 1 0,0 0 1,1 0-1,-1 0 0,0 0 1,1 0-1,-1 1 0,0-1 0,1 0 1,-1 0-1,0 0 0,1 0 1,-1 0-1,0 0 0,1 1 0,0 10-29,-13 27 9,8-23 19,-6 26 70,3 1-1,-4 62 0,8 85 316,3-78-132,0-103-221,-1 1-1,1-1 0,-1 0 0,-1 0 1,0 0-1,0 0 0,-4 10 1,5-17-12,1 1 0,-1 0 0,0 0 1,0-1-1,0 1 0,-1-1 1,1 1-1,0-1 0,-1 1 0,1-1 1,-1 0-1,1 0 0,-1 1 0,1-1 1,-1 0-1,0 0 0,0-1 1,1 1-1,-1 0 0,0-1 0,0 1 1,0-1-1,0 1 0,0-1 0,0 0 1,0 0-1,0 0 0,0 0 0,0 0 1,1 0-1,-1-1 0,0 1 1,0-1-1,0 1 0,-2-2 0,0 1 12,0-1-1,0-1 0,-1 1 1,2-1-1,-1 1 1,0-1-1,1 0 0,-1 0 1,1-1-1,0 1 0,0-1 1,0 0-1,0 1 0,1-1 1,-1 0-1,1-1 0,0 1 1,1 0-1,-3-8 0,0 0-9,2 1-1,-1-1 0,1 0 0,1 1 1,0-1-1,1-21 0,2 20-22,0-1-1,1 1 1,0 0-1,1-1 0,1 1 1,0 1-1,1-1 1,0 1-1,1 0 1,0 0-1,0 1 1,2 0-1,-1 0 0,2 1 1,15-14-1,14-8 6,1 2 0,85-49 0,-50 34 44,-70 42-44,104-73 31,-97 67-28,-1-1 0,0 0 1,-1-1-1,0 0 1,0-1-1,13-23 1,-21 31-3,0 1 1,0-1-1,-1 1 1,1-1-1,-1 0 1,0 1-1,-1-1 0,1 0 1,0-4-1,-1 7-2,0 0 1,0 0-1,0 0 0,-1 1 0,1-1 0,0 0 0,0 0 0,-1 0 0,1 0 0,0 0 0,-1 1 0,1-1 0,-1 0 1,1 0-1,-1 1 0,0-1 0,1 0 0,-1 1 0,0-1 0,1 1 0,-1-1 0,0 0 0,0 1 0,1 0 0,-1-1 1,0 1-1,0-1 0,0 1 0,0 0 0,1 0 0,-1 0 0,0-1 0,0 1 0,0 0 0,0 0 0,0 0 0,0 0 1,0 0-1,0 1 0,1-1 0,-1 0 0,-1 1 0,-5 0 5,1 0-1,-1 1 1,1 0 0,0 1-1,0-1 1,0 1 0,0 0-1,0 1 1,0-1 0,1 1-1,0 0 1,-6 6 0,-6 6 16,1 1 1,-16 22-1,22-25 0,-1 1 1,2 0-1,-13 28 0,19-36-113,0 0 1,0-1-1,1 1 0,0 1 0,1-1 1,0 0-1,0 0 0,0 0 0,1 1 1,0-1-1,2 14 0,-1-19 105,-1 0 0,1 1 0,-1-1 0,1 0 0,0 0 0,0 0 0,0 0 0,0 0 0,0 0 1,1 0-1,-1-1 0,1 1 0,-1 0 0,1-1 0,-1 1 0,1-1 0,0 1 0,0-1 0,0 0 0,0 0 0,0 0 0,3 1 0,12 2-136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63 16492,'1'-4'491,"1"-2"-95,-1 1 1,1-1-1,-1 1 0,1-12 1,-2 16-345,0 1 0,0-1 1,0 0-1,0 0 0,0 1 1,0-1-1,-1 0 0,1 0 1,0 1-1,0-1 0,-1 0 1,1 1-1,0-1 0,-1 0 1,1 1-1,0-1 0,-1 0 1,1 1-1,-1-1 0,1 1 1,-1-1-1,1 1 0,-1-1 1,0 1-1,1-1 0,-1 1 1,1 0-1,-1-1 0,0 1 1,0 0-1,1 0 0,-1-1 1,0 1-1,1 0 0,-1 0 1,0 0-1,0 0 0,1 0 1,-1 0-1,0 0 0,0 0 1,1 0-1,-1 0 0,0 0 1,0 1-1,1-1 0,-2 0 1,-4 2 117,0 1 0,0-1 0,0 1 0,0 0 0,0 0 0,1 1 0,-1 0 0,1 0 0,0 0 0,0 1 0,-8 9 0,0 2-124,1 0 0,-16 28 1,25-39-47,0 0 0,0 0 0,1 1 0,0-1 0,0 1 0,0-1 0,-1 11 0,3-14 0,0 0 0,0 0 0,0 0 0,0 0 0,0 0 0,0 0-1,1 0 1,-1 0 0,1 0 0,-1 0 0,1 0 0,0 0 0,0-1 0,0 1-1,0 0 1,0 0 0,0-1 0,0 1 0,0-1 0,1 1 0,-1-1 0,1 0-1,-1 1 1,1-1 0,3 2 0,15 7 4,-15-8 0,1 1 0,0 0 0,-1 0 0,0 0 0,0 1 0,8 6 0,-13-10-3,1 1 0,0 0 0,-1 0 0,1 0 0,-1-1-1,1 1 1,-1 0 0,0 0 0,1 0 0,-1 0 0,0 0 0,1 0-1,-1 0 1,0 0 0,0 0 0,0 0 0,0 0 0,0 2-1,-1-2 1,1 1 0,-1 0 0,0 0 0,1-1 0,-1 1-1,0-1 1,0 1 0,0-1 0,-1 1 0,1-1 0,0 1-1,0-1 1,-3 2 0,-12 8 98,1-1-1,-1-1 1,-1 0 0,0-1 0,0-1-1,-1 0 1,0-1 0,0-1-1,-35 5 1,22-10-141,31 0 15,-1 0 1,1 0 0,-1 0 0,1 0 0,-1 0 0,1-1 0,-1 1 0,1 0-1,-1 0 1,1 0 0,-1-1 0,1 1 0,-1 0 0,1-1 0,-1 1 0,1 0 0,0-1-1,-1 1 1,1-1 0,-1 0 0,1 1-29,0-1 0,0 1 0,0-1-1,0 0 1,0 1 0,0-1 0,0 0 0,1 1 0,-1-1 0,0 1 0,0-1-1,0 0 1,1 1 0,-1-1 0,0 1 0,1-1 0,-1 1 0,0-1-1,1 1 1,-1-1 0,1 1 0,0-1 0,5-5-154,0 0 0,1 1 1,12-8-1,10-4-392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123 350 14339,'2'-2'460,"23"-26"1488,-24 27-1848,0 0-1,0 0 1,0 0-1,-1 0 1,1 1-1,0-1 1,-1 0-1,1 0 1,-1 0-1,1-1 1,-1 1-1,0 0 1,1 0-1,-1 0 1,0 0-1,0 0 1,1 0-1,-1-1 1,0 1-1,0 0 1,-1 0-1,1 0 1,0 0-1,0 0 1,0 0-1,-1-2 0,0 3-7,0 0 0,0 0 0,1 0-1,-1 0 1,0 0 0,0 1 0,0-1-1,0 0 1,1 0 0,-1 0-1,0 1 1,0-1 0,1 0 0,-1 1-1,0-1 1,0 1 0,1-1 0,-1 1-1,0 0 1,-18 13 414,17-13-399,-11 11 29,0 0 1,1 1-1,0 0 1,1 0-1,0 1 1,1 1-1,1 0 0,-15 31 1,23-44-111,0 0-1,1 0 1,-1 1 0,0-1-1,1 0 1,-1 1 0,1-1-1,0 0 1,-1 1 0,1-1-1,1 5 1,-1-6-16,1 0-1,-1 0 1,0-1 0,1 1-1,-1 0 1,1 0 0,0-1-1,-1 1 1,1 0 0,-1-1-1,1 1 1,0-1-1,0 1 1,-1-1 0,1 1-1,0-1 1,0 1 0,-1-1-1,1 0 1,0 1 0,0-1-1,0 0 1,0 0 0,0 0-1,0 1 1,-1-1 0,1 0-1,0 0 1,0 0-1,0-1 1,0 1 0,0 0-1,1-1 1,8 0 13,0-1 0,1-1 0,-1 0 0,-1 0 0,1-1-1,11-6 1,57-36 25,-48 27-7,-21 14-28,-7 3-12,0 0 0,1 0 1,0 0-1,-1 0 0,1 1 1,0 0-1,0-1 0,0 1 1,0 0-1,0 0 0,0 1 0,0-1 1,6 0-1,-9 2 2,1-1 0,-1 0 0,1 1-1,-1-1 1,0 1 0,1-1 0,-1 1 0,0-1 0,0 1-1,1-1 1,-1 1 0,0 0 0,0-1 0,0 1 0,0-1-1,0 1 1,0-1 0,0 1 0,0 0 0,0-1 0,0 1-1,0-1 1,0 1 0,0 0 0,0-1 0,-1 2 0,-3 16 91,4-18-88,-5 14 93,2-8-29,1 0 0,0 1 0,1-1 0,-1 0 0,1 1 0,0 13 0,1-20-60,0 1 1,1 0 0,-1 0 0,0 0-1,0-1 1,1 1 0,-1 0 0,1 0 0,-1-1-1,1 1 1,-1 0 0,1-1 0,-1 1-1,1 0 1,0-1 0,-1 1 0,1-1-1,0 1 1,0-1 0,-1 1 0,1-1 0,0 0-1,0 1 1,-1-1 0,1 0 0,0 0-1,0 1 1,0-1 0,0 0 0,0 0-1,-1 0 1,1 0 0,0 0 0,0 0 0,0 0-1,1-1 1,35-6 161,62-33-32,-13 5-98,-84 34-43,0 0 1,0 1 0,0-1-1,0 0 1,-1 1 0,1 0-1,0-1 1,0 1-1,0 0 1,0 0 0,0 0-1,3 1 1,-5-1 1,1 1 1,0 0-1,-1-1 1,1 1-1,0 0 0,-1-1 1,1 1-1,-1 0 1,1 0-1,-1-1 1,1 1-1,-1 0 0,0 0 1,1 0-1,-1 0 1,0-1-1,0 1 0,1 0 1,-1 0-1,0 0 1,0 0-1,0 0 1,0 0-1,0 0 0,-1 1 1,1-1 3,0-1-1,0 1 1,0-1 0,0 1 0,0 0 0,0-1-1,0 1 1,1-1 0,-1 1 0,0-1-1,0 1 1,0-1 0,1 1 0,-1-1 0,0 1-1,1-1 1,-1 1 0,0-1 0,1 1 0,-1-1-1,1 0 1,-1 1 0,0-1 0,1 1 0,-1-1-1,1 0 1,0 1 0,18-1 54,26-14-11,-37 11-16,-5 2-26,4-2-16,1 0 0,0 1 1,-1 0-1,16-2 0,-22 4 5,0 0 0,1 0 0,-1 0 0,0 0 0,1 0 1,-1 0-1,0 0 0,1 0 0,-1 1 0,0-1 0,1 0 0,-1 1 0,0 0 0,0-1 0,0 1 1,0-1-1,1 1 0,-1 0 0,0 0 0,0 0 0,0 0 0,0 0 0,-1 0 0,1 0 0,0 0 1,0 0-1,0 0 0,-1 0 0,1 0 0,-1 1 0,1-1 0,-1 0 0,1 0 0,-1 1 1,0-1-1,0 0 0,1 2 0,-1 11-40,0-1 0,0 0 0,-5 26 0,1-1-207,3-37 224,1 0-1,0-1 1,0 1 0,0 0 0,0 0 0,0-1-1,0 1 1,0 0 0,0 0 0,0-1 0,0 1 0,0 0-1,0-1 1,1 1 0,-1 0 0,0 0 0,0-1 0,1 1-1,-1 0 1,1-1 0,-1 1 0,0-1 0,2 2-1,-2-2-26,1 0-1,-1 0 0,1 0 1,0 0-1,-1 0 0,1 0 1,0-1-1,-1 1 0,1 0 1,-1 0-1,1 0 0,-1-1 1,1 1-1,0 0 0,-1 0 1,1-1-1,-1 1 0,1-1 1,-1 1-1,1-1 0,26-30-1971,1-15 470,-3-2 0,23-58 0,-21 44 464,6-12-640,64-131 2692,-86 187 118,-9 17-471,-3 5 14,-13 30 1558,-46 117 1554,48-115-3445,2 0 0,2 1 1,2 0-1,-4 58 0,9-52-265,1-6-64,-6 39 0,6-75 31,0-1 1,0 1 0,0-1 0,0 1 0,0-1 0,0 0 0,0 1 0,0-1 0,0 1 0,0-1 0,-1 1 0,1-1 0,0 0-1,0 1 1,0-1 0,0 1 0,-1-1 0,1 0 0,0 1 0,0-1 0,-1 0 0,1 1 0,0-1 0,-1 0 0,1 1 0,0-1 0,-1 0-1,1 0 1,0 1 0,-1-1 0,1 0 0,-1 0 0,1 0 0,-1 1 0,1-1 0,-1 0 0,0-1-13,0 1-1,0-1 1,0 0 0,0 1 0,0-1 0,0 0 0,0 0 0,0 0 0,0 1-1,0-1 1,0 0 0,0-2 0,-22-38-376,21 39 367,-12-25-145,9 18 260,-1-1-1,1 1 0,1-2 1,-1 1-1,2 0 0,0-1 0,-3-16 1,6 26-54,0 0 1,0-1-1,0 1 1,0 0-1,1 0 0,-1 0 1,0 0-1,1 0 1,-1 0-1,1 0 1,-1 0-1,1 0 1,-1 0-1,1 1 1,0-1-1,-1 0 1,1 0-1,0 0 0,0 1 1,0-1-1,0 0 1,-1 1-1,1-1 1,0 1-1,0-1 1,0 1-1,0 0 1,0-1-1,0 1 1,1 0-1,-1-1 0,0 1 1,0 0-1,0 0 1,0 0-1,0 0 1,1 0-1,9 0-97,-1 0 0,0 1 0,12 2 0,-11-1-223,21-1-1131,-1-1 1,1-1-1,49-9 1,-29 3 671,-50 7 823,0-1 0,1 1 0,-1 0 0,0 0 0,0 0 0,1 0 0,-1 0 0,0 1 0,0-1 0,1 0 0,-1 1 0,0 0-1,0 0 1,0-1 0,0 1 0,0 1 0,0-1 0,0 0 0,0 0 0,-1 1 0,3 1 0,-3-1 54,0 0-1,0-1 1,0 1 0,0 0-1,-1 0 1,1 0-1,-1 0 1,0 0 0,1 0-1,-1 0 1,0 0-1,0 0 1,0 0 0,0 0-1,0-1 1,-1 1-1,1 0 1,-1 0 0,1 0-1,-1 0 1,0 0-1,1 0 1,-1-1 0,-2 3-1,-8 17 690,-2-2 0,-28 35-1,40-53-798,0 1 0,0-1 0,0 1-1,0 0 1,0-1 0,0 1 0,0 0 0,0 0-1,1 0 1,-1-1 0,1 1 0,-1 0-1,1 2 1,0-3-15,0-1 0,0 0 0,0 1 0,0-1 0,0 0 1,0 1-1,0-1 0,0 0 0,0 0 0,1 1 0,-1-1 0,0 0 0,0 1 0,0-1 0,0 0 0,1 0 0,-1 1 0,0-1 0,0 0 0,1 0 0,-1 0 1,0 1-1,0-1 0,1 0 0,-1 0 0,0 0 0,1 1 0,16-3 27,4-8-70,0-1 0,0-1 0,-1-1 0,-1-1 1,31-27-1,-38 31 10,18-19-94,-19 18 74,-9 9 47,-3 4 21,-4 6 43,0 0 1,1 0-1,-1 0 0,1 0 0,1 1 1,0-1-1,-4 19 0,6-26-48,1 1-1,-1 0 1,1 0-1,0 0 1,0 0-1,0 0 0,0 0 1,0 0-1,0 0 1,0 0-1,1 0 1,-1 0-1,1-1 1,-1 1-1,1 0 1,0 0-1,0 0 1,0-1-1,0 1 1,0 0-1,0-1 1,0 1-1,0-1 0,1 1 1,-1-1-1,1 0 1,-1 0-1,1 1 1,-1-1-1,1 0 1,0 0-1,-1 0 1,1-1-1,0 1 1,0 0-1,0-1 1,0 1-1,0-1 1,-1 0-1,1 1 0,0-1 1,0 0-1,4-1 1,0 1 14,0-1 0,0 0-1,0 0 1,0 0 0,0-1 0,0 0 0,0 0-1,-1-1 1,1 1 0,-1-1 0,1-1 0,-1 1-1,0-1 1,-1 1 0,6-6 0,-5 4-4,-1 1-1,1-1 1,-1 0 0,0 0 0,0 0 0,0-1 0,-1 1-1,0-1 1,0 0 0,0 0 0,-1 0 0,0 0-1,0 0 1,1-8 0,-3 13-16,0 0 0,1 0 0,-1 0 1,0 0-1,0 0 0,0 1 0,0-1 0,0 0 0,0 0 0,0 0 0,0 0 1,-1 0-1,1 0 0,0 0 0,0 1 0,-1-1 0,1 0 0,0 0 0,-1 0 0,1 0 1,-1 1-1,1-1 0,-1 0 0,0 1 0,1-1 0,-1 0 0,0 1 0,1-1 1,-1 1-1,0-1 0,0 1 0,1-1 0,-1 1 0,0 0 0,0-1 0,0 1 1,0 0-1,0-1 0,1 1 0,-1 0 0,0 0 0,0 0 0,0 0 0,0 0 1,0 0-1,-1 1 0,1-1 3,-1 0 1,1 0 0,0 1-1,0-1 1,0 1-1,0-1 1,0 1-1,0 0 1,0-1 0,0 1-1,0 0 1,0-1-1,0 1 1,0 0-1,0 0 1,0 0 0,1 0-1,-1 0 1,0 0-1,1 0 1,-1 0 0,1 0-1,-1 1 1,1-1-1,0 0 1,-1 0-1,1 0 1,0 1 0,0-1-1,0 0 1,0 0-1,0 0 1,0 2-1,0-2-6,1 1-1,-1-1 1,1 0-1,0 0 1,-1 0-1,1 0 0,0-1 1,-1 1-1,1 0 1,0 0-1,0 0 1,0 0-1,0-1 0,0 1 1,0 0-1,0-1 1,0 1-1,0-1 1,0 1-1,0-1 0,0 0 1,0 1-1,0-1 1,1 0-1,-1 0 0,0 0 1,0 0-1,0 0 1,0 0-1,1 0 1,-1 0-1,2-1 0,3 1-16,0-1-1,1 0 0,-1 0 1,9-4-1,-3 0-29,-1-1-1,0 0 1,0-1 0,18-14-1,-20 14 8,-10 11 35,0 0 0,-1 0-1,2 0 1,-1 0-1,0 1 1,1-1 0,0 0-1,0 1 1,0 3-1,0-5 4,1-1-1,-1 0 0,1 1 1,-1-1-1,1 0 0,0 1 0,-1-1 1,1 0-1,1 0 0,-1 0 1,0 0-1,0 0 0,1 0 1,-1 0-1,1-1 0,-1 1 0,4 2 1,2 1-3,0 0 1,0 0-1,13 5 1,-14-8-7,0 1-1,0 1 1,0-1 0,0 1-1,-1 0 1,6 6 0,-10-9-5,0 0-1,0 0 1,0 1 0,0-1 0,0 0 0,1 0-1,-1 0 1,0 0 0,1 0 0,-1 0 0,0-1-1,1 1 1,-1 0 0,1-1 0,0 1 0,-1-1-1,3 1 1,-1-1-102,-1-1 0,1 0 0,-1 0 0,1 0-1,-1 0 1,0 0 0,1 0 0,-1 0 0,0-1 0,4-2-1,11-9-635,-1-1 0,0 0-1,0-1 1,13-18 0,-1-2-126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17196,'23'10'2376,"4"-10"-1400,10-6-431,5-1 1207,5 0-720,4 3-232,-6-1-976,-6 0-536,-10 5 560,-8 0-240,-19 0-144</inkml:trace>
  <inkml:trace contextRef="#ctx0" brushRef="#br0" timeOffset="1">3 260 16035,'-3'23'1457,"9"-10"-993,10-6-184,14-6 192,3 1 200,6-5-400,1-7-80,3-3-224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17340,'-4'11'539,"-41"143"5456,40-133-5535,2 1 0,0-1-1,1 1 1,2 0 0,2 29-1,19 72-347,-25-142-198,0 0 0,-1 1-1,0-1 1,-2 2-1,-13-28 1,1 3-6,18 37 81,-1 2 11,1 0 1,0 0-1,-1 0 1,2 0-1,-1-1 0,0 1 1,0-4-1,1 6 3,0 0-1,1 1 0,-1-1 1,0 0-1,0 0 1,1 1-1,-1-1 1,0 0-1,1 1 1,-1-1-1,1 0 0,-1 1 1,1-1-1,-1 1 1,1-1-1,-1 1 1,1-1-1,-1 1 1,1-1-1,0 1 0,-1 0 1,1-1-1,0 1 1,-1 0-1,1 0 1,0-1-1,-1 1 1,1 0-1,0 0 0,0 0 1,-1 0-1,1 0 1,0 0-1,0 0 1,-1 0-1,1 0 1,1 0-1,46 3 74,-33-1-416,0-1 1,-1-1-1,23-2 0,-36 2 253,0 0 0,0 0 1,0 0-1,0-1 0,0 1 0,0 0 0,-1 0 1,1-1-1,0 1 0,0 0 0,0-1 0,-1 1 1,1-1-1,0 1 0,-1-1 0,1 1 1,0-1-1,-1 0 0,1 1 0,0-1 0,-1 0 1,1 1-1,-1-1 0,1 0 0,-1 0 0,0 1 1,1-1-1,-1 0 0,0 0 0,0 0 0,1 0 1,-1 1-1,0-2 0,0-1-45,-1 1 0,1 0 0,-1 0 0,1 0 0,-1-1 0,0 1 0,0 0 0,0 0 0,0 0 0,0 0-1,0 0 1,-2-2 0,-14-17-988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 16652,'-20'-10'1744,"5"4"-1064,8 1-304,9 7 792,3 2-223,9 1-545,4 5-432,8 1-832,2 2 767,2 0-199,3 3-104</inkml:trace>
  <inkml:trace contextRef="#ctx0" brushRef="#br0" timeOffset="1">517 229 18852,'0'1'1840,"-8"1"-750,-21 2-139,4 0-11,11-2-607,-60 14 388,66-14-718,-1 1 1,1 0-1,-1 0 0,1 1 1,0 0-1,-8 5 1,16-9-8,0 0 1,0 0-1,0 0 0,-1 1 1,1-1-1,0 0 1,0 0-1,0 0 1,0 0-1,-1 0 1,1 0-1,0 0 1,0 0-1,0 0 1,0 1-1,0-1 1,0 0-1,-1 0 0,1 0 1,0 0-1,0 0 1,0 1-1,0-1 1,0 0-1,0 0 1,0 0-1,0 0 1,0 1-1,0-1 1,0 0-1,0 0 0,0 0 1,0 1-1,0-1 1,0 0-1,0 0 1,0 0-1,0 0 1,0 1-1,0-1 1,0 0-1,0 0 1,0 0-1,0 0 1,0 1-1,0-1 0,0 0 1,1 0-1,-1 0 1,0 0-1,0 0 1,0 1-1,0-1 1,0 0-1,0 0 1,1 0-1,-1 0 1,0 0-1,0 0 1,0 0-1,0 0 0,1 0 1,-1 1-1,0-1 1,0 0-1,1 0 1,11 2-231,-11-2 222,66 1-893,-51-2 695,-1 1 0,1 0 1,0 2-1,-1-1 0,29 8 1,-43-9 209,0 1 1,0-1-1,0 0 0,0 1 1,0-1-1,0 1 0,0-1 1,0 1-1,0-1 1,0 1-1,0 0 0,-1 0 1,1-1-1,0 1 1,0 0-1,-1 0 0,1 0 1,1 1-1,-2-1 12,0 0 1,0-1-1,0 1 0,0 0 0,0-1 1,0 1-1,-1-1 0,1 1 0,0 0 1,0-1-1,0 1 0,-1 0 0,1-1 0,0 1 1,0-1-1,-1 1 0,1 0 0,-1-1 1,1 1-1,0-1 0,-1 1 0,0 0 1,-4 3 124,0 0 0,-1 0 0,1-1 1,-11 5-1,13-6-96,-14 8 234,0-2 0,0 0 0,-1 0 1,-1-2-1,-25 6 0,43-11-312,0-1-1,1 0 1,-1 0 0,1 0-1,-1 0 1,1 0 0,-1 0-1,1 0 1,-1 0 0,0 0-1,1 0 1,-1 0 0,1 0-1,-1-1 1,1 1 0,-1 0 0,1 0-1,-1 0 1,1-1 0,-1 1-1,0-1 1,2-8-585,16-11 42,6 2 76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96 311 15243,'-2'3'316,"0"1"0,0 0-1,-1-1 1,0 0 0,1 1-1,-1-1 1,-1 0 0,1-1-1,0 1 1,-1-1 0,-3 3-1,-14 11 992,18-12-1092,-1-1 1,1 1 0,0 0 0,0 0 0,0 0 0,0 0-1,1 0 1,0 1 0,0-1 0,0 1 0,0-1-1,1 1 1,0 0 0,-1 5 0,2-8-168,0 1 0,0-1 0,0 0 0,0 0 0,0 1 0,1-1 0,-1 0 0,1 0 0,-1 0 0,1 0 0,0 0 0,0 0 0,0 0 0,0 0 0,1 0 0,-1 0 0,0 0 0,1-1 0,-1 1 0,1 0 0,0-1 0,-1 1 0,1-1 0,0 0 0,0 0 0,0 1 0,0-1 0,0-1 0,0 1 0,0 0 0,0 0 0,5 0 0,1 1-26,1 0 0,-1-1-1,0 0 1,1 0 0,0-1 0,-1 0 0,1-1 0,-1 1 0,1-2 0,-1 1 0,0-1 0,11-4 0,-8 2-9,-1-1 0,1-1-1,-1 0 1,0 0 0,0 0 0,-1-2 0,0 1 0,11-12 0,-9 7-15,0 0 0,-1-1 1,-1 0-1,0 0 0,-1-1 0,-1 0 0,0 0 1,-1-1-1,0 0 0,-1 0 0,-1-1 0,0 1 1,2-24-1,-6 28-12,0 0 0,0 1 0,-1-1 0,-1 0 0,0 0 0,0 1 0,-1-1 0,0 1 0,-1 0 0,0 0 0,-9-17 0,10 23 15,1 0 0,-1 0-1,0 1 1,0-1-1,0 1 1,0-1 0,0 1-1,-1 0 1,0 0-1,1 1 1,-1-1 0,0 1-1,0 0 1,-1 0-1,1 0 1,0 0 0,-1 1-1,1 0 1,-1 0-1,1 0 1,-1 0 0,0 1-1,1 0 1,-1 0-1,1 0 1,-1 0 0,0 1-1,1 0 1,-8 2-1,8-2 19,0 0-1,-1 1 0,1 0 0,0 0 1,0 0-1,0 1 0,0-1 0,1 1 0,-1 0 1,1 0-1,0 0 0,-1 0 0,1 1 0,1-1 1,-1 1-1,0 0 0,1 0 0,0 0 1,0 0-1,0 0 0,0 0 0,-1 8 0,2-6 1,0-1 0,0 1 0,0 0 0,1 0 0,0 0 0,0 0 0,0 0 0,1 0 0,0 0 0,0-1 0,1 1 0,-1 0 0,1-1 0,1 1 0,-1-1 0,1 1 0,3 4 0,3 2-38,1 0 1,0-1 0,20 15-1,-22-19-15,0-1 0,0 2 0,-1-1 0,0 1 0,0 0 0,-1 0 0,0 1 0,9 16 0,-14-20 18,0 0 1,0-1 0,0 1-1,-1 0 1,0 0 0,1 0-1,-2 0 1,1-1 0,0 1-1,-1 0 1,0 0 0,0-1-1,-4 10 1,-1 8-609,6-22 573,0 0 1,0 1 0,0-1-1,0 0 1,-1 0-1,1 1 1,0-1 0,0 0-1,0 0 1,0 1-1,0-1 1,0 0 0,0 0-1,0 1 1,0-1 0,0 0-1,0 0 1,1 1-1,-1-1 1,0 0 0,0 0-1,0 1 1,0-1 0,0 0-1,0 0 1,0 1-1,1-1 1,-1 0 0,0 0-1,0 0 1,0 0-1,1 1 1,-1-1 0,0 0-1,0 0 1,0 0 0,1 0-1,-1 0 1,0 1-1,0-1 1,1 0 0,-1 0-1,0 0 1,0 0 0,1 0-1,-1 0 1,0 0-1,0 0 1,1 0 0,-1 0-1,0 0 1,0 0-1,1 0 1,-1 0 0,0 0-1,0 0 1,1-1 0,-1 1-1,0 0 1,0 0-1,1 0 1,-1 0 0,0-1-1,19-8-1015,-18 8 1033,16-10-870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97 337 18916,'-32'8'3933,"25"-5"-3613,1 1-1,1 0 1,-1 1 0,1-1 0,-1 1-1,-5 7 1,9-10-263,0 0 0,1 0-1,-1 0 1,0 0 0,1 1-1,0-1 1,-1 0 0,1 1 0,0-1-1,0 1 1,1-1 0,-1 1 0,0 0-1,1-1 1,0 1 0,-1 0-1,1-1 1,0 1 0,1 4 0,0-5-39,-1-1 0,1 1 0,0-1 0,0 0 1,0 1-1,0-1 0,0 0 0,0 0 0,0 0 0,0 1 1,0-1-1,1 0 0,-1-1 0,0 1 0,1 0 1,-1 0-1,0 0 0,1-1 0,-1 1 0,1-1 0,0 1 1,-1-1-1,1 0 0,-1 0 0,1 0 0,-1 1 1,1-1-1,0-1 0,1 1 0,4 0-9,0-1-1,-1 0 1,1 0 0,0 0-1,10-4 1,-7 1-7,0-1 1,0 0-1,0-1 1,12-9-1,-19 13-10,1-1 0,-1 1 0,0-1 0,0 0 0,0 0 1,0 0-1,-1 0 0,1-1 0,-1 1 0,0-1 0,0 0 0,0 1 0,0-1 0,1-6 0,-3 9 8,0 1 0,0 0 1,0-1-1,0 1 0,0-1 0,0 1 0,0 0 0,0-1 0,0 1 0,0 0 0,0-1 0,0 1 0,0 0 0,0-1 0,0 1 0,-1 0 0,1-1 0,0 1 0,0 0 0,0-1 1,-1 1-1,1 0 0,0-1 0,0 1 0,-1 0 0,1 0 0,0-1 0,-1 1 0,1 0 0,0 0 0,0 0 0,-1 0 0,1-1 0,-1 1 0,1 0 0,0 0 0,-1 0 0,1 0 1,0 0-1,-1 0 0,1 0 0,0 0 0,-1 0 0,1 0 0,-1 0 0,1 0 0,0 0 0,-1 0 0,1 0 0,0 1 0,-1-1 0,1 0 0,0 0 0,-1 0 0,-20 10 87,17-6-52,0-1 1,1 1-1,-1 0 1,1 0-1,-1 1 0,1-1 1,1 1-1,-1-1 1,1 1-1,-1 0 1,-1 8-1,3-11-23,1-1 1,0 1-1,-1 0 1,1-1-1,0 1 0,0 0 1,0-1-1,0 1 0,0-1 1,0 1-1,1 0 0,-1-1 1,0 1-1,1 0 1,-1-1-1,1 1 0,1 1 1,-1-2-8,0 0 1,0 0 0,0 0 0,1 1 0,-1-1 0,0 0 0,1-1-1,-1 1 1,1 0 0,-1 0 0,1-1 0,0 1 0,-1-1 0,1 1-1,0-1 1,-1 0 0,1 1 0,0-1 0,-1 0 0,3 0 0,5-1-25,-1 0 0,1 0 1,-1-1-1,1 0 1,-1 0-1,0-1 1,1 0-1,-2 0 1,1-1-1,0 0 1,-1 0-1,1-1 0,-1 0 1,-1-1-1,8-6 1,1-2-36,0-1 0,-1-1 1,-1 0-1,-1-1 0,13-22 1,-20 30 46,-3 7 10,0-1 0,0 0 0,0 1 0,-1-1 0,1 0 0,-1 0 0,0 0 0,0 0 0,0-1 0,0 1-1,0 0 1,-1 0 0,1-1 0,-1-2 0,0 6-1,0-1 0,0 1 0,0 0 0,0 0 1,0 0-1,0 0 0,0-1 0,-1 1 0,1 0 0,0 0 0,0 0 0,0 0 0,0-1 0,0 1 1,0 0-1,0 0 0,-1 0 0,1 0 0,0 0 0,0 0 0,0 0 0,0-1 0,-1 1 0,1 0 1,0 0-1,0 0 0,0 0 0,0 0 0,-1 0 0,1 0 0,0 0 0,0 0 0,0 0 0,-1 0 1,1 0-1,0 0 0,0 0 0,0 0 0,-1 0 0,-8 6 74,-6 10 64,0 5-50,2 1 0,0-1 0,1 2 0,2 0-1,0 0 1,1 1 0,-10 49 0,9-18-57,2 1 0,-1 84 0,9-136-28,0 0 1,0 1 0,1-1 0,-1 0 0,1 1-1,2 7 1,-3-12-5,0 0 1,0 1-1,0-1 0,1 0 0,-1 1 0,0-1 0,0 0 0,0 0 1,0 1-1,1-1 0,-1 0 0,0 0 0,0 1 0,1-1 1,-1 0-1,0 0 0,0 0 0,1 0 0,-1 1 0,0-1 0,0 0 1,1 0-1,-1 0 0,0 0 0,1 0 0,-1 0 0,0 0 1,1 0-1,-1 0 0,0 0 0,1 0 0,-1 0 0,0 0 0,1 0 1,0-1 1,1 0 1,-1 0-1,1 0 1,-1 0-1,0 0 0,0 0 1,0 0-1,0-1 1,0 1-1,0 0 1,2-3-1,147-272 68,-94 164-143,8-8-22,64-130-204,-128 250 297,0 0 1,0 0 0,0 0-1,0 0 1,0 0-1,0 0 1,1 0-1,-1 0 1,0 0-1,0 0 1,0 0 0,0 0-1,0 1 1,0-1-1,0 0 1,0 0-1,0 0 1,0 0-1,0 0 1,0 0-1,0 0 1,0 0 0,0 0-1,0 0 1,0 0-1,0 0 1,0 0-1,0 0 1,0 0-1,0 0 1,0 0-1,1 0 1,-1 0 0,-2 12 2,-5 18 6,-54 214 300,49-181-25,-8 125-1,22-163-172,0-18-5,0-16-20,2-156 96,-4 52-247,0 112 64,0 1 1,0-1-1,0 0 1,0 1-1,0-1 1,0 1-1,0-1 1,0 0-1,0 1 1,0-1-1,0 1 1,0-1-1,0 1 1,0-1-1,1 0 1,-1 1-1,0-1 1,0 1-1,1-1 1,-1 1-1,0-1 1,1 1-1,-1 0 1,0-1-1,1 1 1,-1-1-1,1 1 1,-1 0-1,1-1 0,-1 1 1,1 0-1,-1-1 1,1 1-1,-1 0 1,1 0-1,0 0 1,-1-1-1,1 1 1,-1 0-1,1 0 1,-1 0-1,1 0 1,0 0-1,3 1-5,-1 0 0,1 1-1,-1-1 1,0 1 0,0-1 0,4 4-1,5 1 2,2 1-2,1-2-1,-1 0 1,1 0 0,0-1 0,1-1-1,-1-1 1,0 0 0,1-1 0,-1-1-1,1 0 1,0-1 0,-1-1 0,0 0-1,1-1 1,22-8 0,-27 8 1,1-2 1,-1 0-1,0 0 0,0-1 1,-1 0-1,1-1 1,-2 0-1,1-1 0,-1 0 1,0 0-1,0-1 1,-1 0-1,0-1 0,-1 0 1,0 0-1,-1 0 1,0-1-1,0 0 0,-1 0 1,4-14-1,-8 20-2,1 0 0,-1 0 1,0 0-1,-1 0 0,1 0 0,-1-1 0,0 1 0,0 0 0,0 0 0,-1 0 1,0-1-1,-2-6 0,3 11 2,-1-1 1,0 1 0,0-1-1,1 1 1,-1 0 0,0-1-1,0 1 1,0 0 0,0 0 0,-1-1-1,1 1 1,0 0 0,0 0-1,-1 0 1,1 1 0,-1-1-1,-1-1 1,1 1-3,-1 1 0,0-1 1,1 1-1,-1 0 0,0-1 0,0 1 0,1 0 1,-1 1-1,0-1 0,1 0 0,-1 1 1,0-1-1,-3 3 0,-8 2-8,1 1-1,0 0 0,0 1 1,1 0-1,0 1 1,0 1-1,1 0 1,-19 20-1,9-7 78,1 1 0,1 2 0,-18 30-1,31-46-22,1 0 0,0 1-1,1-1 1,0 1 0,0 0-1,1 1 1,0-1 0,1 0-1,0 1 1,1 0 0,0-1-1,1 14 1,1-17-74,0 1 0,0-1 0,1 0 1,0 0-1,0 0 0,0-1 0,1 1 0,0 0 0,1-1 0,-1 0 0,1 0 1,0 0-1,1 0 0,-1-1 0,1 1 0,0-1 0,1 0 0,11 8 0,-10-9-110,1 0-1,-1 0 1,1-1-1,0 0 1,0 0-1,0-1 0,1 0 1,-1 0-1,1-1 1,-1 0-1,1-1 1,-1 0-1,1 0 1,-1-1-1,1 0 0,8-2 1,26-7-443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22293,'-8'9'1912,"4"0"-1336,2-4 1433,5-6-1457,3-5 24,0-2-64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41 14651,'0'-2'57,"0"0"0,-1 0 1,1 0-1,-1 1 0,1-1 0,-1 0 0,0 0 0,0 0 1,0 1-1,0-1 0,0 0 0,0 1 0,0-1 0,-1 1 1,1 0-1,-1-1 0,1 1 0,-1 0 0,1 0 0,-1 0 0,1 0 1,-1 0-1,0 0 0,0 0 0,0 1 0,1-1 0,-1 0 1,0 1-1,0 0 0,0-1 0,0 1 0,-3 0 0,-8-1 214,0 1 0,0 1 0,-24 3 0,17-1-48,0 2-1,0 0 1,0 2 0,1 0-1,0 1 1,1 1 0,0 0-1,-33 25 1,26-16 123,2 1-1,0 2 1,1 0 0,2 2 0,-27 35-1,36-43-152,1 1-1,0 1 0,1 0 1,1 0-1,1 0 1,0 1-1,2 1 0,0-1 1,-4 29-1,8-39-163,0 1 0,0 0-1,1 0 1,1 0 0,0-1-1,0 1 1,0 0 0,1-1 0,1 1-1,-1-1 1,1 0 0,1 1 0,0-1-1,0-1 1,0 1 0,1-1-1,0 1 1,0-1 0,1-1 0,0 1-1,0-1 1,12 9 0,-9-9-53,0 0 0,1-1 0,-1 0-1,1 0 1,0-1 0,1 0 0,-1-1 0,1 0 0,-1-1 0,20 2 0,-21-3 3,0-1-1,1 0 1,-1-1 0,0 1 0,0-2 0,0 1 0,0-1-1,-1-1 1,1 1 0,0-2 0,-1 1 0,0-1 0,10-6-1,-16 9 21,0 0-1,-1 0 1,1-1-1,-1 1 0,0 0 1,1 0-1,-1-1 1,0 1-1,0-1 0,0 1 1,0-1-1,0 0 1,0 1-1,0-1 0,0 0 1,-1 0-1,1 0 0,-1 1 1,1-1-1,-1 0 1,0 0-1,0-2 0,0 1 9,0 0 0,-1 0 0,0 1 0,1-1 0,-1 0 0,0 0 0,-1 1 0,1-1 0,0 1 0,-1-1 0,1 1-1,-1 0 1,-3-4 0,2 3 10,1 0 0,-2 0-1,1 0 1,0 0 0,0 0 0,-1 1-1,0 0 1,1-1 0,-1 2-1,0-1 1,0 0 0,0 1 0,0-1-1,0 1 1,0 0 0,-1 1-1,1-1 1,0 1 0,0 0-1,-6 0 1,3 4 43,13 0-48,15-1-36,-10-4-51,0 0 0,1-1 0,-1 0 0,0-1 0,11-5 0,36-7-371,-53 14 395,0 1-1,0-1 1,0 1 0,0 0-1,0 1 1,0-1 0,1 1-1,-1 0 1,6 2 0,-8-2 56,-1 0 0,0 1 1,1-1-1,-1 1 0,0 0 1,0-1-1,0 1 1,0 0-1,0 0 0,0 0 1,0 0-1,-1 1 1,1-1-1,-1 0 0,0 1 1,0-1-1,0 1 0,0-1 1,0 1-1,0 0 1,-1-1-1,1 1 0,-1 0 1,0 0-1,0 5 1,0 6 223,0 1 0,-1 0 0,-5 19 1,6-32-201,-6 24 407,4-21-299,1 1-1,-1 0 1,1 0 0,0 0 0,1 0 0,-1 0-1,2 10 1,-1-16-142,0 1-1,0-1 1,0 0-1,0 1 1,0-1-1,0 0 1,0 1-1,0-1 1,0 0-1,1 1 1,-1-1-1,0 0 1,0 1-1,0-1 1,1 0-1,-1 0 1,0 1-1,0-1 1,1 0-1,-1 0 1,0 0-1,0 1 1,1-1-1,-1 0 1,0 0-1,1 0 1,-1 0-1,0 0 1,1 0-1,-1 1 1,0-1-1,1 0 1,-1 0-1,0 0 1,1 0-1,-1 0 1,0 0-1,1 0 1,-1 0-1,0-1 1,1 1-1,-1 0 1,13-9-144,-8 1-17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3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61 17196,'6'-6'478,"-3"4"-305,0 0 0,0 0 0,0-1 0,0 1-1,-1-1 1,1 0 0,-1 0 0,0 0 0,0 0-1,0 0 1,0 0 0,-1-1 0,2-4 0,-3 8-126,0-1 0,0 1 0,0-1 0,0 1 0,0 0 0,0-1 0,0 1 1,0-1-1,0 1 0,0-1 0,-1 1 0,1 0 0,0-1 0,0 1 0,-1-1 0,1 1 1,0 0-1,-1-1 0,1 1 0,0 0 0,-1-1 0,1 1 0,0 0 0,-1 0 1,1-1-1,0 1 0,-1 0 0,1 0 0,-1 0 0,1-1 0,-1 1 0,1 0 0,-1 0 1,1 0-1,0 0 0,-1 0 0,1 0 0,-1 0 0,1 0 0,-2 0 0,-18 3 758,19-3-789,-8 2 211,0 1 0,-1 0 0,1 1-1,0 0 1,1 1 0,-1 0 0,-8 6 0,-53 45 629,65-51-798,-22 18 246,2 2 1,1 1 0,1 0-1,-25 41 1,34-46-150,1 1-1,1 1 1,1 0 0,1 1-1,1 0 1,-10 42 0,18-58-129,-1 1 0,1 0 1,1 0-1,-1 0 0,2 0 1,-1 0-1,1 0 0,0-1 1,1 1-1,0 0 1,3 8-1,-2-12-24,-1 1 1,1-1-1,0 0 1,0 0-1,1 0 1,-1 0-1,1-1 1,0 1-1,0-1 1,1 0-1,-1 0 1,1-1 0,0 1-1,0-1 1,0 0-1,0 0 1,10 3-1,-1-2-13,0 0-1,1-1 1,0-1 0,0 0 0,0-1-1,0 0 1,0-1 0,-1-1-1,1 0 1,0-1 0,0-1-1,0 0 1,-1-1 0,0-1 0,0 0-1,0-1 1,0 0 0,22-16-1,-32 20 4,-1 0-1,0-1 1,0 0-1,0 0 1,0 0-1,0 0 1,0 0-1,-1-1 1,0 1-1,0-1 1,0 1-1,0-1 1,0 0 0,0 0-1,0-5 1,-1 6 0,-1 0 1,0 1-1,0-1 1,0 0-1,0 1 1,0-1-1,-1 0 1,1 1-1,-1-1 1,0 0-1,1 1 1,-1-1-1,-1 1 1,1-1-1,0 1 1,0 0-1,-1 0 1,1-1 0,-1 1-1,0 0 1,0 0-1,0 1 1,0-1-1,-4-3 1,-2 0-4,1 1 0,-1 0 0,0 1 0,0 0 0,-1 0 0,1 0 0,0 1 0,-1 0 0,0 1 0,1 0 0,-1 0 0,0 1 0,0 0 0,1 1 0,-1 0 0,0 0 0,1 1 0,-1 0 0,1 0 0,-1 1 0,-8 4 0,17-7 11,-1 0 0,0 1-1,1-1 1,-1 0 0,0 0-1,1 1 1,-1-1 0,1 1 0,-1-1-1,1 0 1,-1 1 0,1-1-1,-1 1 1,1-1 0,0 1-1,-1 0 1,1-1 0,0 1-1,-1-1 1,1 1 0,0 0 0,0-1-1,-1 1 1,1 0 0,0 0-1,0 0 1,1 0 1,-1-1-1,1 1 0,-1-1 0,1 1 0,-1-1 0,1 1 0,-1-1 1,1 1-1,0-1 0,-1 0 0,1 1 0,0-1 0,-1 0 0,1 1 0,0-1 1,-1 0-1,2 0 0,39 5-15,-5-8-168,1-2 0,-1-1 0,47-15-1,-35 9-327,51-6 0,-97 17 485,0 1-1,0 0 1,-1 0-1,1-1 1,0 1-1,0 1 1,0-1-1,0 0 1,0 0-1,0 1 1,-1-1-1,1 1 1,3 1-1,-4-1 21,-1 0 0,1-1 0,0 1 0,0 0 0,-1 0 0,1 0 0,-1 0 0,1 0 0,-1 0 0,1 0 0,-1 0 0,0 0 0,0 0 0,1 0 0,-1 0 0,0 0 0,0 0 0,0 0-1,0 0 1,0 0 0,0 1 0,0-1 0,0 0 0,-1 0 0,1 1 0,-5 12 63,1 0 0,-1 0 0,-1 0-1,-1-1 1,-14 23 0,-2 3 110,2 7 173,16-34-557,0 1 1,-1-1 0,0 0 0,-1 0 0,-1-1 0,0 0 0,0 0 0,-14 13 0,2-10-150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16259,'-2'32'2605,"-22"48"-1801,4 1-1,4 1 1,3 1 0,-4 149-1,17-226-751,0-1-1,0 1 0,1 0 1,-1 0-1,2-1 0,-1 1 1,0 0-1,1-1 0,5 11 1,-5-13-29,0 0 1,0 0-1,1 0 1,-1 0-1,1-1 1,0 1-1,0-1 1,-1 0-1,2 0 1,-1 0-1,0 0 1,0 0 0,1 0-1,-1-1 1,1 0-1,5 2 1,22 3 101,0-2 0,1-1 1,-1-1-1,58-5 1,-56 1-62,602-41 561,-399 23-630,-110 9-12,210-10-53,-196 29-405,-139-8 418,-1 0 0,1 0 0,0 0 0,0 0 0,-1 1 0,1-1 0,0 0 0,0 0 0,-1-1 0,1 1 0,0 0 0,0 0 0,-1 0 0,1 0 0,0-1 0,0 1 0,-1 0 0,1-1 0,0 1 0,-1-1 0,1 1 0,0 0 0,-1-1 0,1 0 0,-1 1 0,1-1 0,-1 1 0,1-1 0,-1 1 0,1-1 0,-1 0 0,0 0 0,1 0 0,0-2-147,-1-1 0,0 1 0,0-1 0,0 1 0,0 0 0,-1-6 0,1 7 219,-2-23-725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16996,'3'0'355,"0"1"1,0-1 0,0 0 0,1 0 0,-1 0 0,0-1 0,4 0-1,14-1 465,11 4 25,103 9 833,-111-8-1595,0 1-1,0 2 1,35 12 0,-54-16-70,1 1 0,-1-1-1,1 1 1,-1 0 0,0 0 0,0 1 0,0 0 0,-1 0 0,9 8 0,-11-9-6,0-1 0,-1 1 0,1 0 0,-1-1 0,1 1 0,-1 0 0,0 0 1,0 0-1,-1 0 0,1 0 0,-1 0 0,1 0 0,-1 0 0,0 0 0,0 0 0,0 0 0,0 0 0,-1 0 0,1 0 1,-1 0-1,0 0 0,-1 3 0,-2 4 15,-1 0 0,0 0 0,0-1 0,-1 0 0,-1 0 0,1 0 1,-15 14-1,-63 51 133,75-67-138,-101 73 11,75-57-220,2 1-1,0 2 1,-32 33 0,48-41 29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48 18972,'-3'1'156,"1"0"0,0 1 0,0-1 0,0 0 0,0 1 0,0 0-1,0-1 1,1 1 0,-1 0 0,0 0 0,-1 3 0,3-5-134,0 0 1,0 1-1,-1-1 0,1 0 1,0 1-1,0-1 0,0 1 1,0-1-1,0 0 0,0 1 1,0-1-1,0 0 0,0 1 1,0-1-1,0 1 0,0-1 1,0 0-1,1 1 0,-1-1 1,0 0-1,0 1 0,0-1 1,0 0-1,1 1 0,-1-1 1,0 0-1,0 0 0,1 1 1,-1-1-1,2 1 32,-1 0-1,0 0 1,1-1-1,-1 1 1,1 0 0,0-1-1,-1 1 1,1-1 0,-1 0-1,1 1 1,1-1 0,37 3 444,-1-2 1,0-2 0,75-11 0,117-34-56,-188 37-370,-9 0-66,-25 6-8,0 0 1,0 1 0,0 0-1,1 0 1,-1 1 0,1 1 0,-1-1-1,11 2 1,-20-1-1,1 0 1,-1 0-1,0 0 0,1 1 0,-1-1 1,0 0-1,0 0 0,1 0 0,-1 0 1,0 0-1,1 1 0,-1-1 1,0 0-1,0 0 0,0 0 0,1 1 1,-1-1-1,0 0 0,0 0 1,0 1-1,1-1 0,-1 0 0,0 0 1,0 1-1,0-1 0,0 0 1,0 1-1,0-1 0,0 0 0,1 1 1,-1-1-1,0 1 0,-5 13-14,-14 18-1,15-27 12,-41 64-68,3 2 0,4 1 0,2 2 0,-40 123 0,73-186-148,3-8 173,-1 0 0,1 0 0,-1 0 0,0 0 0,0 0-1,-1-1 1,1 1 0,0 0 0,-1 0 0,0-1 0,1 1-1,-1-1 1,-3 3 0,0-4-185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16267,'0'3'182,"-1"-1"0,0 0 0,1 1 0,-1-1 0,1 1 0,0-1 0,0 1 0,0-1 0,0 1-1,0-1 1,1 0 0,-1 1 0,1-1 0,-1 1 0,1-1 0,2 4 0,-2-4-97,1 0 0,-1-1 0,1 0 0,0 1 0,0-1 0,-1 0 0,1 0 0,0 0 0,0 0 0,0 0 0,0 0 0,0 0 0,0-1 0,0 1 0,0-1 0,1 1 0,-1-1 0,0 0 0,4 0 1,15-1 65,1 0 0,0-1 0,-1-2 1,29-7-1,-31 6-190,1 1 1,0 0 0,1 1-1,40 1 1,-59 2 31,0 0 1,0 0 0,-1 1 0,1-1-1,0 0 1,0 1 0,0-1-1,-1 1 1,1 0 0,0 0 0,-1 0-1,1 0 1,3 2 0,-5-2 11,1-1 0,0 1 0,-1 0 0,1 0 0,-1 0 0,1 0 0,-1 0 0,1 0 0,-1 0 0,0 0 0,1 0 0,-1 0 0,0 0 0,0 0 0,0 0 1,0 0-1,0 0 0,0 2 0,-1 3 107,-1 1 1,1-1 0,-2 0-1,1 0 1,-1 0 0,-4 9 0,-5 11 778,12-26-867,0 1 0,0-1-1,0 0 1,0 1 0,0-1 0,0 0 0,-1 1-1,1-1 1,0 0 0,0 1 0,0-1-1,0 0 1,1 1 0,-1-1 0,0 0 0,0 1-1,0-1 1,0 0 0,0 1 0,0-1 0,0 0-1,1 1 1,-1-1 0,0 0 0,0 0 0,0 1-1,1-1 1,-1 0 0,0 0 0,0 1 0,1-1-1,-1 0 1,1 0 0,13 2 375,19-9-326,-30 6-102,0 0-3,42-13-1332,-42 12 1216,1 1 1,-1 0-1,0-1 0,0 0 1,0 1-1,0-1 0,0-1 1,-1 1-1,1 0 0,3-5 1,-4 1-514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87 17396,'-1'-7'1760,"8"5"-1032,9 2-280,6 2 905,8-2-425,12 0-664,7 0-304,8-10-816,5 2 1240,4-6-560,1-8-152,1-4-104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244 101 14163,'1'-2'163,"0"1"0,0 0 0,-1-1-1,1 1 1,0-1 0,0 1 0,-1-1 0,1 1 0,-1-1 0,0 1 0,1-1-1,-1 0 1,0 1 0,0-1 0,0-2 0,0 3-122,0 1-1,0-1 1,0 1 0,-1 0-1,1-1 1,0 1 0,0-1-1,0 1 1,-1 0 0,1-1-1,0 1 1,-1 0 0,1-1-1,0 1 1,-1 0 0,1 0-1,0-1 1,-1 1 0,1 0-1,-1 0 1,1-1 0,-1 1 0,-18 1 1178,10 2-1000,0 0-1,0 1 1,0 0-1,1 0 1,0 1 0,0 1-1,0-1 1,0 1-1,-10 11 1,0 1 1,1 1 1,-21 31-1,29-38-139,1 1-1,1 0 1,0 0-1,1 0 0,0 1 1,-6 27-1,11-37-50,0 1 0,0 0 0,1-1 0,0 1 0,0 0 0,0 0 0,0 0 0,1-1 0,0 1 0,3 9 0,-3-11-12,0 0-1,1 0 0,0 0 1,-1-1-1,1 1 0,0-1 0,1 1 1,-1-1-1,0 1 0,1-1 1,-1 0-1,1 0 0,0 0 0,-1-1 1,1 1-1,0-1 0,5 3 1,1-2 27,0 0 0,0 0 1,0 0-1,0-1 0,0 0 1,0-1-1,0 0 0,0 0 1,0-1-1,0-1 0,0 1 1,0-1-1,-1-1 0,15-5 1,-9 2 53,0 0 0,-1-1 1,0 0-1,0-1 0,-1-1 0,0 0 1,0-1-1,12-12 0,-18 14-40,-1 1-1,1-1 0,-1 0 0,-1-1 1,0 1-1,0-1 0,0 0 1,-1 0-1,0 0 0,-1 0 0,0-1 1,-1 1-1,0-1 0,0 1 1,-1-12-1,0 16-52,0 1 0,0-1 0,-1 1 0,0 0-1,0-1 1,0 1 0,0 0 0,0-1 0,-1 1 0,0 0 0,0 0 0,0 0 0,0 1 0,-1-1 0,0 0 0,0 1 0,1 0 0,-2-1 0,1 1-1,0 1 1,-1-1 0,1 0 0,-1 1 0,0-1 0,0 1 0,0 0 0,0 1 0,0-1 0,0 1 0,-1 0 0,1 0 0,0 0 0,-1 0 0,-4 0 0,4 2-45,1-1 0,0 0 0,0 1 0,0 0 1,0 0-1,0 0 0,0 1 0,1-1 0,-1 1 1,0 0-1,-6 4 0,9-5-35,-1 0 0,1-1 0,0 1 1,-1 0-1,1 0 0,0 0 0,0 0 0,0 0 0,0 0 1,0 1-1,0-1 0,0 0 0,1 1 0,-1-1 1,0 0-1,1 1 0,-1-1 0,1 1 0,-1-1 0,1 0 1,0 1-1,0 0 0,-1-1 0,1 1 0,0-1 0,0 1 1,0-1-1,1 1 0,-1-1 0,0 1 0,1-1 0,-1 1 1,1-1-1,-1 0 0,2 3 0,-1-3 15,1 1-1,-1-1 1,1 1-1,0-1 1,-1 0-1,1 0 1,0 0-1,0 0 0,0 0 1,0 0-1,-1 0 1,2 0-1,-1-1 1,0 1-1,0-1 1,0 0-1,0 1 1,4-1-1,29 0-683</inkml:trace>
  <inkml:trace contextRef="#ctx0" brushRef="#br0" timeOffset="1">779 4 17396,'12'-2'1932,"-12"8"-996,-22 14-393,6-4 288,-3 5-243,1 1-1,2 0 1,-24 42-1,34-55-515,2 0-1,-1 1 1,1 0 0,1 0-1,0 0 1,0 0-1,1 1 1,0-1-1,1 1 1,0 0 0,0-1-1,3 22 1,-1-28-60,0 0 1,0 1-1,0-1 1,1 0-1,0 0 0,0-1 1,0 1-1,0 0 1,1-1-1,-1 1 1,1-1-1,0 1 1,0-1-1,0 0 1,0-1-1,0 1 1,1 0-1,0-1 0,-1 0 1,1 0-1,0 0 1,0 0-1,0-1 1,0 1-1,0-1 1,8 1-1,-3 0 2,-1-1 0,1-1 0,0 1 0,-1-1 0,1-1 0,0 0 0,-1 0 0,1 0-1,-1-1 1,0-1 0,0 1 0,15-8 0,-11 4 37,1-2 0,-2 0-1,1 0 1,-1-1 0,0 0 0,-1-1 0,0-1-1,0 1 1,-1-1 0,13-22 0,-17 24-17,0-1 0,0 1 0,-1-1 0,0 0 0,-1 0 0,0-1 0,-1 1 0,0-1 0,0 0 0,-1 1 0,-1-1 0,0 0 0,0 1 0,-1-1 0,-2-11 0,1 18-38,1-1 0,-1 0 0,0 0 0,0 1 0,0-1 0,-1 1 0,0-1 0,1 1 0,-2 0-1,1 0 1,0 0 0,-1 1 0,0-1 0,0 1 0,0 0 0,0 0 0,0 0 0,0 1 0,-1-1 0,0 1 0,1 0 0,-9-2 0,10 3-85,-1 0 1,0 0 0,1 0-1,-1 1 1,0 0 0,0-1-1,0 2 1,0-1 0,1 0-1,-1 1 1,0-1-1,0 1 1,1 0 0,-1 0-1,0 1 1,1-1 0,-1 1-1,1-1 1,0 1-1,-1 0 1,1 1 0,0-1-1,0 0 1,0 1 0,1 0-1,-1 0 1,1-1 0,-1 2-1,1-1 1,-2 4-1,3-5-55,-1 0-1,1 0 0,0 1 0,0-1 0,1 0 0,-1 1 0,0-1 0,0 4 1,1-5 104,1 0 1,-1 0-1,0 0 1,0 0-1,0 0 1,0 0-1,1 0 1,-1 0-1,0 0 1,1 0-1,-1 0 1,1 0-1,-1 0 1,1 0-1,-1-1 1,1 1 0,0 0-1,-1 0 1,1-1-1,0 1 1,0 0-1,-1-1 1,3 1-1,15 8-707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18532,'7'0'2056,"-7"8"-1399,-16 13-273,-4 7 1344,-3 12-1032,0 3-168,4 6-200,1-1-96,11 0-176,3-6-136,5-6-400,4-6-264,-1-8 1664,-1-8-992,-3-8-40,0-5-64</inkml:trace>
  <inkml:trace contextRef="#ctx0" brushRef="#br0" timeOffset="1">1 207 17004,'7'-10'1944,"3"2"-1040,8-1-344,5 2 1105,6 5-417,1-2-384,5 4-200,5 0-904,2 0-536,-1-4 688,-7-4-136,3-2-144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 17420,'-12'3'222,"1"1"0,-1 0 0,0 1 0,1 0 0,0 0 0,0 1 0,1 1 1,0 0-1,0 0 0,0 1 0,1 0 0,0 1 0,1 0 0,-1 0 0,2 1 0,0 0 0,0 0 0,0 1 1,2 0-1,-1 0 0,1 0 0,1 1 0,0-1 0,1 1 0,-4 20 0,7-26-190,-1-1 1,1 1-1,0 0 0,1-1 0,-1 1 0,1-1 0,0 1 0,0 0 1,1-1-1,0 0 0,0 1 0,0-1 0,1 0 0,-1 0 0,1 0 1,0 0-1,6 6 0,-6-8-18,0 0 1,0 0-1,0-1 1,1 1-1,-1-1 1,1 0-1,0 0 1,-1 0-1,1 0 1,0-1-1,0 1 1,0-1 0,0 0-1,0 0 1,1 0-1,-1-1 1,0 0-1,0 0 1,0 0-1,1 0 1,-1 0-1,0-1 1,8-2-1,-2 0 34,1-1 0,-1-1 0,0 0 0,0 0-1,-1-1 1,1 0 0,-1 0 0,-1-1 0,1-1 0,-1 1 0,-1-1 0,8-10-1,-4 4 54,-1 0-1,0-1 1,-1-1-1,0 1 1,-1-1-1,9-30 1,-14 38-55,-1-1 1,-1 1 0,1 0 0,-1-1-1,-1 1 1,0-1 0,0 0-1,0 1 1,-3-12 0,3 17-54,-1 1 1,0-1 0,1 1 0,-1 0-1,0-1 1,0 1 0,0 0 0,0 0 0,-1 0-1,1-1 1,-1 2 0,1-1 0,-1 0-1,1 0 1,-1 0 0,0 1 0,0-1 0,0 1-1,0-1 1,0 1 0,-1 0 0,1 0-1,0 0 1,0 0 0,-1 0 0,1 0 0,-1 1-1,1-1 1,0 1 0,-1 0 0,1 0-1,-1 0 1,1 0 0,-1 0 0,-3 1-1,3-1-87,0 1-1,0 0 1,0 0-1,0 0 0,0 0 1,0 0-1,1 1 0,-1-1 1,0 1-1,1 0 0,-1-1 1,1 1-1,0 1 0,0-1 1,0 0-1,0 0 0,0 1 1,0-1-1,0 1 1,-1 3-1,1-3-49,1 1 1,-1-1-1,1 1 1,0 0-1,0 0 1,0-1-1,1 1 1,-1 0-1,1 0 1,0 0-1,0 0 1,0-1-1,0 1 1,1 0-1,1 6 1,6 6-563</inkml:trace>
  <inkml:trace contextRef="#ctx0" brushRef="#br0" timeOffset="0.52">437 287 18076,'3'33'1920,"-10"3"-1168,-6-4-311,2 7 1039,6-3-368,5-1-672,1-5-488,11-11 16,6-6 32,7-6-128,1-2-72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16452,'-10'2'608,"-1"0"1,1 0 0,0 1-1,0 1 1,0-1 0,1 2-1,-1-1 1,-13 10 0,20-12-542,1-1-1,-1 1 1,1 0-1,-1 1 1,1-1 0,0 0-1,-1 1 1,1-1-1,1 1 1,-1 0-1,0 0 1,1 0 0,-1 0-1,1 0 1,0 0-1,0 0 1,0 0 0,0 0-1,1 0 1,-1 1-1,1-1 1,0 0 0,0 0-1,0 1 1,0-1-1,0 0 1,1 0 0,0 1-1,-1-1 1,3 5-1,7 12-44,0 0 0,1-1-1,15 20 1,-12-18-14,0 1 1,12 27-1,-23-42-7,0 0-1,-1 0 0,0 0 0,0 0 0,-1 1 1,1-1-1,-1 0 0,-1 1 0,0-1 1,0 1-1,-2 12 0,1-14 3,-1 0-1,0-1 1,0 1-1,0-1 1,-1 1-1,0-1 1,0 0-1,-1 0 1,1 0-1,-1 0 1,0-1-1,0 0 1,0 1-1,-8 4 1,5-4 38,1 0 0,-1-1 0,0 0 1,0 0-1,0-1 0,-1 0 0,1 0 0,-1-1 1,0 0-1,-11 2 0,18-4-27,0 0 0,-1 1-1,1-1 1,-1 0 0,1 0 0,-1 0 0,1 0-1,-1-1 1,1 1 0,0 0 0,-1-1 0,1 1-1,0-1 1,-1 1 0,1-1 0,0 1 0,-1-1-1,1 0 1,0 0 0,0 0 0,0 0 0,0 0 0,-2-2-1,2 1 4,0 0 0,0 0 0,0-1 0,0 1 0,0 0 0,1 0 1,-1-1-1,1 1 0,0-1 0,0 1 0,0-1 0,0-4 0,1-3 2,1-1 0,0 1 0,1 0 1,0 0-1,7-15 0,-4 12-34,1 1 0,1-1 0,0 1 0,1 1-1,0-1 1,1 2 0,0-1 0,0 1 0,1 1 0,23-15 0,5 0 105,1 3 1,47-19-1,-32 16 244,-55 24-334,9-4 123,-1 0 0,0-1-1,0 1 1,13-11-1,-20 14-98,0 0 0,0 0 0,0 0 0,0 0 0,0 0 0,0 0 0,0 0 0,0 0 0,-1 0 0,1 0 0,0-1 0,-1 1 0,1 0 0,-1 0 0,1-1 0,-1 1 0,0 0 0,1-1 0,-1 1 0,0 0 0,0-1 0,0 1 0,0-1 0,0 1 0,0 0 0,-1-1 0,1 1 0,0 0 0,-1-1 0,1 1 0,-1 0 0,1-1 0,-1 1 0,0 0 0,1 0 0,-1 0 0,0 0 0,0 0 0,0 0 0,-1-2 0,-5-3 39,0 0 0,0 0 0,0 1 0,-1 0 0,0 1 0,0 0 0,0 0-1,-9-3 1,2 2-196,0 0-1,0 2 0,-29-5 0,43 8 117,0 0 0,-1 0 0,1 0 0,0 0 0,-1 0 0,1 0 0,0 0 0,0 0 0,-1 1-1,1-1 1,0 0 0,0 1 0,-1-1 0,1 1 0,0 0 0,0-1 0,0 1 0,0 0 0,0-1 0,0 1 0,0 0 0,0 0 0,0 0 0,-1 1-1,-4 8-172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19988,'-4'26'524,"0"1"-1,2-1 1,0 1 0,2 0-1,1 0 1,1-1 0,7 30-1,-8-51-535,0 0-1,1 0 1,0-1-1,0 1 1,0-1-1,0 1 1,1-1-1,-1 0 1,1 0-1,0 0 1,0 0 0,1-1-1,-1 1 1,1-1-1,5 4 1,-6-5-63,-1-1 1,2 1 0,-1-1 0,0 0 0,0 0 0,0 0-1,1 0 1,-1-1 0,0 1 0,0-1 0,1 0-1,-1 0 1,1 0 0,-1 0 0,0-1 0,1 1 0,-1-1-1,0 0 1,0 0 0,0 0 0,1 0 0,4-4-1,2-1-309,0 0 0,-1-1-1,1 0 1,-2-1 0,1 0-1,-1-1 1,0 0-1,12-18 1,-9 11-186,-1-1-1,-1 0 0,0-1 1,10-31-1,-8 1 607,-11 40 942,-5 8-368,-5 12 226,-34 68 1084,3 1 0,-50 144 0,87-212-1854,1-8-138,1 1 0,0-1 1,0 1-1,1-1 0,0 1 0,0 0 1,0-1-1,0 1 0,1 0 0,1 7 1,2-4-148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21229,'19'2'1672,"10"-2"-1304,9-3-200,7-2 632,4 4-424,6-1-56,1 2-216,0 2-472,-2-1-288,-9-1 536,-10-3-64,-9 1-136</inkml:trace>
  <inkml:trace contextRef="#ctx0" brushRef="#br0" timeOffset="1">1 122 14355,'10'15'2313,"8"-7"-1225,22-8-416,3 0 2153,13-4-1753,5 2-56,3-3-360,-3 2-648,-7-2 104,-4 1-64,-14-5-104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19500,'13'10'1825,"0"6"-1169,2 3-280,1 3 736,3 1-288,4 3-160,3-2-208,4-8-736,5-3-296,4-13 480,3-7-96,-2-9-32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2:5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18044,'-29'29'1952,"-6"6"-1336,-9 14-224,0 9 881,-1 10-497,0 3-128,9 0-232,-2-2-192,14-5-840,3-6 616,13-12-88,3-6-112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20788,'9'21'1473,"-11"13"-1393,-6 2-64,-1 0 168,3 18-152,-1 5-24,-3 10 8,5 9-8,4 2-16,-2-8-160,3-2-472,1-7-56,4-11 567,-1-10-167,11-23-80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 16588,'0'0'71,"0"0"0,0 0 0,0 0 1,1-1-1,-1 1 0,0 0 1,0 0-1,0 0 0,1-1 0,-1 1 1,0 0-1,0 0 0,1 0 1,-1 0-1,0 0 0,1 0 0,-1 0 1,0 0-1,0 0 0,1 0 1,-1 0-1,0 0 0,0 0 0,1 0 1,-1 0-1,0 0 0,1 0 1,-1 0-1,0 0 0,0 0 0,1 0 1,-1 0-1,0 1 0,0-1 1,1 0-1,-1 0 0,0 0 0,0 0 1,1 1-1,-2 13 1899,-13 24 226,12-33-1892,-18 50 659,-22 87-1,34-105-870,2 0 0,1 1 0,0 56 0,5-94-92,0 9 19,1 1 1,-1-1 0,2 0 0,2 11 0,-4-19-10,0 0 0,0 0-1,0 0 1,1 0 0,-1 0 0,0 0 0,1-1 0,-1 1 0,1 0 0,-1 0 0,1 0 0,-1 0 0,1 0 0,-1-1-1,1 1 1,0 0 0,0 0 0,-1-1 0,1 1 0,0-1 0,0 1 0,0-1 0,0 1 0,-1-1 0,1 1-1,0-1 1,0 0 0,0 1 0,0-1 0,0 0 0,0 0 0,0 0 0,0 0 0,0 0 0,0 0 0,0 0 0,0 0-1,0 0 1,0 0 0,0-1 0,0 1 0,0 0 0,0-1 0,0 1 0,0-1 0,0 1 0,-1-1 0,1 1 0,2-2-1,10-9 91,0 0 0,-1-1 0,0-1 0,-1 0 0,0 0-1,16-27 1,-1 2 35,46-61 113,79-105-353,-138 188-1298,-23 23-742,-3 4 2204,-8 5-754</inkml:trace>
  <inkml:trace contextRef="#ctx0" brushRef="#br0" timeOffset="1">163 465 16524,'-2'27'1984,"8"-10"-1184,3-1-280,2-10 745,2 0-649,1-6-72,2-3-144,-1-3-432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21301,'23'0'1504,"6"-7"-1240,4-2-80,12-1 184,4 2-384,8-4 1288,-2 0-1048,-5 7-72,-6 0 56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20 16524,'-8'-4'173,"0"1"0,0 0 0,0 1 1,0 0-1,-1 0 0,1 1 1,-1 0-1,0 0 0,1 1 1,-1 0-1,1 0 0,-1 1 1,1 0-1,-1 1 0,1 0 0,-1 0 1,-10 5-1,1 0-77,1 1 0,0 0-1,0 1 1,1 1 0,0 0 0,-27 25 0,33-26-49,0 1 1,0 1 0,1 0 0,0 0 0,-13 24 0,20-31-32,0 0 1,0 1 0,1-1 0,-1 1 0,1-1 0,0 1 0,0 0 0,1-1 0,-1 8 0,1-9-6,1 0 1,-1 0 0,1 0-1,-1 0 1,1 0-1,0 0 1,0 0 0,1 0-1,-1 0 1,1-1-1,-1 1 1,1-1 0,0 1-1,0-1 1,0 0 0,2 3-1,1-1 27,0-1 1,0 1-1,0-1 0,1 0 0,-1-1 0,1 1 1,-1-1-1,1 0 0,0-1 0,0 1 0,0-1 1,0 0-1,0-1 0,0 1 0,0-1 1,0 0-1,0-1 0,8-1 0,2-1 113,-1 0 0,1-1 0,-1-1 0,0 0 0,27-15 1,-29 13-9,0-1 1,-1 0-1,0-1 1,0-1 0,-1 0-1,12-14 1,-18 19-75,-1-1 1,1 1 0,-1-1 0,0 0-1,-1-1 1,1 1 0,-1-1 0,-1 1-1,1-1 1,-1 0 0,0 0-1,-1 0 1,1 0 0,-1-12 0,0 17-64,-2 0 1,1 0 0,0 0-1,0 0 1,-1 0 0,1 0-1,-1 0 1,1 1 0,-1-1-1,0 0 1,1 0 0,-1 1 0,0-1-1,0 0 1,-1 1 0,1-1-1,0 1 1,0 0 0,-1-1-1,1 1 1,-1 0 0,1 0-1,-1 0 1,1 0 0,-1 0-1,0 0 1,0 0 0,1 0-1,-1 1 1,0-1 0,0 1 0,0-1-1,0 1 1,0 0 0,0 0-1,1 0 1,-1 0 0,0 0-1,-3 1 1,0-1-106,0 1 0,0-1-1,0 1 1,0 1 0,1-1 0,-1 1 0,0 0 0,1 0-1,-1 0 1,1 0 0,0 1 0,-1 0 0,1 0 0,-3 4-1,4-5-79,0 1 0,1 0 0,-1 0 0,1 1 0,0-1-1,0 0 1,0 1 0,0-1 0,1 1 0,0 0 0,-1-1 0,1 1-1,1 0 1,-1 0 0,0 0 0,1 0 0,0 5 0,5 14-671</inkml:trace>
  <inkml:trace contextRef="#ctx0" brushRef="#br0" timeOffset="1">401 273 17908,'-9'27'1560,"-3"10"-1128,2 0-168,6 5 488,4-3-439,7-7-914,8-7 657,6-18-176,3-6-176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32 15731,'-1'-1'81,"1"-1"1,-1 1-1,0 0 0,0 0 0,1 0 0,-1 1 0,0-1 0,0 0 0,0 0 0,0 0 0,0 1 0,0-1 0,0 0 0,0 1 0,-1-1 1,1 1-1,0-1 0,0 1 0,0 0 0,-1-1 0,1 1 0,0 0 0,0 0 0,-1 0 0,1 0 0,0 0 0,0 0 0,-1 0 0,1 1 1,0-1-1,0 0 0,-1 1 0,1-1 0,0 1 0,0-1 0,0 1 0,0-1 0,0 1 0,0 0 0,0 0 0,-2 1 0,0 1 65,-1 0-1,0 0 1,1 0-1,0 1 1,0-1-1,0 1 1,0 0-1,1 0 1,-5 7-1,6-6-108,0-1 0,0 0 0,0 0 0,0 1 0,1-1 0,-1 1 0,1-1 0,0 1 0,1-1 0,-1 0 0,1 1 0,0-1 0,0 1 0,0-1 0,0 0 0,1 0 0,0 0 0,0 0 0,0 0 0,0 0 0,1 0 0,3 4 0,8 8-34,1 0 0,0-2 0,28 22-1,10 9 44,-50-42-45,-1 0 1,1 0-1,0 0 0,-1 0 0,0 1 0,0-1 0,0 1 0,0-1 0,0 1 1,-1 0-1,1-1 0,-1 1 0,0 0 0,0 0 0,-1 0 0,1 0 0,-1 0 1,0 0-1,0 7 0,-1-7 1,0-1 0,-1 1 0,1 0 0,0-1 0,-1 1 0,0-1 0,0 1 0,0-1 0,0 0 0,-1 0 0,1 0 0,-1 0 0,0-1 0,0 1 0,0 0 0,0-1 0,0 0 0,0 0 1,-1 0-1,-4 2 0,-4 1 4,-1 0 1,0 0 0,0-1 0,-1-1 0,1-1 0,-1 1-1,1-2 1,-17 0 0,21-1 3,0 0 0,-1-1 1,1 0-1,0 0 0,0-1 0,0 0 0,0-1 1,0 0-1,1 0 0,-1-1 0,1 0 0,0-1 0,-8-5 1,14 8-10,0 1 0,0-1 1,1 1-1,-1-1 0,0 0 0,1 1 1,-1-1-1,1 0 0,-1 0 1,1 0-1,0 0 0,0-1 0,0 1 1,0 0-1,0 0 0,1-1 1,-1 1-1,1 0 0,-1-1 0,1 1 1,0-1-1,0 1 0,0-4 1,1 3-2,0 0 1,0-1 0,1 1 0,-1 0-1,1 0 1,0 0 0,-1 0 0,1 0 0,0 1-1,1-1 1,-1 0 0,0 1 0,1 0-1,0 0 1,-1-1 0,5-1 0,7-5-5,1 1 1,0 0 0,1 2 0,19-7-1,70-16-11,-28 10 35,-56 13 18,65-22 142,-78 24-124,0 1 1,-1-1-1,1 0 0,-1-1 0,0 1 0,0-2 1,12-10-1,-17 14-25,0 0 1,-1 0-1,1-1 1,-1 1-1,0 0 1,1-1-1,-1 1 1,0 0-1,0-1 0,-1 1 1,1-1-1,0 1 1,-1-1-1,0 0 1,1 1-1,-1-1 1,0 0-1,-1 1 1,1-1-1,0 1 1,-1-1-1,1 0 1,-1 1-1,0-1 0,0 1 1,0-1-1,0 1 1,0 0-1,0 0 1,-1-1-1,1 1 1,-1 0-1,0 0 1,-2-2-1,-2-3 66,-1 0-1,0 0 0,-1 1 1,1 0-1,-1 1 0,0 0 1,-17-8-1,18 10-77,0 1 0,0 0 0,0 0 0,-1 1-1,1 0 1,0 0 0,-1 0 0,1 1 0,-1 1 0,-9 0 0,15-1-72,0 1 0,0-1 1,0 0-1,0 1 0,0 0 0,0-1 1,0 1-1,1 0 0,-1 0 1,0 0-1,0 0 0,1 0 0,-1 0 1,0 0-1,1 1 0,0-1 1,-1 1-1,1-1 0,0 1 0,-1-1 1,1 1-1,0 0 0,0-1 1,0 1-1,1 0 0,-1 0 0,0 0 1,1 0-1,-1 0 0,1 0 1,0 0-1,-1 0 0,1 0 1,0 0-1,0 0 0,1 0 0,-1 0 1,0 0-1,1 0 0,-1 0 1,1 0-1,0 1 0,9 16-387,6 1-117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16315,'-27'26'3189,"22"-23"-2843,1 0 1,0 0-1,0 1 1,0 0-1,1 0 0,-1 0 1,1 0-1,0 1 1,0 0-1,0-1 1,-3 9-1,6-11-316,0-1 0,-1 1-1,1-1 1,0 1 0,0-1 0,0 1 0,0 0-1,1-1 1,-1 1 0,0-1 0,1 1 0,-1-1-1,1 0 1,-1 1 0,1-1 0,0 1 0,-1-1-1,1 0 1,0 0 0,0 1 0,0-1 0,0 0-1,0 0 1,0 0 0,1 0 0,-1 0 0,0 0-1,0 0 1,1-1 0,-1 1 0,0 0 0,3 0-1,4 3-185,1-1 0,-1-1-1,1 1 1,11 1-1,-3-2-429,0-1-1,0 0 1,0-1 0,0-1-1,-1 0 1,1-1-1,29-8 1,-34 7 82,-1-1 1,0 0 0,1 0-1,-2-1 1,1-1 0,-1 0-1,0 0 1,0-1 0,0 0-1,-1-1 1,15-15 0,-14 7 615,-10 16-87,0 0 1,0 0 0,0 0 0,0 0 0,0-1-1,0 1 1,0 0 0,0 0 0,0 0 0,0 0-1,0 0 1,-1-1 0,1 1 0,0 0 0,0 0 0,0 0-1,0 0 1,0 0 0,0 0 0,0 0 0,0-1-1,0 1 1,0 0 0,0 0 0,-1 0 0,1 0-1,0 0 1,0 0 0,0 0 0,0 0 0,0 0-1,0 0 1,-1 0 0,1 0 0,0 0 0,0 0-1,0 0 1,0 0 0,0-1 0,-1 1 0,1 1-1,0-1 1,0 0 0,0 0 0,0 0 0,0 0-1,0 0 1,-1 0 0,1 0 0,0 0 0,0 0-1,0 0 1,-4 1 362,1 1 0,-1-1 0,1 1 0,-1 0-1,1 0 1,-6 5 0,-6 6 679,0 0 1,2 1-1,-24 28 0,23-20-615,0 1-1,1 0 1,1 0-1,-14 39 1,-9 45-492,-7 15-122,19-68 21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17892,'0'1'43,"0"0"0,0 0 0,0 0 1,0 0-1,0-1 0,0 1 0,0 0 0,0 0 0,0 0 1,0 0-1,0 0 0,1-1 0,-1 1 0,0 0 0,1 0 1,-1 0-1,0-1 0,1 1 0,-1 0 0,1 0 0,-1-1 1,1 1-1,0 0 0,-1-1 0,1 1 0,0-1 0,-1 1 1,1-1-1,0 1 0,0-1 0,-1 1 0,1-1 0,0 0 1,0 1-1,0-1 0,0 0 0,-1 0 0,1 0 0,0 0 1,0 0-1,1 0 0,5 1 21,1-1 0,-1 0 0,15-2-1,-21 2-24,48-8 314,80-25 0,-47 10-348,-78 21-14,0 1 0,-1 0 1,1 1-1,0-1 0,0 0 0,0 1 1,0 0-1,-1 0 0,1 0 0,0 1 1,6 0-1,-9 0 7,0-1-1,0 1 1,-1-1-1,1 1 1,0-1 0,0 1-1,-1 0 1,1-1 0,0 1-1,-1 0 1,1 0 0,-1-1-1,1 1 1,-1 0-1,1 0 1,-1 0 0,0 0-1,1 1 1,0 1 3,-1 0 0,1 1 0,-1-1 0,0 0-1,0 0 1,0 0 0,-2 6 0,-7 31 177,-2 0 1,-1-1-1,-22 44 0,3-4 236,-32 114 403,56-176-1864,7-17 1032,0 0-1,-1 0 1,1 0-1,0 1 1,-1-1 0,1 0-1,0 0 1,-1 0-1,1 0 1,0 0-1,-1 0 1,1 0-1,-1 0 1,1 0 0,0 0-1,-1 0 1,1 0-1,-1 0 1,1 0-1,0 0 1,-1 0-1,1 0 1,0-1 0,-1 1-1,1 0 1,0 0-1,-1 0 1,1-1-1,0 1 1,-1 0 0,1 0-1,0-1 1,0 1-1,-1 0 1,1-1-1,0 1 1,0 0-1,0-1 1,-1 1 0,1-1-1,-9-10-411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17012,'16'0'1608,"4"4"-1032,5-1-248,8 0 600,8 0-311,6-3-666,6-4 642,12-5-521,4-6-72,8-19-128</inkml:trace>
  <inkml:trace contextRef="#ctx0" brushRef="#br0" timeOffset="1">894 1 17492,'-107'111'1783,"1"-1"-978,86-86-456,1 0 0,-30 51 0,45-70-317,1 0 0,1 0 0,-1 0 1,1 0-1,0 0 0,0 0 0,0 1 0,1-1 0,0 1 0,0-1 0,0 1 0,1-1 1,0 10-1,0-14-26,0 1 1,1-1-1,-1 0 1,1 0 0,-1 1-1,1-1 1,-1 0 0,1 0-1,0 0 1,-1 0-1,1 0 1,0 0 0,0 0-1,0 0 1,0 0-1,0 0 1,0 0 0,0-1-1,0 1 1,0 0-1,0-1 1,2 2 0,0-1-3,1 0 0,-1-1 1,0 1-1,0-1 0,1 1 0,-1-1 1,0 0-1,7-1 0,1-1-10,0 0 1,1-1-1,-1 0 0,13-6 0,-11 3 42,-1-1-1,1 0 1,-2-1 0,1 0 0,-1-1-1,-1-1 1,1 0 0,-1 0 0,-1 0-1,0-2 1,7-11 0,-3 3 90,-1 0 0,-1-1 0,-1 0 0,-1-1 0,12-43 1,-20 64-120,10-55 281,-11 53-259,1-1 0,-1 0 0,0 1 0,0-1 0,0 0-1,-1 1 1,1-1 0,-1 0 0,0 1 0,0-1 0,0 1 0,-2-6-1,2 9-26,1-1 0,0 1 0,0-1 0,-1 1 0,1 0 0,0-1 0,-1 1 0,1 0 0,0-1 0,-1 1 0,1 0-1,-1-1 1,1 1 0,0 0 0,-1 0 0,1 0 0,-1-1 0,1 1 0,-1 0 0,1 0 0,-1 0 0,1 0 0,-1 0 0,1 0 0,0 0-1,-1 0 1,1 0 0,-1 0 0,1 0 0,-1 0 0,1 0 0,-1 0 0,1 0 0,-1 1 0,1-1 0,-1 0 0,1 0 0,0 0-1,-1 1 1,1-1 0,-1 0 0,1 1 0,0-1 0,-1 0 0,1 1 0,0-1 0,-1 0 0,1 2 0,-13 17-115,12-16 53,0-1 1,0 1 0,0-1 0,1 1 0,-1 0-1,1-1 1,-1 1 0,1 0 0,0-1-1,0 1 1,0 0 0,0 0 0,1-1-1,-1 1 1,1 0 0,-1-1 0,1 1 0,0 0-1,0-1 1,0 1 0,0-1 0,1 0-1,-1 1 1,1-1 0,0 0 0,-1 0-1,1 0 1,0 0 0,0 0 0,0 0 0,0 0-1,1-1 1,-1 1 0,0-1 0,1 0-1,-1 0 1,1 1 0,-1-2 0,1 1-1,-1 0 1,1 0 0,0-1 0,0 0 0,-1 1-1,6-1 1,33-3-500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16484,'-50'64'1914,"-22"35"23,63-86-1601,1 2-1,1-1 1,0 1 0,1 0-1,-6 25 1,10-35-233,1 0 0,0 1-1,1-1 1,-1 0 0,1 0 0,0 1 0,0-1 0,2 10-1,-1-12-58,0 0-1,0-1 0,0 1 0,0 0 0,1-1 0,-1 1 1,1-1-1,-1 0 0,1 0 0,0 1 0,0-1 0,0 0 1,0 0-1,0-1 0,1 1 0,-1 0 0,0-1 0,5 2 0,0 1-2,1-1-1,0-1 0,0 0 1,1 0-1,-1 0 0,0-1 1,1-1-1,-1 1 0,1-1 1,-1 0-1,0-1 0,1 0 1,8-3-1,-1 1 32,-1-2 0,0 1 1,-1-2-1,1 0 0,-1-1 0,18-11 0,-23 12-12,0-1-1,0-1 1,-1 1 0,0-1 0,-1-1-1,1 1 1,-2-1 0,1 0-1,-1-1 1,-1 0 0,1 0 0,-2 0-1,6-16 1,-8 19-32,0 0 1,0 0-1,-1 0 0,0 0 1,0 0-1,0 0 1,-1 0-1,0 0 0,-1 0 1,0 0-1,0-1 0,0 1 1,-1 1-1,0-1 0,0 0 1,-1 0-1,0 1 1,0-1-1,-1 1 0,1 0 1,-1 0-1,-6-7 0,7 10-25,-1 0 0,1 0 0,-1 0 0,1 0 0,-1 1 0,0 0 0,0-1 0,0 1 0,0 1 0,0-1 0,0 0 0,-1 1 0,1 0 0,0 0 0,-1 0 0,1 1 0,-1 0 0,-8 0 0,9 0-75,1 1-1,-1-1 1,0 1 0,1 0-1,-1 0 1,1 0-1,-1 1 1,1-1 0,-1 1-1,1 0 1,0 0-1,0 0 1,0 0 0,0 0-1,0 1 1,0-1-1,1 1 1,-1 0 0,1 0-1,0 0 1,0 0-1,-2 4 1,3-6 50,1 0-1,-1 0 1,1 0 0,-1-1-1,1 1 1,0 0-1,0 0 1,-1 0 0,1 0-1,0 0 1,0-1 0,0 1-1,0 0 1,0 0 0,0 0-1,0 0 1,0 0 0,0 0-1,0 0 1,1 0-1,-1-1 1,0 1 0,1 0-1,-1 0 1,0 0 0,1-1-1,-1 1 1,1 0 0,0 0-1,15-1-417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20156,'-10'4'1625,"16"-2"-1089,10-2-184,19 0 640,7 0-320,13 0-184,5 3-64,1 0-312,-2 0-296,-8 2-816,-8 1-680,-25-2 1312,-14-1-232,-21-1-257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16227,'20'13'1689,"15"-10"-865,5-9-352,9-2 832,8 3-495,-5-3-569,-3-4 240,-3-7-248,-11 0-96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16484,'-7'1'586,"1"0"0,-1 0 1,0 0-1,1 1 0,-1 0 1,1 1-1,0-1 0,-9 5 1,3 0-202,1 0 1,0 0 0,-13 12 0,15-11-277,1 0 0,0 1 0,0 0 0,1 1 0,1 0 0,-1 0 0,2 0 0,-10 22 1,13-27-90,1 0 0,-1 1 1,1-1-1,0 0 0,1 0 1,-1 1-1,1-1 0,0 0 1,1 11-1,0-13-11,0 0-1,0 1 1,0-1-1,0 0 1,1 0-1,-1 0 1,1 0-1,0 0 0,0 0 1,0-1-1,0 1 1,0-1-1,0 1 1,1-1-1,-1 0 1,6 4-1,-3-3 4,0-1-1,0 1 1,1-1-1,-1-1 0,1 1 1,-1-1-1,1 1 1,-1-1-1,1-1 1,0 1-1,-1-1 1,1 0-1,0-1 0,0 1 1,-1-1-1,1 0 1,7-3-1,1 0 33,-1-1 0,0 0 1,0 0-1,-1-2 0,0 1 0,13-11 0,-15 11-4,-1-1 1,1-1-1,-2 1 1,1-2-1,-1 1 1,0-1-1,-1 0 0,0-1 1,-1 1-1,0-2 1,0 1-1,8-21 0,-14 29-31,1 0-1,-1 0 0,0 0 0,1 0 0,-1 0 0,0 0 0,0 0 0,0 0 0,0 0 0,0 0 0,-1 0 0,1 1 0,-1-1 0,1 0 1,-1 0-1,0 0 0,1 0 0,-1 0 0,0 1 0,0-1 0,0 0 0,-1 1 0,-1-2 0,2 2-10,0 0-1,0 0 1,-1 0-1,1 1 1,0-1-1,-1 0 1,1 1-1,-1 0 1,1-1-1,-1 1 1,1 0 0,-1-1-1,1 1 1,-1 0-1,1 0 1,-1 0-1,1 1 1,-1-1-1,1 0 1,-1 0-1,1 1 1,-1-1-1,1 1 1,-1-1-1,1 1 1,0 0 0,-1 0-1,1-1 1,0 1-1,0 0 1,-2 1-1,-1 2-81,0-1-1,0 1 1,0 0-1,1 0 1,0 0-1,-1 0 1,1 1-1,1 0 1,-1-1-1,1 1 1,-1 0-1,1 0 1,1 0-1,-1 0 1,1 1-1,-1 8 1,5 4-239</inkml:trace>
  <inkml:trace contextRef="#ctx0" brushRef="#br0" timeOffset="1">423 303 16428,'-12'39'1712,"2"3"-1056,1-6-256,1-1 1048,5-1-1184,4-3-632,6-2 584,6-13-296,5-2-160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18172,'-1'0'188,"0"-1"-1,-1 1 1,1 0 0,-1-1-1,1 1 1,-1 0 0,1 0 0,-1 0-1,1 0 1,0 0 0,-1 1 0,1-1-1,-1 0 1,1 1 0,-1-1-1,1 1 1,0-1 0,-1 1 0,1 0-1,0-1 1,0 1 0,-2 1-1,-26 24 1276,23-21-1191,2-1-206,1 0 1,-1 0-1,1 1 1,0-1-1,0 1 1,1-1-1,-5 11 0,7-14-58,-1 0-1,1 0 1,0 0-1,0 0 0,0 0 1,-1 0-1,1 0 1,0 0-1,0 0 0,0 0 1,0 0-1,1 1 1,-1-1-1,0 0 0,0 0 1,1 0-1,-1 0 1,1 1-1,0-1 0,0 0 0,0 0 0,0-1 0,0 1 0,0 0 0,0 0 0,0-1 0,0 1 0,0-1 0,0 1 0,0-1 0,0 0 0,1 1 0,-1-1 0,0 0 0,0 0 0,1 0 0,-1 1 0,0-1 0,2-1 0,7 1 10,0-1 1,0-1 0,0 0-1,0 0 1,16-6-1,49-24 38,-40 16-3,-7 4-20,-11 3-21,0 2 0,1 0 0,26-6 0,-44 13-12,1 0-1,-1 0 1,1 0 0,0-1 0,-1 1 0,1 0 0,-1 0 0,1 1-1,-1-1 1,1 0 0,0 0 0,-1 0 0,1 0 0,-1 0 0,1 1-1,-1-1 1,1 0 0,-1 0 0,1 1 0,-1-1 0,1 0 0,-1 1 0,0-1-1,1 1 1,-1-1 0,1 0 0,-1 1 0,0-1 0,1 1 0,-1-1-1,0 1 1,0-1 0,0 1 0,1-1 0,-1 1 0,0 0 0,0-1-1,0 1 1,0-1 0,0 1 0,0-1 0,0 1 0,0-1 0,0 1-1,0 0 1,0 0 0,-7 38-24,3-13 76,4-25-42,0 0 1,1 0 0,-1 0-1,1 0 1,-1 0 0,1 0-1,-1-1 1,1 1 0,0 0-1,-1 0 1,1 0-1,0-1 1,-1 1 0,1 0-1,0-1 1,0 1 0,0-1-1,0 1 1,0-1 0,0 1-1,0-1 1,0 1 0,0-1-1,0 0 1,0 0-1,0 1 1,0-1 0,0 0-1,0 0 1,0 0 0,2-1-1,35-3 138,-37 4-145,31-8 2,-1-2 0,35-15 0,-32 11-285,48-13-1,-81 27 280,-1 0 0,0 0 0,1 0-1,-1 0 1,0 0 0,1 0-1,-1 0 1,0 0 0,1 0 0,-1 0-1,1 0 1,-1 0 0,0 0-1,1 0 1,-1 0 0,0 0 0,1 0-1,-1 0 1,0 0 0,1 1-1,-1-1 1,0 0 0,0 0-1,1 0 1,-1 1 0,0-1 0,1 0-1,-1 0 1,0 1 0,0-1-1,0 0 1,1 1 0,-1-1 0,0 0-1,0 1 1,0-1 0,0 0-1,0 1 1,1-1 0,-1 0 0,0 1-1,0-1 1,0 0 0,0 1-1,0-1 1,0 0 0,0 1 0,0-1-1,0 0 1,-1 1 0,1-1-1,0 0 1,0 1 0,0-1 0,0 0-1,0 1 1,-1-1 0,1 1-1,-12 30 195,5-14 35,7-16-211,-1 0 0,1 0 0,0 0 0,0-1-1,0 1 1,0 0 0,0 0 0,0 0-1,0 0 1,0 0 0,1 0 0,-1 0-1,0 0 1,0 0 0,1-1 0,-1 1-1,1 0 1,-1 0 0,1 0 0,-1-1 0,1 1-1,-1 0 1,1 0 0,-1-1 0,1 1-1,0-1 1,0 1 0,-1 0 0,1-1-1,0 1 1,0-1 0,0 0 0,0 1-1,-1-1 1,1 0 0,0 1 0,0-1 0,0 0-1,0 0 1,1 0 0,6 1 55,-1 0 1,0-1 0,1 0-1,7-1 1,25-5 7,1-2 0,70-23 1,-61 16-288,-18 5 1,-20 6 18,0 0 0,0 1 0,19-3 0,-31 6 175,1 0-1,-1 0 1,0 0-1,1 0 1,-1 0-1,1 0 1,-1 0-1,0 0 1,1 0-1,-1 0 0,0 0 1,1 0-1,-1 0 1,0 0-1,1 0 1,-1 0-1,0 0 1,1 0-1,-1 0 0,0 1 1,1-1-1,-1 0 1,0 0-1,0 0 1,1 1-1,-1-1 1,0 0-1,1 0 1,-1 1-1,0-1 0,0 0 1,0 0-1,1 1 1,-1-1-1,0 0 1,0 1-1,0-1 1,0 0-1,1 1 0,-8 16-250,-18 14-137,15-22 22,7-6 102,0-1 0,0 1-1,1 0 1,-1 0 0,1 0 0,0 0-1,-3 5 1,5-8 268,-1 0 1,1 0-1,0 0 1,0 0-1,0 0 1,0 0-1,0 0 1,0 0-1,0 0 1,0 0-1,0 1 0,0-1 1,0 0-1,0 0 1,0 0-1,0 0 1,0 0-1,0 0 1,0 0-1,0 0 0,-1 0 1,1 0-1,0 1 1,0-1-1,0 0 1,0 0-1,0 0 1,0 0-1,0 0 1,0 0-1,1 0 0,-1 0 1,0 0-1,0 0 1,0 1-1,0-1 1,0 0-1,0 0 1,0 0-1,0 0 0,0 0 1,0 0-1,0 0 1,0 0-1,0 0 1,0 0-1,0 0 1,0 0-1,0 0 1,1 0-1,-1 1 0,0-1 1,0 0-1,0 0 1,0 0-1,0 0 1,0 0-1,0 0 1,0 0-1,0 0 1,1 0-1,5-3-424,6-7-278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 18388,'7'-2'462,"1"0"-1,-1 1 1,0 0 0,0 0-1,1 1 1,-1 0 0,0 0-1,8 2 1,-13-2-389,0 1 0,0-1 0,-1 1-1,1-1 1,-1 1 0,1 0 0,-1-1 0,1 1-1,-1 0 1,1 0 0,-1 0 0,1 0 0,-1 0-1,0 0 1,0 0 0,0 1 0,1-1 0,-1 0-1,-1 1 1,1-1 0,0 1 0,0-1 0,0 1-1,-1 0 1,1-1 0,-1 1 0,1-1 0,-1 1-1,0 0 1,1-1 0,-1 1 0,0 0 0,0 0 0,0-1-1,-1 1 1,1 0 0,0-1 0,-1 1 0,1 0-1,-1 1 1,-1 3-43,0 0-1,0 0 1,-1 0-1,0-1 1,0 1 0,0-1-1,0 0 1,-1 0-1,-5 5 1,-43 40 23,28-29 24,9-7-8,-31 31 127,42-41-167,1 1-1,-1-1 0,1 1 1,0 0-1,0 0 1,1 0-1,-1 0 1,-2 9-1,5-12-17,0 0 0,-1 0-1,1 0 1,0 0 0,0 0 0,1 0-1,-1 0 1,0 0 0,0 0 0,1 0 0,-1-1-1,1 1 1,0 0 0,0 0 0,-1 0-1,1-1 1,0 1 0,1 0 0,-1-1 0,0 1-1,0-1 1,1 0 0,-1 1 0,0-1-1,1 0 1,0 0 0,2 2 0,5 3-6,0-2 1,1 1-1,18 6 1,-13-7-109,0 1 0,0-2-1,1 0 1,-1-1 0,1 0 0,-1-1 0,1-1-1,-1 0 1,1-2 0,-1 1 0,1-2 0,16-4-1,26-13-180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22621,'-3'0'1936,"3"3"-1408,1 0-224,5 3 873,1-1-641,4 1-1400,0-1 912,2-1-280,0-1-80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20220,'0'0'192,"0"-1"1,-1 1-1,1 0 0,0-1 0,-1 1 0,1 0 0,-1-1 0,1 1 0,-1 0 0,1-1 1,0 1-1,-1 0 0,1 0 0,-1 0 0,0-1 0,1 1 0,-1 0 0,1 0 0,-1 0 1,1 0-1,-1 0 0,1 0 0,-1 0 0,0 0 0,0 12 1748,16 26-1649,-12-30 36,7 18-197,-2-3-67,1 0 0,1-1 0,20 32 0,-27-50-64,0 1 0,0-1 0,0 0 0,0 0 0,1-1-1,-1 1 1,1-1 0,0 1 0,0-1 0,1 0 0,-1-1 0,0 1 0,1-1 0,0 0 0,-1 0 0,1 0 0,0-1 0,0 0 0,0 0 0,0 0 0,0 0 0,9-1 0,-7-1-68,0 0-1,0-1 0,0 0 0,-1 0 0,1-1 1,0 1-1,-1-2 0,0 1 0,0-1 0,0 0 1,0 0-1,7-7 0,9-9-984,30-37 1,-34 36 196,8-11-2009,31-49 0,-43 60 1470,-4 8 208,-9 17 979,-14 24 1522,-70 149 4474,-26 95-2299,47-85-3592,61-183-45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21725,'-14'32'1984,"3"3"-1328,0-6-280,1 9 977,1 2-553,5 6-272,2 4-72,7 9-408,3 0-120,2 3-256,1-4-176,0 0-728,2-3 335,-1-9 529,1-10-256,-2-21-40</inkml:trace>
  <inkml:trace contextRef="#ctx0" brushRef="#br0" timeOffset="1">713 274 23933,'-7'1'1648,"3"2"-1351,1-1 279,4-2-672,4-5 136,3 2-56,1 2-128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176 184 23893,'-1'0'92,"0"0"-1,1 0 1,-1 0-1,0-1 1,1 1-1,-1 0 1,0 0-1,1 0 1,-1 0-1,0 0 1,1 0-1,-1 0 0,0 0 1,1 0-1,-1 0 1,0 1-1,1-1 1,-1 0-1,0 0 1,1 1-1,-1-1 1,1 0-1,-1 1 1,0-1-1,1 0 1,-1 1-1,1-1 1,-1 1-1,1-1 1,0 1-1,-1-1 1,1 1-1,-1 0 1,1 1-55,0 0 0,0 0 0,0 0 1,0 0-1,0 0 0,0 0 0,1 0 0,-1 0 0,0 0 1,1 0-1,1 2 0,1 4-203,1 0-1,0-1 1,1 1-1,-1-1 1,1 0 0,1 0-1,11 11 1,53 42-1162,-17-16 511,-47-39 824,0 1-1,-1 0 0,1 0 0,-1 1 0,0-1 0,7 15 0,-11-19 31,0 0 0,0 0 0,-1 1 0,1-1 1,-1 0-1,1 0 0,-1 1 0,0-1 0,0 0 0,0 1 0,0-1 0,0 0 1,0 1-1,-1-1 0,1 0 0,-1 0 0,1 0 0,-1 1 0,0-1 0,0 0 1,0 0-1,0 0 0,0 0 0,-1 0 0,1 0 0,-1-1 0,1 1 0,-1 0 1,-1 1-1,-4 2 65,0 1 1,-1-2-1,0 1 0,1-1 1,-2 0-1,1 0 1,0-1-1,-1 0 0,-13 2 1,1-1 61,-1 0 1,-39 0-1,50-4-242,0 0-1,0-1 1,0 0-1,0-1 1,-17-5-1,23 5 54,0 0 0,0 0 0,0 0 0,1 0 0,-1-1 0,1 0 0,-1 0 0,1 0 0,0-1 0,1 1 0,-1-1 0,0 0 0,1 0 0,-3-5 0,-8-24-132</inkml:trace>
  <inkml:trace contextRef="#ctx0" brushRef="#br0" timeOffset="0.99">258 1 17836,'42'11'2096,"9"4"-1416,8-1-223,2-1 1135,5-3-1104,2-8 72,-3-11-304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21085,'0'0'29,"0"0"1,0 0 0,0 0-1,0 0 1,0 1 0,0-1-1,0 0 1,0 0 0,0 0 0,0 0-1,0 0 1,0 0 0,0 0-1,0 0 1,0 0 0,0 0 0,0 1-1,0-1 1,-1 0 0,1 0-1,0 0 1,0 0 0,0 0-1,0 0 1,0 0 0,0 0 0,0 0-1,0 0 1,0 0 0,0 0-1,0 0 1,0 0 0,0 0 0,0 1-1,-1-1 1,1 0 0,0 0-1,0 0 1,0 0 0,0 0-1,0 0 1,0 0 0,0 0 0,0 0-1,0 0 1,0 0 0,-1 0-1,1 0 1,0 0 0,0 0 0,0 0-1,0 0 1,0 0 0,0-1-1,0 1 1,0 0 0,0 0-1,0 0 1,0 0 0,0 0 0,-1 0-1,1 0 1,0 0 0,0 0-1,0 0 1,0 0 0,0 0 0,0 0-1,0-1 1,9 3 299,-4-3-207,1 0 0,-1 0 0,1 1 0,-1 0 0,1 0 0,-1 0 0,1 1 0,-1-1 0,1 1 0,-1 1 0,0-1 0,0 1 0,1 0 0,8 4 0,-12-4-120,1 0 0,0 0 0,-1 0 0,1 0 0,-1 0 0,1 1 0,-1-1 0,0 1 0,0-1 0,0 1 0,-1 0 0,1 0 0,-1-1 0,1 1 0,-1 0 0,0 1 0,0-1-1,0 0 1,-1 0 0,1 0 0,-1 0 0,0 1 0,0-1 0,0 0 0,0 1 0,-1 3 0,0 0-6,-1 0 1,0 0-1,0-1 0,-1 1 0,1 0 1,-2-1-1,1 0 0,-1 0 0,-6 9 0,-6 4-1,-24 23 0,35-36 8,-8 3 7,1 0 17,12-6-31,8-1-25,-2-3-24,0 1 1,0 1-1,1-1 1,-1 1 0,0 0-1,0 0 1,0 1-1,0 0 1,6 2-1,-10-2 34,1 0-1,-1 0 0,1 0 1,-1 0-1,0 0 0,1 0 1,-1 0-1,0 1 0,-1-1 1,1 1-1,0 0 0,-1 0 1,1-1-1,-1 1 0,0 0 1,0 0-1,0 0 0,0 0 1,-1 0-1,1 4 0,0-1 55,-1 0-1,1 0 1,-1 1 0,-1-1-1,1 0 1,-1 0-1,0 0 1,-1 0 0,1 0-1,-1 0 1,0 0-1,-1 0 1,1-1 0,-1 1-1,0-1 1,-1 0-1,-4 7 1,5-9 1,1 0-1,-1 0 0,0-1 1,0 1-1,0-1 1,0 1-1,-1-1 1,1 0-1,-1 0 1,1-1-1,-1 1 0,0-1 1,1 1-1,-1-1 1,0-1-1,0 1 1,0 0-1,0-1 1,0 0-1,0 0 1,0 0-1,1 0 0,-1-1 1,0 1-1,0-1 1,0 0-1,0 0 1,-4-2-1,7 2-59,-1 0-1,1 0 1,0 0-1,-1 0 1,1 0-1,0 0 1,-1-1-1,1 1 1,0 0-1,0-1 1,0 1-1,0-1 1,0 1 0,1-1-1,-1 1 1,0-1-1,1 0 1,-1 1-1,1-1 1,-1 0-1,1 1 1,0-1-1,0 0 1,0 0-1,0 0 1,0 1-1,0-1 1,0 0-1,1 1 1,0-4-1,13-20-243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2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17220,'1'0'75,"-1"1"1,1-1-1,0 0 1,0 0-1,-1 1 1,1-1-1,0 1 1,0-1-1,-1 1 1,1-1-1,-1 1 1,1-1-1,0 1 1,-1-1-1,1 1 0,-1 0 1,1-1-1,-1 1 1,0 0-1,1-1 1,-1 1-1,0 0 1,1 0-1,-1-1 1,0 1-1,0 0 1,0 0-1,0 0 1,1-1-1,-1 1 1,0 0-1,-1 0 1,1 0-1,0-1 1,0 1-1,0 0 1,0 0-1,-1 0 1,1-1-1,0 1 1,0 0-1,-1-1 1,1 1-1,-1 0 1,-3 8 338,-1-1 0,0-1 0,-7 11 0,1-3 427,7-9-630,0 1-1,0 1 1,1-1 0,0 1-1,-3 10 1,5-15-207,1-1 1,-1 1-1,1-1 1,0 1-1,0-1 0,0 1 1,0-1-1,0 1 1,0-1-1,1 1 0,0-1 1,-1 1-1,1-1 1,0 1-1,0-1 1,0 0-1,0 1 0,1-1 1,-1 0-1,4 4 1,40 37-337,-28-28 183,25 29 0,-38-39 151,0 0-1,0 0 1,-1 0-1,0 0 1,0 1-1,-1-1 0,1 1 1,-1 0-1,-1 0 1,3 12-1,-4-15 8,0 0 0,0 0 1,-1 0-1,0 0 0,1 0 0,-1 0 0,0 0 0,0 0 0,0 0 1,-1-1-1,1 1 0,-1 0 0,0-1 0,1 1 0,-1-1 0,0 1 1,-1-1-1,1 0 0,0 0 0,-1 0 0,1 0 0,-1-1 1,1 1-1,-4 1 0,-4 3 18,0-1 0,0-1 0,0 0 0,0 0 0,-18 4 0,23-7-66,1 0-1,-1 0 1,0-1 0,0 0 0,0 0-1,0 0 1,0 0 0,0-1 0,-5-1-1,8 2 54,0-1 0,0 0 0,0 0-1,0 0 1,0 0 0,0 0 0,0 0-1,0-1 1,1 1 0,-1-1 0,1 1-1,-1-1 1,1 1 0,-1-1 0,1 0-1,0 0 1,0 0 0,0 0 0,0 0 0,0 0-1,0 0 1,0-3 0,-5-31-49,7-9-17</inkml:trace>
  <inkml:trace contextRef="#ctx0" brushRef="#br0" timeOffset="1">206 13 16572,'26'-1'1568,"3"1"-1184,6 1-344,1 5 432,7-3-200,2 0-48,1-3-280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3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39 17412,'-19'24'1144,"2"1"1,-28 51 0,41-69-1003,1 0 0,0 1 0,0-1 0,1 1 1,0 0-1,0 0 0,1-1 0,0 1 0,0 0 0,1 0 0,0 0 1,0 0-1,1 0 0,0 0 0,1 0 0,2 10 0,-3-14-104,1-1 0,-1 0-1,1 1 1,-1-1 0,1 0-1,0 0 1,0 0 0,1-1 0,-1 1-1,0 0 1,1-1 0,0 1-1,0-1 1,-1 0 0,1 0-1,0 0 1,7 2 0,-5-2-7,0 0 0,0-1 0,1 0 1,-1 0-1,0-1 0,1 1 0,-1-1 1,0 0-1,1-1 0,9-1 0,-3-1 26,-1 0-1,0 0 1,-1-1-1,1-1 1,-1 1-1,0-2 1,0 1-1,0-2 0,-1 1 1,14-13-1,-15 11 11,-1-1 0,0-1 0,0 1 0,-1-1 0,0-1 0,0 1 0,-1-1 0,-1 0 0,0 0 0,0 0 0,2-18 0,-4 23-64,-1 0-1,-1 0 1,1 0 0,-1 0 0,0 0 0,0-1 0,-1 1 0,1 0-1,-1 0 1,-1 0 0,1 0 0,-1 0 0,0 1 0,-1-1 0,1 0 0,-1 1-1,0-1 1,0 1 0,-1 0 0,0 0 0,0 1 0,0-1 0,-6-5 0,7 8-61,0 0 1,0 1-1,1-1 1,-1 1 0,0-1-1,0 1 1,-1 0-1,1 0 1,0 0 0,0 1-1,0-1 1,-1 1-1,1 0 1,0 0 0,-1 0-1,1 0 1,0 0-1,0 1 1,-1-1 0,1 1-1,-5 2 1,6-2-16,0 0 0,0-1-1,0 2 1,0-1 0,0 0 0,1 0 0,-1 1 0,1-1 0,-1 1 0,1-1-1,-1 1 1,1-1 0,0 1 0,0 0 0,-1 0 0,1 0 0,1 0 0,-1 0 0,0 0-1,0 0 1,1 0 0,-1 0 0,1 0 0,0 0 0,-1 0 0,1 0 0,0 0-1,0 1 1,1-1 0,-1 0 0,0 0 0,1 0 0,0 3 0,0-3 17,0 1 0,0-1 0,0 0 0,0 1 0,0-1 0,1 0 0,-1 0 0,4 4 0,19 15-569</inkml:trace>
  <inkml:trace contextRef="#ctx0" brushRef="#br0" timeOffset="1">580 61 17156,'8'-7'2018,"-20"18"-980,2 3-589,0 0 0,1 1-1,1 0 1,0 0-1,1 1 1,1 0 0,0 0-1,1 1 1,-4 29 0,8-41-396,1-1 0,-1 1 0,1 0 0,0 0 0,0 0 0,1 0 0,-1-1 0,1 1 0,0 0 0,1 0 0,-1-1 0,1 1 0,0-1 0,0 0 0,3 5 0,-3-6-29,0 0-1,1-1 0,-1 1 0,1-1 0,0 0 1,-1 0-1,1 0 0,0 0 0,0 0 0,1-1 0,-1 1 1,0-1-1,0 0 0,1 0 0,-1 0 0,1 0 1,-1-1-1,1 1 0,-1-1 0,1 0 0,4 0 1,0 0-3,0-1 0,-1 0 0,1 0 0,0-1 0,-1 0 0,1 0 0,-1-1 0,1 0 0,-1 0 0,0 0 0,0-1 0,-1 0 0,1-1 0,-1 0 0,6-5 0,-7 6-10,-1-1-1,0 0 1,0 1-1,-1-2 1,0 1 0,1 0-1,-2-1 1,1 1-1,0-1 1,-1 0-1,0 0 1,-1 0 0,1 0-1,-1 0 1,-1 0-1,1-1 1,-1 1 0,0 0-1,-1-9 1,0 8-32,0 0 1,0 0 0,-1 0-1,0 0 1,-1 1 0,1-1-1,-1 1 1,0 0 0,-1 0-1,1 0 1,-9-9 0,-1 0-958,0 2 0,-31-23 1,43 35 898,-10-9-451,7 2-173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3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18188,'39'8'2320,"4"-9"-1431,14-14-353,8 4 1712,10-2-1328,3 1-183,-3 6-521,-5 5-184,-15 0-929,-7 8 1690,-30 1-897,-13-2-41,-20-4-103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3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16484,'24'4'2192,"10"-2"-1288,21-4-312,5-2 1273,11 2-817,4 1-40,1-5-856,-4-1 264,-13 1-288,-4-13-64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5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15211,'1'1'41,"-1"-1"0,1 1 0,0-1-1,0 0 1,0 1 0,0-1 0,-1 0-1,1 0 1,0 0 0,0 1 0,0-1-1,0 0 1,0 0 0,0 0 0,0 0-1,-1 0 1,1-1 0,0 1 0,0 0-1,0 0 1,0-1 0,0 1 0,-1 0 0,1-1-1,0 1 1,0-1 0,0 0 0,0 1-9,81-41 119,-11 4-51,9 3-154,2 4 1,0 4 0,2 3-1,1 4 1,1 3-1,151-7 1,492 27-100,-439 3 159,1195 68 401,-765-13 193,-1-29 152,710-53 487,-582 1-896,-732 18-330,923-19 49,1-39-78,-55-44-606,-778 79 426,196-25-1279,-391 48 1379,-8 1 68,-1 0 1,1 0 0,-1 0 0,1-1-1,-1 1 1,1-1 0,-1 1 0,1-1 0,-1 0-1,1 0 1,-1 0 0,5-3 0,-7-6-293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19716,'0'2'197,"1"1"0,-1-1 0,0 1 0,-1-1 0,1 1 0,0-1 0,-1 1 0,1-1 0,-1 0-1,0 1 1,0-1 0,-2 4 0,0 2 213,-1 3-40,1-1 0,0 1 1,1-1-1,0 1 0,1 0 0,0 0 0,1 17 0,1-24-342,-1-1 0,1 1 0,-1-1 0,1 0 0,0 1-1,1-1 1,-1 0 0,0 0 0,1 0 0,0 0 0,0 0 0,0 0 0,0 0 0,0-1 0,0 1-1,1-1 1,-1 0 0,1 1 0,-1-1 0,1 0 0,0 0 0,0-1 0,0 1 0,0-1 0,0 1 0,1-1-1,4 1 1,4 1-48,1-1 0,-1-1 1,0 0-1,0-1 0,0 0 0,1-1 0,-1 0 0,0-1 0,0 0 0,0-1 0,-1 0 0,20-9 0,-13 5-72,-1-2 0,0 0 0,-1-1 0,0 0 0,0-1 0,-1-1 0,18-19 0,-29 27 70,0 0 0,0 0 0,-1 0 0,0-1 0,3-5 0,-7 12 146,-3 4 13,0 0-1,1 0 1,0 0-1,-4 9 1,7-14-120,-1 0 0,1 0 0,0 0 0,-1 0 0,1 0 0,0 0 0,-1 0-1,1 0 1,0 0 0,0 0 0,0 0 0,0 1 0,0-1 0,0 0 0,0 0 0,0 0 0,1 0 0,-1 0 0,0 0 0,1 0 0,-1 0 0,1 0-1,-1 0 1,1 0 0,-1 0 0,1 0 0,0 0 0,-1 0 0,1-1 0,0 1 0,0 0 0,0 0 0,-1-1 0,1 1 0,0 0 0,0-1-1,0 1 1,0-1 0,0 0 0,0 1 0,2 0 0,9 0 4,0-1 0,0 0 0,-1 0 0,1-1 0,0 0 0,0-1 0,-1-1 0,22-7 0,-1 2-53,-19 5-7,-6 0-11,1 2-1,-1-1 1,0 1-1,0 0 1,1 1 0,-1-1-1,9 2 1,-15-1 46,0 0 0,-1 0 0,1 0 0,-1 0 0,1 1 1,-1-1-1,1 0 0,0 0 0,-1 0 0,1 1 0,-1-1 0,1 0 1,-1 1-1,1-1 0,-1 0 0,0 1 0,1-1 0,-1 1 0,1-1 1,-1 0-1,0 1 0,1-1 0,-1 1 0,0 0 0,1-1 0,-1 1 1,0-1-1,0 1 0,0 1-29,1-1-1,-1 1 1,-1-1 0,1 1 0,0-1-1,0 1 1,0-1 0,-1 0 0,1 1-1,-1-1 1,0 2 0,-1 2-97,0-1 0,-1 0 1,1 1-1,-1-1 0,0-1 0,-5 7 1,-6 1-53,-1-4-10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18676,'-9'38'1888,"4"-4"-1095,5-5-305,11-4 816,14 2-168,12-11-392,5-6-224,12-12-520,1-4-248,4-13-888,-1-6-176,-5-12 1000,-8-11-280,-10 3-208</inkml:trace>
  <inkml:trace contextRef="#ctx0" brushRef="#br0" timeOffset="1">520 1 16548,'-20'52'2168,"-6"3"-1192,-5 0-248,1 0 1193,4-4-649,0-2-176,11-9-344,-1-11-223,8-7-593,2-6-433,6-10 401,3-5-144,7-5-96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3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19236,'-110'81'2613,"-12"10"-906,95-69-1302,-45 44 674,64-58-964,1 0 1,0 1-1,0 0 1,1 0-1,0 0 1,-7 17-1,13-25-109,0-1 0,-1 1 0,1 0 0,0 0 0,-1 0 1,1 0-1,0 0 0,0 1 0,0-1 0,0 0 0,0 0 0,0 0 0,0 0 0,1 1 0,4 0-33,5-8-63,5-10-161,0-1 1,-1 0 0,17-30 0,-10 17-39,63-101-1011,-80 119 1157,-10 16 139,-12 16 137,10-9-23,1 2 0,0-1 0,1 1 0,1 0 1,0 1-1,0-1 0,2 1 0,-1 0 0,2 0 0,-2 18 0,3-9 66,1 0 0,1 0 0,1 0 0,1-1 0,10 39 0,-10-54-150,-1-1 0,1 1 0,0-1 0,0 0 0,7 9 0,-10-14-26,1 0 1,0 0-1,0 0 1,0 0 0,-1 0-1,1-1 1,0 1-1,0 0 1,0 0 0,1-1-1,-1 1 1,0 0-1,0-1 1,0 1-1,0-1 1,2 1 0,-2-1-3,0-1 0,-1 1 1,1 0-1,0 0 0,0-1 1,0 1-1,0 0 0,-1-1 1,1 1-1,0-1 0,0 1 1,-1-1-1,1 1 0,0-1 1,-1 0-1,1 1 0,-1-1 1,1 0-1,-1 1 0,1-1 1,-1 0-1,1 0 0,-1 1 1,0-1-1,1 0 0,-1-1 0,2-4-36,0 1 0,0 0 0,-1 0-1,1-1 1,-1 1 0,-1-1-1,1 1 1,-1-1 0,0 0 0,0 1-1,0-1 1,-1 1 0,-2-9 0,0 5-36,0 0 0,-1 0 0,0 0 1,0 0-1,-1 1 0,0 0 0,-8-10 1,-3-1-67,-1 1 0,-2 0 0,1 1 1,-2 1-1,-24-15 0,16 15 185,12 7 303,36 17 194,-1-1-407,0-2-1,1 1 1,0-2-1,0-1 1,0 0-1,0-2 1,21 0 0,146-15 242,-168 12-357,38-5 40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4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 11346,'-30'9'969,"22"-6"-553,0 0 0,1-1-1,-1 0 1,0-1 0,-9 1 0,31 8 1176,7-2-1418,1-2 1,1 0-1,-1-2 0,35 3 0,-30-3-107,69 5 49,126-2 1,98-24-24,91-22-58,39-3-15,5 26 13,-430 16-25,2-1 12,-1 2-1,1 1 0,51 9 1,-94-14 76,0 1 0,-22-1 1,21 2-51,-141-2-7,32 1 376,75 0-376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5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22 17060,'14'-15'1543,"-4"8"-764,-10 7-762,0 0-1,0 0 0,1 0 1,-1 0-1,0 0 1,0 0-1,0 0 1,0 0-1,0 0 0,1 0 1,-1 0-1,0 0 1,0 0-1,0 0 1,0 0-1,0 0 0,1 0 1,-1 0-1,0 0 1,0 0-1,0 1 1,0-1-1,0 0 0,1 0 1,-1 0-1,0 0 1,0 0-1,0 0 0,0 0 1,0 0-1,0 0 1,0 1-1,0-1 1,0 0-1,1 0 0,-1 0 1,0 0-1,0 0 1,0 1-1,0-1 1,0 0-1,0 0 0,0 0 1,0 0-1,0 0 1,0 1-1,0-1 1,0 0-1,-1 3 159,1-1-1,-1 1 1,0-1 0,0 1-1,0-1 1,-1 0 0,1 1-1,0-1 1,-1 0 0,-2 3-1,-5 8 224,-186 277 1924,143-223-2116,-2-2 1,-72 65 0,122-126-161,-32 27-506,34-29 479,0-1 0,-1 1 0,1-1 0,0 0 1,0 1-1,-1-1 0,1 0 0,0 0 0,-1-1 1,1 1-1,-1 0 0,1-1 0,-1 0 0,-2 1 0,4-1-16,1 0 0,0-1 0,-1 1 0,1 0 0,0 0 0,0 0 0,-1 0 0,1-1 0,0 1 0,0 0 0,0 0 0,-1 0 0,1-1-1,0 1 1,0 0 0,0 0 0,-1-1 0,1 1 0,0 0 0,0 0 0,0-1 0,0 1 0,0 0 0,0-1 0,0 1 0,0 0 0,0-1 0,0 1-1,0 0 1,0 0 0,0-1 0,0 1 0,0 0 0,0-1 0,0 1 0,0 0 0,0 0 0,0-1 0,0 1 0,1 0 0,-1-1 0,0 1 0,7-14-52,-7 14 50,18-26-76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5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44 15315,'5'-7'657,"1"1"-1,0 0 0,0 0 1,14-10-1,-20 16-590,1-1 0,-1 1-1,1 0 1,-1 0-1,1-1 1,-1 1 0,1 0-1,-1 0 1,1 0-1,-1 0 1,1 0 0,-1 0-1,1 0 1,-1 0 0,1 0-1,-1 0 1,1 0-1,-1 0 1,1 0 0,-1 0-1,1 0 1,-1 0-1,1 1 1,-1-1 0,1 0-1,-1 0 1,1 1-1,-1-1 1,0 0 0,1 1-1,-1-1 1,1 0 0,-1 1-1,0-1 1,1 1-1,-1-1 1,0 0 0,1 1-1,-1-1 1,0 1-1,0-1 1,0 1 0,1-1-1,-1 1 1,0-1 0,0 1-1,0-1 1,0 2-1,4 28 1566,-4-27-1616,2 106 1572,-3-66-1241,2-1 0,8 50 0,-6-78-363,0 0 0,1 0 0,0 0 1,1-1-1,1 1 0,0-1 1,1-1-1,0 1 0,1-1 1,13 16-1,-14-20-468,-1-1 0,1 0 0,1 0 0,-1-1 0,1 0 0,14 8-1,-30-17-172</inkml:trace>
  <inkml:trace contextRef="#ctx0" brushRef="#br0" timeOffset="1">1 501 17236,'0'13'2216,"3"-3"-1400,13-5-256,7-1 1033,9-3-505,5 1-224,14-5-472,7-1-240,-3-8-728,4 0-336,0-3-624,1-4 1184,2-3-353,2 0-159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5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63 15203,'1'-5'272,"1"1"-1,-2 0 0,1 0 1,0-1-1,-1 1 0,0 0 1,0-8-1,0 11-233,-1 0 0,1 0 0,-1 0 0,1 0 0,-1 0 1,1-1-1,-1 2 0,1-1 0,-1 0 0,0 0 0,0 0 0,1 0 0,-1 0 0,0 0 0,0 1 1,0-1-1,0 0 0,0 1 0,0-1 0,0 1 0,0-1 0,0 1 0,0 0 0,0-1 0,-1 1 1,1 0-1,0 0 0,0-1 0,0 1 0,0 0 0,-1 0 0,1 1 0,-1-1 0,-7 1 222,0 0 0,0 1 0,1-1-1,-1 2 1,1-1 0,0 2-1,0-1 1,0 1 0,0 0 0,-10 7-1,-8 7 296,-36 32-1,41-31-257,1 1-1,1 1 1,-30 43-1,38-48-127,1 1-1,0 0 0,2 0 0,0 1 0,1 0 0,-6 27 1,11-38-101,1 0 0,0 0 0,0 1 1,1-1-1,0 0 0,0 1 0,0-1 1,1 0-1,3 10 0,-3-12-42,0-1-1,1 0 1,0 0-1,0 0 1,0 0 0,1 0-1,-1 0 1,1-1-1,0 1 1,0-1 0,0 1-1,0-1 1,0 0-1,1 0 1,0-1 0,4 3-1,3 1-9,1-1 0,0 0 0,0-1 0,0-1 0,1 0 0,-1 0 0,1-1 0,-1-1 0,16 0 0,-7-1 5,-1-1 1,0-1-1,1 0 0,-1-2 0,19-5 0,-35 8-5,-1 0 1,0 0-1,0-1 0,0 1 1,0-1-1,0 0 0,0 1 1,0-1-1,-1 0 0,4-3 1,-6 4-12,1 1 1,-1-1 0,0 1-1,1 0 1,-1-1 0,0 1-1,0-1 1,0 1 0,1-1 0,-1 1-1,0-1 1,0 1 0,0-1-1,0 0 1,0 1 0,0-1-1,0 1 1,0-1 0,0 1-1,0-1 1,0 1 0,0-1-1,0 1 1,-1-2 0,0 1 3,1 0 1,-1 0 0,0 0 0,0 0-1,0 0 1,0 0 0,0 0-1,-1 0 1,1 0 0,0 1-1,0-1 1,-1 0 0,-1 0-1,-10-4 46,-1 1 0,1 0-1,-1 1 1,1 1 0,-24-2-1,10 3 17,-54 5 0,56 4-61,24-8-10,1 0 0,0 0 0,0 0-1,0 0 1,0 0 0,0 0 0,0 0 0,-1 0 0,1 0 0,0 0-1,0 0 1,0 0 0,0 0 0,0 0 0,0 0 0,0 0 0,0 1 0,-1-1-1,1 0 1,0 0 0,0 0 0,0 0 0,0 0 0,0 0 0,0 0-1,0 1 1,0-1 0,0 0 0,0 0 0,0 0 0,0 0 0,0 0-1,0 0 1,0 0 0,0 1 0,0-1 0,0 0 0,0 0 0,0 0 0,0 0-1,0 0 1,0 0 0,0 1 0,0-1 0,0 0 0,0 0 0,0 0-1,0 0 1,15 3-13,12-5 3,-1-1 0,1 0 0,-1-3 0,0 0 0,36-13 0,-10 3-31,-34 10 22,-13 4 8,1 0 0,0 0 0,0 1 0,0-1 0,0 1 0,0 1 0,0-1 0,0 1 0,0 0 0,11 1 0,-15 0 11,-1 0 0,0-1 0,0 1 0,0 0 0,0 0 0,0 0 1,0 0-1,0 0 0,0 0 0,0 0 0,0 0 0,-1 0 0,1 1 0,0-1 0,-1 0 0,1 0 0,-1 1 0,1-1 0,-1 0 0,0 1 0,0-1 0,1 0 1,-1 1-1,0-1 0,0 0 0,0 1 0,0-1 0,-1 1 0,1-1 0,0 0 0,-1 2 0,-2 10 37,0 0 1,-6 17-1,5-18-4,-11 37 59,5-21-25,2 0 0,0 1 0,2 0 1,-2 31-1,10-45-60,-2-15-7,0 1 0,0-1 1,1 0-1,-1 0 0,0 0 1,0 1-1,1-1 0,-1 0 1,0 0-1,0 0 0,1 0 1,-1 1-1,0-1 0,1 0 1,-1 0-1,0 0 0,1 0 1,-1 0-1,0 0 0,0 0 1,1 0-1,-1 0 0,0 0 1,1 0-1,-1 0 0,0 0 1,1 0-1,-1-1 0,0 1 1,1 0-1,-1 0 0,0 0 1,0 0-1,1 0 0,-1-1 1,0 1-1,0 0 0,1 0 1,-1-1-1,0 1 0,0 0 1,0 0-1,1-1 0,20-18-29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17228,'19'18'2384,"7"-13"-1136,3-3-503,13-7 2263,6-2-1687,14-3-417,5-2-32,6 1-520,-3-5-288,-4 10-360,-6 0-168,-16 6-600,-7 3-305,-27 3 985,-10 4-264,-22-3-200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12683,'-38'15'2056,"14"1"-768,6-1-399,18-7 2071,12 0-1247,20-5-257,11-2-120,14-1-408,5 0-175,6-3-297,-3-1-224,-7-2-840,-9 0 648,-20 8-168,-8 1-80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5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1 516 18132,'2'0'238,"0"0"1,0-1 0,1 0-1,-1 1 1,0-1-1,0 0 1,0 0-1,0 0 1,0 0 0,0-1-1,0 1 1,2-3-1,8-4 168,68-43 646,-3-3 0,-2-4-1,-2-3 1,67-75 0,-26 4-413,-112 130-503,-3 9-109,-5 13-24,-16 35 30,-37 105 4,47-122-38,1 1 1,-6 47-1,17-86 26,-1 5-238,1 1-1,-1-1 1,1 1 0,0-1-1,1 9 1,-1-13 128,0 0 1,1 0 0,-1 0-1,0-1 1,0 1 0,1 0-1,-1-1 1,1 1 0,-1 0-1,1 0 1,-1-1-1,1 1 1,-1-1 0,1 1-1,-1-1 1,1 1 0,0 0-1,-1-1 1,1 0 0,0 1-1,-1-1 1,1 1-1,0-1 1,0 0 0,-1 0-1,1 1 1,0-1 0,0 0-1,0 0 1,-1 0 0,1 0-1,0 0 1,0 0 0,0 0-1,0 0 1,-1 0-1,1-1 1,0 1 0,0 0-1,-1 0 1,1-1 0,0 1-1,0 0 1,0-1 0,2 0-6,-1 0 1,0 0 0,0 0 0,1-1 0,-1 1 0,0 0 0,0-1 0,3-3 0,21-28-993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5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89 15699,'-46'83'3100,"27"-51"-1183,-21 49 0,38-77-1744,1 1 0,-1-1 0,1 1 0,-1-1 0,1 1 0,1 0 0,-1-1 0,1 1 0,0 0 0,0 0 0,1 8 0,0-10-136,-1-1 0,1 0 0,1 0 0,-1 1 0,0-1 0,0 0 0,1 0 0,-1 0 0,1 0 0,0-1 0,-1 1 0,1 0 1,0-1-1,0 1 0,0-1 0,0 0 0,1 1 0,-1-1 0,0 0 0,0 0 0,1-1 0,-1 1 0,0 0 0,3 0 0,11 2 50,0-1 1,1 0-1,-1-1 1,0-1-1,1 0 1,-1-1-1,0-1 1,0 0-1,0-2 0,0 1 1,23-10-1,-27 8 6,0 1-1,-1-2 1,0 1-1,0-1 1,0-1 0,-1 0-1,0-1 1,0 1-1,-1-2 1,0 0-1,-1 0 1,1 0-1,-2-1 1,0 0-1,11-20 1,-15 24-58,-1-1 1,1 1-1,-2-1 1,1 1-1,-1-1 1,0 0-1,0 0 1,-1 1-1,1-1 1,-2 0-1,1 0 1,-1 0 0,0 1-1,0-1 1,-1 0-1,0 1 1,0-1-1,-1 1 1,1 0-1,-2 0 1,1 0-1,0 0 1,-1 0-1,-8-8 1,7 8-34,0 1 1,0 0-1,-1 0 1,0 0-1,0 1 0,-1-1 1,1 2-1,-1-1 1,0 1-1,0 0 1,0 0-1,0 1 0,0 0 1,0 0-1,-1 0 1,1 1-1,-1 1 1,0-1-1,1 1 0,-1 0 1,-14 3-1,18-3-69,0 1-1,1 0 0,-1 0 1,1 0-1,-1 1 1,1-1-1,-1 1 0,1-1 1,0 1-1,0 0 1,0 1-1,0-1 0,0 0 1,0 1-1,1 0 1,-1-1-1,1 1 0,0 0 1,0 0-1,0 1 1,0-1-1,0 0 0,-2 7 1,4-6-65,-1 0 0,1 0 0,-1 0 0,1 0 0,0-1 0,0 1 0,1 0 0,-1 0 0,1 0 0,0 0 0,0-1 0,0 1 0,0 0 0,1-1 0,0 1 0,-1-1 0,1 1 0,0-1 0,1 0 0,-1 0 0,1 0 0,5 5 0,28 19-603,9-1-189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1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15251,'0'3'281,"-1"0"0,1 0-1,0 0 1,0 0 0,0 0 0,0 0-1,0 0 1,1 0 0,1 4 0,-2-6-161,1 0 1,-1 0 0,1 0-1,0 0 1,-1 0 0,1-1-1,0 1 1,0 0 0,0 0-1,-1 0 1,1-1 0,0 1-1,0-1 1,0 1 0,0-1-1,0 1 1,0-1 0,0 1-1,1-1 1,-1 0 0,0 0-1,0 1 1,0-1 0,0 0-1,0 0 1,0 0 0,1 0-1,0-1 1,13 0 283,0-1 1,0 0-1,-1-1 1,1-1-1,-1-1 1,1 0-1,-2 0 1,1-2-1,17-9 1,-23 11-370,1 0 1,-1-1-1,-1 0 0,1 0 1,-1-1-1,0 1 0,-1-2 1,1 1-1,-1-1 0,-1 0 1,0 0-1,0 0 0,0-1 1,-1 1-1,4-15 0,-7 23-37,-1-1 0,1 0 1,-1 0-1,0 0 0,1 0 0,-1 0 0,0 0 0,0 0 0,0 0 0,0 1 0,0-1 1,0 0-1,0 0 0,0 0 0,0 0 0,0 0 0,-1 0 0,1 0 0,0 0 0,0 0 1,-1 0-1,1 1 0,-1-1 0,1 0 0,-1 0 0,1 0 0,-1 1 0,1-1 0,-1 0 1,0 1-1,0-1 0,1 0 0,-1 1 0,0-1 0,0 1 0,1-1 0,-1 1 0,0 0 1,0-1-1,-1 1 0,-1-1-5,1 1 1,-1 0 0,0 0-1,1 0 1,-1 1 0,0-1-1,1 1 1,-1-1-1,1 1 1,-1 0 0,0 0-1,1 0 1,-4 2 0,-7 6-15,1 0 0,-1 1 0,2 0 0,0 1 0,0 0 0,0 1 0,2 0 0,0 0 1,0 1-1,1 0 0,-10 23 0,16-33 20,1 0 0,0 1 0,0-1 0,0 0 0,1 1 0,-1-1 0,1 0 0,0 1 0,0-1 0,0 1 0,1 3 0,-1-5 0,0 0 1,1 0-1,0 0 1,0-1-1,-1 1 1,1 0-1,0 0 0,0-1 1,1 1-1,-1-1 1,0 1-1,0-1 1,1 1-1,-1-1 1,1 0-1,-1 1 1,1-1-1,0 0 0,0 0 1,-1 0-1,4 0 1,3 2 6,1-1-1,0 0 1,-1 0 0,1-1 0,0 0 0,0 0-1,0-1 1,0-1 0,13-1 0,12-4 41,34-9 0,51-25 108,-50 16-37,-68 23-111,1 1-1,-1-1 0,1 1 0,-1 0 1,1-1-1,-1 1 0,1 0 0,-1 0 1,1 0-1,-1 0 0,3 0 1,-4 1-5,0-1 1,1 0 0,-1 0-1,0 0 1,0 0 0,1 0 0,-1 1-1,0-1 1,1 0 0,-1 0 0,0 1-1,0-1 1,1 0 0,-1 0-1,0 1 1,0-1 0,0 0 0,0 1-1,1-1 1,-1 0 0,0 1-1,0-1 1,0 0 0,0 1 0,0-1-1,0 0 1,0 1 0,0-1-1,0 0 1,0 1 0,-1 3 18,0 0 1,0 0-1,0 0 0,-1 0 1,1-1-1,-4 6 0,-1 4 18,3-6-11,1-1-1,0 1 1,0-1 0,0 1-1,1 0 1,0-1-1,0 12 1,1-16-19,0 1 0,1-1-1,-1 0 1,0 0 0,1 0 0,0 0 0,-1 0 0,1 0 0,0 0 0,0 0 0,0 0-1,0 0 1,1 0 0,-1-1 0,0 1 0,1 0 0,-1-1 0,1 1 0,-1-1 0,1 0 0,0 1-1,0-1 1,0 0 0,0 0 0,0 0 0,0 0 0,3 1 0,5 0 5,0 1 0,0-2-1,0 1 1,0-1 0,0-1 0,0 0 0,0 0 0,13-3 0,79-18-586,-93 18 447,-8 3 37,1-1 1,0 1 0,-1-1 0,1 1 0,-1 0-1,1-1 1,0 1 0,0 0 0,-1 0 0,1 0-1,0 0 1,2 1 0,-4-1 38,0 1 0,0-1 1,0 1-1,0-1 0,0 0 0,0 1 0,0-1 1,0 1-1,0-1 0,0 0 0,0 1 0,-1-1 1,1 0-1,0 1 0,0-1 0,0 1 0,-1-1 1,1 0-1,0 0 0,0 1 0,0-1 0,-1 0 1,1 1-1,0-1 0,-1 0 0,1 0 0,0 1 1,-1-1-1,1 0 0,-1 0 0,-37 27-1380,12-13 856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3:5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249 142 19924,'-1'0'65,"1"-1"-1,0 0 0,-1 1 1,1-1-1,-1 0 1,1 1-1,-1-1 0,1 0 1,-1 1-1,0-1 0,1 1 1,-1-1-1,0 1 1,1 0-1,-1-1 0,0 1 1,0-1-1,1 1 1,-1 0-1,0 0 0,0 0 1,0-1-1,1 1 0,-1 0 1,0 0-1,0 0 1,0 0-1,0 0 0,1 0 1,-1 1-1,0-1 1,0 0-1,0 0 0,1 0 1,-2 1-1,-36 11 414,24-6-196,1 1 0,-1 1 0,1 0-1,1 1 1,0 0 0,0 1 0,1 0 0,-14 15 0,19-18-212,0 0-1,1 0 0,-1 1 0,1 0 0,1-1 0,-1 2 1,2-1-1,-1 0 0,1 1 0,0 0 0,1 0 0,0 0 1,0 0-1,-1 18 0,4-24-51,-1 1 0,0-1-1,1 0 1,0 1 0,-1-1 0,1 0-1,1 1 1,-1-1 0,0 0 0,1 0-1,-1 0 1,1 0 0,0 0 0,0 0 0,5 4-1,-3-3-3,0-1 0,1 1 0,-1-1 0,1-1 0,0 1 0,0 0 0,0-1 0,0 0 0,6 1 0,5 1 3,0-1 0,1-1 0,-1 0 1,0-2-1,27-1 0,-26 0 11,1-1 0,-1-1 0,0-1 0,-1-1 0,1 0 0,-1-1 0,0 0 0,0-2 0,0 0 0,17-12 0,-26 15-15,-1 0 0,0 0 0,0-1 0,0 0-1,-1 0 1,0 0 0,0 0 0,-1-1 0,0 0-1,6-11 1,-8 11-14,0 1 0,0 0-1,-1-1 1,0 0 0,0 1 0,0-1-1,-1 0 1,0 1 0,0-1 0,-1 0-1,1 1 1,-2-1 0,1 1 0,-3-9-1,-1 4-34,1-1 0,-2 0 0,0 1 0,0 0 0,-1 1 0,0-1-1,-1 1 1,0 1 0,0-1 0,-14-10 0,9 9 48,0 1 0,-1 0 0,-1 1 1,1 0-1,-1 1 0,-1 1 0,-20-7 0,-16 0-142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1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11915,'-1'11'13894,"13"-11"-14680,36-3 2052,60-10 1,-52 5-916,-15 3-192,453-50 472,-478 52-522,-13-3-2078,-4 4 1532,-1 0 1,0 0 0,1 0 0,-1 0 0,0 0 0,0 0 0,-4-2 0,5 3 441,-12-9-828,1 1-222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1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96 17396,'-2'0'193,"1"0"1,-1 0 0,1 0 0,-1-1-1,1 1 1,-1 0 0,1-1 0,-1 1 0,1-1-1,-1 0 1,1 1 0,-2-3 0,2 3-125,1 0 1,0-1 0,0 1 0,-1 0 0,1-1 0,0 1 0,0 0 0,0-1 0,0 1-1,0 0 1,0-1 0,-1 1 0,1 0 0,0-1 0,0 1 0,0-1 0,0 1 0,0 0 0,0-1-1,1 1 1,-1 0 0,0-1 0,0 1 0,0 0 0,0-1 0,0 1 0,0 0 0,1-1 0,-1 1-1,0 0 1,1-1 0,1-2 210,1 0-1,-1 1 0,1-1 1,0 1-1,0 0 0,0 0 1,1 0-1,5-3 0,12-5-51,0 2 1,1 0-1,0 1 0,0 1 0,1 1 1,-1 1-1,26-1 0,-46 5-227,0 0 0,1 0 0,-1 0-1,0 0 1,0 0 0,0 0 0,1 1 0,-1-1 0,0 1-1,0 0 1,0-1 0,0 1 0,0 0 0,0 0 0,0 1-1,0-1 1,2 2 0,-2-1-1,-1 1 0,0-1 0,1 0 0,-1 0 0,0 0-1,0 1 1,-1-1 0,1 0 0,0 1 0,-1-1 0,1 1 0,-1-1 0,0 1 0,0-1-1,0 5 1,-3 23 39,-2-1-1,-1 0 0,-1 0 0,-1-1 0,-15 34 1,-4 16 97,-10 38 21,37-116-175,0 0-1,0 0 0,0 0 1,0 0-1,0 0 1,0 0-1,0 0 0,0-1 1,0 1-1,0 0 1,0 0-1,-1 0 0,1 0 1,0 0-1,0 0 1,0 0-1,0 0 0,0 0 1,0 0-1,0 0 1,0 0-1,0 0 0,0 0 1,0 0-1,0 0 1,0 0-1,-1 0 0,1 0 1,0 0-1,0 0 1,0 0-1,0 0 1,0 0-1,0 0 0,0 0 1,0 0-1,0 0 1,0 0-1,0 0 0,0 0 1,-1 0-1,1 0 1,0 1-1,0-1 0,0 0 1,0 0-1,0 0 1,0 0-1,0 0 0,0 0 1,0 0-1,0 0 1,0 0-1,0 0 0,0 0 1,0 0-1,0 0 1,0 1-1,0-1 1,0 0-1,0 0 0,0 0 1,0 0-1,0 0 1,0 0-1,0 0 0,0 0 1,-4-9-847,-1-12-428,5 19 1269,-29-168-8126,11 100 7884,18 70 421,0-1 1,1 1-1,-1 0 1,0-1-1,1 1 1,-1 0-1,0 0 1,1-1-1,-1 1 1,1 0-1,-1 0 1,0 0-1,1 0 1,-1 0-1,1-1 1,-1 1-1,0 0 1,1 0-1,-1 0 1,1 0-1,-1 0 1,0 0-1,1 0 1,-1 1-1,1-1 0,-1 0 1,1 0-1,-1 0 1,1 0-1,25 4 1841,-9-2-1029,-5-1-997,1-1 0,-1-1 0,0 0 0,0 0 0,0-1 0,0-1-1,-1 0 1,1 0 0,-1-1 0,1-1 0,-1 0 0,-1 0 0,18-12 0,2-6-424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1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17324,'-17'14'900,"1"0"1,0 2-1,0-1 1,2 2 0,-20 28-1,28-37-773,1 0-1,1 1 0,-1-1 0,1 1 1,1 0-1,0 0 0,0 0 1,1 0-1,0 0 0,0 1 0,1-1 1,0 1-1,1-1 0,0 1 1,1 10-1,0-17-118,-1 0-1,1-1 1,-1 1 0,1 0-1,0-1 1,0 1 0,0 0 0,0-1-1,1 0 1,-1 1 0,1-1-1,-1 0 1,1 1 0,0-1-1,0 0 1,0 0 0,0-1 0,0 1-1,0 0 1,1-1 0,-1 1-1,0-1 1,1 0 0,-1 1-1,1-1 1,0-1 0,-1 1 0,6 1-1,-3-2 0,-1 0-1,1 0 0,-1 0 0,1-1 1,-1 0-1,1 0 0,-1 0 0,1 0 1,-1-1-1,0 1 0,0-1 0,0 0 1,0 0-1,0-1 0,0 1 0,0-1 1,3-4-1,2-2 66,0 0 1,-1-1-1,0-1 0,-1 1 1,0-1-1,-1 0 0,0-1 1,-1 1-1,0-1 0,-1-1 0,0 1 1,-1 0-1,0-1 0,-1 0 1,-1 1-1,0-1 0,-1-21 1,0 31-56,0 1 0,-1 0 0,1-1 0,-1 1 0,1 0 0,-1 0 0,0-1 0,0 1-1,0 0 1,0 0 0,0 0 0,0 0 0,-1 0 0,1 0 0,0 1 0,-1-1 0,0 0 0,1 1 0,-1-1 0,0 1 0,0-1 0,0 1 0,0 0 0,0 0 0,0 0 0,0 0 0,-1 0 0,1 1 0,0-1 0,-4 0 0,3 1-52,0 0-1,0 0 1,1 0 0,-1 1-1,0-1 1,1 1 0,-1-1-1,0 1 1,1 0 0,-1 0 0,1 0-1,0 1 1,-1-1 0,1 1-1,0-1 1,0 1 0,0 0-1,0-1 1,0 1 0,0 0-1,0 0 1,0 1 0,1-1-1,-1 0 1,-1 5 0,2-5-90,0-1 1,0 1 0,1-1 0,-1 1-1,0 0 1,1-1 0,-1 1 0,1 0 0,0-1-1,0 1 1,0 0 0,0 0 0,0-1-1,0 1 1,0 0 0,0-1 0,0 1-1,1 0 1,-1-1 0,1 1 0,-1 0 0,1-1-1,1 3 1,0-3 18,-1 1-1,1-1 1,-1 0 0,1 0-1,-1 1 1,1-1 0,0-1-1,0 1 1,0 0 0,-1 0-1,1-1 1,0 1 0,0-1-1,0 1 1,0-1-1,0 0 1,0 0 0,0 0-1,0 0 1,0 0 0,2-1-1,24-3-897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8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16027,'13'-9'1415,"-9"9"300,-13 18 1396,0-1-2249,4-7-634,1 0-1,0 1 1,1 0 0,0 0-1,0 0 1,2 0-1,-1 0 1,1 1-1,1-1 1,0 0-1,0 1 1,4 19 0,-3-26-206,0 0 0,1 0 1,-1 0-1,1-1 0,0 1 0,0 0 1,0-1-1,1 1 0,0-1 1,0 0-1,0 0 0,0 0 1,0 0-1,1-1 0,0 1 1,0-1-1,0 0 0,0 0 1,0 0-1,1-1 0,-1 1 1,1-1-1,-1 0 0,1 0 0,0-1 1,0 1-1,0-1 0,0 0 1,0-1-1,7 1 0,-8-1 3,-1 1-1,0-1 0,1 0 0,-1-1 0,1 1 0,-1 0 0,0-1 1,1 0-1,-1 0 0,0 0 0,0 0 0,0 0 0,0-1 1,0 1-1,0-1 0,0 0 0,0 0 0,-1 0 0,1 0 1,0-1-1,-1 1 0,0-1 0,0 1 0,0-1 0,0 0 0,0 0 1,0 1-1,-1-2 0,1 1 0,-1 0 0,0 0 0,0 0 1,0 0-1,-1-1 0,2-4 0,-2 0-16,1 0-1,-1 0 1,0 0-1,-1 0 1,0-1-1,0 1 1,-1 0-1,0 0 1,0 1-1,-1-1 1,0 0-1,0 1 1,-8-13-1,5 12-322,0 1 0,0 0-1,-1 0 1,-11-9 0,-4-3-1129,21 15 880,2-1-90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4:5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874 229 13011,'0'-5'202,"1"0"0,-1 1 1,0-1-1,0 0 0,0 0 1,-1 0-1,0 0 0,0 1 1,0-1-1,0 0 0,-1 1 1,-3-7-1,0 2 63,0 1 1,-1 0-1,0 0 0,0 0 1,-10-8-1,6 7-82,-1 0 0,0 0-1,0 1 1,-1 0 0,0 1 0,0 0 0,-21-7 0,10 6-26,0 1 0,0 1 0,-39-4 0,45 9-145,-1 0 1,1 2-1,0 0 0,0 1 0,0 0 1,0 2-1,0 0 0,1 1 0,0 0 1,0 2-1,-25 12 0,9-1-29,0 2 0,2 1 1,0 1-1,-35 33 0,48-38 6,0 0 0,1 1 0,1 1 0,1 0 0,-17 30 0,23-33 11,0 0-1,1 0 0,1 1 0,1 0 0,0 1 0,1-1 1,-3 35-1,6-32-1,1 0 0,1-1 0,0 1 1,2 0-1,0-1 0,1 0 0,1 0 0,1 0 1,0 0-1,2-1 0,0 0 0,1 0 0,0-1 1,2 0-1,0-1 0,1 0 0,0-1 1,1 0-1,1-1 0,1-1 0,0 0 0,0-1 1,1 0-1,1-1 0,0-1 0,0-1 0,1 0 1,32 10-1,-18-11 25,1-1-1,0-2 1,0-2 0,0 0 0,0-2-1,0-2 1,59-8 0,-49 2 148,-1-3 1,0 0-1,-1-3 1,0-2-1,59-29 1,-74 29-25,0-1 1,0-1 0,-2-1-1,0-1 1,-1-1 0,-1-1 0,34-43-1,-44 48-110,0 0 0,-1-1-1,-1 0 1,0-1 0,-2 0 0,0-1-1,-1 0 1,-1 0 0,0 0 0,-2-1-1,0 0 1,1-35 0,-5 47-53,0-1 0,-1 0 0,0 1 0,0-1 1,-1 1-1,-1-1 0,1 1 0,-1 0 0,-1 0 1,1 0-1,-6-7 0,3 5-80,-1 1 1,0 0 0,-1 0-1,0 1 1,0 0-1,-1 0 1,-18-12-1,1 5 163,0 1 1,-1 1-1,0 1 0,-1 2 0,0 0 0,-1 2 0,-37-5 1,-6 3-100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13163,'1'-2'240,"0"1"0,0 0 0,-1 0 0,1-1 0,0 1 0,0 0 0,0 0 0,0 0 0,1 0 0,-1 0 0,0 1 0,0-1 0,2-1 0,-2 2-142,-1 0 0,0 0 0,1 1 0,-1-1 0,0 0 0,1 0 0,-1 0 0,0 0-1,1 0 1,-1 1 0,0-1 0,0 0 0,1 0 0,-1 1 0,0-1 0,0 0 0,0 0 0,1 1 0,-1-1 0,0 0 0,0 1 0,0-1 0,0 0 0,0 1 0,1-1 0,-1 0 0,0 1 0,0-1 0,0 0 0,0 1 0,0-1 0,0 0-1,0 1 1,0-1 0,-3 47 3591,2-39-3976,-12 83 1562,6-52-1044,2 0-1,2 1 0,1 40 0,2-76-265,0 0-1,1-1 1,-1 1-1,1-1 0,0 1 1,-1-1-1,2 0 1,-1 1-1,0-1 0,1 0 1,-1 0-1,4 5 1,-1-8-1361,-4-6 496,-2-8 104,-3 1 203,-3-1-85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18236,'3'0'2104,"2"3"-1375,6-4-249,9-1 1088,12 1-624,3-2-104,8-2-280,5 1-191,1 1-121,-4-4-96,0 1-296,-5 2-192,-8-5-553,-3 5-351,-7-6 936,-5 0-184,-5-9-248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17452,'0'8'585,"0"1"0,-1-1 0,0 0 0,0 1 0,-1-1 0,1 0 0,-2 0 0,1 0 0,-6 10 0,-5 20 462,7-17-751,1 0-1,0 1 1,2 0-1,1 0 1,0 33-1,3-49-298,-1 1-1,1-1 1,0 1 0,0-1 0,0 0 0,1 1-1,0-1 1,1 0 0,-1 0 0,1 0-1,0-1 1,1 1 0,-1-1 0,1 1-1,0-1 1,1 0 0,-1 0 0,1-1-1,0 0 1,0 0 0,0 0 0,1 0-1,6 3 1,-10-6-44,0 0-1,0 0 0,0 0 1,0 0-1,0 0 0,1-1 1,-1 1-1,0-1 0,0 1 1,1-1-1,-1 0 0,0 0 1,1 0-1,-1 0 0,0 0 1,1 0-1,-1-1 0,0 1 1,0-1-1,1 0 0,-1 0 1,0 0-1,0 0 0,0 0 1,0 0-1,0 0 0,0-1 1,2-1-1,1-3-21,0 0 1,0 0 0,-1 0-1,1-1 1,-1 0-1,-1 0 1,4-7-1,10-29-352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89 116 16388,'-27'41'2024,"5"2"-976,3-2-400,6-2 1145,7 0-505,5-5-288,7-2-120,2-4-672,10-5-368,0-9-864,4-2 0,3-6 760,-2-4-240,0-12-176</inkml:trace>
  <inkml:trace contextRef="#ctx0" brushRef="#br0" timeOffset="1">481 0 18196,'-16'18'763,"1"0"0,1 1 0,1 0-1,1 1 1,-14 30 0,19-36-614,2 0-1,0 0 1,1 0-1,0 1 1,2-1-1,-1 1 1,2 0-1,0 0 1,1 22 0,0-32-139,1 0 0,-1 0 0,1 0 0,0 0 0,0-1 0,1 1 0,-1 0 0,1-1 0,0 1 0,0-1 0,1 1 0,-1-1 0,1 0 0,0 0 0,0 0 0,0 0 0,1-1 0,-1 0 0,1 1 0,0-1 0,0 0 0,0-1 0,0 1 0,1-1 0,-1 0 0,1 0 0,-1 0 0,1 0 1,0-1-1,0 0 0,0 0 0,-1 0 0,1-1 0,0 1 0,0-1 0,0 0 0,0-1 0,0 1 0,0-1 0,0 0 0,7-3 0,-4 2 27,0-1-1,0 0 1,0-1-1,-1 0 1,0 0 0,0 0-1,0-1 1,0 0-1,-1-1 1,11-11 0,-9 8 14,0-1 1,-1 1-1,0-2 1,-1 1-1,0-1 1,-1 0-1,6-15 1,-8 14-10,1 0 0,-1 0-1,-1 0 1,0-1 0,-1 1 0,0 0 0,-2-15 0,1 18-26,-1 1 0,-1-1-1,1 1 1,-1-1 0,-1 1-1,0 0 1,0 0 0,0 0-1,-1 0 1,-7-11 0,8 16-55,0-1 1,1 1-1,-1 0 1,0 0-1,0 0 1,-1 0 0,1 0-1,-1 1 1,1-1-1,-1 1 1,0 0-1,0 0 1,0 0-1,-6-1 1,7 2-73,0 1 1,0 0-1,0-1 1,0 1-1,0 0 1,0 1-1,0-1 0,0 0 1,0 1-1,0-1 1,1 1-1,-1 0 1,0 0-1,0 0 1,1 1-1,-1-1 1,1 1-1,-1-1 1,1 1-1,-1 0 1,1 0-1,-3 2 1,1 1-85,0 0 1,1 0 0,-1 0 0,1 0-1,-5 9 1,3 3-536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43 15155,'1'0'9,"3"-3"303,0 0 0,-1 0 0,1 0 0,-1-1 0,5-6 0,-7 10-291,-1 0 0,0-1 1,0 1-1,0 0 0,1-1 1,-1 1-1,0 0 0,0-1 1,0 1-1,0 0 0,0-1 1,0 1-1,0 0 0,0-1 1,0 1-1,0-1 0,0 1 1,0 0-1,0-1 0,0 1 0,0 0 1,0-1-1,0 1 0,-1 0 1,1-1-1,0 1 0,0 0 1,0 0-1,0-1 0,-1 1 1,1-1-1,-2 1 34,1-1 1,0 0-1,-1 1 1,1-1-1,-1 0 1,1 1-1,-1 0 0,1-1 1,-1 1-1,1 0 1,-1 0-1,-1 0 1,-26-1 233,-1 2 1,1 1 0,0 1 0,0 2-1,0 0 1,0 2 0,1 2 0,0 0-1,1 2 1,0 1 0,1 1 0,-47 30-1,53-28-279,0 0 0,0 1 0,2 1 0,0 0 0,1 2 0,1 0 0,0 1 0,2 1 0,0 0 0,1 0 0,2 2 0,0-1 0,1 2 0,2-1 0,-9 32 0,16-49-9,0 0 0,0 0 0,0 0 0,1 0 0,0 0 1,0 0-1,0 0 0,1 0 0,0 0 0,1 7 0,0-10-6,-1-1-1,0 1 1,0-1-1,1 1 0,-1-1 1,1 0-1,0 1 1,0-1-1,0 0 1,0 0-1,0 0 0,0-1 1,0 1-1,1 0 1,-1-1-1,0 1 0,1-1 1,0 0-1,-1 0 1,1 0-1,0 0 1,-1-1-1,5 2 0,13 0-213,1 1-1,-1-2 1,1-1-1,-1-1 1,38-5-1,-18-2-177,77-24-1,-40 3-25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60 18444,'-4'2'1332,"-17"6"-1053,1 1 1,0 0-1,0 2 0,1 1 0,0 0 0,1 1 1,1 1-1,0 1 0,1 0 0,1 1 0,0 1 1,1 1-1,-23 37 0,33-48-239,0 0 1,1 0-1,0 0 1,1 0-1,0 1 1,0-1-1,0 1 0,-1 14 1,3-18-35,0 0 1,1-1-1,-1 1 0,1 0 0,-1-1 1,1 1-1,0-1 0,0 1 1,1-1-1,-1 1 0,1-1 1,0 0-1,-1 0 0,1 1 0,1-1 1,-1-1-1,0 1 0,1 0 1,0-1-1,4 4 0,1 0 10,0-2 0,1 1-1,-1-1 1,1 0 0,0-1 0,0 0 0,1 0-1,-1-1 1,0 0 0,1-1 0,-1 0-1,1-1 1,0 1 0,12-3 0,-8 1 47,1-1 0,0-1 0,-1 0 0,1-1 0,-1 0 0,0-1 0,0-1 0,19-11 0,-23 11-6,-2-1-1,1 0 0,-1 0 1,0 0-1,0-1 0,-1 0 1,0-1-1,-1 0 0,1 0 0,-2 0 1,1-1-1,-2 0 0,1 0 1,-1 0-1,0 0 0,-1-1 1,3-19-1,-4 17-60,-1 1-1,0-1 1,-1 1 0,0-1-1,-1 1 1,-1-1 0,0 1-1,0-1 1,-1 1 0,-1 0-1,0 0 1,-1 0 0,0 1-1,-1 0 1,-9-15 0,13 22-89,-1 1 0,0-1 1,0 1-1,0-1 0,0 1 1,-1 0-1,1 0 1,-1 0-1,0 1 0,-6-4 1,7 5 73,1 0 0,-1 0 0,0 0 0,1 1 0,-1-1 0,0 1 0,0 0 0,0 0-1,1 0 1,-1 0 0,0 0 0,0 1 0,1-1 0,-1 1 0,0 0 0,0 0 0,1 0 0,-5 2 0,-9 5-285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20244,'-3'13'1993,"2"0"-1449,-1 4-200,2 9 1056,2 8-808,-1 5-96,3 7-199,2 0-73,1-2-304,2-2-216,-3-8-489,-2-6-287,1-11 840,-4-7-216,-1-8-224</inkml:trace>
  <inkml:trace contextRef="#ctx0" brushRef="#br0" timeOffset="1">0 151 18540,'5'8'1816,"12"-3"-1136,3 3-263,12 3 655,3 4-168,7-4-328,1-1-376,-2-8-8,-1-2-128,2-20-104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 16460,'1'-2'172,"0"1"1,0-1 0,0 1 0,1 0 0,-1 0 0,1 0-1,-1 0 1,1 0 0,-1 0 0,1 0 0,-1 0 0,1 1 0,0-1-1,-1 0 1,1 1 0,0 0 0,0-1 0,-1 1 0,4 0-1,39-1 1328,-34 2-926,0-2-303,0 2 0,1-1 0,-1 1 1,1 1-1,-1 0 0,0 1 0,0 0 0,0 0 0,12 6 0,-21-8-255,0-1-1,0 1 0,0-1 0,-1 1 1,1-1-1,0 1 0,0 0 1,-1-1-1,1 1 0,0 0 0,-1 0 1,1 0-1,0-1 0,-1 1 1,1 0-1,-1 0 0,0 0 0,1 0 1,-1 0-1,0 0 0,1 0 1,-1 0-1,0 0 0,0 0 0,0 0 1,0 0-1,0 0 0,0 0 1,0 0-1,0 0 0,-1 0 1,1 0-1,0 0 0,0 0 0,-1 0 1,1-1-1,-1 1 0,1 0 1,-1 0-1,1 0 0,-1 0 0,1-1 1,-2 2-1,-3 3 16,0 0 0,0 0 0,0 0 0,-12 7 0,-64 38 4,55-35-30,0 1-1,1 0 1,1 2 0,1 1-1,-24 25 1,43-40-6,1 0 1,-1 0-1,1 1 1,1-1-1,-1 1 0,0 0 1,1 0-1,0 0 0,1 0 1,-3 6-1,4-8 0,0 0 1,-1 0-1,1 0 1,0-1-1,1 1 0,-1 0 1,0 0-1,1 0 0,0 0 1,-1 0-1,1 0 0,0-1 1,1 1-1,-1 0 0,0-1 1,1 1-1,-1-1 0,1 1 1,4 3-1,1 1-77,1 0 0,-1-1 1,2 0-1,-1 0 0,1-1 0,-1 0 0,1-1 0,1 0 0,-1 0 0,1-1 0,-1 0 1,14 2-1,-6-2-86,0-1-1,1 0 1,0-1 0,-1-1 0,1-1 0,22-4-1,15-9-224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61 18100,'-16'8'487,"1"1"0,0 0 1,1 2-1,0-1 0,1 2 0,0 0 1,1 0-1,-19 26 0,25-30-417,0 0-1,1 0 1,0 0-1,1 1 0,0 0 1,0 0-1,1 0 1,0 0-1,1 1 1,0-1-1,0 1 1,1 0-1,0-1 1,1 1-1,0 0 1,2 19-1,0-24-63,-1 0-1,1 0 0,0 0 0,0-1 0,1 1 1,-1 0-1,1-1 0,0 0 0,0 1 1,1-1-1,-1-1 0,1 1 0,0 0 1,0-1-1,0 0 0,0 0 0,1 0 0,-1 0 1,1-1-1,0 1 0,0-1 0,0-1 1,0 1-1,0-1 0,10 2 0,-7-2 18,0 1 1,0-2-1,0 1 0,0-1 0,0 0 1,0-1-1,0 0 0,0 0 0,0-1 1,0 0-1,-1 0 0,1-1 0,0 0 0,-1-1 1,0 1-1,8-6 0,-7 2 21,-2 1 0,1-1 0,-1 0 0,0-1 0,0 0 0,-1 0 1,0 0-1,0 0 0,-1-1 0,0 1 0,-1-1 0,0 0 0,0-1 0,-1 1 0,0 0 0,1-17 0,-2 7 17,0 0 0,-1 1-1,-1-1 1,-1 0 0,-1 1 0,0-1-1,-10-29 1,10 39-61,-1-1 0,-1 1 0,-9-17 0,12 24-17,1 0-1,0-1 1,-1 1-1,1 0 0,-1 1 1,0-1-1,1 0 1,-1 0-1,0 1 1,0-1-1,0 1 1,0 0-1,0-1 1,-1 1-1,1 0 1,0 0-1,-1 1 1,1-1-1,0 0 1,-1 1-1,-2-1 1,4 1-36,0 0 1,-1 1-1,1-1 0,0 0 1,0 1-1,0-1 1,0 0-1,0 1 1,0-1-1,0 1 0,0 0 1,0-1-1,0 1 1,0 0-1,0 0 1,1-1-1,-1 1 0,0 0 1,0 0-1,1 0 1,-1 0-1,1 0 1,-1 0-1,1 0 0,-1 0 1,1 0-1,-1 0 1,1 0-1,0 0 1,0 1-1,0-1 0,-1 0 1,1 2-1,0-2-43,0 1 1,0 0-1,0 0 0,0 0 1,1 0-1,-1 0 0,0 0 0,1 0 1,-1 0-1,1-1 0,0 1 1,0 0-1,0 0 0,-1-1 0,2 1 1,-1 0-1,0-1 0,3 3 1,15 7-496,8-4-143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1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32 17924,'-11'8'1048,"1"0"0,-24 12 0,-16 12 554,40-24-1372,1 0 0,0 1 0,1 0 0,-1 0-1,2 1 1,-1 0 0,2 1 0,-11 20 0,15-27-210,0-1 1,1 1-1,-1-1 1,1 1-1,0 0 1,1 0-1,-1 0 1,0-1-1,1 1 1,0 0-1,0 0 1,0 0-1,1 0 1,-1 0-1,1 0 1,0 0-1,0-1 1,0 1-1,0 0 1,1-1-1,0 1 0,-1-1 1,1 1-1,1-1 1,-1 0-1,0 0 1,1 0-1,-1 0 1,1 0-1,0-1 1,0 1-1,4 1 1,-3 0-1,1-1 0,0-1 0,-1 1 0,1 0 0,1-1 0,-1 0 0,0-1 0,0 1 0,1-1 1,-1 0-1,1 0 0,-1-1 0,1 1 0,-1-1 0,1 0 0,-1-1 0,1 1 0,-1-1 0,1-1 0,-1 1 0,1-1 1,-1 1-1,0-1 0,0-1 0,6-3 0,-3 2 27,-1-1-1,0-1 1,-1 1 0,1-1-1,-1 0 1,0 0 0,-1-1 0,0 0-1,0 0 1,0 0 0,0 0-1,-1-1 1,-1 0 0,1 0 0,3-14-1,-4 9-90,0 0 0,0 1 0,-2-1 0,1 0 0,-2 0 0,0 0-1,0 0 1,-1 0 0,-1 0 0,-6-23 0,8 33 35,-2 1 0,1-1 1,0 1-1,0-1 0,-1 1 1,1 0-1,-1 0 0,0-1 0,0 1 1,1 0-1,-2 1 0,1-1 0,0 0 1,0 0-1,0 1 0,-1 0 1,1-1-1,-1 1 0,1 0 0,-1 0 1,1 0-1,-4 0 0,-1 0 1,0 0 0,0 0 0,0 1 0,1 0 0,-1 1 0,0 0 0,0 0 0,-7 2 0,-35 10-136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14411,'3'9'1544,"17"-5"-727,13-4-289,25-1 752,11 1-288,28 0-280,16 1-104,22-1-255,9-1-273,10-4-569,-2-2-311,-5-8 640,-7-2-120,-20-3-128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47:3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18228,'0'1'1520,"23"-6"-1112,17-4-176,27 9 569,12 0-129,20 4-456,6 1-240,15-1-392,6 2-265,0-9 545,-4-6-128,-17-5-96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4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1402 462 11827,'4'-16'165,"-1"1"0,-1-1 1,-1 0-1,0 0 1,-1 0-1,-1 0 1,0 1-1,-1-1 1,-1 0-1,-1 1 1,0-1-1,-1 1 0,0 0 1,-1 1-1,-1-1 1,0 1-1,-1 0 1,-1 1-1,0 0 1,0 0-1,-2 1 1,1 0-1,-2 1 0,1 0 1,-2 1-1,1 1 1,-1-1-1,-1 2 1,1 0-1,-23-9 1,15 9-113,0 1 1,0 1-1,-1 0 0,0 2 1,0 1-1,-1 0 1,-33 2-1,27 2-35,-1 2 0,1 1 1,0 2-1,1 0 0,-31 12 0,0 6-5,0 3 0,2 2 0,0 3 0,-80 60 0,84-52 26,1 1-1,-59 62 0,88-78-25,0 1-1,2 0 1,1 2-1,1 0 1,2 2-1,-18 39 1,28-51-10,1 1 0,0-1 0,2 1 0,0 0 0,1 1 1,2-1-1,-1 0 0,2 1 0,1-1 0,0 0 0,1 1 0,1-1 1,1 0-1,1 0 0,1-1 0,0 0 0,1 0 0,10 18 0,-3-11 0,0-1 0,2 0-1,0-2 1,1 1 0,2-2 0,0 0-1,1-2 1,2 0 0,-1-1-1,2-1 1,44 25 0,-34-26 25,1-1 1,0-1-1,0-2 1,1-1-1,1-2 1,46 6 0,-36-10 22,0-3 0,0-1 0,0-2 0,74-11 1,-61 1 20,-1-3 1,0-2-1,-1-3 1,-1-2-1,-1-2 1,-1-3-1,-2-2 1,60-42-1,-90 54-39,-1 0 0,0-1-1,-2-1 1,0-1 0,-1-1 0,-1-1 0,-1 0 0,24-42-1,-32 49-31,-1-1-1,-1 0 1,0-1-1,-1 1 1,-1-1-1,0 0 1,-1 0-1,-1-1 1,-1 1-1,0 0 0,-1-1 1,-1 1-1,0-1 1,-1 1-1,-6-23 1,3 21-75,-2 1 1,0 0-1,-1 0 0,0 0 1,-1 1-1,-1 0 1,-1 1-1,0 0 0,-1 1 1,-1 0-1,-17-15 1,-12-6-207,-2 1 0,-73-41 0,47 33 16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4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4151 10034,'4'-4'1619,"-4"2"-383,-7-3-146,7 5-1029,0 0 0,-1-1 0,1 1 0,0 0 0,0-1 0,0 1 0,-1 0 0,1 0 0,0-1 0,0 1 0,0 0 0,0-1-1,0 1 1,0 0 0,-1-1 0,1 1 0,0 0 0,0-1 0,0 1 0,0 0 0,0-1 0,0 1 0,0 0 0,1-1 0,-1 1 0,0 0 0,0-1 0,0 1 0,0 0 0,0-1 0,0 1 0,1 0 0,-1-1 0,0 1 0,0 0 0,0 0-1,1-1 1,-1 1 0,0 0 0,0 0 0,1-1 0,16-9 209,-8 5 93,124-91 1780,-83 63-2022,1 3 1,1 1-1,81-30 1,-97 43-89,45-16-24,-48 20-3,-1-1 0,49-27-1,-63 29-6,0 0-1,0-2 1,-2 0-1,1 0 0,19-23 1,-11 7 15,2 2-1,1 0 1,1 2-1,1 1 1,2 1 0,0 2-1,1 1 1,66-28 0,-56 31 50,-1-1 0,0-3 0,-2-1 1,73-52-1,-12 4 63,251-196-69,-291 220-47,1 4 1,87-45-1,12 20-32,25-14 6,-145 60 32,-12 6 4,0 0 0,33-26 0,135-117-19,-150 123-26,79-44 0,59-16 24,-148 76 3,167-92 13,-144 82-16,108-54 24,-128 60-16,0-1-1,38-33 1,-35 22-12,104-81 9,-110 90-5,2 2-1,44-22 1,74-23-34,14-8 5,-99 37 32,12-5 15,68-39 11,-27 14-20,-58 33-21,81-61 0,-40 25 16,-64 44 0,2 2 1,66-29-1,42 1 42,-63 23-48,-40 12 7,-1-3 0,66-39 0,84-74-23,-24 15-24,-116 77 19,2 2 0,2 2 0,2 4 0,136-54 0,-112 62-1,-61 20-108,-1 0-1,-1-2 0,0-1 1,51-29-1,-74 37 108,4-2-59,0-1 0,1 1-1,0 0 1,15-5-1,-19 8-223,-12 5-176,7-1 323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4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13075,'0'-2'1368,"5"5"-544,2 2-232,2-3 1009,-2 1-305,10 7-176,1-1-112,5 1-119,-2 0-105,3 0-288,0 1-96,4 0-400,1-4-200,-5-5-480,2-2-256,-3-12 736,2-7-193,-2-11-167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 16235,'-7'-2'1593,"0"8"-1049,-7 4-184,4 17 632,0 5-168,-2 7-255,-2 2-145,1 5-264,0 1-48,-1 1-32,-1-4-56,0-1-344,0 0-377,2-6 625,-1-8-128,-2-13-32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5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16243,'-13'26'1569,"-6"7"-905,0 3-224,0 5 584,2 1-128,1-3-199,3 1-169,6 4-224,3-2-144,2-7-456,1 2-216,1-5-377,0-2-31,-5-9 624,1-8-216,-2-11-200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5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69 14155,'2'0'1552,"-2"6"-888,-2 0-239,1 6 719,-4 2-120,1 9-216,1 3-224,3 10-272,6 6-120,0-4-216,2-3-152,5-2-296,-1-4-176,-3-18 472,-5-6-120,-6-18-160</inkml:trace>
  <inkml:trace contextRef="#ctx0" brushRef="#br0" timeOffset="1">8 22 15363,'0'-1'88,"-1"1"-1,1 0 0,-1 0 1,1-1-1,-1 1 0,1 0 1,0 0-1,-1-1 0,1 1 1,0-1-1,-1 1 0,1 0 1,0-1-1,-1 1 0,1-1 1,0 1-1,0-1 1,0 1-1,-1-1 0,1 1 1,0-1-1,0 1 0,0-1 1,0 1-1,0-1 0,0 1 1,0-1-1,0 1 0,0-1 1,1 0-10,-1 1 1,1-1 0,-1 0 0,1 1 0,0 0-1,-1-1 1,1 1 0,0-1 0,0 1-1,-1 0 1,1-1 0,0 1 0,0 0 0,0 0-1,-1 0 1,2-1 0,38 0 1004,-39 1-1045,60 4 372,113 23-1,-147-21-386,0 0-1,0 2 0,0 0 1,43 22-1,-67-29-20,0 1 0,0-1 0,-1 1 0,1 0 1,-1 0-1,1 0 0,-1 0 0,0 1 0,1-1 0,-1 0 0,0 1 0,-1 0 0,1-1 0,0 1 0,-1 0 0,1 0 0,-1 0 0,0 0 0,0 0 1,0 0-1,-1 0 0,1 0 0,-1 1 0,0-1 0,0 0 0,0 0 0,0 0 0,0 1 0,0-1 0,-1 0 0,0 0 0,0 0 0,0 0 0,0 0 0,0 0 1,0 0-1,-1 0 0,0 0 0,1-1 0,-1 1 0,-3 2 0,-6 9 25,-1-2-1,0 1 1,-1-2 0,-1 0-1,0 0 1,-18 10 0,-97 47 206,121-64-213,-9 4 69,-33 10-1,44-16-85,0 0 0,1-1-1,-1 0 1,0 0 0,0-1-1,0 1 1,0-1 0,1-1-1,-11 0 1,14 0-47,1 0-1,0 1 1,-1-1-1,1 0 1,0 0 0,0 1-1,0-1 1,0 0-1,0 0 1,0 0-1,0-1 1,0 1 0,0 0-1,0 0 1,0 0-1,1-1 1,-1 1 0,1 0-1,-1-1 1,1 1-1,-1 0 1,1-1 0,0 1-1,-1-1 1,1 1-1,0-1 1,0 1-1,0 0 1,0-1 0,1-1-1,-1-5-158,1 1 0,1-1-1,3-14 1,1 0-269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6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13803,'-6'13'1400,"3"10"-744,2 3-240,-1 8 913,4 3-577,4 9-176,1 2-16,5-3-288,-1-2-232,1-8 8,-1 3-24,-2-9-80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1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15803,'-8'15'849,"-1"8"-785,0 1-40,-7 41-104,5 9-144,-1-7 224,2 9-40,6 1-41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12763,'2'58'752,"1"-2"-864,1 3-728,3 2 880,2 1-16,-2 2-280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4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 1 14619,'-42'4'1384,"-4"0"-1088,-2 5-127,1-5 735,3-4-808,-2-1-120,-5-5-248,1 3 264,-15 2-112,-12 1-40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2385 1 9202,'-94'23'192,"1"-1"-752,4-8 616,3-2 320,4-11-856</inkml:trace>
  <inkml:trace contextRef="#ctx0" brushRef="#br0" timeOffset="1.02">628 167 10922,'-45'13'420,"-1"-2"-1,0-2 0,0-2 1,-1-3-1,0-1 0,0-2 1,0-2-1,-70-12 0,108 12-255,1-1-1,-1 0 1,1-1-1,0 0 0,-1 0 1,1-1-1,1 0 0,-1 0 1,1-1-1,0 0 1,-8-7-1,0 5 614,14 7-754,0 0 0,0 0 0,0 0 0,0 0 0,0-1-1,0 1 1,0 0 0,0-1 0,0 1 0,0-1 0,0 1 0,0-1 0,0 0 0,0 1-1,1-1 1,-1 0 0,0 1 0,0-1 0,1 0 0,-1 0 0,1 0 0,-1 0 0,1 0-1,-1 0 1,0-1 0,2-7-104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6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19036,'-6'0'1472,"6"7"-1136,-1 0-168,1 6 489,6 2-121,10 6-312,0 3-104,7-1-104,3-6-40,1-11-208,7-6-192,2-9-449,-2-8-143,-5-11 736,-4-2-184,-5-5-216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6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 15603,'-10'10'1529,"-3"10"-953,-3 3-224,-3 9 784,2 1-208,1 8-264,-3-1-135,6 4-225,0-1-64,3-1-32,-2-1-192,5-4-576,-4-3-145,-4-8 553,3-2-80,2-5-112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7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0 16019,'0'4'149,"0"-1"-1,1 1 1,-2 0-1,1-1 0,0 1 1,-1-1-1,1 0 0,-1 1 1,0-1-1,0 1 1,0-1-1,-1 0 0,-2 6 1,-3 4 82,-18 48 394,-3-2 0,-3-2 0,-63 91 0,93-147-617,-20 25 118,20-25-121,0-1 0,1 1 0,-1 0-1,0 0 1,0 0 0,0 0 0,0-1 0,1 1 0,-1 0 0,0-1-1,0 1 1,0-1 0,-1 1 0,1-1 0,0 0 0,0 1 0,0-1-1,0 0 1,0 0 0,0 1 0,0-1 0,-2 0 0,2-1-14,0 0 0,1 0 0,-1 0 0,1 0 0,-1 0 0,1 0-1,-1 0 1,1 0 0,0 0 0,-1-1 0,1 1 0,0 0 0,0 0 0,0 0 0,0 0 0,0 0 0,0 0 0,0-1 0,0 1 0,1 0 0,-1 0 0,0 0 0,1-1 0,0-2-40,3-14-286,10-32-1,-1 8-23,32-103-875,-44 144 1247,-1 8 38,-1 21 134,-1 1 110,3 32 0,1-44-156,1 0 0,0 0 0,1-1-1,1 0 1,8 18 0,-17-40-77,0 1 0,0 0-1,-1 0 1,0 0-1,0 0 1,0 1 0,-10-7-1,-55-36 45,54 37-69,-21-15 99,38 24-127,-1 1 0,1 0-1,0 0 1,-1-1-1,1 1 1,0 0-1,-1 0 1,1 0-1,0 0 1,-1 0-1,1 0 1,0 0-1,-1 0 1,1 0 0,0 0-1,-1 0 1,1 0-1,0 0 1,0 1-1,66 17 167,34 7-239,-89-23-62,1 0 1,0-1-1,0 0 1,0-1-1,22-3 0,-4-5-18,-3-4-48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41 17492,'4'-3'272,"-1"1"1,0-1-1,0 0 1,-1 0-1,1-1 1,3-5-1,-5 9-244,-1 0 0,0-1 1,0 1-1,0 0 0,1-1 0,-1 1 0,0 0 0,0-1 1,0 1-1,0 0 0,0-1 0,0 1 0,0-1 0,0 1 0,0 0 1,0-1-1,0 1 0,0 0 0,0-1 0,0 1 0,0-1 1,0 1-1,0 0 0,0-1 0,-1 1 0,1 0 0,0-1 1,0 1-1,-1-1 0,0 1 23,0-1 1,0 1-1,0 0 0,0-1 0,0 1 1,0 0-1,0 0 0,0 0 1,-1 0-1,1 0 0,0 0 0,0 0 1,0 0-1,0 0 0,-2 1 0,-5 1 122,1 0-1,-1 1 0,1 0 0,0 0 1,-1 1-1,2-1 0,-9 7 0,-46 38 198,38-29-277,-2 2-66,1 1 1,2 1 0,0 1-1,1 1 1,2 1 0,0 1-1,2 0 1,1 1-1,-16 39 1,-29 95 65,54-139-128,1 0 0,1 1 0,2-1 1,0 1-1,1 29 0,2-47-57,1 1 0,-1-1 0,1 1 0,0-1 0,1 0 0,3 10 0,-4-14 111,0 1 0,1 0 0,-1-1 0,1 1 0,0-1 0,0 1 0,-1-1 0,2 0 0,-1 0 0,0 0 0,0 0 0,1 0 0,-1-1 0,1 1 0,-1-1 0,6 3 0,1-1-12,-1-1 1,1 0-1,0-1 1,0 1-1,0-2 1,0 1-1,14-2 1,34-6-103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15267,'-6'14'1609,"3"4"-1145,3 9-200,2 2 1080,2 3-1000,3 4-32,3 4-448,2-2 1432,-3 1-1192,2-1 56,-6-15 33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55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1244 412 13675,'2'-11'370,"-2"1"0,1-1 0,-1 1 0,-1-1 0,0 1 0,-4-22 0,-3 3 549,-13-33 1,15 45-636,-1 0 1,-1 1-1,0 0 1,-1 0-1,-1 1 1,-21-26-1,23 33-204,0 0 0,0 1-1,-1 0 1,0 0 0,0 1 0,0 0 0,-1 0-1,0 2 1,0-1 0,0 1 0,0 0 0,-20-3 0,4 3-36,0 1 0,0 2 1,0 0-1,0 2 0,-1 1 0,1 1 1,0 1-1,1 1 0,-1 2 1,1 0-1,0 2 0,-28 13 1,10 0-26,0 1 1,2 2-1,1 1 1,1 3-1,-64 60 1,67-52-4,3 2 0,1 1 0,2 1-1,2 2 1,1 1 0,3 1 0,2 1 0,-32 94 0,46-114-14,1 1 1,1-1-1,1 1 1,1 0 0,2 1-1,0-1 1,2 0-1,2 1 1,0-1 0,9 43-1,-5-48-2,0-1 0,1 0 0,2 0 0,0-1 0,1 0 1,0-1-1,2 0 0,0 0 0,2-2 0,0 1 0,0-2 0,2 0 0,27 22 0,-19-20 5,0-1 0,2-1 0,0-1 0,1-2 0,0-1-1,1 0 1,0-3 0,31 8 0,-20-9 16,1-2 0,0-1 0,0-3-1,0 0 1,60-8 0,-38-2 37,-1-3 0,-1-2 0,0-4 0,-1-1 0,-1-4-1,0-2 1,96-55 0,-109 50 32,0-1 0,-2-2 0,42-40 1,-60 47-1,0 0 0,-2-2 0,-1-1 0,-1 0 0,28-53 1,-42 67-55,-1 1 1,0-1 0,-1 0 0,-1 0-1,0 0 1,-1 0 0,1-21-1,-3 25-15,-1 0-1,0 0 1,-1 0-1,0 0 0,-1 0 1,0 0-1,-1 0 1,0 1-1,0-1 1,-1 1-1,-8-16 0,1 9-17,0 1-1,0 1 0,-1-1 0,-1 2 0,-1 0 0,0 0 1,0 1-1,-1 1 0,-1 1 0,0 0 0,0 1 0,-21-9 1,6 5 118,-1 2-1,0 1 1,-1 1 0,0 1 0,-63-5 0,37 12-66,14 5 71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58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43 17580,'27'-10'300,"1"2"0,0 1 0,0 1 0,1 1 0,39-1 0,-60 6-283,-1 0 1,1 0-1,-1 1 0,1 0 1,-1 1-1,0-1 0,9 5 0,-15-6-15,0 0-1,0 1 1,0 0-1,0-1 0,0 1 1,0-1-1,0 1 1,0 0-1,0 0 0,0 0 1,0 0-1,-1-1 1,1 1-1,0 0 0,-1 0 1,1 0-1,0 0 1,-1 1-1,0-1 0,1 1 1,-1 0-2,0 0 1,0-1 0,0 1 0,0 0-1,-1-1 1,1 1 0,-1 0-1,1-1 1,-1 1 0,0 0 0,0-1-1,1 1 1,-1-1 0,0 1 0,0-1-1,-1 0 1,1 1 0,-2 0 0,-10 11 15,-1 0 1,-1-1 0,0-1 0,-26 15 0,7-4 5,34-22-21,0 0-1,0 0 1,-1 1-1,1-1 1,0 0-1,0 0 1,0 0-1,0 0 1,0 0-1,0 0 0,0 0 1,0 1-1,0-1 1,0 0-1,0 0 1,0 0-1,0 0 1,0 0-1,0 0 1,0 1-1,0-1 1,0 0-1,0 0 1,0 0-1,0 0 1,0 0-1,0 1 1,0-1-1,0 0 1,0 0-1,0 0 1,0 0-1,0 0 0,0 0 1,0 1-1,0-1 1,0 0-1,0 0 1,1 0-1,-1 0 1,0 0-1,0 0 1,0 0-1,0 0 1,0 0-1,0 0 1,0 1-1,1-1 1,-1 0-1,0 0 1,0 0-1,0 0 1,0 0-1,0 0 1,0 0-1,1 0 0,-1 0 1,0 0-1,14 5-7,-4-1-2,-8-3 9,-1 0-1,1 1 0,-1-1 1,0 1-1,0 0 0,1-1 1,-1 1-1,0 0 0,0 0 1,-1-1-1,1 1 0,0 0 1,-1 0-1,1 0 0,-1 0 1,1 0-1,-1 0 0,0 0 1,0 0-1,0 0 1,0 3-1,-1 4 7,0 1 0,0-1 0,-4 13 0,-3 2 47,-1-1 1,-1 0-1,-1-1 1,-1 0-1,-1-1 1,-22 29-1,31-45 38,0-1-1,1 0 1,-2 1-1,1-1 0,0-1 1,-1 1-1,0-1 1,-8 5-1,12-7-63,-1 0-1,1-1 1,0 1-1,-1-1 1,1 1 0,-1-1-1,1 0 1,-1 0-1,1 0 1,-1 1 0,1-1-1,-1 0 1,1-1-1,0 1 1,-1 0 0,1 0-1,-1-1 1,1 1-1,-1-1 1,1 1 0,0-1-1,-1 1 1,1-1-1,0 0 1,0 0-1,-1 0 1,1 0 0,0 0-1,0 0 1,0 0-1,0 0 1,0 0 0,0 0-1,0-1 1,1 1-1,-2-3 1,1 2-89,0 0 0,0 0 0,1 0 0,-1 0 0,1 0 0,-1-1 0,1 1 0,0 0 0,0 0 0,0-1 0,0 1 0,0 0 0,0 0 0,1-1 0,-1 1 0,1 0 0,0 0 0,-1 0 0,1 0 0,0 0 0,0 0 0,0 0 0,3-3 0,-2 2-19,0 0 0,0 0 0,1 0 0,0 0 0,-1 1 0,1-1 0,0 1 0,0 0 0,0 0 0,1 0 0,-1 0 0,0 0 0,6-1 0,20 0-571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5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96 15483,'1'-3'65,"0"1"0,0-1 0,0 0 0,0 0 0,0 0 1,-1 0-1,0 1 0,0-1 0,1 0 0,-2 0 0,1 0 0,0 0 0,0 0 0,-1 0 0,0 1 0,0-1 0,1 0 0,-2 0 0,1 1 0,0-1 0,0 1 0,-1-1 0,1 1 0,-1-1 0,0 1 0,0 0 0,0 0 0,0 0 0,0 0 0,0 0 0,-1 0 0,1 1 1,-1-1-1,1 1 0,-1 0 0,1-1 0,-1 1 0,0 0 0,0 1 0,1-1 0,-1 0 0,-3 1 0,-3-1 14,1 1 0,-1 0-1,1 1 1,0 0 0,0 0 0,-1 1 0,1 0-1,0 0 1,0 1 0,1 0 0,-1 0 0,0 1-1,1 0 1,0 1 0,0-1 0,0 1 0,1 1-1,-9 8 1,11-10-68,0 1 0,0-1 0,0 1 0,1 0 0,-1 1 0,1-1 0,1 1 0,-1-1 0,1 1 0,0 0 0,-2 8 0,3-10-4,1 1 1,-1 0-1,1-1 0,0 1 1,0 0-1,1-1 0,0 1 1,-1 0-1,2-1 0,-1 1 1,0-1-1,1 1 0,0-1 1,0 0-1,0 1 0,3 3 1,-1-3 2,0 0 1,0 0 0,0 0 0,1-1 0,0 1-1,0-1 1,0 0 0,0-1 0,0 1 0,1-1-1,0 0 1,0-1 0,0 1 0,0-1 0,8 2-1,-5-2 28,0 0 0,0-1-1,0-1 1,1 1-1,-1-1 1,0-1 0,0 0-1,0 0 1,0-1-1,12-3 1,-14 3 5,0-1 0,0 0 0,0 0 0,0 0 0,-1-1 0,0 0 0,1 0 0,-2-1 0,1 0 0,0 0 0,-1 0 0,8-10 0,-10 11-11,0-1 1,-1 0-1,1 0 0,-1 0 0,0 0 0,0 0 0,-1 0 0,1-1 1,-1 1-1,0-1 0,-1 1 0,1-1 0,-1 1 0,0-1 0,0 1 1,-1-1-1,0 1 0,-2-8 0,2 8-52,-1 1 0,0-1 1,0 1-1,0-1 0,-1 1 0,1 0 1,-1 0-1,0 0 0,0 0 0,-1 1 0,1-1 1,-1 1-1,0 0 0,0 0 0,0 0 0,0 0 1,0 1-1,-1 0 0,1-1 0,-1 2 1,1-1-1,-1 1 0,0-1 0,0 1 0,0 0 1,1 1-1,-1-1 0,0 1 0,-9 1 1,13-1-47,-1 0 1,1 1 0,-1-1-1,1 1 1,-1-1 0,1 1-1,0-1 1,-1 1 0,1 0-1,0 0 1,0 0 0,-1 0-1,1 0 1,0 0 0,0 0-1,0 0 1,0 0 0,0 0-1,1 1 1,-1-1 0,-1 2-1,2-2 38,0-1-1,0 1 0,0 0 0,-1 0 0,1 0 0,0 0 0,0 0 0,0 0 0,1 0 1,-1 0-1,0 0 0,0 0 0,0-1 0,1 1 0,-1 0 0,0 0 0,1 0 1,-1 0-1,1-1 0,-1 1 0,1 0 0,-1 0 0,1-1 0,0 1 0,-1 0 0,1-1 1,0 1-1,-1-1 0,1 1 0,0-1 0,0 1 0,0-1 0,0 1 0,-1-1 0,1 0 1,1 1-1,28 7-570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59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27 16371,'-8'1'234,"-1"1"-1,0-1 1,1 1-1,0 1 1,-1 0-1,1 0 0,-9 5 1,13-6-102,-15 7 145,0 1 0,0 1 0,2 1 1,-28 22-1,37-28-246,1 0 0,1 1 0,-1 0 0,1 1 0,0-1-1,1 1 1,0 0 0,0 0 0,0 1 0,1 0 0,1-1 0,-5 16 0,7-20-25,1 0 1,-1 0-1,1 0 0,0-1 1,0 1-1,0 0 0,0 0 1,1 0-1,-1-1 0,1 1 1,0 0-1,0 0 0,1-1 1,-1 1-1,1-1 0,0 1 1,-1-1-1,5 5 0,-2-4 10,0 1-1,0-1 1,1 0-1,0 0 1,-1-1-1,1 1 1,1-1-1,-1 0 1,0-1-1,1 1 1,6 1-1,-3-1 43,-1 0-1,1-1 1,1 0 0,-1-1-1,0 0 1,0 0-1,1-1 1,-1 0 0,0-1-1,1 0 1,-1 0 0,0-1-1,0 0 1,0-1 0,12-5-1,-14 4 22,0-1 0,-1 0 1,1 0-1,-1 0 0,0-1 0,-1 0 0,0 0 0,0-1 0,0 1 0,0-1 0,-1 0 0,0 0 0,-1-1 0,1 1 1,-2-1-1,1 0 0,-1 1 0,0-1 0,0 0 0,-1 0 0,0-14 0,0 13-59,-1 0-1,-1 0 1,0-1-1,0 1 1,0 0-1,-1 0 0,-1 0 1,0 0-1,0 1 1,0-1-1,-1 1 1,0-1-1,-1 1 1,0 1-1,0-1 1,-1 1-1,0 0 1,-12-12-1,14 16-128,0 1 1,0-1-1,0 1 0,0 0 0,0 0 1,0 0-1,-1 0 0,1 1 0,-1 0 1,0 0-1,1 0 0,-1 0 0,0 1 1,1 0-1,-1 0 0,0 0 0,1 0 1,-1 1-1,0 0 0,1 0 0,-9 3 1,-5 5-417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59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1928 223 12659,'-27'-24'111,"-2"1"0,0 2 0,-1 1 0,-1 1 0,0 1 0,-2 2 0,0 2 0,0 0 0,-1 3 0,-70-15 0,65 20-28,0 1 0,-1 1 0,0 3 0,1 1 0,-1 2 1,0 2-1,1 1 0,0 2 0,-69 22 0,34-1 110,0 3-1,2 3 1,2 4-1,1 2 0,-66 53 1,65-39 31,3 3 0,2 3-1,3 3 1,-74 96 0,115-131-134,2 1-1,0 1 1,2 0 0,1 2-1,2 0 1,-17 54 0,26-67-67,0 0 1,2 0 0,0 1-1,1 0 1,1-1 0,0 1-1,2 0 1,0 0 0,2-1-1,0 1 1,1-1 0,1 0-1,8 20 1,-7-25-16,0 0 1,2-1-1,-1 1 0,2-2 1,0 0-1,0 0 1,1 0-1,12 10 0,-5-7 23,1-1-1,0 0 1,1-2-1,38 20 1,-20-16 34,0-2 0,1-1 1,1-2-1,0-1 1,68 7-1,-35-12 51,0-3-1,0-4 1,1-2 0,126-25-1,-65-1 128,204-75 0,-249 71-172,-1-3 0,123-72 0,-171 84-63,-1-1 1,-1-2-1,-2-2 1,0-1 0,-3-2-1,0-1 1,27-39 0,-48 56-8,0 0 1,-2-1 0,0 0 0,-1-1-1,-1 0 1,-1 0 0,-1-1 0,0 0 0,3-29-1,-7 38-2,-1-1 1,-1 1-1,0-1 0,0 1 0,-1-1 0,-1 1 0,0-1 0,0 1 1,-1 0-1,-1 0 0,1 0 0,-2 0 0,0 1 0,0 0 0,-1 0 1,0 0-1,-1 0 0,-9-10 0,2 7-37,1 1 0,-2 1 0,0 0-1,0 1 1,-1 1 0,0 0 0,0 1 0,-1 0 0,0 2 0,-32-8-1,2 3-238,-1 2 0,-90-4 0,85 12 61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0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26 17396,'-1'-2'62,"0"1"1,0-1-1,-1 1 1,1-1 0,-1 1-1,0-1 1,1 1-1,-1 0 1,0 0-1,0 0 1,1 0-1,-1 0 1,0 0 0,0 0-1,0 1 1,0-1-1,0 1 1,-1-1-1,1 1 1,0 0-1,0 0 1,0 0 0,0 0-1,0 0 1,0 0-1,0 1 1,0-1-1,0 1 1,0-1-1,0 1 1,0 0 0,0 0-1,0 0 1,0 0-1,0 0 1,0 0-1,1 0 1,-3 3-1,-1 0-33,1 0-1,-1 0 0,1 1 0,0 0 0,0 0 1,1 0-1,-1 1 0,1-1 0,0 1 0,0-1 0,-3 13 1,4-9-28,1 0 0,0-1 0,0 1 0,1 0 0,1 0 0,-1 0 0,1 0 0,1 0 0,-1 0 0,2-1 1,4 15-1,6 8-14,30 52 1,-25-52 18,-8-12-4,0 0 0,-1 1 0,0 0 0,9 41 1,-17-55-3,0 0 0,0 0 0,-1 1 0,0-1 0,0 0 0,0 1 0,-1-1 0,0 0 0,-2 9 0,1-10 0,0-1 0,0 0-1,0 0 1,0 0 0,-1 0-1,1 0 1,-1-1 0,0 1 0,0-1-1,0 0 1,-1 1 0,1-1 0,-1-1-1,-6 5 1,3-3 0,-1 0 0,1-1 1,-1 0-1,0 0 0,0 0 0,0-1 0,0 0 1,-1-1-1,1 0 0,0 0 0,-1-1 0,-8 0 0,13-1 3,0 1 0,0-1 0,0 1-1,0-1 1,0 0 0,0-1 0,0 1-1,1 0 1,-1-1 0,0 0-1,1 0 1,0 0 0,-1-1 0,1 1-1,0-1 1,0 1 0,0-1-1,1 0 1,-1 0 0,1-1 0,-1 1-1,1 0 1,0-1 0,0 1 0,1-1-1,-1 0 1,0-4 0,0 0-2,1 1 1,0-1 0,1 1-1,0-1 1,0 1-1,0-1 1,1 1 0,0-1-1,1 1 1,0-1-1,0 1 1,0 0 0,1 0-1,4-7 1,3-6 6,1 2 0,0-1 0,25-28 0,-17 25 28,2 0 0,0 2 0,1 1 1,1 0-1,1 2 0,34-19 0,-5 8 286,1 3-1,65-22 0,-114 45-230,1 0 1,-1 0-1,1-1 0,-1 1 0,5-5 1,-9 7-75,-1 0 1,1-1 0,-1 1-1,0-1 1,1 1 0,-1 0 0,1-1-1,-1 1 1,0-1 0,1 1 0,-1-1-1,0 1 1,0-1 0,1 0-1,-1 1 1,0-1 0,0 1 0,0-1-1,0 0 1,0 1 0,0-2 0,0 1-3,0 0 1,-1 0 0,1 0-1,-1 0 1,1 0 0,-1 0 0,0 1-1,1-1 1,-1 0 0,0 0-1,1 0 1,-1 1 0,0-1 0,0 0-1,0 1 1,0-1 0,-1 0 0,-16-9-14,-1 1 1,-1 1 0,1 1-1,-1 0 1,-1 2 0,1 0-1,-1 1 1,0 1 0,-21 0-1,28 5-829,11 3-66,4-4 827,0 0-1,-1 0 1,1 0-1,0 0 1,0 0-1,0 0 1,0 0-1,0 0 0,0 0 1,0 0-1,0-1 1,1 1-1,-1 0 1,2 0-1,17 9-633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1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0 14859,'-8'1'229,"0"1"0,1-1 0,-1 1 0,1 1 0,-1-1 0,1 1-1,0 1 1,0-1 0,0 1 0,1 0 0,-11 9 0,10-8 49,-13 9-85,1 1 0,1 0 0,0 2 0,1 0 0,-22 29 0,33-38-172,1-1 0,0 1 0,0-1 0,0 2 0,1-1 0,1 0 0,-1 1 0,1-1 0,1 1-1,0 0 1,0 0 0,1 0 0,0 0 0,0 1 0,1-1 0,0 0 0,2 14 0,0-18-18,-1-1 0,1 1 0,-1-1 0,1 0 1,0 0-1,1 0 0,-1 0 0,1 0 0,-1 0 1,1-1-1,0 1 0,1-1 0,-1 0 0,1 0 0,-1 0 1,1 0-1,0 0 0,0-1 0,0 0 0,0 0 0,0 0 1,1 0-1,-1-1 0,1 0 0,-1 0 0,1 0 0,5 0 1,2 1 1,-1-2 0,1 0 0,-1 0 0,1-1 0,-1 0 0,0-1 1,1 0-1,-1-1 0,0 0 0,10-5 0,-4 0 43,0-1 1,0-1-1,-2 0 0,1-1 1,-1-1-1,-1 0 0,0-1 1,19-22-1,-27 27-3,1 0 0,-1 0 0,-1 0 0,0-1 0,0 1 0,0-1 0,-1-1 0,-1 1 0,1-1 0,-1 1 0,-1-1 0,0 0 1,-1 0-1,1 0 0,-2 0 0,0 0 0,-1-15 0,0 20-18,0 1 1,0 0-1,0-1 0,0 1 1,-1 0-1,0 0 1,0 0-1,0 0 1,-1 0-1,1 0 0,-1 1 1,0-1-1,0 1 1,0 0-1,0 0 1,-6-4-1,3 3 2,0 1-1,0 0 1,0 0 0,0 0-1,0 1 1,-1 0 0,1 0 0,-1 1-1,0 0 1,-8-1 0,4 1 7,0 1 0,0 1 0,-1-1 1,1 2-1,0-1 0,0 2 1,0 0-1,0 0 0,1 0 0,-1 2 1,1-1-1,-19 13 0,24-14-14,0 1 0,0 0 0,1 1 0,-1-1 0,1 1 0,0 0 0,1 0 0,-6 8 0,8-11-34,1-1-1,-1 1 0,0 0 0,0 0 0,1-1 0,-1 1 0,1 0 0,0 0 0,-1 0 0,1 0 0,0-1 0,0 1 0,0 0 0,1 0 0,-1 0 0,0 0 0,1 0 0,-1-1 0,1 1 0,-1 0 0,1 0 0,0-1 0,0 1 0,0 0 0,0-1 0,0 1 0,0-1 0,0 1 0,0-1 0,1 1 0,1 0 0,2 2-104,0-1-1,0 0 1,1 0-1,-1 0 1,1 0-1,0-1 1,0 0 0,0-1-1,0 1 1,0-1-1,0 0 1,11 0 0,-1-1-27,-1 0 0,1-1 0,-1-1 0,18-4 0,27-11-412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1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4 14795,'-89'130'2318,"77"-110"-2061,1 2-1,1-1 0,1 2 0,-10 33 1,17-50-198,1 0-1,0 0 1,0 0 0,1 0 0,-1 1 0,1-1 0,2 10 0,-2-13-38,1-1-1,-1 1 0,1 0 1,0-1-1,0 1 0,1-1 1,-1 1-1,0-1 0,1 1 1,-1-1-1,1 0 1,0 0-1,0 0 0,0 0 1,0 0-1,0 0 0,0-1 1,0 1-1,4 1 0,0 0 14,0-1 0,0 0 0,0 0 0,1-1-1,-1 0 1,0 0 0,1 0 0,-1-1-1,1 0 1,-1 0 0,1 0 0,-1-1-1,0 0 1,1-1 0,-1 1 0,0-1-1,0 0 1,0-1 0,7-3 0,4-2 147,1-2-1,-1 0 1,-1-1 0,30-27-1,-34 28-33,-1-2 0,-1 1-1,0-1 1,-1-1-1,0 0 1,14-27 0,-20 34-94,-1 1 1,1-1-1,-1 0 1,0 0 0,0 0-1,-1-1 1,0 1 0,0 0-1,0-1 1,-1 1 0,0 0-1,0-1 1,-1 1 0,0 0-1,0-1 1,0 1 0,-1 0-1,0 0 1,-4-10 0,4 12-31,0 1 1,-1 0-1,1-1 1,-1 1 0,0 0-1,0 1 1,0-1-1,0 0 1,0 1 0,-1-1-1,1 1 1,-1 0-1,-4-2 1,1 2-72,-1-1-1,0 1 1,0 0 0,1 0 0,-1 1-1,-11 0 1,1 1-66,0 0 1,1 2-1,-1 0 0,0 1 1,-18 6-1,13 1-127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00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1932 220 11698,'-47'-27'322,"-1"3"0,0 1 0,-2 2-1,-95-25 1,38 21 183,0 5 1,-1 4-1,-166-2 1,179 21-212,-1 3-1,-93 19 1,121-11-190,0 3 0,1 2 0,-95 43 0,144-54-83,1 0 1,0 2-1,1 0 0,0 1 0,0 1 0,-21 20 1,27-21-7,0 1 1,0 0-1,1 1 1,0 0-1,2 0 1,-1 1-1,1 0 1,-8 25-1,8-14-20,0-1 1,2 1-1,0 0 0,2 0 0,1 1 0,0-1 0,2 1 0,2-1 0,0 0 1,1 1-1,2-1 0,0 0 0,2-1 0,0 0 0,2 0 0,1 0 0,1-1 1,0 0-1,2-1 0,1-1 0,0 0 0,28 29 0,-17-26-5,0-1-1,2-2 0,1 0 1,0-2-1,2-1 0,0-2 1,0-1-1,2-1 0,0-1 1,0-2-1,54 11 0,-10-9 4,-1-3 0,1-3 0,1-3-1,88-8 1,-87-1 45,0-3-1,-1-4 1,0-3 0,-1-4-1,73-28 1,-98 28 39,0-3 0,-2-3 1,0-1-1,-2-2 0,-1-3 1,-2-1-1,78-74 0,-105 89-34,-1-1 0,0-1 0,-2 0 0,0-2 0,-1 1-1,-1-1 1,12-31 0,-19 40-25,-1-1 0,0 0 0,-1 0 0,0 0 0,-1 0 0,-1 0 0,0 0 0,-1 0 0,0-1 0,-1 1 0,0 0 0,-1 0 0,-1 0 0,0 0 0,-5-14 0,1 12-12,-1-1-1,0 2 0,-1-1 1,-1 1-1,0 0 0,-1 1 1,-1 0-1,1 1 0,-28-21 1,8 10-107,-1 1 1,-1 2 0,-45-21-1,6 10-237,-113-34 0,108 43 149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16363,'-16'20'1777,"6"3"-1201,3 1-280,7 3 736,6 8-392,1-1-111,10-10-177,8-1-72,5-18-216,4-4-128,6-9-440,-1-14-321,3-14 697,-2-5-136,-4-1-88</inkml:trace>
  <inkml:trace contextRef="#ctx0" brushRef="#br0" timeOffset="1">351 5 14851,'-27'40'1969,"-2"3"-1161,-2 3-328,4 1 1392,7 2-944,5 0-207,8-6-457,4-9-320,5-2 1288,1-5-1160,1 0 40,2-2 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9:52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 18452,'0'12'1736,"-7"-1"-1752,-2 5-480,-7-14 2761,5-17-2409,2-12-104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9:54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3447 353 8698,'-351'-73'4621,"248"48"-4002,-157-39 131,-534-111-279,708 165-385,0 4-1,-119 7 0,128 3 10,-145 28 0,-70 42 63,227-55-121,-106 48 0,137-50-33,1 0 1,1 3 0,0 1 0,-47 41 0,29-15-13,2 3 0,2 2-1,3 2 1,-38 61 0,31-32-54,3 1 0,-47 120 0,81-170 13,0 0 1,3 0-1,1 1 1,1 0-1,-3 48 1,10-64 16,0-1 0,2 0 1,0 0-1,1 0 0,1 0 1,1 0-1,0 0 0,1-1 1,1 0-1,1 0 1,0 0-1,14 21 0,-6-16-12,1-1 0,0-1-1,2-1 1,0 0 0,2-1-1,0-1 1,0-1 0,2-1 0,0 0-1,1-2 1,0-1 0,35 14-1,-8-8-15,2-1 0,0-3-1,0-2 1,1-3 0,58 4 0,-13-9-69,0-4-1,-1-4 1,127-22 0,287-79-615,-332 64 336,638-121-1303,-650 136 1414,184-30-108,-7-19 739,-291 61-33,-2-3 0,0-2 0,-1-2 0,0-2 0,-2-3 0,-1-1 0,-2-3 0,0-1 0,41-39 0,-72 56-74,-1 0 0,0 0 0,-1-1-1,0-1 1,-2 0 0,0-1 0,0 0 0,-2 0 0,0-1-1,-1 0 1,9-35 0,-13 39-138,-1 1 0,0 0 0,-1-1-1,0 0 1,-1 1 0,-1-1 0,0 1 0,-1-1 0,-1 1-1,1 0 1,-2 0 0,0 0 0,-1 0 0,0 0 0,-1 1-1,0 0 1,-14-19 0,5 12-28,-2 2-1,1-1 1,-2 2-1,0 1 1,-1 0-1,-1 1 1,0 1-1,0 1 1,-2 1-1,1 1 1,-32-11 0,-15-1-17,0 4 0,-113-17 0,-57 2-124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0:4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1777 10 10986,'-177'-9'1963,"-322"25"1,444-10-1674,0 3 0,1 2 0,-88 29 0,103-25-205,1 1 1,1 2-1,1 1 1,0 3 0,-51 39-1,44-24-22,1 2 1,2 1-1,-41 55 0,-88 149 7,147-205-69,2 0 0,2 2 0,1 0 1,2 1-1,2 1 0,2 0 0,-11 83 0,17-76 0,2 0 0,3 1 1,2-1-1,2 0 0,2 0 0,22 87 0,-15-93 5,1-1 0,3-1-1,2 0 1,1-1 0,42 63-1,-41-75-1,1-1-1,2 0 0,0-2 0,2-1 1,1 0-1,0-3 0,54 35 0,-38-33 4,2-1 0,1-2-1,0-3 1,1-1 0,1-2 0,98 16-1,-87-24 11,0-2 0,1-3-1,-1-2 1,0-3-1,92-17 1,487-141 476,-577 142-339,0-3 0,-2-3-1,79-43 1,-97 43-69,-1-2 1,-1-1-1,-2-2 1,-1-1-1,39-44 0,-39 34-125,-2-1 0,-2-2 1,-2-1-1,-2-1 0,-2-1 0,-1-2 0,29-88 0,-44 104 17,-1 0 0,-1-1 0,-2 0 0,-2 0-1,-1 0 1,-1-1 0,-2 1 0,-2-1 0,-1 1 0,-1 0 0,-2 0 0,-2 0 0,-14-39 0,5 29-10,-1 1 0,-3 1 0,-2 1 0,-1 1 0,-2 1 0,-2 1 0,-2 1 0,-1 2 0,-1 1 0,-2 1 0,-1 2 0,-2 2 0,-1 1 0,-1 2 0,-1 2 0,-1 1 0,-2 2 0,-86-29 0,-16 15-86,-11 12-66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07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34 691 16628,'-33'40'2501,"211"-307"3389,64-166-5163,-239 427-723,-3 4-6,0 0 0,1 1 0,0-1 0,-1 1 0,1 0 0,0-1 0,0 1-1,-1-1 1,1 1 0,0 0 0,1 0 0,-1 0 0,0 0 0,0-1 0,0 1 0,3-1 0,-3 3 0,-1 0 0,1 1 0,-1-1-1,0 0 1,0 0 0,1 1 0,-1-1 0,0 0 0,0 0 0,0 1 0,-1 1 0,1 0 0,-3 133 62,2 92 94,3-202-119,9 86 36,-9-98-21,1-1 0,0 0-1,1 0 1,0 0 0,1 0 0,7 12-1,3-13 149,-15-12-209,0 0 1,1 0-1,-1 1 1,1-1 0,-1 0-1,0 0 1,1 0-1,-1 1 1,1-1 0,-1 0-1,1 0 1,-1 0-1,1 0 1,-1 0-1,1 0 1,-1 0 0,1 0-1,-1 0 1,1 0-1,-1 0 1,0-1 0,1 1-1,-1 0 1,1 0-1,-1 0 1,1 0-1,-1-1 1,0 1 0,1 0-1,-1-1 1,1 1-1,-1 0 1,0-1-1,1 1 1,-1 0 0,0-1-1,0 1-47,0-1-1,0 1 1,0 0-1,0 0 1,-1 0-1,1-1 1,0 1-1,0 0 1,-1 0-1,1 0 1,0 0-1,0-1 1,-1 1-1,1 0 1,0 0-1,-1 0 1,1 0-1,0 0 1,0 0-1,-1 0 1,1 0-1,0 0 1,-1 0-1,1 0 1,0 0-1,0 0 1,-1 0-1,1 0 1,0 0-1,-1 0 1,1 1-1,0-1 1,0 0-1,-1 0 0,1 0 1,0 0-1,0 0 1,-1 1-1,-22 5-1893,15-3 1061,-29 4-1966,0 0 0,-47 1 0,-22-5 247,-34 4 7167,133-7-3875,5 0-470,0 0-1,0 0 0,0 0 0,0 0 0,0 0 1,0 0-1,0 1 0,0-1 0,0 1 0,0 0 0,0-1 1,1 1-1,-1 0 0,0 0 0,0 0 0,1 0 1,-3 2-1,4-2-124,0-1-1,0 1 1,0-1 0,0 1 0,0 0 0,1-1 0,-1 1 0,0 0-1,0-1 1,0 1 0,1-1 0,-1 1 0,0-1 0,1 1 0,-1-1 0,0 1-1,1-1 1,-1 1 0,1-1 0,-1 1 0,1-1 0,-1 0 0,1 1-1,-1-1 1,1 0 0,-1 1 0,1-1 0,0 0 0,-1 0 0,1 1 0,-1-1-1,1 0 1,0 0 0,-1 0 0,2 0 0,26 7 909,-2-4-596,0 0 0,0-2 0,33-2 0,-31-1-734,0-2 1,-1-1 0,0-1 0,0-1-1,39-16 1,-31 9-112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08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542 20 15539,'-14'-5'399,"0"1"-1,0 1 0,0 0 0,-1 1 0,1 1 0,-1 0 1,1 0-1,-1 2 0,0 0 0,1 0 0,-1 2 1,1 0-1,0 0 0,0 1 0,0 1 0,1 0 1,-20 11-1,15-6-219,1 1 0,0 0 0,0 1 1,1 1-1,1 1 0,0 0 0,1 1 0,1 1 1,0 0-1,1 1 0,-18 32 0,18-26 4,1 1 0,1 0 0,1 0-1,1 1 1,-8 41 0,14-58-164,1 1 0,1-1 0,-1 0 0,1 0 0,0 1-1,1-1 1,0 0 0,1 0 0,-1 0 0,1 0 0,1 0 0,0 0 0,0 0 0,0-1-1,1 0 1,0 1 0,0-1 0,1-1 0,0 1 0,0-1 0,11 10 0,-6-8-19,0 0 1,1-1 0,0 0 0,1-1-1,-1 0 1,1-1 0,0-1-1,1 1 1,-1-2 0,1 0 0,-1 0-1,1-1 1,0-1 0,20 0 0,-18-1 3,1-1 0,-1-1 0,1 0 1,-1-1-1,0-1 0,0 0 1,0-1-1,-1-1 0,0 0 1,0-1-1,24-15 0,-32 17 4,0 1-1,0-1 1,-1-1 0,0 1-1,0-1 1,0 0-1,-1 0 1,4-7-1,-7 12-3,0-1-1,0 1 0,0-1 0,0 1 1,-1-1-1,1 0 0,-1 1 0,1-1 0,-1 0 1,0 1-1,1-1 0,-1 0 0,0 0 0,0 1 1,0-1-1,0 0 0,-1 0 0,1 1 0,0-1 1,-1 0-1,1 1 0,-1-1 0,0 0 1,1 1-1,-1-1 0,0 1 0,0-1 0,0 1 1,0-1-1,0 1 0,-1 0 0,1-1 0,0 1 1,0 0-1,-1 0 0,1 0 0,-1 0 0,-2-1 1,-3-1 4,-1 0 1,0 0 0,0 1 0,0 0 0,0 1 0,0-1-1,0 2 1,0-1 0,0 1 0,0 0 0,-15 3-1,16-3-3,-1 2 0,1-1 0,0 1 0,0 0 0,0 1-1,0-1 1,0 1 0,0 1 0,1-1 0,-1 1 0,1 0-1,0 1 1,-6 5 0,11-9-4,0 0 0,0 0 1,0 0-1,0 0 0,1 0 0,-1 0 0,0 1 0,1-1 1,-1 0-1,0 0 0,1 1 0,0-1 0,-1 0 0,1 0 0,0 1 1,-1-1-1,1 2 0,0-2 0,1 0 0,-1-1 0,0 1-1,0 0 1,1-1 0,-1 1 0,0 0 0,1-1 0,-1 1 0,1-1 0,-1 1-1,1-1 1,-1 1 0,1-1 0,-1 1 0,1-1 0,-1 1 0,1-1 0,0 0-1,-1 1 1,1-1 0,1 1 0,2 0 2,0 0-1,0 0 1,0 0 0,1-1 0,-1 1-1,0-1 1,1 0 0,7-1-1,11-4 9,0 0 0,0-2 0,33-14 0,-33 12-36,0 0-1,0 2 0,28-5 1,-51 12 22,1 0 0,0-1 0,0 1 1,0 0-1,0 0 0,0 0 0,0 0 1,0 0-1,0 0 0,0 0 0,0 1 1,0-1-1,0 0 0,0 0 0,0 1 1,0-1-1,0 1 0,-1-1 0,1 1 1,0-1-1,0 1 0,0-1 0,-1 1 1,1 0-1,0-1 0,-1 1 0,1 0 1,0 0-1,-1-1 0,1 1 0,-1 0 1,0 0-1,1 0 0,-1 0 0,1 0 1,-1 0-1,0-1 0,0 1 0,0 0 1,1 0-1,-1 0 0,0 2 1,0 4 0,-1 0 0,1-1 0,-1 1 0,-3 13 0,2-14 11,-13 58 90,-12 68-19,20-83-1459,7-49 1372,0 0 1,0 1 0,0-1 0,0 0-1,0 0 1,0 0 0,0 0-1,0 0 1,0 0 0,0 0 0,0 1-1,0-1 1,0 0 0,0 0-1,0 0 1,0 0 0,0 0 0,0 0-1,0 0 1,0 1 0,0-1-1,0 0 1,0 0 0,0 0 0,0 0-1,0 0 1,0 0 0,1 0-1,-1 0 1,0 1 0,0-1-1,0 0 1,0 0 0,0 0 0,0 0-1,0 0 1,0 0 0,0 0-1,1 0 1,-1 0 0,0 0 0,0 0-1,0 0 1,0 0 0,0 0-1,0 0 1,0 0 0,1 0 0,-1 0-1,0 0 1,0 0 0,0 0-1,0 0 1,0 0 0,0 0-1,1 0 1,-1 0 0,0 0 0,0 0-1,6-6-253,3-12-136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08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39 15155,'-22'-6'3828,"18"0"-1747,15 2 231,112-8 1017,-82 9-2891,182-4-2041,-221 6 1562,0 1-1,0 0 1,0 0-1,0 0 1,0 0-1,0 1 1,0-1-1,0 0 1,0 1 0,0-1-1,2 2 1,-9 1-341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09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19716,'-1'2'2041,"8"-4"-1225,8-4-288,12-2 912,6-4-239,5 2-433,4-2-216,-3 7-312,-1-1-208,-6 6-320,-5 4-232,-5 3-713,-4 1 1786,-6-1-770,-2 0-151,-5-5 16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09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12 684 17876,'-9'11'1127,"6"-6"-439,5-5 463,65-46 973,112-102 1,42-76-1201,-119 105-526,-84 95-274,-1-1 0,28-52-1,-44 73-115,1 1 0,-1 0 0,0-1 0,0 1 0,0-1 0,0-5 0,-4 2 0,-8 13-4,4 2-1,-1 0 0,1 1 0,1 0 0,-1 1 0,-8 19-1,0-3-3,-26 49 33,4 1 0,-33 95 0,66-159-211,0 0 0,1 0 0,0 0 0,1 1 0,-1 17 0,3-26 38,0 0-1,0-1 1,0 1 0,1-1 0,-1 1-1,1 0 1,0-1 0,0 1 0,0-1-1,0 0 1,1 1 0,0-1-1,-1 0 1,1 0 0,0 0 0,0 0-1,1 0 1,-1 0 0,1-1 0,-1 1-1,1-1 1,5 4 0,12 4-695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0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4 15443,'-8'-1'299,"1"0"0,-1 0 0,0 1-1,1 0 1,-1 0 0,0 1 0,1 0 0,-1 0-1,1 1 1,-1 0 0,1 0 0,0 1 0,0 0-1,-8 4 1,-5 4 345,0 1 0,1 1 0,-25 21 0,24-17-233,1 2 1,0 0-1,2 0 0,-21 30 1,31-38-299,0 0 1,0 0 0,1 1-1,0 0 1,1 0 0,1 1-1,0-1 1,1 1 0,0 0-1,-2 21 1,5-31-103,0-1 1,0 0-1,0 1 0,0-1 1,0 1-1,1-1 0,-1 0 1,1 1-1,-1-1 0,1 0 1,0 0-1,0 1 0,0-1 1,0 0-1,0 0 0,1 0 1,-1 0-1,1 0 0,-1 0 0,2 1 1,0-1-9,-1-1 0,1 1 0,0-1 0,-1 0 0,1 0 0,0 0 1,0 0-1,-1 0 0,1-1 0,0 1 0,0-1 0,0 0 0,0 1 0,3-2 0,5 0-4,-1 0 0,0-1 0,0 0 0,0-1 0,0 0 0,0-1 0,-1 0 0,12-6 0,-9 3 13,-1-1 1,1-1 0,-1 1-1,-1-2 1,0 0-1,0 0 1,-1 0 0,0-1-1,-1-1 1,0 0-1,-1 0 1,0 0-1,-1-1 1,0 0 0,-1 0-1,-1 0 1,0-1-1,-1 1 1,0-1 0,-1 0-1,-1 0 1,1-16-1,-3 24-25,1 1-1,-1-1 0,0 1 0,0 0 0,-1-1 1,0 1-1,0 0 0,0 0 0,0 0 1,-1 0-1,0 0 0,0 0 0,0 1 1,0 0-1,-1-1 0,-5-3 0,6 5-9,0 1-1,0 0 1,0 0-1,-1 0 1,1 0 0,-1 0-1,1 1 1,-1 0-1,0 0 1,0 0-1,1 0 1,-1 0-1,0 1 1,0 0 0,0-1-1,0 2 1,0-1-1,1 0 1,-1 1-1,0-1 1,0 1-1,0 0 1,1 1 0,-5 1-1,0 1-134,0 0 0,0 1 0,0 0 0,1 1 0,0 0 0,0 0 0,0 0 0,1 1 0,0 0 0,0 0 0,1 1 0,0 0 0,0-1 0,1 2 0,0-1 0,0 0 0,1 1-1,0 0 1,0 0 0,1 0 0,0 0 0,1 0 0,0 0 0,0 0 0,2 16 0,6 4-457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1 15475,'-2'0'1470,"-5"1"-1270,-1 1 1,1 0-1,0 0 0,0 1 1,0 0-1,1 0 1,-11 6-1,-43 33 888,59-42-1082,-34 27 563,2 1 0,-34 35 0,56-52-412,1 1 0,0 0 0,1 1 0,0 0 0,1 0 0,0 1 0,1 0-1,1 0 1,-6 20 0,11-30-109,0-1-1,0 0 1,1 1-1,-1-1 1,1 1-1,0-1 1,0 1-1,0-1 1,1 1-1,-1-1 1,1 0-1,0 1 1,0-1-1,0 0 1,0 1-1,0-1 1,1 0-1,-1 0 1,3 3-1,0-2-6,-1 0 1,1-1-1,0 1 0,0-1 0,0 0 0,0 0 1,1 0-1,-1-1 0,1 0 0,0 0 0,9 3 1,3 0 19,0-1 0,0-1 0,0 0 1,0-2-1,1 0 0,-1-1 0,0 0 1,1-2-1,-1 0 0,0-1 1,0 0-1,0-1 0,-1-2 0,0 1 1,0-2-1,0 0 0,18-11 0,-28 14-23,-1 0 0,1 0 0,-1 0 1,0-1-1,0 0 0,0 0 0,-1 0 0,1-1 0,-1 1 0,-1-1 0,1 0 0,-1 0 0,0-1 0,0 1 0,-1-1 0,0 1 0,0-1 0,1-10 0,-2 9-56,0 0 0,-1 0 0,-1 0 1,1 0-1,-1 0 0,0 0 0,-1 0 0,0 0 1,0 1-1,-1-1 0,0 0 0,0 1 0,-1 0 0,0 0 1,-9-12-1,5 8-201,-1 0 1,-1 1 0,0 0-1,0 1 1,-1 0-1,0 0 1,-1 1 0,0 0-1,0 1 1,0 1-1,-1 0 1,0 0-1,-1 2 1,1-1 0,-1 2-1,1 0 1,-20-2-1,-16 4-515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16916,'-4'8'396,"0"1"1,1 0 0,0 0 0,1 0 0,0 0-1,0 0 1,0 13 0,2 69 856,0-75-954,3 48 234,-3 109-11,-2-151-512,-1-1 0,0 0 0,-2 0 0,0 0-1,-2-1 1,-10 23 0,9-26-51,-1 0 0,-1 0 0,0-1 0,-1-1 0,-1 0 0,-1 0 0,0-1 0,-22 18 0,23-23 12,0 0-1,-1 0 1,0-1-1,-1-1 1,1 0-1,-1-1 1,-1-1-1,1 0 1,-1-1-1,0 0 1,-16 1-1,-11-3-144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7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 45 14515,'0'-2'188,"-1"-1"0,0 1 0,0 0 0,0-1 0,0 1 0,-1 0 0,1 0 1,-1 0-1,1 0 0,-1 0 0,1 0 0,-1 0 0,0 1 0,0-1 0,0 1 0,0-1 0,0 1 0,-3-2 0,1 2 3,0-1 0,0 1-1,0 0 1,0 1 0,0-1 0,0 1-1,0-1 1,0 1 0,0 0 0,-7 1-1,4 1-93,-1-1 0,1 1 0,-1 0-1,1 1 1,0 0 0,-1 0 0,1 0-1,1 1 1,-1 0 0,1 1-1,-11 8 1,14-10-93,0 0 0,0 0-1,0 0 1,1 1 0,-1-1-1,1 1 1,0-1 0,0 1-1,0 0 1,-2 7 0,4-9-6,-1 0 1,1 0-1,0 0 1,0 0 0,0 0-1,1 0 1,-1 0 0,0 0-1,1 0 1,-1 0 0,1 0-1,0 0 1,0 0 0,0 0-1,0 0 1,0-1 0,0 1-1,0 0 1,0-1 0,1 1-1,-1-1 1,1 1 0,2 2-1,37 26-58,-31-25 53,-2 1 0,1 1 0,-1 0 0,13 13 0,-18-18 9,-2 1 0,1-1 0,0 1 0,0 0 0,-1 0 0,0 0 0,1 0 0,-1 0 0,0 0 0,-1 0 0,1 0 0,0 0 0,-1 0 0,0 1 0,0-1 0,0 0 0,0 0 0,0 0 0,-1 1 0,0 3 0,-2 0 4,1 1-1,-1-1 1,-1 0 0,1 0-1,-1 0 1,0 0 0,-1-1-1,0 0 1,0 1 0,0-2-1,-11 10 1,9-9-2,0 0 0,0 0 0,-1-1 0,0 0 1,0 0-1,-1-1 0,1 0 0,-1-1 0,-13 4 0,19-6-2,0-1 0,0 0 0,0 0 0,0 0-1,0 0 1,0 0 0,1-1 0,-1 1 0,0-1 0,0 1-1,0-1 1,0 0 0,1-1 0,-1 1 0,0 0-1,1-1 1,-1 1 0,1-1 0,0 0 0,-1 0 0,1 0-1,0 0 1,0 0 0,0 0 0,1 0 0,-1-1 0,0 1-1,1-1 1,-1 0 0,1 1 0,-1-5 0,-2-2 2,1 0 0,0 0 0,0-1 0,1 0 0,1 1 0,-1-1 0,2 0 0,-1-11 0,2 16-2,-1 0-1,1 1 1,0-1-1,0 0 1,1 0-1,-1 1 1,1-1 0,0 1-1,0-1 1,1 1-1,-1 0 1,1 0-1,0 0 1,0 0 0,0 1-1,1-1 1,-1 1-1,1 0 1,0 0-1,0 0 1,0 0 0,0 1-1,0-1 1,8-2-1,9-3 59,1 1-1,-1 1 0,1 0 0,24-1 1,-29 4 12,18-2 100,34-7 287,-62 11-327,-1-1 0,1 0 0,-1 0-1,1-1 1,-1 0 0,0 0 0,9-6 0,-15 8-102,1 1 0,0-1 1,-1 1-1,1-1 1,0 1-1,-1-1 0,1 1 1,-1-1-1,1 0 1,-1 1-1,1-1 0,-1 0 1,0 1-1,1-1 1,-1 0-1,0 0 0,1 1 1,-1-1-1,0 0 1,0 0-1,0 0 0,0 1 1,1-1-1,-1 0 1,0 0-1,-1 0 0,1 0 1,0 1-1,0-2 1,-1 0 8,0 1 0,0-1 0,0 1 0,0-1 0,0 1 0,-1-1 0,1 1 0,0 0 0,-1-1 0,1 1 1,-1 0-1,-1-1 0,-6-3 37,-1 0 0,1 1 0,-15-4 0,23 7-100,-4-1-128,0 0 1,-1 0-1,1 1 0,0 0 1,-1 0-1,0 0 0,1 1 1,-1 0-1,1 0 0,-8 1 1,12-1 103,1 0-1,0 0 1,0 0 0,0 0 0,-1 0 0,1 0-1,0 1 1,0-1 0,0 0 0,0 0 0,-1 0-1,1 0 1,0 1 0,0-1 0,0 0 0,0 0-1,0 0 1,0 1 0,0-1 0,-1 0 0,1 0-1,0 1 1,0-1 0,0 0 0,0 0 0,0 0-1,0 1 1,0-1 0,0 0 0,0 0 0,0 1-1,0-1 1,1 0 0,-1 0 0,0 0 0,0 1-1,0-1 1,0 0 0,0 0 0,0 0 0,0 1-1,0-1 1,1 0 0,-1 0 0,0 0 0,0 0-1,0 1 1,0-1 0,1 0 0,-1 0 0,0 0-1,0 0 1,0 0 0,1 0 0,-1 0 0,0 0-1,1 1 1,12 7-952,-13-8 984,17 8-840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8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14 17788,'-11'-1'266,"0"0"1,0 2-1,-1-1 0,1 1 1,0 1-1,0 0 0,0 0 1,0 1-1,1 1 1,-1 0-1,-17 9 0,23-10-204,0 0-1,1 0 0,-1 0 0,1 1 1,-1 0-1,1 0 0,0 0 0,0 0 1,1 1-1,0-1 0,-4 6 0,6-7-39,-1 1 0,1 0 0,-1 0 0,1-1 0,0 1 0,1 0 0,-1 0 0,1 0 0,0 0 0,0 0 0,0 0 0,0-1 0,0 1 0,1 0 0,0 0 0,0 0 0,2 5 0,-1-4-15,0 0 0,0 0 0,1 0 0,-1 0 0,1-1 0,1 1 0,-1-1 0,1 1 0,-1-1-1,1 0 1,0-1 0,0 1 0,1-1 0,-1 0 0,1 0 0,0 0 0,0 0 0,6 1 0,-3-1 24,0 0 0,0-1 0,1-1 1,-1 0-1,0 0 0,1 0 1,-1-1-1,1 0 0,-1-1 0,0 1 1,13-4-1,-13 2 44,0 0 1,1-1-1,-1 0 0,0-1 0,-1 1 1,1-1-1,-1-1 0,0 1 1,0-1-1,0-1 0,8-7 1,-11 9 19,-1 0 1,1-1-1,-1 0 0,0 1 1,0-1-1,0 0 0,0 0 1,-1-1-1,0 1 1,0 0-1,-1-1 0,1 1 1,-1-1-1,0 0 1,-1 1-1,0-1 0,0-10 1,0 12-57,-1 0 0,1 1 0,-1-1 0,0 0 0,0 0 0,-1 1 0,1-1-1,-1 1 1,0-1 0,0 1 0,0-1 0,0 1 0,0 0 0,-1 0 0,1 0 0,-5-3 0,2 3-91,0-1 0,0 1 1,0 0-1,0 0 0,-1 0 0,1 1 0,-1 0 0,0 0 0,-11-2 0,9 2-168,0 1-1,0 0 0,-1 0 0,1 1 1,0 1-1,-1-1 0,1 1 0,0 0 0,0 1 1,0 0-1,0 1 0,0-1 0,0 1 1,1 1-1,-12 6 0,-3 8-450,3 2-124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1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35 13891,'0'-2'138,"0"0"0,0 1 0,-1-1 0,1 1 0,-1-1 0,1 1 0,-1-1 1,1 1-1,-1 0 0,0-1 0,0 1 0,0 0 0,1-1 0,-1 1 0,-1 0 0,1 0 0,0 0 0,0 0 0,0 0 0,0 0 1,-1 0-1,1 0 0,-1 1 0,1-1 0,0 0 0,-1 1 0,1-1 0,-1 1 0,1 0 0,-1-1 0,0 1 0,1 0 0,-1 0 0,1 0 1,-1 0-1,1 0 0,-1 0 0,1 0 0,-1 1 0,-2 0 0,-1 1-16,0 0-1,0 0 1,0 1-1,0 0 1,0 0 0,1 0-1,-1 1 1,1-1 0,0 1-1,-6 7 1,4-3-92,0 0 0,1 0 0,0 0 0,1 1 0,0 0 0,0 0 0,1 0 0,0 0 0,-2 10 0,4-13-15,0 1 0,0-1-1,0 1 1,1 0 0,0-1-1,0 1 1,1 0 0,0-1-1,0 1 1,1-1-1,-1 1 1,1-1 0,1 0-1,3 7 1,-5-11-2,-1 0 0,2 0 0,-1 0 0,0 0 0,0 0 0,1 0 0,-1-1 0,1 1 0,-1 0 0,1-1 0,0 0 0,-1 1 0,1-1 0,0 0 0,0 0-1,0 0 1,0 0 0,0 0 0,0 0 0,0-1 0,0 1 0,1-1 0,-1 1 0,0-1 0,0 0 0,1 0 0,-1 0 0,0 0 0,0 0 0,0 0 0,4-2 0,-2 1 26,0-1 0,-1 1-1,1-1 1,-1-1 0,1 1-1,-1 0 1,0-1 0,1 0 0,-1 1-1,-1-1 1,1-1 0,0 1 0,-1 0-1,0 0 1,1-1 0,1-5-1,0 2 31,-1-1-1,-1 0 1,1 0-1,-1 0 1,-1-1-1,1 1 1,-1 0-1,-1-1 1,0-10-1,0 15-110,0-1 0,-1 1 0,1-1 1,-1 0-1,0 1 0,-1-1 0,1 1 0,-1 0 0,0 0 0,0-1 1,0 1-1,-1 0 0,1 1 0,-1-1 0,0 0 0,0 1 1,0 0-1,-5-4 0,7 6 24,0 0 0,0 0 0,0 1 1,0-1-1,0 1 0,0-1 0,0 1 1,-1-1-1,1 1 0,0 0 0,0 0 0,0 0 1,-1-1-1,1 1 0,0 0 0,0 1 0,-3-1 1,-3 4-287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20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17420,'0'-3'351,"0"2"-257,-1 0 1,1 0-1,0 0 0,0 0 1,0 0-1,0 0 0,0 0 1,1 0-1,-1 0 1,0 1-1,0-1 0,1 0 1,-1 0-1,0 0 0,1 0 1,-1 0-1,1 0 1,-1 0-1,1 1 0,0-1 1,-1 0-1,1 0 1,0 1-1,-1-1 0,1 0 1,1 0-1,-1 2 91,-1 1 0,1-1 1,-1 1-1,1 0 0,-1-1 0,0 1 0,0-1 1,0 1-1,0-1 0,0 1 0,0 2 0,0-2 24,1 27 163,5 29 1,0-12-346,-3-18-102,0-13-394,-2 1 0,0-1 0,-1 19 0,0-34 483,0 0-1,0 1 0,0-1 1,0 0-1,0 0 0,0 1 1,0-1-1,0 0 0,0 0 1,-1 1-1,1-1 0,0 0 0,0 0 1,0 1-1,0-1 0,0 0 1,0 0-1,-1 0 0,1 1 1,0-1-1,0 0 0,0 0 1,-1 0-1,1 0 0,0 0 1,0 1-1,-1-1 0,1 0 1,0 0-1,0 0 0,-1 0 1,1 0-1,0 0 0,0 0 1,-1 0-1,1 0 0,0 0 1,0 0-1,-1 0 0,1 0 0,0 0 1,0 0-1,-1 0 0,1 0 1,0 0-1,0 0 0,-1-1 1,-10-5-294,-3-6 66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21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3 211 15763,'-3'-4'1617,"5"3"-961,1 1-224,8 0 872,2 0-176,6 0-319,1-2-177,8 2-264,1-3-32,0 3-240,-2-1-240,-4 1-696,-2-2-1665,-7 2 2137,1 0-320,-7 2-280</inkml:trace>
  <inkml:trace contextRef="#ctx0" brushRef="#br0" timeOffset="1">320 0 15635,'3'13'1857,"-2"6"-897,-1-7-376,0 1 1545,-2 3-1041,0 1-352,-1 8-80,2-1-216,-2-1-176,0-1-248,2 3-112,-1-5-328,2-1-208,0-5-440,0-4 840,0-8-200,3 1-153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21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14763,'1'6'403,"-2"0"0,1 0 0,-1 0 0,0 0 0,0-1 0,-1 1-1,1 0 1,-1-1 0,-1 1 0,-3 6 0,-8 26 538,12-31-846,-1 4-17,0 1 1,0-1-1,1 1 0,0 17 1,2-26-78,-1-1 1,1 0 0,1 0 0,-1 0 0,0 0 0,0 0 0,1 0 0,-1 0 0,1 0 0,-1-1 0,1 1 0,0 0 0,0 0 0,0 0 0,0-1 0,0 1-1,0 0 1,1-1 0,-1 1 0,1-1 0,-1 1 0,1-1 0,-1 0 0,1 0 0,0 0 0,-1 0 0,1 0 0,0 0 0,0 0 0,0 0 0,0-1 0,0 1 0,3 0-1,2-1 31,0 1-1,0-2 1,0 1-1,0-1 0,0 0 1,0 0-1,0-1 0,0 0 1,-1 0-1,1-1 1,-1 0-1,0 0 0,0 0 1,0-1-1,9-7 0,-12 9 68,1-1 0,-1 0-1,1 0 1,-1 0 0,0 0-1,0 0 1,0-1 0,-1 1-1,1-1 1,-1 0 0,0 0-1,0 0 1,-1 0 0,1 0-1,-1 0 1,1-1 0,-1 1-1,-1 0 1,1-1 0,-1 1-1,1-1 1,-1 1 0,0 0-1,-1-1 1,0-5 0,0 8-60,0 0 0,1 0 0,-1 0 1,0 0-1,0 0 0,0 0 0,0 0 0,-1 1 1,1-1-1,0 1 0,-1-1 0,1 1 0,-1-1 1,1 1-1,-1 0 0,0-1 0,0 1 0,0 0 1,1 0-1,-1 0 0,0 1 0,0-1 0,0 0 1,0 1-1,0-1 0,-1 1 0,1 0 0,0 0 1,0 0-1,0 0 0,0 0 0,0 0 0,0 0 1,0 1-1,0-1 0,-3 1 0,3 0-113,1 0 0,-1-1 0,0 1 0,0 0 0,1 0-1,-1 0 1,0 0 0,1 1 0,-1-1 0,1 0 0,0 0 0,-1 1 0,1-1-1,0 1 1,0 0 0,0-1 0,0 1 0,0 0 0,0-1 0,0 1 0,0 0-1,1 0 1,-1 0 0,0 3 0,1-3 48,0-1 0,0 1 0,0-1 0,0 0 0,1 1 0,-1-1 0,0 0 0,1 1 0,-1-1 0,0 0 0,1 1 0,0-1 0,-1 0 0,1 0 0,0 1 0,0-1 0,-1 0 0,1 0 0,0 0 0,0 0 0,0 0 0,0 0 0,0 0 0,1-1 0,-1 1 0,0 0 0,0 0 0,1-1 0,-1 1 0,0-1 0,0 1 0,1-1 0,-1 0 0,3 1 0,11-2-308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22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0 15483,'-40'42'3298,"32"-34"-2866,-1 0 0,1 0 0,1 1 1,0 0-1,-11 18 0,13-19-319,1-1 26,1 0 1,-1 1-1,1-1 0,1 0 1,-4 14-1,6-20-122,0 1 1,-1-1-1,1 0 1,0 1-1,1-1 0,-1 0 1,0 1-1,0-1 1,0 0-1,1 1 0,-1-1 1,1 0-1,-1 0 1,1 1-1,-1-1 1,1 0-1,0 0 0,0 0 1,-1 0-1,1 0 1,0 0-1,0 0 0,0 0 1,0 0-1,0 0 1,0-1-1,1 1 1,-1 0-1,0-1 0,0 1 1,0-1-1,1 1 1,-1-1-1,0 1 0,1-1 1,-1 0-1,0 0 1,1 0-1,-1 0 1,3 0-1,1 0 17,1 0-1,0-1 1,-1 0 0,1 0-1,0 0 1,-1-1 0,0 0-1,1 0 1,-1 0 0,0-1-1,0 0 1,9-6 0,-11 8-16,-1-1 0,1 0 0,-1 0-1,1 1 1,-1-1 0,0-1 0,0 1 0,0 0 0,0 0 0,0-1 0,-1 1-1,1-1 1,-1 0 0,1 1 0,-1-1 0,0 0 0,0 0 0,0 0 0,-1 0-1,1 0 1,-1 0 0,1 0 0,-1 0 0,0 0 0,-1-5 0,1 6-57,-1 1 0,0-1 0,0 0 0,0 1 0,0-1 0,0 1 1,0-1-1,-1 1 0,1 0 0,0-1 0,-1 1 0,1 0 0,-1 0 0,1 0 0,-1 0 0,1 0 1,-1 0-1,0 1 0,1-1 0,-1 0 0,-2 0 0,1 1-12,1-1 1,-1 1-1,1-1 0,0 1 1,-1 0-1,1 0 0,-1 0 0,1 0 1,0 0-1,-1 1 0,1-1 1,-1 1-1,1 0 0,0-1 0,-5 3 1,-9 9-322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23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82 14099,'-6'3'1952,"7"-3"-807,8-5-417,4-2 1344,7 0-567,8-1-281,-2-3-248,4 1-368,-1 0-216,0 4-168,-3 2-176,-9-1-400,-4 2-272,-5 0-584,-7 3 1008,-4-5-232,-3 5-112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24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17164,'-5'6'1816,"8"-3"-976,1-3-288,7 2 825,1-4-225,4 2-280,4 0-160,3 0-440,0 2-288,-7-2-760,3-2-392,-7-1 944,2-1-184,-1 0-248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24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15883,'0'13'1793,"-2"0"-1233,-7 5-232,-4-3 1448,1 13-1216,-2-2-175,-2 1-201,0 4-64,2-7-176,1 4-104,4-8-185,0-2-103,5-8-200,0-3 472,6-16-624</inkml:trace>
  <inkml:trace contextRef="#ctx0" brushRef="#br0" timeOffset="1">110 2 16756,'2'8'1592,"-4"10"-936,-2 2-264,0 9 1048,-1 3-543,3 4-329,0 0-80,2 0-96,2 2-96,2-11-120,2 1-64,1-11-256,-1-4-160,-2-4-328,-3-8-272,2 4 680,-6-10-160,-4 2-193</inkml:trace>
  <inkml:trace contextRef="#ctx0" brushRef="#br0" timeOffset="2">6 321 13587,'3'8'2208,"3"-4"-1135,6-3-337,1 1 1992,4-4-1559,5 1-161,4-2-264,0 0-336,1-3-984,1 2-344,-2-6 744,0-3-192,0-5-225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12363,'-7'-1'1223,"1"1"-547,0 0-1,0-1 0,1 2 0,-1-1 0,-8 2 0,14-2-661,0 0-1,0 0 1,-1 0-1,1 0 0,0 0 1,0 0-1,-1 0 1,1 0-1,0 0 1,0 0-1,0 1 1,-1-1-1,1 0 1,0 0-1,0 0 1,0 0-1,0 0 1,-1 0-1,1 1 1,0-1-1,0 0 1,0 0-1,0 0 0,0 0 1,0 1-1,-1-1 1,1 0-1,0 0 1,0 0-1,0 1 1,0-1-1,0 0 1,0 0-1,0 1 1,0-1-1,0 0 1,0 0-1,0 0 1,0 1-1,0-1 1,8 7 439,15 1 289,249 50 552,-40-9-624,-227-48-670,3 1 3,0 0-1,-1 0 1,1 0 0,-1 1 0,1 0 0,-1 1-1,7 4 1,-13-7-1,0-1 1,-1 1-1,1-1 0,0 1 0,-1 0 1,1-1-1,0 1 0,-1 0 0,1 0 1,-1-1-1,1 1 0,-1 0 0,1 0 1,-1 0-1,0 0 0,0 0 0,1-1 1,-1 1-1,0 0 0,0 0 0,0 0 1,0 0-1,0 0 0,0 0 0,0 0 1,0 0-1,0 0 0,-1 0 0,1-1 1,0 1-1,0 0 0,-1 0 0,1 0 1,-1 0-1,1 0 0,-1-1 0,0 2 1,-3 3 23,1-1 0,-1 0 1,0 0-1,0 0 1,-8 5-1,-143 85 796,72-48-293,3 0-24,17-11-291,-56 42 1,117-76-243,-10 10-38,12-10 65,0-1-1,0 0 0,-1 0 1,1 0-1,0 1 0,0-1 0,0 0 1,0 0-1,0 1 0,0-1 0,0 0 1,0 0-1,0 1 0,0-1 0,0 0 1,0 0-1,0 1 0,0-1 0,0 0 1,0 0-1,0 1 0,0-1 0,0 0 1,0 0-1,0 1 0,0-1 0,1 0 1,-1 0-1,0 0 0,0 1 0,0-1 1,0 0-1,0 0 0,1 0 0,-1 0 1,0 1-1,0-1 0,0 0 0,1 0 1,-1 0-1,0 0 0,0 0 0,1 0 1,-1 1-1,0-1 0,0 0 1,1 0-1,-1 0 0,0 0 0,0 0 1,1 0-1,15 2-213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25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 15843,'-5'0'189,"0"0"0,0 1 0,0-1 0,-1 1 0,1 0 0,0 0 0,0 1 0,0 0 0,0 0 0,0 0 0,1 0 0,-1 1 0,1-1 0,-1 1 0,1 1 0,0-1 0,0 0 0,-5 7 0,-1 0 3,1 1 1,0 0-1,1 0 0,0 1 1,-10 21-1,12-21-97,2 1 0,0-1-1,0 1 1,1 0-1,1-1 1,0 1 0,1 0-1,0 26 1,1-34-55,1 1 1,0-1-1,0 1 0,0-1 1,1 0-1,0 0 0,0 0 1,0 0-1,0 0 1,5 7-1,-4-9-9,-1 0 1,0 0-1,1-1 1,0 1-1,0-1 1,0 0-1,0 0 1,0 0-1,0 0 1,0 0-1,0-1 0,1 1 1,-1-1-1,1 0 1,-1 0-1,1 0 1,4 0-1,-2-1 47,0 1 0,-1-1-1,1 0 1,0-1 0,0 0 0,0 0-1,6-2 1,-9 3-28,-1-1 0,0 0-1,1 1 1,-1-1 0,0 0-1,0-1 1,0 1 0,0 0 0,0-1-1,0 1 1,0-1 0,0 1-1,0-1 1,-1 0 0,1 0 0,-1 0-1,1 0 1,-1 0 0,2-4-1,-2 5-38,-1 1-1,0-1 1,0 1-1,0-1 1,0 0-1,1 1 1,-1-1-1,0 1 1,0-1-1,0 1 1,0-1-1,0 0 1,-1 1-1,1-1 1,0 1-1,0-1 1,0 1-1,0-1 1,-1 1-1,1-1 1,0 1-1,0-1 1,-1 1-1,1-1 1,0 1-1,-1-1 1,1 1-1,-1-1 1,1 1-1,0 0 1,-1-1-1,-1 0 7,0 0 1,0 1-1,0-1 0,0 0 0,1 1 1,-1-1-1,0 1 0,0 0 0,-3 0 1,-2-1 0,0 2 0,0-1 1,0 1-1,-10 2 1,12-2-14,1 1 1,0-1-1,0 0 1,-1 1-1,1 0 1,1 0 0,-1 0-1,0 1 1,0-1-1,1 1 1,-5 4-1,10-4 17,7-4-16,7-2-3,4-2-53,-2-1-1,1 0 1,-1-2 0,0 0 0,24-15 0,-42 23 41,1-1 0,-1 1 0,1 0 0,-1-1 0,0 1 0,1 0 0,-1-1 0,1 1 0,-1 0 0,1-1 0,-1 1 0,1 0 0,-1 0 0,1 0 0,0 0 0,-1 0 0,1-1 0,-1 1 0,1 0 0,-1 0 0,1 0 0,0 0 0,-1 0 0,1 1 0,-1-1 0,1 0 0,-1 0 0,2 1 0,-2-1 1,1 1 0,-1 0 0,1 0 0,-1 0 0,0-1 0,1 1 0,-1 0 0,0 0 0,1 0 0,-1 0 0,0 0 0,0 0 0,0 0 0,0-1 0,0 1 0,0 1 0,-7 45-65,5-40 65,0 0 142,1 1 1,0-1-1,0 1 1,0 0-1,1 0 0,0-1 1,1 1-1,0 0 0,0 0 1,1-1-1,3 13 0,4-7 179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2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10410,'1'56'874,"-1"-8"-106,1 0 1,3-1-1,2 0 0,13 50 1,-2-33-920,-2 1 0,-4 1-1,-2 0 1,-3 1 0,-3-1 0,-3 1 0,-3 0 0,-17 101 0,-14 50 11,-11 330 1,44-518 110,-19 277 442,18-289-310,-30 293 1524,28-212-1028,0-43-3,3 0-1,10 83 1,-7-121-536,1 1 447,0 0-1,-1 31 1,-2-49-485,0 0 1,0-1 0,0 1-1,0 0 1,-1-1-1,1 1 1,0-1 0,0 1-1,0 0 1,-1-1-1,1 1 1,0-1 0,-1 1-1,1 0 1,0-1-1,-1 1 1,1-1 0,-1 1-1,0-1-11,1 0 0,0 1 1,-1-1-1,1 0 0,-1 0 0,1 0 0,0 0 0,-1 0 0,1 0 0,-1 0 0,1-1 1,0 1-1,-1 0 0,1 0 0,-1 0 0,1 0 0,0 0 0,-1-1 0,1 1 1,0 0-1,-1 0 0,1-1 0,0 1 0,-1 0 0,1 0 0,0-1 0,0 1 0,-1 0 1,1-1-1,0 1 0,0 0 0,-1-1 0,-8-13 94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3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22101,'10'16'1194,"-2"-3"-568,-1-2-1,14 17 1,-17-24-567,0 0 0,0 0 1,1-1-1,-1 1 0,1-1 0,0 0 1,-1 0-1,1-1 0,9 4 0,-4-3-129,0-1-1,0 0 0,-1-1 1,1 0-1,0 0 0,0-1 1,0 0-1,0-1 0,0 0 1,0-1-1,16-4 0,-10 1-724,0-1-1,0 0 1,0-1-1,-1-1 1,27-18-1,-32 21-235,-7 7-28,-9 16 727,-38 66 2005,-30 65 1358,35-69-1808,21-45-1239,1 1-1,1 1 0,-14 55 0,30-92-40,-2 14-639,2-14 679,0 0-1,0 0 1,0 0 0,0 0-1,0 0 1,0-1-1,0 1 1,0 0 0,1 0-1,-1 0 1,0 0-1,0 0 1,0 0 0,0 0-1,0 0 1,0 0-1,1 0 1,-1 0 0,0 0-1,0 0 1,0 0 0,0 0-1,0 0 1,0 0-1,1 0 1,-1 0 0,0 0-1,0 0 1,0 0-1,0 0 1,0 0 0,0 0-1,1 0 1,-1 0-1,0 0 1,0 0 0,0 0-1,0 1 1,0-1-1,0 0 1,0 0 0,0 0-1,1 0 1,-1 0-1,0 0 1,0 0 0,0 1-1,0-1 1,0 0-1,0 0 1,0 0 0,0 0-1,0 0 1,0 0-1,0 1 1,0-1 0,8-10-679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3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21 12531,'22'-21'2708,"-25"40"1141,-32 75-873,-26 119 0,60-213-2981,1 0-1,0 0 1,0 0-1,0 1 1,0-1-1,-1 0 1,1 0 0,0 1-1,0-1 1,0 0-1,0 0 1,0 1-1,0-1 1,0 0 0,0 0-1,0 1 1,0-1-1,0 0 1,0 0-1,0 1 1,0-1-1,0 0 1,0 0 0,0 1-1,0-1 1,0 0-1,0 0 1,0 1-1,0-1 1,1 0 0,-1 0-1,0 0 1,0 1-1,0-1 1,0 0-1,1 0 1,-1 0 0,0 1-1,9-10-321,9-20-338,-18 27 634,24-43-1419,-2-1 0,24-75 0,-46 112 1232,-8 17 287,-9 21 273,1 10 213,1 0 0,2 1 0,2 0-1,-11 76 1,21-107-476,0-5-31,0 1 0,1-1 1,-1 1-1,1-1 0,0 0 0,0 1 0,1-1 1,-1 1-1,1-1 0,0 0 0,0 1 0,3 4 1,-4-9-48,0 0 0,0 0 0,0 0 0,0 1 0,0-1 0,0 0 0,0 0 0,1 0 0,-1 0 0,0 0 0,0 1 0,0-1 0,0 0-1,0 0 1,0 0 0,1 0 0,-1 0 0,0 0 0,0 0 0,0 0 0,0 0 0,1 0 0,-1 0 0,0 0 0,0 0 0,0 0 0,0 0 0,1 0 0,-1 0 0,0 0 0,0 0 0,0 0 0,0 0 0,1 0 0,-1 0 0,0 0 0,0 0 0,1 0 0,3-8-44,1-13-128,-4 4 99,-1 0 1,-1 0 0,0 1 0,-1-1 0,0 0 0,-2 1 0,0-1 0,-1 1-1,0 0 1,-1 0 0,-1 1 0,-1 0 0,0 0 0,-16-21 0,23 34 142,0 1 1,-1 0-1,1 0 1,-1 0-1,1-1 1,-1 1-1,1 0 0,-1 1 1,0-1-1,-2-1 1,2 2 740,11 2-238,10 2-305,1-2 0,1 0 0,35-2-1,61-11-613,-102 10-31,-10 1 298,0 0 0,1-1 0,-1 0 0,0 0 0,0 0 0,0 0 0,0-1 0,0 0 0,0 0 0,5-3 0,-4-4-238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5:44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20980,'6'19'1681,"-4"3"-1273,-1 5-144,3 2 448,1 3-248,-1-3-104,2-5-96,0 1-512,-2-3-536,2-6 688,-5-3-152,-1-8-56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4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150 118 15339,'20'-34'2391,"-16"28"-1924,0 0 0,-1 1 0,1-1 0,-1-1 0,0 1 0,-1 0 0,1-1 0,1-8 0,-4 14-409,0 0 1,0 1-1,0-1 1,0 0 0,0 1-1,0-1 1,0 0-1,0 1 1,0-1-1,0 0 1,0 1-1,0-1 1,-1 0 0,1 1-1,0-1 1,0 1-1,-1-1 1,1 0-1,0 1 1,-1-1 0,1 1-1,0-1 1,-1 1-1,1-1 1,-1 1-1,1 0 1,-2-1-1,1 0 5,0 1 0,0-1 0,-1 1 0,1 0 0,0 0 0,0 0 0,-1 0 0,1 0 0,0 0 0,0 0 0,-1 0 0,1 0 0,-2 1 0,-3 1 29,0 0 0,0 0 0,1 1 0,-11 5-1,13-5-87,-1-1-1,1 1 1,-1-1-1,1 1 1,0 0-1,0 1 0,0-1 1,0 0-1,1 1 1,0-1-1,-1 1 1,1 0-1,0 0 0,1 0 1,-1 0-1,1 0 1,0 0-1,0 0 1,0 1-1,0-1 1,1 0-1,0 1 0,0-1 1,0 0-1,0 1 1,1-1-1,1 6 1,3 9-19,1 0 0,1 0 0,1 0 0,17 30 0,1 4 47,-19-37-28,-1 0 1,0 0 0,-2 1-1,0 0 1,-1 0-1,0 0 1,-1 0 0,-1 24-1,-1-35-4,-1-1-1,0 1 1,1 0-1,-2-1 0,1 0 1,0 1-1,-1-1 1,0 0-1,-1 1 1,1-1-1,-1-1 1,0 1-1,0 0 1,0-1-1,-1 1 1,0-1-1,1 0 0,-2 0 1,1 0-1,0-1 1,-1 0-1,1 0 1,-1 0-1,0 0 1,0-1-1,0 1 1,-1-1-1,1-1 1,-8 3-1,10-3 4,0-1 0,1 1 0,-1-1 0,0 0 0,0 1 0,1-1 0,-1 0 0,0-1-1,1 1 1,-1 0 0,0-1 0,1 0 0,-1 1 0,0-1 0,1 0 0,-1 0 0,1-1 0,-1 1 0,-1-2 0,0 0 2,1 0 0,0 0 0,1 0 0,-1 0 0,1-1 0,-1 1 0,1-1 0,0 1 0,0-1 0,0 0 0,-1-6 0,0-1 10,0-1 0,1 1 0,0-1 0,1 0 0,0 0-1,1 0 1,0 0 0,2-13 0,1 11 17,0 0-1,0 0 1,1 0-1,1 0 1,1 0-1,0 1 1,0 0-1,1 0 1,1 1-1,0 0 1,1 0-1,0 1 1,1 0-1,0 0 1,1 1-1,0 1 1,0 0-1,1 0 1,0 1-1,24-11 1,23-5 85,-42 18-85,0-1 0,0 0 0,-1-1 0,28-19 0,-43 27-30,0-1 0,1 0 0,-1 0 0,0 1 0,0-1 0,0 0 0,0 0-1,0 0 1,0 0 0,0-1 0,0 1 0,-1 0 0,1 0 0,0 0 0,-1-1 0,1 1 0,-1 0-1,1-1 1,-1 1 0,0 0 0,1-1 0,-1 1 0,0 0 0,0-1 0,0 1 0,0-1 0,0 1 0,0 0-1,-1-1 1,1 1 0,0-1 0,-1 1 0,1 0 0,-1-1 0,1 1 0,-1 0 0,1 0 0,-1 0-1,0-1 1,0 1 0,0 0 0,0 0 0,0 0 0,0 0 0,0 0 0,0 0 0,0 1 0,-2-2 0,-2-1-1,0-1 0,0 1 0,0 0 0,-1 1 0,0-1 0,1 1 0,-1 0 0,0 1 0,-10-2 0,10 2-124,1 1 0,0 0 0,-1 0 0,1 1 0,0 0 1,-6 1-1,10-2 68,0 1 0,1-1 1,-1 0-1,0 0 1,1 0-1,-1 1 0,1-1 1,-1 0-1,1 1 1,-1-1-1,1 1 1,-1-1-1,1 1 0,-1-1 1,1 1-1,-1-1 1,1 1-1,0-1 0,-1 1 1,1-1-1,0 1 1,-1-1-1,1 2 0,0-1-45,0 0 1,0 0-1,1 1 0,-1-1 0,0 0 0,1 0 0,-1 0 0,1 0 0,-1 0 0,1 0 0,0 0 0,-1 0 0,1 0 0,0 0 0,0 0 0,0-1 0,-1 1 0,3 1 0,4 3-472,0 0-1,0 0 0,1-1 1,0 0-1,-1-1 1,1 0-1,0 0 0,17 3 1,0-1-986,45 4-1,-45-8 1283,-1 0 0,30-4-1,-46 2 629,0 0-1,0-1 1,0 0-1,0 0 0,0-1 1,0 0-1,-1 0 1,0-1-1,1 1 1,8-8-1,-8 2 896,-10 5 354,0 4-1480,0 0 0,1 0 0,-1 0 0,0 1 1,1-1-1,-1 0 0,0 1 0,1-1 1,-1 1-1,1 0 0,-3 0 0,-4 4-20,-1 1 1,1 0-1,0 0 0,0 1 1,1 0-1,-1 0 0,2 1 0,-1 0 1,1 0-1,0 0 0,1 1 1,0 0-1,0 0 0,1 0 0,0 1 1,1-1-1,-5 21 0,8-28-73,-1 0-1,1 0 0,0 0 0,0 0 1,0 0-1,0 0 0,0 1 0,1-1 1,-1 0-1,0 0 0,1 0 0,0 0 1,-1 0-1,1 0 0,0 0 1,0 0-1,0 0 0,0-1 0,1 1 1,-1 0-1,0-1 0,3 3 0,-2-3 5,1 1 0,0-1 0,-1 1 0,1-1 0,0 0-1,0 0 1,0 0 0,0-1 0,0 1 0,0-1 0,0 1 0,0-1-1,6-1 1,4 0 29,0-1 0,0 0 0,0-1 0,0-1 0,0 0 1,12-6-1,-7 1 6,0 0 0,-1-1 1,17-12-1,-29 18-57,-1 1-1,1-1 1,0 0 0,-1 0-1,0-1 1,0 1 0,0-1-1,-1 0 1,1 0 0,-1 0 0,0-1-1,-1 1 1,1-1 0,1-7-1,-4 11-6,1 0 0,-1 0 1,0 1-1,0-1 0,0 0 0,0 0 0,0 0 0,0 0 0,0 0 0,-1 0 0,1 0 0,-1 0 0,0 1 0,1-1 0,-1 0 0,0 0 0,0 1 0,0-1 0,0 1 1,-3-4-1,2 3-1,-1 0 0,1 0 0,-1 0 0,0 0 0,0 0 1,0 1-1,0-1 0,0 1 0,0 0 0,-1 0 0,-3-1 1,1 1-4,1 0-1,0 0 1,-1 1 0,1 0 0,-1 0 0,1 0 0,-1 1 0,1-1 0,0 1 0,-1 0 0,1 1 0,0-1 0,0 1 0,-9 4 0,13-4-24,-1-1 0,0 0 0,1 1 0,-1-1 0,0 1 0,1-1 0,0 1 1,-1 0-1,1 0 0,0-1 0,-1 3 0,1-3-35,1 0 0,0 0-1,0-1 1,0 1 0,0 0 0,-1 0 0,1 0 0,0-1 0,0 1 0,0 0 0,1 0 0,-1-1-1,0 1 1,0 0 0,0 0 0,0 0 0,1-1 0,-1 1 0,0 0 0,1-1 0,0 2 0,0 0-96,1-1 1,0 1 0,0 0 0,0-1-1,0 0 1,1 1 0,-1-1 0,0 0-1,0 0 1,1 0 0,-1 0 0,1-1 0,-1 1-1,1 0 1,-1-1 0,1 0 0,2 0-1,13 1-609,35-4-1,-4-3-143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4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43 13027,'-36'33'2319,"25"-24"-1575,1 0-1,-16 18 0,24-24-578,0-1 0,0 1 0,0 0 0,0 0 1,1 0-1,-1 0 0,1 0 0,0 0 0,0 0 0,0 0 0,0 0 0,1 1 1,-1-1-1,1 0 0,0 1 0,0 3 0,0-5-72,1 0 0,-1 0 0,1 0-1,-1 0 1,1 0 0,0 0 0,-1 0 0,1 0 0,0 0 0,0-1-1,1 1 1,-1 0 0,0-1 0,1 1 0,-1-1 0,0 1 0,4 2-1,-1-2 5,-1 0-1,1 0 1,0 0 0,0-1-1,0 1 1,-1-1-1,2 0 1,5 1-1,2-1 97,1 0 0,0-1 0,-1 0 0,25-5 0,-24 3-33,-1-1 1,1 0 0,-1-1-1,21-11 1,-28 13-102,1-1 0,-1 0 0,0 0 1,0-1-1,0 0 0,-1 0 0,1 0 0,-1 0 0,0-1 1,0 1-1,0-1 0,3-7 0,-6 10-34,0 0 1,0 0-1,0 0 0,0 0 0,-1 0 0,1-1 1,-1 1-1,0 0 0,1-1 0,-1 1 1,0 0-1,0 0 0,-1-1 0,1 1 1,0 0-1,-1-1 0,1 1 0,-2-3 0,0 2 13,0-1-1,0 1 1,0-1-1,0 1 1,-1 0-1,0 0 1,1 0-1,-1 0 0,-6-4 1,-1 0-93,0 1 1,0 0-1,-1 0 1,1 1-1,-1 1 1,-13-4-1,23 7-37,0 1-1,1 0 0,-1-1 1,0 1-1,1 0 1,-1-1-1,0 1 0,0 0 1,1 0-1,-1 0 1,0 0-1,0 0 0,1 0 1,-1 0-1,0 0 1,0 0-1,1 0 1,-1 0-1,0 1 0,0-1 1,1 0-1,-1 0 1,-1 1-1,2 0 16,1 0 0,-1 0 0,1 0 0,0-1 1,-1 1-1,1 0 0,-1-1 0,1 1 0,0-1 0,0 1 0,-1 0 0,1-1 0,0 0 1,0 1-1,0-1 0,0 1 0,-1-1 0,1 0 0,0 0 0,2 1 0,18 6-653</inkml:trace>
  <inkml:trace contextRef="#ctx0" brushRef="#br0" timeOffset="1">908 0 21709,'12'0'1592,"4"0"-1256,5 0-208,13 4 592,2-4-288,4 2-536,1-2-232,-1 0-368,-5 0-376,-13 0 784,-21 0-152,-9 6-264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5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16492,'10'2'2120,"13"-2"-1320,19-5-320,7-2 1225,12 0-849,-1 1-208,1 2-656,-2 1-552,-6 1 480,-6 4-144,-6 1-160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278 106 20692,'2'-4'187,"0"-1"-1,0 1 0,0 0 0,0-1 1,0 1-1,-1-1 0,0 1 0,0-1 0,0 0 1,-1 0-1,1-8 0,-2 11-142,1 0-1,-1 0 1,1 0-1,-1 0 1,1 0 0,-1 0-1,0 0 1,0 0 0,0 1-1,0-1 1,0 0-1,0 1 1,-1-1 0,1 0-1,0 1 1,-1 0-1,0-1 1,1 1 0,-1 0-1,0 0 1,1 0-1,-1 0 1,0 0 0,0 0-1,0 1 1,0-1-1,0 0 1,0 1 0,0 0-1,0-1 1,-2 1 0,-4 0 6,1-1 1,0 2 0,0-1-1,0 1 1,0 0 0,-1 0 0,1 1-1,1 0 1,-1 1 0,0-1 0,0 1-1,1 0 1,-7 5 0,-4 2-42,2 1 0,0 1 0,-26 24 0,34-28-8,0 0-1,0 0 0,1 1 0,-11 17 1,15-22-1,1-1 0,-1 1 0,0 0 0,1 0 0,0-1 0,0 1 0,0 0 0,0 0 0,1 0 0,-1 0 0,1 1 0,0-1 0,0 0 0,1 0 0,1 7 0,-1-9 1,0 0 0,0 1 1,1-1-1,-1 0 0,0 0 1,1 0-1,0 0 0,0 0 1,-1-1-1,1 1 0,0 0 0,0-1 1,1 1-1,-1-1 0,0 0 1,0 0-1,1 0 0,-1 0 1,1 0-1,-1 0 0,1-1 1,-1 1-1,1-1 0,3 0 1,6 2 42,0-2 0,1 0 0,20-3 0,-11 0 58,0-1 1,0-1-1,0-1 1,-1-1-1,24-12 1,-33 14-37,-1-1 0,0 0-1,-1 0 1,0-1 0,0 0 0,0-1 0,-1 0 0,0-1 0,-1 0 0,15-19 0,-22 25-62,1 1 0,0-1 0,-1 0 0,0 0 0,0 0 0,0 0 0,0 0 0,0 0 0,0-1 0,-1 1 0,0 0 0,1 0 0,-1 0 0,-1-1 0,1 1 0,0 0 0,-1 0-1,0-4 1,0 6-20,1-1 0,-1 1-1,0 0 1,1 0-1,-1 0 1,0 0 0,0 0-1,0-1 1,0 2 0,0-1-1,0 0 1,0 0-1,0 0 1,0 0 0,0 1-1,0-1 1,-3-1-1,2 2-26,0-1 0,-1 1 0,1-1 0,-1 1-1,1 0 1,-1 0 0,1 0 0,0 0 0,-1 0-1,1 1 1,-1-1 0,-3 2 0,1 0-74,1-1 0,0 1 0,0 0 1,0 0-1,0 0 0,0 0 0,0 1 0,0 0 1,1 0-1,0 0 0,-1 0 0,1 0 0,0 1 1,1-1-1,-1 1 0,1 0 0,-1 0 0,1 0 1,0 0-1,0 0 0,1 0 0,0 1 0,-2 5 1,1 19-467</inkml:trace>
  <inkml:trace contextRef="#ctx0" brushRef="#br0" timeOffset="1">484 286 15667,'-7'25'2145,"1"5"-1273,-2 4-360,0 2 1681,8 3-1409,0 0-168,11-6-704,3-2-360,6-18-504,5-8 744,2-16-257,4-12-151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6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66 12339,'6'-13'670,"-4"10"-455,0-1 0,0 1 0,-1-1 0,1 1 0,-1-1 0,0 0 0,0 0 0,0 0 0,0-5 0,-1 8-169,0 1 0,0 0-1,0-1 1,0 1 0,0 0-1,0-1 1,0 1 0,0-1-1,0 1 1,0 0 0,0-1-1,0 1 1,-1 0 0,1-1-1,0 1 1,0 0 0,0-1-1,-1 1 1,1 0 0,0-1-1,0 1 1,-1 0 0,1 0-1,0-1 1,0 1 0,-1 0-1,1 0 1,0 0 0,-1-1-1,1 1 1,0 0 0,-1 0-1,1 0 1,0 0 0,-1 0 0,1 0-1,-1 0 1,1 0 0,-20 5 1524,-21 21 413,39-25-1894,-4 4 91,-1 0 0,1 0 0,1 0 0,-1 1 0,1-1 0,0 2 0,-6 7 0,10-12-162,0-1 0,0 1 1,0 0-1,0 0 1,0 0-1,1 0 0,-1 0 1,1 0-1,-1 0 0,1 0 1,-1 0-1,1 0 0,0 0 1,0 0-1,0 0 0,0 0 1,1 1-1,-1-1 1,0 0-1,1 0 0,0 0 1,-1 0-1,1 0 0,0-1 1,0 1-1,0 0 0,0 0 1,0 0-1,1-1 0,-1 1 1,3 2-1,10 7 18,0 0-1,1-1 1,1-1 0,-1 0-1,1-1 1,22 8-1,-20-9-24,0 1 1,-1 0-1,0 2 0,-1 0 0,20 15 0,-34-23-10,0 0 0,0 0 0,0 0 0,0 0 0,0 1 0,0-1 0,0 1 0,-1-1 0,1 1 0,-1 0 0,0 0-1,0-1 1,0 1 0,1 3 0,-2-4 1,0 0 0,0 0 0,0 0-1,0 0 1,-1 0 0,1 0 0,0 0 0,-1 0-1,1 0 1,-1 0 0,0 0 0,0 0-1,0 0 1,0-1 0,0 1 0,0 0 0,0-1-1,0 1 1,-1-1 0,1 1 0,-3 1 0,-4 3 9,0 0 0,-1 0 0,1-1 1,-1 0-1,-1-1 0,1 0 0,0 0 1,-1-1-1,0-1 0,-13 3 0,9-3 7,0 0-1,1-1 0,-1 0 1,0-2-1,0 1 1,0-2-1,-14-2 0,21 2-9,0-1 0,0 1-1,1-1 1,-1 0 0,1-1-1,-1 1 1,-8-8 0,13 10-8,1 0 0,-1 0 0,1-1 0,0 1 0,-1 0 0,1 0 0,0-1 0,0 1 0,0 0 0,0-1 0,0 1 0,0-1 0,0 0 0,1 1 0,-1-1 0,0 0 0,1 1 0,-1-1 0,1 0 0,0 0 1,0 1-1,0-1 0,-1 0 0,2 0 0,-1 0 0,0 1 0,0-1 0,0 0 0,1 0 0,-1 1 0,1-1 0,0 0 0,-1 1 0,1-1 0,0 1 0,2-4 0,1 1-4,-1 0 0,1 1 0,1-1 0,-1 1 0,0 0 0,1 0 0,0 0 0,-1 1 0,1-1 0,0 1 0,8-2 0,11-3 8,30-4-1,-30 6 25,-3 0 5,51-10 292,75-26-1,-137 38-228,-1-1-1,0 0 1,0 0-1,0-1 1,0 0-1,-1-1 1,13-11-1,-19 16-72,-1-1 1,1 1-1,-1-1 1,1 0-1,-1 0 0,0 0 1,0 1-1,0-1 0,0 0 1,0 0-1,0 0 0,-1-1 1,1 1-1,-1 0 1,1 0-1,-1 0 0,0 0 1,0-1-1,1 1 0,-2 0 1,1 0-1,0 0 1,0 0-1,-1-1 0,1 1 1,-1 0-1,0 0 0,0 0 1,1 0-1,-1 0 0,-1 0 1,1 0-1,0 0 1,0 1-1,-1-1 0,1 0 1,-1 1-1,1-1 0,-1 1 1,-2-2-1,-6-5-4,0 1-1,-1 0 0,1 1 1,-2 0-1,1 0 1,-1 1-1,0 1 1,0 0-1,0 1 0,-25-4 1,33 6-261,0 1 1,0 0 0,0 0-1,0 0 1,0 1-1,0 0 1,1-1-1,-1 1 1,0 0-1,0 1 1,1-1-1,-6 3 1,-1 0-1473,12-9-176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2:1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20 16532,'27'-12'1241,"-19"6"-733,-19 4-90,0 4-216,1 1 0,0-1 0,1 2 1,-1-1-1,0 1 0,1 1 0,0-1 0,0 2 1,-10 7-1,-3 3 236,0 2 1,-23 24 0,34-30-266,0 0 0,0 1 0,1 0 0,1 1 0,0 0 0,-12 28 0,18-36-130,1 0 0,0 0 0,0 1-1,0-1 1,1 0 0,0 1-1,0-1 1,1 0 0,0 1-1,0-1 1,0 1 0,1-1 0,0 0-1,0 1 1,1-1 0,0 0-1,0 0 1,0 0 0,0 0-1,5 7 1,-1-5-21,0-1-1,0 0 1,1 0-1,0 0 1,0-1-1,1 0 1,0-1 0,0 0-1,0 0 1,0 0-1,1-1 1,0-1-1,-1 1 1,1-1-1,18 3 1,-8-2-13,-1-2-1,1 0 1,0-1 0,0 0 0,0-2-1,0 0 1,19-4 0,-23 2-7,0-1-1,-1 0 1,0 0 0,0-2-1,0 0 1,-1 0-1,0-1 1,18-13 0,-26 16-34,0 1 0,-1-1 1,1-1-1,-1 1 0,0 0 0,0-1 1,0 0-1,-1 0 0,0 0 0,0-1 1,0 1-1,-1-1 0,1 1 0,-1-1 1,-1 0-1,1 0 0,-1 0 1,0 0-1,0 0 0,-1 0 0,0 0 1,0 0-1,-1-9 0,-2 4-63,1 0-1,-1 0 1,-1 0-1,0 1 1,-1-1-1,0 1 1,0 0-1,-1 1 0,-1-1 1,-7-8-1,4 6 66,-1 0-1,-1 0 0,0 1 0,0 1 0,-1 0 0,-21-12 0,-1 4-318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16203,'-5'22'2073,"-3"0"-1009,3 1-432,5-3 1385,7 3-657,12-4-384,4-1-160,10-7-416,3-2-175,8-8-322,-2-2-255,2-6-808,-5-6-1672,-8-11 2375,-1 1-375,-10-4-376</inkml:trace>
  <inkml:trace contextRef="#ctx0" brushRef="#br0" timeOffset="1">358 90 18028,'-25'39'1856,"-2"3"-1008,-1 2-303,4 8 831,-2-5-216,11 4-304,4-3-168,8-9-608,3-3-456,1-12 360,5-8-112,1-14-64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7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18172,'3'-5'853,"14"-21"795,-16 25-1558,-1 0 0,1 0 0,-1 1 0,1-1-1,-1 0 1,1 1 0,-1-1 0,1 0 0,0 1 0,-1-1-1,1 1 1,0-1 0,0 1 0,-1-1 0,1 1 0,0 0-1,0-1 1,0 1 0,-1 0 0,1 0 0,0 0 0,0-1-1,0 1 1,0 0 0,1 0 0,-1 1 17,0 0 1,0 0-1,0 0 0,0-1 1,-1 1-1,1 0 0,0 0 1,0 0-1,-1 0 0,1 1 0,-1-1 1,1 0-1,-1 0 0,0 0 1,1 0-1,-1 0 0,0 1 1,0 0-1,3 29 474,-3-22-290,2 189 715,0-7-732,-2-188-274,5 51 13,-4-49-13,0-1 0,0 0-1,0 0 1,0 1 0,1-1-1,-1 0 1,1 0 0,0 0-1,4 5 1,-5-9-5,-1 1 0,0-1 1,1 1-1,-1-1 0,1 1 1,-1-1-1,1 0 0,-1 1 0,1-1 1,-1 0-1,1 1 0,-1-1 0,1 0 1,0 0-1,-1 0 0,1 1 1,-1-1-1,1 0 0,0 0 0,-1 0 1,1 0-1,-1 0 0,1 0 1,0 0-1,-1 0 0,1-1 0,-1 1 1,1 0-1,0 0 0,-1 0 1,1-1-1,-1 1 0,1 0 0,-1 0 1,1-1-1,-1 1 0,1-1 1,-1 1-1,1 0 0,-1-1 0,1 1 1,-1-1-1,0 1 0,1-1 1,-1 1-1,0-1 0,1 1 0,-1-2 1,14-26-275,-14 28 273,10-31-297,-2 0 1,-1-1-1,-1 0 1,-2 0-1,-2 0 1,0 0-1,-2-1 1,-2 1 0,-8-48-1,0 43 311,-1 21 192,11 16-189,-1 0-1,1-1 1,0 1 0,-1 0 0,1 0 0,-1 0 0,1 0 0,0 0 0,-1 0 0,1 0-1,-1 0 1,1 0 0,0 0 0,-1 0 0,1 0 0,-1 0 0,1 0 0,0 0 0,-1 0-1,1 0 1,0 0 0,-1 0 0,1 1 0,0-1 0,-1 0 0,1 0 0,0 0 0,-1 1-1,1-1 1,0 0 0,-1 1 0,1-1 0,0 0 0,0 0 0,-1 1 0,1-1 0,0 1 0,-3 5 44,0 0 0,1 0 0,0 0 0,0 0 0,0 1 0,1-1 0,0 0 0,0 1 0,1-1 0,-1 1 0,2 8 0,-1 2 15,-2 60 356,16 150-1,-10-210-366,-4-17-57,0 0-1,0 0 0,0-1 1,0 1-1,0 0 0,0 0 1,0 0-1,0 0 0,0 0 0,0 0 1,0 0-1,0 0 0,0 0 1,0 0-1,0 0 0,0-1 1,0 1-1,0 0 0,0 0 0,0 0 1,0 0-1,0 0 0,0 0 1,0 0-1,1 0 0,-1 0 1,0 0-1,0 0 0,0 0 0,0 0 1,0 0-1,0 0 0,0 0 1,0 0-1,0-1 0,0 1 1,0 0-1,0 0 0,0 0 0,1 0 1,-1 0-1,0 0 0,0 0 1,0 0-1,0 0 0,0 0 1,0 0-1,0 0 0,0 0 0,0 0 1,0 0-1,0 0 0,0 1 1,1-1-1,-1 0 0,0 0 1,0 0-1,0 0 0,0 0 0,0 0 1,0 0-1,0 0 0,0 0 1,0 0-1,0 0 0,0 0 1,0 0-1,0 0 0,3-29 73,-5-19-51,-3-1-1,-1 1 1,-3 0 0,-2 1-1,-22-61 1,29 97-35,2 4-2,0 0 0,-1 0 0,1 1 0,-1-1 0,-1 1 0,1 0-1,-1 0 1,-5-7 0,9 13 13,0 0-1,0 0 0,0 0 0,0 0 1,0 0-1,0 0 0,-1 0 1,1 0-1,0 0 0,0-1 0,0 1 1,0 0-1,0 0 0,0 0 1,0 0-1,0 0 0,-1 0 0,1 0 1,0 0-1,0 0 0,0 0 1,0 0-1,0 0 0,0 0 1,-1 0-1,1 0 0,0 0 0,0 0 1,0 0-1,0 0 0,0 0 1,0 0-1,0 0 0,-1 0 0,1 0 1,0 0-1,0 0 0,0 1 1,0-1-1,0 0 0,0 0 0,0 0 1,0 0-1,-1 0 0,1 0 1,0 0-1,0 0 0,0 0 1,0 1-1,0-1 0,0 0 0,0 0 1,0 0-1,0 0 0,0 0 1,0 0-1,0 1 0,0-1 0,0 0 1,0 0-1,-1 14-55,3 16-36,2-6-441,10 30 0,-9-40-70,-1 1-1,-1 0 0,0 0 0,-1 0 0,0 0 0,-1 18 0,-4-20-327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8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261 111 14147,'-2'-2'335,"-1"0"66,0 0 0,1 0 0,-1-1 0,1 1-1,-1 0 1,-3-6 0,6 7-308,0 0-1,-1 1 1,1-1-1,0 0 1,0 0-1,-1 0 1,1 0-1,0 1 1,0-1-1,0 0 1,0 0-1,0 0 1,0 0-1,0 1 1,1-1 0,-1 0-1,0 0 1,0 0-1,0 1 1,1-1-1,-1 0 1,1 0-1,-1 1 1,0-1-1,1 0 1,-1 0-1,1 1 1,0-1-1,-1 1 1,1-1-1,-1 1 1,1-1 0,0 1-1,0-1 1,0 0-1,5-3 207,1 0 1,0 0-1,0 1 1,0 0-1,0 0 0,0 1 1,9-2-1,58-9 567,-57 10-684,40-5 88,0 2-1,1 3 1,-1 2-1,64 8 0,-119-7-266,0 0 0,0 0 0,1 1 0,-1-1 0,0 1 0,0-1 0,0 1 0,0 0 0,0 0 0,0 0 0,3 2-1,-5-3-1,0 0-1,0 0 0,0 0 0,0 1 0,0-1 1,0 0-1,0 0 0,0 0 0,0 0 0,0 1 1,0-1-1,0 0 0,0 0 0,0 0 0,0 0 1,0 0-1,0 1 0,-1-1 0,1 0 0,0 0 1,0 0-1,0 0 0,0 0 0,0 0 0,0 0 1,-1 1-1,1-1 0,0 0 0,0 0 0,0 0 1,0 0-1,0 0 0,-1 0 0,1 0 0,0 0 1,0 0-1,0 0 0,0 0 0,-1 0 0,1 0 1,0 0-1,-20 3-4,-257-7-54,179 0-10,0 3 0,-113 15 0,200-13 62,0 0 0,0 2 0,1-1 0,-14 6 0,24-8 6,0 0-1,-1 0 0,1 0 1,0 0-1,0 0 0,0 0 1,0 0-1,0 0 0,-1 1 1,1-1-1,0 0 0,0 0 1,0 0-1,0 0 0,0 0 1,-1 0-1,1 1 0,0-1 1,0 0-1,0 0 0,0 0 1,0 0-1,0 0 0,0 1 1,0-1-1,0 0 0,0 0 1,0 0-1,0 1 0,-1-1 1,1 0-1,0 0 0,0 0 1,0 0-1,1 1 0,-1-1 1,0 0-1,0 0 0,0 0 1,0 0-1,0 1 0,0-1 1,0 0-1,0 0 0,0 0 1,0 0-1,0 1 0,0-1 1,1 0-1,-1 0 0,0 0 1,0 0-1,0 0 0,0 0 1,0 0-1,1 1 0,-1-1 1,0 0-1,0 0 0,0 0 1,0 0-1,1 0 0,-1 0 1,0 0-1,0 0 0,0 0 1,0 0-1,1 0 0,-1 0 1,17 4-20,58 3-14,118-7-1,-105-1 34,237-4-41,-365 5-75,-234 10-60,268-9 166,-15 1-16,0 1 0,0 0 0,1 2 0,-1 0 0,1 1 0,-27 13 0,42-15-692,10-3 375,9-3 187,8-4-44,7-3-98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71 16019,'-7'-14'2001,"13"1"-1057,10 3-384,8 0 2193,10 2-1785,11 1-344,2 0-136,11 6-344,-1 1-144,-7 2-528,1 6-248,-15-1 624,-10 2-104,-30 2-176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19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16556,'36'-2'2040,"9"1"-1280,16-7-320,8 0 921,8-2-569,1 0-336,-1-1-624,-2 0 344,-8 2-272,-5-1-136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0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55 17676,'-6'6'648,"-1"2"-202,0 0 0,1 1 1,-11 16-1,16-24-385,0 1 0,0-1 0,0 0 0,1 1 0,-1-1 0,0 1 0,1-1 0,0 1 0,-1 0 0,1-1 0,0 1 0,-1-1 1,1 1-1,0 0 0,0-1 0,1 1 0,-1-1 0,0 1 0,0-1 0,1 1 0,-1 0 0,1-1 0,-1 1 0,1-1 0,0 0 0,-1 1 0,1-1 0,0 1 0,0-1 1,0 0-1,0 0 0,0 0 0,2 2 0,3 0 37,-1 0 1,1 0 0,-1-1 0,1 0-1,0 0 1,0 0 0,0-1 0,0 0-1,0 0 1,0-1 0,1 1 0,6-2-1,7 1-35,1-2-1,28-6 1,-23 2-211,-1-1 1,-1-1-1,30-13 1,-39 14-28,0-1 0,-1 0 0,0-1 0,0-1 1,-1 0-1,14-14 0,-22 18 27,0 0-1,0 0 1,-1-1-1,0 1 1,4-9-1,-6 8-92,-7 9 254,-11 13 223,-8 14 435,2 0-1,-35 59 1,46-66-387,0 0 1,1 1 0,2 0-1,0 1 1,-6 34 0,14-57-288,-1 5 0,0-1 1,0 1 0,0-1-1,0 1 1,-1-1 0,0 0-1,0 0 1,-1 0 0,1 0-1,-1 0 1,0-1 0,-4 5-1,-14 9-77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18236,'-15'11'607,"1"0"0,1 1 0,0 0 0,-22 27 0,32-35-557,1 0-1,-1 0 1,1 0 0,0 0-1,0 1 1,0-1 0,0 0-1,1 1 1,0-1-1,0 1 1,0 0 0,0-1-1,1 1 1,0 0 0,0-1-1,0 1 1,1 0-1,-1-1 1,1 1 0,0 0-1,0-1 1,1 1 0,3 8-1,1-4-45,0 0-1,1-1 1,0 1 0,0-1-1,1-1 1,0 1-1,0-1 1,1-1 0,11 8-1,-6-5-26,-1 1-1,22 23 0,-30-28 15,-1 1 0,0 0 0,0 0 0,0 0 0,-1 0-1,0 1 1,0-1 0,-1 1 0,1 0 0,-1 0-1,-1 0 1,0 0 0,0 0 0,0 0 0,-1 12 0,0-13 7,-1 0 1,0 0 0,0 0-1,0 0 1,-1 0 0,0 0-1,0-1 1,0 1 0,-1-1-1,0 1 1,0-1 0,0 0-1,-1 0 1,0-1 0,0 1-1,0-1 1,0 1 0,-9 5-1,12-8 6,-1-1 0,0 0 0,0 0 0,1 1 0,-1-1 0,0-1 0,0 1 0,0 0 0,0 0 0,0-1 0,0 1 0,0-1 0,-1 1 0,1-1 0,0 0 0,0 0 0,0 0 0,-3-1 0,3 1 2,0-1 0,1 0-1,-1 1 1,1-1 0,-1 0 0,1 0 0,-1 0-1,1 0 1,0-1 0,0 1 0,-1 0 0,1 0-1,0-1 1,0 1 0,0-1 0,1 1 0,-3-4 0,1-2 10,-1 0 0,1 0 1,1 0-1,-1-1 1,1 1-1,0-1 0,1 1 1,0 0-1,1-9 1,1-2 3,1 1 0,1-1 1,1 1-1,0-1 1,1 2-1,1-1 1,1 1-1,0 0 1,14-21-1,-15 28-13,-1 0-1,1 0 1,1 0-1,0 1 0,0 0 1,1 0-1,-1 1 0,2 1 1,-1-1-1,1 1 1,0 1-1,0 0 0,0 0 1,1 1-1,0 0 1,11-2-1,-12 5 7,-3 0-7,0 0 0,0-1 0,0 0 1,0 0-1,8-4 0,-14 6-5,0-1 0,0 1 0,0-1 0,0 0 0,0 1 0,0-1 0,0 0 0,0 1 0,-1-1 0,1 0 0,0 0 0,-1 0-1,1 0 1,0 0 0,-1 0 0,1 0 0,-1 0 0,0 0 0,1 0 0,-1 0 0,0 0 0,0 0 0,1 0 0,-1 0 0,0 0-1,0 0 1,0-1 0,0 1 0,0 0 0,-1 0 0,1 0 0,0 0 0,0 0 0,-1 0 0,1 0 0,-1 0 0,1 0 0,-1 0-1,1 0 1,-1 0 0,-1-1 0,-1-3 2,-1-1 0,0 2 0,0-1 0,-1 0 0,0 1 0,1 0-1,-1 0 1,-1 1 0,1-1 0,0 1 0,-9-4 0,5 3-31,0 1-1,-1-1 1,1 2-1,-1-1 1,0 1 0,-15-1-1,23 3-30,-1 0-1,0 0 1,1 0-1,-1 0 1,0 1-1,1-1 1,-1 1-1,0 0 1,1 0-1,-1 0 1,1 0 0,0 0-1,-1 0 1,-3 4-1,5-4 18,0 0 0,0 0 0,0 0 0,0 0 0,0 0 0,0 1 0,0-1 0,1 0 0,-1 1 0,0-1 0,1 0 0,-1 1 0,1-1 0,0 1 0,-1-1 0,1 1 0,0-1 0,0 1 0,0-1 0,0 1 0,0-1 0,0 1 0,1-1 0,-1 1 0,0-1 0,1 0 0,-1 1 0,2 1 0,7 13-394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1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0 15299,'-21'18'737,"-94"90"2428,105-96-2837,0 0 0,0 0 0,1 1 0,1 0 0,0 1 1,1 0-1,-10 26 0,16-38-273,1 1 0,-1-1 0,0 1 0,1-1 0,-1 0 0,1 1-1,0-1 1,0 1 0,0-1 0,0 1 0,0-1 0,0 1 0,1-1 0,-1 1 0,1-1 0,0 1 0,-1-1 0,3 4 0,-2-5-24,1 1 1,-1-1-1,1 1 1,-1-1-1,1 1 1,0-1-1,-1 0 1,1 0-1,0 0 1,0 0-1,0 0 1,0 0-1,0-1 1,0 1-1,0-1 1,0 1-1,3 0 1,4-1-3,0 0 1,0 0 0,0-1-1,-1 0 1,1 0 0,0-1-1,0 0 1,-1-1-1,9-3 1,-7 2-2,-1-1 0,1 0 0,-1-1 0,-1 0 0,1 0 0,-1-1 0,0 0 0,-1 0 0,1-1 0,-2 0 0,1 0 0,8-15 0,-11 16-6,0 0 0,0-1 0,-1 1 0,0-1 0,-1 0 0,0 0 0,0 0 0,0 0 0,-1-1 0,0 1 0,-1 0 0,0 0 0,0-1 0,-1 1 0,0 0 0,-3-12 0,3 16-14,-1 0 1,1 0-1,-1 1 1,0-1-1,0 1 1,0-1 0,0 1-1,0 0 1,-1 0-1,0 0 1,1 0-1,-1 0 1,0 1 0,-5-4-1,6 5-9,0 0 0,0 0-1,1 0 1,-1 0 0,0 1-1,0-1 1,0 0 0,0 1-1,0 0 1,0-1 0,0 1-1,0 0 1,0 0 0,0 0 0,0 0-1,-1 1 1,1-1 0,0 0-1,0 1 1,1 0 0,-1-1-1,0 1 1,0 0 0,0 0-1,0 0 1,1 0 0,-1 0 0,0 0-1,-2 3 1,1-1-47,0 0-1,0 1 1,0-1 0,1 0 0,0 1-1,-1-1 1,1 1 0,0 0 0,1-1-1,-1 1 1,1 0 0,0 0 0,0 0-1,0 0 1,0 1 0,0 4 0,1-6-3,0-1-1,1 1 1,-1-1 0,0 0 0,1 1 0,0-1 0,-1 0 0,1 1 0,0-1 0,0 0 0,0 0 0,1 0 0,-1 0 0,0 0 0,1 0-1,-1 0 1,1 0 0,0 0 0,-1-1 0,1 1 0,0-1 0,0 1 0,0-1 0,0 0 0,1 0 0,-1 0 0,0 0 0,0 0-1,4 0 1,26 6-343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1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16 16011,'1'-6'1483,"-9"9"-854,-19 13 17,4 1 148,0 0 0,1 2 1,-35 37-1,46-43-574,0 0 0,0 1-1,2 0 1,0 0 0,0 1 0,1 0 0,-10 29 0,17-41-186,0 0-1,0 1 1,0-1-1,1 0 1,-1 1-1,1-1 1,0 0-1,0 1 1,0-1-1,0 0 1,1 1-1,-1-1 1,1 1-1,0-1 1,0 0-1,0 0 1,0 0 0,2 4-1,0-4-22,-1-1 0,0 1 0,1-1 0,-1 0 0,1 0 0,0 0 0,0 0-1,-1 0 1,1-1 0,0 1 0,1-1 0,-1 0 0,0 0 0,0 0 0,1 0 0,-1 0 0,7 0 0,3 0 7,1-1-1,0 0 1,0-1 0,0-1 0,-1 0 0,1 0 0,-1-2 0,1 1 0,-1-2 0,0 0 0,-1 0 0,1-1 0,-1-1 0,0 0 0,20-16 0,-24 16 10,0 0 1,0-1-1,0 0 1,-1 0-1,-1-1 1,1 0-1,-1 0 1,-1-1-1,5-10 1,-6 12-6,-2 1 1,1-1-1,-1 0 0,0-1 0,-1 1 1,0 0-1,0 0 0,-1-1 0,0 1 1,0 0-1,-1-1 0,-3-13 0,3 17-33,-1 0-1,0 0 1,0 1-1,0-1 0,0 1 1,0-1-1,-1 1 1,0 0-1,0 0 1,0 0-1,-1 0 0,1 0 1,-1 1-1,0 0 1,0-1-1,0 2 0,0-1 1,-1 0-1,1 1 1,-1 0-1,-6-3 0,7 4 23,0 0-1,-1 0 0,1 0 0,-1 0 1,1 1-1,-1-1 0,1 1 1,-1 0-1,1 1 0,-1-1 0,1 1 1,-1 0-1,1 0 0,0 0 0,-1 1 1,1-1-1,0 1 0,0 0 0,0 0 1,0 1-1,0-1 0,1 1 0,-7 6 1,8-8-14,1 1-1,-1 0 1,0 0 0,1 0 0,0 0-1,-1 0 1,1 0 0,-1 3 0,-1 21-40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2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28 16828,'1'13'1840,"18"-12"-928,9-7-336,21-1 993,6-2-297,14 4-312,3-4-120,4 4-464,-5 4-224,-16 4-512,-11 4-320,-22 5-592,-12 1-1465,-24-3 2137,-9 1-464,-24 1-200</inkml:trace>
  <inkml:trace contextRef="#ctx0" brushRef="#br0" timeOffset="1">1 171 16355,'0'10'1713,"20"-6"-953,12-4-272,20 2 816,6-2-199,8 0-417,5 0-360,3 0-840,-5-3 600,-8 0-192,-6-1-112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3:2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4499 395 13219,'-53'-67'1087,"35"43"-974,0 1 0,-2 1 1,-23-21-1,17 23-103,0 1 1,-2 1-1,0 1 0,-1 2 0,0 1 1,-2 1-1,-56-16 0,8 10 6,-159-19 0,72 25-5,-246 12 0,-169 46-54,353-24-3,160-16 39,-480 47 84,5 26 164,432-55-133,-183 63 1,214-55-64,2 2 1,-140 85-1,182-95-38,1 2 0,2 1 0,0 2 0,2 1 0,-50 61 0,60-64-20,2 2 0,1 1 1,1 0-1,2 1 0,1 0 0,1 2 1,-16 60-1,21-60-18,2 1 0,2 0 1,1 0-1,1 0 0,2 1 0,7 62 0,-2-68 4,1 1 0,1-1 0,2 0 0,1-1 0,1 0-1,1 0 1,1-2 0,20 30 0,-8-22-3,0-1 1,2-1-1,1-2 0,2 0 1,1-2-1,67 45 1,-28-29-23,2-2 1,114 45-1,-62-40-9,3-5-1,1-5 0,152 21 0,403 20-84,-243-51 289,2-20-1,865-99 1,-1107 63 38,234-69-1,-337 70-104,-2-4 0,-1-4 0,-2-4 0,122-75-1,-177 93-51,-2-1 0,-1-2 0,-1-2 0,-1-1 0,-1-1 0,-2-1 0,26-37 0,-42 50-10,-1-1-1,-1 0 1,-1-1-1,0 0 1,-2-1 0,0 0-1,-1 0 1,-1-1-1,-1 0 1,-1 1 0,-1-2-1,-1 1 1,-1 0-1,-1 0 1,-4-29 0,-1 20 10,-2 1 0,-1 0 1,-1 0-1,-2 1 0,0 0 0,-2 0 1,-2 2-1,0 0 0,-22-28 1,5 12-26,-2 2 0,-1 1 0,-3 2 0,-64-51 0,50 50-34,-3 2-1,-1 2 1,-103-46-1,76 47 8,-1 3 0,-105-23 0,15 19-64,130 27 66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2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31 13059,'-7'-4'326,"0"0"0,-1 0 0,1 0 0,-1 1 1,0 1-1,0-1 0,0 1 0,0 0 0,0 1 1,0 0-1,-1 0 0,1 1 0,-13 1 0,7 0 51,-1 1-1,1 0 1,0 1-1,0 1 0,0 0 1,-25 12-1,27-9-211,0 0-1,1 0 1,0 1-1,0 1 1,1 0-1,0 0 1,0 1-1,1 0 1,-10 16-1,15-21-93,1 1 0,-1 0 0,1 0 0,1 1 0,-1-1 0,1 0 0,0 1 0,0 0 0,0 7 1,2-10-27,0 1 1,0-1 0,0 1 0,0-1 0,1 1 0,0-1 0,0 0 0,0 1 0,0-1 0,1 0 0,0 0 0,0 0 0,0 0-1,0 0 1,3 3 0,-2-3-19,0-1-1,0 0 0,0 0 0,0-1 0,0 1 0,1 0 1,-1-1-1,1 0 0,0 0 0,0 0 0,0-1 0,0 1 1,0-1-1,0 0 0,0 0 0,0 0 0,0 0 1,1-1-1,-1 0 0,0 0 0,0 0 0,1 0 0,-1-1 1,0 1-1,0-1 0,6-2 0,3-1 20,-1 0-1,0-1 1,0 0 0,-1-1 0,1 0-1,-1-1 1,15-12 0,-15 10 0,1-1 0,-2-1 1,1 0-1,-2-1 1,13-18-1,-18 25-48,-1-1 1,0 1-1,0 0 0,-1-1 1,0 0-1,0 0 0,0 1 0,0-1 1,-1 0-1,0-1 0,0 1 1,-1 0-1,0 0 0,0 0 0,0 0 1,-2-7-1,2 11-17,-1 0 0,1 0 0,-1 0 0,0 0-1,0 0 1,1 0 0,-1 0 0,-1 1 0,1-1 0,0 0 0,0 1 0,0-1 0,-1 1-1,1-1 1,-1 1 0,1 0 0,-1-1 0,0 1 0,1 0 0,-1 0 0,0 0 0,0 0 0,0 1-1,0-1 1,0 0 0,0 1 0,0-1 0,0 1 0,0 0 0,0 0 0,0 0 0,0 0-1,0 0 1,0 0 0,-2 1 0,-1 0-31,1 0 1,-1 0-1,1 0 0,0 1 0,0 0 0,-1 0 1,1 0-1,0 0 0,1 0 0,-1 1 1,0 0-1,1 0 0,-1 0 0,1 0 0,-3 5 1,-9 16-182</inkml:trace>
  <inkml:trace contextRef="#ctx0" brushRef="#br0" timeOffset="1">352 328 15299,'8'24'1681,"-8"4"-977,-3-2-320,3 0 1296,0-2-1248,8 0-512,1-4 384,8-9-288,2-1-112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3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19388,'9'-5'634,"1"0"0,0 0 0,0 1 0,0 1-1,0 0 1,0 0 0,13-1 0,-15 3-432,-1 0 0,1 1 0,-1 0 0,1 0 0,0 1 0,-1-1 0,0 2 0,1-1-1,-1 1 1,13 5 0,-18-6-178,-1 0 1,1-1-1,0 1 0,0 1 0,-1-1 0,1 0 0,0 0 0,-1 1 0,1-1 0,-1 0 0,1 1 0,-1 0 0,0-1 0,0 1 1,0 0-1,0 0 0,0-1 0,0 1 0,0 0 0,0 4 0,0-3-13,-1 1 0,0-1 0,0 0 0,0 1 1,-1-1-1,1 1 0,-1-1 0,0 0 0,0 1 0,0-1 0,-2 4 0,-4 7-16,0-1 0,-1 0 0,-1 0 0,-13 15 0,-8 6-4,-47 61 12,71-86-3,0 1-1,0 0 1,1 0 0,0 0-1,1 1 1,0 0-1,1 0 1,-3 14-1,5-23-17,1 1-1,0-1 0,-1 1 0,1 0 0,1-1 0,-1 1 0,0-1 1,1 1-1,-1 0 0,1-1 0,0 1 0,-1-1 0,1 1 0,1-1 1,-1 0-1,0 1 0,0-1 0,3 3 0,-1-2-59,0-1 0,0 1 0,0-1 0,0 0 0,0 0 0,1 0 0,-1 0 0,1 0-1,0-1 1,-1 1 0,5 0 0,6 1-148,0-1 1,0 0-1,1-1 0,-1 0 0,24-3 1,5-4-253</inkml:trace>
  <inkml:trace contextRef="#ctx0" brushRef="#br0" timeOffset="1">490 75 19356,'-3'22'2345,"3"3"-1489,4 1-368,5 4 1128,7 2-479,1-2-241,6-8-544,5-3-248,6-6-576,1-7-408,0-14 711,0-12-127,-7-10-144</inkml:trace>
  <inkml:trace contextRef="#ctx0" brushRef="#br0" timeOffset="2">848 109 18676,'-14'34'2048,"-9"14"-1095,-2-3-385,3 7 984,4 0-248,3-1-383,2-8-233,6-4-504,3 0-232,1-11-1048,0-2 991,0-6-175,-1-1-72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7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25 18356,'-1'-3'1688,"13"2"-1120,9-5-264,21 3 889,7-1-377,6 1-376,6 2-144,0 1-296,-3-2-176,-15 2-640,-7 0 192,-21-1 432,-9 1-136,-15 0-153</inkml:trace>
  <inkml:trace contextRef="#ctx0" brushRef="#br0" timeOffset="1">1 160 14539,'22'14'1760,"12"-8"-815,8-5-361,10-1 1216,5 0-640,2-2-511,2-1-561,-8-7 120,-4-2-64,-8-2-256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7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 16524,'-1'3'202,"0"0"1,0 0-1,0 0 1,0 0-1,1 0 1,-1 0-1,1 0 1,0 0 0,0 0-1,0 0 1,0 0-1,0 0 1,1 0-1,-1 0 1,1 0-1,0 0 1,1 3 0,0-2 19,1 0 0,-1 0 0,1 0 0,0 0 0,0-1 0,0 1 1,0-1-1,0 0 0,1 0 0,4 3 0,4 2 69,-1-1-1,1-1 1,1 0-1,-1-1 1,1 0-1,22 4 1,-12-4-386,0-1 0,0-2 0,1 0 1,-1-1-1,1-2 0,43-5 0,-49 2-597,0 0 0,0-1 0,0 0 0,-1-1 0,0-2 0,0 1 0,-1-2-1,0 0 1,18-15 0,-26 18-5,-1 0 1,0-1-1,7-9 0,-12 14 584,0 0 0,-1 1 0,0-1 1,1 0-1,-1 0 0,0 0 0,0 0 0,0 0 0,0 0 0,0-1 1,-1 1-1,1 0 0,-1 0 0,1 0 0,-1-1 0,0 1 0,0 0 0,0-4 1,0 6 128,0 0 0,0 0 0,0 0 0,0-1 1,0 1-1,-1 0 0,1 0 0,0 0 0,0-1 1,0 1-1,0 0 0,0 0 0,-1 0 1,1 0-1,0-1 0,0 1 0,0 0 0,0 0 1,-1 0-1,1 0 0,0 0 0,0 0 0,0 0 1,-1 0-1,1 0 0,0-1 0,0 1 0,-1 0 1,1 0-1,0 0 0,0 0 0,0 0 1,-1 0-1,1 0 0,0 0 0,-1 1 0,-9 4 675,-7 10 801,-5 9 567,0 2 1,-31 50 0,32-40-1307,1 2-1,2 0 1,-23 68-1,34-78-965,0 0 0,-2 34-1,8-51 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8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1 18316,'0'4'198,"-1"-1"-1,-1 1 1,1 0 0,0 0-1,-1-1 1,0 1 0,0-1 0,0 1-1,0-1 1,0 0 0,-4 4-1,-35 29 729,7-7-19,17-12-516,-18 19 862,-38 49-1,72-84-1218,0 1-1,0-1 1,0 1-1,0-1 0,0 1 1,0-1-1,1 1 0,-1 0 1,1-1-1,-1 4 0,1-5-30,0 1-1,0-1 0,0 0 0,0 1 1,0-1-1,0 0 0,0 1 0,0-1 1,0 0-1,0 1 0,0-1 0,0 0 0,1 0 1,-1 1-1,0-1 0,0 0 0,0 1 1,1-1-1,-1 0 0,0 0 0,0 0 1,0 1-1,1-1 0,-1 0 0,0 0 0,1 0 1,-1 1-1,0-1 0,1 0 0,-1 0 1,0 0-1,1 0 0,1 0-38,1 0-1,-1 0 1,0 0 0,1 0-1,-1-1 1,0 1 0,1-1-1,-1 1 1,0-1 0,0 0-1,1 0 1,-1 0 0,3-2-1,3-3-146,-1 0 1,1 0-1,-1-1 0,0 0 0,0 0 0,-1 0 0,0-1 0,-1 0 0,8-13 0,-8 11-72,1-1-1,-2 0 0,0 1 1,0-1-1,0-1 0,-2 1 1,3-19-1,-5 26 193,1 1-1,-2-1 0,1 1 1,0-1-1,-1 1 0,1 0 0,-1-1 1,0 1-1,-3-5 0,4 7 58,0 1-1,-1-1 1,1 0-1,0 1 0,-1-1 1,1 1-1,-1-1 0,1 1 1,-1-1-1,1 1 1,-1-1-1,1 1 0,-1 0 1,1-1-1,-1 1 0,0 0 1,1-1-1,-1 1 1,0 0-1,0-1 0,0 2 14,0-1 0,0 0 0,0 0 0,-1 0 0,1 0 0,0 1-1,0-1 1,0 1 0,0-1 0,1 1 0,-1-1 0,0 1 0,0-1 0,0 1-1,0 0 1,0-1 0,-1 2 0,-3 5 102,-1 0 0,1 0 0,0 0 0,1 1 0,-1-1 0,2 1 0,-1 0 0,1 0 0,0 0 0,1 1 0,-2 10 1,0 0 182,1 1 0,1-1 1,2 39-1,1-41-193,2 0-1,0-1 1,0 0-1,2 0 1,0 0-1,1 0 1,0-1-1,15 26 1,-23-65-221,-5 6-198,-1 0 0,-1 0-1,0 0 1,-1 1 0,-24-29-1,10 18-307,0 1-1,-36-30 1,14 24 776,67 45 304,1-1 1,1-1-1,0-1 1,0-1-1,26 5 1,128 21-400,-159-31 2,62 9-7,-1-1-41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4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1918 193 12235,'-9'-9'212,"-1"0"0,-1 0 0,0 1 1,0 0-1,-1 1 0,1 0 0,-2 1 0,1 1 1,-19-7-1,-13-1-31,-64-10 1,98 21-170,-179-29 100,-2 8 0,-315 2-1,463 22-54,0 2 0,1 2 0,-69 16 0,89-15-18,1 1 0,0 1-1,0 1 1,1 1 0,0 0-1,0 2 1,1 0 0,-30 27-1,21-13 104,2 2 0,0 1 0,3 2 0,0 0 0,2 1 0,1 1 0,-28 66 0,34-64-35,1 0-1,2 0 1,1 2-1,2-1 1,2 1 0,1 0-1,2 0 1,2 43-1,2-60-71,1-1-1,0 0 0,2 0 0,1 0 0,0 0 0,1-1 1,12 26-1,-11-30-24,1-1 1,0 0-1,1 0 0,1-1 1,-1 0-1,2 0 1,0-2-1,0 1 0,24 16 1,-10-12 33,0-1 0,1-1 0,0-2 0,1 0 0,1-2 0,-1 0 1,1-2-1,1-2 0,-1 0 0,1-2 0,32 0 0,8-4 168,-1-3 0,1-3-1,105-24 1,-46 1 134,-2-6 0,-1-5 0,122-59 0,-177 65-220,-2-2-1,114-83 0,-136 84-81,-1-2-1,-2-2 0,-1-2 0,44-59 1,-73 85-15,-2-1 1,0 0-1,-1-1 1,-1 0 0,-1 0-1,0-1 1,-2 0-1,7-27 1,-12 37-14,1 0 0,-2 0 0,1 0 1,-1 0-1,-1 0 0,1 0 0,-2 0 0,1 0 1,-3-8-1,1 10-2,1 1-1,-1-1 1,0 1 0,0 0 0,-1 0-1,0 1 1,0-1 0,0 1-1,-1 0 1,0 0 0,0 0 0,-11-8-1,4 5 5,-1 0 0,0 1 1,0 1-1,-1 0 0,0 1 0,0 0 0,-15-2 0,-107-14-525,105 17 229,29 4 271,-144-13-377,79 13 128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5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19 15123,'-5'1'156,"0"1"0,0 0 0,0 1 0,0-1 0,1 1 0,-1 0 0,1 0 0,-1 0-1,1 1 1,0 0 0,0-1 0,0 1 0,1 1 0,0-1 0,-1 0 0,2 1 0,-5 8 0,5-9-107,1 1 0,0-1 0,0 1 0,0 0 0,0-1 0,1 1 0,-1 0 0,1-1 0,1 1 0,-1 0 0,1 0 0,-1-1 0,2 1 0,-1-1 0,0 1 0,1-1 0,0 1 0,0-1 0,0 0 0,5 7 0,-2-3-41,1-1 1,0 0-1,0 0 1,1-1 0,0 0-1,0 0 1,0 0-1,12 6 1,9 3-5,34 13 0,-36-17 14,41 24 0,-64-33-17,0-1 1,0 1-1,-1 0 0,1 1 0,-1-1 1,1 0-1,-1 1 0,0-1 1,0 1-1,0-1 0,0 1 0,-1 0 1,1 0-1,1 5 0,-2-6 2,-1 0-1,0 1 0,0-1 1,0 0-1,0 0 0,0 1 1,0-1-1,-1 0 0,1 0 1,-1 0-1,1 1 1,-1-1-1,0 0 0,0 0 1,0 0-1,0 0 0,0 0 1,0 0-1,-1-1 0,1 1 1,-1 0-1,-2 2 0,-7 6 25,0 0 0,0-1-1,-1 0 1,0-1-1,0-1 1,-1 0-1,0 0 1,-24 7 0,30-11 9,0-1 1,0 0-1,0-1 1,0 1-1,0-1 1,-1-1-1,1 1 1,0-1-1,-1 0 1,1-1-1,0 0 1,0 0-1,-1-1 1,1 0-1,0 0 1,0 0-1,1-1 1,-1 0-1,-7-4 1,11 4-15,0 1 0,0 0 0,0-1 0,0 1 0,1-1 0,-1 0 1,1 0-1,0 0 0,-1 0 0,1-1 0,1 1 0,-1 0 0,0-1 0,1 0 0,0 1 0,0-1 0,0 0 0,0 1 0,1-1 1,-1 0-1,1 0 0,0 0 0,0 1 0,0-1 0,1 0 0,-1 0 0,1 0 0,0 1 0,1-5 0,1 0 6,0 0 0,1 0 0,0 0 1,0 1-1,1-1 0,0 1 0,0 0 0,1 0 0,0 1 0,0 0 0,13-10 0,14-7 192,2 2 0,62-27 0,-25 13 184,-63 31-327,0-1 24,0 1 1,-1-1-1,1 0 1,-1-1-1,15-13 1,-22 17-90,1 1 1,-1-1-1,0 0 1,0 0-1,1 0 1,-1 0 0,0 0-1,-1 0 1,1 0-1,0 0 1,-1-1-1,1 1 1,-1 0 0,1 0-1,-1 0 1,0-1-1,0 1 1,0 0-1,0 0 1,-1-1 0,1 1-1,-1 0 1,1 0-1,-1 0 1,0 0-1,0-1 1,0 1-1,0 0 1,0 1 0,0-1-1,0 0 1,-3-2-1,1-1 2,-1 0 0,0 1 0,0-1 0,-1 1 0,1 1-1,-1-1 1,0 0 0,0 1 0,0 0 0,-1 0 0,1 1 0,-1-1-1,-7-1 1,10 3-76,0 0 0,0 0 0,0 1 0,0-1-1,0 1 1,-1 0 0,1 0 0,0 0 0,0 0 0,0 1 0,0-1-1,0 1 1,0 0 0,0-1 0,0 2 0,0-1 0,0 0-1,0 0 1,0 1 0,1 0 0,-1-1 0,1 1 0,-1 0-1,1 0 1,0 1 0,-4 3 0,5-5 12,0 1-1,0-1 1,0 1 0,0-1-1,1 1 1,-1 0 0,1-1-1,-1 1 1,1 0 0,-1-1-1,1 1 1,0 0 0,0 0-1,-1-1 1,2 1 0,-1 0-1,0 0 1,0-1 0,0 1-1,1 0 1,-1-1 0,1 1-1,-1 0 1,1-1 0,0 1-1,0 0 1,0-1 0,-1 1-1,2-1 1,-1 0 0,0 1-1,0-1 1,0 0 0,3 2-1,22 14-585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6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236 134 17068,'-1'0'116,"-1"0"0,1 1 0,0-1 0,0 0 0,-1 1 0,1-1 0,0 1-1,0-1 1,0 1 0,-1 0 0,1-1 0,-1 2 0,-5 3 6,-13 5 154,2 1-1,-1 1 1,1 0 0,1 1-1,0 2 1,1-1-1,1 2 1,0 0-1,1 0 1,-17 29 0,29-43-237,1 0 0,-1 1 0,1 0 0,0-1 0,0 1 0,0 0 0,0-1 0,1 1 0,-1 0 0,1 0 0,-1 0 0,1 0 0,0 0 0,0-1 0,1 7 0,0-8-19,0 1-1,0 0 1,0-1-1,0 1 0,0-1 1,0 0-1,0 1 0,1-1 1,-1 0-1,0 0 1,1 0-1,-1 0 0,1 0 1,-1 0-1,1 0 1,-1 0-1,1-1 0,0 1 1,-1 0-1,1-1 1,0 0-1,0 1 0,-1-1 1,1 0-1,0 0 1,2 0-1,9 0 18,1 0 1,-1 0-1,0-2 1,0 0-1,1 0 1,-1-1-1,22-9 1,-26 9-13,0-1 1,0 0-1,0 0 1,-1-1-1,0 0 1,0 0-1,0-1 1,-1 0-1,0-1 0,0 1 1,9-13-1,-14 16-13,0 0-1,0 0 0,0-1 0,-1 1 0,1-1 1,-1 1-1,0-1 0,0 1 0,0-1 0,0 0 1,-1 0-1,0 1 0,1-1 0,-1 0 0,-1 0 1,1 1-1,-1-1 0,1 0 0,-1 0 0,0 1 1,0-1-1,0 1 0,-1-1 0,0 1 0,1-1 1,-1 1-1,0 0 0,0 0 0,-1 0 0,1 0 1,-1 0-1,1 0 0,-6-3 0,3 2-4,1 1 0,0 0 0,-1 0 0,0 0 1,1 1-1,-1-1 0,0 1 0,0 0 0,-1 1 0,1-1 0,0 1 0,-1 0 0,1 0 0,0 1 0,-1 0 0,1 0 1,-1 0-1,1 0 0,0 1 0,-1 0 0,1 0 0,0 1 0,-8 2 0,10-3-20,0 1 0,0 0 0,0 0-1,1 0 1,-1 0 0,1 1 0,-1-1 0,1 1 0,-1-1-1,1 1 1,0 0 0,1 0 0,-1 0 0,0 0 0,1 0-1,-1 0 1,1 1 0,0-1 0,0 0 0,1 1 0,-1-1-1,0 1 1,1-1 0,0 1 0,0-1 0,0 0-1,0 1 1,1-1 0,0 1 0,-1-1 0,1 1 0,0-1-1,0 0 1,1 0 0,-1 0 0,1 1 0,0-1 0,-1 0-1,1-1 1,1 1 0,-1 0 0,0-1 0,1 1 0,-1-1-1,1 0 1,0 0 0,-1 0 0,4 2 0,7 1-209,-1 0-1,0-1 1,1 0 0,0-1 0,0-1 0,0 0 0,0 0 0,0-2 0,0 1 0,20-3 0,-4-2-393,0 0 0,-1-2 0,46-15 0,-51 13 242,-1-1-1,0-1 1,27-17-1,-40 22 303,-1-1 0,0 1 0,0-2 1,-1 1-1,0-1 0,0 0 0,0-1 0,-1 0 0,0 0 0,7-14 0,-12 22 73,0-1 0,-1 0 1,1-1-1,0 1 0,-1 0 0,1 0 0,-1 0 0,0 0 0,1 0 0,-1-1 0,0 1 0,0 0 0,1 0 0,-1 0 0,0-1 0,0 1 0,0 0 0,-1 0 0,1-1 0,0 1 0,0 0 0,-1 0 0,1 0 0,-1-2 0,0 3 9,0-1 1,0 1-1,0-1 1,0 1-1,0-1 0,0 1 1,0 0-1,-1 0 1,1-1-1,0 1 0,0 0 1,0 0-1,0 0 1,0 0-1,-1 0 1,1 1-1,0-1 0,0 0 1,-2 1-1,-7 2 109,0 1 0,0 0-1,0 1 1,-9 5 0,-4 5 314,0 1-1,-27 25 1,41-32-207,-1 1 0,1 0 0,1 0 0,0 1 0,0 0 0,-11 22 0,18-32-199,0 1 1,0-1-1,0 1 0,0 0 1,1-1-1,-1 1 0,1 0 1,-1 0-1,1-1 0,0 1 1,-1 0-1,1 0 1,0 0-1,0-1 0,1 1 1,-1 0-1,0 0 0,0-1 1,1 1-1,-1 0 0,1 0 1,0-1-1,-1 1 0,1 0 1,0-1-1,0 1 0,0-1 1,0 1-1,0-1 1,0 0-1,1 1 0,-1-1 1,0 0-1,1 0 0,-1 0 1,1 0-1,-1 0 0,1 0 1,-1 0-1,1 0 0,0-1 1,-1 1-1,1-1 0,0 1 1,2-1-1,6 3 23,1-2 0,-1 1-1,1-2 1,0 1 0,0-1-1,12-2 1,-3-1 10,-1 0 1,0-1-1,0-1 0,-1-1 1,20-9-1,-29 11-16,1 0 0,-1-1 0,-1-1 0,1 1 0,-1-1 0,0-1 0,0 1 0,0-1 0,-1-1 0,0 1 0,6-11 0,-10 14-27,-1-1-1,1 1 1,-1-1-1,0 1 1,-1-1-1,1 0 1,-1 0-1,0 0 1,0 1 0,-1-1-1,1 0 1,-1 0-1,0 0 1,0 0-1,-1 0 1,0 0-1,0 0 1,-2-7-1,-3-4-108,0 1-1,-1 0 1,-1 1-1,-12-17 1,-8-16-238,16 23 137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7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1652 4 10354,'-289'1'2379,"-567"79"-1,832-76-2313,-155 29 367,148-25-260,-1 0 0,2 3 1,-47 21-1,68-27-99,0 0-1,1 1 1,-1-1 0,1 2 0,0-1-1,1 1 1,0 0 0,0 1 0,0-1-1,1 1 1,1 1 0,-1-1 0,-4 11-1,5-6 28,0-1-1,1 1 1,0 0-1,1 0 1,1 0 0,0 0-1,1 0 1,0 0-1,2 21 1,1-13-41,0 0 0,2 0 1,0 0-1,2-1 1,0 0-1,1 0 0,1-1 1,1 0-1,1 0 1,0-1-1,1 0 0,1-1 1,1 0-1,0-1 1,20 19-1,-8-13-57,0-1 0,2-1 0,0-1 1,1-2-1,0-1 0,2-1 0,0-1 0,0-1 1,37 9-1,-2-6-2,0-3-1,1-3 1,0-3 0,0-2-1,0-4 1,105-10 0,2-13 290,217-58 1,409-138 1693,-602 143-1464,-174 65-448,-1-2 0,1-1 0,-2 0 0,0-2-1,0 0 1,18-19 0,-31 25-33,0 0 0,0-1 0,-1 0 0,0 0 0,-1-1 0,0 1-1,0-1 1,-1-1 0,-1 1 0,0-1 0,0 0 0,-2 0 0,3-16 0,-4 20-13,0 0 1,-1-1-1,0 1 0,-1 0 1,0-1-1,0 1 1,-1 0-1,0 0 0,0 0 1,-1 0-1,0 0 0,0 0 1,-1 1-1,0 0 1,0 0-1,-1 0 0,0 0 1,0 0-1,0 1 0,-10-8 1,0 2-14,0 2 1,-1 0 0,0 0-1,-1 1 1,0 1 0,-1 1-1,1 1 1,-1 0 0,-30-5-1,-22 0-220,-83-4-1,130 13 124,-647-21-1243,590 27 1166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8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30 16588,'5'-20'2222,"-5"20"-2186,0 0 0,0-1 0,0 1 1,0 0-1,0 0 0,0-1 0,0 1 0,0 0 0,0 0 0,0-1 1,0 1-1,0 0 0,0-1 0,0 1 0,0 0 0,0 0 1,0-1-1,0 1 0,0 0 0,0-1 0,0 1 0,0 0 0,-1 0 1,1-1-1,0 1 0,0 0 0,0 0 0,0 0 0,-1-1 0,1 1 1,0 0-1,0 0 0,-1 0 0,1-1 0,0 1 0,0 0 0,-1 0 1,1 0-1,0 0 0,0 0 0,-1 0 0,1 0 0,0 0 1,0 0-1,-1-1 0,1 1 0,0 0 0,-1 0 0,1 1 0,0-1 1,0 0-1,-1 0 0,1 0 0,0 0 0,-1 0 0,1 0 0,0 0 1,0 0-1,-1 0 0,1 1 0,0-1 0,-3 3 116,1-1 0,0 1 0,0 0 0,0 0 0,1 0 0,-1 0 0,1 0 0,-1 0 0,1 1 0,0-1 0,0 0 0,0 6 0,0-5-46,-3 11-69,1 1 0,0 0-1,1-1 1,1 1 0,0 0 0,1 0-1,4 23 1,-4-34-53,1 0 0,0 0 0,1 0 0,-1 0 1,1 0-1,0 0 0,0-1 0,0 1 0,1-1 0,0 1 0,0-1 0,0 0 0,0 0 0,0 0 0,1 0 0,0-1 0,0 1 0,0-1 0,0 0 0,0 0 1,1-1-1,0 1 0,-1-1 0,1 0 0,0 0 0,8 1 0,-8-1-171,1-1 0,-1-1 0,1 1 0,-1-1 0,1 0 0,-1 0 0,1-1 0,-1 1 0,1-1 0,-1 0 0,1-1 0,6-2 0,-9 3 9,-1-1-1,1 1 0,-1 0 1,1-1-1,-1 0 0,0 0 0,0 1 1,0-1-1,0-1 0,0 1 1,0 0-1,0 0 0,-1-1 1,1 1-1,-1-1 0,0 1 1,0-1-1,0 0 0,0 1 1,0-1-1,0 0 0,-1 0 1,1 1-1,-1-1 0,0 0 1,0-3-1,0 5 149,0 0 0,0 0 0,0 0 0,1 0 0,-2 0 0,1 0 0,0 0 0,0 0 0,0 0 1,0 0-1,-1 0 0,1 0 0,0 0 0,-1 0 0,1 0 0,-1 1 0,1-1 0,-1 0 0,1 0 0,-1 0 0,0 1 0,1-1 0,-1 0 0,0 0 0,0 1 0,1-1 0,-1 1 0,0-1 0,-1 0 0,1 1 68,0 0 1,0 0-1,0 1 0,0-1 0,0 0 0,0 0 0,0 1 0,1-1 0,-1 0 0,0 1 0,0-1 0,0 1 0,0-1 0,1 1 0,-1 0 0,0-1 0,0 1 0,1 0 0,-1-1 0,0 1 0,1 0 0,-1 0 0,1 0 0,-1-1 0,1 1 0,0 0 0,-1 0 0,1 1 0,-5 9 313,1 0 0,0 1 1,1-1-1,0 1 0,1-1 0,1 1 0,-1 0 1,2 0-1,1 18 0,-1-26-424,0 1 1,1-1-1,0 1 0,0-1 0,0 1 1,1-1-1,-1 1 0,1-1 0,0 0 1,0 0-1,1 0 0,-1 0 1,1 0-1,0-1 0,0 1 0,0-1 1,0 0-1,1 0 0,-1 0 0,1 0 1,0 0-1,-1-1 0,1 0 1,1 0-1,-1 0 0,8 3 0,17 0-489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40 21789,'-10'-3'1032,"-7"1"-1792,-7-6 2120,-12-6-1280,7 7 8,-1 1-56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4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12699,'7'7'125,"2"-1"1,-1 0 0,1 0 0,-1 0-1,2-1 1,-1-1 0,1 1-1,-1-2 1,1 1 0,0-1 0,11 1-1,14 3 33,64 1-1,282-10 185,-235-4-305,201 18 1,52 45-13,93 9-8,201-34-15,4-34-7,-384-1 4,1358-20 801,-4-41 125,-736-53 130,-834 103-978,-94 13-226,-8-2 154,-11 0 127,-68-2-68,31-3-50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8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81 15803,'1'-2'233,"0"-1"-1,1 1 1,-1 0-1,1 0 0,0-1 1,-1 1-1,1 0 0,4-3 1,9-11-306,4-19-1816,-18 28 1855,-5 9 576,-6 6-185,1 0 1,0 0 0,0 1-1,1 0 1,0 1-1,1 0 1,0 0 0,0 0-1,-7 17 1,10-17-251,0 0 1,0 0-1,1 0 1,0 0-1,1 1 0,0-1 1,1 1-1,0-1 1,0 1-1,1 0 0,3 17 1,-3-25-92,1 1-1,0 0 1,0-1 0,0 1 0,0-1-1,1 1 1,0-1 0,-1 1 0,1-1-1,0 0 1,1 0 0,-1 0 0,1 0-1,-1 0 1,1-1 0,0 1 0,0-1-1,0 0 1,0 0 0,0 0-1,0 0 1,1 0 0,-1 0 0,1-1-1,-1 0 1,1 0 0,0 0 0,-1 0-1,1-1 1,0 1 0,0-1 0,-1 0-1,8 0 1,-2-1 33,1 0 1,-1 0-1,0-1 0,0 0 0,0-1 0,0 0 1,-1 0-1,1-1 0,-1 0 0,0 0 0,0-1 1,0 0-1,7-7 0,-10 8 17,0-1 0,0 0-1,0 0 1,-1 0 0,0-1 0,0 1-1,-1-1 1,1 0 0,-1 0 0,0 0-1,-1-1 1,4-11 0,-6 13-29,1 1 0,-1 0 1,0-1-1,0 1 0,0-1 0,0 1 0,-1-1 1,0 1-1,0 0 0,0-1 0,-1 1 1,1 0-1,-1 0 0,0 0 0,0 0 0,0 0 1,-1 0-1,1 1 0,-1-1 0,-4-4 0,0 2 4,-1-1 0,1 1 0,-1 0 0,0 1-1,0-1 1,0 2 0,-1-1 0,0 1-1,-11-4 1,5 4-21,0 0 0,0 1 0,-1 0 0,-29-1 1,39 5-38,1-1 1,0 1 0,0-1 0,-1 1-1,-8 4 1,13-5-10,1 0 1,-1 0-1,0 0 1,1 0-1,-1 0 1,0 1-1,1-1 1,-1 0-1,1 0 1,-1 1-1,0-1 1,1 0-1,-1 1 1,1-1-1,-1 1 1,1-1-1,-1 0 1,1 1-1,0-1 1,-1 1-1,1 0 0,-1-1 1,1 1-1,0-1 1,0 1-1,-1-1 1,1 1-1,0 0 1,0-1-1,0 1 1,0 0-1,-1-1 1,1 1-1,0 0 1,0-1-1,0 1 1,1 0-1,-1-1 1,0 1-1,0-1 1,0 1-1,0 0 0,1-1 1,-1 1-1,0 0 1,0-1-1,1 1 1,-1-1-1,0 1 1,1-1-1,-1 1 1,1-1-1,-1 1 1,1-1-1,0 1 1,3 2-164,-1-1 1,1 1 0,-1-1 0,1 0 0,0 0 0,0 0 0,0 0-1,1-1 1,-1 0 0,0 0 0,0 0 0,7 1 0,58 0-835,-61-2 870,43-2-745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09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89 15475,'5'-8'1951,"-16"13"-725,2 2-790,1 0 1,0 0-1,0 1 1,0 0-1,1 1 0,0 0 1,-7 12-1,2-1-153,1 1 1,-12 31-1,18-39-194,1 1 1,0-1 0,0 0-1,2 1 1,-2 23-1,4-33-69,0 0 1,0 0-1,0 0 0,1 0 0,0 0 0,0 0 0,0 0 0,0 0 0,1 0 0,2 5 1,-3-7-13,1 0 1,0 1 0,0-1 0,-1 0 0,1 0 0,0-1 0,1 1 0,-1 0 0,0-1 0,0 1-1,1-1 1,-1 0 0,1 0 0,-1 0 0,1 0 0,-1 0 0,4 1 0,1-2-1,0 1 0,-1-1 1,1 0-1,0 0 0,-1-1 0,1 0 0,-1 0 1,1 0-1,-1-1 0,1 0 0,-1 0 1,0-1-1,0 0 0,0 0 0,0 0 1,-1-1-1,7-5 0,1-1 13,0 0-1,-1-1 1,-1-1-1,0 0 1,0 0-1,9-16 1,-14 18-7,0 0-1,-1 0 1,0 0 0,-1-1 0,0 0-1,0 0 1,-1 0 0,-1 0-1,0 0 1,-1-1 0,1-13 0,-2 21-11,0-1 1,0 0 0,-1 1 0,0-1 0,0 0 0,0 1 0,0-1-1,0 1 1,-1 0 0,0-1 0,0 1 0,0 0 0,-1 0-1,1 0 1,-1 1 0,0-1 0,0 0 0,0 1 0,0 0-1,-1 0 1,0 0 0,1 0 0,-1 0 0,0 1 0,0 0 0,0 0-1,-1 0 1,1 0 0,-9-2 0,8 3 3,0 0 0,0 0 0,0 1 0,0-1 0,0 1 0,0 1 0,1-1 0,-1 0 0,-10 3 0,13-2-19,0 0-1,-1-1 1,1 1-1,0 0 1,0 0-1,0 0 1,0 0-1,0 1 0,0-1 1,0 0-1,1 1 1,-1 0-1,0-1 1,1 1-1,-1 0 1,1 0-1,0 0 0,0 0 1,0 0-1,-1 0 1,2 0-1,-1 0 1,-1 3-1,2-4-23,0 0-1,-1 0 1,1 0 0,0-1-1,0 1 1,0 0 0,0 0-1,0 0 1,0 0 0,0 0-1,0 0 1,1 0 0,-1 0-1,0 0 1,1-1 0,-1 1-1,0 0 1,1 0 0,-1 0-1,1-1 1,-1 1 0,1 0-1,-1 0 1,1-1 0,0 1-1,-1 0 1,1-1-1,0 1 1,0-1 0,-1 1-1,1-1 1,0 1 0,0-1-1,0 0 1,1 1 0,2 0-36,0 0-1,-1 0 1,1-1 0,0 0 0,0 1 0,0-1 0,6-1-1,18-3-337</inkml:trace>
  <inkml:trace contextRef="#ctx0" brushRef="#br0" timeOffset="1">667 1 16580,'-9'0'393,"1"0"0,-1 0 1,1 1-1,0 0 1,-1 1-1,1 0 1,0 0-1,0 1 1,-10 4-1,5-1 25,0 0 0,1 1 1,0 1-1,-19 16 0,25-20-311,2 1 1,-1 0 0,0 1-1,1-1 1,0 1-1,0 0 1,1 0-1,0 0 1,0 1 0,0-1-1,-2 11 1,4-14-79,0 0 0,0 0 0,1 0 0,0 1 0,-1-1 0,1 0 0,0 0 0,1 1 1,-1-1-1,0 0 0,1 0 0,0 1 0,0-1 0,0 0 0,0 0 0,0 0 0,1 0 0,-1 0 1,1 0-1,0-1 0,0 1 0,0 0 0,0-1 0,0 0 0,1 1 0,2 1 0,1 0-4,-1-1-1,1 0 1,1 0-1,-1 0 1,0-1-1,1 0 1,-1 0 0,1-1-1,-1 1 1,1-1-1,0-1 1,-1 1-1,1-1 1,0-1-1,0 1 1,-1-1-1,10-2 1,-6 1-6,-1-1 0,0 0 0,0 0 0,0-1 0,0 0 0,-1 0 0,1-1 0,-1 0 0,0-1 0,-1 0 0,12-11 0,-17 15-34,0 1 0,0-1 0,-1 0 0,1 0 0,-1 0 0,0 0 1,1 0-1,-1 0 0,0-1 0,0 1 0,-1 0 0,1-1 0,0 1 0,-1 0 1,1-1-1,-1 1 0,0-1 0,0 1 0,0-1 0,0 1 0,0-1 0,0 1 0,-1 0 1,1-1-1,-1 1 0,0-1 0,0 1 0,0 0 0,0 0 0,0-1 0,0 1 1,-2-2-1,0 0-106,-1 0 0,0 0 1,1 1-1,-1-1 1,0 1-1,-1 0 0,1 0 1,0 1-1,-1-1 0,0 1 1,1 0-1,-1 0 1,0 0-1,-7-1 0,-4 1-205,0 0 0,-1 1-1,1 1 1,0 0 0,0 1 0,0 1-1,0 1 1,-19 5 0,-26 11-536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7:3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1 553 14539,'38'-1'103,"1"-1"0,-1-2-1,0-2 1,49-14 0,-44 11-115,482-148-414,-257 70 371,163-29 188,9 44 427,123 50 160,-101 7 627,-414 11-1085,73-14 1,-51-1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5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17 15195,'6'-7'1166,"4"-3"1363,-13 15-996,-15 21 198,-17 36 1,27-45-1613,0 1 0,1 0 0,1 0 1,0 0-1,-5 39 0,10-54-115,1 1 1,-1 0-1,1-1 0,0 1 0,1-1 1,-1 1-1,0-1 0,1 1 0,0-1 0,0 1 1,0-1-1,0 0 0,1 0 0,-1 1 0,1-1 1,0 0-1,3 4 0,-3-4 1,1-1 0,1 1-1,-1-1 1,0 0 0,1 0 0,-1 0-1,1 0 1,-1 0 0,1-1 0,0 1-1,0-1 1,-1 0 0,1-1 0,0 1 0,5 0-1,6 0 8,0-1 0,0-1-1,0 0 1,-1-1 0,1-1-1,0 0 1,16-6-1,-7 1-266,0-2-1,-1 0 0,30-18 1,-49 25-83,1-1 0,-1 0 0,1 1 0,-1-1 0,0-1 1,-1 1-1,5-7 0,-7 10 162,0 0 0,0 0 0,0 0 0,-1 0 0,1 0 0,0 0 0,-1 0 0,1-1 0,-1 1 0,1 0 0,-1 0 1,0-1-1,0 1 0,1 0 0,-1 0 0,0-1 0,0 1 0,0 0 0,0 0 0,0-1 0,-1 1 0,1 0 0,0-1 0,-1 1 0,1 0 0,0 0 0,-1 0 0,0-1 0,1 1 1,-1 0-1,0 0 0,1 0 0,-1 0 0,0 0 0,0 0 0,0 0 0,0 1 0,-1-2 0,2 2 142,-1-1 1,1 1-1,0 0 0,-1 0 0,1 0 0,0 0 1,-1 0-1,1 0 0,0-1 0,-1 1 1,1 0-1,0 0 0,-1 0 0,1 0 1,-1 0-1,1 0 0,0 0 0,-1 0 1,1 1-1,0-1 0,-1 0 0,1 0 1,0 0-1,-1 0 0,1 0 0,0 1 0,-1-1 1,1 0-1,0 0 0,-1 1 0,-7 12-139,-1 20 829,8-29-587,-7 33 935,2 1-1,1-1 0,2 1 1,1 0-1,6 54 0,-4-86-902,1 1 0,0-1 0,1 0 0,0 0 0,0-1 0,0 1 0,0 0 0,1-1 0,5 9 0,-7-13-89,0 1 0,1-1 0,-1 0 0,0 0 0,0 1 0,1-1-1,-1 0 1,0-1 0,1 1 0,-1 0 0,1 0 0,-1 0 0,1-1 0,0 1 0,-1-1 0,3 1 0,-2-1-8,1 0 1,-1 0-1,0 0 0,0-1 1,1 1-1,-1-1 1,0 1-1,0-1 0,0 0 1,0 0-1,0 0 1,0 0-1,0 0 0,0 0 1,3-3-1,21-23-27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6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12 15859,'6'-3'1396,"-10"4"-392,-12 10 244,10-4-1027,1 1 0,0 0 0,0 0 0,1 0 0,0 1 0,0 0 0,-3 11 0,2 1-52,0-1-1,-3 26 1,7-38-114,1 0 0,0 0 0,0 0 0,0 1 0,1-1 0,1 0 0,-1 0 0,1 0 0,0 0 0,1 0 0,6 13 0,-7-18-23,0 0 0,0 0 1,0 0-1,0 0 0,1 0 1,-1-1-1,1 1 0,-1-1 1,1 0-1,0 0 1,0 0-1,0 0 0,0 0 1,0 0-1,0-1 0,1 0 1,-1 1-1,1-1 1,-1-1-1,0 1 0,1 0 1,0-1-1,-1 0 0,1 0 1,-1 0-1,1 0 1,-1 0-1,1-1 0,5-1 1,-1 0 5,1-1 1,-1 0-1,0-1 1,1 0-1,-2-1 1,1 1-1,0-1 1,-1-1-1,0 1 1,0-1-1,-1-1 1,0 1-1,0-1 1,0 0-1,-1 0 1,0-1-1,0 0 1,-1 0-1,5-10 1,-6 12-32,-1 0-1,0 0 1,0 0 0,0-1 0,0 1 0,-1-1 0,0 1 0,-1-1-1,1 0 1,-1 1 0,0-1 0,-1 1 0,0-1 0,0 0-1,0 1 1,-1-1 0,0 1 0,0 0 0,-1 0 0,1 0-1,-2 0 1,1 0 0,0 0 0,-1 1 0,0 0 0,-8-9 0,7 10-7,0 0 1,0 1 0,-1-1 0,1 1 0,-1 0 0,0 0 0,0 1 0,0-1-1,-10-1 1,13 3 0,0 0 0,1 1 1,-1-1-1,0 1 0,0 0 0,0 0 0,0 0 0,0 0 0,0 0 0,0 1 0,0-1 0,0 1 0,0 0 0,0 0 0,0 0 0,1 0 0,-1 0 1,0 1-1,1-1 0,-1 1 0,1 0 0,-4 2 0,5-3-22,0 0 1,0 0-1,0 1 1,0-1-1,1 0 0,-1 1 1,0-1-1,0 0 1,1 1-1,-1-1 0,1 1 1,-1-1-1,1 1 1,0-1-1,0 1 1,-1-1-1,1 1 0,0-1 1,0 1-1,1-1 1,-1 3-1,1-2-55,0 1-1,0-1 1,0 0-1,0 1 1,1-1 0,-1 0-1,0 0 1,1 0-1,0 0 1,0 0-1,3 3 1,2 1-132,0-1 0,1 0-1,0 0 1,0-1 0,17 7 0,-9-6 33,-1 0 1,1-1-1,1-1 1,21 1-1,21-1-497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26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54 16404,'1'0'41,"-1"0"0,0-1 0,1 1 0,-1 0 0,0-1 0,0 1 0,1-1 0,-1 1 0,0 0 0,0-1 0,1 1 0,-1-1 0,0 1 0,0 0 0,0-1 0,0 1 0,0-1 0,0 1 0,0-1 0,0 1 1,0-1-1,0 1 0,0-1 0,0 1 0,0 0 0,0-1 0,0 1 0,0-1 0,-1 1 0,1-1 0,0 1 0,0 0 0,-1-1 0,1 1 0,0 0 0,0-1 0,-1 1 0,1 0 0,0-1 0,-1 1 0,1 0 1,0-1-1,-1 1 0,1 0 0,-1 0 0,-1-1 24,-1 1 0,1-1 0,0 1 0,-1 0 0,1 0 0,0 0 1,-1 1-1,1-1 0,0 0 0,-4 2 0,-8 3 249,2 0 0,-1 0 0,0 1 1,1 1-1,0 0 0,1 1 0,0 0 0,-17 16 0,20-16-178,-1 0 0,1 1-1,1 0 1,-1 0 0,2 1-1,-1 0 1,1 0 0,1 1-1,0-1 1,-6 18 0,10-24-99,0-1 0,0 1 0,1-1 1,-1 1-1,1-1 0,0 1 0,0-1 1,0 1-1,0-1 0,1 1 1,-1-1-1,1 1 0,0-1 0,0 1 1,2 4-1,-1-6-22,-1 0 0,1 0 0,-1-1 0,1 1 1,0-1-1,-1 1 0,1-1 0,0 0 0,0 1 0,0-1 0,0 0 1,0 0-1,0 0 0,0-1 0,0 1 0,1 0 0,-1-1 1,0 0-1,0 1 0,1-1 0,-1 0 0,0 0 0,1 0 0,3-1 1,5-1-7,0 0 0,0-1 0,0 0 1,-1-1-1,1 0 0,-1-1 1,0 0-1,0 0 0,0-1 1,-1 0-1,10-9 0,-9 7-4,1-2-1,-1 1 0,0-1 1,-1-1-1,0 0 0,-1 0 1,0-1-1,9-19 0,-15 28-3,0-1 1,-1 1-1,0 0 0,0 0 0,0-1 0,0 1 0,0-1 0,-1 1 1,0-1-1,1 1 0,-1-1 0,-1 1 0,1-1 0,0 1 1,-1 0-1,0-1 0,1 1 0,-1-1 0,-1 1 0,1 0 1,0 0-1,-1 0 0,0-1 0,-2-1 0,2 2-1,-1 0 0,0 1-1,0-1 1,0 1 0,0 0 0,-1 0 0,1 0-1,0 1 1,-1-1 0,1 1 0,-1 0-1,0-1 1,0 2 0,1-1 0,-1 0 0,0 1-1,0 0 1,0 0 0,1 0 0,-1 0-1,-5 1 1,2 1 0,0-1-1,1 1 1,-1 0 0,1 1-1,0-1 1,0 1-1,0 1 1,0-1 0,-9 8-1,13-10-55,0 1-1,0-1 1,1 0-1,-1 1 1,0 0-1,1-1 1,0 1-1,-1 0 1,1 0-1,0-1 1,0 1-1,0 0 1,0 0-1,0 0 1,0 0 0,1 1-1,-1-1 1,1 0-1,-1 0 1,1 0-1,0 0 1,0 1-1,0-1 1,0 0-1,0 0 1,0 0-1,1 1 1,-1-1-1,1 0 1,0 0-1,-1 0 1,1 0-1,2 3 1,-2-3 10,1 0 1,0 0-1,0 0 0,0-1 1,0 1-1,0 0 1,0-1-1,1 1 0,-1-1 1,0 0-1,1 0 1,-1 0-1,1 0 1,-1 0-1,5 0 0,25 2-436</inkml:trace>
  <inkml:trace contextRef="#ctx0" brushRef="#br0" timeOffset="1">626 41 17700,'-10'1'290,"0"0"0,1 1 0,-1 0 0,1 0 0,0 1 0,0 0 0,0 1 0,0 0 0,-14 8 0,6-2 68,1 1 0,1 1 0,-26 24 1,33-28-211,0 1 1,1-1 0,0 2-1,-8 13 1,14-21-120,0 1 0,0-1 0,0 0 0,0 0 0,0 0 1,1 1-1,-1-1 0,1 0 0,0 1 0,-1-1 0,1 1 0,0 3 0,1-5-18,-1 0 1,1 1-1,-1-1 0,1 0 0,-1 0 0,1 0 1,0 0-1,0 0 0,-1 0 0,1 0 0,0 0 0,0 0 1,0 0-1,0 0 0,0 0 0,0-1 0,0 1 1,0 0-1,0-1 0,1 1 0,-1-1 0,0 1 0,0-1 1,1 0-1,0 1 0,7 0-4,-1 0 0,1 0 0,-1-1-1,1 0 1,-1-1 0,1 1 0,-1-2 0,0 1-1,0-1 1,1-1 0,-1 1 0,14-7 0,-4 0 9,0-1 1,0 0-1,-1-1 0,20-16 1,-32 23-10,-1 0 0,1-1 0,-1 1 0,1-1 0,-1 0 0,-1 0 0,1 0 0,-1-1 0,0 1 0,0-1 0,0 0 0,1-7 1,-3 10-9,0 1 1,-1-1 0,0 0 0,0 0 0,0 0 0,0 0 0,0 0 0,0 0 0,-1 1 0,1-1 0,-1 0 0,0 0 0,0 0 0,0 1 0,0-1 0,-1 1 0,1-1 0,0 1 0,-1-1 0,0 1 0,0 0 0,0-1 0,0 1 0,0 0 0,0 1 0,0-1-1,-1 0 1,-2-1 0,-2-1-36,1 0-1,-1 1 1,1 0-1,-1 1 0,0 0 1,0 0-1,-9-2 1,12 4-75,-1-1 1,1 0-1,-1 1 1,1 0-1,-1 0 1,0 0 0,1 1-1,-1 0 1,1 0-1,-1 0 1,1 0-1,-6 3 1,9-4 92,1 0-1,-1 0 1,0 1 0,1-1 0,-1 0-1,0 1 1,1-1 0,-1 1-1,1-1 1,-1 1 0,1-1 0,-1 1-1,1-1 1,-1 1 0,1 0-1,-1-1 1,1 1 0,0 0 0,-1-1-1,1 1 1,0 0 0,-1-1-1,1 1 1,0 0 0,0 0-1,0-1 1,0 1 0,0 0 0,0 0-1,0-1 1,0 1 0,0 0-1,0 0 1,1 0 0,5 15-348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7:33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5 377 12219,'0'0'28,"0"1"1,-1-1 0,1 0-1,-1 1 1,1-1 0,0 1-1,-1-1 1,1 1 0,0-1-1,-1 1 1,1-1 0,0 1-1,0-1 1,0 1 0,0-1-1,-1 1 1,1-1 0,0 1-1,0 0 1,0-1-1,0 1 1,0-1 0,0 1-1,0-1 1,0 1 0,1-1-1,-1 1 1,0 0 0,0-1-1,0 1 1,1-1 0,-1 1-1,0-1 1,0 1 0,1-1-1,-1 0 1,0 1 0,1-1-1,-1 1 1,1-1 0,-1 0-1,1 1 1,-1-1 0,0 0-1,1 1 1,-1-1 0,1 0-1,-1 0 1,1 1 0,0-1-1,-1 0 1,1 0 0,-1 0-1,1 0 1,-1 0 0,2 0-1,42 5 637,-41-5-563,67 1-32,1-4-1,92-15 0,139-40-414,182-59-567,0 1-109,4 35 316,-391 73 717,0 4-1,0 4 1,0 4 0,145 26 0,-113-3 120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37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466 1 16059,'-14'13'3958,"-24"25"-1196,-69 73-2356,6 5-911,-105 160 0,213-296-1900,9-11 1831,7-14-98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37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30 14907,'8'-8'777,"-7"5"-573,1 1 1,0 0-1,0 0 0,0 0 0,1 0 1,-1 0-1,0 0 0,5-2 0,-6 5-33,0 1-1,-1 0 1,1-1-1,-1 1 1,1-1-1,-1 1 1,0 0-1,0-1 1,1 1-1,-1 0 1,-1 0-1,1-1 1,0 3-1,0-1 19,3 50 813,2-1 0,23 97 1,5 43-1949,-32-186 736,-1-3 148,1-1 1,-1 1 0,0 0-1,0-1 1,0 1 0,0 0-1,0-1 1,-1 1 0,1 0-1,-1-1 1,1 1 0,-1-1-1,-1 4 1,-4-2-337</inkml:trace>
  <inkml:trace contextRef="#ctx0" brushRef="#br0" timeOffset="1">21 470 15123,'-11'24'1617,"5"-1"-897,3-5-272,14-5 1088,13-2-552,12 0-287,6-3-137,10-1-256,6-1-56,2-9-120,0 0-200,-4-1-664,-8-2 688,-9 5-112,-6-2-40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39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19884,'4'10'1585,"-1"3"-1145,2 3-208,6 9 640,2-1-192,7 8-368,1 1-144,3-5-64,5-2-64,2-10-384,-4-6-288,-1-13 1136,0-7-568,-7-15-64,1-6-32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4:3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16700,'26'11'921,"-14"-6"-903,-1 0 1,1-1-1,0 0 0,0-1 1,0 0-1,13 1 0,2-3-109,-1-2 0,1 0 0,0-2 0,28-6 0,106-34-277,-68 17 324,188-26 0,102 18 82,-195 20-29,185-19-3,210-17-68,208 8-41,-166 10 93,-405 18 29,387-20 18,1 28 91,-445 16 112,-1 7 1,260 60 0,300 141 837,-720-217-1103,21 8 686,0-2 0,44 9 0,-57-17-387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39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 15939,'-9'18'1945,"-1"8"-1249,-7 11-240,-1 7 1152,-1 7-727,1 2-113,-1 5-264,0 2-96,3-5-192,-1-6-128,5-7-496,1-10-432,5-11 704,6-3-128,8-10-88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40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83 14267,'-14'9'1202,"8"-6"-799,1 0 0,0 0 1,0 1-1,-8 7 0,13-11-370,0 0 0,0 0 0,0 0 0,0 0 0,0 0 0,-1 1 0,1-1 0,0 0 0,0 0 0,0 0 0,0 0 0,0 0 0,0 0 0,0 0 0,0 1 0,0-1 0,0 0-1,0 0 1,0 0 0,0 0 0,0 0 0,-1 0 0,1 1 0,0-1 0,0 0 0,0 0 0,0 0 0,0 0 0,1 0 0,-1 1 0,0-1 0,0 0 0,0 0 0,0 0 0,0 0 0,0 0 0,0 0 0,0 1 0,0-1 0,0 0 0,0 0 0,0 0 0,0 0 0,0 0 0,1 0 0,8 2 902,16-4 92,-25 2-979,188-26 2333,272-26-834,20 41-1411,-199 8-729,-244 2 311,-20 2-182,0-1 0,0-1 0,0-1 0,25-5 0,-42 7 437,0 0 0,1 0 0,-1 0 0,0 0-1,0 0 1,0 0 0,0 0 0,0 0 0,1 0 0,-1 0 0,0 0 0,0 0 0,0 0 0,0 0 0,0 0 0,1-1 0,-1 1 0,0 0 0,0 0 0,0 0 0,0 0 0,0 0 0,0 0 0,0 0 0,1 0 0,-1-1 0,0 1 0,0 0 0,0 0 0,0 0 0,0 0 0,0 0-1,0 0 1,0-1 0,0 1 0,0 0 0,0 0 0,0 0 0,0 0 0,0 0 0,0-1 0,0 1 0,0 0 0,0 0 0,0 0 0,-7-5-427,-11 0 70,-9 0-235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40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349 106 12379,'10'-12'4718,"-33"36"-2008,-64 90-934,-136 139-1,206-238-2081,13-13-730,7-8 398,14-16-239,22-23 1,-10 14 387,16-23-363</inkml:trace>
  <inkml:trace contextRef="#ctx0" brushRef="#br0" timeOffset="1">411 16 12867,'15'-14'1433,"-15"14"-1417,0 0-1,0 0 0,0 0 1,0-1-1,0 1 0,0 0 1,0 0-1,0 0 0,0 0 1,0 0-1,0 0 1,0 0-1,0 0 0,0 0 1,0 0-1,0 0 0,1-1 1,-1 1-1,0 0 0,0 0 1,0 0-1,0 0 0,0 0 1,0 0-1,0 0 0,0 0 1,0 0-1,1 0 0,-1 0 1,0 0-1,0 0 0,0 0 1,0 0-1,0 0 0,0 0 1,0 0-1,0 0 0,1 0 1,-1 0-1,0 0 1,0 0-1,0 0 0,0 0 1,0 0-1,0 0 0,0 1 1,0-1-1,0 0 0,0 0 1,1 0-1,-1 0 0,0 0 1,0 0-1,0 0 0,0 0 1,0 0-1,-1 10 515,-6 16 260,6-22-541,-5 16 344,-32 134 2774,34-135-3045,2-1-1,0 0 1,1 1 0,1-1-1,1 0 1,4 29 0,-3-38-354,1 0 0,0 0 0,1-1 1,0 1-1,0-1 0,0 0 1,1 0-1,1 0 0,10 12 1,-2-2-1250,-14-18 1263,0 0 1,0 0-1,-1 0 0,1 0 0,0 0 1,0 0-1,0 0 0,0 0 1,0 0-1,0 0 0,0 0 1,0 0-1,0 0 0,0 0 1,0 0-1,-1 0 0,1 0 0,0 1 1,0-1-1,0 0 0,0 0 1,0 0-1,0 0 0,0 0 1,0 0-1,0 0 0,0 0 1,0 0-1,0 0 0,0 0 0,0 0 1,0 1-1,0-1 0,0 0 1,0 0-1,0 0 0,0 0 1,0 0-1,0 0 0,0 0 1,0 0-1,0 0 0,0 0 1,0 1-1,0-1 0,0 0 0,0 0 1,0 0-1,-10-6-589</inkml:trace>
  <inkml:trace contextRef="#ctx0" brushRef="#br0" timeOffset="2">9 415 15635,'-8'16'1433,"8"-4"-825,5-1-192,16-4 656,10 1-136,8-3-256,6 1-103,10-3-129,-1 0-96,2-3-504,-1 0-320,-6-1 400,-7-4-72,-4-3-80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41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50 15835,'2'-2'308,"-1"-1"0,0 0-1,-1 1 1,1-1 0,0 0-1,-1 0 1,1 0 0,-1 1-1,0-1 1,0-3 0,-1 5-206,1 0 1,0 0 0,-1 0 0,1 0 0,0 1 0,-1-1 0,1 0-1,-1 0 1,1 1 0,-1-1 0,0 0 0,1 1 0,-1-1 0,0 0-1,1 1 1,-1-1 0,0 1 0,0-1 0,1 1 0,-1 0 0,0-1-1,0 1 1,0 0 0,0 0 0,0-1 0,1 1 0,-1 0 0,0 0-1,0 0 1,0 0 0,0 0 0,0 0 0,0 0 0,-1 1 0,-4-1 111,-1 1 0,0 1 0,1-1 0,0 1 0,-1 0 0,1 1 0,0-1 0,0 1 0,-10 7 0,-4 4 81,-24 20 0,33-24-157,-10 7 22,1 1 1,2 1-1,-19 23 0,31-36-130,1 1 0,1 0 0,-1 0 0,1 0 0,0 0 0,1 1 0,0-1 0,0 1 0,1 0 0,-1 0 0,2 0 0,-1 0 0,1 0 0,0 11 0,2-15-26,-1 0 1,1 0-1,0 0 1,0 0-1,1 0 1,-1 0-1,1 0 1,0 0-1,0-1 0,0 1 1,0-1-1,1 1 1,-1-1-1,1 0 1,0 0-1,0 0 1,0 0-1,0-1 0,0 1 1,1-1-1,-1 0 1,1 0-1,0 0 1,7 2-1,3 1-1,1 0-1,-1-2 0,1 0 1,0 0-1,22 0 0,-24-2 5,0-1 0,-1-1 0,1 0 0,18-4 0,-26 4-2,1 0 0,-1-1 0,0 1 0,0-1-1,0 0 1,0-1 0,-1 1 0,1-1 0,-1 0 0,1 0 0,-1 0-1,0-1 1,5-5 0,-8 8-2,0 0-1,0 0 1,-1 0-1,1 0 1,0 0-1,-1-1 1,1 1-1,-1 0 1,1 0-1,-1 0 1,0 0-1,0-1 1,1 1-1,-1 0 1,0 0-1,0-1 1,0 1-1,0 0 1,0 0-1,-1-1 1,1 1-1,0 0 1,-1-2-1,0 1 2,-1 0-1,1-1 0,0 2 0,-1-1 1,1 0-1,-1 0 0,0 0 1,0 1-1,0-1 0,0 1 1,-3-3-1,-2 0 2,-1 0 1,0 1-1,0 0 0,0 0 1,-17-3-1,17 4-3,0 1 0,1 0-1,-1 1 1,0 0 0,0 0-1,0 1 1,0 0 0,0 0-1,0 1 1,-11 3 0,19-5-2,0 0 0,-1 0-1,1 0 1,-1 0 0,1 1 0,0-1 0,-1 0 0,1 0 0,-1 0 0,1 0-1,0 1 1,-1-1 0,1 0 0,0 0 0,-1 1 0,1-1 0,0 0 0,-1 1-1,1-1 1,0 0 0,0 1 0,0-1 0,-1 0 0,1 1 0,0-1 0,0 1-1,0-1 1,0 0 0,-1 1 0,12 4-3,21-2 2,0-6-105,0-1 0,-1-2 0,53-16 1,-6 2-439,-76 19 521,-1 1 0,0 0 0,1-1 0,-1 1 0,0 0 0,1 0 0,-1 0 0,0 0 0,1 0 0,-1 0 0,0 0 0,1 1 0,-1-1 0,0 0 0,1 1 0,1 0 0,-2 0 13,-1-1 0,1 1 0,-1-1 0,0 1 0,1-1 0,-1 1 1,1 0-1,-1-1 0,0 1 0,0 0 0,1-1 0,-1 1 0,0 0 1,0-1-1,0 1 0,0 0 0,0-1 0,0 1 0,0 0 0,0 0 0,0-1 1,0 2-1,-2 5-9,0 0 0,0-1 1,-1 1-1,1-1 0,-5 7 1,2-3 37,-3 8-54,0 1 0,1-1 0,-8 40 0,15-43-429,0-15 456,0 0-1,0 0 1,0 0 0,0 0-1,0 0 1,1 0 0,-1 1-1,0-1 1,0 0 0,0 0-1,0 0 1,0 0 0,0 0-1,0 0 1,1 0 0,-1 0-1,0 0 1,0 0 0,0 0-1,0 1 1,0-1 0,1 0-1,-1 0 1,0 0 0,0 0-1,0 0 1,0 0 0,1 0-1,-1 0 1,0 0 0,0 0-1,0-1 1,0 1 0,0 0-1,1 0 1,-1 0 0,0 0-1,0 0 1,0 0 0,0 0-1,17-18-322,-3-2 69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6:41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18852,'6'5'2088,"5"-1"-1471,20-1-281,3 0 920,16 0-640,0-2-176,7 1-592,-4 2-320,-5-1 328,-8 0-16,-18 0-128,-7 0-176</inkml:trace>
  <inkml:trace contextRef="#ctx0" brushRef="#br0" timeOffset="1">0 155 14659,'8'9'2169,"9"-3"-1209,18-6-400,7 0 2217,11-2-2001,7 1-208,5-5-792,-3-1 488,0-2-272,-3 2-120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7:52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367 16 19676,'0'-1'75,"-1"0"-1,1 1 1,0-1-1,0 0 1,-1 0-1,1 1 1,0-1-1,-1 0 1,1 1-1,-1-1 1,1 0-1,-1 1 1,1-1-1,-1 0 1,1 1 0,-1-1-1,1 1 1,-1-1-1,0 1 1,1 0-1,-1-1 1,0 1-1,0 0 1,1-1-1,-1 1 1,0 0-1,0 0 1,0 0-1,1-1 1,-1 1-1,0 0 1,0 0-1,0 0 1,1 0-1,-1 1 1,0-1-1,0 0 1,1 0 0,-1 0-1,0 1 1,0-1-1,1 0 1,-1 1-1,-1 0 1,-5 2 243,0 1 0,0 0 0,-10 9 0,10-8 37,-8 6-260,1 2-1,0-1 1,1 2-1,0 0 1,1 0 0,1 1-1,0 1 1,-8 16-1,17-30-92,1 0 0,0 0 1,0 0-1,0 0 0,0 0 0,1 0 0,-1 0 0,1 0 0,-1 0 1,1 1-1,-1-1 0,1 0 0,0 0 0,0 0 0,0 1 0,1 3 0,0-4 1,0-1-1,0 0 1,0 1-1,0-1 0,0 0 1,1 0-1,-1 1 0,0-1 1,1 0-1,-1 0 0,0 0 1,1-1-1,-1 1 1,1 0-1,-1 0 0,1-1 1,0 1-1,-1-1 0,1 0 1,0 1-1,-1-1 0,4 0 1,12 2 26,30-2 0,-34 0-10,0 0 0,0 0 1,0 1-1,13 3 1,-24-3-20,1 0 1,-1-1 0,0 1-1,0 0 1,0 0 0,1 0 0,-1 0-1,0 1 1,-1-1 0,1 1 0,0-1-1,0 1 1,0-1 0,-1 1 0,1 0-1,-1 0 1,0 0 0,2 3 0,-1-1-2,-1-1-1,0 1 1,0 0 0,0 0 0,0 0 0,0 0-1,-1 0 1,0 0 0,0 0 0,0 4 0,-2 4 6,0 0 1,-1 0 0,0 0 0,0 0-1,-2-1 1,-5 13 0,4-14 31,0 1 0,-1-2 0,0 1 0,-1-1 0,0 0 0,0-1 0,-1 1 0,0-2 0,-1 1 0,0-1 0,-15 8 0,14-9-26,0-1-1,0 1 1,-1-2-1,0 0 0,0 0 1,0-1-1,-1 0 0,1-1 1,0-1-1,-23 0 1,31-1-80,1 0 1,-1-1-1,1 1 1,0-1 0,0 0-1,-1 0 1,1 0-1,0 0 1,0-1 0,0 1-1,0-1 1,0 0-1,0 0 1,1 0-1,-1 0 1,1 0 0,-1-1-1,1 1 1,-2-4-1,0 1 3,1-1 0,0 1 0,0-1-1,1 0 1,0 0 0,0 0-1,0-1 1,1 1 0,-1-8 0,-2-36-356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7:53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19796,'17'-2'2137,"3"2"-1537,8 0-256,4 2 1168,8-2-1144,4 1-624,8-2 728,3-2-528,4 3-104,0-3-56</inkml:trace>
  <inkml:trace contextRef="#ctx0" brushRef="#br0" timeOffset="1">679 0 14123,'-39'16'1123,"1"2"-1,1 1 1,0 2 0,2 2-1,-48 39 1,75-54-991,-1 0 1,1 1-1,1 0 0,0 0 1,0 1-1,1 0 0,0 0 1,-8 21-1,12-28-112,1 0 1,0 0-1,0 0 0,0 1 1,1-1-1,-1 0 0,1 1 1,0-1-1,0 0 0,0 1 0,0-1 1,0 0-1,1 1 0,-1-1 1,1 0-1,0 1 0,0-1 1,1 0-1,-1 0 0,0 0 1,1 0-1,0 0 0,0 0 0,0-1 1,0 1-1,0-1 0,0 1 1,1-1-1,-1 0 0,1 0 1,0 0-1,-1 0 0,1 0 1,4 1-1,1 1 36,0-1 0,0 0 0,0-1 0,0 0 0,1 0 0,-1-1 0,1 0 0,-1-1 0,1 1 0,-1-2 0,1 1 1,-1-1-1,1 0 0,-1-1 0,0 0 0,0-1 0,9-3 0,5-3 209,0-1 0,-1-1 0,-1 0 0,38-29 0,-43 28-79,0 0 0,-1-1 0,12-16 0,-21 24-121,-1 0 0,0 0 0,0-1 0,-1 0 0,0 0 0,0 0-1,0 0 1,0 0 0,-1 0 0,0-1 0,1-12 0,-2 17-58,-1 1 0,0-1 1,0 0-1,0 1 0,0-1 1,-1 1-1,1-1 1,0 1-1,-1-1 0,1 1 1,-1-1-1,1 1 0,-1-1 1,0 1-1,0 0 0,1-1 1,-1 1-1,0 0 0,0 0 1,0-1-1,-2 0 1,1 0-11,-1 1 0,1 0 0,-1-1 0,1 1 0,-1 0 0,0 0 0,1 0 0,-1 1 1,0-1-1,0 0 0,-2 1 0,-6-1-65,1 1 0,0 1 0,-1 0 0,1 0 1,-16 5-1,13-3-239,0 2 0,-17 7 0,27-10 129,0-1-1,0 1 1,0-1-1,0 1 1,0 0-1,1 0 1,-1 0-1,1 0 1,-1 1-1,1-1 1,0 1-1,0 0 1,0-1-1,-3 6 1,5-8 157,0 1 0,0-1 1,0 0-1,0 1 1,0-1-1,0 0 1,0 1-1,0-1 0,0 0 1,0 1-1,0-1 1,0 0-1,0 1 1,1-1-1,-1 0 0,0 0 1,0 1-1,0-1 1,0 0-1,1 1 1,-1-1-1,0 0 0,0 0 1,0 0-1,1 1 1,-1-1-1,0 0 1,0 0-1,1 0 0,-1 1 1,0-1-1,1 0 1,-1 0-1,0 0 1,1 0-1,-1 0 0,15 3-510,13-4-264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7:53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1 15307,'-29'19'1388,"0"2"0,1 1-1,-34 33 1,52-45-1169,1-1 1,0 2 0,1-1-1,0 1 1,1 0 0,0 1-1,0-1 1,-8 23-1,14-30-159,-1 1 0,1-1 0,0 1 0,0-1 0,1 1 0,-1 0 0,1-1 0,0 1 0,0 0 0,1 0-1,-1-1 1,1 1 0,0 0 0,0-1 0,1 1 0,-1-1 0,1 0 0,0 1 0,0-1 0,0 0 0,1 0-1,0 0 1,-1 0 0,2-1 0,-1 1 0,0-1 0,7 6 0,0-2 18,0 0 0,1-1 0,-1 0 0,1-1 0,0 0 0,1-1-1,-1 0 1,1-1 0,0 0 0,0-1 0,0 0 0,0-1 0,0 0 0,0-1 0,0 0 0,21-4 0,-12 1 103,1-2 0,-1 0 0,0-2 0,0 0 0,-1-1 0,0-1 0,0-1 0,24-16 0,-35 20-91,-1 0 0,0-1 0,0 0 0,-1-1 0,0 1-1,0-1 1,-1-1 0,0 1 0,0-1 0,-1 0 0,5-12 0,-8 17-81,0-1 0,-1 1 0,1 0 0,-1-1 0,0 1 0,-1-1 0,1 0 0,-1 1 0,0-1 0,0 1 0,0-1 0,-1 0 0,1 1 0,-1-1 0,0 1 0,-1-1 0,1 1 0,-1 0 0,0 0 0,0-1 0,0 1 0,0 0 0,-1 1 0,0-1 0,1 0 0,-1 1 0,-5-5 0,0 2-203,1 1 0,-1-1 0,-1 1 0,1 1 0,-1-1 0,1 2 0,-1-1 0,-1 1 0,1 1 0,0-1 1,0 1-1,-1 1 0,1 0 0,-1 0 0,0 1 0,1 0 0,-1 1 0,-14 3 0,1 7-399,7 5-161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7:54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16267,'35'0'2369,"4"-2"-1337,22-7-352,14 1 1457,35-4-953,11 1-120,14-2-232,4 2-279,1 4-361,-1 0-136,-6 3-288,-7 2-169,-20-1-583,-4 2-256,-6-2 912,-10 2-224,-6-4-200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06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11 368 19236,'-10'-1'1634,"17"-5"-753,2-1-779,193-177 2150,-177 159-2176,93-105-60,-99 115 1,-19 15-16,0 1 0,0-1 0,1 0-1,-1 0 1,0 0 0,0 0-1,0 0 1,0 0 0,1 0-1,-1 0 1,0 1 0,0-1 0,0 0-1,0 0 1,0 0 0,0 0-1,0 0 1,0 1 0,1-1 0,-1 0-1,0 0 1,0 0 0,0 1-1,0-1 1,0 0 0,0 0 0,0 0-1,0 0 1,0 1 0,0-1-1,0 0 1,0 0 0,0 0-1,0 1 1,0-1 0,0 0 0,0 0-1,-1 0 1,1 0 0,0 1-1,0-1 1,0 0 0,0 0 0,0 0-1,0 0 1,0 0 0,0 1-1,-1-1 1,1 0 0,-20 39 72,17-32-64,-20 36 43,2 1 1,2 0-1,-15 53 0,33-93-114,0-1-1,0 0 1,1 1-1,-1-1 1,1 1-1,0-1 1,0 1-1,0-1 1,0 0-1,1 1 1,-1-1-1,1 1 1,2 5-1,-3-8 29,1 0-1,-1 0 0,1 0 0,0 0 0,-1 0 0,1-1 1,0 1-1,0 0 0,0 0 0,0-1 0,-1 1 0,1-1 0,0 1 1,0-1-1,0 1 0,0-1 0,3 1 0,-2 0 12,1-1 0,-1 0 0,1 0-1,-1 0 1,1 0 0,-1 0 0,1-1-1,-1 1 1,1-1 0,3-1 0,24-10-324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2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15 10298,'-12'-3'378,"0"-1"1,0 2-1,0 0 0,-1 0 0,1 1 1,-1 0-1,1 1 0,0 1 1,-1 0-1,1 0 0,-14 5 0,16-4-234,1 1-1,0 1 0,0-1 1,0 1-1,1 1 0,-1 0 1,1 0-1,0 1 0,0 0 1,1 0-1,0 1 1,0 0-1,0 0 0,-10 16 1,2 2-34,2 0 1,0 0-1,2 1 1,1 1-1,-12 48 1,10-18-34,-8 105 0,16-97-74,3-1 0,3 0 0,2 0-1,23 112 1,-19-141-7,2 1 0,2-1 0,1-1 0,1 0 0,2-1 0,1-1 0,2 0 0,1-2 0,43 52-1,-48-66 0,1-1 0,0 0 0,1-2 0,0 0 0,1 0 0,1-2 0,0 0-1,21 8 1,-29-15 0,0 0-1,0-1 1,0-1-1,0 1 1,0-2-1,1 1 1,15-2-1,-19 0 3,0-1 0,0 0 0,1 0 0,-1-1 0,-1-1-1,1 1 1,0-1 0,0 0 0,-1-1 0,0 0 0,9-5-1,-4 0 2,-1-1-1,0 0 1,0-1 0,-1 0-1,-1-1 1,1 0-1,-2 0 1,0-1-1,0 0 1,5-14-1,3-12 15,-1 0 1,13-58-1,-13 30 18,-2 0 1,-4-1-1,-2-1 1,-4-88-1,-5 102-19,-3-1 0,-2 1 0,-3 1-1,-1-1 1,-35-93 0,33 116-90,-1 1 0,-36-58 0,44 78-17,-1 1 0,-1 0 0,0 1 0,0 0-1,-1 0 1,0 1 0,0 0 0,-1 0 0,0 1 0,0 1-1,-21-10 1,26 14 57,0 0 0,0 0-1,0 1 1,0 0 0,0 0-1,0 1 1,0-1 0,0 1 0,-1 0-1,1 0 1,0 1 0,-6 1-1,-22 9-308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07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 15267,'-42'52'1870,"31"-40"-1508,0 1-1,0 0 0,1 1 1,1 0-1,0 1 1,1 0-1,-10 26 0,18-40-331,-1 1-1,1-1 0,-1 1 0,1-1 1,0 0-1,0 1 0,0-1 1,0 1-1,0-1 0,0 1 0,0-1 1,0 1-1,0-1 0,1 0 1,-1 1-1,0-1 0,1 0 1,0 1-1,-1-1 0,1 0 0,0 1 1,-1-1-1,1 0 0,0 0 1,0 0-1,0 0 0,0 0 0,0 0 1,0 0-1,1 0 0,-1 0 1,0-1-1,0 1 0,0 0 1,1-1-1,-1 1 0,1-1 0,-1 1 1,0-1-1,1 0 0,-1 1 1,1-1-1,1 0 0,6 1 38,1 0-1,-1-1 1,1-1-1,0 1 1,11-3 0,-8 0 62,1 0 0,-1-1 1,0-1-1,0 0 0,14-8 1,-19 9-11,0 0 0,0-1 1,-1 0-1,1-1 0,-2 0 0,1 0 0,0 0 1,-1-1-1,5-7 0,-9 12-80,-1 0 1,0 0-1,1 0 1,-1 0-1,0 0 1,0-1-1,-1 1 0,1 0 1,0 0-1,-1-1 1,1 1-1,-1 0 0,0-1 1,0 1-1,0-1 1,0 1-1,0 0 1,0-1-1,-1 1 0,1 0 1,-1-1-1,0 1 1,1 0-1,-3-5 0,1 5-11,0-1 0,0 1-1,-1 0 1,1 0-1,0-1 1,-1 1-1,1 1 1,-1-1-1,0 0 1,1 1-1,-1-1 1,0 1-1,0 0 1,0 0-1,0 0 1,0 0-1,0 1 1,-6-1-1,0 0 8,-1 0 0,0 1 0,1 1 0,-1 0 0,-18 4-1,23-4-89,0 0-1,0 1 1,0 0-1,0 0 1,0 0 0,0 0-1,1 1 1,-1 0-1,1 0 1,0 0-1,0 1 1,-6 5-1,10-9 14,-1 1-1,1-1 1,-1 1-1,1-1 0,-1 1 1,1-1-1,-1 1 1,1-1-1,0 1 0,-1-1 1,1 1-1,0 0 1,-1-1-1,1 1 0,0 0 1,0-1-1,0 1 1,-1 0-1,1-1 1,0 1-1,0 0 0,0 0 1,0-1-1,0 1 1,0 0-1,1-1 0,-1 1 1,0 0-1,0-1 1,0 1-1,1 0 1,-1-1-1,0 1 0,1-1 1,-1 1-1,0 0 1,1-1-1,-1 1 0,1-1 1,-1 1-1,1-1 1,-1 1-1,1-1 1,-1 0-1,1 1 0,0-1 1,-1 0-1,1 1 1,-1-1-1,1 0 0,0 0 1,-1 1-1,1-1 1,0 0-1,0 0 1,1 0-1,4 1-192,1 0 1,0 0-1,-1 0 0,12-2 1,24-3-497,5-5-175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07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126 452 12683,'0'2'151,"1"-1"0,-1 1 1,0 0-1,0-1 0,-1 1 0,1 0 1,0-1-1,0 1 0,-1 0 0,1-1 1,-1 1-1,0 0 0,1-1 1,-1 1-1,0-1 0,-1 2 0,-20 23 485,8-11 299,2-1-408,1 0-1,1 1 1,0 0 0,1 1 0,1 0 0,-11 27-1,18-41-481,1 0 0,-1-1 0,1 1 0,-1 0 0,1-1-1,0 1 1,0 0 0,0 0 0,0-1 0,0 1 0,0 0 0,0 0-1,0 0 1,1-1 0,-1 1 0,1 0 0,-1-1 0,1 1 0,0 0-1,0-1 1,0 1 0,0-1 0,0 1 0,0-1 0,0 0-1,0 1 1,0-1 0,1 0 0,-1 0 0,0 0 0,1 0 0,-1 0-1,1 0 1,-1 0 0,1 0 0,0-1 0,-1 1 0,3 0 0,6 1 69,0 0-1,0 0 1,0-1 0,0-1 0,14 0 0,-20 0-86,22-1 201,1-1 0,-1-2 0,41-9 0,-51 9-97,0-2-1,0 1 1,-1-2 0,0 0-1,0 0 1,26-20 0,-39 26-113,0-1 1,1 0 0,-1 0 0,0-1 0,0 1-1,-1 0 1,1-1 0,0 1 0,-1-1-1,0 0 1,1 1 0,-1-1 0,0 0-1,0 0 1,-1 0 0,1 0 0,0 0 0,-1 0-1,0 0 1,0 0 0,0 0 0,0 0-1,0 0 1,-1 0 0,1 0 0,-1 0-1,0 1 1,0-1 0,0 0 0,0 0 0,0 0-1,0 1 1,-3-4 0,-2-4 0,0 1 1,0 1 0,-1-1-1,0 1 1,-1 0-1,1 1 1,-2-1 0,-10-7-1,9 8-201,-1 0 0,1 0 0,-1 1 0,0 0 0,-1 1 0,1 1-1,-1-1 1,0 2 0,-21-4 0,18 9-647,13 0 336,11-2-143,24-2-86</inkml:trace>
  <inkml:trace contextRef="#ctx0" brushRef="#br0" timeOffset="1">1315 8 17740,'12'-2'1864,"17"2"-1120,7 0-312,10-1 945,3 1-425,0-2-312,4 2-208,-10 0-624,-4 0-352,-13 0 448,-9-2-88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0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16540,'25'6'1552,"13"-6"-1064,5-4-184,11-2 272,2-3-416,6-2 120,-1-2-104,4 1-328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08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300 121 19404,'-46'21'1272,"-64"32"155,91-42-1037,1 0 1,0 1-1,-23 21 1,38-31-344,1 0-1,0 0 0,-1 0 1,1 0-1,0 1 1,0-1-1,0 1 1,0-1-1,1 1 1,-1 0-1,1 0 0,-1 0 1,1 0-1,0 0 1,-1 6-1,2-8-39,0 0 1,0 0-1,1 1 0,-1-1 0,0 0 1,0 0-1,1 0 0,-1 0 0,1 1 0,-1-1 1,1 0-1,0 0 0,-1 0 0,1 0 0,1 2 1,1-1-25,0 0 1,0 1-1,-1-1 1,1 0-1,1-1 1,-1 1-1,4 1 1,23 9-425,1-2 1,59 11 0,-63-16 155,0 1 1,-1 2-1,1 0 1,46 23 0,-69-30 287,-1 2 0,1-1 0,-1 0 0,1 1 0,-1-1 0,0 1-1,0 0 1,-1 0 0,6 6 0,-8-7 20,1-1 0,0 0-1,-1 1 1,1-1 0,-1 1-1,0-1 1,1 0 0,-1 1-1,0-1 1,0 1 0,0-1-1,0 1 1,0-1 0,0 1-1,0-1 1,-1 0 0,1 1-1,0-1 1,-1 1 0,1-1-1,-1 0 1,1 1 0,-1-1-1,0 0 1,0 0 0,0 1-1,1-1 1,-1 0-1,0 0 1,-2 1 0,-3 3 101,0 0 0,0 0 0,0-1 1,0 1-1,-1-2 0,-12 6 0,-49 16 528,40-16-382,5-1-98,-3 2-77,0-1-1,-1-1 1,0-1 0,0-2-1,-37 3 1,62-7-96,0-1 0,1 0 0,-1 0 0,0 0 0,1 0 0,-1-1 1,1 1-1,-1 0 0,0-1 0,1 1 0,-1-1 0,1 1 0,-1-1 0,1 0 0,0 0 0,-1 0 0,1 0 0,0 0 0,-1 0 0,1 0 1,0 0-1,0 0 0,-1-2 0,1 0 12,0 0-1,0 1 1,0-1 0,1 0 0,-1 0 0,1 1 0,0-1-1,0 0 1,0 0 0,0 0 0,0 1 0,1-1 0,0-4-1,9-32-142</inkml:trace>
  <inkml:trace contextRef="#ctx0" brushRef="#br0" timeOffset="1">437 82 17684,'42'-7'2160,"-3"-4"-1416,-3 1-320,5 0 1545,4 2-1465,1-1-584,0-1 192,0 3-120,7-2-208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1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0 639 13787,'133'9'3277,"223"-12"1,130-44-2398,-190 15-461,965-161 1382,-216 43-856,-626 118-762,440-43 672,-166-10-469,-682 84-384,287-27 95,-297 28-97,8-1 5,-1 1 0,1 0 0,-1 0 0,1 0 0,-1 2 0,1-1 0,-1 1 0,12 3 0,-11 3-160,-14-1-520,4-6 607,0 0-1,-1-1 0,1 1 1,-1-1-1,0 1 0,1-1 1,-1 0-1,1 1 0,-1-1 1,0 0-1,-2 0 0,2-1 21,-1 1 0,1-1 0,0 0 0,-1 0-1,1 0 1,0 0 0,0 0 0,-1 0 0,-1-3 0,-8-8-343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2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89 17980,'3'-2'277,"2"-4"180,0 0 0,0 1 0,1 0 0,0 0 0,0 0 0,10-5 1,-16 10-414,1 0 0,-1-1 0,0 1 0,0 0 0,0 0 0,1 0 0,-1 0 0,0 0 0,0 0 0,0 0 0,1 0 0,-1 0 0,0 0 0,0 0 0,1 0 0,-1 0 0,0 0 0,0 0 0,0 0 0,1 0 0,-1 0 0,0 0 0,0 0 0,1 0 0,-1 0 0,0 1 0,0-1 0,0 0 0,0 0 0,1 0 0,-1 0 0,0 0 0,0 0 0,0 1 0,0-1 0,1 0 0,0 11 789,-6 15-153,5-25-598,-72 206 1133,2-3-1619,67-188-820,13-39-247,106-262-7719,-28 102 8392,-78 163 2479,-15 34 1360,-6 10-1586,-1 6-671,1 1 0,2 0 0,1 1 0,-5 38-1,12-60-700,0 0 0,0 0-1,1 0 1,0 0 0,1 0-1,0 0 1,1 0-1,0 0 1,1 0 0,-1-1-1,2 1 1,0-1 0,0 0-1,0 0 1,1 0 0,1 0-1,-1-1 1,8 8 0,7 2-134,-19-17 11,0 0-1,0-1 0,0 1 1,0 0-1,0-1 1,0 1-1,0-1 0,0 1 1,0-1-1,1 0 0,-1 1 1,0-1-1,0 0 0,0 0 1,1 0-1,-1 0 1,0 0-1,0 0 0,3 0 1,-4-1-6,0 1 1,0 0-1,1-1 1,-1 1 0,0-1-1,0 1 1,0 0-1,0-1 1,1 1 0,-1 0-1,0-1 1,0 1-1,0-1 1,0 1-1,0 0 1,0-1 0,0 1-1,0-1 1,0 1-1,0 0 1,0-1 0,0 1-1,-1-1 1,1 1-1,0 0 1,0-1-1,0 1 1,0-1 0,-1 1-1,1 0 1,0-1-1,0 1 1,-1 0-1,1 0 1,0-1 0,-1 1-1,1 0 1,0 0-1,-1-1 1,-12-13-1035,-42-27-1769,32 24 2482,-1-1 0,-24-25 0,48 42 493,-1 0 0,0 1 0,0-1 1,0 0-1,1 0 0,-1 0 0,0 0 0,1 0 1,-1 0-1,1 0 0,-1 0 0,1 0 0,-1 0 1,1 0-1,0 0 0,-1 0 0,1 0 0,0 0 1,0 0-1,0 0 0,0-1 0,0 1 0,0 0 0,0 0 1,1-2-1,0 2 76,-1 0 0,1-1 0,0 1 0,0 0 1,1 0-1,-1 0 0,0 0 0,0 0 0,0 0 0,1 0 0,-1 0 0,1 0 1,-1 1-1,0-1 0,3 0 0,6-2 399,-1 0 0,0 1 0,1 1-1,16-1 1,2 2-1134,26 4 0,-26-1-73,27-1-1,-31-3-25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3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132 358 15243,'-2'1'260,"-1"-1"-1,1 1 0,0 0 1,-1 0-1,1 0 1,0 0-1,0 1 0,0-1 1,-3 2-1,1 1 87,-6 3 95,0 0 1,1 1 0,0 1 0,1-1 0,0 2 0,-13 17 0,17-22-395,1 0 1,0-1 0,1 1-1,-1 0 1,1 0-1,0 0 1,0 1 0,0-1-1,1 0 1,0 1-1,0-1 1,0 1 0,1-1-1,0 1 1,0 0 0,0-1-1,2 7 1,-2-10-16,1 0 0,0 0 0,0-1 1,0 1-1,0 0 0,0 0 0,0-1 1,0 1-1,0-1 0,1 1 0,-1-1 1,0 1-1,1-1 0,0 0 0,-1 0 1,1 0-1,2 2 0,0-1 26,0-1 0,0 0-1,0 1 1,0-1 0,1 0-1,-1-1 1,8 1 0,-1-1 52,-1 0-1,1-1 1,0-1 0,-1 0-1,20-6 1,-13 1-37,0 0-1,0-2 1,-1 0 0,-1 0 0,0-2-1,17-14 1,-12 7-7,-1 0 0,-1-1-1,28-39 1,-36 44-17,0-2 0,-1 0 0,-1 0 0,0 0 0,-1-1 0,-1 0 0,-1 0-1,0-1 1,-1 0 0,-1 0 0,-1 0 0,-1 0 0,0 0 0,-3-33 0,1 46-48,0-1 1,0 0-1,-1 0 1,1 1-1,-1-1 1,-1 1-1,1 0 1,-1-1-1,0 1 0,0 0 1,0 0-1,-7-7 1,7 10-5,1 0 1,0 0-1,-1 0 1,1 0-1,-1 1 1,1-1-1,-1 1 1,0 0-1,0 0 1,0 0-1,0 0 0,1 0 1,-1 1-1,0-1 1,0 1-1,0 0 1,0 0-1,0 0 1,0 0-1,0 0 1,0 1-1,0 0 1,0-1-1,0 1 0,0 0 1,-3 2-1,-4 2 6,0 0 0,0 1 0,1 0-1,0 0 1,0 1 0,1 0 0,-1 1 0,2 0-1,-9 10 1,7-7 23,1 0 0,1 1-1,-1 0 1,2 0 0,0 0-1,0 1 1,-3 14 0,8-25-19,0 0 0,1 0 1,-1 1-1,1-1 0,-1 0 0,1 1 1,0-1-1,0 0 0,0 1 0,1-1 1,-1 0-1,0 0 0,1 1 0,-1-1 1,1 0-1,0 0 0,0 0 0,0 0 1,0 0-1,0 0 0,0 0 0,1 0 1,-1 0-1,1 0 0,-1 0 0,1-1 1,0 1-1,-1-1 0,1 1 1,3 1-1,5 2 17,1 0-1,-1-1 1,1 0 0,0 0 0,13 2 0,29 11 23,-46-14-39,-1 0 1,0 1 0,0 0 0,0 1 0,0-1 0,-1 1 0,1 0 0,-1 1-1,0-1 1,-1 1 0,1 0 0,-1 0 0,3 7 0,-2-1-58,0-1 0,-1 1 0,0 0 0,-1 0 0,-1 0 0,3 24 0,-5-35-23,0 0-1,0 0 1,0 0 0,0 0-1,0 0 1,0 0 0,1 0-1,-1 0 1,0 0 0,1 0-1,-1 0 1,0 0 0,1 0-1,-1 0 1,2 1 0,-1-2 31,-1 0 1,0 0 0,1 0-1,-1 0 1,0 0 0,1 1 0,-1-1-1,0 0 1,1 0 0,-1 0-1,0-1 1,1 1 0,-1 0-1,0 0 1,1 0 0,-1 0-1,0 0 1,1 0 0,-1 0 0,0-1-1,1 1 1,-1 0 0,0 0-1,1 0 1,-1-1 0,0 1-1,0 0 1,1-1 0,20-29-1357,-17 24 1407,15-23-787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4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15779,'-24'46'2242,"15"-31"-1614,1 1-1,1-1 1,0 1-1,2 1 1,-1-1-1,2 1 0,-4 20 1,8-21-474,0-1 0,0 1 0,2-1 0,0 1 0,0-1-1,2 0 1,0 0 0,1 0 0,0-1 0,1 1 0,8 13 0,-8-21-107,-5-16-37,-4-17-26,-2-1-43,3 14-13,-1 0 1,0-1-1,-1 2 1,-1-1-1,1 0 1,-14-22-1,17 33 57,0 1 0,0 0 0,0 0 0,0-1-1,0 1 1,0 0 0,0 0 0,0 0 0,0 0 0,0 0-1,-1 1 1,1-1 0,0 0 0,-2 0 0,2 1 11,0 0 0,1 0 0,-1 0 0,1 0 0,-1 0 0,1 0 0,-1 1 0,1-1 0,0 0 0,-1 0 0,1 1 0,-1-1 0,1 0 0,-1 1 1,1-1-1,0 0 0,-1 1 0,1-1 0,0 0 0,-1 1 0,1-1 0,0 1 0,-1-1 0,1 1 0,0-1 0,0 1 0,0-1 0,0 1 0,-1-1 0,1 1 0,0-1 0,0 1 0,0-1 0,0 1 1,0-1-1,0 1 0,0-1 0,0 1 0,1 0 0,-2 3 14,1 0 1,1 0 0,-1 0-1,0-1 1,1 1 0,0 0-1,0 0 1,0 0 0,0-1-1,1 1 1,-1-1-1,1 1 1,0-1 0,0 0-1,0 1 1,1-1 0,-1 0-1,1 0 1,0-1 0,-1 1-1,1-1 1,0 1-1,1-1 1,-1 0 0,0 0-1,1 0 1,-1 0 0,1-1-1,-1 0 1,5 2 0,0-1 12,1 1 0,-1-1 0,1-1 0,0 1 0,0-1 0,-1-1 0,1 0 0,0 0 0,0-1 0,0 0 0,-1 0 0,13-4 0,-14 2-14,-1 0 1,1-1-1,-1 1 0,1-2 0,-1 1 0,6-6 0,18-11 105,-30 22-84,1 1-1,-1 0 1,1-1 0,-1 1 0,0 0 0,1 0 0,-1 0 0,0-1 0,0 1-1,-1 2 1,1 0 36,0-2-40,0 0-1,1 0 1,-1 0 0,0 0-1,1 0 1,-1 0-1,1 0 1,0 0-1,-1 0 1,1 0-1,0 0 1,0-1 0,0 1-1,1 0 1,-1-1-1,0 1 1,1-1-1,-1 1 1,3 1-1,-1-1 10,0 0 0,1-1-1,-1 0 1,0 1-1,0-1 1,1 0-1,-1-1 1,0 1 0,1 0-1,5-1 1,4 0 25,0-1 0,0 0 1,0-1-1,-1-1 1,17-5-1,-5 0 41,42-19 0,-56 21-113,0 1 1,0-1-1,-1-1 1,0 1-1,0-2 1,11-10-1,-17 10-42,-9 10-14,3 3 21,13-1 50,-2-3-12,0-1 0,1-1 0,-1 1 1,0-2-1,1 1 0,11-4 0,-10 2-49,0 1 0,0 0 0,15-1 0,-23 4 38,0-1 0,0 1 0,1-1 0,-1 1 0,0 0 0,0 0 0,0 0 0,0 0-1,0 0 1,0 0 0,0 1 0,-1-1 0,1 1 0,0-1 0,-1 1 0,1-1 0,-1 1 0,0 0 0,1 0 0,-1 0-1,0 0 1,0 0 0,1 3 0,3 6-25,0 1-1,4 21 1,-8-32 44,13 57-3,13 99-1,-24-135 39,-2 1 0,-1 0 0,-1-1 0,0 1 0,-2-1 0,-1 1 0,-10 34 0,11-48 8,0-1 0,-1-1-1,0 1 1,-9 13 0,12-19-30,0-1 1,0 1-1,0-1 1,0 1-1,0-1 1,-1 1 0,1-1-1,-1 0 1,1 0-1,-1 1 1,1-1-1,-1 0 1,0-1-1,1 1 1,-1 0 0,0 0-1,0-1 1,0 1-1,1-1 1,-1 1-1,0-1 1,0 0 0,0 0-1,0 0 1,0 0-1,0 0 1,-3-1-1,3 0-1,1 1-1,-1-1 1,1 0 0,-1-1-1,1 1 1,-1 0-1,1 0 1,0-1 0,0 1-1,0 0 1,0-1-1,0 1 1,0-1 0,0 0-1,0 1 1,0-4-1,-9-31 45,6 9-60,2 0 0,0 0 0,2 0 1,1-1-1,2 1 0,0 0 0,2 0 0,1 0 0,1 1 1,16-40-1,-20 58-36,2 0 1,-1 1-1,1-1 1,0 1-1,1 0 1,0 0-1,9-7 1,6-5-752,24-15 1,-32 24 441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4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22885,'0'0'1984,"-7"0"-1584,-3 1-328,7 2 833,6 1-1586,1 1 1154,2-3-529,-3 7-112,-2 0-73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5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 16404,'-1'9'2152,"1"0"1033,7-12-2873,6 0 1496,-3-3-1392,2 0-32,-2-1-192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7:1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5218 88 8658,'-31'-12'602,"0"1"1,-1 2-1,0 1 0,-60-7 1,-135 4 1309,143 9-1634,-158 0 230,-263 30 1,-623 157-643,3 1 457,508-86-338,527-78-51,1 4 0,1 4 0,1 3 0,2 5-1,2 2 1,2 5 0,1 3 0,3 4 0,-92 78 0,151-114 57,0 1 1,0 1-1,2 0 1,-20 29-1,31-40 14,0 0 0,1 1 0,0 0 1,1 0-1,0 0 0,0 0 0,1 1 0,-1-1 0,2 1 0,-1 0 0,2-1 0,-1 1 0,1 0 0,0 0 0,3 15 0,0-11-15,1 1 0,1-1 0,0 1-1,0-1 1,2-1 0,-1 1 0,2-1-1,0 0 1,0-1 0,1 0 0,18 18-1,-4-8-17,2 0-1,0-1 0,1-2 0,34 19 1,-3-8 5,1-3 1,1-2-1,2-2 1,0-4-1,94 17 1,324 20 26,194-28 21,3-32-23,391-45-66,-1-47-143,-329 7-27,-12-53 120,-579 104 169,142-59 0,-225 72 38,-1-3 0,-1-2 0,-2-3 0,88-66 0,-129 86-36,-1-1 0,-1-1 0,0 0-1,-1-1 1,-1-1 0,0 0 0,-2-1 0,12-23 0,-18 31-19,-1-2 0,0 1 1,-1-1-1,0 1 0,-1-1 0,-1 0 0,0-1 0,-1 1 1,0 0-1,-1 0 0,0-1 0,-1 1 0,-1 0 0,0 0 0,-5-17 1,1 11-4,-1 1 0,-1 0 0,0 1 0,-1 0 0,-1 0 0,-16-19 0,7 12-17,-2 0-1,0 2 0,-34-27 1,3 10-64,-2 2 0,-1 2 0,-65-29 1,49 31 11,-2 3 0,-1 4 0,-102-23 0,-60-2-72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5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51 12483,'0'-1'115,"1"1"0,-1-1 1,1 0-1,-1 1 0,1-1 1,-1 0-1,0 0 0,0 1 0,1-1 1,-1 0-1,0 0 0,0 1 1,0-1-1,0 0 0,0 0 1,0 1-1,0-1 0,0 0 0,0 0 1,0 0-1,0 1 0,0-1 1,0 0-1,-1 0 0,1 1 1,0-1-1,-1-1 0,0 1 196,-1-1 1,1 1-1,0-1 0,-1 1 0,1 0 0,-1 0 0,0-1 0,1 1 0,-1 0 1,-3-1-1,-2-1 508,-1 1 1,1-1-1,0 2 1,-1-1-1,-11-1 0,6 3-644,0 1 0,1 0 0,-1 0 0,0 2 0,1-1 0,0 1 0,-1 1 0,1 1 0,-21 10 0,24-11-166,1 1 0,0 0 0,0 1 0,0-1 0,0 2 0,1-1 0,0 1 0,1 0 0,-1 0 1,1 1-1,1 0 0,-1 0 0,-6 14 0,11-19-7,0 0 0,0 0-1,0-1 1,0 1 0,0 0 0,0 0 0,1 0 0,0 0 0,-1 0-1,1 0 1,0-1 0,0 1 0,1 0 0,-1 0 0,1 0 0,-1 0-1,2 3 1,-1-4 0,1 0-1,-1 0 0,1 0 0,-1-1 0,1 1 1,0 0-1,0-1 0,0 1 0,0-1 0,0 1 1,0-1-1,0 0 0,0 0 0,0 0 0,1 0 1,-1 0-1,0-1 0,1 1 0,-1-1 0,1 1 1,2-1-1,20 2 3,0-1 1,-1-2-1,28-3 0,-22 1 0,41 2-1,-70 1-3,-1 0 0,1 0 0,0 0 1,0 0-1,0 0 0,0 0 0,0 1 0,0-1 1,-1 0-1,1 0 0,0 1 0,0-1 0,0 1 1,-1-1-1,1 1 0,0-1 0,0 1 0,-1-1 1,1 1-1,0-1 0,0 2 0,-1-1 1,0 0 0,1-1-1,-1 1 1,0 0 0,0 0-1,0 0 1,0-1-1,0 1 1,0 0 0,0 0-1,0 0 1,0-1 0,-1 1-1,1 0 1,0 0 0,0-1-1,-1 1 1,0 1 0,-3 4 8,0 0 0,0 0 1,-1 0-1,-6 5 1,6-5 7,-2 2 32,-27 34 92,32-39-109,1 0 0,-1-1 0,0 1 0,1 0 1,0 0-1,0 0 0,0 0 0,0 0 0,0 0 1,1 0-1,-1 0 0,1 0 0,0 6 0,0-9-20,0 1-1,0 0 0,0-1 0,0 1 0,0-1 1,0 1-1,0-1 0,0 1 0,1-1 0,-1 1 0,0-1 1,0 1-1,1-1 0,-1 1 0,0-1 0,1 0 1,-1 1-1,1-1 0,-1 1 0,0-1 0,1 0 1,-1 1-1,1-1 0,-1 0 0,1 0 0,-1 1 1,1-1-1,-1 0 0,1 0 0,-1 0 0,1 0 0,-1 1 1,1-1-1,0 0 0,-1 0 0,1 0 0,-1 0 1,1 0-1,-1 0 0,1-1 0,-1 1 0,1 0 1,-1 0-1,1 0 0,-1 0 0,1-1 0,-1 1 0,1 0 1,-1-1-1,1 1 0,-1 0 0,1-1 0,24-17 325,-20 12-301,0 1 0,-1 0 0,0-1 1,0 0-1,0 0 0,-1 0 1,0 0-1,0-1 0,-1 1 1,1-1-1,0-7 0,11-24 15,-14 36-111,1 1 1,0-1-1,0 1 0,0 0 1,0-1-1,1 1 0,-1 0 1,0 0-1,0 0 0,1 0 0,-1 0 1,1 0-1,-1 0 0,1 0 1,2 0-1,-3 0-157,0 1 0,0 0 0,1-1 0,-1 1-1,0-1 1,-1 1 0,1-1 0,0 1 0,0-1 0,0 0 0,0 1 0,0-1-1,0 0 1,-1 0 0,1 1 0,0-1 0,-1 0 0,1 0 0,-1 0 0,1 0-1,-1 0 1,1 0 0,-1 0 0,1 0 0,-1 0 0,0 0 0,0 0 0,0 0-1,0-1 1,0 1 0,0-1 0,-3-19-1957,-1 8 1043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6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215 393 13235,'2'-5'220,"3"-14"5206,-8 15-2239,-8 7-1301,6 2-1581,0 0-1,0 0 0,1 1 0,0 0 0,0-1 0,-4 9 0,5-7-271,0-1 1,1 1-1,0 0 1,0 0-1,0 0 1,0 11-1,-2 48 162,4-61-161,1 28 136,1 0 1,13 57 0,2 34-37,-15-95-130,-2-1-1,-2 0 0,0 0 1,-11 47-1,10-62 9,0 0 0,-2-1 1,1 1-1,-2-1 0,1 0 1,-2 0-1,1-1 0,-2 0 0,1 0 1,-2 0-1,1-1 0,-12 10 1,17-18-2,1 0 1,-1 0 0,0 0 0,0 0 0,0 0 0,-1 0-1,1-1 1,0 0 0,0 1 0,-1-1 0,-5 0 0,8 0-6,-1-1 0,1 0 0,0-1 0,-1 1 0,1 0 0,0 0 0,-1-1 0,1 1 1,0 0-1,0-1 0,-1 1 0,1-1 0,0 0 0,0 1 0,0-1 0,0 0 0,0 0 0,0 0 1,0 0-1,0 0 0,0 0 0,0 0 0,0 0 0,0 0 0,1 0 0,-1 0 0,1 0 0,-1-1 0,1 1 1,-1 0-1,1-1 0,-1 1 0,1-3 0,-2-7-1,0 0 1,1-1-1,1 1 0,0 0 1,0-1-1,1 1 0,1-1 1,0 1-1,0 0 0,1 0 0,5-14 1,4-5-62,2 0 1,29-49-1,-12 34-48,2 2-1,2 1 0,55-53 1,-48 53 43,-21 19 6,37-49-1,-51 62 44,0-1 0,-1 0-1,-1 0 1,1 0 0,-2 0 0,0-1-1,5-22 1,-8 31 9,-1 1-1,0 0 1,1 0-1,-1-1 1,0 1-1,0 0 1,0 0-1,0-1 1,-1 1-1,1 0 1,-1 0-1,1 0 1,-1 0 0,0-1-1,0 1 1,0 0-1,0 0 1,0 0-1,0 1 1,-1-1-1,-1-2 1,2 3 3,-1 0 0,1 0 0,-1 1 0,1-1 0,-1 0 0,0 1 0,1 0 1,-1-1-1,1 1 0,-1 0 0,0 0 0,1 0 0,-1 0 0,0 0 0,1 0 0,-1 0 0,0 1 1,1-1-1,-1 0 0,1 1 0,-1 0 0,1-1 0,-1 1 0,1 0 0,-1 0 0,1 0 0,0 0 1,-1 0-1,0 1 0,-5 3 21,1 1 1,0 0 0,1 0-1,-1 1 1,1-1-1,0 1 1,1 0 0,-8 15-1,10-19-5,1 0 0,-1 1 0,1 0 0,-1-1-1,1 1 1,0-1 0,0 1 0,1 0 0,-1 0 0,1 0-1,0 0 1,0-1 0,0 1 0,0 0 0,1 0 0,-1 0-1,1-1 1,0 1 0,0 0 0,1-1 0,1 5 0,0-5-5,0 0 0,-1-1 0,1 1 0,0-1 0,0 0 0,1 0 0,-1 0 1,0 0-1,1-1 0,-1 1 0,1-1 0,-1 0 0,1 0 0,-1 0 0,1-1 1,0 1-1,0-1 0,-1 0 0,1 0 0,0 0 0,0 0 0,3-2 1,6 1-6,0-1 1,0-1 0,-1-1-1,1 0 1,12-5 0,-10 1-8,-1 1 1,0-2-1,0 0 1,-1-1-1,0 0 1,-1-1-1,0 0 0,-1-1 1,15-20-1,-6 4-7,-2 0-1,-1-1 0,22-50 1,-16 17-8,-22 56 15,1-1 1,-1 1 0,0 0 0,0 0 0,-1-1 0,0 1 0,0 0-1,-1-7 1,1 12 0,0 0 1,0 0-1,-1 1 0,1-1 0,0 0 1,0 0-1,0 1 0,0-1 0,-1 0 0,1 1 1,0-1-1,-1 0 0,1 1 0,0-1 1,-1 0-1,1 1 0,-1-1 0,1 1 1,-1-1-1,1 1 0,-1-1 0,1 1 0,-1-1 1,0 1-1,-1-1 0,2 1 2,-1 0 0,0 0 0,0 0 0,0 0 1,0 1-1,0-1 0,1 0 0,-1 1 0,0-1 0,0 1 0,1-1 0,-1 0 0,0 1 0,0 0 0,1-1 0,-1 1 1,1-1-1,-2 2 0,-3 4 12,0 1 0,0-1 1,-5 12-1,4-6-6,2 0-1,-1 0 1,2 0-1,0 0 1,0 1 0,1-1-1,0 1 1,1 0-1,1 0 1,0-1 0,1 1-1,0 0 1,1-1-1,0 1 1,1-1 0,1 1-1,0-1 1,0 0-1,8 13 1,-10-20-12,0-1-1,1 0 1,0 1-1,0-1 1,1 0-1,-1 0 1,1-1-1,5 5 1,-7-6 1,-1-1 1,1 0-1,0 1 1,0-1-1,0 0 1,0 0-1,0-1 1,1 1-1,-1 0 0,0-1 1,0 1-1,0-1 1,1 0-1,-1 0 1,0 0-1,0 0 1,1 0-1,-1 0 0,0-1 1,0 1-1,1-1 1,1 0-1,4-3 0,0 0 0,0 0-1,0-1 1,-1-1-1,0 1 1,0-1 0,0 0-1,5-7 1,49-61 8,-56 67-4,15-20-5,0-1 0,-2-1 0,-1-1-1,-2 0 1,-1-1 0,18-58 0,-27 50-33,-5 38 35,0 0 1,0 0 0,0 1-1,0-1 1,0 0 0,0 0-1,0 1 1,-1-1-1,1 0 1,0 1 0,0-1-1,-1 0 1,1 0-1,0 1 1,-1-1 0,1 1-1,-1-1 1,0 0 0,0 0-1,1 1 0,-1 0 1,0 0-1,1 0 1,-1 0-1,0 0 1,1 0-1,-1 0 0,0 0 1,1 0-1,-1 1 1,0-1-1,1 0 1,-1 0-1,0 1 1,1-1-1,-1 0 0,1 1 1,-1-1-1,1 0 1,-1 1-1,0-1 1,1 1-1,0-1 0,-2 2 1,-1 1 0,0 0-1,0 1 1,1 0 0,-1 0 0,1-1-1,0 2 1,0-1 0,0 0 0,0 0-1,1 1 1,0-1 0,0 0 0,-1 6-1,-1 8 14,0 35-1,5 11 41,20 113-1,-5-57-32,-16-109-33,0-8 4,-1 1 0,1 0-1,-1 0 1,0 0 0,0-1 0,0 1 0,0 0-1,-2 4 1,1-10-43,-1 1-1,1-1 1,-1 0-1,1 0 1,0 0-1,0 0 1,0-1-1,-2-3 1,-7-22-165,-45-131-424,55 159 654,0 0 1,0-1-1,0 1 1,-1 0-1,1-1 1,0 1 0,0 0-1,0-1 1,0 1-1,0 0 1,0-1-1,0 1 1,0 0-1,0-1 1,1 1 0,-1 0-1,0-1 1,0 1-1,0 0 1,0-1-1,0 1 1,0 0-1,1-1 1,-1 1 0,0 0-1,0 0 1,1-1-1,-1 1 1,0 0-1,0 0 1,1-1 0,-1 1-1,0 0 1,0 0-1,1 0 1,-1 0-1,0-1 1,1 1-1,-1 0 1,0 0 0,1 0-1,-1 0 1,0 0-1,1 0 1,-1 0-1,0 0 1,1 0 0,-1 0-1,0 0 1,1 0-1,-1 0 1,0 0-1,1 0 1,-1 1-1,0-1 1,1 0 0,-1 0-1,0 0 1,1 0-1,-1 1 1,0-1-1,36 14 382,-6-3-410,-24-9-25,-1-1 1,1 0-1,-1 0 1,1-1-1,-1 0 1,1 0-1,-1 0 1,1-1-1,0 1 1,-1-1-1,1-1 1,-1 1-1,0-1 1,0 0-1,1 0 1,-1-1-1,0 1 1,8-6-1,10-14-181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7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16956,'7'3'714,"0"1"0,-1 0 0,1 0 1,-1 0-1,9 8 0,-13-9-540,1 0-1,-1-1 0,0 1 1,0 0-1,0 0 0,-1 0 1,1 0-1,-1 1 0,0-1 1,1 0-1,-1 1 0,-1-1 0,1 1 1,0 3-1,-1 7 70,0 0 0,-1-1 0,0 1 0,-1-1 0,-4 16 0,2-11 42,-3 33-1,7-50-273,0 0 0,0 0 0,0 0 0,1 0-1,-1 0 1,0 0 0,0 0 0,0 0 0,1 0-1,-1-1 1,1 1 0,-1 0 0,1 0 0,-1 0 0,1 0-1,-1 0 1,1-1 0,-1 1 0,1 0 0,0-1 0,0 1-1,-1 0 1,1-1 0,0 1 0,0-1 0,0 1 0,0-1-1,0 1 1,-1-1 0,1 0 0,0 1 0,0-1 0,0 0-1,0 0 1,0 0 0,0 0 0,0 0 0,0 0-1,0 0 1,0 0 0,0 0 0,0 0 0,0 0 0,2-1-1,3 0 16,0-1 1,0 1-1,0-1 0,0 0 0,-1-1 0,8-3 0,-2-2-37,1-1 1,-1 0-1,-1-1 1,0 0-1,0-1 1,-1 0-1,0-1 1,10-17-1,-12 10-65,-9 21 101,-2 9 61,4-7-40,-1 0 0,0-1 1,1 1-1,0 0 1,0-1-1,0 1 0,0 0 1,1-1-1,-1 1 0,1 0 1,0-1-1,0 1 0,0-1 1,4 8-1,-4-9-26,1 0 0,0 0 0,0 0 0,0 0 0,0 0 0,0-1 0,0 1 0,0-1 0,1 1 0,-1-1 0,0 0 0,1 0 0,-1 0 0,1 0 0,0 0 0,-1 0 0,1-1 0,0 1 0,-1-1 0,1 0 0,3 0 0,-1 0-12,-1-1 0,0 1 0,0-1 0,1 0 1,-1 0-1,0-1 0,0 1 0,0-1 0,-1 0 0,1 0 1,0 0-1,-1 0 0,1-1 0,-1 0 0,0 1 1,4-5-1,-2 2 0,-1 1 0,0-1 1,0-1-1,0 1 1,-1 0-1,1-1 0,-1 0 1,-1 0-1,5-11 0,-6 24-1,1 0-1,0-1 0,1 1 1,-1-1-1,1 1 0,1-1 1,4 8-1,-5-10-2,1 0 0,-1 0 0,0 0 0,1-1 0,0 0 0,-1 0 0,2 0 0,-1 0 0,0 0 0,0-1 0,1 0 0,-1 0 0,1 0 0,0 0 0,-1-1 0,1 0 0,0 0 0,5 0 0,-3 0-17,0-1-1,0 0 1,0 0 0,0-1-1,0 0 1,0 0-1,0-1 1,0 1-1,-1-2 1,1 1-1,-1-1 1,8-4-1,-2 1-10,-3 1 10,0-1 1,0 1-1,-1-1 1,9-8-1,-17 15 27,0 0 0,-1 1 0,1-1 0,0 0 0,0 0 0,0 1 0,0-1-1,1 0 1,-1 1 0,0-1 0,0 0 0,1 0 0,-1 1 0,1-1 0,-1 0 0,1 0 0,-1 0 0,3 2-1,16 26 123,-16-27-136,-1 0 0,1 1 0,-1-1-1,1-1 1,0 1 0,0 0-1,0-1 1,0 1 0,0-1 0,0 0-1,0 0 1,0 0 0,1 0-1,-1-1 1,0 0 0,1 1 0,-1-1-1,0 0 1,1 0 0,-1-1 0,0 1-1,0-1 1,1 0 0,-1 1-1,0-1 1,0-1 0,0 1 0,0 0-1,0-1 1,0 0 0,0 1 0,-1-1-1,1 0 1,0-1 0,-1 1-1,0 0 1,1-1 0,-1 1 0,0-1-1,0 0 1,-1 0 0,1 1-1,-1-1 1,1 0 0,1-7 0,0-2-3,0 0 0,0 0 1,-2-1-1,1 1 0,-2-1 1,0-13-1,0 23 4,0 3 0,0 0 0,0 0 0,0 0 0,0-1 0,0 1 0,0 0 0,0 0 0,0-1 0,0 1 0,0 0 0,0 0 0,0-1 0,0 1 0,0 0 0,0 0 0,0 0 0,0-1 0,1 1 0,-1 0 0,0 0 0,0 0 0,0-1 0,0 1 0,0 0 0,1 0 0,-1 0 0,0 0 0,0-1 0,0 1 0,0 0 0,1 0 0,-1 0 0,0 0 0,0 0 0,1 0 0,-1 0 0,0 0 0,0 0 0,0 0 0,1-1 0,-1 1 0,0 0 0,0 0 0,1 0 0,-1 1 0,0-1 0,0 0 0,1 0 0,-1 0 0,0 0 0,0 0 0,0 0 0,1 0 0,-1 0 0,0 0 0,0 0 0,0 1 0,1-1 0,-1 0 0,0 0 0,0 0 0,0 0 0,0 1 0,1-1 0,-1 0 0,0 0 0,0 0 0,0 1 0,16 15-309,-13-13 82,-1-1 43,12 10-367,-13-12 539,-1 1 1,1-1-1,-1 0 0,1 1 0,-1-1 0,1 0 0,-1 0 1,1 0-1,-1 0 0,1 1 0,0-1 0,-1 0 1,1 0-1,-1 0 0,1 0 0,-1 0 0,1-1 0,0 1 1,-1 0-1,1 0 0,-1 0 0,1 0 0,-1-1 0,1 1 1,-1 0-1,1 0 0,-1-1 0,1 1 0,-1 0 0,1-1 1,9-15-297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8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 18404,'-10'-3'2608,"10"4"-2175,3 1 1095,2-1-560,-3 1-904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8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36 15443,'-1'-3'326,"-1"0"-1,1 0 0,0 0 0,-1 0 0,1 1 1,-1-1-1,0 0 0,0 1 0,0 0 1,-3-3-1,4 4-259,0 1 0,1 0 0,-1-1 0,0 1 0,1 0 0,-1-1 0,0 1 0,0 0 0,0 0 0,1 0 0,-1-1 0,0 1 0,0 0 0,1 0 0,-1 0 1,0 0-1,0 1 0,0-1 0,1 0 0,-1 0 0,0 0 0,0 1 0,1-1 0,-1 0 0,0 1 0,0-1 0,1 0 0,-1 1 0,1-1 0,-1 1 0,0-1 0,1 1 0,-1 0 0,1-1 0,-1 1 0,1-1 0,-1 1 0,1 0 0,0-1 0,-1 1 0,1 0 1,0 0-1,-1-1 0,1 2 0,-4 10 251,0 1 1,0-1 0,1 0-1,1 1 1,0 0-1,1 0 1,0-1 0,1 1-1,1 0 1,0 0 0,4 21-1,-5-30-293,1-1-1,0 0 1,0 1-1,0-1 1,0 0-1,0 0 0,1 0 1,-1 0-1,1 0 1,0 0-1,0 0 1,0 0-1,0-1 1,0 1-1,1-1 1,-1 1-1,1-1 1,0 0-1,0 0 0,-1 0 1,1-1-1,0 1 1,1-1-1,-1 1 1,0-1-1,0 0 1,1 0-1,-1 0 1,0-1-1,1 1 1,-1-1-1,1 0 0,3 0 1,8-2-10,1-1 0,-1 0 0,0-1 0,0-1 0,26-11 0,-28 11-22,-6 2-12,0 0 1,0 1 0,0 0-1,0 0 1,0 1 0,1 0-1,9 0 1,-15 1 11,0 0-1,-1 0 1,1 0 0,0 0 0,0 1 0,-1-1 0,1 1-1,0-1 1,-1 1 0,1 0 0,-1 0 0,1-1-1,0 1 1,-1 0 0,0 0 0,1 1 0,-1-1 0,0 0-1,1 0 1,-1 1 0,0-1 0,0 0 0,0 1 0,0-1-1,-1 1 1,1 0 0,0-1 0,0 1 0,-1 0 0,1-1-1,-1 1 1,0 0 0,0 0 0,1-1 0,-1 1-1,0 3 1,-1 5 28,1 0 0,-1 0-1,-1 1 1,0-1 0,0 0-1,-1 0 1,0-1-1,-1 1 1,0-1 0,-1 1-1,0-1 1,0 0 0,-1-1-1,0 1 1,0-1 0,-1-1-1,-8 9 1,8-9 83,-1 0 0,0 0 0,-1-1 1,0 0-1,0 0 0,0-1 0,0 0 0,-1-1 0,0 0 0,0 0 1,0-1-1,0 0 0,-1-1 0,1 0 0,-1-1 0,-17 0 0,22-1-63,1-1-1,-1 0 0,0 0 1,0-1-1,1 0 0,-1 0 0,1 0 1,0 0-1,-1-1 0,1 0 1,0 0-1,1 0 0,-9-8 1,10 8-121,0 1 1,1-1 0,0 0 0,-1 0-1,1 0 1,0 0 0,1 0-1,-1 0 1,0-1 0,1 1 0,0 0-1,0-1 1,0 1 0,0-1 0,1 0-1,-1 1 1,1-1 0,0 0-1,0 1 1,0-1 0,0 1 0,1-1-1,1-5 1,-1 6-71,0 1 0,0-1 0,0 0 1,1 1-1,-1-1 0,1 1 0,0 0 0,-1-1 0,1 1 0,0 0 0,1 0 0,-1 0 0,0 0 1,0 0-1,1 1 0,-1-1 0,1 1 0,3-2 0,4-1-223,1 0 0,0 1 1,14-3-1,15-5-594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9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 15971,'4'3'264,"0"-1"1,1 0-1,-1 1 0,1-2 0,0 1 0,-1 0 0,1-1 0,0 0 0,0 0 0,0 0 0,0-1 0,0 0 0,0 0 0,0 0 0,0 0 0,0-1 1,-1 0-1,1 0 0,0 0 0,8-4 0,7-2 433,-1-1 1,0-1-1,28-18 1,-35 20-510,-1-1 0,0-1 0,11-9 0,-18 15-142,-1-1 0,0 1 0,0-1 0,-1 1 0,1-1 0,-1 0 0,0 0 0,0 0 0,0 0 0,0 0 0,-1-1 0,3-8 0,-4 12-39,0 0-1,0 0 1,0 0-1,0 0 1,0 0-1,0 0 1,0 0-1,-1 0 1,1 0-1,0 0 1,-1 0-1,1 0 1,0 0-1,-1 1 1,1-1-1,-1 0 0,0 0 1,1 0-1,-1 0 1,1 1-1,-1-1 1,0 0-1,0 1 1,0-1-1,1 0 1,-1 1-1,0-1 1,0 1-1,0-1 1,0 1-1,0 0 1,0-1-1,0 1 0,0 0 1,0 0-1,0 0 1,0 0-1,0-1 1,0 1-1,0 1 1,0-1-1,-1 0 1,-3 0 0,-1 0 0,1 1 1,0 0-1,-1 0 1,1 0-1,0 0 0,-6 3 1,0 2 13,0 1 0,1 0 0,-1 0-1,2 1 1,-1 1 0,1-1 0,0 2 0,1-1 0,0 1 0,0 0 0,1 1 0,1 0-1,0 0 1,-9 22 0,14-31-12,1 0 1,-1 0-1,1 0 0,-1 0 0,1 0 0,0 0 0,0 0 1,0 0-1,0 0 0,0 1 0,1-1 0,-1 0 0,0 0 1,1 0-1,0 0 0,-1-1 0,1 1 0,0 0 0,0 0 1,0 0-1,0 0 0,0-1 0,1 1 0,-1-1 0,0 1 1,1-1-1,1 2 0,0-1 7,0 0 1,0-1 0,0 1-1,0-1 1,1 1 0,-1-1-1,0 0 1,1-1 0,-1 1-1,1-1 1,-1 1 0,1-1-1,-1 0 1,1 0-1,4-1 1,6-2 22,0 0-1,0-1 1,-1 0-1,1-1 1,-1-1-1,0 0 1,-1 0-1,1-2 1,-1 0-1,19-15 1,-8 3-1,-2-1 0,0-1 0,-1 0 0,17-26 0,-26 31-32,0 1-4,-10 18-7,-3 12-4,-10 37-12,-8 44 78,19-85-35,0 1 0,0-1 1,1 1-1,0-1 0,1 1 1,4 18-1,-5-28-42,0 0 0,0-1 0,0 1 0,0-1 0,0 1 0,1 0 0,-1-1 0,0 1 0,0-1 0,0 1 0,1-1 0,-1 1 0,0-1 0,0 1 0,1-1 0,-1 1 0,1-1 0,-1 1 0,0-1 0,1 1 0,-1-1 0,1 0 0,-1 1 0,1-1 0,-1 0 0,1 1 0,-1-1 0,1 0 0,-1 0 0,1 0 0,0 1 0,-1-1 0,1 0 0,-1 0 0,1 0 0,0 0 0,-1 0 0,1 0 0,-1 0 0,1 0 0,-1 0 0,2-1 0,-1 1-23,0-1-1,1 0 0,-1 0 1,0 1-1,0-1 0,0 0 1,0 0-1,0 0 0,0 0 0,0-1 1,0 1-1,-1 0 0,1 0 1,0 0-1,0-3 0,6-22-220,-2-15-107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18988,'-2'0'1544,"2"3"-1112,2 1-223,3 2 207,4 1-544,3-1 128,2 1-152,3 3-121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0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13 19076,'-2'-5'2864,"-4"11"-1792,-8 15 280,-5 15-952,2 0 1,2 2-1,1-1 1,2 2-1,2 0 0,1 0 1,-6 70-1,15-102-386,-2 5 17,2 0-1,-1 1 1,4 23-1,-3-35-26,0 1 0,1 0 0,-1 0 0,1 0 0,0 0 0,-1 0-1,1-1 1,0 1 0,0 0 0,0-1 0,0 1 0,0-1-1,1 1 1,0 1 0,-1-3-2,1 1-1,-1 0 1,0-1 0,0 1-1,0-1 1,0 0 0,1 1-1,-1-1 1,0 0 0,1 0-1,-1 0 1,0 0 0,0 0-1,1 0 1,-1 0-1,0 0 1,1 0 0,-1-1-1,0 1 1,0 0 0,0-1-1,1 1 1,0-2 0,4-1 2,0 0 1,0-1-1,-1 0 1,0 0 0,0 0-1,0-1 1,0 0-1,-1 0 1,8-9-1,34-60 32,-29 45-24,16-23 8,-14 25-15,-2-1 1,-1-1-1,-1 0 0,16-43 1,-29 57-11,-2 15 5,0 0 0,0 0-1,0 0 1,0 0 0,0 0 0,0 0 0,0 0 0,0-1 0,0 1 0,0 0-1,0 0 1,0 0 0,0 0 0,0 0 0,0 0 0,-1 0 0,1 0 0,0 0-1,0 0 1,0 0 0,0 0 0,0 0 0,0 0 0,0 0 0,0 0 0,0 0-1,0 0 1,-1 0 0,1 0 0,0 0 0,0 0 0,0 0 0,0 0 0,0 0-1,0 0 1,0 0 0,0 0 0,0 0 0,-1 0 0,1 0 0,0 0 0,0 0-1,0 0 1,0 0 0,0 0 0,0 0 0,0 0 0,0 0 0,0 1 0,0-1-1,0 0 1,0 0 0,0 0 0,0 0 0,0 0 0,0 0 0,-1 0 0,1 0-1,0 0 1,-16 24-6,-52 98 182,61-107-130,1 1-1,0 0 1,1 0-1,1 0 1,0 0-1,-1 24 1,4-37-33,1 0-1,0 0 1,0 0 0,0 0 0,0 0 0,1 0 0,-1 0 0,1-1 0,0 1-1,0 0 1,0 0 0,0-1 0,0 1 0,1 0 0,-1-1 0,3 4 0,-2-5-6,0 1 1,-1-1 0,1 0 0,0 1-1,0-1 1,0 0 0,0 0 0,1-1-1,-1 1 1,0 0 0,0-1 0,0 1-1,1-1 1,-1 0 0,0 0 0,0 0-1,1 0 1,-1 0 0,0 0 0,0 0-1,4-2 1,7-1 0,-1 0 1,0-1-1,1-1 0,-2 0 1,1 0-1,11-8 0,64-48 48,5-2-18,-92 62-38,1 1 1,-1-1-1,1 1 0,0 0 0,-1-1 0,1 1 0,0 0 1,-1-1-1,1 1 0,0 0 0,-1 0 0,1 0 0,0 0 1,0 0-1,-1 0 0,1 0 0,0 0 0,-1 0 0,1 0 1,0 0-1,0 0 0,-1 0 0,1 0 0,0 1 0,1 0 1,-2-1-1,1 1 0,0 0 0,-1 0 0,1 0 0,-1 0 0,1 0 0,-1 0 0,0 0 0,1 0 0,-1 0 0,0 0 0,0 0 0,1 0 0,-1 0 0,0 0 0,0 1 0,0 9 0,-1 1 0,-4 21 0,2-15 2,3-16-1,-1 0-1,1 1 1,0-1 0,0 1 0,0-1-1,0 1 1,1-1 0,-1 1 0,1-1-1,-1 0 1,1 1 0,0-1 0,0 0-1,0 1 1,0-1 0,0 0 0,1 0-1,1 2 1,-2-3 2,1 0-1,0 0 0,-1 0 1,1 0-1,0 0 1,0-1-1,0 1 1,-1-1-1,1 1 1,0-1-1,0 0 1,0 1-1,0-1 1,0 0-1,0 0 1,0-1-1,0 1 1,0 0-1,0-1 1,-1 1-1,1-1 0,0 1 1,0-1-1,2-1 1,9-4 4,0-1-1,0-1 1,-1 1 0,0-2-1,0 0 1,17-17 0,25-20-2,-53 45-6,0 1 0,0-1 0,0 0 0,0 1 0,0-1 1,0 1-1,0-1 0,0 1 0,0 0 0,0-1 0,0 1 0,0 0 0,2-1 0,-3 1 1,1 1-1,-1-1 1,0 0 0,0 0-1,1 0 1,-1 0-1,0 1 1,0-1-1,0 0 1,0 0-1,1 0 1,-1 1-1,0-1 1,0 0-1,0 0 1,0 1-1,0-1 1,0 0-1,1 0 1,-1 1-1,0-1 1,0 0-1,0 0 1,0 1-1,0-1 1,0 0-1,0 0 1,0 1-1,0-1 1,0 0-1,0 1 1,0-1-1,-1 0 1,-9 31-19,8-27 20,-7 20-34,7-16-10,-1 0-1,0 0 0,0-1 1,-1 1-1,0-1 1,-1 0-1,-5 7 1,10-14 5,0 1 0,0-1 0,-1 0 0,1 0 0,0 1 0,0-1 0,0 0 0,-1 0 0,1 0 0,0 0 0,0 1 0,-1-1 0,1 0 0,0 0 0,-1 0 0,1 0 0,0 0 0,0 0 0,-1 0 0,1 0 0,0 0 0,-1 0 0,1 0 0,0 0 0,0 0 0,-1 0 0,1 0 0,0 0 0,-1 0 0,1 0 0,0 0 0,0 0 0,-1 0 0,1-1 0,-1 1 0,-5-12-367,-1-16 141,4-6-150</inkml:trace>
  <inkml:trace contextRef="#ctx0" brushRef="#br0" timeOffset="1">632 0 18260,'-2'0'1680,"2"6"-1304,0-2-296,8 5 673,6 1-153,2 0-440,6 3-152,4 3-24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0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84 143 16580,'8'3'542,"0"-1"1,1 0-1,-1 0 1,1-1 0,-1 0-1,1 0 1,-1-1 0,1 0-1,-1-1 1,1 0 0,-1 0-1,1-1 1,9-3-1,-8 3-264,0-2 0,0 1 0,0-1-1,-1-1 1,1 0 0,-1 0-1,0-1 1,-1 0 0,0-1-1,11-9 1,-17 13-251,0 1-1,0-1 1,0 0-1,0 0 0,-1 0 1,1 0-1,-1 0 1,0 0-1,0 0 1,2-6-1,-3 8-20,0-1 0,0 1-1,0 0 1,0-1 0,0 1 0,0 0-1,0 0 1,0-1 0,0 1-1,-1 0 1,1-1 0,-1 1 0,1 0-1,-1 0 1,1 0 0,-1-1 0,0 1-1,1 0 1,-1 0 0,0 0-1,0 0 1,0 0 0,0 0 0,0 1-1,0-1 1,0 0 0,0 0-1,0 1 1,-2-2 0,-3 0-3,0 0 1,1 1-1,-1-1 1,0 1-1,0 0 0,0 1 1,0-1-1,0 1 1,-1 1-1,1-1 1,0 1-1,0 0 0,-9 3 1,-1 0-8,1 1 0,0 1 0,-27 14 0,29-12 9,1 0 1,-1 1-1,2 0 1,-1 1-1,1 0 0,-12 15 1,17-19-51,1 1 0,0-1 0,1 1 0,0 0 0,0 1 0,0-1 1,1 0-1,0 1 0,1 0 0,-1 0 0,2 0 0,-1 0 0,0 8 0,2-14 4,0 0-1,0 0 1,0 0 0,0 0-1,0 0 1,1 0 0,-1 0-1,1 0 1,-1 0-1,1-1 1,0 1 0,0 0-1,0 0 1,0 0 0,0-1-1,0 1 1,0-1 0,1 1-1,-1-1 1,0 1-1,1-1 1,0 0 0,-1 0-1,1 0 1,-1 0 0,1 0-1,0 0 1,0 0 0,0 0-1,0-1 1,-1 1-1,1 0 1,0-1 0,0 0-1,0 0 1,4 1 0,3-1-12,-1 0-1,1-1 1,-1 0 0,1 0 0,-1 0 0,0-1 0,14-5 0,27-16-394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1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80 16636,'-1'-1'125,"0"1"0,0-1 0,0 1 0,0-1 0,0 1 0,0 0 0,0-1 0,0 1 0,0 0 0,0 0 0,0 0 0,0 0 0,0 0 0,-1 0 1,1 0-1,0 0 0,0 0 0,0 1 0,0-1 0,-1 1 0,-23 11 447,19-9-239,-7 4 254,1 1 1,-1 1-1,2 0 1,-1 0-1,1 1 1,-15 18-1,21-23-474,1 1 0,-1-1 0,1 1 0,1 0 0,-1 0 0,1 0 0,0 0 0,1 1-1,-1-1 1,1 1 0,0-1 0,1 1 0,0 0 0,0 0 0,0 0 0,1 10 0,0-16-97,0 1 0,0-1-1,0 0 1,1 0 0,-1 0 0,0 1 0,1-1-1,-1 0 1,1 0 0,0 0 0,-1 0-1,1 0 1,0 0 0,-1 0 0,1 0 0,0 0-1,0 0 1,0 0 0,0 0 0,0-1 0,0 1-1,1 0 1,0 0-4,0 0 1,0-1-1,0 1 0,0-1 0,0 0 0,0 0 1,0 1-1,0-1 0,0-1 0,0 1 1,0 0-1,3-1 0,5-2 8,0 0 0,0 0 0,0-2 1,10-5-1,57-32 44,34-17-16,-104 56-49,0 0 1,1 1-1,11-3 0,-18 5 1,0 0 0,0 0-1,-1 0 1,1 0-1,0 0 1,-1 0-1,1 0 1,0 0 0,0 0-1,-1 0 1,1 0-1,0 0 1,-1 0-1,1 1 1,0-1 0,-1 0-1,1 1 1,0-1-1,-1 0 1,2 1-1,-2 0 0,0 0 0,0 0 0,0-1 0,0 1 0,0 0 0,0 0 0,0 0 0,0 0 0,0-1 0,0 1-1,0 0 1,-1 0 0,1 0 0,0-1 0,-1 1 0,1 0 0,0 0 0,-1-1 0,1 1 0,-1 0 0,1-1 0,-1 1-1,0 0 1,-43 62-21,64-75 87,-2-8-39,20-28 0,-23 27-25,26-27 1,-40 47 0,1 0 1,-1 0-1,0 0 1,1 0 0,-1 0-1,0 1 1,1-1-1,-1 0 1,1 1 0,-1-1-1,1 1 1,-1 0-1,1-1 1,0 1-1,-1 0 1,1 0 0,-1 0-1,1 0 1,0 1-1,-1-1 1,1 0-1,-1 0 1,3 2 0,5 1 16,0 1 1,-1-1-1,10 7 1,7 3 10,-7-6-5,0-1-1,1-1 1,-1-1-1,1-1 1,0-1-1,0 0 1,24-1-1,-34-1-17,0-1-1,1 0 1,-1 0-1,0-1 1,0 0-1,-1 0 1,1-1 0,0-1-1,-1 1 1,1-1-1,-1 0 1,-1-1-1,1 0 1,0-1-1,-1 1 1,0-1-1,6-7 1,-11 11-5,0 0 0,0-1-1,-1 1 1,1 0 0,-1 0 0,0-1 0,0 1 0,0 0 0,0-1-1,0 0 1,0 1 0,0-1 0,-1 1 0,1-1 0,-1 0 0,0 1-1,0-1 1,0 0 0,0 1 0,-1-1 0,1 0 0,0 1 0,-1-1-1,-1-3 1,0 3-1,1 1-1,-1 0 0,1-1 0,-1 1 1,0 0-1,0 0 0,0 0 0,0 0 1,0 0-1,-1 0 0,1 1 0,0-1 1,-1 1-1,1-1 0,-1 1 0,0 0 1,1 0-1,-1 0 0,0 1 0,0-1 1,-5 0-1,3 1 7,-1 0 1,1 0-1,0 1 1,-1 0-1,1 0 0,0 0 1,-1 0-1,1 1 1,0 0-1,0 0 0,1 1 1,-1-1-1,-7 6 1,10-7 1,-1 1 0,1-1 0,0 1 0,0 0 0,0-1 0,0 1 0,1 0 0,-1 0 0,0 0 0,1 1 0,-1-1 1,1 0-1,0 1 0,0-1 0,0 0 0,0 1 0,0-1 0,1 1 0,-1 0 0,1-1 0,-1 1 0,1-1 0,0 1 0,0 0 1,0-1-1,0 1 0,1 0 0,-1-1 0,2 4 0,-1-3 1,1-1 0,-1 1 0,1-1 0,0 0 0,0 0 0,-1 0 0,1 0 1,1 0-1,-1 0 0,0 0 0,0-1 0,1 1 0,-1-1 0,1 0 0,-1 0 0,1 1 0,-1-2 0,1 1 0,0 0 0,0 0 0,-1-1 0,5 1 1,5 0 1,0 0 0,0-1 1,22-2-1,-8-2 0,41-13 0,-48 11-8,1 2 0,-1-1 0,1 2-1,22-1 1,-39 5-3,-1-1 1,1 0-1,-1 1 0,0 0 1,1-1-1,-1 1 1,0 0-1,0 0 0,0 0 1,0 1-1,0-1 0,0 0 1,0 1-1,0-1 0,0 1 1,0 0-1,-1 0 1,1 0-1,-1-1 0,2 4 1,-1-2 0,0-1 1,1 1 0,-1 0 0,1-1-1,-1 1 1,1-1 0,0 0 0,6 3-1,0-1 2,0-2 0,0 1 0,0-1-1,1-1 1,-1 1 0,1-2 0,-1 1-1,14-2 1,76-12-122,-99 13 118,20-4-106,-14 2 25,1 1-1,-1 0 1,0 0 0,1 0-1,-1 0 1,1 1-1,-1 0 1,9 2 0,-15-2 67,0 0 0,0 0 0,1 0 0,-1 0 0,0 1 0,0-1 0,0 0 0,1 0 0,-1 0 0,0 0 0,0 1 0,0-1 0,0 0 0,1 0 0,-1 1 1,0-1-1,0 0 0,0 0 0,0 0 0,0 1 0,0-1 0,0 0 0,0 1 0,0-1 0,0 0 0,0 0 0,0 1 0,0-1 0,0 0 0,0 0 0,0 1 1,0-1-1,0 0 0,0 0 0,0 1 0,0-1 0,0 0 0,0 0 0,0 1 0,0-1 0,-1 0 0,1 0 0,0 0 0,0 1 0,0-1 0,-1 0 0,1 0 1,0 0-1,0 0 0,0 1 0,-1-1 0,1 0 0,-1 0 0,-10 10-724,4-6 480,0 0 0,0 0 1,0-1-1,-14 4 0,3-3-110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8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15583 570 11979,'-9'-10'129,"0"1"0,-1 0 0,0 1 1,0 0-1,-1 0 0,0 1 0,-1 1 1,1 0-1,-1 0 0,0 1 1,-1 1-1,1 0 0,-1 1 0,0 0 1,-17-1-1,-98-6-1017,-221 13 0,157 3-702,-44-8 1330,-290-40 0,-782-85 4002,222 62-4199,345 19 287,-302 8 303,-3 28 140,-469-13-21,285-30-114,-344-10 239,-1 77-138,1273 6-195,-409 79-1,524-59-32,3 8-1,1 8 1,-231 105 0,301-108-8,-170 110 0,225-123-17,1 2 1,2 3-1,2 2 1,-62 72-1,99-100 1,0 1-1,1 0 0,1 1 0,2 0 0,-20 42 0,29-55 11,0 1 0,1-1 0,-1 1 0,2-1 0,-1 1 0,1 0 0,0 0 0,1 0 0,0-1 0,1 1 0,0 0 0,0 0 0,0 0-1,1-1 1,1 1 0,0-1 0,0 0 0,0 0 0,8 13 0,0-5-6,1 1 0,0-2 0,2 0 0,-1 0 0,2-2 0,0 1 0,33 21-1,-9-11-15,1-1-1,60 23 0,-10-11 6,2-5 1,166 34-1,203-1-23,196-14 93,6-22 29,-350-15-61,1454 50 24,5-46-192,1389-125-210,-165-179 388,-1314 31 211,-1290 179-116,-289 51 9,170-67 1,-255 87-64,-1-1 1,0-1-1,0-1 1,-1 0-1,28-23 1,-39 29-32,-1-1 0,1 1 0,-1-1 1,0 0-1,-1 0 0,1 0 0,-1 0 0,0 0 0,0-1 0,0 0 1,-1 1-1,0-1 0,0 0 0,-1 0 0,1 0 0,-1-1 0,-1 1 1,1 0-1,-1 0 0,0 0 0,-2-12 0,-1 7 27,0-1-1,-1 1 1,-1 1 0,0-1-1,0 0 1,-1 1-1,0 0 1,-1 1 0,0-1-1,0 1 1,-1 1 0,-1-1-1,-8-6 1,-19-15 186,-74-46 0,49 39-237,-3 3-1,0 3 1,-80-26 0,-220-45-206,166 63 104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1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 20508,'-1'19'1538,"-1"0"0,-1 0-1,-8 29 1,-3 17-496,5-1-824,3 1 0,3 0 0,9 114 0,-5-169-330,0-5-139,0 0-1,0 0 1,-1 0-1,0 0 1,0 1-1,0-1 1,-1 0-1,-1 6 1,2-11 198,-1 0 1,1 0-1,-1 0 1,1 0-1,-1 0 0,1 1 1,-1-1-1,1 0 1,-1 0-1,1 0 1,-1 0-1,0-1 1,1 1-1,-1 0 1,1 0-1,-1 0 1,1 0-1,-1 0 1,1-1-1,-1 1 1,1 0-1,0 0 1,-1-1-1,1 1 1,-1 0-1,1-1 1,0 1-1,-1 0 1,1-1-1,0 1 1,-1-1-1,1 1 1,0-1-1,-1 1 1,1-1-1,0 0 1,-12-21-653,1-8-192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4 121 16396,'-3'-15'2024,"11"-1"-904,8 0-360,18-2 1369,10 2-497,14 1-336,3 4-159,8 3-409,2 3-112,-1 5-352,-8 0-240,-10 1-488,-11 2-432,-15-3 736,-8 0-160,-16 0-112</inkml:trace>
  <inkml:trace contextRef="#ctx0" brushRef="#br0" timeOffset="1">37 260 18356,'4'15'2216,"9"-3"-1367,16-9-313,9 0 1152,10-5-640,-1-3-144,8-3-679,-1-2-498,-2-4 329,-4 1-120,-5-3-144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3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63 17396,'-4'12'508,"0"1"1,2 0 0,-1 0-1,2 0 1,-1 14 0,2-25-422,0 0-1,0 1 1,0-1 0,0 0 0,0 1-1,1-1 1,-1 0 0,1 0 0,-1 0 0,1 1-1,0-1 1,0 0 0,0 0 0,0 0-1,1 0 1,-1 0 0,0-1 0,1 1-1,-1 0 1,1 0 0,0-1 0,-1 1 0,1-1-1,0 0 1,0 1 0,0-1 0,0 0-1,0 0 1,0 0 0,0-1 0,0 1 0,1 0-1,-1-1 1,0 1 0,0-1 0,5 0-1,0 0-7,1 0-1,0-1 1,0 0-1,0-1 0,-1 0 1,1 0-1,-1 0 0,9-5 1,60-32 24,-29 13-1,-20 12-65,-18 9 8,0 0 1,0 0-1,0 1 1,19-5-1,-27 9-26,0 0-1,0 0 1,0 0-1,0-1 1,0 1-1,0 0 0,-1 0 1,1 0-1,0 1 1,0-1-1,0 0 1,0 0-1,0 0 1,0 1-1,0-1 1,0 1-1,-1-1 0,1 0 1,0 1-1,0 0 1,0-1-1,-1 1 1,1-1-1,0 1 1,-1 0-1,1-1 0,0 1 1,-1 0-1,1 0 1,-1 0-1,1-1 1,-1 1-1,0 0 1,1 2-1,1 3 105,0 1 0,-1-1-1,0 1 1,0 9 0,3 14 300,-3-28-386,0 1 0,1 0-1,-1 0 1,0-1-1,1 1 1,0-1 0,-1 1-1,1-1 1,0 0-1,0 0 1,1 0 0,-1 0-1,0 0 1,1 0-1,-1 0 1,5 1 0,-3-1-11,1 0 1,-1-1 0,1 1 0,0-1 0,0 0 0,0-1 0,0 1-1,0-1 1,6 0 0,-1-1-38,0 0 0,-1 0 0,1-1 0,-1-1 1,1 0-1,-1 0 0,0-1 0,0 0 0,15-9 0,-11 4-419,-1-1 1,0 0-1,0-1 1,-1 0-1,-1 0 1,0-1-1,0-1 1,-1 1-1,-1-2 0,0 1 1,11-29-1,-10 20-364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3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19484,'-20'88'6156,"14"-52"-5385,-4 61 0,10-78-694,-1 60-36,1-70-142,1 1-1,0 0 1,0-1 0,1 1 0,6 14-1,-8-23 82,0-1 0,0 1 0,0-1-1,0 1 1,0-1 0,1 1 0,-1-1-1,0 1 1,0-1 0,1 1 0,-1-1-1,0 1 1,1-1 0,-1 0 0,0 1-1,1-1 1,-1 1 0,1-1 0,-1 0-1,1 1 1,-1-1 0,1 0 0,-1 0 0,1 1-1,-1-1 1,1 0 0,-1 0 0,1 0-1,-1 0 1,1 0 0,-1 0 0,1 0-1,-1 0 1,2 0 0,-1 0-19,1-1 1,-1 0 0,0 0 0,0 0-1,0 0 1,1 0 0,-1 0-1,0 0 1,0 0 0,0 0-1,0 0 1,1-2 0,19-41-676,-8 10-629,-2-1 1,-1 0-1,5-37 0,-15 63-331,-5 17 1284,-3 18 741,4-5 339,1 0 1,0 1-1,2 41 0,2-54-433,0 0-1,0 0 1,0-1-1,1 1 1,1 0-1,-1-1 1,1 1-1,1-1 1,0 0-1,0 0 1,0 0-1,8 9 1,-11-15-264,0-1-1,1 1 1,-1-1 0,0 1 0,0-1-1,1 0 1,-1 0 0,1 1 0,-1-1-1,1 0 1,0-1 0,-1 1 0,1 0-1,0 0 1,-1-1 0,1 1 0,0-1-1,0 1 1,0-1 0,0 0 0,0 1 0,-1-1-1,1 0 1,0-1 0,0 1 0,0 0-1,0 0 1,0-1 0,-1 1 0,1-1-1,2 0 1,-1-1-142,0 0 0,0-1 0,0 1 0,0 0-1,0-1 1,-1 0 0,1 0 0,-1 1 0,0-1 0,0-1 0,0 1-1,0 0 1,-1 0 0,1-1 0,1-4 0,3-11-248,-1 0 1,2-20-1,-2-7-335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4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15 17428,'-3'3'459,"1"1"1,0 0-1,0 1 0,0-1 1,0 0-1,1 0 0,0 1 1,0-1-1,-1 10 1,1 43 1650,1-39-1633,3 49 687,21 115 0,-4-48-1087,-51-416-1690,32 272 1875,6 11-55,12 21 104,-9-11-130,-3-5-125,0-1 0,0 0 0,1 0 0,-1-1 0,1 0 1,0 0-1,0-1 0,1 0 0,-1-1 0,1 1 0,-1-2 1,1 1-1,0-1 0,-1 0 0,1-1 0,16-1 0,-17 0-53,0 0 0,0 0-1,0-1 1,0 0 0,0 0-1,-1-1 1,1 0 0,-1-1-1,0 1 1,1-1 0,-2-1 0,1 1-1,0-1 1,-1 0 0,0-1-1,0 0 1,-1 0 0,7-9-1,-17 26 40,1-1-1,-1 1 1,2 0-1,-1 0 1,2 0-1,-1 0 1,-1 20 0,3-21 21,0-1 1,1 1 0,0 0 0,1-1 0,-1 1 0,2-1 0,-1 1 0,2-1-1,-1 0 1,1 1 0,6 11 0,-9-20-71,0 0 1,1 0-1,-1 0 0,0-1 0,1 1 1,-1 0-1,1 0 0,-1-1 0,1 1 1,-1 0-1,1-1 0,-1 1 0,1 0 1,0-1-1,-1 1 0,1-1 0,0 1 1,0-1-1,-1 1 0,1-1 0,0 0 1,0 1-1,0-1 0,-1 0 0,1 0 1,0 1-1,0-1 0,0 0 1,0 0-1,0 0 0,0 0 0,-1 0 1,1 0-1,0 0 0,0-1 0,0 1 1,0 0-1,0 0 0,-1-1 0,1 1 1,0 0-1,0-1 0,-1 1 0,1-1 1,0 1-1,0-1 0,-1 1 0,1-1 1,-1 0-1,1 1 0,0-1 0,-1 0 1,1 1-1,-1-1 0,1 0 0,0-1 1,3-6-328,1 0 1,-1 0 0,0 0-1,2-9 1,6-17-553,-2 0-1,7-42 1,-9 20-41</inkml:trace>
  <inkml:trace contextRef="#ctx0" brushRef="#br0" timeOffset="1">461 7 16996,'-6'-7'2176,"0"10"-1072,0 4-456,1 5 1449,0-2-617,5 7-592,0-1-311,8 2-1010,5-1-551,4-6 800,8 1-184,3-3-128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4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1 17172,'-42'20'3612,"35"-17"-3187,0 0 0,0 0 0,0 1 1,0 0-1,0 0 0,1 0 0,0 1 1,0 0-1,0 0 0,-10 12 0,12-11-247,0-1 0,1 1 0,-1 0-1,1 0 1,1 0 0,-1 1-1,1-1 1,0 0 0,0 1-1,1 0 1,-1 9 0,1-13-147,1 0 1,1-1-1,-1 1 1,0 0 0,1 0-1,0 0 1,-1 0-1,1 0 1,0-1-1,0 1 1,1 0-1,-1-1 1,1 1 0,-1-1-1,1 0 1,0 1-1,0-1 1,0 0-1,0 0 1,0 0-1,0 0 1,1 0-1,-1-1 1,0 1 0,1-1-1,0 0 1,-1 1-1,5 0 1,0 0-32,-1 0 0,0 0 0,1-1 0,0 0 1,-1 0-1,1 0 0,-1-1 0,1 0 0,0-1 1,-1 1-1,10-3 0,-5 0-21,0 0 0,0-1 0,0 0 0,-1-1-1,1 0 1,9-7 0,-1-1-36,-2 0 0,1-1 0,-2-1 0,0-1 0,-1 0-1,17-23 1,-31 47 468,1 30 50,-2-37-448,1 0 0,-1 1 0,0-1 0,1 0 0,-1 0 0,1 1 0,-1-1-1,1 0 1,0 0 0,-1 0 0,1 0 0,0 0 0,0 1 0,0-2 0,0 1 0,0 0 0,0 0 0,0 0 0,0 0 0,0-1-1,0 1 1,0 0 0,0-1 0,1 1 0,-1-1 0,0 1 0,2-1 0,0 1-21,0-1 0,1 0 0,-1 0 0,0-1 0,0 1 0,0-1 1,1 1-1,-1-1 0,0 0 0,0 0 0,5-3 0,34-22-337,-34 20 180,0 0 1,0 1 0,14-6-1,-22 11 156,1-1 0,0 1-1,-1 0 1,1 0 0,-1 0-1,1 1 1,-1-1 0,1 0-1,0 0 1,-1 0 0,1 0-1,-1 0 1,1 1 0,-1-1-1,1 0 1,-1 0 0,1 1-1,-1-1 1,1 0-1,-1 1 1,0-1 0,1 1-1,-1-1 1,1 1 0,-1-1-1,0 0 1,1 1 0,-1-1-1,0 1 1,0 0 0,1-1-1,-1 1 1,0-1 0,0 1-1,0-1 1,0 1 0,0-1-1,0 1 1,0 0 0,5 33-20,-3-22-57,-2-9-49,1 0 1,0-1-1,0 1 0,0 0 0,0-1 0,0 1 1,0-1-1,3 4 0,-4-6 101,1 1-1,-1-1 1,1 1-1,-1-1 1,1 1-1,-1-1 1,1 0 0,-1 1-1,1-1 1,-1 0-1,1 1 1,-1-1-1,1 0 1,0 0 0,-1 1-1,1-1 1,-1 0-1,1 0 1,0 0-1,-1 0 1,1 0 0,0 0-1,-1 0 1,1 0-1,-1 0 1,1 0-1,0-1 1,-1 1 0,1 0-1,0 0 1,-1 0-1,1-1 1,-1 1-1,1 0 1,-1-1 0,1 1-1,-1-1 1,1 1-1,-1 0 1,1-1-1,0 0 1,10-12-481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58:25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-14882 952 19316,'2'2'3409,"9"9"-1423,-8-9-1450,13 10 1251,-15-11-1782,0-1 0,-1 0 0,1 1 0,-1-1-1,1 0 1,0 1 0,-1-1 0,1 0 0,0 0 0,0 0-1,-1 0 1,1 0 0,0 0 0,-1 0 0,1 0 0,0 0-1,-1 0 1,1 0 0,0 0 0,-1 0 0,1 0 0,0-1-1,-1 1 1,2-1 0,-2 1-15,0 0 0,0-1 0,0 1-1,0 0 1,0 0 0,0-1 0,0 1-1,0 0 1,0-1 0,0 1 0,0 0 0,0-1-1,0 1 1,0 0 0,0-1 0,0 1 0,0 0-1,0-1 1,-1 1 0,1 0 0,0 0 0,0-1-1,0 1 1,-1 0 0,1 0 0,0-1-1,0 1 1,0 0 0,-1 0 0,1 0 0,0-1-1,-1 1 1,1 0 0,0 0 0,0 0 0,-1 0-1,1 0 1,0-1 0,-1 1 0,1 0 0,0 0-1,-1 0 1,1 0 0,0 0 0,-1 0 0,1 0-1,-19-4-308,18 4 333,0 0-1,-1 1 1,1-1-1,-1 0 1,1 1-1,-1-1 1,1 1-1,0 0 1,-1-1-1,1 1 1,0 0-1,0 0 1,0 0-1,-1 0 1,1 0-1,0 0 1,0 0-1,0 0 1,0 0-1,1 1 1,-1-1-1,0 0 1,1 0-1,-1 1 1,0-1-1,1 1 1,-1-1-1,1 0 1,0 1-1,0-1 1,-1 1-1,1-1 1,0 1-1,0-1 1,0 1-1,1-1 1,-1 1-1,0-1 1,1 3-1,0-1 23,0-1 0,1 1 0,-1 0 0,1 0 0,-1-1 0,1 1-1,0 0 1,0-1 0,0 0 0,0 0 0,1 1 0,-1-1 0,1 0-1,-1-1 1,1 1 0,-1 0 0,6 1 0,0 0-9,-1-1 0,1 0 1,-1-1-1,1 0 0,0 0 0,0 0 0,0-1 1,11-1-1,5-3 7,33-8-1,-20 4-26,-35 7-6,-1 1 0,0 0 0,0-1 0,1 1 0,-1 0 0,0-1 0,1 1 0,-1 0 0,0 0 1,1 0-1,-1 0 0,0 1 0,1-1 0,-1 0 0,0 0 0,1 1 0,-1-1 0,0 1 0,0-1 0,0 1 1,1 0-1,-1-1 0,2 2 0,-3 0 9,1 0 1,0 0-1,-1 0 1,1 0-1,-1 1 1,1-1-1,-1 0 1,0 0-1,0 0 1,0 0-1,0 0 1,-1 0-1,0 4 1,0 4 44,-1 1 17,0 0 1,1 0-1,0 1 0,1-1 1,1 0-1,-1 0 0,5 19 0,-5-29-65,1 0 0,-1 0 0,0 0 0,1 1-1,-1-1 1,1 0 0,-1 0 0,1 0-1,0 0 1,-1 0 0,1 0 0,0-1 0,0 1-1,0 0 1,0 0 0,0 0 0,-1-1-1,3 2 1,-2-2-21,0 0 0,-1 0-1,1 0 1,0 0 0,-1 0-1,1 0 1,0 0 0,0 0 0,-1 0-1,1-1 1,0 1 0,-1 0-1,1 0 1,0-1 0,-1 1 0,1 0-1,-1-1 1,1 1 0,0 0-1,-1-1 1,2 0 0,1-3-197,0 1 0,0-1 0,-1 0 0,1 1 0,-1-1 0,0 0 0,3-6 0,2-11-632,-1-1 0,7-40-1,-11 50 610,6-41-695</inkml:trace>
  <inkml:trace contextRef="#ctx0" brushRef="#br0" timeOffset="1">-14484 374 20388,'-2'18'2321,"1"9"-1377,1 1-408,6 7 1281,1 6-465,3 3-544,2 4-304,1-2-640,1 1-560,-2-2 592,-1-5-96,-3 4-80</inkml:trace>
  <inkml:trace contextRef="#ctx0" brushRef="#br0" timeOffset="2">466 986 21445,'-3'33'2312,"0"-16"-1384,3-2-408,0-6 1145,0-5-345,1-4-632,2-4-416,-1-4-824,1-2-2160,-5 2 2327,-1-4-319,-1-5-304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0:49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13819,'-26'42'667,"26"-41"-722,1 1 1,-1-1-1,0 1 1,1-1-1,-1 1 1,1-1-1,-1 1 1,1-1-1,0 1 1,-1-1-1,1 0 1,0 1-1,0-1 1,1 1-1,4 8 38,4 13 639,-2 1 0,7 31-1,-11-36-445,2 0 0,0 0 0,0 0 0,2-1 0,15 27 0,43 65 245,-4 3 0,78 204 1,-90-190-205,5-2 1,82 137-1,-108-215-220,146 248 5,-24 12 210,124 490 439,-243-696-588,41 138 114,36 111 244,25-8 46,-79-224-366,157 369-52,-158-339 2,57 146 226,22-8-52,-75-182-73,94 178 204,-23 10-44,-90-184-215,39 101-42,-55-155-56,55 91-1,-40-81 1,39 58 7,-73-118 2,-1 1 0,-1 0 1,1 0-1,-1 1 0,4 8 0,-6-12-34,1 0 1,-1 0 0,1 0 0,-1 0-1,0 1 1,0-1 0,0 0-1,0 0 1,0 0 0,0 0 0,0 0-1,-1 0 1,1 0 0,-1 0-1,0 0 1,1 0 0,-1 0 0,-2 3-1,3-5-2,0 0 0,-1 1-1,1-1 1,0 0-1,-1 1 1,1-1 0,-1 0-1,1 1 1,0-1 0,-1 0-1,1 0 1,-1 1 0,1-1-1,-1 0 1,1 0-1,-1 0 1,1 0 0,-1 0-1,1 1 1,-1-1 0,1 0-1,-1 0 1,1 0-1,-1 0 1,1-1 0,-1 1-1,1 0 1,-1 0 0,1 0-1,-1 0 1,1 0 0,-1-1-1,1 1 1,0 0-1,-1 0 1,1-1 0,-1 1-1,-18-18-510,18 18 533,-60-68-681,22 20 246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0:51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8946 14 10050,'-12'-11'2099,"10"9"-383,0 13-672,1-6-974,0 6-36,-1-1 0,0 0-1,-1 1 1,0-1 0,-1 0-1,0 0 1,0-1 0,-1 1-1,-1-1 1,1 0 0,-1 0 0,-1-1-1,0 0 1,0 0 0,0 0-1,-1-1 1,0 0 0,-1-1-1,1 1 1,-1-2 0,-1 1 0,1-1-1,-1-1 1,0 0 0,-15 5-1,-10 1-14,-254 88 624,220-70-598,-2-4 0,-1-3 0,-89 15 0,-72 2-65,-223 46 264,-605 95 31,1011-175-275,-401 32 42,333-33-21,-217-21 0,-123-50 62,-60-8 119,306 51-126,-283-31-117,-3 23-74,93 26 163,-307-10 196,707 16-242,-939-51 635,830 46-850,0 4-1,0 5 1,-168 26-1,-131 60-833,402-87 966,9-1 71,-4 1-30,0-1 0,0 0 0,-1 0 1,-11 0-1,10-4-86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0:59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 17604,'26'-1'696,"-2"-3"-1112,-2-2 464,6 3 200,5-3-760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8:5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14 134 15491,'-6'12'1258,"-1"7"386,7-18-1595,0 0 0,0-1 0,1 1 0,-1 0 0,0-1 0,0 1 0,1 0 0,-1-1 0,0 1 0,1-1 0,-1 1 0,1 0 0,-1-1 0,1 1 0,-1-1 0,1 1 0,-1-1 0,1 0 0,-1 1 0,1-1 0,0 0 0,-1 1 0,1-1 0,-1 0 0,1 1 0,0-1 0,0 0 0,-1 0 0,1 0 0,1 0 0,13 2 190,1 0-1,0-2 1,0 0-1,-1 0 1,1-2-1,26-5 1,-22 4-110,52-8 158,30-6-64,145-4 1,-70 23-184,203-12-16,-153-27-61,-118 16-65,-97 19 80,1-1-20,1 1 0,-1 0 0,0 1 0,0 0 1,27 3-1,-40-2 40,1 0 1,-1 0 0,1 0 0,-1 0-1,0 0 1,1 0 0,-1 1-1,0-1 1,1 0 0,-1 0 0,1 0-1,-1 1 1,0-1 0,1 0-1,-1 1 1,0-1 0,0 0 0,1 0-1,-1 1 1,0-1 0,0 0-1,1 1 1,-1-1 0,0 1 0,0-1-1,0 0 1,1 1 0,-1-1-1,0 1 1,0-1 0,0 0 0,0 1-1,0-1 1,0 1 0,0-1-1,0 1 1,0-1 0,0 0 0,0 1-1,0-1 1,-1 1 0,1-1-1,0 0 1,0 1 0,0-1 0,0 0-1,-1 1 1,1-1 0,0 1-1,0-1 1,-1 0 0,1 0 0,0 1-1,-1-1 1,1 0 0,0 0-1,-1 1 1,1-1 0,-1 0 0,-21 18 14,7-13 2,0 0 1,0-1 0,0 0-1,0-2 1,-1 0 0,1 0-1,-26-2 1,-8-2 23,-54-11-1,-81-18 8,-251-27 23,362 56-13,0 3-1,0 3 1,0 3-1,-125 30 1,107-16 304,118-23-299,0 0 0,0 2 1,1 1-1,31 5 0,-25-3-45,209 26-65,17 1-527,-188-25 75,119-8 0,-19-18-299,-141 15 453,0-1 0,-1-2 0,41-17 0,-162 66 864,-3-3 0,-118 28-1,159-52-341,0-3 0,-1-2 0,0-2-1,0-3 1,-99-6 0,123-2-443,-38-10 0,-11-2 915,49 17-713,0 3 28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27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1568 98 11803,'-27'7'178,"0"-2"0,0-1 1,0-1-1,-1-1 0,1-2 1,-1-1-1,-36-5 0,-30-15 102,50 10-183,-1 2 0,0 1-1,-66-1 1,90 10-61,0 1 0,0 1 0,0 2-1,0 0 1,1 0 0,-1 2 0,1 1-1,1 0 1,0 2 0,0 0 0,-19 14-1,-5 7 130,2 1 0,1 2 0,-48 54 0,17-9 50,3 3-1,3 4 1,5 2 0,-69 132 0,109-181-259,2 1 0,2 0-1,2 2 1,-13 57 0,23-74 22,0 1 0,1 0 0,2-1 0,1 1-1,1 0 1,1 0 0,1 0 0,11 41 0,-5-37 25,1 0-1,1-1 0,2 0 1,1-1-1,1 0 0,1-2 0,2 1 1,0-2-1,24 25 0,-14-22 7,1-1 0,1-1 0,1-2-1,1-1 1,1-1 0,58 27 0,-33-24 11,0-2 0,2-3 0,0-3 1,1-2-1,1-3 0,0-3 0,0-3 1,1-2-1,69-5 0,-23-7 20,-1-6 1,-1-4-1,0-5 0,-2-4 0,122-49 0,-181 57-15,-2-2-1,0-2 0,-1-1 0,-1-3 0,-2-1 1,-1-2-1,44-43 0,-50 40-9,-2-1 0,-2-1 0,-1-1 0,-2-2 0,-1 0 0,-3-2 0,36-83 0,-40 71 23,-1-1 0,-3 0 0,-3-1 0,-2 0 0,-2-1 0,-2 0 0,-3 0 0,-9-93 0,2 112-6,-1-1 0,-2 1-1,-1 0 1,-2 1 0,-30-64 0,28 74-38,-1 1-1,-1 0 1,-1 0 0,-1 2-1,-1 0 1,-1 1 0,-1 1-1,-30-23 1,22 22-68,0 2 0,-1 1 0,-1 2 0,-1 1 1,0 1-1,-46-14 0,33 16-9,-1 2 1,0 1-1,-1 3 1,-55 0-1,28 6-80,-143 19 0,-65 39-95,20 16 26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40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1718 248 12899,'-23'-1'431,"-8"1"218,-1-3 1,-31-5-1,52 6-582,1-1 0,-1 0 0,1-1 1,-1 0-1,1-1 0,1 0 0,-1-1 0,1 1 0,-14-12 0,-3-6-47,-76-57 28,88 71-40,0 1-1,-1 0 0,1 1 1,-1 1-1,-1 0 0,-16-3 1,8 4 0,0 2-1,0 1 1,0 1 0,0 1 0,0 1-1,0 1 1,0 1 0,1 1 0,-36 10-1,-22 12-9,-102 49 0,147-60-9,-17 8-7,-107 50-110,139-61 108,0 1 0,1 0 0,1 1 1,0 2-1,-21 21 0,8 0-13,2 1 1,1 2-1,1 1 1,3 1-1,2 1 0,1 1 1,2 1-1,-14 51 1,25-64 5,1 0 0,1 1 1,2 0-1,-2 57 0,7-68 18,1 0 0,1 1 0,1-1 0,1 0 0,1-1-1,1 1 1,17 40 0,-3-23 2,1 0 1,2-2-1,1 0 1,2-2-1,2-1 1,33 33-1,-19-27-8,1-1 1,3-3-1,0-1 1,57 30-1,-81-53 2,0-1 0,1 0 0,0-2-1,0-1 1,50 11 0,-55-16 0,1-1 0,0-1 1,0 0-1,0-1 0,0-1 0,0-1 0,-1-1 0,30-8 1,-18 1 6,-1-1 1,0-2 0,-1-1 0,0-1-1,-1-1 1,0-1 0,-2-2 0,45-42-1,-39 31 74,-2-2-1,-2-1 1,-1-1-1,-1-1 1,-2-2-1,19-40 1,-26 41 38,-2 0 0,-1-1 0,-2 0 0,-2-1 0,-1 0 0,-2-1 0,1-58 0,-6 35-4,-3-1 1,-3 1-1,-26-118 1,20 131 39,-3 1 0,-2 0 0,-3 1 1,-1 1-1,-2 1 0,-2 0 1,-2 2-1,-2 1 0,-51-59 1,-6 14 86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06.6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536 24 11338,'-6'-4'299,"0"1"-1,0 0 1,0 1-1,0-1 1,-1 1 0,1 0-1,-1 1 1,1-1-1,-1 1 1,0 1-1,-13-1 1,-5 2 450,-44 7 1,53-6-685,1 2 1,0 0 0,0 1 0,0 0 0,1 1 0,0 1 0,0 0 0,0 1 0,1 0 0,0 1 0,1 1 0,0 0 0,0 1 0,1 0 0,-14 17 0,11-8-14,0 1 1,1 0-1,1 0 0,2 1 1,0 1-1,1 0 0,1 0 1,1 1-1,-4 26 1,5-19 1,2 0 1,2 0 0,1 0 0,1 1-1,1-1 1,2 0 0,12 52 0,-11-67-60,1 0 1,0-1-1,2 0 1,-1 0 0,2-1-1,0 1 1,11 13 0,-11-19-11,-1 0 1,1-1 0,0 0-1,1 0 1,0-1 0,0 0-1,1 0 1,0-1 0,0-1-1,21 9 1,-18-9 13,0-2-1,0 1 1,0-2-1,0 0 1,1 0 0,-1-1-1,1-1 1,-1 0-1,1-1 1,-1-1 0,1 0-1,-1 0 1,0-2-1,0 1 1,0-2 0,21-9-1,-16 4 44,1-1-1,-2 0 0,0-1 1,0-1-1,-1 0 0,0-1 0,-1-1 1,-1-1-1,-1 0 0,13-19 1,-8 7 50,-1-2 1,-1 0 0,-2 0 0,-1-1 0,17-63-1,-24 69-66,-1-1 0,-1 0 0,-2-1 0,0 1 0,-2 0 0,0-1 0,-2 1 0,-6-27 0,6 42-76,-1 0-1,0 0 1,-1 1-1,0-1 1,0 1-1,-1 0 0,-9-12 1,11 17-120,-1 0 0,1 1 0,-1-1 0,0 1 0,-1 0 0,1 1 0,-1-1 0,1 1 0,-1-1 0,0 1 0,0 1 0,-1-1 0,1 1 0,0 0 0,-11-3 0,-34-1-1090,32 3 478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18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 16756,'0'0'28,"0"-1"0,1 1 0,-1 0 1,0 0-1,0 0 0,0 0 0,1 0 0,-1 0 1,0-1-1,0 1 0,1 0 0,-1 0 1,0 0-1,0 0 0,1 0 0,-1 0 1,0 0-1,0 0 0,1 0 0,-1 0 1,0 0-1,0 0 0,1 0 0,-1 0 1,0 1-1,0-1 0,0 0 0,1 0 0,-1 0 1,0 0-1,0 0 0,0 0 0,1 1 1,-1-1-1,0 0 0,0 0 0,0 0 1,0 0-1,1 1 0,-1-1 0,0 0 1,0 0-1,0 0 0,0 1 0,0-1 1,0 0-1,0 0 0,0 1 0,0-1 0,1 0 1,-1 0-1,0 1 0,0-1 0,0 0 1,0 0-1,0 1 0,-1-1 0,1 21 228,-1-18-169,-9 128 653,5 0 0,18 204 0,38 385-81,-51-698-644,0-4-41,0-1 1,2 0 0,0-1 0,5 23-1,0-26-340,-7-13 360,0 0 1,0 0-1,0 1 1,0-1 0,0 0-1,1 0 1,-1 0 0,0 0-1,0 0 1,0 0-1,0 0 1,1 0 0,-1 0-1,0 0 1,0 0-1,0 0 1,1 0 0,-1 0-1,0 0 1,0 0 0,0 0-1,0-1 1,1 1-1,-1 0 1,0 0 0,0 0-1,0 0 1,0 0-1,0 0 1,0 0 0,1 0-1,-1-1 1,0 1 0,0 0-1,0 0 1,0 0-1,0 0 1,0 0 0,0-1-1,11-26-183,-10 25 179,10-35-164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18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97 12715,'1'-6'368,"0"0"0,-1 0 0,1 0 0,-1 1 0,0-1 0,-1 0 0,0 0 0,0 0 0,-2-6 0,3 10-262,-1 0 1,0 0-1,0 0 0,0 0 0,0 1 1,0-1-1,0 0 0,-1 1 0,1-1 1,-1 1-1,1 0 0,-1-1 1,1 1-1,-1 0 0,0 0 0,1 0 1,-1 0-1,0 0 0,0 0 0,0 1 1,0-1-1,0 1 0,0-1 1,0 1-1,0 0 0,0-1 0,0 1 1,0 0-1,0 1 0,-2-1 1,-1 1-71,0 0 0,1 0 0,-1 0 0,1 1 0,-1 0 1,1-1-1,-1 2 0,1-1 0,0 0 0,0 1 0,0 0 1,1 0-1,-1 0 0,1 0 0,0 1 0,-1-1 1,1 1-1,1 0 0,-6 8 0,-2 6 2,0 1 0,1 0 1,-6 22-1,2 2 60,2 1 0,2 0 0,2 0 0,1 1 1,3 0-1,2 0 0,6 66 0,-3-89-4,1 0-1,2 0 0,0-1 1,1 0-1,14 33 0,-132-310-3965,110 250 3962,0 2 37,0 0 1,0 0 0,1 0 0,-1 0 0,1 0-1,0-1 1,0 1 0,1 0 0,-1-5 0,1 9-98,0-1-1,0 1 1,0 0 0,1-1 0,-1 1-1,0 0 1,0-1 0,0 1 0,1 0-1,-1 0 1,0-1 0,0 1 0,0 0-1,1 0 1,-1-1 0,0 1 0,1 0-1,-1 0 1,0-1 0,1 1 0,-1 0-1,0 0 1,1 0 0,-1 0 0,0 0 0,1 0-1,-1 0 1,0-1 0,1 1 0,-1 0-1,0 0 1,1 0 0,-1 0 0,0 1-1,1-1 1,-1 0 0,0 0 0,1 0-1,-1 0 1,1 0 0,17 7 538,-16-6-465,10 3-36,-1 0-1,1-1 1,0-1-1,-1 1 1,1-2 0,20 1-1,-25-2-94,-1 0-1,0 0 1,1-1-1,-1 0 1,0 0-1,0 0 1,1-1-1,-1 0 1,0 0-1,0-1 1,-1 0-1,1 0 1,-1 0-1,8-6 1,14-22-195,0-9-119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19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 15691,'-16'8'1337,"-9"7"-849,1 4-168,5 14 488,2 5-160,9 9-144,4 3-80,11 3-96,5-1-96,11 0-184,0-4-112,2-10-336,-2-8-216,1-13 128,3-2 312,-3-18-160,-1-12-104</inkml:trace>
  <inkml:trace contextRef="#ctx0" brushRef="#br0" timeOffset="1">441 135 16179,'-1'-1'1505,"-11"8"-961,-1 6-184,-4 13 640,-2 3-168,2 10-400,-1 3-79,5 4-81,2 2-96,-1-3-112,3-2-40,1-8-192,-1-3-176,2-15-401,0-2-47,-1-15 576,1-8-192,1-15-120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19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1 252 15451,'1'-2'1745,"4"4"-961,-3 1-256,7 10 1008,3 6-223,4 7-449,2 2-224,10 8-304,4-3-40,0-3-216,1-1-224,-1-5-624,-2-7-80,-7-14 672,-7-6-192,-9-25-169</inkml:trace>
  <inkml:trace contextRef="#ctx0" brushRef="#br0" timeOffset="1">261 1 13219,'1'0'164,"0"1"1,0 0-1,0-1 1,0 1-1,0 0 0,-1-1 1,1 1-1,0 0 1,-1 0-1,1 0 1,0 0-1,-1 0 1,1 0-1,-1 0 0,1 1 1,4 7 479,43 47 2620,-36-45-3116,-1 2-1,0 0 1,-1 0 0,-1 0-1,0 1 1,-1 1 0,0 0-1,8 22 1,-14-27-192,1-1 0,-1 1 0,-1-1-1,0 1 1,0 0 0,-1-1 0,0 1 0,-1 0 0,0-1-1,-1 1 1,0 0 0,0-1 0,-1 0 0,0 1 0,0-1-1,-1 0 1,-1-1 0,1 1 0,-2-1 0,1 0-1,-1 0 1,0 0 0,-12 11 0,16-17 26,1-1 0,-1 1 0,1-1 0,-1 1 0,1-1 0,-1 1 0,0-1 0,0 0 0,0 0 0,0 0 0,0 0 0,0 0 0,0-1 0,0 1 0,0 0 0,0-1 0,0 0 0,0 1 0,0-1 0,0 0 0,-1 0 0,1 0 0,-2-1 0,-20-8-293</inkml:trace>
  <inkml:trace contextRef="#ctx0" brushRef="#br0" timeOffset="2">650 187 16428,'18'2'1864,"3"-2"-1248,4-3-320,4-3 1384,7 2-1143,3 1-249,4-1-832,2-1 576,-10-1-112,-8 2-121,-15 1-55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20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0 296 14731,'16'16'1648,"18"-13"-943,10-8-249,11-2 912,3-2-384,6 1-472,0 2-384,-5-6-712,-3-5 584,-4-2-168,-4 0-152</inkml:trace>
  <inkml:trace contextRef="#ctx0" brushRef="#br0" timeOffset="1">842 1 15171,'-21'8'1809,"-5"5"-1161,-3 5-224,-2 2 1224,10 10-888,-1 4-55,6 5-281,3-2-80,4 2-144,2-1-40,3 0-264,1-7-176,0-10-392,-3-11-209,3-16 681,-3-7-184,5-16-136</inkml:trace>
  <inkml:trace contextRef="#ctx0" brushRef="#br0" timeOffset="2">624 45 16139,'3'5'1977,"3"4"-1185,7 5-272,4 2 920,10 7-415,8 5-169,10 2-272,0 0-288,1 1 1000,3-5-1128,-15-12 32,-4-2 16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21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48 15923,'20'-23'2370,"-19"23"-2319,-1-1 0,0 1-1,1-1 1,-1 1 0,0-1 0,1 1 0,-1-1 0,0 1 0,0-1 0,1 1 0,-1-1-1,0 1 1,0-1 0,0 0 0,0 1 0,0-1 0,0 1 0,0-1 0,0 0-1,0 1 1,0-1 0,0 1 0,0-1 0,0 0 0,0 1 0,-1-1 0,1 1 0,0-1-1,0 1 1,-1-1 0,1 1 0,0-1 0,-1 1 0,1-1 0,0 1 0,-1-1-1,1 1 1,-1-1 0,1 1 0,-1 0 0,1-1 0,-1 1 0,1 0 0,-1 0-1,1-1 1,-1 1 0,0 0 0,-2-1 54,1 1 0,-1 0 1,1 0-1,-1 0 0,0 0 0,1 0 0,-1 1 0,1-1 0,-1 1 1,1 0-1,-1 0 0,1-1 0,0 2 0,-1-1 0,1 0 0,0 0 1,-3 3-1,-38 29 224,41-32-308,-7 9-3,-1 0 0,2 0 0,-1 1 0,1 0 0,1 1 0,0 0 0,1 0-1,0 0 1,0 1 0,2-1 0,-1 1 0,2 1 0,0-1 0,0 0 0,0 18 0,2-15 26,0-1 1,1 1 0,1-1-1,0 1 1,1-1 0,1 1 0,0-1-1,1 0 1,1 0 0,0 0-1,1-1 1,1 0 0,10 17-1,-16-29-26,1 0-1,-1 0 0,1 0 0,0 0 0,-1 0 1,1 0-1,0-1 0,0 1 0,1-1 0,2 3 1,-4-4-15,-1 0 1,1 0 0,-1 0 0,0 1 0,1-1 0,-1 0 0,1 0-1,-1 0 1,0 0 0,1 0 0,-1 0 0,1 0 0,-1 0-1,1 0 1,-1 0 0,0-1 0,1 1 0,-1 0 0,1 0-1,-1 0 1,0 0 0,1-1 0,-1 1 0,1-1 0,0 1-3,-1-1 1,1 0-1,0 0 1,-1 0-1,1 0 1,-1 0-1,0 0 1,1 0-1,-1 0 1,0-1-1,0 1 1,1 0-1,-1 0 1,0-2-1,0-10-184,-1-1-1,0 1 0,-1-1 0,-1 1 0,0-1 0,0 1 0,-1 0 0,-11-22 0,3 9-448,-2 1-1,0 1 1,-22-27 0,30 43 484,0 0 0,-1 1 1,0 0-1,0 0 0,-1 0 1,-11-7-1,30 20 627,0-2 1,0 1-1,1-1 0,22 4 1,50 5 720,-74-12-1057,0 1-24,14 1-217,41 0 0,-59-3 54,-1 0 0,1 0 0,0-1 0,-1 0-1,1 0 1,-1 0 0,1-1 0,-1 0 0,1 0-1,-1 0 1,0-1 0,0 0 0,5-3 0,12-19-272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21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 15947,'-13'13'1617,"3"10"-937,1 7-224,3 11 712,5 3-256,2 10-223,5 1-105,7 0-304,2-2-264,5-5-592,-3-7-16,2-11 447,0-5-127,-3-9-104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925 101 13419,'-79'11'1977,"-153"43"-1,198-43-1788,2 1 1,0 2-1,0 1 0,1 2 0,1 0 0,1 3 0,-29 23 0,31-19-182,2 1-1,0 1 0,2 2 0,0 0 0,2 1 1,-25 46-1,24-32-4,2 1 1,2 1-1,2 1 0,-12 58 0,13-29-20,3 0 1,-2 78-1,15 148-134,4-200-116,6 0 1,3-1 0,36 125 0,-37-177 3,3-2-1,1 0 1,3-1 0,2-1 0,1-1 0,2-1 0,3-1-1,57 67 1,-70-92 163,1-2 0,0 0 1,1-1-1,0 0 0,1-2 0,1 0 0,-1-1 0,2-1 0,-1 0 0,1-2 0,1 0 0,-1-2 0,37 6 0,-32-8 75,0-1 0,-1-2 0,1 0 0,0-2 0,0-1 0,-1 0 0,1-2-1,-1-1 1,0-1 0,-1-1 0,36-17 0,-23 5 83,-1 0 0,-1-3 0,-1-1 0,-2-1 1,32-31-1,4-13 209,57-78 0,-55 54-36,-4-3 1,-4-3 0,-5-2-1,72-181 1,-96 200-147,-4-2 0,-4 0 0,-4-1 0,-3-2 0,-4 0 0,-4 0 0,-4-151 0,-7 206 15,-1-1 0,-1 1-1,-2 1 1,-2-1 0,0 1 0,-18-39-1,17 49-13,-1 1 0,-1 0 0,-1 1 0,-1 0 0,-1 1 0,0 0 0,-1 1-1,-1 1 1,-32-26 0,22 24 18,0 2 1,-1 1-1,-1 0 0,-1 2 0,1 2 0,-2 0 1,0 2-1,0 1 0,-41-5 0,-30 2-63,-150 1-1,112 10-400,-117-3 41,153-5 144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22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24 17508,'0'-2'97,"0"1"1,0 0 0,0 0 0,0 0-1,0-1 1,-1 1 0,1 0 0,0 0-1,0 0 1,-1 0 0,1 0 0,-1 0-1,1-1 1,-1 1 0,0 0 0,-1-1-1,2 2-69,-1-1 0,0 1 0,0 0 0,1-1 0,-1 1 0,0 0 0,0 0-1,0 0 1,0 0 0,1 0 0,-1 0 0,0 0 0,0 0 0,0 0-1,1 0 1,-1 1 0,0-1 0,0 0 0,0 1 0,1-1 0,-1 0 0,0 1-1,0-1 1,1 1 0,-1-1 0,1 1 0,-1-1 0,0 1 0,0 0 0,-6 6 234,-1 0 1,1 0 0,0 1 0,1-1 0,0 1 0,-6 12-1,-30 57 223,42-77-484,-11 24 47,1 0 0,1 0 0,1 0 0,-8 48 0,14-57-23,0 0 1,1 0-1,0 0 0,1 0 0,1 0 1,0 0-1,1 0 0,1 0 0,8 24 1,-9-34-27,-1-1 0,1 0 0,0 0 0,0-1 0,1 1 0,-1 0 1,1-1-1,0 0 0,6 6 0,-8-8-35,1 1-1,-1-1 1,1-1-1,-1 1 1,1 0-1,0 0 1,0 0-1,-1-1 1,1 1-1,0-1 1,0 0-1,-1 1 1,1-1-1,0 0 1,0 0-1,0 0 1,-1 0-1,1 0 1,0-1-1,0 1 1,0 0-1,-1-1 1,1 1-1,0-1 1,0 0-1,2-1 1,3-3-29,0 0-1,0 0 1,0-1 0,-1 0-1,0 0 1,7-9 0,16-19-231</inkml:trace>
  <inkml:trace contextRef="#ctx0" brushRef="#br0" timeOffset="1">397 235 16908,'-18'13'1600,"-6"6"-992,3 1-208,-4 3 600,3 4-191,4 7-225,-1-1-128,9 2-208,1-2-200,3-3-504,2-4-320,1-10 640,3-14-113,-7-8-87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22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1 209 16027,'6'-4'1665,"2"4"-913,5 4-272,6 8 776,4 1-143,5 4-433,1 0-240,7 1-512,-1-2-416,1-8 416,-2-5-120,3-7-56</inkml:trace>
  <inkml:trace contextRef="#ctx0" brushRef="#br0" timeOffset="1">449 1 17476,'-2'0'115,"1"1"0,-1 0 1,0-1-1,0 1 0,0 0 0,1 0 1,-1 0-1,1 0 0,-1 1 0,0-1 1,1 0-1,0 1 0,-1-1 1,1 1-1,0-1 0,0 1 0,-1 2 1,0 0 37,0 0 0,1 0 1,0 0-1,0 0 0,0 0 1,0 0-1,1 0 0,-1 4 1,1 3 86,1-1 0,0 0 0,0 0 0,1 0 0,1 1 0,3 10 1,0-5-136,-1 0 1,-1 0 0,0 0 0,3 32 0,-7-37-99,0 0 1,-1 1-1,0-1 1,0 0 0,-1 0-1,-1 0 1,0 0-1,-6 14 1,-28 55-35,32-71-101,-1 0-1,1-1 1,-1 1-1,0-1 1,-1 0 0,-10 9-1,1-10-53,16-7 176,-1 0 0,1 1 1,-1-1-1,1 0 0,-1 0 0,1 0 1,0-1-1,-1 1 0,1 0 1,-1 0-1,1 0 0,-1 0 0,1 0 1,0 0-1,-1-1 0,1 1 1,-1 0-1,1 0 0,0 0 0,-1-1 1,1 1-1,0 0 0,-1-1 1,1 1-1,0 0 0,0-1 0,-1 1 1,1 0-1,0-1 0,0 1 1,0-1-1,-1 1 0,1 0 0,0-1 1,-1-23-227</inkml:trace>
  <inkml:trace contextRef="#ctx0" brushRef="#br0" timeOffset="2">578 163 13371,'30'-3'2040,"14"0"-935,-1-1-465,8-2 1912,-1 0-1304,3-1-487,-7 1-481,-7 0-2409,-7-1 2017,-9 7-368,-6 0-192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23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47 16580,'46'-3'1400,"0"-4"-1016,-1-2-320,1 1-64,-1-3 392,-6 6-264,-6 2-168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34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1 564 15835,'11'-12'5535,"41"-43"-3356,147-166-446,-152 161-1609,74-126-1,-106 161-141,-9 20-8,-6 15 3,-1-8 21,-18 166-124,-7 90 60,24-216-379,2 0 0,2 0 0,2 0 0,10 45 1,-12-77 337,1 1 0,0-1 1,0 0-1,1 0 0,1 0 0,0-1 1,6 10-1,10 0-502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4:21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7426 530 10354,'-52'17'4362,"52"-17"-4349,0 0 0,0-1-1,0 1 1,-1 0-1,1 0 1,0 0-1,0 0 1,0 0-1,0 0 1,0 0-1,0 0 1,0 0-1,0 0 1,-1 0 0,1 0-1,0-1 1,0 1-1,0 0 1,0 0-1,0 0 1,0 0-1,0 0 1,0 0-1,0-1 1,0 1-1,0 0 1,0 0 0,0 0-1,0 0 1,0 0-1,0 0 1,0-1-1,0 1 1,0 0-1,0 0 1,0 0-1,0 0 1,0 0-1,0 0 1,0-1 0,0 1-1,0 0 1,0 0-1,0 0 1,0 0-1,0 0 1,0 0-1,1 0 1,-1-1-1,0 1 1,0 0-1,0 0 1,3-7 149,1 1-125,-1 1 0,1-1-1,-1 0 1,-1 0-1,1 0 1,-1 0 0,0 0-1,0 0 1,-1-1 0,0 1-1,0-1 1,-1 1 0,1-1-1,-1 1 1,-1-1-1,1 1 1,-1-1 0,0 1-1,-1 0 1,0-1 0,0 1-1,0 0 1,-6-11 0,-5-6 53,-2 0 1,-1 1-1,0 0 1,-30-29-1,10 10 67,22 25-138,-1 0 0,-1 0 0,-1 1 0,-24-17 0,29 25-11,0 0-1,0 0 0,0 1 1,-1 1-1,0 0 0,0 1 0,0 0 1,-17-2-1,-174-11 56,-18-2 253,199 15-254,-1 1 1,1 1 0,-1 1-1,0 1 1,1 1 0,-1 1 0,-30 7-1,24-4-57,-1-1 0,0-2 1,0 0-1,1-3 0,-1 0 0,-36-7 0,42 7 34,0 0-1,-37 5 1,39-2-69,1-1 0,-1-1 0,-36-4 0,42 2 71,0 1-1,0 1 1,0 0 0,1 1-1,-1 1 1,0 0 0,1 2-1,-26 7 1,-5 6 235,-72 35 0,88-36-62,-1 2 1,2 1-1,1 1 1,0 2-1,1 1 1,-41 44-1,60-55-174,1 0 0,0 1 0,0 0 0,1 0-1,-6 17 1,6-13-97,0-1 0,-2 0 0,-12 18 0,2-7 49,0-3 34,1 1 0,1 0-1,2 2 1,-16 35-1,-10 56 20,-14 33 3,49-139-34,0-1 0,0 1-1,-1-2 1,-1 1 0,0-1-1,0 0 1,-1 0 0,0-1-1,-1-1 1,0 1 0,0-2-1,-1 1 1,0-1 0,0-1-1,-23 10 1,17-10 6,0-1-1,0-1 1,0 0-1,0-1 1,-1-1 0,1 0-1,-1-1 1,0-1-1,0-1 1,1-1-1,-21-4 1,-59-14 52,-157-27-36,207 39-51,1-1 1,-59-20-1,77 19 7,-1-1 0,2-2-1,-1-1 1,-41-29 0,-37-37-94,41 31 36,-70-42 0,72 57 1,-114-44 0,-74-4-404,213 71 419,-17-4-1,0-3 0,-82-38 1,-40-32 34,130 65-59,-1 3 1,-1 1-1,-1 3 1,0 2-1,-98-14 1,21 15-137,-157 4 0,152 8 22,-223-30 0,276 19 89,0 3 0,0 4 0,0 4 0,-157 17 0,197-9 46,0 2 0,1 1 1,0 2-1,1 2 1,0 1-1,1 2 0,1 2 1,-50 35-1,55-33 11,2 2 0,1 0 1,1 2-1,0 1 0,2 1 0,2 1 0,0 1 0,2 0 1,-26 53-1,32-51 37,2 0 0,1 1 0,-12 65 0,-3 102-24,23-168 29,0-3-2,1 0 1,2-1-1,4 45 1,-2-59 6,0 0 1,1 0-1,1-1 1,0 1-1,1-1 1,0 0-1,0 0 1,2 0-1,12 18 1,-3-9-2,1 0 0,1-1 1,0-1-1,2-1 0,0 0 0,1-2 1,0 0-1,2-2 0,0 0 0,44 19 1,-2-10-50,87 18 1,198 14-396,-165-49 273,-70-5 33,-56 1 44,133 11-119,78 18 152,-129-17 50,428 29-7,-164-24 23,-346-16-21,560 9-726,-377-28 614,518-25-310,-714 39 434,193 0-39,-176 5 25,112 19 1,-104-10 21,1-4 1,109 0-1,554-24 128,-224-26 206,-472 37-330,110-22 46,-140 25-55,292-86 258,144-95-574,-352 141 70,155-80 110,-242 118 146,1 0 0,-1 0 1,0-1-1,0 0 0,0-1 1,-1 1-1,0-1 0,0 0 1,0 0-1,-1 0 0,1-1 1,-2 0-1,1 0 0,-1 0 1,0 0-1,0 0 0,1-10 1,-1 3 51,-2 0 1,1 1-1,-2-1 1,0 0-1,-1 0 1,0 0-1,-1 1 0,0-1 1,-5-13-1,-6-19 41,-1 1 1,-2 1-1,-3 0 0,-27-48 0,35 73-98,-1 0 1,-1 0 0,0 2-1,-2 0 1,0 0 0,-1 1-1,0 1 1,-1 1 0,-1 0 0,0 1-1,-24-12 1,5 8-38,-1 2 0,-50-14 1,-88-15 13,141 36 17,-108-23-25,-8 0-13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34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81 177 9146,'-20'-33'2060,"1"-1"0,-20-53 0,37 83-1891,2-1 672,7 7-507,10 8-286,-14-9 39,6 3-31,0-2 0,0 1 1,0-1-1,0 0 0,1-1 1,-1 0-1,14-1 0,3 1 89,41 3 224,132 14 657,-47 4-705,-107-16-291,0-1 0,1-3-1,0-1 1,-1-3 0,46-7 0,-46-1-7,-43 9-19,0 1 1,-1-1 0,1 0-1,-1 1 1,1-1 0,0 0-1,-1 0 1,1 0 0,-1 0-1,0 0 1,1 0 0,-1-1-1,0 1 1,0 0 0,0-1-1,0 1 1,0-1 0,0 1-1,0-1 1,0 1 0,1-4-1,-2 4-7,-1 0 0,1 0 0,0 0 1,-1 0-1,1 1 0,0-1 0,-1 0 0,1 0 0,-1 1 0,1-1 0,-1 0 0,1 0 1,-1 1-1,0-1 0,1 1 0,-1-1 0,0 0 0,1 1 0,-1-1 0,0 1 0,0 0 1,0-1-1,1 1 0,-1 0 0,0-1 0,0 1 0,0 0 0,-1 0 0,-28-7-700,30 7 646,-10-1-756,9 1 767,0 1 0,0-1 0,0 0 0,0 0 0,0 0 0,0 0 0,0 0 0,0 0 0,0 0 0,0 0 0,0-1 0,1 1 0,-1 0 0,0-1 0,0 1 0,0 0 0,0-1 0,0 1 0,0-1 0,1 1 0,-1-1-1,0 0 1,0 1 0,1-1 0,-1 0 0,0 1 0,1-1 0,-1 0 0,1 0 0,-1 0 0,1 0 0,-1 1 0,1-3 0,0-8-573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35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74 11875,'-4'1'420,"-20"3"1030,21-2-462,14-1 325,14-1-502,0-1 0,44-9-1,4-1-263,-10 5-229,195-9-484,-246 15 91,1 0-1,0-1 0,0-1 0,-1 0 0,1-1 0,-1 0 0,17-8 1,10-5-172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36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13 13707,'-4'-2'399,"-13"-4"827,16 3-607,9 2-17,21 1 302,31 4 0,3 1-545,485-12 115,80 4-5213,-570 7 4103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36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29 148 15955,'-14'8'1361,"5"-11"-1017,3-3-168,18 4 536,5 2-72,18 0-296,7-1-112,17 0-160,8-5-32,12 1 64,8-5-32,13-1-216,3-2-208,1-6-328,-4 0 584,-2-10-120,-5-1-40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37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36 8354,'-29'2'748,"1"-1"1,-1-2 0,0-1-1,1-1 1,-40-10-1,-5-7 3200,596 50-3556,-2-36-1236,-396 1 634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1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15851,'-7'0'220,"0"0"0,0 0 0,1 1 0,-1 0 0,0 0 0,0 0 0,0 1 0,1 0 0,-1 1 0,1 0 0,-1 0 0,1 0 0,0 0 0,0 1 0,-7 6 0,-1 2 81,-1 0 0,2 1-1,-1 1 1,-16 23 0,18-20-200,1 1 0,1 1 0,1 0 0,0 0 0,2 0 1,0 1-1,1 1 0,-5 32 0,1 18 0,0 82 0,10-151-101,-6 148 461,18 191 0,-10-315-317,1 1 1,2-1-1,15 47 0,-17-65-110,0 0 0,1-1 0,0 0 1,0 0-1,0 0 0,1 0 0,7 7 0,-8-10-25,-1-1 0,1 0 1,0 0-1,0 0 0,0 0 1,0-1-1,1 1 0,-1-1 1,1 0-1,-1-1 0,1 1 0,0-1 1,6 1-1,-1-1 1,0 0 1,0 0-1,1-1 1,-1-1-1,0 0 0,0 0 1,0-1-1,0 0 1,16-6-1,-11 2 23,-1-1 1,0 0-1,-1-1 0,0 0 1,22-18-1,-11 4 40,-1-1 1,0-1-1,-2-2 1,-1 0-1,23-39 0,-20 27 38,-3-1-1,-1-1 1,21-64-1,-31 75-59,-2-1 0,0 0 0,-2 0-1,-2 0 1,0-60 0,-4 73-78,-1 1-1,-1 0 1,-1-1 0,0 1-1,-1 1 1,-1-1 0,0 1-1,-1 0 1,-1 1-1,0-1 1,-1 1 0,-1 1-1,0 0 1,-1 0 0,0 1-1,-1 1 1,0-1 0,0 2-1,-2 0 1,1 1-1,-1 0 1,0 1 0,-1 0-1,-20-7 1,28 13-154,0 0 0,0 0 0,-1 1 0,1 0 0,0 0 0,-1 1 0,1 0 0,-1 0 0,1 1 0,0 0 0,-1 0 0,1 1 0,0 0 0,-10 3 0,0 4-395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4:48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1 457 13019,'2'1'80,"0"0"0,1 1 1,-1-1-1,0 0 0,1 0 0,-1 0 1,1 0-1,-1-1 0,4 1 1,3 1-112,0-2 1,0 1 0,0-1 0,0 0 0,10-2-1,21-1-69,-10 2 61,-1-1 1,35-7-1,31-4-15,32 1 64,37-1 50,457-9 28,-322 14 27,-75 10 10,-30 1-87,48-2-15,88-3-28,-41-5 47,30-2 8,57-2-10,-136 7-25,23 13 2,-25 0-2,170-14-6,-157-2-10,15 1-7,233-15 16,-110-8 3,-142 20-64,20 0 48,-159 0 18,22-1 22,140-29 0,241-50-49,-393 71-1,446-38-49,-31 46 62,-449 10-4,316 23-48,-266-12 78,114-3 168,-214-8-166,308-11 339,-195 4-236,104 5-66,-137 3-54,213 18-162,-268-14 114,271 41-221,-157-19 203,193 38 49,48-17-4,-74-20-55,-214-20 42,-75-5 20,416 14-265,-418-18 235,603-29-455,-105 0 290,-481 28 201,533 1 74,-188 6-38,45 2-81,-84 2-27,67 3 19,-25-4 31,-171-7 73,-210 0-43,363-2 78,-110-11-8,188-13-34,-389 17-37,302-22 6,173-11 21,-305 20-30,330-32-14,198-14-33,1172-1 95,-664 72 148,768-2 254,-1320-4-507,187-2 75,527 13 297,-1215-4-306,221 12-56,-453-17 47,1 1 1,-1-1-1,1 2 1,-1-1-1,0 1 1,1 0-1,-1 0 0,0 0 1,0 1-1,-1 0 1,1 0-1,0 1 1,7 5-1,-11-7-13,27 17 83,-28-18-72,0-1 0,0 1 0,-1-1 0,1 0 0,0 1 0,-1-1 0,1 0 0,0 1 0,0-1 0,0 0 0,-1 0 0,1 0 0,0 0-1,0 0 1,0 0 0,0 0 0,-1 0 0,1 0 0,0 0 0,0 0 0,0 0 0,-1-1 0,1 1 0,0 0 0,0-1 0,-1 1 0,1 0 0,0-1 0,0 1 0,-1-1 0,1 1 0,-1-1 0,1 0 0,0 0 0,5-13 46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0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13 19300,'-5'-13'2880,"9"15"-705,17 22 70,-11-12-2273,24 26 144,24 24-10,-51-54-334,1-2 1,1 1 0,-1-1 0,1 0 0,16 8 0,-22-13 35,0 0 0,0 0 0,0 0-1,1 0 1,-1 0 0,0-1 0,0 1 0,0-1 0,1 0 0,-1 0 0,0 0 0,1-1 0,-1 1 0,0-1 0,0 0 0,4-1-1,-2 0-250,0 0 1,0-1-1,0 0 0,-1 0 0,1 0 0,-1-1 0,0 1 0,7-8 0,-1-1-582,0-1 0,-1 1-1,-1-2 1,0 1 0,11-27 0,-14 29 1548,-4 8-136,0 1 0,1-1 0,-1 0 0,0 0 0,0 0 0,-1 0 0,1-5 0,-16 23 4482,-1 15-3912,0 1 0,3 0 0,-16 51 0,-18 105-753,24-90-403,18-77 419,4-12-175,-1 1-1,-1-1 1,1 0-1,-1 1 0,-1-1 1,-5 9-1,0-3-103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0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42 16612,'-4'3'2376,"3"0"-1440,5-3-248,9 0 1617,10-3-905,8-1-232,8-3-423,5 1-185,10-1-232,-2 0-48,-3 2-376,-4-1-184,-9 4-592,-5 2-305,-11 1 889,-11 0-224,-7 7-192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1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18300,'17'5'2224,"3"3"-1431,6-8-313,2 0 1088,9 0-624,1 0-112,0-3-512,1 1-392,-5 2-744,-5-1-160,-4 1 720,-2 0-208,-6-2-168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4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287 120 14683,'12'-13'1657,"-7"8"-1037,0 1 0,-1-1-1,1 0 1,-1 0 0,0-1 0,-1 1-1,0-1 1,1 1 0,-2-1 0,1 0 0,-1 0-1,3-13 1,-5 18-560,0 0 0,0 0 1,0 0-1,0 0 0,0 0 0,-1 0 0,1 0 0,0 0 0,-1 0 1,1 1-1,0-1 0,-1 0 0,1 0 0,-1 0 0,0 0 0,1 1 1,-1-1-1,0 0 0,1 0 0,-1 1 0,0-1 0,0 1 0,0-1 1,0 1-1,1-1 0,-1 1 0,0-1 0,0 1 0,0 0 0,0-1 1,0 1-1,0 0 0,0 0 0,0 0 0,0 0 0,-2 0 0,-2 0-10,-1-1 1,0 2-1,1-1 0,-1 1 0,-6 1 0,-6 3-45,0 2 0,0 0-1,1 1 1,0 0 0,0 2 0,1 0-1,1 1 1,-1 0 0,2 1 0,-1 1-1,2 0 1,0 1 0,0 1 0,2 0-1,-18 29 1,26-39 0,0 0 0,0 1 1,0 0-1,1-1 0,0 1 0,1 0 0,-1 0 0,1 0 1,0 0-1,0 7 0,1-10-20,0 0 1,0 0-1,1 0 0,-1 0 1,1 0-1,0 0 0,0 0 1,0 0-1,0 0 0,0 0 1,1-1-1,-1 1 0,1-1 1,0 1-1,0-1 1,0 1-1,0-1 0,0 0 1,0 0-1,1 0 0,-1 0 1,3 1-1,3 1-183,0 0 0,-1-1 0,1 0 0,0 0 0,0-1 0,0 0 1,1-1-1,-1 0 0,0 0 0,1-1 0,14-1 0,14-1-285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5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1 16852,'-16'13'1707,"0"1"0,-28 32 0,40-42-1570,1 1-1,-1 0 0,1 0 0,0 0 1,0 1-1,0-1 0,1 1 0,0 0 0,0-1 1,1 1-1,-1 0 0,1 0 0,1 0 1,-1 0-1,1 7 0,0-11-128,0 1 1,0-1-1,0 0 0,1 0 0,-1 0 1,1 0-1,-1 0 0,1 0 0,0 0 1,-1 0-1,1 0 0,0 0 0,0 0 0,1-1 1,-1 1-1,0 0 0,1-1 0,-1 1 1,1-1-1,-1 1 0,1-1 0,0 0 1,-1 0-1,1 1 0,0-1 0,0-1 0,0 1 1,0 0-1,0 0 0,0-1 0,0 1 1,0-1-1,0 1 0,0-1 0,0 0 1,4 0-1,1 0 15,0-1 1,0 0-1,0 0 0,0-1 1,0 0-1,0 0 1,0-1-1,0 1 1,9-7-1,-5 2 68,0 0 1,0-1-1,0 0 1,14-15-1,-22 20-52,0 0-1,0 0 0,0-1 0,-1 1 1,1-1-1,-1 1 0,0-1 0,0 0 1,0 1-1,-1-1 0,1 0 0,-1 0 1,0 0-1,0-1 0,-1 1 0,1 0 1,-1 0-1,0-7 0,0 9-16,-1-1 1,0 1-1,0-1 0,0 1 0,-1-1 1,1 1-1,0 0 0,-1 0 0,0 0 0,1-1 1,-1 1-1,0 1 0,0-1 0,0 0 1,0 0-1,-1 1 0,1-1 0,0 1 1,-1 0-1,1 0 0,-1 0 0,1 0 0,-1 0 1,1 0-1,-1 1 0,0-1 0,-4 1 1,-1-1-57,1 0 0,-1 0 0,1 1 0,-1 1 0,1-1 0,0 1 0,-1 0 0,-13 5 1,18-6-53,1 1 1,-1 0 0,1 0 0,0 0-1,-1 0 1,1 1 0,0-1 0,0 1 0,0-1-1,0 1 1,0-1 0,0 1 0,0 0-1,1 0 1,-1 0 0,1 0 0,-1 1-1,1-1 1,0 0 0,0 0 0,-2 5 0,4 0-357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6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 18852,'3'0'1896,"-3"4"-1231,0 6-273,-2 1 864,-1 4-208,2 4-304,0 4-216,1 3-272,1 0-71,3-1-73,1-2-120,0-4-201,3-2-199,-3-4-472,0-4-288,-4-5 832,-8-7-936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6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16379,'-5'5'2009,"8"3"-937,3-1-384,6-1 1369,2-1-681,9-1-328,5-1-104,1-2-463,3-1-305,1 0-705,-1 0-407,-9 0 752,-6 0-144,-10-1-184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7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45 17036,'3'-2'559,"-1"0"0,1 0-1,-1 0 1,0-1 0,1 1 0,-1-1 0,-1 1 0,1-1 0,2-3 0,-4 5-436,0 1 0,0-1 0,1 1 1,-1-1-1,0 1 0,0-1 0,0 1 0,0 0 0,0-1 0,0 1 0,0-1 0,0 1 1,0-1-1,0 1 0,0-1 0,0 1 0,0-1 0,0 1 0,0-1 0,-1 1 1,1-1-1,0 1 0,0-1 0,-1 0 0,0 1-7,0-1 0,0 1 1,0-1-1,0 1 0,0-1 0,0 1 1,0 0-1,0-1 0,0 1 0,0 0 1,0 0-1,0 0 0,0 0 0,0 0 1,0 0-1,-2 0 0,-3 1-82,1 0 0,0 1 0,-1-1 0,1 1 0,0 0 0,0 0 0,0 1 1,0 0-1,0 0 0,1 0 0,-1 0 0,-6 7 0,3-3 1,1 1 0,-1 0 1,1 0-1,0 1 1,-8 14-1,13-18-159,0-1 0,0 0 0,0 1 1,0-1-1,1 1 0,0 0 0,0-1 0,0 1 0,1 0 0,-1 0 0,1 0 1,1 8-1,-1-11 63,1 0 0,-1 1 0,1-1 0,0 0 0,0 0 0,0 0 0,0 0 0,0 0 0,0 0 0,0-1 0,1 1 0,-1 0 0,1 0 0,-1-1-1,1 1 1,0-1 0,0 0 0,-1 1 0,1-1 0,0 0 0,0 0 0,0 0 0,0 0 0,0 0 0,1-1 0,-1 1 0,0-1 0,0 1 0,4-1 0,11 1-499,2-1-200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7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16572,'0'1'157,"0"4"488,-1-1-1,2 1 1,-1-1-1,0 1 1,1 0 0,0-1-1,2 7 1,-2-10-580,0 1 0,0-1 1,0 1-1,0-1 1,1 1-1,-1-1 0,0 0 1,1 0-1,-1 0 0,1 1 1,-1-1-1,1-1 0,-1 1 1,1 0-1,0 0 1,-1-1-1,1 1 0,0-1 1,0 1-1,0-1 0,3 1 1,6 0-388,0 0 1,0-1 0,-1 0-1,1 0 1,0-1 0,0-1-1,11-3 1,9-3-2950,30-14 0,-40 14 1076,-17 9 2226,-5 7 463,-8 8 951,-6 10 1727,1 1 0,-19 52 0,28-64-2868,1 1 1,0 0 0,1 0 0,1 0-1,0 1 1,1 31 0,2-45-355,-1 45-1486,0-45 1424,-1 0 1,1 0-1,-1 0 0,1 0 0,-1 0 1,0 0-1,0 0 0,-1-1 1,1 1-1,-1 0 0,1-1 0,-1 1 1,-3 3-1,-7 2-504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 14395,'-7'-4'2048,"-6"-1"-346,13 5-1663,0 0 0,0 0 0,-1 0 0,1 0 0,0 0 0,0 0 0,0 0 0,-1 0 0,1 0 0,0 0 0,0 1 0,0-1 0,0 0 0,-1 0 0,1 0 0,0 0 0,0 0 0,0 0 0,0 0 0,-1 0 0,1 1 0,0-1 0,0 0 0,0 0 0,0 0 0,0 0 0,0 0 0,0 1 0,0-1 0,-1 0 0,1 0 0,0 0 0,0 0 0,0 1 0,0-1 0,0 0 0,0 0 0,0 0 0,0 1 0,0-1 0,0 0 0,0 0 0,0 0 0,0 0 0,0 1 0,0-1 0,1 0 0,-1 0 0,0 0 0,0 1 0,0-1 0,0 0 0,0 0 0,0 0 0,0 0 0,0 0 0,1 1 0,-1-1 0,3 5 202,1 1 1,0-1-1,0 0 1,0 0 0,1 0-1,-1-1 1,1 0-1,0 1 1,1-2-1,9 7 1,-3-2-84,6 4-92,1 0-1,0-1 1,1-2 0,0 0 0,1 0-1,0-2 1,0-1 0,0 0 0,35 3-1,-43-7-61,0-2 0,-1 1-1,1-1 1,0-1-1,-1 0 1,1-1 0,-1-1-1,1 0 1,-1 0-1,0-1 1,0-1-1,-1 0 1,1 0 0,-1-1-1,0-1 1,-1 0-1,0 0 1,12-11-1,-18 14 16,0 0-1,0 0 1,-1-1-1,5-7 0,-7 12-17,-1 0 0,0 0 0,0 0 0,0 0 0,0 0 0,0 0 0,0 0 0,0 0-1,0 0 1,0 0 0,0-1 0,0 1 0,0 0 0,0 0 0,0 0 0,0 0 0,0 0 0,0 0-1,0 0 1,0 0 0,0 0 0,0-1 0,0 1 0,0 0 0,0 0 0,0 0 0,0 0-1,0 0 1,0 0 0,0 0 0,0 0 0,0 0 0,0 0 0,0 0 0,0-1 0,-1 1-1,1 0 1,0 0 0,0 0 0,0 0 0,0 0 0,0 0 0,0 0 0,0 0 0,0 0-1,0 0 1,0 0 0,0 0 0,-1 0 0,1 0 0,0 0 0,0 0 0,0 0 0,0 0-1,0 0 1,0 0 0,0 0 0,0 0 0,0 0 0,-1 0 0,1 0 0,-10 3 31,-10 6 10,-209 114 115,178-100-105,-2-2 0,-87 22 0,127-40-24,0 0 0,0-1-1,0 0 1,0-1 0,-1 0-1,1-1 1,-26-3 0,38 2-25,0 1 0,0 0 0,0 0 1,0 0-1,0 0 0,0-1 0,0 1 1,0-1-1,1 1 0,-1 0 1,0-1-1,0 1 0,0-1 0,1 0 1,-1 1-1,0-1 0,1 0 0,-2 0 1,2 1-2,0-1-1,0 1 1,0-1 0,0 1 0,0-1 0,0 1 0,0-1 0,0 1 0,0 0-1,0-1 1,1 1 0,-1-1 0,0 1 0,0-1 0,0 1 0,0 0-1,1-1 1,-1 1 0,0 0 0,0-1 0,1 1 0,-1 0 0,0-1 0,1 1-1,0-1 1,2-1 4,0-1 1,0 1-1,1 0 0,-1 0 0,0 1 0,1-1 0,4-1 1,41-8-23,0 1 0,95-5 0,-59 7-108,-38 4 47,-19 2-14,-1-1 0,0-1 0,41-12 1,-61 11-8,-18 4 122,-24 2 50,-8 8 12,0 1 0,0 2 1,-46 19-1,37-12-31,-210 83-2247,258-100 1823,6-3-132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8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34 21020,'-8'3'2249,"6"3"-1393,-3 0 2913,7-6-3841,1-2-1072,1-1 1000,3 0-240,2 1-129</inkml:trace>
  <inkml:trace contextRef="#ctx0" brushRef="#br0" timeOffset="1">223 1 18684,'0'4'2112,"0"-1"-1479,-3-3 1167,4 0-1112,1 0-336,1 0-880,3 0-368,-4-3 672,3-1-144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8.5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0 18228,'-1'1'286,"-1"-1"1,1 0 0,0 1-1,0-1 1,0 0-1,0 1 1,1-1-1,-1 1 1,0 0-1,0-1 1,0 1 0,0 0-1,0 0 1,1-1-1,-1 1 1,0 0-1,1 0 1,-1 0-1,1 0 1,-1 0 0,0 1-1,1 0-120,0-1 0,0 0 0,0 1 0,0-1 0,0 0 0,0 1 0,0-1 0,0 1 0,1-1 0,-1 0 1,0 1-1,1-1 0,0 0 0,0 3 0,4 4-125,1 0 1,0-1 0,0 1-1,8 7 1,-5-5 361,8 9-334,-3-2-107,0-1 1,2 0-1,0-1 1,23 16-1,-38-30-30,0 0 0,1-1 0,-1 1 0,0 0 0,1-1 0,-1 1 0,1-1 0,-1 0 0,1 0-1,-1 1 1,0-1 0,1 0 0,-1 0 0,1 0 0,-1 0 0,1-1 0,-1 1 0,1 0 0,-1-1 0,3 0 0,25-17-215,-24 15 75,14-11-190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8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0 19316,'-12'9'1913,"2"5"-1089,-1 4-296,-5 5 984,0 9-440,-6 7-223,2 4-185,1 9-280,2 2-104,1 2-144,0 2-72,3-4-96,3-4-120,4-9-512,-1-11-345,1-14 825,2-3-144,2-14-168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19.4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18868,'-6'34'7261,"-2"54"-6578,7-67-579,2 1-1,4 31 1,-3-43-653,0-1 1,0 1-1,1 0 1,0-1-1,1 1 0,0-1 1,8 13-1,-14-31-1147,-5-6 646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20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36 17284,'3'5'2176,"4"-1"-1312,6-1-248,9 3 1217,11-3-705,3 1-120,8-1-360,2-2-319,2-1-994,0-1-1935,-2-1 2272,-4-1-352,-6 1-305</inkml:trace>
  <inkml:trace contextRef="#ctx0" brushRef="#br0" timeOffset="1">936 0 20108,'-9'4'1785,"2"9"-1201,-3 2-232,-3 5 952,3 0-624,4 8-272,2-1-128,4 7-280,4 0-264,2 0-264,0-3-296,2-3-416,-5-2 80,-4-9 655,-5-2-215,-4-15-104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20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0 336 18228,'12'7'1888,"5"-6"-1024,5-2-327,8 1 887,5-1-200,7-1-280,4 1-167,0-2-337,-2 0-248,-7-1-392,-3-2-248,-11-1-665,-4-4-135,-15-3 864,-7-5-248,-10-1-248</inkml:trace>
  <inkml:trace contextRef="#ctx0" brushRef="#br0" timeOffset="1">39 0 16388,'3'6'2184,"4"3"-1256,11-6-312,5 2 1297,7-2-857,9 6-88,3-6-432,6 0-432,-2 0 1009,-1-5-985,-9 4-56,-4-1 64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20.9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1 19844,'-9'14'1681,"3"5"-1217,6 3-224,2 2 536,-1-1-192,4 5-224,5 2-256,1 5-464,-5-5-184,0 4-328,-2-5-240,-4-6 711,-1-3-183,-7-13-112</inkml:trace>
  <inkml:trace contextRef="#ctx0" brushRef="#br0" timeOffset="1">18 183 16131,'-10'-13'1993,"6"4"-977,1 2-432,7 4 1177,6 2-393,8-1-392,0 1-264,14-1-640,4 2-312,5 0-664,2-2 800,1-1-216,-2-3-96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21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1 19132,'-9'1'240,"0"0"-1,-1 1 1,1 0-1,0 0 1,0 1-1,0 0 1,0 1-1,0 0 1,1 0-1,0 1 1,0 0-1,0 1 1,0 0-1,1 0 1,0 0-1,0 1 1,-8 11-1,8-11-123,1 1-1,1 0 1,-1 0-1,1 0 1,1 1-1,0-1 1,0 1-1,0 0 1,1 0-1,1 1 1,-1-1 0,2 1-1,-1-1 1,1 1-1,0 0 1,1-1-1,1 13 1,1-16-82,0 0 0,0 0 0,0 0 0,0-1 0,1 1 0,0 0 0,0-1 0,1 0 0,0 0 0,0 0 0,0 0 0,0 0 0,1-1 0,-1 0 0,1 0 0,0 0 0,0-1 0,1 1 0,-1-1 0,1 0 0,7 2 0,-9-3-30,1 0 1,-1-1 0,1 0-1,0 0 1,0 0 0,0 0-1,-1-1 1,1 1-1,0-1 1,0 0 0,0-1-1,0 1 1,0-1 0,0 0-1,-1 0 1,1-1-1,0 0 1,-1 1 0,1-1-1,-1-1 1,0 1 0,0-1-1,0 1 1,0-1-1,0-1 1,0 1 0,4-6-1,-6 7-1,0 0 0,-1 0-1,1 0 1,-1 0 0,0 0 0,0-1-1,0 1 1,0 0 0,0-1 0,0 1-1,0 0 1,-1-1 0,0 1-1,1-1 1,-1 1 0,0-1 0,0 1-1,0-1 1,0 1 0,-1-1 0,1 1-1,-1-1 1,1 1 0,-1-1-1,0 1 1,0 0 0,0-1 0,0 1-1,-1 0 1,1 0 0,-1 0 0,1 0-1,-1 0 1,1 0 0,-1 0-1,0 1 1,-3-3 0,2 2 5,0-1 0,0 1 0,0 0 1,0 0-1,-1 1 0,1-1 0,-1 1 0,1-1 1,-1 1-1,0 0 0,1 0 0,-1 1 0,0-1 0,0 1 1,0 0-1,1 0 0,-1 0 0,0 0 0,0 1 1,0 0-1,1 0 0,-1 0 0,0 0 0,-4 2 0,7-3-2,0 1 0,0-1 0,1 0 0,-1 1 0,0-1 0,0 0 0,0 1 0,1-1 0,-1 1-1,0-1 1,1 1 0,-1 0 0,0-1 0,1 1 0,-1 0 0,1-1 0,-1 1 0,1 0 0,-1-1 0,1 1-1,0 0 1,-1 0 0,1 0 0,0 0 0,0-1 0,-1 1 0,1 0 0,0 0 0,0 0 0,0 0 0,0 0-1,0 0 1,0-1 0,0 1 0,0 0 0,1 0 0,-1 0 0,0 0 0,0 0 0,1-1 0,-1 1 0,1 0-1,-1 0 1,1-1 0,0 2 0,1 0 12,0 1 1,0-1-1,1 0 0,-1 0 0,1 0 1,0-1-1,0 1 0,-1-1 0,1 1 1,0-1-1,4 1 0,2 0-7,0 0-1,0 0 0,0-1 1,0-1-1,0 0 1,0 0-1,17-2 0,1-4-135,32-9 0,-32 7-100,29-4 0,-56 12 220,0 0 1,1-1-1,-1 1 0,1 0 1,-1 0-1,1 0 1,-1 0-1,1 1 1,-1-1-1,1 0 1,-1 0-1,1 0 1,-1 0-1,0 0 1,1 1-1,-1-1 0,1 0 1,-1 0-1,0 1 1,1-1-1,-1 0 1,1 0-1,-1 1 1,0-1-1,0 0 1,1 1-1,-1-1 0,0 1 1,1-1-1,-1 0 1,0 1-1,0-1 1,0 1-1,0-1 1,1 1-1,-1-1 1,0 1-1,0-1 0,0 0 1,0 1-1,0-1 1,0 1-1,0-1 1,0 1-1,0-1 1,0 1-1,-1-1 1,1 1-1,0-1 0,0 0 1,0 1-1,-1 0 1,-10 29 68,10-26-59,-10 19-107,1 1 0,1 0 0,2 1 1,0 0-1,2 0 0,-5 46 0,10-47-110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43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20188,'0'-1'57,"1"1"-1,-1 0 1,0 0-1,1-1 1,-1 1-1,0 0 0,0 0 1,1 0-1,-1-1 1,0 1-1,1 0 1,-1 0-1,1 0 1,-1 0-1,0 0 1,1 0-1,-1 0 0,0 0 1,1 0-1,-1 0 1,1 0-1,-1 0 1,0 0-1,1 0 1,-1 0-1,0 0 0,1 0 1,-1 1-1,0-1 1,1 0-1,-1 0 1,1 1-1,7 12 771,-1 24-118,-6-34-564,5 70 443,-5 117 0,-3-124-460,1-22-131,1 78-1624,2-113 1281,-2-9 336,0 1 0,1-1 0,-1 0 0,0 0 0,0 0 0,0 0 0,0 0 1,1 0-1,-1 0 0,0 0 0,0 1 0,0-1 0,1 0 0,-1 0 0,0 0 0,0 0 0,0 0 0,1 0 0,-1 0 0,0 0 0,0 0 0,0 0 0,1 0 0,-1 0 1,0 0-1,0-1 0,0 1 0,1 0 0,-1 0 0,0 0 0,0 0 0,0 0 0,1 0 0,-1 0 0,0-1 0,10-7-423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44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30 20276,'16'-8'1945,"3"4"-1337,1 0-224,5 1 936,4-2-568,0 3-247,-2 0-153,-2 1-704,2 2-449,-10-1 705,-5 2-176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4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2157 381 9946,'-6'-8'62,"0"0"1,0 0-1,0 1 0,-1 0 0,0 0 0,-1 1 1,1-1-1,-1 2 0,0-1 0,-13-5 0,8 5 30,0 1 0,0 0 0,-1 1 0,1 1 0,-1 0 0,-21-1 0,-10 3 342,1 2 1,-1 3-1,-67 12 0,100-14-305,-15 3 94,-58 10 586,-1-4 0,-120 1 0,102-16-710,28 0 42,0 3 1,-114 14 0,101 2-42,1 4-1,0 4 0,-117 47 1,186-62-110,-11 4-37,-38 21-1,58-27 29,-1 1 0,2 0 0,-1 0 0,1 1 0,1 0 0,-1 1 0,-7 11 1,-6 10 3,1 1 1,1 2 0,2 0 0,2 0 0,1 2 0,1 0 0,2 1 0,-14 72 0,22-83 1,1-1 0,1 1-1,1 0 1,1-1 0,1 1 0,1 0-1,1-1 1,2 0 0,0 0-1,2 0 1,0 0 0,2-1 0,0 0-1,21 35 1,-10-29-41,1-1-1,1-1 0,2-1 1,0-1-1,43 34 1,152 96-227,-142-105 265,-7-4 95,2-4-1,114 49 1,-125-66-10,0-4 1,2-2 0,111 18 0,-85-25 51,1-3 0,0-5 0,174-14 0,-208 4-69,-1-3-1,0-3 1,-1-2-1,0-2 1,-1-3-1,0-2 0,72-40 1,-48 15 51,127-101-1,-158 108-9,-2-3-1,-1-1 0,60-79 1,-66 71-23,-2-2 1,-3-1 0,-1-1-1,-3-2 1,-3 0 0,-2-2 0,-3-1-1,21-101 1,-29 86-47,4-105 1,-15 145-18,-2 0 1,-1-1-1,-2 2 0,-1-1 1,-14-46-1,14 64-3,-1 1 0,-1 0-1,0 0 1,-1 1 0,-1 0-1,0 0 1,-1 0 0,-1 2-1,0-1 1,-1 1 0,0 1-1,-1 0 1,0 1 0,-1 0 0,-1 1-1,-18-10 1,4 5-75,-1 2 1,0 1-1,-2 1 0,1 1 1,-46-7-1,8 6-771,-109-2 1,14 13 348,-164 23 0,51 8-87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44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42 20844,'0'-1'139,"1"0"0,-1-1 0,0 1-1,1-1 1,-1 1 0,0-1 0,0 1-1,0 0 1,0-1 0,0 1 0,-1-1-1,1 1 1,0 0 0,-1-1 0,1 1-1,-1-1 1,1 1 0,-1 0 0,0 0-1,1-1 1,-1 1 0,0 0 0,0 0-1,0 0 1,0 0 0,0 0-1,0 0 1,0 0 0,-3-1 0,3 1-54,-1 1 1,0-1 0,0 1-1,0 0 1,0 0 0,0 0 0,0 0-1,0 0 1,0 0 0,0 0-1,1 1 1,-1-1 0,0 1-1,0-1 1,0 1 0,0 0 0,1 0-1,-1 0 1,0 0 0,1 0-1,-1 0 1,-1 2 0,-6 5-43,1 0-1,0 0 1,1 1 0,0 0 0,0 0-1,1 1 1,0-1 0,1 2 0,-7 15 0,7-13-22,1 1 1,0-1 0,1 1-1,0-1 1,1 1 0,0 0 0,1 21-1,1-31-80,1-1 1,-1 1-1,1 0 0,-1-1 0,1 1 0,0 0 0,0-1 1,1 1-1,-1-1 0,1 0 0,0 1 0,0-1 1,0 0-1,0 0 0,0 0 0,4 3 0,-3-4-25,-1 0 1,1 0-1,0 0 0,0-1 0,-1 1 0,1-1 0,0 0 1,0 0-1,0 0 0,1 0 0,-1-1 0,0 1 0,0-1 1,0 0-1,0 0 0,0 0 0,1 0 0,-1 0 1,4-2-1,16-4-414</inkml:trace>
  <inkml:trace contextRef="#ctx0" brushRef="#br0" timeOffset="1">254 200 15371,'-1'16'2602,"1"-13"-2139,-1 0-1,1 0 1,0-1 0,0 1 0,0 0 0,0-1 0,1 1 0,-1 0 0,2 3-1,-1-5-439,-1 0 0,1 0-1,0 0 1,0 0 0,0 0 0,0-1-1,0 1 1,0 0 0,0-1-1,0 1 1,0 0 0,0-1-1,0 1 1,0-1 0,1 0 0,-1 1-1,0-1 1,0 0 0,0 0-1,1 0 1,-1 1 0,0-1 0,0-1-1,0 1 1,1 0 0,1 0-1,3-1-298,0-1-1,-1 1 1,1-1-1,0 0 1,0 0-1,-1 0 1,1-1 0,7-5-1,-7 4-140,0 1-1,1-1 1,-1 1-1,1 1 1,8-3-1,-15 5 422,0 0-1,1 0 0,-1 0 1,0 0-1,0 0 0,0 0 1,0 0-1,1 0 0,-1 0 0,0 0 1,0 0-1,0 0 0,0 0 1,1 0-1,-1 0 0,0 0 1,0 0-1,0 0 0,0 0 1,1 1-1,-1-1 0,0 0 1,0 0-1,0 0 0,0 0 1,0 0-1,0 0 0,0 1 1,1-1-1,-1 0 0,0 0 1,0 0-1,0 0 0,0 0 1,0 1-1,0-1 0,0 0 1,0 0-1,0 0 0,0 0 1,0 1-1,0-1 0,0 0 1,0 0-1,0 0 0,0 0 1,0 1-1,0-1 0,-4 14 452,-7 12 506,-11 14 639,3 0 0,-17 49-1,28-66-1304,2 1 0,0 0 0,1 0 1,2 0-1,-1 36 0,5-48 114,0-23-382,-1-10-67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45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92 17804,'1'-7'470,"0"0"0,0 0 0,-1 0 0,0 0 0,0 0 0,-3-13-1,3 18-381,0 1-1,-1-1 0,1 1 1,-1 0-1,1-1 0,-1 1 1,1 0-1,-1-1 0,0 1 1,1 0-1,-1 0 0,0 0 1,0 0-1,0 0 0,0 0 0,0 0 1,0 0-1,0 0 0,-1 0 1,1 0-1,0 1 0,0-1 1,-1 0-1,1 1 0,0-1 1,-1 1-1,1 0 0,0-1 0,-1 1 1,1 0-1,-1 0 0,1 0 1,-1 0-1,1 0 0,0 0 1,-1 0-1,1 1 0,-1-1 1,1 0-1,-2 1 0,0 0 11,1 0-1,0-1 1,0 1-1,0 0 1,0 0-1,0 0 1,0 0-1,0 0 0,0 1 1,0-1-1,0 0 1,1 1-1,-1 0 1,0-1-1,1 1 1,0 0-1,-1 0 1,1 0-1,0 0 1,0 0-1,0 0 1,0 0-1,-1 3 0,5-7 131,4-3 1048,-7 5-1260,0 0 1,1 0 0,-1 0-1,0 0 1,0 0 0,0 0-1,0 1 1,1-1 0,-1 0 0,0 0-1,0 0 1,0 0 0,0 0-1,1 0 1,-1 0 0,0 0 0,0 0-1,0 0 1,0 1 0,0-1-1,0 0 1,1 0 0,-1 0-1,0 0 1,0 0 0,0 0 0,0 1-1,0-1 1,0 0 0,0 0-1,0 0 1,0 0 0,0 1 0,0-1-1,0 0 1,0 0 0,0 0-1,0 0 1,0 1 0,0-1-1,0 0 1,0 0 0,0 0 0,0 0-1,0 1 1,0-1 0,0 0-1,0 0 1,0 0 0,0 0-1,0 0 1,0 1 0,-1-1 0,1 0-1,-14 121 543,13-105-504,1 0 0,0-1 0,2 1 0,0-1 1,6 27-1,-7-40-55,0 1 1,0-1-1,0 1 0,0-1 1,0 1-1,1-1 0,-1 1 1,1-1-1,0 0 1,-1 0-1,1 0 0,0 0 1,0 0-1,0 0 0,0-1 1,1 1-1,-1-1 1,0 1-1,1-1 0,-1 0 1,1 0-1,-1 0 0,1 0 1,0-1-1,-1 1 1,1 0-1,0-1 0,-1 0 1,1 0-1,4 0 0,-3 0-307,1-1-1,0 0 0,-1 0 0,1 0 1,-1-1-1,1 1 0,-1-1 0,0 0 1,0 0-1,0 0 0,0-1 0,0 0 1,0 1-1,-1-2 0,1 1 0,-1 0 1,4-4-1,2-7-448,1 0 0,8-20-1,3-9-645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46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 0 19436,'-68'116'3706,"-22"40"62,71-118-3176,1 1 1,-15 51-1,2 25-520,18-65-1008,-1 1 0,-42 95 0,55-145 846,-20 36-1272,19-34 1269,0-1 0,1 0 0,-1 1 0,0-1 0,0 0 0,0 0 0,0 0-1,-1-1 1,1 1 0,-1-1 0,1 1 0,-3 0 0,-3-3-711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49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19524,'0'10'1889,"6"7"-1201,1-1-256,5 0 712,2-4-160,2 2-272,4-4-199,1 0-297,0-1-160,-1 0-408,1-4-329,-2-2-583,-2-1-184,-3-7 1016,1-3-264,-4-10-321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0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1 13731,'-1'1'2240,"-5"8"-1119,-9 8-385,-2 6 1984,0 12-1319,-1 4-193,-1-1-440,1 5-112,5-3-264,1 1-88,8-6-304,2-3-312,2-8-792,3-5 976,2-12-152,-3-7-112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0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16 18684,'-4'2'2232,"4"1"-1471,6-3-273,2-2 1496,7-2-1008,2 1-191,5 0-321,4 0-168,-2 0-264,1 0-464,-5 3 416,-2 0-88,-10 5-96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1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64 17204,'2'-2'362,"-1"1"1,1-2 0,0 1 0,-1 0-1,0 0 1,1 0 0,-1-1-1,0 1 1,0 0 0,0-1 0,-1 1-1,1-1 1,-1 1 0,1-1-1,-1 0 1,0-3 0,0 5-245,0 0 1,0 0-1,0 0 0,0 0 1,-1 0-1,1 1 0,0-1 1,-1 0-1,1 0 0,-1 0 1,1 0-1,-1 1 1,1-1-1,-1 0 0,1 0 1,-1 1-1,0-1 0,1 0 1,-2 0-1,1 1-53,-1-1 0,1 0 1,-1 1-1,1-1 0,0 1 0,-1 0 0,1 0 0,-1-1 0,1 1 0,-1 0 0,1 0 1,-1 0-1,1 1 0,-1-1 0,-2 1 0,-1 1-41,0 0 0,0 0 1,0 0-1,0 1 0,0 0 0,1 0 0,0 0 1,-1 0-1,1 1 0,0 0 0,1-1 0,-5 6 0,-3 6-23,0-1 0,-11 21-1,16-25-3,0 0-1,1 1 1,1-1-1,-1 1 1,2-1-1,-1 1 1,2 1-1,-1-1 0,2 0 1,-2 12-1,3-21-36,0 0-1,1 0 0,-1-1 1,0 1-1,1 0 0,-1 0 1,1-1-1,-1 1 0,1-1 1,0 1-1,-1 0 0,1-1 1,0 1-1,0-1 0,0 0 1,0 1-1,1-1 0,-1 0 1,0 0-1,1 1 0,-1-1 1,0 0-1,1 0 0,-1-1 1,1 1-1,0 0 0,-1 0 1,1-1-1,-1 1 0,1-1 1,0 1-1,0-1 0,-1 0 1,1 0-1,2 0 0,6 1-214,-1-2-1,0 1 0,0-1 1,0-1-1,13-3 0,4-2-301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1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0 15643,'-2'3'279,"1"0"0,0 0 0,1 0-1,-1-1 1,0 1 0,1 0-1,0 0 1,-1 0 0,1 0 0,1 0-1,-1 0 1,0 0 0,1 0-1,-1 0 1,1 0 0,0 0 0,0 0-1,0 0 1,0-1 0,0 1-1,1 0 1,-1-1 0,1 1 0,3 3-1,-1-3-210,-1-1 1,1 1-1,-1-1 0,1 0 0,-1 0 0,1-1 0,0 1 0,0-1 0,0 0 0,0 0 0,0 0 1,0 0-1,0-1 0,0 0 0,1 0 0,-1 0 0,5-1 0,3 0-349,-1-1 0,0-1-1,-1 0 1,1 0 0,0-1-1,-1-1 1,11-5 0,-7 2-1173,-1 0 0,15-13 0,-27 20 1285,0 1-1,0-1 1,0 0-1,0 0 1,0 0 0,0 0-1,0 1 1,-1-1 0,1 0-1,0-1 1,-1 1-1,1 0 1,-1 0 0,1-2-1,-4 3 347,-7 8 1370,-1 5-318,1 0 1,1 1 0,0 0 0,1 1-1,-12 28 1,12-24-563,7-17-633,-38 90 1954,36-84-2178,1 1-1,-1-1 1,1 1 0,1 0 0,0 0-1,0 0 1,0 0 0,2 15 0,-3-39-162,2-4-110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2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 20636,'-6'-3'2377,"-1"4"3808,8-1-6305,2 6-3425,6-4 2761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2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16 20780,'-22'44'3170,"21"-39"-3025,0 0 0,0 0 0,1 0 0,-1 0 0,1 0 0,1 0 0,-1 1 0,1-1-1,0 0 1,0 0 0,2 5 0,-2-7-130,0-1 1,0 0-1,0 0 0,1 0 0,-1 0 0,1 0 1,0 0-1,-1 0 0,1 0 0,0 0 1,0-1-1,0 1 0,1-1 0,-1 0 0,0 0 1,0 1-1,1-1 0,-1-1 0,0 1 0,1 0 1,-1 0-1,1-1 0,-1 0 0,4 1 1,3-1-270,0 1 0,0-2 0,0 1 1,0-1-1,0 0 0,0-1 0,0 0 1,16-7-1,-10 3-194,1-2-1,-1 0 1,24-17 0,-4-1-284</inkml:trace>
  <inkml:trace contextRef="#ctx0" brushRef="#br0" timeOffset="1">371 0 16964,'-14'23'1928,"-8"9"-1024,0 3-320,1 8 1105,-5 2-281,1-2-432,3 2-160,6-1-303,5-5-169,7-6-392,2-7-481,2-17 465,6-8-72,0-13-88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13683,'0'1'35,"0"-1"0,0 0 0,0 0 0,0 0 0,0 0 0,0 0 0,0 0 0,0 0 0,0 0 0,0 0 0,0 0 0,0 0 0,0 0 0,0 0 0,0 0 0,0 0 0,0 0 0,-1 0 0,1 0 0,0 0 0,0 0 0,0 0 0,0 0 0,0 0 0,0 0 0,0 0 0,0 0 0,0 0 0,0 0 1,0 0-1,0 0 0,0 0 0,0 0 0,0 0 0,0 0 0,-1 0 0,1 0 0,0 0 0,0 0 0,0 0 0,0 0 0,0 0 0,0 0 0,0 0 0,0 0 0,0 0 0,0 0 0,0 0 0,0 0 0,0 0 0,0 0 0,0 0 0,0 0 0,0 0 0,0 0 0,0 0 0,0 0 0,-6 9 734,-5 12-267,-19 73 320,3 1 0,-23 157 0,7 201-523,37 75-194,4-116-89,-35-2 17,-32-56 159,-3 21 253,57-270-82,-3 167-1,18-271-362,0 19 29,0 1 0,1 0 0,8 35 0,-9-55-42,0 0 0,0 0 0,0-1 0,0 1 0,0 0 0,1 0 0,-1-1 0,0 1 0,0 0 0,1-1 0,-1 1 0,0 0 0,1-1 0,-1 1 0,1 0 0,-1-1 0,1 1 0,-1-1 0,1 1 0,0-1 0,0 2 0,0-2-16,-1-1 1,1 1-1,0 0 0,-1 0 0,1-1 0,-1 1 0,1 0 0,-1 0 0,0-1 0,1 1 0,-1-1 0,1 1 0,-1 0 0,0-1 0,1 1 0,-1-1 0,0 1 0,1-1 0,-1 1 0,0-1 0,1 0 0,12-38-576,-5 4 323,-4-2-86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5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7246 373 10186,'-33'-6'628,"0"-1"0,0-2 0,-57-23 0,-90-53 1060,37 15-1668,69 40-74,-1 3 0,-128-29 0,95 35 163,-153-8 0,-413 34 1193,0 58-915,297-24-907,263-29 366,-341 39-260,315-27 403,-169 48 0,-87 69 102,12 31-20,-447 277-103,704-366 18,4 5 0,4 6 0,3 5 0,5 4-1,5 6 1,4 4 0,-111 157 0,78-77 41,-204 385-1,307-509 0,4 2 0,2 1-1,-29 128 1,45-147-8,3 0-1,1 1 1,3-1 0,3 1 0,1 0-1,10 63 1,12 9 9,4-1 0,87 234 0,-87-290-26,3-2-1,61 99 0,-66-127-1,1-2 1,2 0-1,1-2 1,2 0-1,51 41 1,-31-37-3,2-2 0,1-2 1,1-3-1,83 33 0,-31-23 13,173 41 0,229 13 7,6-34-2,-141-35 125,583-35 0,-957 10-140,1351-96 154,-1183 77-145,0-7 0,-1-8 0,198-67 0,-116 14-24,-4-12 0,-4-10 1,296-183-1,-193 50-48,-286 193 73,-2-2 0,-3-2 0,72-94 0,-71 70 119,-3-3 0,67-144-1,51-183 444,-162 388-547,176-523 664,-156 435-546,-4-1 1,-5-1 0,4-132-1,-21 184-119,-2 0-1,-3 0 0,-3 1 1,-1-1-1,-4 2 0,-2-1 1,-2 2-1,-2 0 1,-3 1-1,-2 1 0,-3 1 1,-1 1-1,-3 1 0,-2 2 1,-2 1-1,-50-52 1,17 32-103,-3 2 1,-3 3 0,-3 4-1,-2 3 1,-128-66 0,48 43-187,-4 7 0,-181-52 0,77 43 83,-15 12-30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3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19028,'-2'13'2057,"9"-2"-1105,2-8-360,11 2 1440,3-2-871,12-1-329,1 1-104,3-3-256,0 0-224,-2 0-440,-7 2-344,-7-2-568,-6 0 928,-14 6-209,-3 2-135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3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29 20836,'23'-3'1873,"4"-1"-1345,8-2-248,6 0 696,3 3-216,0-2-1216,-7 3 616,-5 6-272,-10 2-120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4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47 15075,'4'-3'531,"-1"0"-1,1 0 1,-1 0-1,0-1 0,0 1 1,3-5-1,-6 7-447,1 1 0,-1-1 1,0 1-1,1 0 0,-1-1 0,0 1 0,0-1 0,0 1 0,0-1 0,0 1 0,1-1 0,-1 1 1,0-1-1,0 1 0,0-1 0,0 0 0,0 1 0,0-1 0,-1 1 0,1-1 0,0 1 0,0-1 0,0 1 1,-1-1-1,0 0 43,1 0 1,-1 1 0,0-1-1,0 1 1,0-1 0,0 1 0,0-1-1,0 1 1,0 0 0,0-1-1,0 1 1,0 0 0,0 0-1,0 0 1,0 0 0,-1 0 0,-1 0-1,-6 1 54,0 0 0,0 0 0,1 1 0,-1 0 0,0 1-1,0 0 1,1 0 0,0 1 0,0 0 0,0 0 0,0 1 0,-14 10-1,9-3-177,-1 0-1,1 1 1,1 0-1,0 0 1,-15 25-1,21-29 11,1 1-1,-1 0 0,2 0 1,0 0-1,0 0 0,1 0 1,0 1-1,0 0 0,-1 20 1,4-26-45,0 0 0,0-1 1,0 1-1,1 0 0,-1-1 1,1 1-1,0 0 0,1-1 1,-1 1-1,1-1 0,0 0 1,0 0-1,0 1 0,0-1 1,1-1-1,0 1 0,0 0 1,0-1-1,0 1 0,0-1 1,1 0-1,0 0 0,-1 0 1,1 0-1,6 2 0,1 0-151,0-1 0,1 0 0,0-1-1,0-1 1,0 1 0,21 0 0,4-1-239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4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161 207 19180,'-13'7'553,"-7"3"143,0 0 1,-27 20 0,42-26-555,0 0 1,0 1-1,0-1 0,0 1 1,1 0-1,0 1 1,0-1-1,0 1 1,1-1-1,0 1 1,0 0-1,-4 12 0,6-15-110,0-1 1,1 0-1,0 0 0,-1 0 0,1 0 0,0 0 0,0 0 0,0 0 0,0 1 0,0-1 0,1 0 0,-1 0 0,1 0 0,-1 0 1,1 0-1,0 0 0,0 0 0,0 0 0,0 0 0,1 2 0,1-2-4,-1 1 0,1 0 0,0-1 0,0 1 0,0-1 0,0 0 0,0 0 0,0 0 0,1-1 1,5 3-1,3 0 25,1-1 0,-1 0 1,1-1-1,0 0 1,22 0-1,-20-2 57,0-1 0,0-1 0,26-6 1,-36 7-50,0 0 0,0-1 0,-1 0 0,1 1 0,0-1 0,-1-1 0,1 1 0,-1-1 0,0 0 0,0 0 0,0 0 0,0 0 0,-1-1 1,7-7-1,-9 9-31,0 1 0,0-1 1,0 0-1,-1 0 0,1 0 1,0 0-1,-1 0 0,0 0 1,1 0-1,-1-1 0,0 1 0,0 0 1,0 0-1,0 0 0,0 0 1,-1 0-1,1 0 0,-1 0 1,1 0-1,-1 0 0,0 0 1,0 0-1,0 0 0,0 0 1,0 0-1,0 1 0,0-1 1,-1 0-1,1 1 0,0-1 1,-1 1-1,0-1 0,1 1 1,-1 0-1,0 0 0,-2-2 1,-2-1-38,0 1 0,-1 0 0,1-1 1,-1 2-1,1-1 0,-1 1 1,0 0-1,0 1 0,-9-2 1,12 3-32,-1-1-213,0 1 0,1 0 0,-1 0 0,0 0 0,0 0 0,0 1 0,1 0 0,-8 2 0,11-3 229,1 0 1,0 0-1,0 0 1,-1 0-1,1 0 1,0 0-1,0 0 0,-1 1 1,1-1-1,0 0 1,0 0-1,0 0 0,-1 0 1,1 0-1,0 1 1,0-1-1,0 0 0,0 0 1,-1 0-1,1 1 1,0-1-1,0 0 1,0 0-1,0 0 0,0 1 1,0-1-1,0 0 1,-1 0-1,1 1 0,0-1 1,0 0-1,0 0 1,0 1-1,0-1 1,0 0-1,0 0 0,0 1 1,0-1-1,1 0 1,-1 0-1,0 1 0,0-1 1,0 0-1,0 0 1,0 1-1,0-1 1,0 0-1,1 0 0,-1 0 1,0 1-1,0-1 1,0 0-1,0 0 0,1 0 1,-1 0-1,0 0 1,0 1-1,0-1 0,1 0 1,13 6-531,5-1-200</inkml:trace>
  <inkml:trace contextRef="#ctx0" brushRef="#br0" timeOffset="1">728 0 18028,'-19'31'2200,"-1"5"-1271,-3 2-433,9-1 2040,-1-1-1520,11-2-528,4-5-207,10-3-674,3-3-311,-1-9-352,-1-2 792,-9-5-200,-2-4-184</inkml:trace>
  <inkml:trace contextRef="#ctx0" brushRef="#br0" timeOffset="2">527 152 19908,'15'0'1817,"12"-3"-1209,6-4-264,14 6 688,2-4-192,10-3-800,2-4-432,0-5 392,-2-3-128,-5-4-176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5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0 20020,'-12'22'1601,"2"4"-1193,4-1-208,8 1 408,5 3-200,5 0-576,-5 0-472,-1-2 488,-4 0-104,-7-2-168</inkml:trace>
  <inkml:trace contextRef="#ctx0" brushRef="#br0" timeOffset="1">0 278 18396,'24'2'1800,"12"-2"-1096,7-6-319,13-1 775,4-1-240,5 1-216,-1 0-312,-5 1-792,-4 0-472,-16-7 728,-10-1-120,-16-6-192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5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16460,'20'0'2392,"8"4"-1376,12-3-384,9 1 1505,11-1-1017,2 1-32,1-2-672,-2 0-792,-7-3 384,-7 0-104,-9-3-152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6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 17836,'-2'7'2328,"2"5"-1440,0 5-335,0 6 1799,0 7-1496,3 4-144,0 6-135,3-1-225,-1 0-568,4-1-329,-2-9-631,-1-6 1944,-3-13-928,-2-8-96,2 0-200</inkml:trace>
  <inkml:trace contextRef="#ctx0" brushRef="#br0" timeOffset="0.09">0 153 17044,'7'13'1904,"12"-8"-1064,7-3-376,10-4 833,2-3-249,11-7-648,3-2-608,12 1 296,1-6-168,10-1-248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1:56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397 1 17076,'-17'0'348,"0"0"1,0 1-1,0 1 0,0 0 1,0 1-1,1 1 1,0 1-1,0 0 1,-20 10-1,19-7-124,-1 1 0,1 1-1,0 1 1,1 1 0,1 0 0,0 1-1,-22 23 1,30-27-144,0 1 0,1-1 0,0 1 0,1 0 0,0 1-1,1-1 1,0 1 0,0 0 0,2 0 0,-1 0 0,1 0 0,1 1 0,-1-1 0,2 0 0,0 1-1,2 16 1,-1-19-65,0 0 0,0-1-1,1 1 1,1 0 0,-1-1-1,1 1 1,1-1-1,-1 0 1,2 0 0,-1 0-1,1-1 1,0 0 0,0 0-1,1 0 1,0 0 0,0-1-1,1 0 1,0 0 0,0-1-1,0 1 1,13 6-1,-13-10-4,-1 1 0,1-1-1,0 0 1,0 0 0,0-1-1,0 1 1,0-2 0,0 1-1,0-1 1,0 0 0,0-1-1,0 1 1,0-1 0,0-1-1,0 1 1,-1-1 0,1-1-1,10-4 1,-6 2 23,-1-1 0,0 0 0,-1-1 0,1 0 1,-1-1-1,-1 0 0,1 0 0,-1-1 0,-1 0 0,9-13 1,-13 17-17,0 0 0,0-1 1,-1 1-1,1-1 0,-1 1 1,-1-1-1,1 0 0,-1 0 1,0 0-1,0 0 1,-1 0-1,0 0 0,0 0 1,0 0-1,-2-6 0,2 9-12,-1 0 0,1 0 0,-1 0 0,0 0 0,-1 0 0,1 0 0,0 0-1,-1 0 1,1 1 0,-1-1 0,0 1 0,0-1 0,0 1 0,0 0 0,0 0 0,-1 0 0,1 0-1,-1 0 1,1 0 0,-1 1 0,0-1 0,0 1 0,1-1 0,-1 1 0,0 0 0,0 1-1,0-1 1,0 0 0,0 1 0,-5-1 0,4 1 2,0 0 0,0 0-1,0 0 1,0 1 0,0 0 0,0-1-1,0 1 1,1 1 0,-1-1 0,0 0-1,0 1 1,1 0 0,-1 0 0,1 0-1,-4 3 1,5-3-2,0-1 0,1 1 0,-1-1-1,1 1 1,-1 0 0,1 0 0,0 0 0,0 0 0,0 0-1,0 0 1,0 0 0,0 0 0,1 0 0,-1 0-1,1 1 1,-1-1 0,1 0 0,0 0 0,0 1 0,0-1-1,0 0 1,0 0 0,0 1 0,1-1 0,-1 0 0,1 0-1,0 0 1,1 4 0,1 0 5,0-1 0,1 0 0,-1 0 0,1 0 0,0 0 0,1-1 1,-1 1-1,1-1 0,-1 0 0,1-1 0,0 1 0,1-1 0,-1 0 0,1 0 0,-1-1 0,1 1 0,6 0 0,14 5 0,0-1 0,40 5-1,-59-11-10,7 0 8,-7 0-1,0 0 0,0 0 0,-1 0 0,12 5 0,-17-6-7,1 0 0,-1 1 0,0-1 0,0 1 0,0 0 0,0-1 0,0 1 0,0 0 0,0 0 0,0 0-1,0-1 1,-1 1 0,1 0 0,0 0 0,-1 0 0,1 0 0,0 1 0,-1-1 0,1 0 0,-1 0 0,1 0 0,-1 0 0,0 0 0,0 1 0,1-1 0,-1 0-1,0 0 1,0 1 0,0-1 0,0 0 0,-1 2 0,-2 10-7,-1 0 0,-1-1 0,0 0 0,-1 0 0,0 0 0,-8 11 0,-11 21-281,-39 92-634,46-97 736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1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13019,'8'6'2256,"-1"1"-1079,1 3-313,4 6 2064,1 1-1391,3 5-105,3-3-272,0 1-176,4 2-367,-3-2-129,-1-5-168,1-4-200,-3-2-432,1-1-368,1-8-689,-2 0 1137,-1-7-208,3-3-176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1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0 18620,'-6'24'1576,"-5"9"-1080,-4 4-200,-3 10 617,-1 0-273,0 4-208,0 1-96,3 2-296,3-1-176,0-8-480,2-2-312,5-4 736,2 0-120,-1-10-169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49 12715,'2'-49'7960,"-2"72"-7047,-1 0-1,-1 0 1,-1-1-1,-7 25 1,0 11-261,-23 224 67,4 348 1,29-584-746,0-3-432,-6 48 0,6-90 383,0-1 0,0 1 0,0 0 1,0-1-1,0 1 0,0 0 0,0-1 0,0 1 1,0 0-1,-1-1 0,1 1 0,0 0 0,0-1 0,-1 1 1,1 0-1,0-1 0,-1 1 0,1-1 0,-1 1 0,1-1 1,-2 2-1,2-3 33,-1 1 0,1 0 0,-1 0 1,1 0-1,-1-1 0,1 1 0,0 0 1,-1-1-1,1 1 0,-1 0 0,1-1 1,0 1-1,-1 0 0,1-1 0,0 1 1,-1-1-1,1 1 0,0-1 0,0 1 1,-1-2-1,-12-31-702,2-8-3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2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72 13547,'5'-10'1716,"10"-22"640,-14 31-2129,-1 0-1,0 0 1,1 0 0,-1 0 0,0 0 0,1 0 0,-1 0 0,0-1 0,0 1-1,0 0 1,0 0 0,0 0 0,0 0 0,0-1 0,-1 1 0,1 0 0,0 0-1,-1 0 1,1 0 0,0 0 0,-1 0 0,-1-2 0,2 3-172,0-1-1,-1 1 1,1 0 0,0 0-1,-1 0 1,1-1 0,-1 1-1,1 0 1,0 0 0,-1 0-1,1 0 1,-1 0 0,1 0 0,-1 0-1,1 0 1,0 0 0,-1 0-1,1 0 1,-1 0 0,1 0-1,0 0 1,-1 0 0,1 1-1,-1-1 1,1 0 0,0 0 0,-1 0-1,1 1 1,0-1 0,-1 0-1,1 0 1,0 1 0,-1-1-1,1 0 1,0 1 0,-1-1-1,1 0 1,0 1 0,-13 17 513,12-16-447,-25 46 40,1 2-1,3 1 1,2 0 0,-23 97 0,35-115-241,-6 47 1,13-70-164,0 0 1,1 0-1,0 0 0,1 0 0,0 0 1,0 0-1,1 0 0,0-1 1,6 16-1,-7-23 182,1 1 1,-1-1-1,0 1 0,1-1 1,-1 0-1,1 0 0,0 0 1,0 0-1,0 0 0,0 0 1,0 0-1,0-1 0,0 1 1,1-1-1,2 2 0,18 2-608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2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0 243 14667,'1'0'121,"-1"1"0,1-1 0,-1 1 0,1-1 0,0 0 1,-1 1-1,1-1 0,0 0 0,-1 0 0,1 1 0,0-1 0,0 0 0,-1 0 0,1 0 0,0 0 0,0 0 0,-1 0 0,1 0 0,0 0 0,-1-1 1,1 1-1,0 0 0,0 0 0,-1 0 0,1-1 0,0 1 0,-1 0 0,1-1 0,-1 1 0,1-1 0,0 1 0,-1-1 0,1 0 0,23-22 1566,-17 15-927,26-29 1077,37-57 1,-19 25-891,-51 68-933,0 1 0,0-1-1,1 0 1,-1 1 0,0-1-1,0 1 1,1-1 0,-1 1-1,1 0 1,-1-1 0,0 1-1,1-1 1,-1 1 0,1 0-1,-1-1 1,1 1 0,-1 0-1,1-1 1,0 1 0,-1 0-1,1 0 1,-1 0 0,1-1-1,-1 1 1,1 0 0,0 0-1,-1 0 1,1 0 0,0 1-6,-1 0 1,1-1-1,-1 1 1,1 0-1,-1 0 1,0 0 0,1 0-1,-1 0 1,0-1-1,0 1 1,0 0-1,0 0 1,0 0-1,0 0 1,0 0 0,0 1-1,-6 49-14,5-43 28,-13 69 23,7-42-539,2-1 0,-2 48 0,8-81 238,1 0-136</inkml:trace>
  <inkml:trace contextRef="#ctx0" brushRef="#br0" timeOffset="1">417 132 19236,'16'1'2129,"2"-1"-1497,0 0-288,5 2 1192,3-2-664,-3 0-344,3-2-712,-6 1-400,-1-1 496,-4 2-80,3-3-96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3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1 19684,'1'0'60,"-1"0"0,0 0-1,0 0 1,0 0 0,0 0 0,1 1-1,-1-1 1,0 0 0,0 0-1,0 0 1,0 0 0,0 1 0,0-1-1,0 0 1,0 0 0,0 0-1,0 1 1,0-1 0,1 0 0,-1 0-1,0 0 1,0 1 0,0-1-1,0 0 1,-1 0 0,1 0 0,0 1-1,0-1 1,0 0 0,0 0-1,0 0 1,0 1 0,0-1 0,0 0-1,0 0 1,0 0 0,-1 0 0,1 1-1,0-1 1,0 0 0,0 0-1,0 0 1,0 0 0,-1 0 0,1 1-1,0-1 1,0 0 0,0 0-1,0 0 1,-1 0 0,1 0 0,-11 7 327,-22 11 747,0 1-1,-40 32 1,60-40-1137,0 0 0,1 1 0,0 0 0,0 1 0,2 0 0,-1 1 0,-12 23 0,20-32 9,1 1 1,0-1-1,0 0 1,0 1-1,0-1 0,1 1 1,0-1-1,0 1 1,0 6-1,1-10-25,0 0 1,1 0-1,-1 0 0,0 0 0,1-1 0,-1 1 0,1 0 0,0 0 1,-1 0-1,1-1 0,0 1 0,0 0 0,0-1 0,0 1 0,1-1 1,-1 1-1,0-1 0,0 0 0,1 1 0,-1-1 0,1 0 0,-1 0 0,1 0 1,0 0-1,-1 0 0,1 0 0,0-1 0,0 1 0,0-1 0,2 1 1,11 2-374,0-1 0,1-1 0,-1 0 0,1-1 0,17-3 0,-11 2 179,18 0-395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3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8 316 16724,'-3'14'1243,"2"-9"-693,0-1 1,0 1 0,0 0 0,1-1 0,0 1 0,0 8-1,1-12-486,-1 0 1,0 0-1,1 0 0,-1 0 0,1 0 0,-1 0 0,1 0 0,-1 0 0,1 0 0,0-1 0,-1 1 0,1 0 0,0-1 0,0 1 0,0 0 0,-1-1 0,1 1 0,0-1 0,0 1 0,0-1 0,0 1 0,0-1 0,0 0 0,0 0 0,0 1 0,0-1 0,0 0 0,0 0 1,0 0-1,0 0 0,0 0 0,0 0 0,0 0 0,0 0 0,0-1 0,2 0 0,8-2-178,-1 0 0,1-1 0,-1 0 0,0-1 1,0 0-1,-1-1 0,1 0 0,10-10 0,6-2-443,-21 14 440,11-6-453,-16 10 565,0 0 0,0 0 0,0 0 0,1-1 0,-1 1 0,0 0 0,0 0 0,0 0 0,0 0 0,1 0 0,-1 0 0,0 0 0,0 0 0,0 0 0,1 0 0,-1 0 0,0 0 0,0 0 0,0 0 0,1 0 0,-1 0 0,0 0 0,0 0 0,0 0-1,1 1 1,-1-1 0,0 0 0,0 0 0,0 0 0,0 0 0,1 0 0,-1 0 0,0 1 0,0-1 0,0 0 0,0 0 0,0 0 0,0 0 0,1 1 0,-1-1 0,0 0 0,0 0 0,0 0 0,0 0 0,0 1 0,0-1 0,0 0 0,0 0 0,0 0 0,0 1 0,0-1 0,0 0 0,0 0 0,0 0 0,0 1 0,0-1 0,0 0 0,0 0 0,0 0 0,0 1 0,0-1 0,-1 0 0,1 0 0,0 0 0,0 0 0,0 1 0,-3 8 142,0 0-1,-1-1 1,0 1 0,0-1-1,-1 0 1,-7 11-1,-3 5 310,-16 28 440,11-21-324,2 2 0,-21 49 0,37-77-657,1-3 66,1-1 0,-1 1 1,0-1-1,1 0 0,0 1 0,-1-1 1,1 1-1,0-1 0,0 1 0,0-1 1,0 1-1,0 1 0,3-2-119,8-6-71</inkml:trace>
  <inkml:trace contextRef="#ctx0" brushRef="#br0" timeOffset="1">428 0 15731,'6'64'3753,"-3"-31"-1542,11 52 0,-6-53-1634,-1 2 0,2 34 0,-8-54-485,-1 0-1,-1 0 1,0 0-1,0 0 1,-2 0 0,1 0-1,-9 22 1,0-9 21,-1 0 1,-28 46 0,30-57-38,-1-1 0,0 0-1,-1-1 1,-1 0 0,-20 16 0,4-13-11,5-10 14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4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17436,'15'9'2080,"1"-5"-976,1-2-391,8-1 1479,2-2-776,7-2-455,0 1-89,5 1-544,-1-2-264,-5 0-952,-1-1 1560,-12 5-760,-1 3-56,-10 7-88</inkml:trace>
  <inkml:trace contextRef="#ctx0" brushRef="#br0" timeOffset="1">63 161 15851,'18'2'2081,"7"2"-969,3-4-456,11 0 1545,0-6-865,11 0-632,-3-2-760,-4 2 240,-5 2-128,-8-1-264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5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266 31 14651,'2'-1'374,"0"0"-1,0 0 1,0 0-1,0-1 1,0 1-1,-1 0 1,1-1-1,0 1 1,-1-1-1,0 1 1,2-3-1,-3 4-287,0 0 0,1-1-1,-1 1 1,0 0 0,0 0-1,0-1 1,0 1-1,0 0 1,0 0 0,0-1-1,0 1 1,0 0 0,0 0-1,0-1 1,0 1 0,0 0-1,0 0 1,0-1-1,0 1 1,-1 0 0,1 0-1,0-1 1,0 1 0,0 0-1,0 0 1,0 0-1,0-1 1,-1 1 0,1 0-1,0 0 1,-1-1 0,-15-3 1942,4 4-1895,-1 0-1,0 1 0,1 1 0,-1 0 0,1 1 0,0 0 1,0 1-1,0 0 0,0 1 0,1 0 0,-1 1 0,1 1 1,1-1-1,-1 2 0,1-1 0,0 1 0,1 1 0,-15 17 1,19-20-155,1 0 0,0 0 1,0 1-1,1-1 0,-1 1 1,1 0-1,1 0 0,0 0 1,0 0-1,0 0 0,1 1 1,-1 9-1,2-14-90,0 1 1,0 0-1,0-1 1,1 1-1,0 0 1,0-1-1,0 1 1,0-1-1,0 1 1,1-1-1,0 0 1,-1 1-1,1-1 1,0 0-1,1 0 1,-1 0-1,0-1 1,1 1-1,0 0 1,0-1-1,-1 0 1,1 0-1,1 0 0,-1 0 1,0 0-1,5 1 1,-1 0-62,0 0 0,0-1 1,1 0-1,-1-1 0,1 0 0,10 1 0,22-2-621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5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0 17076,'-1'0'204,"0"0"1,-1 0 0,1 1-1,0-1 1,-1 0-1,1 0 1,0 1 0,-1-1-1,1 1 1,0 0 0,0-1-1,0 1 1,-1 0 0,1 0-1,0-1 1,0 1-1,0 0 1,0 0 0,-1 2-1,0 0-39,0 0 0,0 0 1,1 1-1,-1-1 0,1 0 0,0 1 0,-2 4 0,1 4-71,0 1 1,1 0-1,-1 17 0,2-26-74,0 0 0,1 0 0,-1 0 0,1 0 0,-1 0 0,1 0 0,0 0 0,1 0 0,-1-1 0,1 1-1,-1 0 1,1-1 0,0 1 0,0-1 0,4 5 0,-3-6 11,0 1 0,-1-1 0,1 0 0,0 0 0,0 0 0,0-1 0,1 1 0,-1-1 0,0 1 0,1-1 0,-1 0 0,1-1 0,-1 1 0,1 0 0,-1-1-1,1 0 1,6 0 0,-1-1 98,-1 0-1,1-1 1,0 1-1,-1-2 1,1 1-1,-1-1 1,0-1-1,0 1 0,14-10 1,-18 10-35,0 1 1,-1-1-1,1 0 0,-1 0 1,0-1-1,0 1 0,0-1 1,0 1-1,2-6 0,-3 6-24,-1 1 0,0-1 0,0 1 0,-1-1 0,1 0 0,0 1 0,-1-1 0,0 0 0,0 1 0,1-1 0,-2 0 0,1 1 0,0-1 0,0 0 0,-1 1 0,-1-5 0,1 3-11,-1 1-1,0 0 0,0 0 0,0 0 0,0 0 0,0 0 0,-1 0 0,1 0 1,-1 1-1,0-1 0,0 1 0,0 0 0,0 0 0,0 0 0,-1 0 0,1 1 1,-6-3-1,5 2-75,0 1 1,-1-1-1,1 1 1,-1 0-1,1 0 0,-1 1 1,1-1-1,-1 1 1,0 0-1,1 0 1,-1 1-1,1-1 1,-8 3-1,11-3-33,0 0 1,1 0-1,-1 0 0,1 1 0,-1-1 0,0 0 0,1 1 0,-1-1 0,1 0 1,-1 1-1,1-1 0,-1 1 0,1-1 0,-1 0 0,1 1 0,-1-1 1,1 1-1,0 0 0,-1-1 0,1 1 0,0-1 0,0 1 0,-1 0 0,1-1 1,0 1-1,0-1 0,0 1 0,-1 1 0,2-2 29,-1 1-1,0-1 1,1 1 0,-1-1-1,0 0 1,0 1 0,1-1-1,-1 0 1,1 1 0,-1-1-1,0 0 1,1 0-1,-1 1 1,1-1 0,-1 0-1,1 0 1,-1 0 0,0 1-1,1-1 1,-1 0 0,1 0-1,-1 0 1,1 0 0,-1 0-1,1 0 1,-1 0-1,1 0 1,-1 0 0,1 0-1,-1 0 1,1 0 0,-1-1-1,1 1 1,-1 0 0,1 0-1,-1 0 1,0-1 0,2 1-1,14-7-501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6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27 20620,'0'4'2105,"-3"3"-1553,-3 5-232,1 4 1224,-1 2-871,0 6-193,2 2-320,1 0-40,1 1-264,2-2-168,0-1-561,2-1-327,-1-7 920,-1-3-232,-1-8-152</inkml:trace>
  <inkml:trace contextRef="#ctx0" brushRef="#br0" timeOffset="1">0 191 19140,'12'-4'1832,"7"-2"-1231,2-1-297,12 0 848,11 0-392,8-2-1256,6-1 720,10 1-272,3 2-168</inkml:trace>
  <inkml:trace contextRef="#ctx0" brushRef="#br0" timeOffset="2">926 1 16828,'-7'7'1648,"-6"7"-1152,-2-1-200,5 7 848,-2 1-552,5 2-712,3 4-376,-2 1-1344,0-1 1528,-4-1-256,-1 2-264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6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0 274 18332,'16'0'1952,"13"-2"-1119,6-2-273,10-5 928,8 2-352,5 0-296,3 1-215,-5 3-698,-4 0-399,-11 2 448,-8-2-168,-8-2-40</inkml:trace>
  <inkml:trace contextRef="#ctx0" brushRef="#br0" timeOffset="1">63 0 18508,'33'7'1872,"15"-2"-1216,7-1-239,10-1 919,0-2-296,1 1-1304,-2-2 576,-6 0-272,-3 0-112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7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1 18820,'5'3'2160,"-5"4"-1415,-6 3-409,-3 2 1968,2 5-1696,0 3-184,3 5-272,-4-1-96,8 4-440,0-2-384,2-3 672,-2-4-144,0-9-40</inkml:trace>
  <inkml:trace contextRef="#ctx0" brushRef="#br0" timeOffset="1">1 86 18180,'24'6'2136,"4"0"-1408,5 0-287,5-1 1151,8 0-984,3-2-568,2-3 168,-1-3-240,-2-3-136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14667,'-2'3'236,"0"-1"-1,-1 1 1,1 0-1,1 0 1,-1 0-1,0 0 1,1 0-1,-1 0 1,1 0 0,0 0-1,0 0 1,-1 6-1,-4 43 1213,6-46-1127,-1 40 520,3 1 1,1 0 0,3-1-1,1 1 1,24 77 0,-28-114-711,0 1-1,1-1 1,0 0 0,1 0-1,0-1 1,10 16 0,-13-23-91,-1 0 1,1 0-1,0-1 1,-1 1-1,1-1 0,0 1 1,0-1-1,0 0 1,0 1-1,1-1 1,-1 0-1,0 0 1,0-1-1,0 1 1,3 0-1,-2-1 6,0 0 0,0 0-1,0 0 1,0-1 0,0 1 0,0-1 0,0 0 0,0 1-1,-1-1 1,1-1 0,0 1 0,-1 0 0,1-1-1,-1 1 1,4-3 0,13-11 190,-1-1-1,0 0 1,-1-1-1,21-28 1,55-86 389,-67 93-538,4-4-122,-17 26-152,-2 0 1,0-1 0,0 0-1,8-20 1,-19 36 171,1 0-1,-1-1 1,0 1 0,1-1-1,-1 1 1,0-1 0,0 1 0,0 0-1,0-1 1,0 1 0,0-1-1,0 1 1,0-1 0,-1-2 0,-9-11-300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7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229 1 16580,'-19'6'290,"0"2"1,0 0 0,1 1 0,0 1 0,1 1-1,-24 19 1,34-25-172,1 1 0,0-1 0,0 1 0,0 1 0,1-1-1,0 1 1,0 0 0,0 0 0,1 0 0,0 1 0,1-1 0,0 1 0,0 0-1,0 0 1,1 1 0,1-1 0,-1 0 0,0 11 0,3-14-15,-1 0-1,0 1 1,1-1 0,0 0-1,0 0 1,1 1 0,-1-1 0,1 0-1,0 0 1,1 0 0,-1-1 0,1 1-1,0-1 1,5 6 0,-3-4-9,1 0 0,-1-1-1,1 0 1,1 0 0,-1-1 0,1 1 0,0-1 0,0-1 0,8 4-1,-4-3-39,0 0 0,1-1-1,-1 0 1,1-1-1,-1 0 1,1-1-1,0-1 1,0 1 0,-1-2-1,1 0 1,0 0-1,-1-1 1,14-4-1,-20 4-16,1 0 0,-1-1-1,0 0 1,0 0-1,0 0 1,-1 0 0,1-1-1,-1 0 1,0 0-1,5-6 1,-8 9-9,0 0 0,1 0-1,-1-1 1,0 1 0,-1 0 0,1-1 0,0 1-1,0-1 1,-1 1 0,1-1 0,0 0 0,-1 1-1,0-1 1,1 0 0,-1 1 0,0-1-1,0 0 1,0 1 0,0-1 0,0 0 0,0 1-1,-1-1 1,1 0 0,0 1 0,-1-1 0,1 1-1,-1-1 1,0 1 0,0-1 0,1 1 0,-1-1-1,0 1 1,0-1 0,0 1 0,0 0-1,-1 0 1,1 0 0,-2-2 0,0 1 17,0 1 1,0-1 0,1 1-1,-1 0 1,0 0-1,0 0 1,0 1-1,0-1 1,0 1 0,0-1-1,0 1 1,-1 0-1,1 0 1,0 0-1,0 1 1,0-1 0,0 1-1,0 0 1,-3 1-1,4-2-41,0 1 1,1-1-1,-1 1 0,1-1 0,-1 1 0,1 0 0,-1 0 0,1 0 0,-1 0 1,1 0-1,0 0 0,-1 0 0,1 0 0,0 0 0,0 1 0,0-1 1,0 0-1,0 1 0,0-1 0,0 1 0,0-1 0,1 1 0,-1 0 0,1-1 1,-1 1-1,1 0 0,0-1 0,-1 1 0,1 0 0,0-1 0,0 1 1,0 0-1,0-1 0,1 1 0,-1 2 0,1-2-4,0 0 0,0 1 0,1-1-1,-1 0 1,1 0 0,-1 0 0,1 0 0,0 0 0,-1 0 0,1 0-1,0 0 1,0-1 0,0 1 0,1-1 0,-1 1 0,0-1 0,0 0-1,5 1 1,6 3-22,0-1-1,19 4 1,-11-3-75,-19-5 62,1 1 0,0 0-1,0 0 1,-1 1 0,1-1 0,-1 0-1,1 1 1,-1 0 0,0-1-1,1 1 1,-1 0 0,0 0 0,0 0-1,0 1 1,-1-1 0,1 0 0,0 1-1,-1-1 1,0 1 0,1-1 0,-1 1-1,0 0 1,0 0 0,-1-1 0,1 1-1,-1 0 1,1 0 0,-1 3 0,1 8-221,-2 0 0,0-1 0,0 1 0,-6 22 0,5-28 151,-4 30-171,1 0 20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8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2 16740,'-7'-1'1600,"-5"11"-1016,1 17-248,-4 14 1128,1 11-815,4 12-281,1 11-48,9 1-144,4 3-32,12-4-216,-3-4-184,-1-8-168,1-6 344,3-8-48,0-12-88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9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 21349,'3'0'1728,"-2"1"-1312,-10 2-160,5 0 432,0 1-624,5-1 768,5-3-672,-6 3-104,0-2-56</inkml:trace>
  <inkml:trace contextRef="#ctx0" brushRef="#br0" timeOffset="1">1 385 16604,'1'25'2176,"2"-13"-1120,0-10-424,1-3 1497,3-2-761,4-1-552,-1-2-472,-3 0-1912,-1 2 1512,-9-11-304,-2-1-176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09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11 336 14011,'-11'52'3121,"11"-52"-3084,0 0 0,0 0 1,0 1-1,0-1 0,0 0 1,0 1-1,0-1 0,0 0 1,0 0-1,0 1 0,0-1 1,0 0-1,0 0 0,0 1 1,0-1-1,1 0 0,-1 0 1,0 1-1,0-1 0,0 0 1,0 0-1,0 1 0,1-1 1,-1 0-1,0 0 0,0 0 1,0 0-1,1 1 0,-1-1 1,0 0-1,0 0 0,0 0 1,1 0-1,-1 0 0,0 1 1,0-1-1,1 0 0,-1 0 1,0 0-1,0 0 0,1 0 1,-1 0-1,1 0 0,10-4 1537,9-12-766,-1-1 0,0 0-1,-1-1 1,30-40-1,-39 47-594,25-31 207,-2-1 1,-2-2 0,28-54 0,-51 76-201,-9 21-98,-5 12-95,-2 9-19,2 0-1,0 0 1,1 0-1,-4 22 1,-8 80-271,17-112 157,0 0-97,0 0 1,0 0 0,1 0 0,1 0-1,-1 0 1,3 9 0,2-8-87,2-13-81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0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81 18420,'13'9'2176,"0"-5"-1471,6-4-321,4-4 1256,6-5-712,2-1-160,0-3-456,-2 0-320,-4-4 32,1 2 8,-10 2-8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0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266 74 20060,'1'-1'177,"0"-1"0,0 0 0,0 0 0,0 0-1,0 0 1,0 0 0,-1 0 0,1 0 0,-1 0 0,1 0-1,-1 0 1,0 0 0,0 0 0,0 0 0,0-1 0,0 1-1,0 0 1,-1 0 0,1 0 0,-1 0 0,1 0 0,-1 0-1,0 0 1,0 0 0,-1-3 0,0 4-73,1-1 0,-1 0 0,0 1 0,0-1 0,0 1 1,0 0-1,0-1 0,0 1 0,0 0 0,0 0 0,0 1 0,0-1 0,-1 0 0,1 1 0,0-1 1,-1 1-1,1 0 0,0-1 0,-1 1 0,1 0 0,0 1 0,-1-1 0,-3 1 0,-2 1-87,-1 1 0,1 0 0,0 0 0,0 1 0,0-1-1,0 2 1,0-1 0,1 1 0,0 1 0,0-1 0,1 1-1,-1 0 1,1 0 0,-9 13 0,2-1 1,2 0 0,-1 0 0,2 1 0,-15 37 0,20-42-191,1-1 0,0 1 0,1 0-1,1 0 1,-1 21 0,2-29 72,2-1 1,-1 0 0,0 1-1,1-1 1,0 0-1,1 0 1,3 10-1,-4-12 69,0-1-1,1 1 0,-1-1 1,1 0-1,-1 1 1,1-1-1,0 0 1,0 0-1,0 0 1,0 0-1,0-1 0,1 1 1,-1-1-1,0 1 1,1-1-1,2 1 1,-2-1-27,0 0 1,-1 0 0,1-1-1,0 1 1,0-1 0,0 0-1,0 0 1,-1 0 0,1 0-1,0 0 1,0-1 0,0 1-1,0-1 1,5-2 0,17-7-589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1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18 294 19348,'-2'4'333,"1"1"-1,0-1 1,-1 0-1,2 1 1,-1 0-1,0 5 1,1-9-286,0 0 0,0 0 0,0 1 0,0-1 0,1 0 0,-1 0 0,0 0 0,1 0 0,-1 0 0,0 0 0,1 1 0,0-1 0,-1 0 0,1 0 1,-1-1-1,1 1 0,0 0 0,0 0 0,0 0 0,-1 0 0,1-1 0,0 1 0,0 0 0,0-1 0,0 1 0,0 0 0,0-1 0,1 0 0,-1 1 0,1 0 0,5 0-12,-1 0 1,0-1-1,1 1 0,-1-1 0,1-1 0,-1 1 1,0-1-1,1 0 0,-1 0 0,0-1 0,0 0 0,10-4 1,7-5-153,40-24 1,-45 25 99,8-8-55,-19 13 46,0 0 1,0 0-1,11-4 1,-15 10 42,-5 6 24,-7 11 65,6-13-80,-69 120 622,-49 98 1006,117-215-1642,3-6-46,0 0 0,0 1 0,-1-1 0,1 0 0,1 1 0,-1-1 0,0 1 0,1-1 0,-1 1 1,1 0-1,0-1 0,0 6 0,1-8-97,2-6-92</inkml:trace>
  <inkml:trace contextRef="#ctx0" brushRef="#br0" timeOffset="1">264 0 19452,'27'18'1849,"1"3"-1209,-2 1-224,-2 8 840,-2 4-248,-7 7-464,-8 4-136,-11 10-264,-10 6 9,-20 4-145,-8 5-201,-15-1-463,-5-1-344,-9-7 824,8-5-208,-2-11-56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2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38 18084,'3'-4'560,"-2"2"-421,1 1-1,-1-1 0,0 1 1,0-1-1,0 1 1,0-1-1,0 0 0,0 1 1,0-1-1,0 0 0,-1 0 1,1 0-1,-1 0 1,1 1-1,-1-1 0,0 0 1,1-2-1,-2 4-64,0 0 0,0 0 0,1 0 0,-1 0-1,0 1 1,1-1 0,-1 0 0,0 0 0,1 1 0,-1-1 0,1 0 0,-1 1-1,1-1 1,-1 1 0,0-1 0,1 1 0,-1-1 0,1 1 0,0-1-1,-1 1 1,1-1 0,-1 1 0,1-1 0,0 1 0,-1 1 0,-23 33 149,2 1 0,1 2 0,2 0 0,2 1 1,1 1-1,-15 60 0,24-73-245,2-1 1,1 1-1,2 0 0,0 0 0,2 0 1,0 0-1,2 0 0,2 0 0,0 0 1,1-1-1,13 36 0,-14-49 97,2 0 0,-1 0-1,1-1 1,1 0 0,0 0-1,1-1 1,0 1 0,1-2-1,0 1 1,1-1 0,0-1-1,14 11 1,21 5 90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4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19244,'23'7'2041,"5"0"-1425,6-7-184,7 0 1056,9 2-768,5-2-128,2 0-200,-4 1-248,-9 1-440,-7 1-312,-13 4-520,-10 0 880,-13 2-240,-5-1-136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4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 13619,'10'11'2224,"6"-4"-1095,8-2-369,5-2 2256,6-3-1823,5 1-193,-1-4-280,0-1-200,-4 0-880,-3 1 456,-9-12-176,-3-1-40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23 331 20388,'-2'4'358,"-17"29"2202,19-32-2531,0-1 0,-1 0 0,1 0 0,0 0 0,0 0 0,0 0 0,0 1 0,0-1 0,0 0 0,0 0 0,0 0 0,0 0 0,0 0 0,0 1 0,0-1 0,0 0 0,0 0 0,0 0 0,0 0 0,0 1 0,0-1 0,0 0 0,0 0 0,0 0 0,0 0 0,0 1 0,0-1 0,0 0 0,1 0 0,-1 0 0,0 0 0,0 0 0,0 0 0,0 1 0,0-1 0,0 0 0,0 0 0,1 0 0,-1 0 0,0 0 0,0 0 0,0 0 0,0 0 0,0 0 0,1 0 0,-1 1 0,11-4 859,10-8 26,7-14-480,0 0-1,-2-2 1,26-34 0,-33 39-291,37-52 169,7-7-95,-63 80-216,0 1-1,0 0 1,0 0-1,0 0 1,0-1-1,0 1 0,1 0 1,-1 0-1,0 0 1,0-1-1,0 1 1,0 0-1,1 0 1,-1 0-1,0 0 1,0-1-1,0 1 1,1 0-1,-1 0 1,0 0-1,0 0 1,1 0-1,-1 0 1,0 0-1,0 0 0,0 0 1,1 0-1,-1 0 1,0 0-1,0 0 1,1 0-1,-1 0 1,0 0-1,0 0 1,1 0-1,-1 0 1,0 0-1,0 0 1,1 0-1,-1 0 1,0 0-1,0 1 0,0-1 1,1 0-1,-1 0 1,0 0-1,0 0 1,0 0-1,1 1 1,2 17 8,-5 32-7,1-44-1,-7 388-29,8-297 27,-1-43-10,-9 69-1,6-97 15,-1 0-1,-1-1 0,-1 0 0,-19 42 0,23-61 2,0-1 0,0 0 0,0 1 0,-1-1 0,0-1 0,0 1 0,-6 5 0,10-9-3,-1-1 0,0 1-1,0 0 1,0-1 0,0 1 0,0-1 0,1 1 0,-1-1-1,0 1 1,0-1 0,0 0 0,0 0 0,0 1 0,-1-1-1,1 0 1,0 0 0,0 0 0,0 0 0,-1 0 0,0-1-1,1 0 0,0 1 0,0-1 0,0 0 0,0 0 0,0 0 0,0 1 0,0-1 0,0 0 1,0 0-1,0-1 0,0 1 0,1 0 0,-1 0 0,0 0 0,1 0 0,-1-1 0,1 1 0,-1-2 1,-2-8-9,0 1 1,1-1 0,1 0-1,-1 0 1,2 0 0,-1 1 0,2-1-1,1-15 1,2-1-15,1 0-1,11-32 0,-5 28-14,1 0 0,2 1 0,1 0 0,1 1 0,1 1 0,2 0 0,1 1 0,1 2 0,1 0 0,1 1 0,28-22 0,-22 21-725,-1-1 1,-1-1-1,35-46 0,-55 63 496,0 0 0,-1 0 0,0-1 0,0 0 0,-1 0 0,-1-1 0,0 0 0,-1 1-1,0-1 1,0 0 0,-2 0 0,1-1 0,-2 1 0,1 0 0,-2-13 0,-11-35-788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2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 14747,'-8'11'2137,"1"7"-1161,1-1-288,5 8 1897,4-1-1385,2 5-136,7 0-384,1 2-120,9-5-184,-1-3-136,7-7-408,-2-6-232,4-9-520,-1-5 744,6-6-120,0-3-120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3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0 18660,'-15'42'1640,"-7"13"-1032,0 9-239,-4 1 599,0 5-168,1-2-256,4-3-184,5-12-552,4-5-248,2-18 1496,6-10-1080,4-8 24,0-11-24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3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2 18820,'0'0'76,"1"-1"-1,-1 1 1,0 0-1,0 0 1,1 0 0,-1 0-1,0 0 1,1 0 0,-1 0-1,0 0 1,1 0-1,-1 0 1,0 0 0,1 0-1,-1 0 1,0 0 0,1 0-1,-1 0 1,0 0-1,1 0 1,-1 0 0,0 0-1,1 1 1,-1-1-1,0 0 1,0 0 0,1 0-1,-1 0 1,0 1 0,0-1-1,1 0 1,-1 0-1,0 1 1,0-1 0,1 1-1,-6 11 1246,3-6-1039,-192 362 1282,181-345-1489,3-2-375,18-27-331,18-29-418,-16 17 747,-1 0 0,0 0 1,-1-1-1,-1 0 1,-1-1-1,-1 1 1,-1-1-1,4-37 1,-8 56 311,0-1 0,0 1-1,0 0 1,0-1 0,0 1 0,0 0 0,0-1 0,0 1 0,-1 0 0,1 0 0,0-1 0,-1 1 0,1 0 0,-1 0 0,0-2 0,-4 5 257,1 11-53,1 1-47,1 0 0,1 1 0,0-1 0,0 1-1,2-1 1,0 1 0,1-1 0,3 17 0,-3-24-70,0 1-1,0-1 0,0 0 0,1 1 1,0-1-1,1 0 0,0-1 1,0 1-1,0-1 0,1 0 0,-1 0 1,2 0-1,-1 0 0,0-1 1,1 0-1,13 8 0,-19-12-85,1 0-1,0-1 1,0 1 0,-1-1-1,1 0 1,0 1 0,0-1-1,0 1 1,0-1 0,-1 0-1,1 0 1,0 0 0,0 1-1,0-1 1,0 0-1,0 0 1,1 0 0,-6-11 25,-19-18-83,22 29 49,-74-76-47,45 47 329,-46-55 0,75 83-271,1 1-1,-1-1 1,1 0 0,-1 1 0,1-1 0,-1 1 0,1-1 0,0 0 0,-1 1 0,1-1 0,0 0 0,-1 0 0,1 1 0,0-1 0,0 0-1,0 0 1,0 1 0,0-1 0,0 0 0,0 0 0,0 1 0,0-2 0,0 1-2,1 1 0,-1-1-1,1 1 1,0 0 0,-1-1 0,1 1 0,-1 0 0,1-1-1,-1 1 1,1 0 0,0 0 0,-1 0 0,1 0-1,-1-1 1,1 1 0,0 0 0,-1 0 0,1 0-1,0 0 1,-1 0 0,2 1 0,42 9 167,-39-9-195,46 13-338,1-2 1,70 6 0,-53-18 159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46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34 18228,'9'0'1138,"0"-1"0,0-1 1,0 0-1,14-5 0,13-3-136,-11 6-269,48-3-1,-63 6-740,0 2 1,1-1-1,-1 1 1,0 1-1,0 0 1,0 0-1,15 6 1,-23-7-86,-1-1 1,0 1-1,0-1 0,1 1 1,-1-1-1,0 1 1,0 0-1,0 0 1,0 0-1,0-1 0,0 1 1,0 0-1,0 0 1,0 0-1,0 1 1,-1-1-1,1 0 1,0 0-1,-1 0 0,1 0 1,-1 1-1,1-1 1,-1 0-1,0 1 1,1-1-1,-1 0 1,0 1-1,0-1 0,0 0 1,0 1-1,0-1 1,0 0-1,0 1 1,-1-1-1,1 0 1,0 1-1,-1-1 0,1 0 1,-1 0-1,1 1 1,-1-1-1,0 0 1,1 0-1,-1 0 1,0 0-1,0 0 0,0 0 1,0 0-1,0 0 1,0 0-1,-2 1 1,-12 9-753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46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17132,'-1'6'1888,"4"-1"-912,6-3-320,8-2 929,5 0-153,2-2-296,5-3-111,4-1-361,-1 2-160,4 1-344,-5 2-240,-7 1-520,-2 0-425,-3 4 809,-6-1-168,6 0-176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47.1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42 16844,'-1'-2'183,"1"1"0,-1 0 0,1-1 1,-1 1-1,1 0 0,0-1 1,0 1-1,-1-1 0,1 1 0,0-1 1,0 1-1,1 0 0,-1-1 1,0 1-1,0-1 0,1 1 0,-1 0 1,1-1-1,-1 1 0,1 0 1,-1 0-1,2-2 0,0 2 20,-1 0 0,0 0-1,0 0 1,1 0 0,-1 1 0,1-1-1,-1 1 1,0-1 0,1 1 0,-1-1-1,1 1 1,-1 0 0,1 0 0,-1 0-1,1 0 1,-1 0 0,3 0 0,6 1 287,1 1 1,0 1 0,-1-1-1,15 7 1,-25-9-485,26 9 122,47 25 0,-67-31-129,0 1-1,-1-1 1,0 1-1,1-1 1,-1 2 0,-1-1-1,1 0 1,-1 1-1,0 0 1,0 0 0,0 0-1,-1 1 1,1-1 0,3 10-1,-6-11 5,-1-1-1,0 1 1,1-1 0,-1 1-1,-1 0 1,1-1 0,0 1-1,-1-1 1,0 1 0,0-1-1,0 1 1,0-1 0,-1 0-1,1 1 1,-1-1 0,0 0-1,1 0 1,-2 0 0,1 0-1,-5 4 1,-5 7 26,-1-1 1,-24 19-1,33-29-21,-8 7 27,-2 2-412,0-1 0,-1-1 0,-18 10 0,31-20 131,0-3-89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48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204 172 16355,'2'-1'219,"-1"0"0,1 0 0,-1 0 0,0 0 0,1-1 0,-1 1 0,0 0 0,0-1 0,0 1 0,0-1 0,0 0 0,0 1 0,1-4 0,-2 4-66,0 0 0,0 0 0,0 0 0,0 0-1,0 0 1,0 0 0,0 0 0,0 0 0,0 0 0,0 0 0,-1 0 0,1 0 0,0 0 0,-1 0 0,1 0 0,-1 0 0,1 0 0,-1 0 0,0 0 0,-2-2 88,1 1-1,-1 0 1,0 0 0,1 0-1,-1 0 1,0 0 0,0 1-1,-1-1 1,1 1 0,0 0-1,0 0 1,-1 0 0,-4-1 0,3 1-184,0 0 0,-1 0 1,1 1-1,0 0 1,-1 0-1,1 0 1,-1 0-1,1 1 1,0 0-1,-1 0 1,1 0-1,0 1 1,0 0-1,0 0 1,0 0-1,0 1 1,0 0-1,1-1 0,-1 2 1,1-1-1,0 0 1,0 1-1,0 0 1,0 0-1,1 0 1,0 0-1,0 1 1,0-1-1,0 1 1,0 0-1,-2 8 1,1-5-50,0 1 1,1-1 0,0 1 0,0 0 0,1 0 0,0 1-1,1-1 1,0 0 0,1 0 0,0 1 0,0-1-1,2 14 1,-1-21-10,-1-1 0,0 1-1,0-1 1,1 0 0,-1 1-1,1-1 1,-1 0 0,1 0-1,0 1 1,0-1-1,-1 0 1,1 0 0,0 0-1,0 0 1,0 0 0,0 0-1,0 0 1,0 0 0,1 0-1,-1 0 1,0-1 0,0 1-1,3 1 1,-2-2 0,0 0-1,0 0 0,0 0 1,0 0-1,0 0 1,0-1-1,0 1 1,0 0-1,0-1 1,0 0-1,0 1 1,-1-1-1,1 0 1,3-2-1,5-4 19,0 0-1,0-1 0,-1 0 1,9-10-1,-17 17-11,28-31 368,-2 0 1,-1-3-1,-1 0 0,-3-1 0,32-67 0,-49 89-93,-7 15-70,-11 21-101,2 4-82,1 0-1,1 0 0,2 1 1,1 0-1,1 0 0,1 1 1,-1 29-1,5-48-6,1 0-1,0 0 1,0 0 0,3 11-1,-4-18-36,1 0 0,-1 0 0,1 0 0,-1 0 0,1 0 0,0 0 0,0-1 0,0 1 0,0 0 0,0 0 0,0-1 0,0 1 0,0 0 0,1-1 0,-1 1 0,1-1 0,-1 0 0,1 0 0,0 1 0,-1-1 0,1 0 0,0 0 0,0 0 0,3 0 0,-5-1-32,1 1 0,-1-1 0,1 0 0,0 0 0,-1 0 0,1 0 0,-1-1 0,1 1 0,0 0 0,-1 0 0,1 0 0,-1 0 0,1 0 0,-1-1 0,1 1-1,-1 0 1,1-1 0,-1 1 0,1 0 0,-1-1 0,1 1 0,-1-1 0,1 1 0,-1 0 0,0-1 0,1 1 0,-1-1 0,5-19-687,-10-21 115,-3 5 16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48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0 16692,'-2'10'2384,"2"0"-1352,3 0-312,0 2 1777,4 0-1233,2-1-216,0-1-375,-1-1-145,2 0-256,3-1-104,0-3-312,2-5-136,-1-5-536,2-3-377,2-8 937,-1-3-184,0-6-208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49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0 17844,'-3'9'2024,"-4"7"-1072,-3 3-359,-2 8 1287,1 4-400,-3 6-592,0 5-191,2 0-337,2 0-48,2-6-176,2-1-136,3-12-384,2-1-312,1-14-609,1-9 1073,2-11-240,3-6-168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49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8 18020,'6'-7'3048,"-10"15"-1117,-13 19 611,-96 156-355,93-148-2161,20-35-37,0-1 1,0 1 0,0 0-1,0 0 1,0 0-1,0 0 1,0 0-1,1 0 1,-1 0 0,0 0-1,0 0 1,0 0-1,0 0 1,0-1-1,0 1 1,0 0-1,0 0 1,0 0 0,0 0-1,0 0 1,0 0-1,0 0 1,0 0-1,0 0 1,0-1 0,0 1-1,0 0 1,0 0-1,0 0 1,0 0-1,0 0 1,0 0 0,0 0-1,0 0 1,0 0-1,0-1 1,0 1-1,-1 0 1,1 0-1,0 0 1,0 0 0,0 0-1,0 0 1,0 0-1,0 0 1,0 0-1,0 0 1,0 0 0,0 0-1,0 0 1,-1 0-1,1 0 1,0 0-1,0 0 1,0-1-1,0 1 1,0 0 0,0 0-1,0 0 1,0 0-1,-1 0 1,1 1-1,0-1 1,0 0 0,0 0-1,0 0 1,0 0-1,0 0 1,0 0-1,0-10-256,12-32-313,3 1 0,1 1 0,24-43 0,-40 84 593,0-1 0,0 0 0,0 0 0,0 0 0,0 0 0,0 0-1,0 0 1,0 0 0,0 0 0,0 0 0,0 0 0,0 0 0,0 0 0,0 0 0,1 0 0,-1 0 0,0 0 0,0 1 0,0-1 0,0 0 0,0 0-1,0 0 1,0 0 0,0 0 0,0 0 0,0 0 0,0 0 0,1 0 0,-1 0 0,0 0 0,0 0 0,0 0 0,0 0 0,0 0 0,0 0 0,0-1-1,0 1 1,0 0 0,0 0 0,0 0 0,1 0 0,-1 0 0,0 0 0,0 0 0,0 0 0,0 0 0,0 0 0,0 0 0,0 0 0,0 0 0,0 0 0,0 0-1,0-1 1,0 1 0,0 0 0,0 0 0,0 0 0,0 0 0,1 13 310,-2 18-61,1-8-121,1 0-1,1 0 0,0 0 1,2 0-1,1 0 1,14 39-1,-9-26-8,-10-36-130,1 1-1,-1-1 1,0 0-1,0 0 1,0 0-1,0 1 1,0-1-1,0 0 1,0 0-1,0 1 1,0-1 0,1 0-1,-1 0 1,0 1-1,0-1 1,0 0-1,0 1 1,0-1-1,-1 0 1,1 0-1,0 1 1,0-1-1,0 0 1,0 0 0,0 1-1,0-1 1,0 0-1,0 0 1,-1 0-1,1 1 1,0-1-1,0 0 1,-9-3 15,-10-15-26,19 17 9,-109-133-357,69 83 412,25 36 134,8 8 180,16 12-109,10 6-469,1-2 0,0 0-1,0 0 1,1-2 0,-1-1 0,2 0 0,-1-2 0,0 0 0,1-2 0,31 1-1,-30-5-318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19124,'-3'8'1961,"-7"3"-1313,-1 2-216,1 3 944,-2-2-840,6 3-200,-2-15-136,5-12-224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50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19 116 15547,'-4'3'738,"-10"9"1392,14-7-808,9-3 386,5-3-767,0-1-1,0 0 1,16-5 0,4-1 7,49-5-254,0 4-1,1 4 1,163 10-1,-148-2-943,1-3 1,-1-6-1,121-20 0,-183 21-308,-37 5 518,1 0 0,-1 0 0,0 0 0,1 0 0,-1 0 0,0 0 0,1 0 0,-1 0 0,0 0 0,1 0 0,-1-1 0,0 1 0,1 0 0,-1 0 1,0 0-1,1-1 0,-1 1 0,0 0 0,1 0 0,-1-1 0,0 1 0,0 0 0,0 0 0,1-1 0,-1 1 0,0 0 0,0-1 0,0 1 0,0 0 1,1-1-1,-1 1 0,0-1 0,0 1 0,0 0 0,0-1 0,0 1 0,0 0 0,0-1 0,0 1 0,0-1 0,0 1 0,0 0 0,0-1 0,-1 1 1,1 0-1,0-1 0,0 1 0,0 0 0,0-1 0,-1 1 0,1 0 0,0-1 0,-1 1 0,-10-18-1355,-3 5 891,-7-4-88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51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258 180 17444,'12'-3'4844,"-38"2"-1064,14 1-3898,-8-1 555,0 1 1,0 0-1,1 2 1,-21 3-1,35-4-393,-1 1 0,0 0-1,1 0 1,-1 0-1,1 0 1,0 1 0,0 0-1,0 0 1,0 0 0,0 1-1,1-1 1,-1 1-1,1 0 1,0 1 0,0-1-1,0 1 1,1-1 0,-4 7-1,4-4-36,0 1-1,0-1 0,1 1 1,-1-1-1,2 1 1,-1 0-1,1 0 0,0 0 1,1 0-1,0 8 1,0-14-9,0 0 1,0 0 0,0 0 0,1 0 0,-1 0-1,0 0 1,1 0 0,-1 0 0,1 0-1,0-1 1,0 1 0,0 0 0,0 0 0,0-1-1,0 1 1,0 0 0,0-1 0,1 1 0,-1-1-1,1 0 1,-1 1 0,1-1 0,-1 0 0,1 0-1,0 0 1,-1 0 0,1 0 0,0-1-1,0 1 1,0 0 0,0-1 0,0 1 0,0-1-1,0 0 1,0 0 0,-1 0 0,1 0 0,0 0-1,0 0 1,0 0 0,0 0 0,0-1 0,0 1-1,0-1 1,2 0 0,7-3 14,1-1 0,-1 1 1,0-2-1,0 0 0,-1 0 0,0 0 1,0-2-1,0 1 0,-1-1 0,15-17 1,-3 1 128,-1 0 0,-2-2 0,16-27 1,-20 30 67,13-35 1,-23 48-137,0 0 0,-1 0 1,-1 0-1,1 0 0,-2 0 1,2-17-1,-3 27-71,0 0-1,0-1 1,0 1-1,0 0 1,0 0-1,0 0 0,0-1 1,0 1-1,0 0 1,0 0-1,0 0 1,0-1-1,0 1 1,0 0-1,0 0 1,0 0-1,0-1 1,0 1-1,0 0 0,0 0 1,0 0-1,0 0 1,0-1-1,0 1 1,-1 0-1,1 0 1,0 0-1,0 0 1,0 0-1,0-1 1,0 1-1,0 0 0,-1 0 1,1 0-1,0 0 1,0 0-1,0 0 1,0 0-1,-1-1 1,1 1-1,0 0 1,-1 0-1,-6 7 59,-6 14 0,6 1-41,1 1-1,0 0 0,2 0 1,1 0-1,1 0 1,0 1-1,2-1 0,1 0 1,1 1-1,1-1 1,1 0-1,9 33 0,-11-50-35,0 0-1,0-1 0,1 1 1,-1-1-1,1 1 0,1-1 1,-1 0-1,1 0 0,5 6 1,-17-24-3199,5 5 2902,0 0 0,0 0-1,-1-11 1,2-8-501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51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152 8 20108,'4'-8'2430,"-14"10"-1254,-15 11 237,14-3-1155,1 1 1,0 1 0,1 0-1,0 0 1,1 0 0,0 1 0,1 1-1,-9 23 1,9-18-96,1-1 0,1 1 0,1 0 0,0 0 0,1 1 0,0 24-1,3-40-139,0 0 1,0 1-1,0-1 0,1 0 0,-1 1 0,1-1 0,0 0 0,1 0 0,-1 0 0,1 0 0,-1 0 0,1 0 0,0 0 0,1-1 0,-1 1 0,1-1 0,-1 1 0,7 4 0,-6-5-20,1-1 0,-1 0 0,1-1 0,0 1 0,0 0 1,0-1-1,0 0 0,0 0 0,0 0 0,0 0 0,0-1 0,0 0 0,0 0 0,0 0 0,1 0 0,-1-1 0,0 1 0,0-1 0,5-2 0,4 0 9,-1-1-1,0 0 1,0-1-1,0-1 1,13-8-1,-20 11 6,0 0 0,0 0 1,-1-1-1,1 1 0,-1-1 0,0 0 0,0-1 0,-1 1 0,1 0 0,-1-1 0,0 0 0,0 0 0,-1 0 1,4-7-1,-6 10-4,0-1 1,1 1 0,-1 0-1,0 0 1,0 0 0,0 0 0,0 0-1,0 0 1,0 0 0,-1-1-1,1 1 1,-1 0 0,0 0-1,1 0 1,-1 0 0,0 0 0,0 1-1,0-1 1,0 0 0,-1 0-1,1 1 1,0-1 0,-1 0-1,1 1 1,-1 0 0,0-1 0,1 1-1,-1 0 1,0 0 0,0 0-1,0 0 1,0 0 0,1 0-1,-4 0 1,0-1 10,1 0 0,-1 0 0,0 1 0,-1 0 0,1 0 0,0 1 0,0-1 1,0 1-1,0 0 0,-1 0 0,1 1 0,0 0 0,-5 1 0,4 0-9,1 0 0,0 1 0,0-1-1,0 1 1,0 1 0,-7 5 0,10-7-7,0-1-1,0 1 1,1 0 0,-1 0-1,0-1 1,1 1 0,-1 0-1,1 0 1,0 1-1,0-1 1,0 0 0,0 0-1,0 1 1,0-1 0,1 0-1,-1 1 1,1-1 0,-1 4-1,1-6-6,0 1 0,1 0 0,-1-1 0,0 1-1,0 0 1,0-1 0,1 1 0,-1-1 0,0 1 0,1-1 0,-1 1-1,0-1 1,1 1 0,-1-1 0,1 1 0,-1-1 0,1 1 0,-1-1-1,1 1 1,-1-1 0,1 0 0,-1 1 0,1-1 0,-1 0 0,1 0-1,0 1 1,-1-1 0,1 0 0,-1 0 0,1 0 0,0 0 0,-1 0-1,1 0 1,0 0 0,-1 0 0,1 0 0,0 0 0,-1 0 0,1 0-1,-1 0 1,1-1 0,0 1 0,0 0 0,30-12-16,-28 11 12,33-17-85,-21 10-72,2 0 1,-1 1-1,1 1 1,20-5 0,-35 10 134,0 1 0,0 0 1,0-1-1,-1 1 0,1 0 1,0 0-1,0 0 0,0 0 1,0 1-1,0-1 0,-1 0 1,1 1-1,0-1 0,0 1 1,0 0-1,-1 0 0,1 0 1,0 0-1,-1 0 0,3 2 1,-2-1-2,0 0 0,0 0 0,-1 1 0,1-1 0,-1 0 0,0 1 1,1 0-1,-1-1 0,0 1 0,-1 0 0,1 0 0,0 3 0,1 7-6,-1 1 1,-1-1-1,0 1 0,-3 20 0,1-20 47,2-6 10,-1 1-1,0-1 1,-1 1-1,0-1 1,0 1-1,-7 13 1,9-22-45,0 0-1,0 0 1,0 0 0,0 0 0,0 0 0,-1 0-1,1 0 1,0 0 0,0 1 0,0-1 0,0 0-1,-1 0 1,1 0 0,0 0 0,0 0 0,0 0 0,0 0-1,-1 0 1,1 0 0,0-1 0,0 1 0,0 0-1,0 0 1,0 0 0,-1 0 0,1 0 0,0 0-1,0 0 1,0 0 0,0 0 0,0 0 0,-1 0-1,1-1 1,0 1 0,0 0 0,0 0 0,0 0-1,0 0 1,0 0 0,0-1 0,0 1 0,0 0-1,-1 0 1,1 0 0,0 0 0,0-1 0,0 1-1,0 0 1,0 0 0,0 0 0,0 0 0,0-1 0,0 1-1,0 0 1,0 0 0,-2-10-107,1 1 1,0-1-1,0-10 0,0-17-222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52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15243,'0'0'214,"-1"1"0,0 0-1,1-1 1,-1 1 0,1 0 0,-1 0-1,1-1 1,-1 1 0,1 0-1,-1 0 1,1 0 0,0 0 0,0-1-1,-1 1 1,1 0 0,0 0-1,0 0 1,0 0 0,0 0 0,0 0-1,0 0 1,0 0 0,0 0-1,0-1 1,1 1 0,-1 0-1,0 0 1,1 0 0,-1 0 0,0 0-1,1-1 1,-1 1 0,2 1-1,0-1 113,0 0-1,0 1 0,1-1 0,-1 0 0,0 0 0,1-1 0,-1 1 0,1 0 0,0-1 0,-1 0 0,4 1 0,40 0 1393,91-7 1,23-1-3483,-159 8 1548,0-2 151,-1 1-1,1 0 1,-1 0-1,1 0 1,-1 0-1,1 0 1,0 0-1,-1 0 1,1 0-1,-1 0 1,1 0 0,-1 0-1,1 0 1,-1 0-1,1 1 1,-1-1-1,1 0 1,-1 0-1,1 1 1,-1-1-1,1 0 1,-1 1-1,1-1 1,-1 0 0,0 1-1,1-1 1,-1 0-1,1 1 1,-1-1-1,0 1 1,0-1-1,1 1 1,-1 0-1,-2 6-754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52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15179,'5'11'2361,"13"-6"-889,1 0-544,12-4 2465,0-1-1617,6 0-631,0-1-185,-1-1-504,-3 1-296,-8 1-968,-4 0 736,-6 1-152,-4-1-72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5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59 17460,'1'0'86,"0"-1"1,-1 1-1,1-1 1,0 0 0,0 0-1,-1 1 1,1-1-1,0 0 1,-1 0 0,1 0-1,0 0 1,-1 0-1,1 0 1,-1 0 0,0 0-1,1 0 1,-1 0-1,0 0 1,0 0-1,0 0 1,1 0 0,-1 0-1,0 0 1,0 0-1,0 0 1,-1 0 0,1 0-1,0 0 1,0 0-1,-1 0 1,1 0 0,0 0-1,-1 0 1,1 0-1,-1 0 1,1 0-1,-1 0 1,0 0 0,1 1-1,-1-1 1,0 0-1,1 0 1,-1 1 0,0-1-1,0 0 1,0 1-1,0-1 1,-1 0-1,-3-1 160,1-1-1,-1 1 0,0 0 0,0 1 0,-1-1 0,1 1 0,0 0 0,-8 0 0,3 1-192,1 0 0,0 1 0,0 0 1,0 0-1,0 1 0,1 1 0,-1 0 1,0 0-1,1 0 0,0 1 0,0 0 0,0 1 1,0 0-1,0 0 0,1 0 0,0 1 1,1 0-1,-1 1 0,1 0 0,0 0 0,-8 12 1,8-10-46,0 0-1,1 1 1,0 0 0,0 0 0,1 0 0,1 1 0,0-1-1,0 1 1,1 0 0,0 0 0,1 0 0,0 0 0,1 0 0,0 0-1,0 0 1,1 0 0,5 17 0,-5-23-107,1 1 0,0-1 0,0 0 0,1 0 0,0 0 0,0 0 0,0-1 0,0 1 0,1-1-1,0 0 1,-1 0 0,2 0 0,-1 0 0,0-1 0,1 0 0,-1 0 0,7 3 0,-2-1-139,1-1 0,-1-1 0,0 0 0,1 0 0,0-1 0,0 0 0,-1-1 0,21 0 0,10-3-517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5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9 11642,'-7'8'3401,"0"0"-2591,1 1 0,1-1 0,0 1 1,0 0-1,1 0 0,0 0 0,0 1 0,-3 16 0,5-20-654,0 0 0,1 1 0,0-1-1,1 1 1,-1-1 0,1 1 0,0-1 0,1 1 0,0-1 0,0 0-1,0 1 1,1-1 0,0 0 0,4 10 0,-5-14-120,0 0 1,0-1-1,1 1 0,-1 0 1,0-1-1,1 1 0,0-1 1,-1 1-1,1-1 0,0 0 1,-1 0-1,1 1 0,0-1 1,0-1-1,0 1 0,0 0 1,0 0-1,0-1 1,2 1-1,0 0 22,1-1 0,-1 0 0,0 0 0,0-1 0,0 1-1,0-1 1,0 1 0,0-1 0,6-3 0,-2 1 55,0 0-1,0-1 1,-1 0-1,1 0 1,-1-1-1,0 0 1,0-1 0,11-11-1,-15 14-69,-1 0-1,1 0 0,-1 0 1,0-1-1,0 1 1,0-1-1,-1 1 1,1-1-1,-1 1 0,0-1 1,0 0-1,0 0 1,0 0-1,-1 1 1,0-1-1,1 0 0,-1 0 1,-1 0-1,1 0 1,-1 0-1,-1-5 1,0 3-30,0 1 0,-1-1 0,1 1 1,-1 0-1,-1 0 0,1 0 0,-1 0 1,1 1-1,-1-1 0,-1 1 0,1 0 1,0 0-1,-9-5 0,7 6-294,0-1-1,0 1 1,0 0 0,0 0 0,-1 1-1,1 0 1,0 0 0,-1 0-1,0 1 1,1 0 0,-12 0 0,17 1-320,6-3-136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6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0 21413,'-5'9'1768,"-3"10"-1288,-1 2-192,0 8 688,1 5-336,2-1-255,2 3-185,2-6-600,1 1-417,1-12 689,0-6-144,1-13-80</inkml:trace>
  <inkml:trace contextRef="#ctx0" brushRef="#br0" timeOffset="1">0 126 15315,'25'7'1945,"4"-1"-1201,7-4-312,9-2 928,7-6-728,1-3-464,5-5 152,1 1-87,-1-3-313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7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1 19324,'-2'10'1504,"-5"10"-1183,-3-1-153,1 7 672,-1 3-480,4 3-168,1-2-80,2-5-200,1 1-144,1-2-488,-2-2 616,-3-3-96,2-5-48</inkml:trace>
  <inkml:trace contextRef="#ctx0" brushRef="#br0" timeOffset="1">30 374 18972,'29'6'2209,"8"-5"-1497,9-1-328,9-1 1152,3-5-608,4 3-160,-4-4-824,-6 1-416,-10-7 408,-13-1-80,-16-4-64</inkml:trace>
  <inkml:trace contextRef="#ctx0" brushRef="#br0" timeOffset="2">1 23 16916,'17'10'1920,"15"-2"-1032,5-2-344,13-1 913,6-3-177,5 1-712,-5-3-584,-1 0 208,-1-3-152,-17-12-192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7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 17252,'-5'1'2208,"4"5"-1376,-4 5-400,3 2 1433,-4 8-881,1 3-160,3 11-472,-1 1-168,4 3-232,-1 3-216,6-9-448,-2-1-336,3-13-2001,-4-9 2545,-1-11-432,-2-9-384</inkml:trace>
  <inkml:trace contextRef="#ctx0" brushRef="#br0" timeOffset="1">1 63 15651,'0'6'1777,"7"-1"-945,6 3-272,12-1 960,4 0-287,8-4-505,7 0-400,3-5-880,5-2-1569,5-6 1865,-1 0-368,2-5-272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52 216 17396,'0'2'303,"-2"5"206,1 0 1,-1-1 0,2 1-1,-1 11 1,1-17-440,0 0 0,0 0 1,0 0-1,0 0 0,0-1 0,0 1 1,0 0-1,1 0 0,-1 0 0,0 0 1,1 0-1,-1 0 0,1-1 0,-1 1 1,1 0-1,-1 0 0,1 0 0,-1-1 1,1 1-1,0 0 0,-1-1 0,1 1 1,0-1-1,-1 1 0,1-1 0,0 1 1,0-1-1,0 1 0,0-1 0,0 0 1,-1 1-1,1-1 0,0 0 0,0 0 1,0 0-1,0 0 0,0 0 0,0 0 1,0 0-1,0 0 0,0 0 0,1-1 1,4 0 106,-1-1 1,0 0 0,1 0-1,-1 0 1,0-1-1,0 0 1,-1 0 0,1 0-1,-1-1 1,1 1-1,-1-1 1,0 0 0,5-7-1,2-2 97,0-2 0,17-30 0,-21 33-135,-2-1 0,1 1 0,5-21 0,-10 28-110,0 1-1,0-1 0,0 0 1,0 1-1,-1-1 1,0 0-1,0 0 0,0 1 1,-1-1-1,1 0 1,-1 1-1,0-1 0,-4-8 1,5 11-26,-1 1 1,0 0-1,0-1 0,0 1 0,0 0 1,0 0-1,0 0 0,0 0 1,0 0-1,0 0 0,0 0 1,-1 0-1,1 0 0,0 0 1,-1 1-1,1-1 0,-1 0 1,1 1-1,-1-1 0,1 1 1,-1 0-1,1 0 0,-1-1 1,1 1-1,-1 0 0,1 0 0,-1 0 1,1 1-1,-1-1 0,1 0 1,-1 0-1,1 1 0,-4 0 1,0 2-2,-1-1 0,1 1 1,-1-1-1,1 2 1,0-1-1,0 0 1,-7 8-1,-1 2-3,1 1 0,0 1 0,1 0-1,0 0 1,2 1 0,-1 0 0,2 1 0,0 0 0,2 0 0,-1 1-1,2 0 1,-6 36 0,10-50 6,1 1 0,0 0 0,0 0 0,0 0 0,0-1-1,1 1 1,0 0 0,0 0 0,0-1 0,0 1 0,1-1 0,0 1-1,3 5 1,-3-7-7,0-1 0,0 0 0,0 0 0,0 1 0,0-1-1,1-1 1,-1 1 0,0 0 0,1-1 0,0 1 0,-1-1 0,1 0-1,0 1 1,0-1 0,0-1 0,0 1 0,0 0 0,0-1-1,0 0 1,0 1 0,0-1 0,4-1 0,3 1-145,0-2-1,0 1 1,0-1 0,0-1-1,-1 0 1,1 0 0,0-1-1,-1 0 1,9-6 0,5-4-70,0-1 0,23-20-1,-3-4-182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8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338 15 16420,'1'0'63,"-1"-1"1,0 1 0,0-1 0,0 1-1,-1-1 1,1 0 0,0 1 0,0-1-1,0 1 1,0-1 0,0 1 0,-1-1-1,1 1 1,0-1 0,0 1 0,-1-1-1,1 1 1,0-1 0,-1 1 0,1-1-1,-1 1 1,1-1 0,-1 1 0,1 0 0,-1-1-1,1 1 1,-1 0 0,0-1 0,0 1 5,-1 0 1,1-1 0,-1 1-1,1 0 1,-1 0 0,1 0-1,-1 0 1,1 0 0,-1 1 0,1-1-1,-2 1 1,-43 17 830,40-15-578,-16 8-109,1 2 0,0 0 0,1 0 0,0 2 0,1 1 0,0 0 0,2 1-1,0 1 1,1 1 0,0 0 0,-15 27 0,28-41-192,1 0 0,-1-1-1,1 1 1,0 0 0,0 0 0,1 0-1,-1 1 1,1-1 0,0 0 0,1 1-1,-1-1 1,1 0 0,0 1-1,1 7 1,1-7-1,-1 1-1,1-1 0,0 0 0,1 0 1,0 0-1,0-1 0,0 1 1,0-1-1,1 1 0,0-1 1,8 8-1,-2-3 0,0 0 0,1 0-1,0-1 1,0-1 0,1 0 0,1 0 0,-1-1-1,1-1 1,24 9 0,-34-15-3,-1 1 0,0-1 0,0 1 0,0-1 0,0 0 0,0 1 0,1-1-1,-1-1 1,0 1 0,0 0 0,0 0 0,0-1 0,1 1 0,-1-1 0,0 0 0,0 0 0,0 1 0,0-1 0,0-1 0,-1 1-1,1 0 1,0 0 0,0-1 0,-1 1 0,1-1 0,-1 1 0,1-1 0,-1 0 0,0 1 0,1-1 0,-1 0 0,0 0 0,0 0-1,0 0 1,-1 0 0,1 0 0,0 0 0,-1 0 0,0-1 0,1-3 0,0-3 53,0 0 0,0 0 1,-1 0-1,-1 0 0,1 0 1,-1 0-1,-1 0 0,-4-15 0,-12-15 103,17 37-163,0 1 0,0-1 0,0 1 0,0 0 0,0-1 0,0 1 0,0 0 0,0-1 0,-1 1 0,1 0 0,-1 0 0,1 0 0,0 0 0,-1 0 0,1 1 0,-1-1 0,0 0 0,1 1 0,-1-1 0,0 1 0,1 0 0,-4-1 0,5 1-8,0 0 1,-1 0-1,1 0 1,0 0-1,0 0 1,-1 0-1,1 0 0,0 0 1,0 0-1,-1 0 1,1 0-1,0 0 0,0 0 1,-1 0-1,1 0 1,0 1-1,0-1 0,-1 0 1,1 0-1,0 0 1,0 0-1,0 1 0,-1-1 1,1 0-1,0 0 1,0 0-1,0 1 1,0-1-1,-1 0 0,1 0 1,0 0-1,0 1 1,0-1-1,0 0 0,0 0 1,0 1-1,0-1 1,0 0-1,0 0 0,0 1 1,7 10 25,15 6-9,6-6-14,-23-9-12,0-1 0,0 1 1,0 1-1,0-1 0,8 6 0,-11-6 9,-1-1 0,1 1 1,-1 0-1,1-1 0,-1 1 0,0 0 0,1 0 0,-1 0 0,0 0 0,0 0 0,-1 0 0,1 1 1,0-1-1,-1 0 0,1 0 0,-1 1 0,0 3 0,1 15-50,-2 0-1,-4 25 1,0 0-247,6-32 233,8-11-53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8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1 139 13243,'207'-7'7281,"-13"0"-6095,253 9-526,391-9-1668,-105-38 626,102-5 1008,-632 38-369,342-1 888,-532 14-1107,-5-1 1,0 0 0,0 1 0,0 0 1,0 0-1,-1 0 0,1 1 0,0 1 0,13 5 0,-21-8-37,0 0-1,1 0 0,-1 0 1,0 0-1,1 0 1,-1 0-1,0 0 0,0 1 1,1-1-1,-1 0 0,0 0 1,0 0-1,0 1 1,1-1-1,-1 0 0,0 0 1,0 1-1,0-1 0,0 0 1,1 0-1,-1 1 0,0-1 1,0 0-1,0 0 1,0 1-1,0-1 0,0 0 1,0 1-1,0-1 0,0 0 1,0 1-1,-8 3-219,-16-2-556,-22-7 334,18-2 147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9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0 356 16396,'9'-3'523,"0"0"1,0-1 0,0 0 0,-1 0 0,0 0 0,0-1 0,0-1 0,0 1 0,10-11 0,5-2 303,43-36 1002,103-109-1,-104 96-1073,-65 68-750,0-1 0,0 0 0,0 0 0,0 0 0,0 0 0,0 1 0,0-1 0,0 0 0,1 0 0,-1 0 0,0 1 0,0-1-1,0 0 1,0 0 0,0 0 0,0 0 0,0 0 0,0 1 0,0-1 0,0 0 0,1 0 0,-1 0 0,0 0 0,0 0 0,0 0 0,0 1 0,0-1 0,0 0 0,1 0 0,-1 0 0,0 0 0,0 0 0,0 0 0,0 0 0,1 0 0,-1 0 0,0 0 0,0 0 0,0 0 0,0 0 0,1 0 0,-1 0 0,0 0 0,0 0 0,0 0 0,1 0 0,-1 0 0,0 0 0,0 0 0,0 0 0,0 0 0,0 0 0,1-1 0,-1 1 0,0 0 0,0 0 0,0 0 0,0 0 0,0 0 0,0 0 0,1-1 0,-1 1 0,0 0-1,-2 15 16,0-1 0,-1 1 0,-1-1 0,-7 18 0,0 4-17,4-11-99,0-5-75,1 0 1,1 0 0,1 1 0,1 0-1,1 0 1,0 29 0,2-49 121,1-1 0,-1 1 0,0 0 0,0-1 0,0 1 0,0 0 0,0-1 0,1 1 0,-1 0 0,0-1 0,1 1 0,-1-1 0,0 1 1,1 0-1,-1-1 0,1 1 0,-1-1 0,1 0 0,-1 1 0,1-1 0,-1 1 0,1-1 0,-1 0 0,1 1 0,0-1 0,0 1 0,20 0-520,0-4-30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19.6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1 284 20236,'1'0'2193,"2"0"-1537,1 3-288,4 0 1296,5-3-903,1-2-249,8-2-520,2-3-448,4-2-625,-2-4 913,4 1-200,-2-5-96</inkml:trace>
  <inkml:trace contextRef="#ctx0" brushRef="#br0" timeOffset="1">665 0 18580,'-2'2'302,"-1"0"1,1 0-1,0 0 1,-1 0-1,1-1 1,-1 0-1,0 1 1,1-1-1,-1 0 1,-6 1-1,-14 8 976,2 4-1055,0 1 0,1 1 0,1 1 0,1 1 1,1 0-1,0 1 0,1 1 0,1 1 0,-15 28 0,26-42-158,0 0 1,1 0-1,0 0 0,0 1 1,1-1-1,0 1 0,-2 14 0,4-20-100,0 0-1,0 0 0,0 0 0,0 0 0,0 0 0,0 0 0,0 0 0,1 0 0,-1 0 1,1 0-1,-1-1 0,1 1 0,0 0 0,0 0 0,0-1 0,0 1 0,0 0 0,0-1 1,0 1-1,1-1 0,-1 1 0,0-1 0,1 0 0,-1 0 0,1 1 0,0-1 0,-1 0 1,1-1-1,0 1 0,-1 0 0,1 0 0,0-1 0,0 1 0,0-1 0,0 1 1,3-1-1,11 2-470,1-1 1,-1-1-1,32-3 1,-14-2-191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20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0 19100,'-3'4'606,"0"1"0,0-1 1,1 1-1,-1 0 0,1-1 0,0 1 0,-3 10 0,5-14-534,0 1 0,0-1-1,0 1 1,0-1-1,0 0 1,0 1 0,0-1-1,1 1 1,-1-1-1,0 1 1,1-1 0,-1 0-1,1 1 1,-1-1-1,1 0 1,0 0-1,0 1 1,0-1 0,-1 0-1,1 0 1,0 0-1,0 0 1,0 0 0,1 0-1,-1 0 1,0-1-1,0 1 1,0 0-1,1 0 1,-1-1 0,0 1-1,1-1 1,-1 1-1,3-1 1,3 2-42,1 0 0,0-1-1,-1 0 1,1 0 0,0-1 0,0 0 0,0 0-1,8-2 1,63-15-862,-64 13 574,82-24-2410,-35 1-2360,-68 32 5631,0 0-1,0 1 1,0 0-1,0 0 1,1 0 0,0 0-1,1 1 1,-6 9-1,-40 74 1123,48-87-1682,-26 55-189,-34 103 0,66-168-101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2:59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410 162 11394,'0'-4'158,"-1"1"0,0 0-1,0 0 1,-1 0 0,1-1-1,-1 1 1,1 1 0,-1-1 0,0 0-1,0 0 1,0 1 0,-1-1-1,1 1 1,-1 0 0,1-1-1,-1 1 1,0 0 0,1 1-1,-1-1 1,-6-2 0,5 3-72,0 0 0,0 0 0,-1 0 0,1 0 1,-1 1-1,1 0 0,0 0 0,-1 0 0,1 0 1,-1 1-1,1 0 0,0 0 0,-1 0 0,1 0 1,-7 4-1,-11 7-46,1 0-1,0 2 1,1 1 0,1 0 0,0 1 0,1 1 0,-18 23 0,24-27-38,0 1 0,1 1 1,1 0-1,1 0 1,0 1-1,1 1 1,0-1-1,2 1 1,0 0-1,1 0 1,-5 32-1,7-28 2,2 0-1,1 0 1,0 1-1,1-1 1,2 0 0,0 0-1,1-1 1,1 1-1,14 35 1,-4-22-2,1 0 1,2 0 0,1-2-1,1 0 1,2-2-1,27 30 1,-15-23-20,2-1 1,1-2-1,2-2 0,45 28 1,-72-51 16,1-2 0,0 1 0,0-2 0,1 0 0,-1-1 0,1 0 1,1-1-1,20 4 0,-25-7 41,1 0 0,0-1-1,0 0 1,0-1 0,0 0 0,0-1 0,-1 0-1,1-1 1,-1 0 0,1 0 0,-1-1 0,10-6 0,3-3 123,0-1 1,-1-1-1,-1-1 1,-1-1-1,0 0 1,-1-2-1,29-36 1,-18 14 157,-1-1 0,-3-2 0,24-49 0,-37 64-208,-2-1-1,0 0 0,-2 0 1,-1-1-1,-2 0 1,-1-1-1,-1 1 0,-2-1 1,-1 0-1,-6-59 1,2 67-127,-1 0-1,-1 0 1,-1 0 0,-1 1 0,-1 0 0,-1 0 0,-2 1 0,0 0 0,-1 1 0,-1 0-1,0 1 1,-2 0 0,-1 1 0,-30-29 0,39 42-54,0 0 0,-1 0-1,1 1 1,-1 0 0,0 0 0,-1 0 0,1 1-1,-1 1 1,1 0 0,-1 0 0,0 0 0,-1 1-1,1 1 1,0-1 0,-1 2 0,1-1 0,0 1-1,-1 0 1,1 1 0,0 0 0,-1 1 0,1 0-1,0 0 1,0 1 0,0 0 0,1 1 0,-10 5-1,5-2-27,1 0 1,0 1-1,0 0 0,1 1 0,-13 13 0,-6 14-249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00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383 31 15915,'-10'-5'214,"-1"1"-1,1-1 0,-1 2 0,1-1 0,-1 2 0,0-1 0,0 1 0,0 1 1,0 0-1,-16 1 0,20 0-130,-1 1 0,0 0 0,1 1 0,0 0 0,-1 0 0,1 0 0,0 1 0,0 0 0,0 1 0,0-1 0,1 1 0,0 1 0,-1-1 0,1 1 0,1 0 0,-7 7 0,1 2 20,0 1 0,1 0 0,0 1 0,1 0 0,1 1-1,1 0 1,-8 24 0,4-4 54,1 2 0,-5 54-1,10-49-116,2-1-1,1 0 1,3 1-1,11 76 1,-8-100-80,0 0-1,1 0 1,1 0 0,1-1 0,1 0 0,0 0-1,1-1 1,1 0 0,1-1 0,1 0 0,0-1-1,19 20 1,-23-29 30,-1-1 0,1 0 1,0 0-1,0-1 0,0 0 0,1 0 0,0-1 0,0 0 0,0 0 1,0-1-1,1 0 0,-1-1 0,1 0 0,0-1 0,-1 0 0,1 0 1,0-1-1,0 0 0,0-1 0,-1 0 0,1-1 0,0 0 1,-1 0-1,10-4 0,6-4 147,0 0 0,-1-2 1,-1-1-1,0 0 0,0-2 1,-2 0-1,33-31 0,-27 20 127,-1-1-1,-1 0 0,-1-2 0,-2-1 0,-1-1 1,31-60-1,-40 65-129,-2 1 1,0-1-1,-2-1 1,0 0-1,-2 0 1,-1 0-1,-2-1 1,0 1-1,-3-51 1,-1 67-161,0 0 0,-1 0 0,0 0 0,-1 0 1,0 1-1,-1 0 0,0-1 0,0 1 0,-1 1 0,-1-1 1,0 1-1,-10-13 0,10 15-64,0 1 1,0 0-1,-1 0 1,1 0-1,-2 1 1,1 0-1,0 1 1,-1-1-1,0 1 1,0 1-1,0 0 0,0 0 1,-1 0-1,1 1 1,-17-2-1,9 3-399,-1 1 1,1 0-1,0 1 0,-1 1 0,-28 7 0,15-1-219,0 2 0,-31 14 0,14-1-277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36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41 410 13723,'-8'8'1263,"-24"27"3327,55-51-1106,70-82-2139,123-165 1,-174 191-1234,-42 72-111,0 0 0,0-1 0,0 1 1,1 0-1,-1 0 0,0 0 0,0 0 1,0-1-1,0 1 0,0 0 0,0 0 0,0 0 1,0 0-1,0 0 0,1-1 0,-1 1 0,0 0 1,0 0-1,0 0 0,0 0 0,0 0 0,1 0 1,-1 0-1,0 0 0,0 0 0,0 0 0,0 0 1,1 0-1,-1-1 0,0 1 0,0 0 1,0 0-1,0 0 0,1 0 0,-1 0 0,0 1 1,0-1-1,0 0 0,0 0 0,1 0 0,-1 0 1,0 0-1,0 0 0,0 0 0,0 0 0,1 0 1,-1 0-1,0 0 0,0 1 0,0-1 1,0 0-1,0 0 0,0 0 0,1 0 0,-1 0 1,0 0-1,0 1 0,0-1 0,0 0 0,0 0 1,0 0-1,0 0 0,0 1 0,0-1 0,0 0 1,0 0-1,2 13 27,-3 41 101,-7 58 1,-1 14 91,8-111-213,1-1-363,-1-1 1,2 1-1,3 17 0,-3-27 95,0-4-60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36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13 340 14875,'-10'8'1671,"8"-3"-880,6-5 1123,204-60 3756,-52 15-4392,354-62 100,-176 45-1321,-297 52-44,67-29 0,-40 14-12,-39 20-12,-25 5 4,0 0-1,1 0 1,-1 0 0,1 0-1,-1 0 1,0 0 0,1 1-1,-1-1 1,0 0 0,1 0-1,-1 0 1,1 0 0,-1 1-1,0-1 1,0 0 0,1 0-1,-1 1 1,0-1 0,1 0 0,-1 0-1,0 1 1,0-1 0,1 0-1,-1 1 1,0-1 0,0 0-1,0 1 1,0-1 0,1 1-1,-1-1 1,0 0 0,0 1-1,0-1 1,0 0 0,0 1-1,0-1 1,0 1 0,0-1-1,0 0 1,0 1 0,0-1-1,0 1 1,0-1 0,-1 0-1,1 1 1,0-1 0,0 0-1,0 1 1,-1-1 0,1 0-1,0 1 1,0-1 0,0 0 0,-1 1-1,1-1 1,-1 0-1,-1 4-115,1 0-1,-2-1 0,1 0 0,0 1 0,-1-1 0,1 0 0,-1 0 0,0 0 0,0-1 0,0 1 0,0-1 0,-1 0 0,1 0 0,-1 0 0,-3 2 0,-7-4-304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37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15 379 17284,'-9'23'1248,"4"-6"1336,23-36-263,90-128 761,-62 80-2495,74-81 1,-115 143-586,0 0 0,0 0 1,0 1-1,1 0 0,9-7 1,-14 11-4,0-1 0,0 1 0,0-1 0,0 1 1,0 0-1,0-1 0,0 1 0,0 0 0,0 0 1,0 0-1,0 0 0,0-1 0,0 1 0,0 1 1,0-1-1,0 0 0,0 0 0,0 0 1,0 0-1,0 1 0,0-1 0,0 0 0,0 1 1,0-1-1,0 1 0,0-1 0,-1 1 0,1 0 1,0-1-1,0 1 0,0 0 0,-1 0 0,1-1 1,-1 1-1,1 0 0,0 0 0,-1 0 1,1 0-1,-1 0 0,0 0 0,1 0 0,-1-1 1,0 1-1,1 0 0,-1 2 0,4 18 5,0 0 0,-2 0 1,0 0-1,-2 0 0,-1 25 0,0 6 14,1-49-23,4 68 50,-3-64-61,0-1 0,0 1-1,1-1 1,0 1 0,0-1-1,1 0 1,-1 0 0,6 8-1,-8-13-13,1 0 1,-1 0-1,1-1 0,0 1 0,-1 0 1,1-1-1,-1 1 0,1 0 0,0-1 1,0 1-1,-1-1 0,1 1 0,0-1 1,0 1-1,0-1 0,0 0 0,-1 1 1,1-1-1,0 0 0,0 0 0,0 0 1,0 0-1,0 0 0,0 0 0,0 0 1,0 0-1,0 0 0,-1 0 0,1 0 1,0 0-1,0-1 0,0 1 0,0 0 1,0-1-1,-1 1 0,1 0 0,0-1 1,0 1-1,0-1 0,-1 0 0,1 1 1,0-1-1,-1 1 0,2-2 0,2-3-115,1 0-1,-1 0 0,-1 0 0,1 0 0,3-6 0,10-20-239,0-5-146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17260,'6'-14'1553,"-4"10"-1171,0 0-1,-1 0 1,1 0 0,1 0-1,-1 0 1,1 0-1,3-4 1,-6 8-330,0 0-1,0 0 1,1 0-1,-1-1 1,0 1-1,0 0 1,0 0-1,0 0 1,0 0-1,0 0 1,1 0-1,-1 0 1,0 0-1,0 0 1,0 0-1,0 0 1,0 0 0,0 0-1,1 0 1,-1 0-1,0 0 1,0 0-1,0 0 1,0 0-1,0 0 1,1 0-1,-1 1 1,0-1-1,0 0 1,0 0-1,0 0 1,0 0-1,0 0 1,0 0-1,0 0 1,1 0 0,-1 0-1,0 0 1,0 1-1,0-1 1,0 0-1,0 0 1,0 0-1,0 0 1,0 0-1,0 0 1,0 1-1,0-1 1,3 11 1242,-2 12-190,-1-23-1101,-9 161 1758,3-101-1684,4 93 0,7-198 168,-9-220 79,7 271-345,-1 0 1,1 0 0,0-1 0,1 1-1,-1-1 1,1 0 0,0 0-1,1-1 1,4 6 0,-2-5 18,0 1 0,0-1 0,1-1 0,-1 1 0,1-1 0,0-1 0,1 1 0,-1-1 0,0-1 0,1 1 0,0-2 0,0 1 0,-1-1 0,1 0 0,0-1 0,0 0 0,0-1 0,0 1 0,0-2 0,-1 1 0,1-1 0,12-5 0,-13 5 8,1-1-1,0 0 1,-1-1-1,1 0 1,-1-1-1,0 1 1,-1-2-1,1 1 0,-1-1 1,0 0-1,-1 0 1,1-1-1,-1 0 1,0 0-1,-1-1 1,0 1-1,0-1 1,0 0-1,-1 0 1,-1-1-1,5-12 1,-7 17-5,-1 0 1,0 0 0,1 0-1,-1 0 1,-1 0-1,1 0 1,0 1 0,-1-1-1,-2-7 1,3 10 1,0 1 0,-1-1-1,1 0 1,0 0 0,-1 1-1,1-1 1,0 0 0,-1 0 0,1 1-1,-1-1 1,1 0 0,-1 1-1,1-1 1,-1 1 0,0-1-1,1 1 1,-1-1 0,0 1 0,0-1-1,1 1 1,-1 0 0,0-1-1,0 1 1,1 0 0,-1-1 0,0 1-1,0 0 1,0 0 0,1 0-1,-1 0 1,0 0 0,0 0 0,0 0-1,0 0 1,1 0 0,-1 0-1,0 1 1,0-1 0,0 0-1,1 1 1,-1-1 0,0 0 0,0 1-1,1-1 1,-1 1 0,0-1-1,1 1 1,-1-1 0,1 1 0,-2 1-1,-12 9 0,1 1-1,0 1 0,0 0 1,2 0-1,0 1 0,0 1 1,1 0-1,1 0 0,1 1 1,0 1-1,1-1 0,0 1 1,2 0-1,0 0 0,-3 22 1,7-35 1,1 0 0,0 0 0,-1 1 0,2-1 0,-1 0 0,0 0 0,1 0 0,0 0 0,0 0 0,0-1 0,0 1 0,1 0 0,3 6 0,-3-7 1,-1-1 1,1 0-1,0-1 0,0 1 0,0 0 1,0 0-1,0-1 0,1 1 1,-1-1-1,0 0 0,1 0 1,-1 0-1,1 0 0,-1 0 1,1 0-1,-1 0 0,1-1 1,0 0-1,-1 1 0,1-1 1,4 0-1,5-1 9,0-1 0,-1 0 0,1 0 0,0-1 1,-1-1-1,0 0 0,0 0 0,0-1 0,0-1 0,-1 0 0,11-7 0,3-5 30,-1 0-1,0-1 0,26-30 1,-33 32 1,26-38 0,-36 46-33,-1 0 0,1-1 0,-2 1 0,0-1 0,0 0 0,4-17 0,-8 26-10,0 0-1,1 0 1,-1 0 0,0 0-1,0 0 1,0 0 0,0 0 0,0 0-1,0 0 1,0 0 0,-1 0-1,1 0 1,0 0 0,-1-2-1,1 3 0,0 0-1,0 0 1,-1 0-1,1-1 1,0 1-1,0 0 0,-1 0 1,1 0-1,0-1 1,0 1-1,-1 0 1,1 0-1,0 0 1,-1 0-1,1 0 1,0 0-1,0 0 0,-1 0 1,1 0-1,0 0 1,-1 0-1,1 0 1,0 0-1,-1 0 1,1 0-1,0 0 0,-1 0 1,1 0-1,0 0 1,-1 0-1,0 1-2,-1 0 0,0 0-1,1 0 1,-1 0 0,1 0 0,0 0-1,-1 0 1,1 0 0,0 1-1,0-1 1,0 1 0,-1-1 0,1 1-1,0 1 1,-3 6 0,1 0 0,0 1 0,1 0 0,0-1-1,0 1 1,1 0 0,1 0 0,0 0 0,0 0 0,0 0 0,4 15-1,1-2 14,0 1 0,2-1 0,14 35-1,-19-54-13,-1-1-1,1 1 1,0-1-1,0 0 1,0 0-1,0 0 1,0 0 0,5 4-1,-6-6-14,-1-1 0,1 0 0,-1 1 0,1-1 0,-1 0 0,1 1 0,-1-1 0,1 0 0,0 0 0,-1 1 0,1-1 0,-1 0 0,1 0 0,0 0 0,-1 0 0,1 0 0,0 0 0,-1 0 0,1 0 0,-1 0 0,2-1 0,-1 1-41,0-1-1,0 0 1,0 1-1,0-1 1,0 0-1,0 0 1,0 0-1,0 0 1,0 0-1,0 0 1,-1 0 0,1 0-1,0 0 1,-1 0-1,1-2 1,4-8-147,-1-1 0,0 0 0,-1-1 0,0 1 0,1-18 0,-4 27 155,6-49-497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37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 18260,'9'0'2416,"4"-2"-1471,3-6-465,4 0 1896,5-1-1448,1 0-311,4 1-473,-1-1-424,1 3-1025,-2 0 1081,-6 3-160,-2 2-168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3:38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286 1 20308,'-3'0'355,"0"1"0,-1 0 0,1 0 0,0 0 0,0 0 0,0 0 0,0 1 0,0-1 0,0 1 0,0 0 0,-3 3 0,-33 28 467,33-27-631,-21 19-62,1 2 0,1 0-1,-28 42 1,43-55-108,2 0 1,0 0-1,0 1 0,1 0 0,1 1 0,1-1 1,0 1-1,1 0 0,-4 33 0,7-43-18,1 1-1,0-1 0,1 1 1,0-1-1,0 1 0,0-1 1,0 1-1,1-1 0,0 0 1,1 0-1,3 7 0,-5-10-29,1 0-1,0 0 0,0 0 1,1 0-1,-1-1 1,0 1-1,1-1 0,0 0 1,-1 0-1,1 0 1,0 0-1,0 0 0,0 0 1,1-1-1,-1 0 1,0 1-1,0-1 0,1 0 1,-1-1-1,1 1 1,-1-1-1,7 1 0,-1-1-129,1-1-1,-1-1 0,1 1 0,-1-1 0,0-1 0,0 0 0,0 0 0,0-1 0,-1 0 0,1 0 1,-1-1-1,0 0 0,0-1 0,8-7 0,12-14-346</inkml:trace>
  <inkml:trace contextRef="#ctx0" brushRef="#br0" timeOffset="1">330 306 15699,'-1'6'544,"0"0"-1,0 0 1,1 0 0,0 0-1,0 0 1,0 0-1,1 0 1,0 0-1,2 6 1,-3-10-438,1-1 0,-1 1 0,1-1 0,0 1 0,-1-1 1,1 0-1,0 1 0,0-1 0,0 0 0,0 0 0,0 0 0,1 0 0,-1 0 1,0 0-1,1 0 0,-1 0 0,0 0 0,1 0 0,-1-1 0,1 1 0,-1 0 0,1-1 1,-1 0-1,1 1 0,-1-1 0,1 0 0,0 0 0,-1 0 0,1 0 0,-1 0 0,1 0 1,-1 0-1,1 0 0,0-1 0,-1 1 0,1-1 0,-1 1 0,3-2 0,3-1-175,1 0-1,-1 0 0,1-1 0,-1 0 0,-1-1 1,1 0-1,0 0 0,8-9 0,-4 3-726,-1-1-1,0 0 1,13-21-1,-13 10-2255,-9 22 2867,-1 1 1,0-1-1,1 0 1,-1 0-1,0 0 0,0 1 1,0-1-1,0 0 0,0 0 1,0 0-1,0 0 1,0 1-1,0-1 0,0 0 1,0 0-1,-1 0 1,1 0-1,0 1 0,0-1 1,-1 0-1,1 0 0,-1 1 1,1-1-1,-1 0 1,0 0-1,0 2 401,0 0 1,0 0-1,1 0 0,-1 1 1,0-1-1,1 0 1,-1 1-1,1-1 0,-1 1 1,1-1-1,0 3 0,-4 32 2899,-7 71 1825,8-64-3839,4 74 0,-1-116-1105,0 0 0,0 1 0,0-1 0,0 0-1,0 0 1,1 0 0,-1 0 0,0 0 0,0 0-1,1 0 1,-1 0 0,1 0 0,-1 0 0,0 0 0,1-1-1,0 1 1,-1 0 0,1 0 0,0 0 0,-1 0-1,1-1 1,0 1 0,1 1 0,-1-3-2,-1 1 0,1 0 1,0-1-1,-1 1 0,1 0 0,0-1 1,-1 1-1,1-1 0,0 1 1,-1-1-1,1 1 0,-1-1 0,1 1 1,-1-1-1,0 0 0,1 1 0,-1-1 1,1 0-1,-1 1 0,0-1 0,0 0 1,1 1-1,-1-1 0,0 0 0,0 0 1,0 1-1,0-1 0,0 0 0,0 0 1,0 1-1,0-2 0,3-23-164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5:04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9729 305 10658,'-408'-61'3357,"128"15"-2948,-166 1-116,208 24-153,-558-32 288,-44 52-606,433 6 1,-496-28-293,211 2 512,139 2 94,-33 0-51,-1 39-481,-179 87-1028,747-103 1411,-315 75 55,-64 56 168,321-104-149,1 5-1,-142 89 0,139-71-22,3 4-1,3 3 1,2 3 0,3 3-1,3 3 1,-68 95 0,85-95 10,2 1-1,4 3 1,4 1 0,-51 137 0,13 40 13,-80 483 0,135-589 11,-2 150 1,22-204-51,4-1 0,28 169 0,72 205 48,-16-80-63,23 99-15,-78-368-8,6-2 0,58 122 0,-49-139 25,4-1-1,5-3 1,3-2-1,5-4 1,107 117-1,-56-88-77,4-5-1,156 112 1,574 330-243,-207-219 264,-459-255 29,315 88-1,289-1-24,11-56 3,129-41-19,1-48-39,-762-19 87,640 3-344,-5-53 155,-633 34 199,255-30 96,456-110 0,-365 7-27,-16-45 18,64-86-34,-475 223-50,-2-3-1,-3-5 1,-2-2 0,-4-5-1,76-87 1,-100 95 7,-2-2 0,-3-2 0,-3-3-1,-3-1 1,-4-2 0,51-134 0,-68 144-19,-3-2 1,-2 0-1,-3 0 1,-3-1-1,0-105 1,-11 40-49,-35-238 1,7 205-147,-7 2 0,-112-301-1,-196-281 160,-427-617 2051,76 375-1204,429 662-1409,181 232 363,-132-108 1,44 63-55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8:4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16283,'16'-8'1249,"-16"1"-1241,-3 3-312,-3 2 2640,-1 2-3312,4-4 712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1:1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25 14531,'-2'9'266,"0"0"0,0 0 0,-1 0 0,-1 0 0,1-1 0,-8 12 0,-9 25 275,11-16-402,2 0 0,0 1 0,2 0 0,2 1-1,0-1 1,2 1 0,2-1 0,0 0 0,2 1-1,8 32 1,9 60 86,9 234 0,-34 127 41,-2-51 157,7-410-426,0-13-13,0 1 1,0-1-1,1 1 0,0-1 0,1 1 1,4 15-1,-6-26 14,0-1 1,0 1-1,0 0 1,0 0-1,0 0 0,0 0 1,0 0-1,0 0 1,0 0-1,0 0 1,0 0-1,0-1 0,0 1 1,0 0-1,0 0 1,0 0-1,0 0 1,0 0-1,0 0 0,0 0 1,0 0-1,1 0 1,-1 0-1,0 0 1,0 0-1,0 0 0,0-1 1,0 1-1,0 0 1,0 0-1,0 0 1,0 0-1,0 0 1,0 0-1,0 0 0,1 0 1,-1 0-1,0 0 1,0 0-1,0 0 1,0 0-1,0 0 0,0 0 1,0 0-1,0 0 1,0 0-1,0 0 1,1 0-1,-1 0 0,0 0 1,0 0-1,0 0 1,0 0-1,0 0 1,0 0-1,0 1 0,0-1 1,0 0-1,0 0 1,0 0-1,0 0 1,1 0-1,-1 0 0,0 0 1,0 0-1,0 0 1,2-10-41,51-431-198,37-716-331,-89 1114 533,0-36-65,3 1 0,19-107 1,-23 183 98,0 1 0,1-1 0,-1 0 0,1 1 0,-1-1 1,1 1-1,-1-1 0,1 1 0,0-1 0,0 1 0,2-3 0,0 8-23,-1 15 14,-23 287 12,9-200 29,-61 561 178,36-338 29,10-23-344,20-537-716,0-617-642,9 768 1403,9-107-65,-5 165 129,-6 22 0,0 0 1,1-1 0,-1 1-1,0 0 1,0 0-1,0 0 1,1 0 0,-1 0-1,0 0 1,0 0-1,0 0 1,1 0 0,-1 1-1,0-1 1,0 0-1,0 0 1,0 0 0,1 0-1,-1 0 1,0 0-1,0 0 1,0 0 0,0 0-1,1 1 1,-1-1-1,0 0 1,0 0-1,0 0 1,0 0 0,0 0-1,0 1 1,1-1-1,-1 0 1,0 0 0,0 0-1,0 0 1,0 1-1,0-1 1,0 0 0,0 0-1,0 0 1,0 1-1,0-1 1,0 0 0,0 0-1,0 0 1,0 0-1,0 1 1,2 6 18,-1 1 0,1 0-1,-1 13 1,6 142 124,2 152 32,-9-189-437,-5 230 1596,-2-239-554,-22 120 1,2-103-330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1:2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 15731,'0'-2'99,"0"1"0,-1 0 0,1-1 0,0 1 0,0 0 0,-1-1 0,1 1 0,-1 0 0,1 0 0,-1-1 0,0 1 0,1 0 0,-1 0 0,0 0 0,0 0 0,-1-2 0,2 3-73,-1 0 1,1 0-1,0 0 1,-1 0-1,1-1 0,0 1 1,-1 0-1,1 0 1,0 0-1,-1 0 0,1 0 1,0 0-1,-1 0 1,1 0-1,0 0 1,-1 0-1,1 0 0,-1 0 1,1 0-1,0 0 1,-1 0-1,1 0 0,0 1 1,-1-1-1,-9 13 776,7-6-604,0 1 0,0 0 1,1 0-1,0 0 0,0 0 0,0 15 0,2 55 171,1-36-242,-19 709 144,-53-2-511,69-738 209,1-7-2,0 1 0,0-1 0,1 0 0,0 0 0,0 0 0,0 1 0,1 4 0,-1-9 28,0 0 0,0 1 0,0-1-1,0 0 1,0 0 0,0 0 0,0 0 0,0 0 0,0 0-1,0 0 1,0 0 0,1 0 0,-1 0 0,0 0 0,0 1-1,0-1 1,0 0 0,0 0 0,0 0 0,0 0-1,0 0 1,0 0 0,0 0 0,1 0 0,-1 0 0,0 0-1,0 0 1,0 0 0,0 0 0,0 0 0,0 0 0,0 0-1,0 0 1,1 0 0,-1 0 0,0 0 0,0 0 0,0 0-1,0 0 1,0 0 0,0 0 0,0 0 0,0 0 0,0-1-1,1 1 1,-1 0 0,0 0 0,0 0 0,0 0 0,0 0-1,0 0 1,0 0 0,0 0 0,0 0 0,0 0 0,0 0-1,0-1 1,0 1 0,0 0 0,0 0 0,0 0 0,0 0-1,0 0 1,0 0 0,8-13-204,5-18-86,8-40-278,20-133 0,-37 178 515,22-175-82,-8 0 0,-11-250 0,-17 311 242,5 125-42,0 22 26,-4 28 27,9-34-113,-19 125 111,-5 206 0,23-297-106,-2 23 0,-1 25 17,8 108 0,0-164-6,-4-27-16,1 0 0,-1 1 1,0-1-1,0 0 0,0 0 0,0 1 0,0-1 1,0 0-1,0 0 0,0 0 0,0 1 0,0-1 1,1 0-1,-1 0 0,0 0 0,0 0 0,0 1 1,0-1-1,0 0 0,1 0 0,-1 0 0,0 0 1,0 0-1,0 0 0,1 1 0,-1-1 0,0 0 1,0 0-1,1 0 0,-1 0 0,0 0 0,0 0 1,0 0-1,1 0 0,-1 0 0,0 0 1,0 0-1,1 0 0,-1 0 0,0 0 0,0 0 1,0 0-1,1 0 0,-1 0 0,0-1 0,0 1 1,0 0-1,1 0 0,-1 0 0,0 0 0,0 0 1,0-1-1,0 1 0,1 0 0,-1 0 0,0 0 1,0 0-1,0-1 0,0 1 0,0 0 0,1 0 1,7-17-13,7-33-79,-2-2-1,10-94 0,-16 95 14,1 0-18,70-596-1843,-77 633 1871,0 6-2,0-1-1,-1 0 1,0 0 0,0 0 0,-2-12-1,-4 34-9,-52 269 286,46-208-193,-44 300 18,45-271-53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1:5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15606 1580 12203,'-775'-299'2724,"487"176"-3275,-519-147-1,116 112-798,-12 26-338,-388-44 2196,-7 22 1565,-832-67-528,-14 174-1011,1439 82-449,3 22 0,3 22 0,-868 253 0,696-107-86,22 53-5,416-158-8,-294 202-1,395-227-6,3 5 0,5 7 0,-150 165 0,176-161-17,6 4-1,-138 224 1,192-271 30,3 1 0,3 2 1,2 1-1,5 1 1,2 1-1,4 1 1,-11 82-1,23-101 18,2 0 0,3 1-1,2 0 1,3-1 0,2 1 0,2-1-1,3 0 1,20 62 0,-11-64 18,2-2 0,3 0 0,57 92 1,-38-83 3,1-1 1,80 81 0,-31-53-1,3-3 0,4-5 0,144 88 0,-87-74-19,5-7 1,237 92 0,369 67-39,-376-155 10,497 49 0,410-43-34,1332-73-9,-3-137-111,-1340 18 129,-10-59 110,-342-16 70,-19-70 97,20-103 43,-721 245-222,-3-10 1,231-157-1,-337 190-73,130-117 0,-178 137-31,-2-3 0,-3-2 0,60-87 0,-91 114 17,-2-2 0,-2 0 0,-1-1-1,-2-1 1,-1 0 0,-2-2 0,-2 1-1,9-51 1,-16 56 14,-1 0-1,-2 0 0,-1 0 0,-1 0 1,-2 0-1,-1 0 0,-2 0 1,-1 1-1,-1 0 0,-19-44 0,8 31 18,-3 1 0,-1 1-1,-3 1 1,-36-47-1,19 36 21,-2 2 0,-81-70 0,39 51 26,-2 4 1,-4 3-1,-159-79 0,101 71-57,-4 7-1,-231-65 0,-341-26-180,252 90 122,-56 22-36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2:0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13659 644 12003,'-524'-98'1260,"-48"-9"-559,-1018-57 270,1233 146-1061,-1122-73-207,1193 67 385,-1664-118 399,-4 149-359,244 196-152,1396-143-3,2 15 0,-335 126 0,398-106-72,-360 192-1,265-86 52,21 26 19,278-191 35,3 2 0,0 1 0,3 3 0,1 1 0,3 2 0,1 1 0,2 2 0,-38 79 1,58-100-8,1 1 0,2 0 0,1 1 0,1 0 0,2 0 0,1 0 0,1 1 1,1 0-1,2-1 0,1 1 0,5 32 0,-1-29-36,2-1-1,1 0 0,2-1 1,1 0-1,1 0 0,2-1 1,1-1-1,1 0 0,36 47 1,-15-31-91,3-2 0,2-1-1,1-3 1,2-1 0,1-2 0,54 31 0,-10-14-133,3-4 0,150 56 1,510 122-399,20-76 848,286-29 37,7-76 173,2-51-19,-4-27-211,-937 28-169,1734-71 55,-6-73 18,-694-6 180,-12-61 187,-317-20-90,-666 172-255,-3-7 0,284-168 0,-356 181-164,-4-4 0,-2-4 0,-3-4 1,-3-3-1,99-116 0,-147 149-15,-1-2 0,-1 0 0,-3-2 0,-1-1 0,-3-2 0,32-91 1,-45 109 71,-2-1-1,-1 1 1,-1-1 0,-2-1 0,-1 1 0,-1 0 0,-2-1 0,0 1 0,-2 0 0,-2 0 0,0 0 0,-2 1 0,-13-36 0,6 29 52,-2 1 1,-1 1 0,-2 0-1,-1 1 1,-35-42-1,20 35 46,-1 1 0,-2 1-1,-58-43 1,15 24-7,-2 4-1,-2 3 1,-163-67 0,-179-28-479,-22 44 280,76 38-20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2:4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18455 1017 11715,'-683'-111'2381,"-51"-9"-2102,417 61-339,-510-83 133,-407-2-550,-1271 16 0,1876 126 561,-1311-19-83,137-46 287,2-58 427,1771 122-709,-1044-80 177,733 72-84,-394 37 1,383 13-83,-563 136 0,635-98-42,4 12-1,-377 177 0,498-188 74,4 7-1,3 6 0,-224 183 1,319-229-40,2 3 1,2 2 0,-70 93-1,86-98-12,3 2 1,2 1-1,2 1 0,3 2 0,-20 57 1,32-72-2,2 0 1,1 1 0,1 0 0,2 1 0,2-1 0,2 1 0,5 61 0,2-51-6,2-1 1,2-1 0,2 0 0,2 0 0,30 66 0,-10-45-14,3-1 1,2-1-1,4-3 1,2-1-1,2-3 1,3-1-1,92 80 0,7-17-70,247 151 0,-225-170 54,253 111 1,206 38 9,552 111 76,25-92 9,1618 162-49,-1056-347 0,0-173 52,385-171 190,-962 49-99,-17-88-75,-714 146 48,479-230 1,-684 261 49,255-165 1,-368 195-85,-4-7 1,-5-6-1,132-134 1,-203 176-100,-3-4 1,-2-2-1,-4-3 0,-3-2 1,-3-2-1,-3-2 0,41-102 1,-69 136-46,-2-1-1,-2 0 1,11-67 0,-20 81 137,-1 0-1,-2 0 1,-1 0 0,-1 0-1,-2 0 1,-7-36-1,3 37-59,-2 1-1,-1 0 0,-1 0 0,-1 1 0,-2 1 0,-1 0 0,0 1 0,-3 0 0,-25-29 0,4 14 24,-69-53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2:5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12971,'1'-1'40,"0"0"0,0 0 0,0 1 0,-1-1 0,1 0 0,0 1 0,0-1 0,0 1 0,0-1 0,0 1 0,0-1 1,0 1-1,0 0 0,0 0 0,0-1 0,0 1 0,0 0 0,1 0 0,-1 0 0,1 0 0,28 3-169,-21-1 198,103 5-87,206-13 0,-62-2 74,190 39 110,-55-1-26,106-39-9,-1-26-89,135-7 26,221 35 80,-51 1-12,-160-25-72,145-4 203,0 58 290,-366 20-231,330 24-82,-129-62-341,-2-31 55,-111 20 2304,-499 7-1950,-8-1-266,1 1 1,0-1 0,0 0-1,0 1 1,0-1-1,0 0 1,0 0 0,0-1-1,-1 1 1,1 0-1,0-1 1,0 1 0,2-2-1,-6-1 458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21036,'0'18'1697,"-3"1"-1265,3-2-328,13 0 112,13 5-640,12-11 424,8-2-144,7-8-224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3:3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62 11690,'-24'5'815,"-31"4"97,50-8-699,1-1 0,-1 0 0,1 0 0,-1 0-1,1-1 1,-1 1 0,1-1 0,-1 0 0,-5-3 0,10 4-193,0 0 0,0 0 0,0 0 0,0 0-1,0-1 1,-1 1 0,1 0 0,0 0 0,0 0 0,0 0 0,0-1 0,0 1 0,0 0 0,0 0-1,0 0 1,0 0 0,0-1 0,0 1 0,0 0 0,0 0 0,0 0 0,0-1 0,0 1 0,0 0-1,0 0 1,0 0 0,0 0 0,0-1 0,0 1 0,0 0 0,0 0 0,1 0 0,-1 0 0,0 0-1,0-1 1,0 1 0,0 0 0,0 0 0,0 0 0,0 0 0,1 0 0,-1 0 0,0-1 0,0 1-1,0 0 1,0 0 0,1 0 0,8-7 332,14-1-96,-1 0 1,1 1-1,0 2 1,1 0-1,35-2 0,-40 5-162,83-7 69,1 4 0,-1 5 0,1 5 0,174 29 0,3 11-142,383 11-1,-219-67-97,-105 0-38,71-6-6,-396 16 120,-4 0-6,0 0 0,0 0 1,0-1-1,0 0 0,0-1 1,16-6-1,-25 9 3,0 0 1,-1 0-1,1-1 1,-1 1-1,1 0 0,-1 0 1,1-1-1,-1 1 0,0 0 1,1-1-1,-1 1 1,1-1-1,-1 1 0,0 0 1,1-1-1,-1 1 1,0-1-1,1 1 0,-1-1 1,0 1-1,0-1 0,1 1 1,-1-1-1,0 0 1,-8-6-97,-23 0-56,30 6 153,-115-11-436,-167 4 1,202 8 333,-524 10-126,-677 97 1,764-22 228,506-83 4,-5 2-43,-1 0-1,1 1 0,0 0 0,-33 16 1,45-17-37,6-2 23,13-1-25,-12-1 69,385-26-438,-332 20 439,685-58 23,-298 29-6,-223 20-5,1268-24-138,-1438 39 57,205-4-866,-342-2-355,-204-15-71,286 21 1350,-128-12-259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5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18 221 14499,'-18'8'1787,"21"-10"-1705,0-1 0,-1 1 0,1 0 1,0 0-1,0 0 0,0 0 0,0 0 0,0 1 0,0 0 0,6-2 0,39-9 377,-37 10-353,566-86 1344,7 39-1275,-472 41-137,1016-39 9,-923 49-311,382 55 0,-500-47 156,-121 3-53,-108 13-179,36-9 173,-973 124-229,237-101 446,598-29-15,-170 14-3,386-24-39,-18 2-57,60-6 48,1 1 0,-1 0-1,1 1 1,24 2-1,7-1-5,50-2-80,848-38-1851,-832 32 1577,-8 2-331,173-33-1,-211 19 459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5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10746,'137'-17'1572,"-83"12"-1154,138-8 544,43-5-436,-36-4-364,122-19-26,-256 30-100,-37 8 34,-1-1-1,1-2 1,-1 0 0,0-2 0,26-12 0,-53 20-66,0 0 1,0 0 0,0 0 0,1 0-1,-1 0 1,0 0 0,0 0 0,0-1 0,0 1-1,0 0 1,0 0 0,0 0 0,1 0-1,-1 0 1,0 0 0,0 0 0,0-1 0,0 1-1,0 0 1,0 0 0,0 0 0,0 0-1,0 0 1,0-1 0,0 1 0,0 0 0,0 0-1,0 0 1,0 0 0,0 0 0,0-1-1,0 1 1,0 0 0,0 0 0,0 0 0,0 0-1,0 0 1,0-1 0,0 1 0,0 0-1,0 0 1,0 0 0,0 0 0,-1 0 0,1 0-1,0-1 1,0 1 0,0 0 0,0 0-1,0 0 1,0 0 0,0 0 0,-1 0 0,-5-4 71,-32 3 157,14 2-138,-395 17 193,262-9-290,-279 44-80,429-52 79,0 0-7,-1 0 0,1 1 0,0 0 0,0 0 0,-9 4-1,9 0-29,11-3 10,20-1-2,-14-1 26,356 9-93,-237-11 86,597-29 4,-701 29 19,-16 1 5,-1 0 1,1-1-1,-1 0 1,1 0-1,13-4 1,-33 8-5,0 0 0,0 0 1,0-1-1,0 0 0,-1-1 1,-18 0-1,-5 1 11,-195 21 67,-337 22-390,554-44 270,9-1 24,1 1 1,-1-1-1,1 1 1,0-1-1,-1 0 1,1-1-1,-1 1 0,1 0 1,0-1-1,-1 0 1,1 0-1,0 0 1,0 0-1,-1 0 0,1-1 1,-5-3-1,-1-10-85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5:4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21 187 12931,'-10'8'735,"-1"1"1961,12-8-2620,-1-1 1,1 0 0,-1 1-1,1-1 1,-1 0-1,1 0 1,0 1 0,-1-1-1,1 0 1,-1 0 0,1 0-1,0 0 1,-1 0-1,1 0 1,-1 0 0,1 0-1,0 0 1,-1 0 0,1 0-1,0 0 1,-1 0-1,1 0 1,-1-1 0,2 1-1,459-89 2937,-263 48-2735,1 9 0,289-10-1,406 40-379,-732 5 151,544 27-3,-652-27-45,412 40-27,-90-5 12,2-29 31,0-22 21,122-1 8,-266 17-48,569-14 31,-727 5-26,-26 1 4,0 3 0,91 5 0,-127-2-482,0 0 0,-1-2 0,1 1 0,0-2 0,-1 0 0,1 0 0,-1-2 0,15-4 0,-19 5 361,14-3-538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5:4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246 259 9498,'-31'0'516,"-4"-1"672,0 2 0,0 1-1,0 1 1,-39 10 0,74-13-1167,0 0 0,0 0 0,0-1 1,0 1-1,0 0 0,1 0 0,-1 0 1,0 0-1,0 0 0,0 0 0,0 0 1,0 0-1,0 0 0,0 0 1,1 0-1,-1 0 0,0 0 0,0 0 1,0 0-1,0 0 0,0 0 0,0 0 1,0 0-1,0 0 0,1 0 0,-1 1 1,0-1-1,0 0 0,0 0 0,0 0 1,0 0-1,0 0 0,0 0 0,0 0 1,0 0-1,0 0 0,0 0 0,1 0 1,-1 1-1,0-1 0,0 0 0,0 0 1,0 0-1,0 0 0,0 0 0,0 0 1,0 0-1,0 0 0,0 1 0,0-1 1,0 0-1,0 0 0,0 0 0,0 0 1,0 0-1,0 0 0,0 0 0,0 1 1,0-1-1,0 0 0,0 0 0,-1 0 1,1 0-1,0 0 0,0 0 0,0 0 1,0 0-1,0 0 0,0 1 0,11 1 399,78 1 942,130-13 0,-154 6-1171,995-37 304,-309 17-486,-2-30 53,-270 6-69,-100 25-7,0 24-297,207-8-286,293-18 913,-729 18-59,-85 3-33,-1-5 1004,-64 9-1257,-1 0 1,0 0-1,1 0 1,-1 0 0,0 0-1,1 0 1,-1 0-1,0-1 1,1 1-1,-1 0 1,0 0-1,1 0 1,-1-1-1,1 1 1,-1 0 0,0-1-1,1 1 1,-1-1-1,1 1 1,-1-1-1,1 1 1,-1-1-1,1 1 1,0-1 0,-1 1-1,1-1 1,0 1-1,-1-1 1,1 0-1,0 1 1,-1-1-1,1 0 1,0 1-1,0-1 1,0-1 0,-1-14-236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7:1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3245 376 7978,'-668'-190'6298,"534"159"-6013,0 6 0,-2 5 0,-207-2 1,246 22-15,1 5 1,0 4 0,0 4 0,1 5 0,-168 53 0,207-49-177,1 3 1,2 2 0,0 2 0,3 2 0,0 3-1,2 2 1,2 2 0,-63 65 0,34-21-98,4 3-1,3 4 1,-92 159 0,130-194 0,2 1-1,2 2 1,3 0-1,2 1 1,3 1-1,-13 80 0,24-96 11,3-1 0,1 0-1,2 1 1,2 0-1,2-1 1,1 1-1,3-1 1,1-1-1,2 1 1,16 40 0,-10-43 9,1-2 1,2 0 0,1-1 0,2 0 0,2-2-1,36 40 1,-22-33 18,1-2 1,2-2-1,2-2 0,58 37 1,-23-25 35,2-4 0,3-3 1,0-4-1,3-4 0,141 35 1,236 20 162,8-31-42,1208 63 40,-395-94-201,0-39-79,37-23 76,-1040 27-7,858-45 29,-2-21 9,133-9-9,-1 30-46,2301 48-233,-944 107 134,-1819-62 132,968 77-75,-1008-60-70,2381-7-63,-1700-126 224,-12-108 107,-1233 144-168,268-92 1,-333 83-48,-3-5 0,220-127 0,-345 177 54,203-127-80,-144 87 7,62-57 0,-101 77 53,-2-2 1,-2-1-1,38-51 1,-52 63 31,-1 0 1,0-1-1,-2 0 1,0-1-1,-1 0 1,-1-1-1,-1 1 1,6-33-1,-10 42 1,-2 1-1,1-1 1,-1 1-1,0-1 1,-1 1-1,0 0 1,-1-1-1,0 1 1,0 0-1,-1 0 1,0 0 0,-1 0-1,0 0 1,0 1-1,-6-9 1,1 5-1,0 0 1,-1 1-1,-1 0 1,0 1-1,0 0 1,-1 1-1,0 0 1,0 1-1,-15-7 1,-44-21-12,-127-45-1,-87-9-23,207 67 30,-363-98-14,-793-111-1,-238 62 3,478 59-32,-916-96-8,-7 54-221,-597 40-491,-3 50 343,-883 20 632,928 16-33,432 16-173,1 59-27,792 16 3,4 44-33,638-25-414,-649 176 0,913-171 285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7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105 323 12539,'-9'2'348,"-1"0"1,1-1 0,-1 0 0,0 0-1,0-1 1,1-1 0,-17-2 0,15-3 696,12-1-235,16-6 16,-14 11-803,9-5 152,1 1 0,1 0-1,-1 1 1,1 1 0,0 0 0,17-2-1,0-1-35,92-19 38,210-15 0,133 22-93,-147 10-69,503-66-36,-306 22 40,1 26-65,-389 24-33,210 4-566,-325 1 412,-33 0 59,8-1 146,-886 110-1183,356-18 977,-232 37 218,90-23-4,636-95-136,43-9 1,29-4 28,337-46-368,1020-142 595,-1177 158-60,366-53 32,-1 33-93,-528 49-36,-35 1 1,-23 1-6,-115 8-99,50 0 105,-821 97-533,468-47 1661,339-51-945,24-13 17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7:5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5 355 10202,'-3'3'615,"2"1"448,6-4-224,0 0-417,20 0-148,-1 1 0,0 2-1,40 8 1,0 1-40,45 5 41,164 17 203,303-40 1290,2-42-360,-8 0-866,-50 35-340,0 22-147,42 0 15,945-2 277,-707-6-416,-438 5 40,398 4-289,-559-14 204,0-8 0,0-9 0,-2-9 0,242-68 0,-389 83 86,-1-3 0,0-1-1,62-34 1,-108 50-9,0 0 0,0 0 0,0-1 0,-1 0 0,1 1 0,-1-1 0,4-6 0,-7 9 28,0 0 1,0 0 0,-1 0-1,1 0 1,-1 0 0,1 0-1,-1 0 1,1 0-1,-1 0 1,1 0 0,-1-1-1,0 1 1,0 0 0,0 0-1,0-1 1,0 1 0,0 0-1,0 0 1,0 0 0,0-1-1,-1 1 1,1 0 0,0 0-1,-1 0 1,1 0-1,-1 0 1,1 0 0,-1-1-1,0 1 1,1 0 0,-1 1-1,0-1 1,0 0 0,1 0-1,-1 0 1,0 0 0,0 1-1,0-1 1,0 0 0,-2 0-1,-28-19-152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8:0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2333 5 12331,'-730'-4'1570,"604"11"-1487,1 6 1,1 5-1,-220 62 1,273-56-93,1 4 1,1 3-1,1 3 0,3 2 0,1 4 1,1 2-1,3 3 0,-71 68 0,106-89 3,2 1-1,1 1 1,1 0 0,2 2-1,0 1 1,2 0-1,-26 60 1,36-70 3,1-1-1,0 1 1,2 1 0,0-1-1,1 0 1,1 1 0,1 0-1,0-1 1,2 1 0,0 0-1,1-1 1,1 1 0,1-1-1,13 37 1,-6-30-1,1-1 0,1-1 0,2 0 0,0 0 0,2-2-1,0 0 1,2-1 0,38 34 0,-8-13-1,3-3 0,96 55 0,-55-43 4,2-5 1,2-5-1,116 35 1,-50-31 1,205 31 0,-130-44 24,1-10 0,1-11 0,323-26 0,-315-9-41,-2-11 0,-1-11 0,-3-11 0,-2-10 0,-4-10 0,256-123 0,-140 15-88,-269 133 113,-3-4 0,77-70 0,-134 106 24,-2-1 1,-1 0 0,0-2-1,-2 0 1,29-48-1,-39 57 2,-1 0-1,-1 0 0,0-1 0,-1 0 0,-1-1 0,0 1 0,-1-1 0,0 0 1,-2 1-1,0-1 0,0 0 0,-4-25 0,1 26 8,-1 0-1,-1 1 1,-1-1-1,0 1 1,0 0 0,-1 0-1,-1 1 1,-1 0-1,0 0 1,0 1-1,-1 0 1,-1 0 0,-21-20-1,3 8 43,-2 0-1,0 2 0,-2 1 1,-49-24-1,14 13-1,-3 3 0,0 4 0,-2 2 0,0 3-1,-107-15 1,-380-7 59,-275 62-731,0 47-60,821-66 653,-345 32-265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9:2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12387,'0'1'28,"-1"-1"0,1 1 1,0 0-1,1-1 0,-1 1 1,0 0-1,0-1 0,0 1 1,0 0-1,0-1 0,1 1 1,-1 0-1,0-1 0,1 1 1,-1-1-1,0 1 0,1 0 1,-1-1-1,1 1 0,-1-1 0,1 1 1,-1-1-1,1 0 0,-1 1 1,1-1-1,0 1 0,-1-1 1,1 0-1,-1 0 0,1 1 1,0-1-1,0 0 0,29 7-12,-21-6 66,15 3-53,1-2 0,0-1 1,25-2-1,78-10 88,-93 7-87,209-28 63,209-15-50,82 71 36,-1 46 80,68 7 22,674-10 381,-686-68-343,-235-2-91,-226 3-64,369-10 330,-487 9-360,16-1 167,-1 0 0,48 5 0,-67-1-44,0 0 0,0 0 0,-1 0 0,1 1 0,8 5 0,-13-7-164,9 6-154,-19-7-17,-9 0 149,2 1-108,6 0 552,0 0 1,1-1-1,-1 0 1,-9-2-1,8-3-109,1-9 99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126 357 18204,'-38'50'2484,"19"-26"-951,-23 36 1,38-53-1318,1 0 1,-1 0 0,1 0 0,1 0-1,-1 0 1,1 0 0,0 1 0,1-1-1,0 1 1,-1 12 0,2-18-189,0-1 0,0 0 1,0 1-1,0-1 0,0 1 0,1-1 1,-1 1-1,0-1 0,1 0 0,-1 1 1,1-1-1,0 0 0,-1 0 1,1 1-1,0-1 0,0 0 0,-1 0 1,1 0-1,0 0 0,0 0 0,0 0 1,0 0-1,1 0 0,1 1 0,-1-1-8,0 0-1,1-1 0,-1 1 1,0-1-1,1 0 0,-1 0 1,0 1-1,1-2 1,-1 1-1,1 0 0,-1 0 1,0-1-1,4 0 0,4-2 10,0-1 0,0 0 0,-1-1 0,1 0 0,12-8 0,-6 0 8,-1 0-1,0-1 1,-1-1 0,0 0 0,-1-1 0,-1-1-1,-1 0 1,0 0 0,12-29 0,-7 10 1,-2 1 0,-2-2 0,-1 0 0,7-44 1,-15 64-32,-1 1 0,-1-1 0,0 0 0,-3-23 0,2 36-5,-1 0-1,1 0 0,-1 0 0,0 0 0,-1 0 1,1 0-1,-1 0 0,0 0 0,0 1 1,-3-5-1,4 6 0,0 1 1,-1-1 0,0 1-1,1 0 1,-1-1-1,0 1 1,1 0 0,-1 0-1,0 0 1,0 0-1,0 0 1,0 0 0,0 1-1,0-1 1,0 1-1,0-1 1,0 1 0,-1 0-1,1 0 1,-4 0-1,0 1 13,-1 1 0,1-1-1,0 1 1,-1 0 0,1 1-1,0-1 1,1 1 0,-1 0-1,0 1 1,1-1 0,0 1-1,-1 0 1,2 1 0,-10 9-1,-2 5 74,0 0-1,-20 34 0,25-36-7,1 0 0,-13 33 0,21-46-63,0 0 0,1 0-1,-1 1 1,1-1 0,0 1 0,1-1 0,-1 1 0,1-1-1,-1 1 1,2-1 0,-1 1 0,0 0 0,1-1 0,0 1 0,0-1-1,0 0 1,0 1 0,3 4 0,-2-6-15,0 0 0,1 0 0,-1-1 0,1 1 0,-1-1 0,1 0 1,0 0-1,0 0 0,0 0 0,0-1 0,0 1 0,0-1 0,0 1 0,1-1 0,-1 0 0,4 0 0,10 2-52,-1 0-1,20 0 0,-9-2-46,-8 1-25,0 0 1,0 1-1,-1 1 0,30 11 0,-43-14 95,-1 1 0,0 0 0,0 0-1,0 0 1,0 0 0,-1 1 0,1 0-1,-1 0 1,1 0 0,-1 0 0,0 0-1,0 0 1,0 1 0,-1 0 0,1 0-1,-1-1 1,0 1 0,0 0 0,0 1-1,-1-1 1,1 0 0,-1 0 0,0 1-1,0-1 1,0 7 0,-1-1-91,0 0 1,0-1-1,-1 1 0,0 0 1,-1-1-1,0 0 1,-1 1-1,1-1 0,-2 0 1,1 0-1,-1 0 0,-1-1 1,0 1-1,0-1 1,0 0-1,-9 8 0,2-6-177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9:4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6055 707 15243,'-431'-268'1401,"325"214"-1405,-2 4 1,-144-45 0,99 52-25,-178-28-1,-163 3 21,144 32 110,-495 14 0,535 37-39,-570 102-1,684-74-44,3 9-1,-192 78 0,223-63 17,3 7 1,-234 148-1,344-190 5,-68 58 0,102-77-23,0 2 1,1 0-1,0 0 1,1 1-1,1 1 0,1 0 1,-16 32-1,23-40-8,1-1 0,0 1 0,0 0-1,1 0 1,1 0 0,-1 0 0,1 1-1,1-1 1,0 0 0,0 1 0,1-1-1,0 0 1,0 0 0,1 0 0,0 0-1,1 0 1,0 0 0,1 0 0,0-1-1,0 0 1,0 1 0,11 12 0,-1-3-3,1 0 0,1-2 0,0 0 0,1-1 0,1 0 0,0-2 0,1 0 0,28 14 0,14 3 3,2-2-1,80 24 0,141 27 8,-196-57-14,270 75 2,312 79 9,7-34-3,105-29-8,4-21 8,-768-90-9,986 76 48,2-102-58,-732-3 19,369-86 0,-575 96-1,-1-3-1,-1-3 0,-1-2 1,79-44-1,-113 51 9,-1 0 1,-1-2-1,-1-2 0,0 0 1,-2-2-1,-1-1 0,-1 0 1,-1-2-1,-1-1 0,25-42 0,-38 53 16,0 0-1,-1 0 0,-1-1 0,-1 0 0,0-1 0,-1 1 1,-1-1-1,-1 0 0,-1 0 0,0 0 0,-2 0 0,0-1 0,-3-19 1,-1 16 11,-1 0 1,-1 0-1,-1 1 1,-1 0-1,0 0 1,-2 1-1,-1 0 1,0 1-1,-2 0 1,-21-26-1,0 6 3,-2 2-1,-1 2 1,-2 1 0,-2 2-1,-85-52 1,30 30-19,-179-74 0,87 58-219,-4 8 0,-312-59 0,-413 10-945,491 91 853,-29 14-72,440 7 344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9:5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4398 695 13675,'-58'-38'756,"-119"-55"0,6 4-629,-144-78 77,238 134-143,-1 3 1,-105-26-1,50 28-18,-272-22 0,-138 44 6,383 13-32,0 6 0,1 8 1,1 6-1,-202 63 0,181-32-17,-214 100 0,324-124 0,1 3 0,2 2 0,2 3 0,2 3 0,-109 102 0,152-126 3,0 1-1,1 0 1,0 2 0,2 0-1,2 0 1,0 2-1,1 0 1,1 0-1,-14 51 1,20-53 0,1 0-1,1 1 1,2 0 0,0 0 0,1 0-1,2 0 1,0 0 0,2-1 0,1 1 0,1 0-1,13 39 1,-7-35 0,2 0 1,2-1-1,0 0 0,2-1 0,1-1 1,1 0-1,1-2 0,1 0 0,1-1 1,1-1-1,44 31 0,-12-15-5,1-3 0,2-2 0,1-3 0,99 36 0,3-11 12,241 49 0,177-18 49,-378-72 19,1-8-1,240-25 1,-172-11 42,295-73-1,-375 57-89,-2-8-1,-3-9 1,-3-8-1,-3-7 1,201-123 0,-280 140-19,-4-5 1,99-87 0,-136 99 54,-1-2-1,-3-3 1,92-127-1,-130 160-15,-2 0 1,0 0-1,-1-2 0,-2 0 0,-1 0 1,-1-1-1,-1 0 0,7-49 1,-14 62-32,0 0 0,-2 0 0,0 0 0,-1 0 0,0 0 0,-1 0 0,-1 0 0,-1 0 0,0 1 0,-1 0 0,-1 0 0,0 0 0,-1 0 0,0 1 0,-1 0 0,-1 1-1,0 0 1,-14-15 0,2 7-14,-1 1 0,0 0 0,-2 2 0,0 1-1,-1 0 1,-49-22 0,8 10-102,-120-36-1,67 34-94,-2 5-1,-1 6 1,-127-5-1,-373 15-196,218 20 166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05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4710 375 12147,'-1056'-200'937,"880"162"-896,-1 8 0,-225-9 0,219 38 25,-260 31 1,-178 68 33,191 7 2,331-72-68,1 4 1,-114 61 0,128-52 0,3 3 1,-97 77-1,129-86-19,3 2-1,1 2 1,3 2-1,-57 77 1,71-82-11,1 2 0,2 0 0,2 1 0,-25 71 0,39-89-4,2 1 0,0 0 0,2 1 0,1 0 0,1-1 0,1 1 0,1 0 1,2 0-1,7 46 0,-4-51-3,2-1 1,1 1-1,0-1 1,1 0-1,2-1 1,0 0-1,16 23 1,-9-19-1,1-1 0,1-1 0,1-1 0,1 0 0,24 18 0,2-5 7,0-3 1,3-1-1,0-2 1,2-3-1,80 29 1,-16-15 20,3-6 0,164 27 0,252 8 115,598-16 55,-813-64-133,488-81 0,-624 57-20,-1-9 0,-3-7 0,-2-9 0,279-134 0,-350 138-38,-2-6 0,-2-4-1,-4-4 1,-3-5 0,-3-3 0,104-116-1,-174 169 26,-1-1-1,-2-1 1,-1-1-1,-1 0 0,-1-2 1,-2 0-1,-1 0 0,17-56 1,-25 66 27,-1-1 1,-2 0 0,0-1-1,-1 1 1,-1 0-1,-1-1 1,-1 1 0,-1 0-1,0-1 1,-2 1-1,-1 0 1,0 1 0,-2-1-1,-14-31 1,4 18 60,-3 2 0,0 0 0,-2 1 0,-1 1 0,-1 1 0,-45-41 1,24 31-9,-2 1 0,-1 3 0,-76-43 0,65 48-79,-1 2 0,-1 2 0,-112-29 1,70 31-185,-166-17 1,138 30-19,-161 9 0,-139 37 25,71 10-27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08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3089 658 11899,'-1'-13'216,"0"1"0,-1 0 0,0 0 1,-1 0-1,0 0 0,-1 0 1,0 1-1,-11-20 0,-1 2 168,-1 1 1,-22-27-1,16 27-322,-1 0 0,-2 1 1,0 2-1,-1 1 0,-57-38 0,42 36-47,-1 2 0,-1 2-1,-85-30 1,42 27-28,-1 3 1,-1 4-1,-1 4 0,-123-3 0,66 13 49,0 6 1,0 7-1,0 6 0,1 6 1,2 7-1,0 6 0,-164 62 1,255-75 69,0 2 0,1 2 0,2 3 0,0 1 0,-83 68 0,109-76-47,1 1 0,2 1 0,0 1-1,1 0 1,-17 29 0,25-32-22,1-1-1,1 1 1,1 1 0,1 0 0,0 0 0,2 1 0,-6 35 0,10-42-26,1 0-1,1-1 1,0 1 0,0 0 0,2 0-1,0-1 1,1 1 0,0-1 0,2 0-1,-1 0 1,2 0 0,0 0 0,1-1-1,0 0 1,1 0 0,1-1 0,0 0-1,20 21 1,1-4 3,1-2-1,2-2 1,0-1 0,2-1-1,42 22 1,10-3 3,102 38 0,-80-42-16,2-5 1,0-5-1,2-5 1,1-4-1,1-6 1,0-5-1,1-4 1,-1-6-1,1-5 1,189-34-1,-139 4-4,-2-7-1,-2-7 1,-2-8-1,-3-6 1,-3-7-1,149-94 1,-141 58 1,-135 87 6,-2-1 0,-1-1 0,38-46-1,-53 57 3,-1 0-1,-1 0 0,0-1 0,0 1 1,-1-2-1,7-21 0,-11 28-11,0-1-1,-1 1 0,0-1 0,0 1 1,-1-1-1,1 1 0,-1-1 0,-1 1 1,1-1-1,-1 1 0,0-1 1,-1 1-1,0-1 0,0 1 0,-5-12 1,2 11-27,1-1 0,-2 1 0,1 0 1,-1 0-1,0 1 0,0 0 0,-1 0 1,-8-7-1,0 3-34,0 0 1,-1 1-1,-27-11 0,-9 1 4,-2 3-1,0 2 0,-109-14 1,-62 8-110,220 20 169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12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2344 1 12443,'-7'2'191,"0"1"0,0 0 0,0 0 0,1 0 0,-1 1 0,1 0 0,0 1 1,0-1-1,1 1 0,-1 0 0,-7 10 0,-1 4 52,1 0 1,-15 30-1,-7 10-64,-179 228 536,104-146-443,-56 66 64,-229 222 0,72-133 151,176-166-238,-11 5-97,-280 183 0,264-210-75,170-105-82,-1 0-10,-1 0 0,1 0-1,1 0 1,-1 1 0,0 0 0,-7 8-1,27-43-912,-8 3 735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13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49 15371,'6'-25'1275,"-3"17"-295,-2 18 609,-48 412 1659,46-414-3191,-1 23 293,2-31-342,0 0 0,1 0 0,-1 0 0,0 0 0,0 0 0,1 1 1,-1-1-1,0 0 0,0 0 0,1 0 0,-1 0 0,0 0 0,0 0 0,1 0 0,-1 0 0,0 0 0,1 0 0,-1 0 0,0 0 0,0-1 0,1 1 0,-1 0 0,0 0 0,0 0 0,0 0 0,1 0 0,-1 0 0,0-1 1,0 1-1,1 0 0,-1 0 0,0 0 0,0-1 0,0 1 0,0 0 0,0 0 0,1-1 0,9-8 90,115-145 415,-43 49-351,-51 67-120,10-13 56,64-61-1,-103 111-95,-1 0 0,0-1 0,0 1 0,0 0 0,1 0 0,-1 0 0,1 0 0,-1 0 0,1 1 0,-1-1 0,1 0 0,-1 1 0,1-1 0,-1 1 0,1-1 0,0 1 0,3-1 0,-5 2-2,1-1 1,0 1-1,-1-1 1,1 0-1,0 1 0,-1 0 1,1-1-1,-1 1 0,1-1 1,-1 1-1,1-1 0,-1 1 1,1 0-1,-1 0 1,0-1-1,1 1 0,-1 0 1,0-1-1,0 1 0,1 0 1,-1 0-1,0 0 1,0-1-1,0 1 0,0 1 1,0 10-1,-1-1 0,0 0 1,-4 20-1,4-26 3,-27 122 28,-8 43 217,35-169-246,1 0 0,0 0 0,0 0 0,0 0 0,0 1 0,0-1 0,0 0 1,0 0-1,0 0 0,0 1 0,0-1 0,1 0 0,-1 0 0,1 2 1,-1-3-27,1 0 0,-1 1 0,0-1 0,1 0 0,-1 0 0,0 0 0,0 1 0,1-1 0,-1 0 0,0 0 1,1 0-1,-1 0 0,0 0 0,1 0 0,-1 0 0,0 0 0,1 0 0,-1 0 0,1 0 0,-1 0 0,0 0 1,1 0-1,-1 0 0,0 0 0,1 0 0,-1 0 0,0 0 0,1 0 0,-1 0 0,1-1 0,1 0-308,1-1 0,-1 0-1,1 0 1,-1 0 0,0 0-1,0 0 1,0 0-1,0-1 1,4-4 0,29-53-1322,-12 19 590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14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44 251 14915,'0'5'264,"2"15"949,-2-20-1186,1 1 0,-1-1 0,0 1 0,1-1 0,-1 1 0,1-1 0,-1 1 0,1-1 0,-1 1 0,1-1 0,-1 0 0,1 1 0,-1-1 0,1 0 0,0 0 0,-1 1 0,1-1 0,-1 0 0,1 0 0,0 0 0,-1 0 0,1 0 0,0 0 0,-1 0 0,1 0 0,0 0 0,-1 0 0,1 0 0,-1 0 0,1 0 0,1-1 0,11-3 322,0-1 1,0-1-1,-1 0 1,0-1-1,0 0 1,0 0-1,20-19 1,-3 4 105,-20 16-336,69-54 849,-69 52-836,1-1 0,-2 0 0,0 0 0,0-1 0,11-18 0,-18 26-114,0 1 0,0-1 0,0 0-1,0 0 1,0 0 0,0 1 0,-1-1 0,1 0-1,-1 0 1,1 0 0,-1 0 0,0 0 0,0 0-1,0 0 1,0 0 0,0 0 0,-1-3 0,1 4-9,-1 0 1,1 0-1,-1 0 1,0 0-1,1 0 1,-1 1-1,0-1 1,0 0-1,1 0 1,-1 1-1,0-1 1,0 0-1,0 1 1,0-1-1,0 1 1,0-1-1,0 1 1,0 0-1,-1-1 1,1 1-1,-2-1 1,-5 1 13,0 0 0,0 0-1,1 0 1,-1 1 0,0 0 0,-15 4 0,8 0-9,0 1 0,0 0 0,1 1 0,0 0 0,1 1 0,-1 1 0,1 0 0,1 0 0,-14 14 0,11-8-1,1 0 0,1 1 1,0 0-1,1 1 0,1 0 0,-15 29 0,22-37-3,0 1 1,1 0-1,0 0 1,0-1-1,1 2 1,1-1-1,-2 17 1,3-24-9,0 0 0,0 1 0,0-1 0,1 0 0,-1 0 0,1 0 0,-1 0 0,1 0 0,0 0 0,0-1 0,1 1 0,-1 0 0,1 0 0,-1-1 0,1 1 0,0-1 0,0 1 0,0-1 1,0 0-1,0 1 0,0-1 0,1-1 0,-1 1 0,1 0 0,-1 0 0,1-1 0,0 0 0,0 1 0,4 0 0,1 0 0,-1-1 1,0 0-1,0-1 0,1 0 0,-1 0 1,0 0-1,1-1 0,-1 0 0,0 0 0,0-1 1,0 0-1,0 0 0,0-1 0,8-4 1,7-4 2,-1-1 0,38-27 0,-17 4 15,75-79-1,8-8 9,-122 119-28,0 1 1,0-1-1,0 1 0,1 0 1,-1 0-1,1 0 0,3-2 0,-6 4 0,-1 0 0,0 0 0,1 0 0,-1 0 0,0 0 0,0 0 0,1 0-1,-1 0 1,0 0 0,1 0 0,-1 0 0,0 0 0,0 0 0,1 0 0,-1 0-1,0 0 1,0 1 0,1-1 0,-1 0 0,0 0 0,0 0 0,1 0 0,-1 1-1,0-1 1,0 0 0,0 0 0,1 0 0,-1 1 0,0-1 0,0 0 0,0 0-1,0 1 1,1-1 0,-1 0 0,-1 21-1,-25 65 31,19-68-18,1 0 1,0 0-1,2 0 1,0 1-1,1 0 1,1 0-1,0 26 1,2-41-10,0-1 1,1 1 0,-1-1-1,1 1 1,0-1 0,0 1-1,0-1 1,0 0 0,1 0 0,-1 1-1,1-1 1,0 0 0,0 0-1,0-1 1,0 1 0,0 0-1,4 3 1,-3-4-1,0-1 0,0 1 0,0-1 0,1 1 0,-1-1 1,0 0-1,0 0 0,1 0 0,-1-1 0,0 1 0,1-1 0,-1 0 0,1 0 0,5 0 1,5-3-1,-1 0 1,1 0 0,-1-1-1,0-1 1,0 0 0,-1-1 0,19-11-1,2-5 37,0 0-1,-2-2 0,-1-2 1,-1 0-1,-1-2 0,-1-1 1,34-50-1,-71 95 74,1 0 0,1 1 0,0-1 0,1 2 0,1-1 0,1 1 0,0 0-1,-4 32 1,9-47-119,0-1 0,0 1 0,0-1 0,0 1 0,1 0 0,-1-1 0,1 1 0,0-1 0,0 1 0,0-1 0,0 0 0,0 1 0,0-1 0,0 0 0,1 1 0,-1-1-1,1 0 1,0 0 0,2 2 0,-2-3-46,-1 0 0,1 0 0,0 0 0,0-1 0,-1 1 0,1 0 0,0-1 0,0 1 0,0-1 0,0 0 0,0 0-1,0 0 1,0 0 0,0 0 0,-1 0 0,1 0 0,0-1 0,0 1 0,0 0 0,0-1 0,0 0 0,-1 1 0,1-1 0,0 0 0,0 0 0,-1 0-1,3-2 1,19-15-254,0-6-101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7:0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58 12171,'-26'4'943,"14"-3"-451,1 1 1,0 1 0,-22 6 0,26-3 435,11-2 8,17 0-173,87 0 283,109-10 1,-89 1-736,2439-71 2012,-2468 72-2304,273 0 171,-345 7-102,-20-2-226,-15 0-634,-58-3-635,39 2 984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7:0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90 14867,'-31'2'205,"68"-8"-47,0 0-69,447-50 437,5 33-150,744 36 688,-473 5-975,863-21 106,-934-1-144,-154-1-29,771 12 73,-1260-6-78,-8 0 29,1 1 1,-1 1-1,0 2 1,40 12 0,-76-17-38,-1 0 0,0 0 0,0 1 0,1-1 0,-1 0 0,0 1 0,0-1 0,1 1 1,-1 0-1,0-1 0,0 1 0,0 0 0,0 0 0,0-1 0,0 1 0,0 0 0,0 0 1,0 0-1,0 0 0,-1 0 0,1 1 0,1 1 0,-2-2 3,-1 0-1,1 0 1,0 0 0,0 0 0,-1 0-1,1 0 1,-1 0 0,1 0-1,-1 0 1,1 0 0,-1 0-1,0-1 1,1 1 0,-1 0-1,0 0 1,0-1 0,0 1 0,1 0-1,-1-1 1,0 1 0,-1 0-1,-7 4-1,0-1-1,0 0 1,0 0 0,-14 4-1,17-7-62,1 0-1,-1 0 0,1-1 1,-1 1-1,1-1 0,-1-1 1,1 1-1,-1-1 0,1 1 1,-1-2-1,-8-2 0,-10-4-103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9:0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323 160 13827,'16'8'152,"-1"0"0,2-1 0,-1-1-1,1 0 1,0-1 0,0-1 0,0-1 0,1 0 0,29 0 0,14-4 34,85-10 1,-140 10-161,171-20 231,258-17 4,-3 58 213,-2 0-46,17-42-343,53 0-54,-373 32-46,-226-17-77,-200-8-276,-826-37 23,-558 29-235,1664 23 582,14-1-12,1 1 0,-1 0 0,1 0 0,-1 0 1,1 1-1,-1-1 0,1 1 0,0 0 0,-1 0 0,-6 3 0,12-3 0,-1-1 0,0 1 0,1-1-1,-1 1 1,0-1 0,1 0 0,-1 1 0,1-1 0,-1 1-1,1-1 1,-1 0 0,1 0 0,-1 1 0,1-1 0,-1 0-1,1 0 1,-1 0 0,1 0 0,0 1 0,-1-1 0,1 0-1,-1 0 1,1 0 0,-1 0 0,1 0 0,0-1 0,26 5-148,492-12-1003,-259-4 1004,404 5 79,20-1 4,-287-6-94,142-4-198,-2 29 189,-502-8 224,-25 1-5,-10-3-41,0-1 0,0 1 0,-1-1 0,1 0 0,0 1 0,0-1 0,-1 0 1,1 0-1,0 1 0,-1-1 0,1 0 0,0 0 0,-1 1 0,1-1 0,0 0 0,-1 0 1,1 0-1,-1 1 0,1-1 0,0 0 0,-1 0 0,1 0 0,-1 0 0,0 0 1,-59 11-872,-104 8 1,122-16 870,-83 6-275,-13 2-126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13659,'0'2'344,"0"0"1,0 0-1,0 0 1,0 0-1,0-1 1,0 1-1,1 0 1,-1 0-1,1 0 1,0 0-1,-1-1 1,1 1-1,0 0 1,0-1-1,0 1 1,0-1-1,0 1 1,1-1-1,-1 1 1,0-1-1,3 2 1,-1-2-77,-1 1 0,1-1 0,-1 0 0,1-1 0,-1 1 0,1 0 0,0-1 0,-1 1 0,1-1 0,0 0 0,-1 0 0,1 0 0,4-1 1,0 0-81,0 0 1,-1 0 0,1-1 0,0-1 0,-1 1 0,0-1-1,1 0 1,-1 0 0,0 0 0,0-1 0,6-5-1,-9 5-152,0 1 0,0-1 0,-1 0 0,1 1 0,-1-1-1,1 0 1,-1 0 0,-1-1 0,1 1 0,0 0-1,-1-1 1,0 1 0,1-5 0,-2 7-30,0 1-1,0-1 1,0 1 0,0 0-1,0-1 1,-1 1 0,1-1 0,0 1-1,-1 0 1,1-1 0,-1 1-1,1 0 1,-1-1 0,1 1 0,-1 0-1,0 0 1,0-1 0,-1 0-1,1 1-4,-1 0-1,1 0 0,-1 0 0,1 0 0,-1 0 1,0 1-1,1-1 0,-1 0 0,0 1 0,0 0 1,0-1-1,1 1 0,-1 0 0,0 0 0,0 0 1,0 0-1,-3 0 0,-1 2 1,-1-1-1,1 1 1,0-1 0,0 2 0,0-1-1,0 1 1,0 0 0,1 0 0,-1 0-1,1 1 1,0 0 0,0 0-1,0 0 1,1 1 0,-1-1 0,1 1-1,0 0 1,1 1 0,-1-1 0,1 1-1,-3 5 1,5-10 0,1 0 1,-1 1-1,1-1 0,-1 0 0,1 0 1,-1 0-1,1 1 0,0-1 0,0 0 1,0 0-1,-1 1 0,1-1 0,0 0 1,1 0-1,-1 1 0,0-1 1,0 0-1,0 0 0,1 0 0,-1 1 1,1-1-1,-1 0 0,1 0 0,-1 0 1,1 0-1,0 0 0,-1 0 1,1 0-1,0 0 0,0 0 0,0 0 1,0 0-1,0 0 0,0 0 0,0-1 1,0 1-1,0 0 0,0-1 1,0 1-1,0-1 0,1 0 0,-1 1 1,0-1-1,0 0 0,2 1 0,8 1 8,0 0 0,1-1-1,-1-1 1,15 0-1,-12 0-2,53 0 31,73 3 7,-118-2-15,1 2 0,-1 1 0,0 0 0,23 9 0,-41-12 21,-1 0 1,1 0-1,-1 0 0,1 1 0,-1 0 0,0-1 0,1 1 0,-1 0 0,0 0 0,0 1 0,0-1 0,-1 1 0,1-1 0,-1 1 1,1 0-1,-1 0 0,0 0 0,0 0 0,3 7 0,-7-21 494,1 0 0,0 1 0,1-20-1,0-5-283,-12-120-276,12 152-42,0 1-1,-1 0 1,1-1-1,1 1 1,-1-1 0,0 1-1,1 0 1,-1-1-1,1 1 1,-1 0-1,1-1 1,0 1 0,2-4-1,-2 5-33,0 0-1,1 0 1,-1 1 0,0-1-1,0 0 1,0 1-1,1-1 1,-1 1 0,0-1-1,0 1 1,1-1-1,-1 1 1,0 0 0,1 0-1,-1 0 1,0 0-1,1 0 1,-1 0 0,0 0-1,1 0 1,-1 0-1,0 1 1,1-1 0,-1 0-1,0 1 1,3 0-1,117 49-3458,-68-31 2484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9:0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195 186 12571,'75'10'366,"1"-4"0,99-4 0,152-25-529,-213 12 204,309-27-145,553-36 27,282 38 385,-683 22-246,-503 13-75,660-3-388,-726 4 391,8 1-20,1 0 1,15 3-1,-22 0 9,-14 0 16,-13 2 17,-243 15 474,185-18-359,-1203 3 1156,729-29-1868,-412-7-501,-385 99 1187,1255-58-149,1 4 1,1 4-1,-177 62 0,248-74-13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1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10647 13203,'-5'1'40,"1"0"1,-1 0 0,1 0-1,-1-1 1,1 1 0,-1-1-1,0 0 1,1-1 0,-1 1-1,1-1 1,-1 0 0,1 0-1,-1 0 1,1 0 0,0-1-1,0 0 1,-1 0 0,1 0-1,0 0 1,1-1-1,-1 0 1,0 1 0,1-1-1,-5-6 1,-7-6 80,2-2-1,0 0 1,1 0 0,-11-21-1,17 27-112,-168-325-9,28-15-3,117 272 11,3-2 0,3-1 0,4-1 0,4 0 1,4-1-1,-2-89 0,15-94-91,66-481-1,114-258-168,-137 778 223,141-684-323,-108 574 491,177-482 0,207-207 210,-414 932-312,346-635 396,-13 125-33,131-75-47,72 61-120,-155 255-192,29 38-103,-273 210 42,-4 2 10,-132 82 85,2 3 1,76-33-1,-103 49 641,-24 13-700,1-1-1,-1 1 0,0 0 0,0 0 0,0 0 1,0 0-1,0 0 0,0-1 0,0 1 0,0 0 0,0 0 1,0 0-1,0 0 0,0 0 0,0-1 0,0 1 1,0 0-1,0 0 0,0 0 0,0 0 0,0 0 1,0-1-1,0 1 0,0 0 0,-1 0 0,1 0 0,0 0 1,0 0-1,0 0 0,0-1 0,0 1 0,0 0 1,0 0-1,0 0 0,-1 0 0,1 0 0,0 0 1,0 0-1,0 0 0,0 0 0,0 0 0,0 0 0,-1-1 1,1 1-1,-18-4 183,-26-3 71,13 7-316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2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4495 4692 15195,'-6'2'116,"1"0"0,-1-1 0,1 1 0,-1-1-1,1 0 1,-1-1 0,0 1 0,0-1 0,1 0 0,-1 0-1,-7-2 1,3 0 28,0-1 0,0 1 0,1-2 0,-1 0 0,-15-8 0,-2-5-18,1-1-1,1 0 1,-25-26 0,-27-32-157,-112-146 0,39 42-39,-512-485 18,200 212 290,221 211-121,183 185-108,-372-372 109,14-15-39,394 419-79,-616-731-29,422 487 24,-68-90 10,233 288-21,8 9-99,-2 3 0,-97-98 0,137 152 64,-1 0 1,1 0 0,-2 0 0,1 1 0,0-1-1,-1 2 1,0-1 0,0 1 0,0 0 0,-11-3-1,8 5-123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2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19676,'-1'0'93,"0"1"-1,1 0 0,-1 0 1,1 0-1,-1 0 1,1-1-1,-1 1 0,1 0 1,-1 0-1,1 0 1,0 0-1,0 0 0,-1 0 1,1 0-1,0 0 0,0 0 1,0 2-1,0 0 67,-8 49 831,0 102 1,6-90-825,2 284 616,1-334-758,-2-10-11,1 1 1,1-1-1,-1 0 1,0 1-1,1-1 1,0 0-1,0 0 0,0 1 1,4 6-1,-5-11-10,0 1-1,0-1 1,0 0-1,0 1 1,1-1-1,-1 0 1,0 1-1,0-1 0,1 0 1,-1 0-1,0 0 1,0 1-1,1-1 1,-1 0-1,0 0 1,1 0-1,-1 0 1,0 1-1,1-1 1,-1 0-1,0 0 1,1 0-1,-1 0 1,0 0-1,1 0 1,-1 0-1,0 0 0,1 0 1,-1 0-1,0 0 1,1 0-1,-1 0 1,0 0-1,1 0 1,-1-1-1,13-10 58,6-20 13,13-37-3,23-42 49,-44 90-98,1 1 1,0 1 0,21-23 0,-32 40-24,0-1 1,1 0 0,-1 1 0,1-1-1,-1 1 1,1 0 0,0-1 0,-1 1-1,1 0 1,0 0 0,0 0 0,0 0-1,0 0 1,0 1 0,0-1-1,0 0 1,0 1 0,0 0 0,0-1-1,0 1 1,0 0 0,4 0 0,-4 1-1,0 0 1,1 0 0,-1 0 0,0 0 0,0 1 0,0-1 0,0 1 0,0-1 0,0 1-1,0 0 1,0 0 0,-1 0 0,1 0 0,-1 0 0,3 4 0,2 6-2,0 1 0,0 0 0,-2 0-1,0 0 1,4 20 0,-7-26 17,0-1 1,0 1-1,-1 0 0,0 0 0,0-1 0,-1 1 0,1 0 0,-2-1 0,1 1 1,-1 0-1,0-1 0,0 0 0,-5 9 0,2-6 25,0 0 0,-1 0 0,0-1 1,-1 0-1,0 0 0,0-1 0,-17 13 0,1-4 74,-1 0 0,-1-2 1,0-1-1,-1-1 0,-40 12 0,42-16-59,-1-1 1,-1-1-1,1-1 1,-1-1-1,0-1 1,-42-2-1,67-1-78,0 0-1,0 0 1,0 1-1,-1-1 1,1-1-1,0 1 0,0 0 1,0 0-1,0 0 1,0 0-1,0-1 1,0 1-1,0 0 1,0-1-1,1 1 0,-1-1 1,0 1-1,0-1 1,0 0-1,0 1 1,1-1-1,-1 0 0,0 1 1,0-2-1,1 1-52,0 0 0,1 0 0,-1-1 0,1 1-1,-1 0 1,1 0 0,0 0 0,0 0-1,-1 0 1,1 1 0,0-1 0,0 0 0,0 0-1,0 0 1,0 1 0,0-1 0,0 0 0,0 1-1,0-1 1,0 1 0,1-1 0,21-12-740,-2 0 1,38-31-1,-11-1 27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2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 17676,'10'-10'1354,"-10"10"-1329,0 0-1,0 0 1,0 0-1,1 0 0,-1 0 1,0 0-1,0 0 0,0 1 1,1-1-1,-1 0 0,0 0 1,0 0-1,0 0 1,0 0-1,1 0 0,-1 0 1,0 0-1,0 0 0,0 0 1,0 1-1,0-1 0,1 0 1,-1 0-1,0 0 1,0 0-1,0 0 0,0 1 1,0-1-1,0 0 0,0 0 1,1 0-1,-1 1 0,0-1 1,0 0-1,0 0 1,0 0-1,0 4 126,1 0 1,-1-1 0,0 1-1,0 0 1,0-1-1,-2 7 1,-24 114 2739,5-27-1942,-15 144 116,33-191-1320,2 0 0,9 94 0,-8-143 227,8 37-1469,-8-39 1490,0 1 0,0 0 0,0 0 0,0 0 0,0 0 0,0 0 0,0 0 0,0 0 1,1-1-1,-1 1 0,0 0 0,0 0 0,0 0 0,0 0 0,0 0 0,0 0 0,0 0 0,0 0 0,0 0 0,0 0 0,0 0 0,1 0 0,-1-1 0,0 1 0,0 0 0,0 0 1,0 0-1,0 0 0,0 0 0,0 0 0,1 0 0,-1 0 0,0 0 0,0 0 0,0 0 0,0 0 0,0 0 0,0 0 0,0 0 0,1 0 0,-1 0 0,0 1 0,0-1 0,0 0 1,0 0-1,0 0 0,0 0 0,0 0 0,0 0 0,0 0 0,1 0 0,-1 0 0,0 0 0,0 0 0,0 0 0,0 1 0,0-1 0,0 0 0,0 0 0,0 0 0,0 0 0,0 0 0,0 0 1,0 0-1,0 1 0,0-1 0,0 0 0,4-12-312,2-14-328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2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16788,'2'6'268,"0"1"0,1-1 0,0 1 0,0-1 0,0 0 0,1 0 0,0-1 0,0 1 0,0-1 0,1 0 0,0 0 0,6 6 0,-7-9-177,0 0 1,0 0-1,0 0 1,0 0-1,0-1 1,0 1-1,0-1 1,0 0-1,1 0 1,-1-1-1,1 1 0,-1-1 1,0 0-1,1 0 1,-1 0-1,0-1 1,1 0-1,-1 1 1,0-2-1,7-1 1,9-5 34,-1-1 1,-1-1-1,0 0 1,0-2-1,-1 0 0,-1 0 1,0-2-1,0 0 1,-2-1-1,25-30 1,-33 36-57,-1 1-1,0-1 1,-1 0 0,5-13 0,-8 20-47,0 0 1,-1 0-1,1 0 0,-1 0 0,0 0 1,1-1-1,-1 1 0,0 0 0,0 0 1,-1 0-1,1-4 0,-1 6-12,1-1 1,0 0-1,-1 0 0,1 1 0,-1-1 0,1 0 0,-1 1 1,1-1-1,-1 1 0,1-1 0,-1 1 0,0-1 0,1 1 0,-1-1 1,0 1-1,1 0 0,-1-1 0,0 1 0,0 0 0,1-1 1,-1 1-1,0 0 0,0 0 0,1 0 0,-1 0 0,0 0 0,0 0 1,0 0-1,1 0 0,-1 0 0,-1 0 0,-2 1 19,0 0-1,0-1 1,0 2-1,0-1 1,1 0-1,-1 1 1,0 0-1,1 0 1,-1 0-1,1 0 1,-1 0-1,-5 6 1,-3 3 84,-19 24 0,29-32-99,-17 21 95,1 1 0,1 0 0,-14 30 0,23-39-57,1 0-1,0 0 1,1 1-1,1 0 1,1 0 0,-4 32-1,7-45-38,1 1 0,0-1 1,0 0-1,1 1 0,-1-1 0,1 0 0,0 0 0,0 1 0,2 6 0,-2-9-9,0-1 0,0 1 0,1 0 0,-1-1-1,0 1 1,0-1 0,1 1 0,-1-1 0,1 0 0,-1 0-1,1 0 1,-1 1 0,1-2 0,0 1 0,0 0-1,-1 0 1,1 0 0,0-1 0,0 1 0,0-1-1,0 0 1,0 1 0,0-1 0,3 0 0,2-1-3,1 1 0,0-2 0,0 1 0,-1-1 0,1 0 0,-1 0 0,1-1 0,-1 0 0,0-1 0,0 0 0,0 0 0,8-7 0,12-9 4,36-36-1,-63 56-5,32-33 24,0-1 0,-3-2 1,-1 0-1,-1-2 0,21-43 0,-33 56-6,-15 26-18,0-1 0,0 0 0,0 0 0,0 0 1,0 0-1,0 0 0,0 0 0,0 1 0,0-1 1,0 0-1,0 0 0,0 0 0,0 0 0,0 0 0,1 0 1,-1 0-1,0 0 0,0 1 0,0-1 0,0 0 1,0 0-1,0 0 0,0 0 0,0 0 0,1 0 0,-1 0 1,0 0-1,0 0 0,0 0 0,0 0 0,0 0 1,0 0-1,0 0 0,1 0 0,-1 0 0,0 0 1,0 0-1,0 0 0,0 0 0,0 0 0,1 0 0,-1 0 1,0 0-1,0 0 0,0 0 0,0 0 0,0 0 1,0 0-1,0 0 0,1 0 0,-1 0 0,0 0 0,0 0 1,0-1-1,0 1 0,0 0 0,0 0 0,0 0 1,0 0-1,0 0 0,0 13 15,-12 75 165,-5 41 171,16-110-274,1-1 1,0 0 0,1 0-1,1 0 1,5 19 0,-6-33-59,0 0 1,1 0 0,-1-1 0,1 1-1,0-1 1,0 1 0,0-1 0,0 0-1,0 0 1,1 0 0,0 0 0,-1 0-1,1 0 1,0-1 0,0 1 0,1-1-1,5 4 1,-7-5-33,0-1-1,0 1 0,0 0 1,1-1-1,-1 1 1,0-1-1,0 0 1,0 0-1,1 1 0,-1-2 1,0 1-1,0 0 1,0 0-1,1-1 1,-1 1-1,0-1 1,0 1-1,0-1 0,0 0 1,0 0-1,0 0 1,0 0-1,0 0 1,0-1-1,-1 1 0,1-1 1,0 1-1,-1-1 1,1 1-1,-1-1 1,0 0-1,2-2 1,1-4-66,0 0 1,0 0 0,-1-1-1,0 1 1,0-1 0,-1 1-1,0-1 1,-1 0 0,0 0 0,0 1-1,-2-18 1,1 21 41,0-56-249</inkml:trace>
  <inkml:trace contextRef="#ctx0" brushRef="#br0" timeOffset="1">597 0 19036,'-6'21'2145,"3"0"-1505,5-9-304,3-1 1904,10 1-1952,2-3-536,2-8 344,1-5-96,0-15-160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2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20316,'-1'23'714,"-1"1"-1,-2-1 0,-6 25 0,-6 39 1234,15-84-1924,1 0-1,0 0 1,-1 0 0,1 0-1,1-1 1,-1 1 0,0 0-1,1 0 1,-1 0-1,1-1 1,0 1 0,0 0-1,0-1 1,0 1 0,0 0-1,1-1 1,-1 0 0,1 1-1,0-1 1,0 0-1,-1 0 1,1 0 0,1 0-1,-1 0 1,4 3 0,0-3-154,0 1 0,1-1 0,-1 0 0,0 0 0,1 0 0,0-1 0,-1 0 0,1-1 0,12 0 0,-12 0 22,4 0-53,0 0 0,0 1 0,-1 0 0,1 0 0,11 4 0,-19-4 151,1 0 1,-1 1 0,1-1-1,-1 1 1,0 0 0,0 0-1,0 0 1,0 1-1,0-1 1,-1 1 0,1-1-1,-1 1 1,0 0 0,1 0-1,-1 0 1,0 0 0,-1 0-1,4 7 1,-2-1 93,0 1 1,-1-1-1,0 0 1,-1 1-1,1-1 1,-2 1-1,1-1 1,-2 1-1,1-1 1,-1 1-1,0-1 0,-1 1 1,-5 16-1,2-12 98,0-1 0,-1 1-1,-1-1 1,0 0-1,0 0 1,-1-1 0,-1 0-1,-13 14 1,19-22-139,-1-1 0,1 0 0,-1 0 0,1 0 0,-1 0 0,0 0 0,0-1 0,0 0 0,0 0 0,-1 0-1,1 0 1,-1-1 0,1 0 0,-1 0 0,1 0 0,-1 0 0,0-1 0,-5 1 0,6-2-103,0 0 1,0 1-1,0-1 0,0-1 1,0 1-1,0-1 0,0 1 0,0-1 1,1 0-1,-1 0 0,1-1 0,0 1 1,0-1-1,-1 0 0,2 1 0,-1-2 1,0 1-1,0 0 0,1 0 1,0-1-1,-2-3 0,-2-4-201,1-1 0,0 0 0,1-1 1,0 1-1,1 0 0,0-1 0,-1-24 0,1-6-434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2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82 15835,'13'0'684,"8"1"497,39-3 0,-55 2-949,0-1 0,0 0 0,0 0 0,0-1 0,0 1 0,0-1 0,0 0 0,0 0 0,-1-1 0,1 1 0,-1-1 0,0 0 0,4-4 0,-7 7-169,0-1 1,0 0 0,0 0 0,0 1-1,-1-1 1,1 0 0,0 0 0,-1 0-1,1 0 1,0 0 0,-1 0 0,1 0-1,-1 0 1,0 0 0,1 0 0,-1 0-1,0-1 1,0 1 0,0 0 0,1 0-1,-1 0 1,0 0 0,-1-2-1,1 1-18,-1 1 0,0 0-1,0 0 1,1 0-1,-1 0 1,0 0-1,0 0 1,0 0-1,0 0 1,0 1-1,0-1 1,0 0-1,0 0 1,-1 1-1,1-1 1,0 1-1,-2-1 1,-3-1 26,-1 0 0,1 0 1,-1 1-1,0 0 0,0 0 0,-10 1 1,6 1-36,1 1 1,-1 0 0,0 1 0,1 0 0,-1 1-1,1 0 1,0 1 0,0 0 0,0 0 0,1 1-1,0 0 1,-14 13 0,11-8 10,0 0 0,1 1 1,0 1-1,0 0 0,2 0 0,0 1 1,-14 26-1,19-30-17,0 0 1,1 0-1,0 0 1,1 0-1,0 0 1,0 1-1,0 11 1,2-19-24,0-1-1,0 1 1,0-1 0,0 1 0,0 0 0,0-1-1,1 1 1,0-1 0,-1 1 0,1-1 0,0 0 0,0 1-1,0-1 1,1 0 0,-1 1 0,0-1 0,1 0 0,0 0-1,-1 0 1,1 0 0,0-1 0,0 1 0,0 0 0,0-1-1,0 1 1,0-1 0,1 0 0,-1 0 0,0 1-1,1-2 1,-1 1 0,1 0 0,-1 0 0,5 0 0,2-1-5,-1 0 1,1 0-1,0-1 1,0 0-1,-1 0 1,1-1-1,0 0 1,-1 0-1,9-5 1,76-36-63,-77 34 53,36-19-20,-29 14 8,0 1 1,1 2-1,1 0 0,29-8 0,-52 18 26,1 0-1,-1 1 1,1-1 0,0 1-1,-1-1 1,1 1 0,0 0-1,-1 0 1,1 0 0,0 0-1,-1 1 1,1-1 0,-1 1-1,1 0 1,-1-1 0,1 1-1,-1 0 1,1 1 0,-1-1-1,0 0 1,4 3 0,-3 0 41,1 0 1,-1 1 0,0-1-1,0 1 1,0 0 0,-1 0-1,4 10 1,6 10 127,-11-22-159,0-1-1,0 0 1,0 0 0,1 0-1,-1 0 1,1 0-1,0 0 1,-1-1 0,1 1-1,0 0 1,0-1-1,0 1 1,0-1 0,0 0-1,0 0 1,1 0 0,-1 0-1,0 0 1,1 0-1,-1 0 1,0-1 0,1 1-1,-1-1 1,1 0-1,-1 0 1,1 0 0,-1 0-1,0 0 1,1 0 0,-1-1-1,1 1 1,-1-1-1,0 0 1,1 0 0,3-2-1,8-3-57,-1-1-1,0 0 0,0-1 0,18-15 1,-28 21 20,26-21-176,-15 11 9,1 1-1,0 0 0,0 2 1,18-9-1,-32 17 176,-1 1 0,1-1 1,-1 1-1,1 0 0,0-1 0,-1 1 0,1 0 0,0 0 0,-1-1 0,1 1 1,0 0-1,-1 0 0,1 0 0,0 0 0,0 0 0,-1 0 0,1 0 0,0 0 1,-1 0-1,1 0 0,0 1 0,-1-1 0,1 0 0,0 0 0,-1 1 0,1-1 1,0 0-1,-1 1 0,1-1 0,-1 1 0,1-1 0,0 0 0,0 2 1,-1 0 4,1-1 0,0 1 0,-1 0 0,0 0 0,1 0 0,-1 0 0,0 0 0,0-1 0,0 1 1,0 0-1,0 0 0,-1 3 0,-2 9 77,-1 0 0,-7 18 0,11-32-66,-5 12-14,1-3-213,1 0-1,0 1 0,-4 17 0,12-60-191,2 3 89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2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22885,'-7'41'1856,"-2"4"-1384,-2 1-184,3 2 297,4-2-17,0-4-88,4-3-280,3-7-616,1-2-344,2 2-625,0 3-31,-2-3 912,2-3-336,1-3-209</inkml:trace>
  <inkml:trace contextRef="#ctx0" brushRef="#br0" timeOffset="1">79 800 20532,'1'36'2313,"4"-7"-1609,-1-14-336,2-6 1697,2-8-1609,1-4-576,0-8 184,-2-14-104,-4 2-168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0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16596,'9'2'1309,"18"-2"-808,0-2 0,47-10-1,-20 3 12,784-105 1465,-70 11-3353,131-53 865,-7-33 3228,-683 144-1622,-168 36-935,216-43 1142,2 22-547,-251 29-763,0 1 0,0 0 0,0 0 0,0 1 1,10 1-1,-18-2 4,-1 1-1,1-1 1,0 0-1,0 0 1,0 0 0,-1 0-1,1 0 1,0 0-1,0 0 1,0 1 0,-1-1-1,1 0 1,0 0-1,0 0 1,0 0 0,0 1-1,0-1 1,0 0 0,-1 0-1,1 0 1,0 1-1,0-1 1,0 0 0,0 0-1,0 1 1,0-1-1,0 0 1,0 0 0,0 0-1,0 1 1,0-1 0,0 0-1,0 0 1,0 1-1,0-1 1,0 0 0,0 0-1,0 0 1,0 1-1,0-1 1,1 0 0,-1 0-1,0 0 1,0 1-1,0-1 1,0 0 0,0 0-1,1 0 1,-1 0 0,0 1-1,0-1 1,0 0-1,1 0 1,-1 0 0,0 0-1,0 0 1,0 0-1,1 0 1,-1 0 0,0 0-1,0 1 1,0-1 0,1 0-1,-1 0 1,0 0-1,0 0 1,1 0 0,-1 0-1,0-1 1,-14 8-600,1-4 317,0 0 0,0-2-1,0 1 1,-14-1 0,-6-2-136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72 202 10666,'-23'-13'1305,"19"10"-953,0 1-1,0-1 0,0 1 1,-1 0-1,1 0 1,0 0-1,-1 0 0,-7-1 1,9 6 767,8 3-613,13 5 3,-2-6-299,1-1 1,0 0-1,0-2 1,0 1-1,29-2 1,97-9 339,-126 7-479,637-88 1246,48-3-994,-83 76-315,-2 45-41,9 1 101,-6-44 145,-168-28-1446,-438 41 387,-33 4 359,7-1 333,-25 4-354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168 307 20252,'-2'-3'225,"-1"0"0,0 0 0,0 0 0,0 1 0,-1-1 0,1 1 0,0 0 0,-1 0 0,0 0 0,1 0 0,-6-1 0,7 2-120,-1 1 0,0-1 0,1 1 0,-1 0-1,0-1 1,1 1 0,-1 1 0,1-1 0,-1 0 0,0 1-1,1-1 1,-1 1 0,1 0 0,-1 0 0,1 0 0,-1 0-1,1 0 1,-5 3 0,2 1 33,-1 0-1,1 0 1,0 0-1,0 1 1,1-1-1,0 1 1,0 0-1,0 1 1,0-1 0,1 1-1,-4 13 1,3-10-59,1 0-1,1 0 1,0 1 0,0-1 0,1 1 0,0-1 0,1 19 0,1-27-58,-1 1 0,0 0 0,1 0 0,-1-1 0,1 1 0,0 0 0,0-1 0,0 1 0,0-1 0,0 1 0,1-1 0,-1 0-1,1 1 1,0-1 0,-1 0 0,1 0 0,0 0 0,0 0 0,0 0 0,1-1 0,-1 1 0,0-1 0,1 1 0,-1-1 0,1 0 0,-1 0 0,1 0 0,-1 0 0,1 0 0,0-1 0,0 1 0,-1-1 0,1 0 0,0 1 0,0-2 0,-1 1 0,1 0 0,0 0 0,0-1 0,-1 1 0,1-1 0,0 0 0,2-1 0,3-1 15,1-1-1,-1 1 1,0-2 0,-1 1 0,1-1 0,-1 0 0,13-12 0,1-4 55,19-23 1,-32 34-66,43-50 55,-3-2 0,-3-3 0,71-134 0,-110 181-100,-6 18 18,0 0 1,-1 0 0,1 0-1,0 0 1,0 0 0,0 0 0,-1 0-1,1 0 1,0 0 0,0 0-1,-1 0 1,1 0 0,0 0 0,0 0-1,0 0 1,-1 0 0,1 0-1,0 0 1,0 0 0,0 0-1,-1 0 1,1 0 0,0 0 0,0 1-1,0-1 1,0 0 0,-1 0-1,1 0 1,0 0 0,0 0-1,0 0 1,0 1 0,0-1 0,-1 0-1,1 0 1,0 0 0,0 1-1,-22 22-1,3 4 37,1 1 1,2 1-1,0 0 1,2 1-1,1 1 1,1 0-1,2 0 1,-7 38 0,15-59-22,1 0 1,0 0-1,1 0 1,0 0-1,0 0 1,1 0-1,0 0 1,1 0 0,0 0-1,1-1 1,5 15-1,-6-20-10,0 1 0,1-1 0,-1 1 0,1-1 0,0 0 0,0 0 0,1-1 0,-1 1 0,1-1 0,0 1 0,0-1 0,0 0 0,0-1 0,0 1 0,1-1 0,-1 1 0,1-1 0,0-1 0,0 1 0,-1-1 0,1 0 0,0 0 0,0 0 0,7 0 0,-3-1-9,0-1-1,0 0 0,0 0 0,-1-1 0,1 0 1,0-1-1,-1 0 0,1 0 0,-1-1 0,0 0 1,0 0-1,0-1 0,-1 0 0,9-7 0,1-2-26,-1-1-1,0-1 0,-2 0 0,24-31 1,-33 40 4,1-1 1,-1 1 0,0-1 0,-1 0 0,0-1 0,0 1-1,-1-1 1,0 0 0,-1 1 0,3-14 0,-5 22 24,0-1 1,0 1 0,0 0-1,0 0 1,0 0 0,0-1-1,0 1 1,0 0-1,1 0 1,-1 0 0,0 0-1,0-1 1,0 1-1,0 0 1,0 0 0,0 0-1,0-1 1,-1 1 0,1 0-1,0 0 1,0 0-1,0-1 1,0 1 0,0 0-1,0 0 1,0 0-1,0 0 1,0-1 0,0 1-1,-1 0 1,1 0-1,0 0 1,0 0 0,0 0-1,0-1 1,-1 1 0,1 0-1,0 0 1,0 0-1,0 0 1,0 0 0,-1 0-1,-6 7-37,-7 18 40,9-12 25,1 0 0,0-1 0,1 2 0,0-1 0,1 0 0,-1 17 0,3-27-9,-1 1-1,1-1 0,0 1 0,1 0 1,-1-1-1,1 1 0,0 0 0,0-1 1,0 1-1,0-1 0,0 1 1,1-1-1,-1 0 0,1 0 0,0 0 1,0 0-1,0 0 0,1 0 0,-1 0 1,1-1-1,0 1 0,-1-1 1,1 1-1,0-1 0,0 0 0,0 0 1,7 2-1,-1-1 8,0-1 1,0 0-1,0-1 1,0 0-1,1 0 0,-1-1 1,0 0-1,0-1 1,0 0-1,0 0 1,0-1-1,0 0 0,15-6 1,-4 0 2,-1 0 0,0-2 0,0 0-1,32-23 1,-32 18-8,0 0 0,-2-2 0,22-23-1,-31 30-26,1-1 1,-2 0-1,1-1 0,-2 1 0,1-1 0,-2-1 0,7-18 0,-11 27 1,0-1 0,0 1 0,0-1 0,-1 0 0,1 1 0,-1-1-1,0 0 1,-1-4 0,1 8 5,0 0 0,-1 0 0,1-1 0,0 1 0,-1 0 1,1 0-1,-1 0 0,1 0 0,-1 0 0,1-1 0,-1 1 0,0 0 0,0 0 0,1 1 0,-1-1 0,0 0 0,0 0 0,0 0 0,0 1 1,0-1-1,0 0 0,0 1 0,0-1 0,0 1 0,-1-1 0,1 1 0,0-1 0,0 1 0,0 0 0,-1 0 0,1 0 0,0-1 0,0 1 1,0 0-1,-2 1 0,-2-1-4,1 1 0,-1 1 0,1-1-1,-1 0 1,1 1 0,0 0 0,-1 0 0,1 0 0,0 1 0,1-1 0,-1 1 0,0 0 0,1 0 0,-1 1 0,1-1 0,-4 6 0,-1 1-5,1 0 1,0 1-1,0 0 1,-9 23-1,13-27 21,0 1-1,1-1 0,0 1 1,0 0-1,0 0 0,1 0 0,1 0 1,-1 0-1,2 0 0,-1 0 1,1 1-1,0-1 0,0 0 0,1-1 1,3 9-1,-3-10-32,1 0 0,-1-1 0,1 1-1,1-1 1,-1 0 0,1 0 0,0 0 0,0 0 0,0-1-1,1 0 1,0 0 0,-1 0 0,1 0 0,1-1 0,-1 0-1,0 0 1,1 0 0,0-1 0,0 0 0,7 3 0,-9-4-62,0 0 0,0-1 1,1 1-1,-1 0 1,0-1-1,0 0 1,0 0-1,1-1 0,-1 1 1,0-1-1,0 0 1,0 0-1,0 0 1,0 0-1,0-1 0,0 1 1,0-1-1,7-5 1,-6 2 10,1 0 1,-1 0 0,1 0-1,-1-1 1,-1 0-1,1 0 1,-1 0 0,0 0-1,6-14 1,10-36-462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4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9866,'-1'0'267,"0"0"0,0 0 0,1 0 0,-1 0 1,0 1-1,1-1 0,-1 0 0,0 0 0,1 1 0,-1-1 0,1 0 0,-1 1 0,0-1 0,1 0 1,-1 1-1,1-1 0,-1 1 0,1-1 0,-1 1 0,1-1 0,0 1 0,-1-1 0,1 1 0,0 0 1,-1-1-1,1 1 0,0 0 0,0-1 0,-1 2 0,4 7 2710,7 2-3574,-8-10 680,1 0 0,0 0 0,0 0 0,0 0-1,0-1 1,1 1 0,-1-1 0,0 0 0,0 0 0,0 0 0,0-1 0,0 1 0,0-1 0,6-1-1,14-1 90,153-8 77,2 0-47,-469 17 132,510-15-727,-157 9 382,-86-7 94,-10 6 17,0 1-1,-60 9 1,65-6-114,27-2-328,4-2-144,35-10 110,-14 2 113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5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 17740,'-6'-7'1528,"-2"9"-1128,4 9-128,-2-6 136,6 0-392,5-15 184,5-12-80,6-4-320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11234,'7'1'430,"0"0"0,0 0 0,-1-1 0,1 0 0,0-1 0,0 1 0,0-1 0,-1-1 0,9-1 0,12-3 43,-5 3-288,0 0-104,34-2-1,-56 5-81,0 0 1,0 0-1,0 0 1,0 0-1,0 0 0,0 0 1,-1 1-1,1-1 1,0 0-1,0 0 1,0 0-1,0 0 1,0 0-1,0 0 0,0 0 1,0 0-1,0 0 1,0 1-1,0-1 1,0 0-1,0 0 0,0 0 1,0 0-1,0 0 1,0 0-1,0 0 1,0 0-1,0 1 1,0-1-1,0 0 0,0 0 1,0 0-1,0 0 1,0 0-1,1 0 1,-1 0-1,0 0 0,0 0 1,0 0-1,0 0 1,0 1-1,0-1 1,0 0-1,0 0 1,0 0-1,0 0 0,0 0 1,1 0-1,-1 0 1,0 0-1,0 0 1,0 0-1,0 0 0,0 0 1,0 0-1,0 0 1,0 0-1,0 0 1,1 0-1,-7 4-4,-15 0 111,0 0 0,-31 1 0,32-4-25,0 1 1,1 1 0,-23 6-1,42-9-80,0 0-1,0 0 0,0 0 0,0-1 1,0 1-1,0 0 0,0 0 0,-1 0 1,1 0-1,0 0 0,0 0 0,0 0 0,0 0 1,0 0-1,0 0 0,0 0 0,-1 0 1,1 1-1,0-1 0,0 0 0,0 0 1,0 0-1,0 0 0,0 0 0,0 0 1,0 0-1,-1 0 0,1 0 0,0 0 1,0 0-1,0 0 0,0 0 0,0 1 1,0-1-1,0 0 0,0 0 0,0 0 1,0 0-1,0 0 0,0 0 0,0 0 1,0 0-1,0 1 0,0-1 0,0 0 1,0 0-1,0 0 0,0 0 0,0 0 1,0 0-1,0 0 0,0 1 0,0-1 1,0 0-1,0 0 0,0 0 0,0 0 1,0 0-1,0 0 0,0 0 0,0 1 1,10 2 17,16 1 19,105-7 36,-29-1 431,-102 4-496,0 0 0,0 0-1,0 0 1,-1 0-1,1 0 1,0 0 0,0 0-1,0 0 1,0 0-1,0 0 1,0 0 0,0 0-1,0 0 1,0 0 0,0 0-1,0 0 1,0 0-1,-1 0 1,1 0 0,0 0-1,0 0 1,0 0-1,0 0 1,0-1 0,0 1-1,0 0 1,0 0-1,0 0 1,0 0 0,0 0-1,0 0 1,0 0-1,0 0 1,0 0 0,0 0-1,0 0 1,0 0-1,0 0 1,0 0 0,0-1-1,0 1 1,0 0-1,0 0 1,0 0 0,0 0-1,0 0 1,0 0-1,0 0 1,0 0 0,0 0-1,0 0 1,0 0 0,0 0-1,0-1 1,0 1-1,0 0 1,0 0 0,0 0-1,0 0 1,-8-3 49,-7 5-48,0 0 1,0 0 0,0 2-1,0 0 1,-15 6-1,-14 3 15,28-7-84,26-5-49,28-4-46,-15-1 143,0-1 0,-1 0 0,1-2 0,36-17 0,-173 71-695,76-37 355,19-6 118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3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9594,'0'2'146,"0"1"1,0 0-1,1-1 0,-1 1 1,1 0-1,0-1 0,-1 1 1,1-1-1,0 1 0,0-1 0,1 0 1,-1 1-1,0-1 0,1 0 1,-1 0-1,5 4 0,-3-3 77,1 0-1,0 0 0,0 0 0,0-1 1,0 0-1,0 0 0,1 0 0,7 3 1,5-1 305,0-1-1,0 0 1,1-1 0,21-1 0,54-3 1786,180-26-1,90-43-856,-159 29-1089,-140 29-280,2 4 1,-1 2 0,104 3-1,-135 6-97,0 1 0,0 2-1,-1 1 1,1 2 0,-2 1-1,1 2 1,-1 1 0,52 27 0,-70-31-4,6 3-6,0 1-1,34 27 1,-50-35 17,1 0 1,-1 0 0,1 1-1,-1 0 1,-1 0 0,1 0-1,-1 0 1,0 1 0,0-1 0,0 1-1,-1 0 1,0 0 0,0 0-1,0 0 1,1 8 0,-3-13-49,0-1 0,0 1 0,0-1 0,0 1 0,0-1 0,0 0 0,0 1 0,0-1 0,0 1 0,1-1 0,-1 1 0,0-1 0,0 0 0,1 1 1,-1-1-1,0 0 0,0 1 0,1-1 0,-1 0 0,0 1 0,1-1 0,-1 0 0,0 0 0,1 1 0,-1-1 0,1 0 0,-1 0 0,0 0 0,1 0 0,0 1 0,15-4-342,11-15 100,-18 10-79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3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5 423 15859,'-5'2'1859,"8"-6"-733,9-4 37,34-13 132,2 3-1,54-14 1,101-14-837,-142 34-422,98-5 0,-121 16-53,0 1-1,0 3 1,69 12 0,-66-7 18,-1-2 0,2-1 1,-1-3-1,70-4 0,-88 0 22,0-1 1,0-1-1,-1-1 0,1-1 0,-1-1 1,-1-1-1,1 0 0,-1-2 0,36-23 1,-48 27 15,-1-1 1,0 0-1,0-1 1,0 1-1,-1-2 1,0 1 0,9-16-1,-14 21-46,0 0-1,0-1 1,0 1-1,-1-1 1,1 0 0,-1 1-1,0-1 1,0 0-1,0 0 1,-1 0 0,1 0-1,-1 0 1,0 0-1,0 0 1,0 1 0,0-1-1,-1 0 1,0 0-1,0 0 1,0 0-1,0 1 1,0-1 0,-4-6-1,-23-21-2234,21 18 1720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3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67 13651,'76'-48'3140,"-49"30"-281,-87 48 565,39-21-3314,-28 17 0,30-14-34,-4 3 23,0 0 0,2 1 0,-34 32 0,54-47-90,0-1 1,0 1-1,0 0 0,0 0 0,0 0 0,1 0 0,-1 1 0,0-1 0,1 0 0,-1 0 0,0 0 0,1 1 0,0-1 0,-1 0 1,1 0-1,0 1 0,-1 2 0,2-4-4,-1 1 0,1 0 1,-1-1-1,1 1 0,-1-1 1,1 1-1,0 0 0,-1-1 1,1 1-1,0-1 0,0 0 0,-1 1 1,1-1-1,0 0 0,0 1 1,-1-1-1,1 0 0,0 0 1,0 1-1,0-1 0,0 0 1,-1 0-1,1 0 0,0 0 1,0 0-1,0 0 0,1-1 0,23 1 26,1 1-1,0 2 0,41 8 0,-60-9-29,1 0 1,-1 0-1,0 0 0,0 1 0,0 0 1,0 0-1,-1 1 0,1 0 0,-1 0 0,0 1 1,0-1-1,-1 1 0,1 1 0,-1-1 0,0 1 1,8 12-1,-12-16 0,1 1 0,-1 0 1,0-1-1,0 1 0,0 0 1,0 0-1,-1 0 0,1 0 1,-1 0-1,0 0 0,0 0 1,0 0-1,0 0 0,0 0 0,-1 0 1,0 0-1,-1 4 0,0-2 31,0 0 0,0-1 0,-1 1-1,0-1 1,0 0 0,0 1 0,0-1-1,-1 0 1,-5 4 0,-4 3 172,-1-1 1,-1 0-1,1-1 0,-33 14 1,26-14-37,-1 0 0,0-1 0,-1-2 1,0 0-1,0-2 0,-30 3 0,49-7-308,0 0 0,0 0-1,0 0 1,0-1 0,0 0-1,-6-2 1,9 3 122,1 0 0,-1 0-1,1 0 1,0 0 0,-1 0 0,1 0-1,-1-1 1,1 1 0,-1 0 0,1 0-1,0-1 1,-1 1 0,1 0 0,0-1 0,-1 1-1,1 0 1,0-1 0,-1 1 0,1-1-1,0 1 1,0 0 0,-1-1 0,1 1-1,0-1 1,0 1 0,0-1 0,0 1-1,0-1 1,0 1 0,-1-1 0,1 1 0,0-1-1,0 1 1,0-1 0,1 1 0,-1 0-1,0-1 1,0 1 0,0-1 0,0 1-1,0-1 1,1 1 0,-1-1 0,0 1-1,0 0 1,0-1 0,1 1 0,-1-1 0,0 1-1,1 0 1,-1-1 0,0 1 0,1 0-1,-1-1 1,1 1 0,-1 0 0,0 0-1,1 0 1,0-1 0,12-10-477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4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9 12763,'-14'-3'164,"1"1"-1,-1 0 1,0 1 0,0 1 0,0 0 0,1 1-1,-1 0 1,0 1 0,0 0 0,1 1 0,0 1-1,-25 10 1,11-2 3,1 1 0,1 1-1,0 1 1,1 1 0,-26 23 0,8-4 80,3 3 1,1 1 0,-45 58-1,68-76-168,0 1 0,1 0 0,1 1 0,1 0-1,1 1 1,2 1 0,0-1 0,1 1 0,-4 28 0,10-41-59,1 0 0,0 0 1,1 0-1,0 0 1,1 0-1,0 0 0,4 14 1,-2-18-5,-1 0 1,1-1-1,0 1 1,1-1-1,-1 0 1,2 0-1,-1 0 1,1-1 0,0 1-1,0-1 1,9 8-1,-2-4 47,0-1 0,1 0 0,1 0 1,-1-2-1,1 1 0,1-2 0,-1 0 0,1-1 0,0 0 0,0-1 0,1-1 0,-1 0 0,1-1 0,-1-1 0,29-1 1,-7-2 171,1-2 0,-1-2 0,0-1 0,-1-2 1,53-20-1,-56 16-35,-2 0 1,0-3-1,0 0 1,-2-2 0,0-1-1,-1-1 1,28-27-1,-42 34-116,0-1-1,-1-1 0,0 0 1,-1 0-1,-1-2 0,0 1 1,-2-1-1,0-1 0,0 0 1,-2 0-1,0 0 0,-1-1 1,6-35-1,-11 40-60,-1 0-1,0 0 1,-1 0 0,0 0-1,-1 0 1,-1 1 0,0-1-1,-1 1 1,0 0 0,-1 0 0,-1 0-1,0 0 1,0 1 0,-1 0-1,-1 0 1,0 1 0,-19-21-1,15 20-98,1 1 0,-1 0-1,-1 1 1,1 1 0,-2-1-1,1 2 1,-2 0-1,1 1 1,-1 0 0,0 1-1,0 1 1,0 0 0,-1 1-1,0 1 1,-21-2-1,-15 4-1021,48 2 747,3 1-63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4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4 8986,'-43'-3'456,"0"2"-1,0 3 1,1 1-1,-1 2 1,0 1 0,1 3-1,1 2 1,-61 22-1,78-22-205,0 0 0,1 2 1,0 0-1,1 2 0,1 0 0,-27 26 0,33-27-118,2 1 1,0 0 0,0 1-1,2 0 1,0 1 0,1 0-1,0 1 1,2 0 0,-8 22-1,11-25-96,1 1-1,1-1 1,0 1-1,1 0 0,1 0 1,0-1-1,1 1 0,1 0 1,0 0-1,1 0 0,1 0 1,0-1-1,2 0 1,-1 1-1,2-1 0,0-1 1,1 1-1,0-1 0,1 0 1,1-1-1,0 0 0,0 0 1,2-1-1,-1-1 1,2 1-1,-1-2 0,2 1 1,21 13-1,-3-5 124,2-2 0,0-1 0,1-1 0,1-2 1,0-1-1,0-2 0,1-2 0,0-1 0,1-1 0,-1-3 0,1-1 0,0-1 0,0-2 0,0-2 1,-1-1-1,1-2 0,-1-1 0,0-3 0,-1 0 0,0-2 0,-1-2 0,45-24 0,-65 30-50,0-1-1,-1-1 1,0 0-1,-1 0 0,0-1 1,0-1-1,-2 0 0,1-1 1,-1 0-1,-1 0 1,-1-1-1,0 0 0,8-18 1,-11 19-93,-1 0 0,0 0 0,-1 0 0,-1-1 0,0 1 0,-1-1 0,0 1 0,-1-1 0,0 0 0,-1 1 0,-1-1 0,0 1 0,-1-1 0,0 1 0,-1 0 0,-6-13 0,3 10-170,-1 1 0,0 0 0,-1 0 0,0 1-1,-1 0 1,-1 1 0,-1 0 0,1 0 0,-2 1 0,0 1-1,-19-13 1,15 13-263,-2 0-1,1 1 0,-2 1 1,1 1-1,-1 1 0,0 0 0,-1 2 1,-39-6-1,-32 3-432,-10 7-118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3:0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4 280 12251,'0'0'18,"0"0"0,0 0 0,-1 0 1,1 0-1,0 0 0,0 0 0,0 0 0,0 0 1,0 0-1,-1 0 0,1 0 0,0 0 1,0 0-1,0 0 0,0 0 0,0 0 1,0 1-1,-1-1 0,1 0 0,0 0 1,0 0-1,0 0 0,0 0 0,0 0 0,0 0 1,0 1-1,0-1 0,0 0 0,0 0 1,0 0-1,0 0 0,0 1 0,-1-1 1,1 0-1,0 0 0,0 0 0,0 0 0,0 0 1,0 1-1,1-1 0,-1 0 0,0 0 1,0 0-1,0 0 0,0 0 0,0 1 1,0-1-1,8 7 183,13 3-158,43 2 10,1-3 1,119 3 0,-41-5-3,50 15 93,30 3-66,101-16-55,15 0 6,502 10 98,-277-11-158,57 19 33,1244 87 48,-1595-93-77,910 56 78,-94-15 277,-660-30-108,802-44 0,-467-56-191,-108 9-11,-41 0-28,210-17-9,-50 35 51,-120 7 5,-254 3-23,94-9-21,433-28-5,1139-31 5,-599 32 75,-1268 53-46,726-43-84,2 42 105,-787 18-17,1468 13 87,-1054-23-183,-517 10 37,-35-3 40,1-1-1,-1 0 1,0 0 0,0 1 0,0-1-1,0 0 1,0 0 0,0 1 0,0-1 0,0 0-1,0 0 1,0 1 0,0-1 0,-1 0-1,1 0 1,0 1 0,0-1 0,-1 0-1,1 1 1,-1-1 0,1 0 0,0 1-1,-1-1 1,1 0 0,-1 1 0,0-1 0,-25-22 19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3:1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4625 353 12243,'-463'13'1739,"369"-17"-1628,0-4-1,-177-39 1,-222-98-961,355 105 405,-2 6 0,0 6 0,-166-11 0,-433 18 107,524 26 341,-412 64 0,571-58 52,1 3 0,0 2 0,1 3 0,0 2 1,2 2-1,1 3 0,-91 60 0,108-60-37,1 0 1,1 2-1,1 2 0,1 0 1,2 2-1,2 1 0,0 2 1,3 0-1,0 1 1,3 2-1,-21 50 0,33-69-13,1 0 0,2 0 0,-1 1-1,2 0 1,1-1 0,0 2 0,2-1-1,0 0 1,1 0 0,1 0 0,1 0 0,1 0-1,0 0 1,2 0 0,0-1 0,1 1-1,1-1 1,13 24 0,-1-9 18,1-1 1,2-1-1,1-1 1,1-1-1,37 36 1,-22-30 5,2-2 1,1-1 0,60 35-1,-2-14 65,3-3 0,213 71-1,75-16 185,8-29-51,347 19 69,7-47-219,1750-69 20,-2229-2-11,429-90 0,-557 75 25,179-69 1,-222 63 10,-1-4 1,129-81 0,-191 104-36,-2-3 0,-1-1 1,49-46-1,-75 63-46,-1-1-1,1 0 1,-2 0 0,0-1 0,0-1 0,-1 1-1,-1-1 1,0 0 0,-1-1 0,0 0 0,-2 0-1,1 0 1,2-26 0,-5 24 14,-2 0 0,0-1-1,-1 1 1,-1 0 0,-1 0 0,0 0 0,-8-24-1,2 17 12,-1 1 1,0 0-1,-2 1 0,-22-33 0,3 15 2,-1 1 0,-2 1-1,-1 2 1,-62-47 0,17 23-43,-3 3-1,-2 4 1,-180-81-1,114 72-232,-264-69-1,213 85-51,-1 9 0,-2 9-1,-318-3 1,178 31-3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21101,'-7'14'2104,"7"4"-1616,5-4-720,2 0 2024,16 2-1616,-3-7-184,6-17-152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3:2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49 177 13835,'-18'4'1143,"16"-4"-1074,0 1 0,0-1 0,0 0 1,0 1-1,0-1 0,0 1 0,1-1 0,-1 1 0,0 0 1,0 0-1,0 0 0,0 0 0,1 0 0,-4 2 0,5-2-41,1 0-1,-1 0 1,0-1-1,0 1 1,0 0-1,1-1 1,-1 1-1,0 0 0,1-1 1,-1 1-1,1 0 1,-1-1-1,1 1 1,-1 0-1,1-1 1,-1 1-1,1-1 1,0 1-1,-1-1 0,1 0 1,-1 1-1,1-1 1,0 0-1,0 1 1,0-1-1,23 10 225,-21-8-187,65 21 544,126 28 0,-45-25-309,2-5 0,-1-8 0,236-7 0,-216-19-170,294-60-1,-121-11-140,7-2 30,-255 67-34,164-10 1,-191 25 998,-159-18-1065,58 13-471,-36-5 0,19 8 111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0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28 697 9154,'-22'0'4760,"17"-5"-1922,14-4-1395,646-410 1537,-424 245-3293,-224 168 110,0 0 1,0-1-1,9-12 1,-15 18 177,0 0 1,-1 0 0,1 0-1,0 0 1,0 0 0,-1 0-1,1 0 1,-1 0 0,1 0-1,-1 0 1,1-1 0,-1 1-1,0 0 1,1 0-1,-1-1 1,0 1 0,0 0-1,0 0 1,0-1 0,0 1-1,0 0 1,-1 0 0,1-1-1,0 1 1,-1 0-1,1 0 1,0 0 0,-1-1-1,0 1 1,1 0 0,-1 0-1,0 0 1,1 0 0,-1 0-1,-1-1 1,-17-8-387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0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14411,'-64'66'2308,"-73"95"-1,111-125-2074,1 1 1,2 1-1,2 1 0,-30 75 0,48-108-244,1 1 0,1-1-1,-1 0 1,0 9 0,2-14 10,-1 0 1,1 0-1,0 0 1,0 0 0,0 0-1,0 0 1,0 0 0,0-1-1,0 1 1,1 0-1,-1 0 1,0 0 0,0 0-1,1 0 1,-1 0 0,0-1-1,1 1 1,-1 0-1,1 0 1,-1-1 0,1 1-1,0 0 1,-1 0-1,1-1 1,0 1 0,-1-1-1,1 1 1,0-1 0,-1 1-1,1-1 1,0 1-1,0-1 1,0 0 0,0 1-1,-1-1 1,1 0-1,0 0 1,0 0 0,1 1-1,15-2 128,-1 0-1,24-4 1,10-1 124,34-2-58,0-3-1,91-23 1,-133 22-701,0-1 0,-1-2 0,-1-1 0,0-3 0,72-45 0,-48 16-153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19540,'-6'31'1593,"6"-5"-1193,1 1-152,8 2 336,3 4-48,5-7-88,2-4-120,5-10-232,-1-2 8,5-10-160,-2-5-184,-1-6-464,-1-8-336,-4-7 848,1-7-200,-5-9-113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0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18308,'-16'42'1680,"-8"7"-1104,-1 4-216,3 2 633,5 2-161,4-5-272,3-6-176,6-8-488,1-5-320,3-14-424,-2-6 696,2-12-144,0 5-168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0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14283,'7'0'1720,"-4"4"-815,-2 3-313,-1 13 1240,-4 2-544,2 10-367,-2 4-177,0 5-352,-2 1-48,3-1-392,2 0-232,-2-14-512,3 4-257,-6-20 809,-3-9-240,0-12-168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0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14891,'0'-1'142,"0"-1"0,0 0 0,0 0 0,0 0-1,1 0 1,-1 1 0,1-1 0,-1 0 0,1 0 0,0 1-1,0-1 1,0 0 0,0 1 0,0-1 0,0 1 0,0-1-1,0 1 1,0 0 0,1-1 0,-1 1 0,1 0 0,-1 0-1,1 0 1,-1 0 0,1 0 0,0 0 0,-1 1 0,1-1-1,2 0 1,8-3 244,0 0 0,1 0-1,14-1 1,-21 4-236,20-4-26,1 2-1,-1 1 1,1 1 0,0 1-1,0 1 1,-1 1-1,1 2 1,-1 1 0,0 1-1,0 1 1,0 1 0,25 12-1,-44-16-119,0 0 0,0 0 1,0 0-1,-1 1 0,0 0 0,0 1 0,9 9 1,-13-13-1,-1 0 1,1 1 0,0-1-1,-1 0 1,0 1 0,0-1-1,1 0 1,-1 1 0,-1-1-1,1 1 1,0 0 0,-1-1 0,1 1-1,-1 0 1,0-1 0,0 1-1,0 0 1,0 0 0,0-1-1,-1 1 1,1 0 0,-1-1-1,0 1 1,1-1 0,-1 1-1,-3 4 1,-1 0 45,0 0-1,-1 1 1,0-2 0,0 1-1,-1-1 1,0 0-1,0 0 1,0-1 0,-1 0-1,-10 5 1,-8 4 267,-51 17 0,52-21-205,-1-2 0,0-1 0,0-1 1,0-1-1,-1-1 0,-27 0 0,37-8-732,17 4 594,-1 0 0,1 0 0,0-1 0,0 1 0,-1 0 0,1 0 0,0-1 0,0 1 0,-1 0 0,1-1 0,0 1 0,0 0 0,0-1 0,0 1 0,0 0 0,0-1 0,-1 1 0,1 0 0,0-1 0,0 1 0,0 0 0,0-1 0,0 1 0,0-1 0,1 1 0,-1-1 0,1-1-26,-1 0 1,1 1 0,1-1-1,-1 0 1,0 1 0,0-1 0,1 0-1,-1 1 1,0 0 0,1-1 0,0 1-1,3-2 1,21-13-390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0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16404,'19'3'1768,"15"-5"-976,10-2-272,15-5 656,5 2-183,12 3-145,-2-5-128,-2 5-432,-6 2-240,-14 2-584,-8 3-312,-16 4 1400,-9 2-704,-21-3-56,-8 0-144</inkml:trace>
  <inkml:trace contextRef="#ctx0" brushRef="#br0" timeOffset="1">89 200 14307,'17'0'1824,"23"-5"-815,9-2-345,22-3 1144,5 0-600,8 1-183,0-1-97,-9 3-816,-4 1-608,-10 6 488,-8 0-136,-11 3-168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18108,'3'22'1672,"5"2"-1048,4 4-248,10 1 625,4 1-65,5 3-256,4-2-128,4-7-272,0 1-72,-4-11-112,0-2-104,-6-8-432,-2-1-280,-4-9-408,-4-7 904,-3-7-224,-2-10-145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0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18244,'-7'16'1672,"-5"5"-1008,1 3-280,0 7 665,3 5-217,0 4-224,0 4-72,1 0-248,-2 0-88,0 2-136,-2 0-8,-1 2-224,-2 0-256,-2-3-1064,4-8 1280,9-12-160,5-5-136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17716,'-15'0'293,"0"1"0,0 0 0,1 2 0,-1-1 0,1 2 0,0 0 0,-1 0 0,2 2 0,-1-1 0,1 2 0,0 0 0,0 0 0,1 1-1,0 1 1,-13 12 0,7-5 62,2 0 1,-1 2-1,2 0 0,1 1 0,0 1 0,-14 27 0,20-32-213,0 2 0,1-1 0,1 1 1,1 0-1,0 0 0,1 0 0,1 1 0,1 0 1,0 19-1,2-31-98,0 1 0,0 0 0,1-1 0,0 1 0,1-1 0,-1 1 0,1-1 0,0 0 0,1 0 0,-1 0 0,5 7 0,-4-9-14,0 0 0,1 1-1,0-1 1,-1 0-1,1-1 1,0 1-1,1-1 1,-1 0 0,1 0-1,-1 0 1,1-1-1,0 1 1,0-1 0,7 2-1,3-1 28,0 1 1,1-2-1,0 0 0,-1-1 1,1 0-1,0-1 0,-1-1 1,1-1-1,0 0 0,-1-1 1,21-6-1,-16 3 18,-1-1 1,1-1 0,-1-1-1,-1-1 1,0 0 0,0-1-1,-1-1 1,16-14-1,-25 19-11,-1 0-1,0 0 0,8-12 0,-14 17-45,1-1 1,0 1-1,-1-1 1,0 1 0,1-1-1,-1 0 1,0 1-1,0-1 1,-1 0-1,1 0 1,0 0 0,-1 0-1,0 1 1,0-1-1,0-5 1,0 8-15,0-1 0,0 1-1,0-1 1,0 0 0,-1 1 0,1-1 0,0 0 0,0 1 0,-1-1-1,1 1 1,0-1 0,-1 1 0,1-1 0,-1 1 0,1-1-1,0 1 1,-1-1 0,1 1 0,-1 0 0,0-1 0,1 1 0,-1 0-1,1-1 1,-1 1 0,1 0 0,-1 0 0,0-1 0,0 1 0,-1 0 3,0 0 1,0 0 0,0 0-1,1 0 1,-1 0 0,0 1-1,0-1 1,0 1 0,-3 1 0,-2 1 10,1 0 0,0 0 0,-1 1 1,-6 6-1,5-4-7,1 1 0,0 0 0,-9 12 1,15-17-11,-1 0-1,0 0 1,1 0 0,0 0 0,-1 1 0,1-1 0,0 1 0,0-1 0,0 1 0,0-1 0,1 1 0,-1 0 0,1-1 0,0 1 0,-1 0-1,1-1 1,1 5 0,-1-6-1,0-1 0,1 1 1,-1 0-1,1 0 0,-1-1 0,1 1 0,-1 0 0,1-1 0,-1 1 0,1-1 0,0 1 0,-1-1 0,1 1 0,0-1 0,0 1 0,-1-1 0,1 0 1,0 1-1,0-1 0,-1 0 0,1 0 0,0 0 0,0 0 0,0 1 0,0-1 0,-1 0 0,1 0 0,0 0 0,0-1 0,0 1 0,-1 0 0,1 0 1,0 0-1,1-1 0,31-10 4,-7-3-1,0 0 1,-1-2-1,39-33 1,26-17-2,-89 66-4,0-1 1,0 0-1,0 0 0,0 0 1,0 1-1,1-1 1,-1 1-1,0-1 0,0 1 1,0-1-1,1 1 0,-1 0 1,0-1-1,1 1 1,-1 0-1,0 0 0,1 0 1,-1 0-1,0 0 0,2 1 1,-3-1-1,1 1 1,-1-1-1,1 1 0,-1 0 1,1-1-1,-1 1 0,0 0 1,0-1-1,1 1 0,-1 0 1,0 0-1,0-1 0,0 1 1,0 0-1,0 0 0,0-1 1,0 1-1,0 0 0,0 0 1,0-1-1,0 1 0,0 0 1,-1 1-1,-2 9-20,-1 0 0,-9 21 0,12-30 19,-10 20-155,-35 82-2702,44-91 359,5-12 1184,4-6 425,8-13-518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1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36 13475,'-20'4'3096,"15"-4"-668,12-2-815,15-2-632,0 1 0,25 1 0,-30 1-719,127-4 650,-22 1-3574,-112 1 2162,-10 3 485,0 0 1,0 0 0,0 0-1,1 0 1,-1 0 0,0-1-1,0 1 1,0 0 0,0 0-1,0 0 1,0 0 0,0 0-1,0-1 1,1 1 0,-1 0-1,0 0 1,0 0 0,0-1-1,0 1 1,0 0 0,0 0-1,0 0 1,0 0 0,0-1-1,0 1 1,0 0 0,0 0-1,0 0 1,0-1 0,-1 1-1,1 0 1,0 0 0,0 0-1,0 0 1,0-1-1,0 1 1,0 0 0,0 0-1,0 0 1,-1 0 0,1-1-1,-12-7-689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16748,'4'13'1656,"12"-10"-920,6 0-256,11-3 576,0-7-135,6 3-201,6 4-288,-6 0-816,-1 0-400,-6-9 632,-3-8-192,-8-12-113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1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12 15267,'21'-6'1912,"-21"6"-1900,0 0 0,0-1 0,0 1 0,1 0 0,-1 0 0,0 0 0,0 0 0,0 0 0,0 0 1,0 0-1,0 0 0,0 0 0,0 0 0,0 0 0,0 0 0,0 0 0,0 0 0,0 0 0,0 0 0,1 0 0,-1 0 0,0 0 0,0 0 0,0-1 0,0 1 1,0 0-1,0 0 0,0 0 0,0 0 0,0 0 0,0 0 0,0 0 0,0 0 0,0 0 0,0 0 0,0 0 0,0 0 0,0-1 0,0 1 0,0 0 0,0 0 1,0 0-1,0 0 0,0 0 0,0 0 0,0 0 0,-1 0 0,1 0 0,0 0 0,0 0 0,0 0 0,0 0 0,0-1 0,0 1 0,0 0 0,0 0 0,0 0 1,0 0-1,0 0 0,0 0 0,0 0 0,0 0 0,0 0 0,-1 0 0,1 0 0,-15-1 952,-7 1-596,1 2 1,-1 1-1,1 0 1,0 1-1,0 2 1,-39 15-1,44-14-271,1 0-1,0 1 1,0 1-1,1 0 1,1 1-1,-1 0 1,1 1-1,1 1 1,-17 19-1,25-26-57,1 0 0,-1 0-1,1 1 1,0-1 0,0 1-1,1 0 1,0 0 0,0 0-1,0 0 1,0 0 0,1 0-1,0 9 1,1-12-27,0 1-1,0 0 1,1-1-1,-1 1 1,1-1-1,0 1 1,0-1-1,0 1 1,1-1 0,-1 1-1,1-1 1,0 0-1,0 0 1,0 0-1,0 0 1,0 0-1,1 0 1,-1-1-1,1 1 1,0-1 0,0 0-1,6 4 1,8 4-44,1-2-1,-1 0 1,2-1 0,-1 0 0,23 4 0,99 12-1934,-102-20 1525,41-2 1,-22-3-120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3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16436,'7'1'1616,"19"-1"-888,2 0-296,12-5 696,11-7-279,10 1-273,-1 2-72,0 4-536,-8 5-344,-10 2-673,-9 2-1207,-16-1 1792,-2 0-328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3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15635,'21'7'1441,"17"-7"-945,4-3-232,14-8 432,4-6-272,5 1-504,-2-3 416,-5-6-360,-6-2-72,-13-5-144</inkml:trace>
  <inkml:trace contextRef="#ctx0" brushRef="#br0" timeOffset="1">539 14 16355,'20'-5'535,"0"2"0,0 0-1,1 1 1,-1 1 0,0 1-1,1 1 1,-1 1 0,0 0-1,27 8 1,-42-9-526,0 0 0,-1 1 0,1 0 0,-1 0 0,1 0 0,-1 0 0,0 1 0,0-1-1,0 1 1,0 0 0,-1 0 0,1 1 0,4 5 0,-6-6-14,-1 0-1,1-1 0,-1 1 1,0 0-1,0 0 0,0 0 1,-1 0-1,1 0 0,-1 0 1,1 0-1,-1 0 0,0 0 1,0 0-1,0 0 0,-1 0 1,1 0-1,-1-1 0,0 1 1,1 0-1,-1 0 0,-1 0 1,1 0-1,-3 4 0,-6 11 7,0 0 0,-2-1 0,0 0 0,-1-1 0,0 0 0,-17 15 0,20-22 99,0-1 0,0 0 1,-1 0-1,0-1 1,0 0-1,-1-1 1,1 0-1,-1-1 0,-1 0 1,-22 5-1,-4-5 127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3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0 15059,'-1'4'113,"-1"0"-1,1 0 1,-1 0-1,0 0 1,0 0 0,0 0-1,0-1 1,-1 1-1,1-1 1,-1 0-1,0 0 1,-6 5-1,1 1 99,-171 177 1508,70-74-592,107-110-1104,-51 57 624,48-52-524,0 0 0,0 0 0,1 1-1,0-1 1,0 1 0,-5 15 0,9-22-108,0 1 1,-1-1 0,1 1 0,0-1-1,0 1 1,0-1 0,0 1 0,0-1 0,0 1-1,0-1 1,0 1 0,1-1 0,-1 1-1,1-1 1,-1 1 0,1-1 0,-1 0 0,1 1-1,0-1 1,0 0 0,0 1 0,-1-1-1,1 0 1,1 0 0,-1 0 0,0 0 0,0 0-1,0 0 1,0 0 0,1 0 0,1 0-1,4 3-1,1-1 0,0 0-1,-1-1 1,15 4 0,-11-4 1,114 26-128,72 18-796,-138-31 694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2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16203,'0'4'1537,"0"12"-969,-2-3-184,2 10 872,0 5-288,0 1-263,0 4-137,0 3-224,3-1-16,1-8-88,1-1-112,1-5-352,-1-7-224,0-5-496,-1-6-81,-5-3 201,-2-6 120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17068,'4'2'1632,"12"-6"-944,4-5-272,9-2 632,9 1-143,5 4-257,6 0-184,2 0-544,-2 1-416,-6 0 416,-2-2-88,-9-5-128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 18244,'7'-4'1848,"-4"4"-1184,-1 0-303,-5 6 983,1 5-480,-2 10-344,1 2-112,2 10-272,-1 3-56,2 6-136,3 3-48,1 1-232,4-1-88,-4-9-472,2-1-248,-5-12 800,-2 2-249,-5-8-87</inkml:trace>
  <inkml:trace contextRef="#ctx0" brushRef="#br0" timeOffset="1">0 511 17460,'0'8'1760,"12"-5"-960,7-5-320,15 1 801,7-2-313,14-4-224,4 1-72,3-6-448,2 5-224,-5-3-528,-5 4-200,-12-1-296,-8-2 752,-9 2-232,-5-5-233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2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13603,'5'-4'2024,"8"0"-1071,14-1-281,4 0 1864,12-1-1528,5 1-135,14 3-409,-3-1-232,4 1-784,-3-1-289,-2 2 625,-1-1-176,-5 2-192</inkml:trace>
  <inkml:trace contextRef="#ctx0" brushRef="#br0" timeOffset="1">1302 9 19820,'0'6'1345,"0"5"-1113,-5 4-128,2 4 424,-3 2-328,6 11-232,0-1-56,4 3-312,1 0-160,0 2-369,3-7 1778,-6-6-1082,1-6-71,-3-14 104</inkml:trace>
  <inkml:trace contextRef="#ctx0" brushRef="#br0" timeOffset="2">1067 145 16580,'5'3'1512,"10"0"-864,6-3-240,16 0 616,2 0-168,13 0-511,6-2-313,8 1-465,1-6 505,1-3-272,1-2-120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3 242 23701,'0'0'35,"0"0"0,0 1 0,0-1 0,0 0 0,0 0 0,0 0-1,0 0 1,0 0 0,0 1 0,0-1 0,0 0 0,0 0 0,0 0 0,0 0 0,0 0 0,1 1 0,-1-1 0,0 0 0,0 0-1,0 0 1,0 0 0,0 0 0,0 0 0,0 1 0,0-1 0,1 0 0,-1 0 0,0 0 0,0 0 0,0 0 0,0 0-1,0 0 1,1 0 0,-1 0 0,0 0 0,0 0 0,0 0 0,0 0 0,0 0 0,1 0 0,-1 0 0,0 0 0,0 0-1,0 0 1,0 0 0,0 0 0,1 0 0,-1 0 0,0 0 0,0 0 0,0 0 0,0 0 0,0 0 0,1 0 0,-1 0 0,0 0-1,0-1 1,0 1 0,0 0 0,0 0 0,0 0 0,0 0 0,1 0 0,-1 0 0,0-1 0,0 1 0,0 0 0,22-12 966,26-22-27,40-37-518,-76 60-461,0-1 0,-1 0 0,0-1 0,15-25 0,-15 12-24,-11 25 29,0 1 0,0-1-1,0 1 1,0-1 0,0 1-1,0-1 1,0 1 0,0 0 0,0-1-1,0 1 1,0-1 0,0 1 0,0-1-1,-1 1 1,1-1 0,0 1 0,0-1-1,0 1 1,-1-1 0,1 1-1,0 0 1,-1-1 0,1 1 0,0 0-1,-1-1 1,1 1 0,0 0 0,-1-1-1,1 1 1,0 0 0,-1 0 0,1-1-1,-1 1 1,1 0 0,-1 0-1,1 0 1,-1 0 0,1-1 0,-1 1-1,1 0 1,-1 0 0,1 0 0,-1 0-1,1 0 1,-1 0 0,1 0 0,0 1-1,-1-1 1,1 0 0,-1 0-1,1 0 1,-1 0 0,1 1 0,-1-1-1,0 1 1,-6 1 5,0 1 1,0 0-1,0 1 0,0-1 1,1 1-1,0 1 0,-1-1 1,1 1-1,-8 10 0,-48 55 68,60-68-72,-13 17 23,1 1-1,-19 35 1,28-45-28,0 1-1,0 0 0,1 0 0,1 0 0,0 0 1,0 1-1,-1 17 0,4-27-33,0 1 1,0-1-1,0 0 0,0 1 0,0-1 0,0 0 1,1 1-1,-1-1 0,1 0 0,-1 1 0,1-1 1,0 0-1,0 0 0,0 1 0,0-1 1,0 0-1,1 0 0,-1 0 0,3 2 0,-2-2-22,0-1-1,0 0 0,0 0 1,0 0-1,0 0 0,0-1 0,0 1 1,0 0-1,1-1 0,-1 0 1,0 1-1,0-1 0,1 0 0,-1 0 1,0 0-1,4-1 0,3-1-55,0 0 0,0 0 0,-1-1 1,1-1-1,-1 1 0,0-1 0,0-1 0,14-9 0,29-29-438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2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6 15579,'-4'-2'159,"-1"1"-1,1 0 1,0 1-1,-1-1 1,1 1-1,-1 0 1,1 0-1,-1 0 1,1 0-1,-1 1 1,1 0-1,-1 0 1,1 0-1,-8 4 1,-8 0 245,-2 0 16,1 1-1,-1 2 1,1 0-1,0 1 0,1 0 1,0 2-1,-19 14 1,32-20-368,0 0 1,0 1-1,1-1 1,0 1-1,0 1 1,0-1-1,1 1 1,0 0-1,1 0 1,-1 1-1,1-1 1,1 1-1,-1 0 1,1 0-1,1 0 1,0 1-1,0-1 1,0 0-1,1 1 1,0 0-1,1 12 1,1-7-55,1-1 0,0 0 0,1 0 1,0 0-1,1-1 0,1 1 1,0-1-1,0 0 0,1 0 0,1-1 1,0 0-1,0 0 0,11 11 1,-16-20 10,-1 0 0,1 0 0,0 0 0,0 0 1,0 0-1,0-1 0,0 1 0,1-1 0,-1 0 1,0 1-1,1-1 0,-1 0 0,1 0 0,-1-1 1,1 1-1,0 0 0,-1-1 0,1 0 0,0 0 1,-1 1-1,1-1 0,0-1 0,-1 1 1,1 0-1,0-1 0,-1 1 0,1-1 0,-1 0 1,1 0-1,-1 0 0,1 0 0,-1 0 0,0-1 1,0 1-1,1-1 0,-1 1 0,0-1 0,0 0 1,0 0-1,2-3 0,2-2 58,0-1 0,-1 1 1,0-1-1,0-1 0,-1 1 0,0 0 0,-1-1 0,1 0 0,-2 0 1,3-11-1,-4 14-23,-1-1 0,1 0 0,-1 1 0,-1-1 1,1 0-1,-4-11 0,4 16-39,-1 0 1,0 0 0,1 0-1,-1 0 1,0 1 0,0-1-1,0 0 1,0 1 0,0-1-1,0 0 1,-1 1-1,-1-2 1,2 2-5,1 1-1,-1-1 1,0 1 0,0-1-1,0 1 1,0 0 0,0-1 0,0 1-1,0 0 1,0 0 0,0 0-1,0 0 1,0 0 0,-1 0-1,1 0 1,0 0 0,0 0-1,0 0 1,0 0 0,0 1-1,0-1 1,0 0 0,-1 2 0,1-2-3,0 0 1,0 1-1,1-1 1,-1 0-1,1 1 1,-1-1-1,0 1 1,1-1-1,-1 1 1,1-1-1,-1 1 1,1 0 0,-1-1-1,1 1 1,0-1-1,-1 1 1,1 0-1,0 0 1,0-1-1,-1 1 1,1 0-1,0-1 1,0 1-1,0 0 1,0 0-1,0-1 1,0 1 0,0 0-1,0 0 1,0 0-1,0-1 1,0 1-1,0 0 1,1-1-1,-1 1 1,0 0-1,1 0 1,0 0-1,0 2 0,1 0 0,-1 0 0,1-1-1,0 1 1,0-1 0,0 0 0,0 1-1,4 2 1,5 2-1,-1-1 0,1-1 0,0 0 0,0 0-1,0-1 1,1-1 0,-1 0 0,1-1 0,0 0 0,13 1 0,11-1 27,1-2 1,37-3 0,-30-5 67,-43 8-89,-1 0 0,0 0-1,1 1 1,-1-1 0,0 0 0,0 0-1,1 0 1,-1 0 0,0 1 0,0-1-1,0 0 1,1 0 0,-1 0-1,0 1 1,0-1 0,0 0 0,0 1-1,1-1 1,-1 0 0,0 0 0,0 1-1,0-1 1,0 0 0,0 1-1,0-1 1,0 0 0,0 0 0,0 1-1,0-1 1,0 0 0,0 1 0,0-1-1,0 0 1,0 1 0,0-1-1,0 0 1,0 0 0,0 1 0,-1-1-1,1 0 1,0 1 0,0-1 0,0 0-1,-3 6 43,0-1 0,0 1 1,0-1-1,-7 7 0,-10 19 117,15-22-144,1 0 0,1 1 1,-1 0-1,1-1 0,1 1 0,0 1 0,0-1 0,1 0 0,0 17 0,2-19-152,0-1 0,0 1 0,0-1 0,1 1 0,0-1 0,1 1-1,-1-1 1,2 0 0,-1 0 0,1-1 0,0 1 0,0-1 0,9 11 0,-3-8-306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16980,'-5'7'2248,"1"1"-1400,8 5-272,5 0 1553,7 4-1145,3 2-168,4 1-192,2 2-144,5-3-319,3 1-73,1-6-280,-1-2-225,-6-12-559,2-6-328,-4-8 976,-1-8-248,-3-8-160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3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16179,'-9'5'1841,"-8"12"-873,-3 5-336,-5 12 1137,-1 5-313,2 12-464,3 3-120,1 3-288,1 1-111,11-4-562,0-2-375,4-10 432,1-5-96,0-8-88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3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17180,'-1'6'1888,"2"-2"-1064,8 0-296,10-4 1145,7-2-529,10-3-384,0-1-112,4 4-392,-2-3-192,-2 4-456,-7-1-336,-9-2 584,-1 1-112,-9-1-128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4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18748,'22'1'1568,"6"-4"-1144,5-1-168,7-3 49,4-1-305,6 0-2161,1-4 2177,-8 5-528,-1 1-272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15859,'-18'1'368,"-1"1"0,1 1-1,0 1 1,0 0-1,0 1 1,0 1-1,1 1 1,0 1 0,0 0-1,-26 18 1,34-20-297,1 0 1,-1 1-1,1 0 1,1 0-1,-1 1 1,1 0-1,1 0 1,-1 1-1,2 0 1,-1 0-1,1 0 1,0 1-1,1-1 1,0 1-1,1 0 1,0 0-1,0 1 1,1-1-1,-1 21 1,3-25-50,0 0 0,1 0 0,-1 0 0,1 0 0,1-1 1,-1 1-1,1 0 0,0-1 0,0 1 0,1-1 0,0 0 1,0 0-1,0 0 0,0 0 0,1 0 0,0-1 0,0 0 1,0 1-1,0-1 0,1-1 0,-1 1 0,1-1 0,0 0 1,0 0-1,0 0 0,1-1 0,5 3 0,-5-3 26,1 0 0,-1 0-1,0-1 1,1 0 0,-1 0-1,0 0 1,1-1 0,-1 0-1,1 0 1,-1-1 0,1 0-1,-1 0 1,0 0 0,1-1-1,-1 0 1,0 0 0,0 0-1,0-1 1,0 0 0,-1 0-1,1-1 1,-1 0 0,0 0-1,7-6 1,-10 8-11,0 0-1,-1 0 1,1 1-1,-1-1 1,1 0 0,-1 0-1,0 0 1,0 0 0,0-1-1,0 1 1,0 0-1,0 0 1,-1-1 0,1 1-1,-1 0 1,1-1 0,-1 1-1,0 0 1,0-1-1,0 1 1,0-1 0,-1 1-1,1 0 1,-1-1 0,0-3-1,-1 4-10,1-1 0,-1 1 0,1 0 0,-1-1 0,0 1 0,0 0 0,1 0 0,-2 0 0,1 1 0,0-1 0,0 0 0,0 1 0,-1-1 0,1 1 0,-1 0 0,1 0 0,-1 0 0,0 0 0,1 0 0,-1 1 0,-4-1 0,-2-1 4,0 2-1,0-1 1,-12 2-1,18-1-32,0 0 0,0 1 0,0-1 0,1 1 0,-1 0 0,0 0 0,0 0 0,1 0 0,-1 0 0,1 1 0,-1-1-1,1 1 1,-1-1 0,-1 3 0,3-3 4,0-1-1,1 1 1,-1 0-1,1-1 1,-1 1-1,1 0 1,0-1-1,-1 1 1,1 0-1,-1 0 1,1-1-1,0 1 1,0 0-1,0 0 1,-1 0-1,1 0 0,0-1 1,0 1-1,0 0 1,0 0-1,0 0 1,0 0-1,1-1 1,-1 1-1,0 0 1,0 0-1,1 0 1,-1-1-1,0 1 1,1 0-1,-1 0 1,0-1-1,1 1 1,-1 0-1,1-1 1,0 1-1,-1-1 1,1 1-1,-1-1 1,1 1-1,0-1 1,-1 1-1,2 0 1,3 2 5,-1-1 1,1 1 0,-1-1-1,1 0 1,9 2 0,4 0 21,-1-1 1,1-1-1,0 0 1,0-2-1,0 0 1,23-3 0,-5-2-1,0-2 0,38-12 0,-74 19-28,0 0 0,0-1 1,0 1-1,1 0 0,-1 0 0,0 0 1,0 0-1,1 0 0,-1 0 1,0 0-1,1 0 0,-1 0 1,0 0-1,0 0 0,1 0 0,-1 0 1,0 0-1,0 0 0,1 0 1,-1 0-1,0 0 0,0 0 1,1 0-1,-1 0 0,0 1 0,0-1 1,1 0-1,-1 0 0,0 0 1,0 0-1,0 1 0,1-1 0,-1 0 1,-1 11 20,-16 21 43,10-20-23,0 3 27,1 1-1,-9 30 1,13-40-84,1 1 0,0 0-1,0 0 1,0 0-1,1-1 1,0 1 0,1 0-1,-1 0 1,4 12 0,6 1 18,-10-20-4,1 1-1,0-1 1,-1 0-1,1 1 0,0-1 1,-1 0-1,1 1 1,0-1-1,0 0 1,-1 0-1,1 0 0,0 1 1,0-1-1,0 0 1,-1 0-1,2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5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 13963,'-12'-2'252,"0"1"-1,0 1 1,0 0 0,0 1-1,0 0 1,0 1 0,0 0-1,-12 5 1,-6 2 528,-53 26 0,73-30-612,0 1 1,0 0-1,0 0 1,1 1-1,0 1 0,1-1 1,-1 1-1,1 1 1,1 0-1,0 0 1,-12 19-1,16-22-93,-1 1-1,1 0 0,0 0 1,1 0-1,0 1 0,0-1 1,0 0-1,1 1 0,0-1 1,0 1-1,1 0 1,0-1-1,1 1 0,-1 0 1,1-1-1,1 1 0,-1-1 1,1 0-1,4 9 1,-2-8-19,1 0 0,0 0 1,0-1-1,1 1 1,-1-1-1,2-1 0,-1 1 1,1-1-1,0 0 1,0 0-1,0-1 1,1 0-1,0-1 0,0 1 1,11 3-1,3 1-41,0-2 0,1 0 0,0-1 0,42 5 0,-54-10-15,1 0-1,0-1 1,0 0-1,0-1 1,-1 0-1,1-1 1,17-4-1,19-16-64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4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18300,'-2'-9'2056,"10"2"-1151,9 0-361,12 1 1104,11 0-384,18 2-488,7-3-127,8 2-465,0 1-200,-5 3-448,-4 1-289,-16-2 753,-12 1-200,-33 1-56,-2 4-200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4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17780,'14'3'1904,"22"-4"-1136,8-6-328,8-2 937,7 0-377,-1 1-440,-5 0-592,-2 0 96,-5 2-80,-5 3-160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5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18604,'1'2'358,"0"-1"0,0 1 0,0 0 0,0 0 0,-1 0 0,1-1 0,0 1 0,-1 0-1,0 0 1,1 0 0,-1 0 0,0 0 0,0 3 0,1 5 326,9 39 509,16 50 1,-10-54-1822,25 52 1,-40-96 540,0 2-40,0-1 0,1 1 0,-1-1 0,0 1 1,0-1-1,-1 1 0,1 0 0,0-1 0,-1 1 0,0 0 0,0 0 0,0 3 0,-2-2-458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18964,'-10'7'609,"-36"27"1774,3 2 0,-76 78 0,115-108-2178,-1-1 1,1 0 0,1 1-1,-1 0 1,1 0-1,-4 10 1,6-15-189,1 0 0,0 0-1,-1 0 1,1 1 0,0-1 0,0 0 0,0 0 0,0 0-1,0 1 1,0-1 0,0 0 0,0 0 0,0 0 0,0 1-1,1-1 1,-1 0 0,1 0 0,-1 0 0,1 0 0,-1 0-1,1 1 1,-1-1 0,1 0 0,0 0 0,0-1 0,0 1-1,-1 0 1,1 0 0,0 0 0,0 0 0,0-1 0,0 1-1,0 0 1,0-1 0,1 1 0,-1-1 0,0 0 0,0 1-1,0-1 1,0 0 0,1 1 0,0-1 0,22 4-186,-1-1 0,37 1 0,-44-5 26,0 2 0,-1 0 0,1 1 1,0 0-1,-1 1 0,0 1 0,1 0 0,19 10 0,-33-13 140,0 0-1,0 0 1,0 0-1,0 0 1,0 0-1,0 1 1,-1-1-1,1 1 1,0-1-1,-1 1 1,1 0-1,-1-1 1,1 1-1,-1 0 1,0 0-1,0 0 1,0 0-1,0 0 1,0 1-1,-1-1 1,1 0-1,-1 0 1,1 0-1,-1 1 1,0-1-1,0 3 1,0-1 44,-1-1 1,0 1-1,0-1 1,-1 1-1,1-1 0,-1 0 1,0 1-1,1-1 1,-1 0-1,-1 0 0,1 0 1,0-1-1,-1 1 1,0 0-1,-3 2 1,-9 7 56,-1 0 1,1-2 0,-2 0 0,1 0 0,-2-2-1,1 0 1,-1-1 0,0-1 0,0-1-1,-1 0 1,1-1 0,-22 1 0,37-5-172,0 1 0,0-1 0,0-1 1,1 1-1,-1 0 0,0-1 0,0 1 0,1-1 1,-1 0-1,0 0 0,-2-1 0,4 1 50,0 0-1,0 0 0,0 0 1,-1 0-1,1 0 0,1 0 1,-1-1-1,0 1 1,0 0-1,0 0 0,1-1 1,-1 1-1,0-1 0,1 1 1,0 0-1,-1-1 1,1 1-1,0-1 0,-1 1 1,1-1-1,0 1 0,0-1 1,0 1-1,1-3 1,6-37-468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1:5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99 553 14707,'8'9'1913,"14"-5"-777,5-4-392,17-2 1817,9-2-1145,14 0-376,2-5-40,8 3-296,0-1-151,-8 1-249,-5 0-176,-14 1-400,-6 0-353,-21-3 1418,-12-5-833,-16 0-32,-10-2-32</inkml:trace>
  <inkml:trace contextRef="#ctx0" brushRef="#br0" timeOffset="1">0 120 16163,'10'2'1737,"16"-2"-881,6 0-256,17-7 816,5-2-151,14 6-201,1-4-120,4 0-496,-3-2-352,-6-13 64,-7-4-64,-17-6-152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11626,'0'0'58,"0"1"-1,-1-1 0,1 1 0,0-1 0,-1 0 0,1 1 0,0-1 0,0 1 0,0-1 0,-1 1 0,1-1 0,0 1 0,0-1 0,0 1 0,0-1 0,0 1 0,0-1 0,0 1 0,0-1 0,0 1 1,0-1-1,0 1 0,0-1 0,0 1 0,0-1 0,1 1 0,-1-1 0,0 1 0,0-1 0,1 0 0,-1 1 0,0-1 0,0 1 0,1-1 0,-1 0 0,0 1 0,1-1 0,-1 0 0,1 1 0,-1-1 1,0 0-1,1 1 0,-1-1 0,1 0 0,-1 0 0,1 0 0,-1 1 0,1-1 0,-1 0 0,1 0 0,-1 0 0,1 0 0,-1 0 0,1 0 0,-1 0 0,1 0 0,-1 0 0,1 0 0,-1 0 0,1-1 1,41-6 1635,-31 4-1309,73-20 1499,-53 13-1134,36-6-1,-49 16-738,-14 1-241,-12-1-12,-12 1 174,1 1 0,0 0 0,-1 2 0,-31 9 0,17-1 99,-55 26 0,126-53 149,0 2 0,1 1 0,1 1-1,0 3 1,1 1 0,73-3 0,-105 10-184,-5-1-8,0 1 0,0-1 0,0 1 0,0 0 0,0 0 0,0 1 0,-1-1 0,1 0 0,0 1 0,0 0 0,0 0 0,0 0 0,-1 0 0,5 2 0,-7-3 8,1 1 0,-1-1-1,0 0 1,0 0 0,0 0 0,0 1-1,0-1 1,0 0 0,1 0 0,-1 0-1,0 1 1,0-1 0,0 0 0,0 0-1,0 1 1,0-1 0,0 0 0,0 0-1,0 1 1,0-1 0,0 0 0,0 0 0,0 1-1,0-1 1,-1 0 0,1 0 0,0 1-1,0-1 1,0 0 0,0 0 0,0 0-1,0 1 1,-1-1 0,1 0 0,0 0-1,0 1 1,-12 6-103,-16 1 29,27-7 75,-32 5 43,1-1 0,-1-1 1,-51-1-1,88-3-154,0-2 0,0 1 0,0 0 0,0-1 0,0 1 0,-1-1 0,1 0 0,0 0 0,-1-1 0,0 1 0,4-4 0,-3-1-148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0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12947,'4'-4'326,"1"1"0,-1-1 1,1 1-1,0 0 0,0 1 1,0-1-1,0 1 0,0 0 0,0 0 1,11-2-1,6 0-123,33-1-1,-11 1-35,-18 1-134,-3 0 36,42-10 1,-156 28 614,37-8-461,-131 12 1288,200-28-1283,22 0-262,1 2 0,0 2 0,0 1 0,68 2 0,-99 2-9,-5 0 25,0 0-1,0 0 1,0 0-1,-1 0 1,1 0-1,0 0 1,0 1-1,0-1 1,0 1-1,2 0 0,-13 3-16,0-1 0,0-1 0,-1 0 0,-10 2 0,15-3 20,-154 28-440,157-29 433,-1 1 0,1-1 0,0 0 0,-1-1 0,1 1 0,-1 0 1,1-1-1,-4 0 0,-1-2-105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2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11186,'42'-3'894,"0"-1"-1,59-14 0,-36 5-523,25 0 30,-43 7-215,76-19 1,-163 21 82,-46 6-2,-67-2 520,153 0-777,0 0-1,0 0 1,1 0-1,-1 0 1,0-1-1,0 1 1,0 0 0,0 0-1,0 0 1,0 0-1,0 0 1,0 0-1,0-1 1,0 1-1,0 0 1,0 0-1,0 0 1,0 0-1,0 0 1,0 0-1,0-1 1,0 1-1,0 0 1,0 0-1,0 0 1,0 0-1,0 0 1,0 0-1,0-1 1,0 1-1,0 0 1,0 0-1,-1 0 1,1 0-1,0 0 1,0 0-1,0 0 1,0-1-1,0 1 1,0 0-1,0 0 1,0 0-1,-1 0 1,1 0-1,0 0 1,0 0-1,0 0 1,0 0-1,-1 0 1,13-5 70,25-2-10,62-5 1,-92 12-69,-208 13 748,196-12-379,9-1-249,18 1-330,15 1-128,-23 0 251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2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11162,'24'-4'444,"6"0"-163,0 1 1,58 1 0,-193 14 2929,26-2-2365,348-29-925,-269 18 54,1 1 0,0 0 0,0 0 0,0 0 0,-1 0 0,1 0 0,0 0-1,0 0 1,-1 0 0,1 0 0,0 0 0,0 1 0,-1-1 0,1 0 0,0 0 0,-1 1 0,1-1 0,1 1 0,-11 6-338,-22 5-78,7-6 203,-1-1 0,-25 3 0,15-5 46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0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1715 0 9586,'-346'0'1555,"248"6"-853,-148 27-1,-132 55 319,296-64-838,2 4 0,-120 61 0,179-78-175,0 1 0,0 2 1,2 0-1,-1 1 0,2 0 1,-24 27-1,29-26-41,0 0 1,2 0-1,0 1 0,1 0 0,1 1 1,0 0-1,2 1 0,-7 22 1,6-13-87,2 0 0,2 1 0,0-1 0,2 1 1,1 0-1,1 0 0,1-1 0,2 1 0,1 0 0,1-1 1,11 33-1,-6-30-19,1 0 1,2-1 0,1 0-1,2-1 1,0-1-1,2-1 1,1 0 0,2-1-1,36 37 1,-13-24 44,2-1 1,2-2 0,2-2 0,0-3-1,3-1 1,0-3 0,73 25 0,26 0 90,233 47 1,-193-61 175,1-9 1,2-9-1,0-8 1,0-8-1,0-9 1,0-9-1,-1-8 1,372-92 0,-458 83-60,105-46 1,-163 55-71,-1-2 1,-2-2 0,0-2 0,47-37 0,-79 53-21,0-1 0,-1 0-1,0-1 1,-1-1 0,0 0 0,-2 0 0,19-32-1,-25 36 0,0 0 0,0-1 0,-1 0 0,-1 0 0,0 0 0,-1 0 0,0 0-1,-1-1 1,0 1 0,-1-1 0,0 1 0,-1 0 0,-2-15 0,-2 9 13,0-1 0,-1 1 0,-1 0 0,-1 1 0,0-1 1,-1 2-1,-1-1 0,-1 1 0,0 1 0,-1 0 0,-1 0 0,-16-14 0,-24-18 112,-112-78 0,144 110-128,-138-90 163,-5 8-1,-330-145 0,228 147 30,135 57-92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0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766 100 10874,'-89'31'476,"1"4"-1,-100 56 1,152-71-447,0 2 1,2 1-1,1 2 1,1 2 0,2 0-1,0 2 1,-40 52-1,57-63-36,0 1-1,2 0 1,0 1 0,1 0-1,1 0 1,1 1-1,-6 24 1,11-31 17,0-1-1,1 1 1,1 0 0,0-1-1,1 1 1,0 0 0,1 0-1,1-1 1,0 1 0,1 0 0,0-1-1,9 23 1,-2-15 11,1-1-1,1 0 1,0-1 0,2 0-1,0-1 1,1 0 0,1-2 0,0 0-1,1 0 1,1-2 0,25 17-1,12 2 39,1-1 0,111 43-1,-67-38 14,2-5 0,1-4-1,186 26 1,-94-33 102,227-7 0,225-50 289,-465 12-238,270-72-1,-387 77-179,-1-1 0,81-40 0,-124 51-36,-1-2 0,0 0 1,-1-2-1,0 0 0,-1-1 0,-1-1 0,0 0 1,-1-1-1,-1-1 0,21-29 0,-28 32-1,-1 0 0,0 0-1,-1-1 1,0 1 0,-2-1-1,1-1 1,-2 1 0,0-1-1,-1 1 1,0-1 0,-2 0-1,1 0 1,-5-27 0,1 22 1,-1 0-1,-1 0 1,-1 1 0,-1 0 0,-1 0 0,0 0 0,-2 1 0,0 0-1,-22-30 1,5 15-7,-2 3 0,-1 0 0,-1 2 0,-1 1 0,-2 2 0,-1 1 0,0 1 0,-65-30 0,20 17-63,-2 3-1,-2 5 1,-102-24-1,17 17-82,-2 7-1,-346-14 1,184 45 10,330-2 133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4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65 198 12947,'-4'3'307,"1"-1"-218,1 0 1,-1 0 0,0 0 0,0-1 0,0 1-1,0-1 1,0 1 0,0-1 0,0 0 0,0 0-1,-1-1 1,1 1 0,0-1 0,-1 1-1,1-1 1,0 0 0,-5-1 0,8-2 102,7-2-141,10-2-41,11-3-28,0 1-1,1 2 1,49-6-1,93 1 19,-107 9 10,90-7 107,145-6 125,99 4-66,177-5-60,152-13 197,13 0-205,-519 28-53,332-7 21,574-15 25,-394 27-110,-3 31 131,36 14 72,1-53-190,-105-22 190,-652 27-126,1-1 1,0 0 0,15-5-1,-19 5-8,-5 0-122,-4-5 18,0 2 65,-5-12-54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4408 345 10098,'-15'-15'173,"0"0"0,-1 0 0,0 2 0,-1 0 0,-1 1 1,0 1-1,-1 0 0,0 2 0,0 0 0,-1 1 0,0 1 0,-21-5 0,-62-8 202,-1 4 0,-110-2 0,113 11-250,77 5-99,-873-76 614,277 29-449,-3 44-260,479 12 42,1 7-1,-151 34 1,229-33 18,0 2 0,1 4 0,2 3 0,0 2 0,2 3-1,-98 62 1,-14 40-19,145-107 21,1 2 1,1 0-1,-42 58 1,62-77 4,1 1 1,0-1 0,0 1 0,1 0-1,0 0 1,0 0 0,1 0-1,0 1 1,0-1 0,1 0-1,0 16 1,1-13 2,1 0 0,0 0 1,1 0-1,1 0 0,0 0 0,0 0 0,1 0 0,5 10 0,5 3 0,0 0 0,2 0 0,0-2 0,2 0 0,0-1 0,30 27 0,-8-14-6,1-1 0,1-2 1,2-1-1,1-3 0,1-2 0,1-1 1,2-3-1,0-2 0,0-2 0,2-3 0,81 14 1,-2-10-50,222 2 1,133-33-74,-431 11 115,918-80 42,-173-46 299,-564 74-206,304-110 1,-488 145-67,-1-1 0,-1-3 0,47-29 0,-91 49-37,0 0 0,0-1 0,-1 0 0,1 1 0,-1-1 0,0-1 0,0 1 0,4-7 1,-7 9-17,0 0 0,0 1 0,0-1 0,-1 0 0,1 0 0,-1 0 0,1 1 0,-1-1 0,0 0 0,1 0 0,-1 0 0,0 0 0,0 0 0,-1 0 1,1 0-1,0 1 0,-1-1 0,1 0 0,-1 0 0,1 0 0,-1 1 0,0-1 0,0 0 0,0 1 0,0-1 0,0 0 0,0 1 0,0-1 0,-3-1 1,-4-5-15,0 0 0,-1 1 0,0 0 0,0 1 1,-1 0-1,0 0 0,0 1 0,0 0 1,-17-4-1,-11-3-37,-59-10 0,-26 2-51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5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6691 292 11955,'-83'-45'1280,"42"21"-1052,0 3 0,-1 1-1,-1 2 1,-56-16 0,13 17-1540,-145-13 0,-92 17-1446,209 10 1825,-579-25 4007,-461-10-293,-246 53-2885,1227-10 91,-336 18 212,380-10 40,-243 55 0,340-60-233,0 2 0,1 1 0,0 2 0,1 1 0,1 1 1,0 2-1,1 0 0,0 2 0,-41 38 0,29-18-55,-62 80-1,-23 55-64,47-61 79,-246 421 318,295-481-198,3 2-1,2 1 1,-18 62 0,34-90-72,1 1 0,2 0 0,1 0-1,1 0 1,2 1 0,1-1 0,1 1 0,7 40 0,2-21-18,3-1 0,2 0 1,2-1-1,2-1 0,2 0 1,2-2-1,42 62 0,-8-27-157,2-3 0,135 131-1,-143-161 33,2-1 0,2-4 0,61 36-1,-24-24-82,124 51 1,-141-74 84,0-4 1,129 27-1,-92-33-130,147 7 1,-11-22-619,251-27 0,-447 18 735,745-75-1669,186-94 2514,-381 62-112,263-59 129,-719 130-439,-2-6 0,-3-7-1,-1-6 1,137-80 0,36-18 114,169-100-163,-66-38-116,-349 239-98,-1-4-1,-4-2 1,97-124 0,-143 163-10,-1 0 0,0-1 0,-2-1 0,-1 0 0,-1 0 0,-1-1 0,-1-1-1,-1 0 1,6-41 0,-12 50 12,-1 1 0,0 0 0,-1 0 0,-1 0-1,-1-1 1,0 1 0,-2 0 0,0 0 0,0 1-1,-2-1 1,0 1 0,0 0 0,-2 1 0,0 0-1,-1 0 1,-16-21 0,4 11-12,-1 2 1,-1 1-1,0 1 1,-2 0-1,-1 2 1,0 1-1,-1 1 1,-1 2-1,-54-23 1,20 15-380,-2 3 0,0 3-1,-118-17 1,69 22 22,-192 2 0,58 23-123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78 19284,'1'4'281,"1"4"349,0 0 0,1 0 1,0 0-1,0 0 1,8 14-1,-10-20-564,0-1 1,1 1-1,-1-1 0,0 0 0,1 1 1,-1-1-1,1 0 0,-1 0 1,1 0-1,0 0 0,-1 0 1,1 0-1,0 0 0,0 0 0,-1-1 1,1 1-1,0-1 0,0 1 1,0-1-1,0 0 0,0 0 1,0 0-1,0 0 0,0 0 0,0 0 1,0-1-1,-1 1 0,1 0 1,0-1-1,0 0 0,0 1 1,2-2-1,1-1-27,0 0 0,0 0 0,0 0 1,-1-1-1,1 1 0,-1-1 0,0 0 1,0 0-1,0-1 0,-1 1 0,0-1 0,1 0 1,-2 0-1,5-8 0,-6 11-18,0 0 0,0-1 0,0 1 0,0-1 0,0 1 0,-1-1 0,1 1 0,-1-1 0,1 0 0,-1 1 0,0-1 0,0 0 0,0 1 0,-1-1 0,1 1 0,-1-1 0,1 0-1,-1 1 1,0-1 0,0 1 0,0 0 0,0-1 0,0 1 0,-1 0 0,1-1 0,-1 1 0,1 0 0,-1 0 0,0 0 0,0 1 0,0-1 0,-4-3 0,3 4 3,0-1-1,-1 1 0,1 0 1,0 0-1,-1 0 1,1 0-1,-1 0 1,1 1-1,-1 0 0,1 0 1,-1 0-1,1 0 1,-1 0-1,1 1 1,-1-1-1,1 1 1,0 0-1,-1 0 0,1 0 1,0 1-1,0-1 1,0 1-1,-1-1 1,-3 5-1,-3 0 24,1 1 0,1 1 0,0-1 0,0 1 0,0 0 0,-10 15 0,10-11 6,1 1 0,0 0 1,1 0-1,0 1 0,1-1 0,1 1 1,0 0-1,-4 28 0,7-35-50,1 0 1,0 0-1,0 0 0,0 0 0,1 0 0,0-1 1,1 1-1,-1 0 0,4 7 0,-3-10-26,-1 0-1,1 0 1,1-1 0,-1 1-1,0-1 1,1 0 0,0 1-1,0-1 1,0 0-1,0-1 1,0 1 0,0 0-1,1-1 1,0 0 0,7 4-1,-8-5 12,1 1-1,0-1 1,-1 0-1,1 0 0,0 0 1,7 0-1,26-5-128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5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1 11987,'0'1'73,"0"-1"1,-1 1 0,1-1 0,0 1 0,0 0-1,0-1 1,0 1 0,0 0 0,0-1-1,0 1 1,0 0 0,0-1 0,0 1 0,0 0-1,0-1 1,0 1 0,0 0 0,1-1 0,-1 1-1,0 0 1,0-1 0,1 1 0,-1-1-1,0 1 1,1-1 0,0 2 0,14 21-177,-12-19 262,3 3-143,0 0 1,0 0-1,1-1 0,-1 0 1,1-1-1,1 0 0,-1 0 1,1 0-1,0-1 0,0 0 0,12 4 1,11 3-15,55 11 0,143 9-5,-169-26 53,-1 2 1,0 3 0,95 29 0,-115-25 162,2-2 0,62 12 0,-108-30 136,-8 0-251,-1 1 0,-1 0 0,1 1 0,-25-3 1,-64-5-103,80 10-31,-545-2-1412,464 8 1265,-108 4-37,-166 4-50,481-4-549,134-7 871,-1-11 0,285-48 0,-453 49-114,-41 7 11,1-1 0,-1-2 0,-1-1 0,42-15 0,-67 21 50,-1 0 1,0 0-1,0 0 1,0 0-1,0 0 1,0 0-1,1 0 0,-1 0 1,0 0-1,0 0 1,0 0-1,0 0 1,0 0-1,0 0 0,0 0 1,1-1-1,-1 1 1,0 0-1,0 0 0,0 0 1,0 0-1,0 0 1,0 0-1,0 0 1,0-1-1,0 1 0,0 0 1,0 0-1,0 0 1,1 0-1,-1 0 0,0 0 1,0-1-1,0 1 1,0 0-1,0 0 1,0 0-1,0 0 0,0 0 1,-1-1-1,1 1 1,0 0-1,0 0 0,0 0 1,0 0-1,0 0 1,0 0-1,0-1 1,0 1-1,0 0 0,0 0 1,0 0-1,0 0 1,0 0-1,-1 0 1,1 0-1,0 0 0,0-1 1,0 1-1,0 0 1,-9-4 24,-14 2 27,-1 0 0,0 1 1,-46 5-1,43-2-12,-94 10 91,0 5 0,-201 55 0,-225 109 84,339-108-196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5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12883,'-1'1'15,"1"-1"1,-1 0-1,1 0 1,-1 0 0,1 0-1,0 1 1,-1-1-1,1 0 1,-1 0-1,1 0 1,0 1-1,-1-1 1,1 0-1,0 1 1,-1-1 0,1 0-1,0 1 1,0-1-1,-1 1 1,1-1-1,0 0 1,0 1-1,0-1 1,-1 1 0,1-1-1,0 1 1,0-1-1,0 0 1,0 1-1,0-1 1,0 1-1,0-1 1,0 1 0,0-1-1,0 1 1,0-1-1,0 1 1,1-1-1,-1 0 1,0 1-1,0-1 1,0 1-1,0-1 1,1 0 0,-1 1-1,0-1 1,1 1-1,-1-1 1,0 0-1,0 1 1,1-1-1,-1 0 1,1 0 0,-1 1-1,0-1 1,1 0-1,-1 0 1,1 1-1,-1-1 1,0 0-1,1 0 1,0 0 0,31 14-11,13-3-74,1-1-1,1-3 0,93 3 1,-77-7 33,209 8 197,272-24 0,-270-7-45,639-26 283,-509 51-124,392-5 224,-567-5-387,184-9 28,-394 12-126,-37 2-7,-20 1-2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5:2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8634 527 11987,'-109'-5'443,"-156"-28"1,117 12-494,-490-76-1086,-50-6 488,438 72 741,-349-41 190,-3 27-161,589 44-121,-791-21 125,-309-37 433,427 21-65,457 42-386,-227 33 1,58 21-58,6 28-10,81 16-5,245-75-27,0 3 0,-94 60-1,92-46-22,2 3-1,3 2 1,2 3 0,-90 99-1,125-120-48,1 0 0,1 2 0,2 1 1,2 1-1,1 1 0,1 0 0,2 2 0,2 0 0,2 0 0,1 1 0,-7 48 1,14-54-29,2 0 0,1 0 0,2 0 0,1 1 0,1-2 0,2 1 0,10 35 0,-3-27 3,2 0 0,2-2 1,1 0-1,2 0 0,25 36 1,-8-23 80,2-1 0,2-2-1,3-1 1,1-3 0,3-2 0,1-1 0,84 54 0,-59-51 90,3-4 1,147 59 0,176 29-30,-152-68-832,396 47-1,261-32-1587,-669-61 1861,1275 75 656,-31-59 1241,-6-108-133,-1277 55-1294,316-78-1,-390 66 41,-1-6 0,-3-5 1,184-96-1,-226 98 314,114-85 0,-155 101-123,-1-3 1,-2-1 0,-1-1 0,-1-2 0,27-38 0,-33 34-21,-1-1-1,-2-1 1,-1-1 0,-3-1 0,-1 0-1,-2-1 1,-2-1 0,-2 0 0,8-85-1,-12 60-70,-3 0-1,-3 0 0,-3-1 0,-3 1 0,-3 0 0,-26-95 0,21 116-51,-2 0 1,-2 2-1,-2 0 1,-2 1-1,-2 1 1,-2 2-1,-2 0 0,-2 2 1,-58-62-1,58 71-46,-2 2 0,-1 1-1,-1 2 1,-1 1-1,-1 1 1,-1 2-1,-1 2 1,-1 2-1,-1 1 1,-76-21-1,61 27-13,0 3 0,0 2 0,-1 2 0,-59 4-1,-96 14-13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2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15619,'0'0'67,"1"0"0,-1 0 0,0 0-1,1 0 1,-1 0 0,0-1 0,1 1-1,-1 0 1,0 0 0,1 0 0,-1-1-1,0 1 1,1 0 0,-1-1 0,0 1 0,0 0-1,1-1 1,-1 1 0,0 0 0,0-1-1,0 1 1,0 0 0,1-1 0,-1 1-1,0 0 1,0-1 0,0 1 0,0-1-1,0 1 1,0 0 0,0-1 0,0 1-1,0-1 1,0 1 0,0 0 0,0-1-1,-1 1 1,1 0 0,0-1 0,0 1-1,0-1 1,0 1 0,-1 0 0,1-1 0,0 1-1,0 0 1,0 0 0,-1-1 0,1 1-1,0 0 1,-1-1 0,1 1 0,0 0-1,-1 0 1,1 0 0,0-1 0,-1 1-1,1 0 1,0 0 0,-1 0 0,1 0-1,-1 0 1,1 0 0,0 0 0,-1 0-1,0 0 1,11-2 220,-1 0 0,0 0 0,1 2 0,-1-1 0,0 1 0,11 1 0,10 0-26,264 6-615,-178-2-1166,-95-4 1315,-7 0 18,0 0 0,-1-1 0,1-1 0,0 0 0,14-3 0,-17-3-402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2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32 14507,'1'-2'167,"1"-1"-1,-1 1 1,1 0 0,0 0-1,0 1 1,0-1-1,0 0 1,0 1 0,0-1-1,0 1 1,0 0 0,1-1-1,-1 1 1,0 0-1,1 0 1,-1 1 0,1-1-1,-1 0 1,4 1-1,0-2 34,0 1-1,1 1 0,-1-1 0,1 1 0,-1 0 0,11 2 0,-17-2-187,1 0-1,-1 0 0,0 0 0,1 0 1,-1 0-1,1 0 0,-1 0 1,1 0-1,-1 1 0,0-1 0,1 0 1,-1 0-1,0 0 0,1 1 0,-1-1 1,1 0-1,-1 0 0,0 1 0,1-1 1,-1 0-1,0 1 0,0-1 0,1 0 1,-1 1-1,0-1 0,0 0 1,0 1-1,1-1 0,-1 1 0,0-1 1,0 0-1,0 1 0,0 0-2,0 0 1,-1 0-1,1 0 1,-1 0-1,1 0 0,-1-1 1,1 1-1,-1 0 0,1 0 1,-1-1-1,0 1 0,1 0 1,-1-1-1,0 1 0,1-1 1,-1 1-1,-1 0 1,-28 16 87,-1-1 0,0-1 1,-1-2-1,-42 11 0,-3 3 82,73-26-171,-45 17 163,-70 37 0,106-48-149,1 1-1,-1 0 0,1 0 0,1 1 0,-1 1 0,2 0 0,-1 1 0,2 0 1,-1 0-1,-10 18 0,17-25-23,1 0 0,0 1 0,0-1-1,0 1 1,0 0 0,1-1 0,0 1 0,0 0 0,0 0 0,0 0 0,1 0 0,0 0-1,0 0 1,0 0 0,1 0 0,-1 0 0,1 0 0,1 0 0,-1 0 0,1-1 0,-1 1 0,1 0-1,1-1 1,-1 0 0,1 1 0,-1-1 0,1 0 0,0 0 0,1 0 0,-1-1 0,7 6-1,2 1-13,1 0-1,0-1 1,1-1-1,-1 0 1,2 0-1,-1-2 1,1 0-1,28 8 1,-17-8 166,1 0 0,-1-2 1,1-1-1,0-1 0,0-1 1,0-1-1,0-2 0,0 0 1,0-2-1,28-8 0,28-20 116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2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2 219 14811,'0'2'128,"-1"1"0,1 0 0,0-1 0,0 1 0,0 0 0,0-1 0,0 1 0,1 0 0,-1-1 0,1 1 0,-1-1 0,1 1 0,0-1 0,0 1 0,1-1 0,-1 1 0,0-1 0,1 0 0,-1 0 0,1 0 0,0 0 0,-1 0 0,1 0 0,0 0 0,1 0 0,-1-1 0,0 1 0,0-1 0,1 0 0,-1 1 0,0-1 0,1 0 0,-1 0 0,1-1 0,0 1 0,-1 0 0,6-1 0,2 1 106,0 0-1,0-2 1,0 1 0,0-1-1,0 0 1,0-1 0,0 0-1,17-7 1,-10 2 68,0-1 0,-1 0 0,0-1 1,0-1-1,-1 0 0,15-14 0,-22 18-183,-1-1-1,-1 0 1,1 0 0,-1 0-1,0-1 1,-1 0 0,0 0 0,0 0-1,-1-1 1,0 1 0,0-1-1,-1 0 1,4-14 0,-7 21-104,1-1 0,-1 0 0,0 1 0,0-1 0,0 1 0,0-1 0,0 0 0,0 1 0,-1-1 0,1 1 0,-1-1 0,0 1 0,1-1 0,-1 1 0,0-1 0,-1 1 0,1 0 0,0 0 0,-1-1 0,1 1 1,-1 0-1,0 0 0,0 1 0,0-1 0,1 0 0,-2 0 0,1 1 0,0-1 0,0 1 0,0 0 0,-1 0 0,1 0 0,-1 0 0,1 0 0,-1 0 0,-2 0 0,-3 0-17,0-1 0,0 1 0,0 1 0,0 0 0,1 0 0,-1 0 0,0 1 0,0 0 0,0 1 1,-15 4-1,13-1-1,1-1 1,0 1 0,0 0 0,0 1 0,0 0 0,1 1 0,0 0-1,0 0 1,1 0 0,0 1 0,0 0 0,-7 13 0,11-17-49,1-1-1,0 1 1,0 0 0,0 0 0,0 0 0,1 0 0,-1 0 0,1 0 0,0 1 0,0-1 0,1 0 0,-1 1 0,1-1 0,0 0 0,0 1 0,1-1 0,-1 0 0,1 1 0,0-1 0,0 0 0,0 0 0,1 0 0,0 0 0,-1 0 0,1 0 0,1 0-1,-1 0 1,0-1 0,1 1 0,0-1 0,0 0 0,4 4 0,-3-3-161,1 0-1,0-1 1,0 1-1,1-1 0,-1 0 1,1-1-1,-1 1 1,1-1-1,0 0 1,10 2-1,-5-3-51,0 1 1,0-1-1,0-1 1,0 0-1,16-3 0,-2-1-107,-1-1-1,0-2 1,0 0-1,36-17 1,7-8-489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 13347,'31'-1'1232,"-23"7"-728,-8 8-112,-26 15 561,-6 3-81,-16 10-72,-1 13-24,0 1-104,-3-5-104,10 2-152,3-4-32,5-15-280,7-4-128,8-11-520,5-18-216,5-11 624,3-9-176,9-24-64</inkml:trace>
  <inkml:trace contextRef="#ctx0" brushRef="#br0" timeOffset="1">77 36 14723,'-2'2'1360,"2"7"-719,3 3-177,9 5 656,5 3-104,9 2-208,8 5-88,12 7-127,4 0-121,4-2-552,1-7-344,-2 1-1489,-3-6 1665,-4-10-256,-6-10-192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3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143 118 12531,'5'-3'469,"8"-2"179,0-2 0,0 0 0,14-10 0,-25 15-444,0 0-1,1 1 0,-1-1 1,0 0-1,0 0 0,0 0 0,0 0 1,-1-1-1,1 1 0,0-1 0,-1 1 1,0-1-1,1 1 0,-1-1 1,0 0-1,0 1 0,-1-1 0,1 0 1,-1 0-1,1 0 0,-1 1 0,0-1 1,0-4-1,0 6-142,0 1 0,-1-1-1,1 0 1,0 0 0,-1 1 0,1-1-1,0 0 1,-1 1 0,1-1 0,-1 0-1,1 1 1,-1-1 0,1 1 0,-1-1-1,1 1 1,-1-1 0,0 1 0,1-1-1,-1 1 1,0-1 0,1 1 0,-1 0-1,-1-1 1,-23-2 647,16 4-581,-1 0 0,1 1 0,-12 3 0,7 0-93,1 0 1,0 0 0,0 2-1,0-1 1,-20 16-1,28-19-35,0 1 0,1-1 1,0 1-1,0 0 0,0 0 0,0 1 0,1-1 0,-1 1 1,1 0-1,0 0 0,1 0 0,-1 0 0,1 0 0,0 0 1,0 1-1,1-1 0,-2 8 0,3-10 1,-1-1 0,1 0 0,0 1 0,0-1 0,0 0 0,1 1 0,-1-1 1,0 0-1,1 0 0,0 1 0,-1-1 0,1 0 0,0 0 0,0 0 0,0 0 0,1 0 0,-1 0 0,0 0 0,1 0 0,2 3 0,-1-4 1,0 1 0,0 0 0,0-1-1,0 1 1,0-1 0,0 0 0,1 0 0,-1 0-1,0 0 1,1-1 0,-1 1 0,6-1-1,5-1 7,0 0 0,-1 0 0,1-2 0,-1 1 0,25-10 0,-12 1 32,0-2 0,-1 0 0,46-34 1,-9 6 117,-68 70 22,-3 3-148,8-29-28,1 0-1,-1 0 0,1-1 1,0 1-1,0 0 0,0 0 0,0 0 1,1-1-1,-1 1 0,1 0 0,-1 0 1,1-1-1,0 1 0,0 0 1,0-1-1,1 1 0,-1-1 0,0 1 1,1-1-1,2 3 0,-2-3 2,2 0 0,-1 1 0,0-1 0,0 0 0,1-1 0,-1 1 0,1-1 0,-1 1 0,1-1 0,-1 0 0,1 0 0,0-1 0,0 1 0,6 0 0,3-1 4,1 0-1,0-1 0,-1 0 0,1-1 0,-1-1 0,24-7 0,77-37-98,-68 27-45,-46 19 129,1 1 1,-1-1-1,1 1 1,-1 0-1,1-1 0,0 1 1,-1 0-1,1 0 1,-1-1-1,1 1 0,0 0 1,-1 0-1,1 0 1,0 0-1,-1 0 0,1 0 1,0 0-1,-1 0 0,1 0 1,0 0-1,-1 0 1,1 0-1,0 0 0,-1 0 1,1 1-1,-1-1 1,1 0-1,0 1 0,-1-1 1,1 0-1,-1 1 0,2 0 1,-2 1-11,1 0 0,-1-1 0,0 1 0,1 0 0,-1 0-1,0 0 1,0 0 0,0 0 0,-1 2 0,0 6 33,1-8-13,0 1 0,0-1 1,0 1-1,0-1 0,0 1 0,1-1 1,-1 1-1,1-1 0,-1 0 1,1 1-1,0-1 0,0 0 1,0 1-1,1-1 0,-1 0 0,0 0 1,1 0-1,-1 0 0,1 0 1,0-1-1,-1 1 0,1 0 1,0-1-1,0 1 0,0-1 0,0 0 1,1 0-1,-1 1 0,0-1 1,0-1-1,1 1 0,-1 0 0,1-1 1,-1 1-1,4 0 0,0-1-101,0 1-1,1-1 0,-1-1 1,0 1-1,1-1 0,-1 0 1,0 0-1,0-1 0,0 0 1,0 0-1,0 0 0,0-1 0,5-3 1,-1-1 15,0-1-1,0 0 1,-1-1 0,0 0 0,0-1 0,-1 0-1,13-20 1,5-10-359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15171,'-7'16'513,"1"1"-1,1 0 0,0 0 1,1 0-1,1 0 0,0 1 0,2-1 1,0 1-1,0-1 0,2 1 1,0 0-1,7 30 0,7 23-128,25 71-1,-40-140-375,0-1-1,1 0 1,-1 1 0,1-1-1,-1 0 1,1 1-1,-1-1 1,1 0-1,0 0 1,-1 1 0,1-1-1,0 0 1,0 0-1,1 1 1,-1-2-4,-1-1 1,1 1-1,-1 0 1,0 0-1,1-1 1,-1 1-1,0-1 0,1 1 1,-1 0-1,0-1 1,0 1-1,1-1 0,-1 1 1,0-1-1,0 1 1,0-1-1,0 1 1,1-1-1,-1 1 0,0-1 1,0 1-1,0-1 1,0 1-1,0-1 0,0 0 1,1-49 141,-1 46-142,1-36 83,0 16-40,-1 1-1,-1-1 0,0 0 1,-2 1-1,-8-30 0,7 43 22,3 11 79,7 18 74,-1-11-180,1-1 0,0 1-1,0-1 1,1 0-1,0-1 1,0 1-1,0-1 1,1-1-1,0 0 1,0 0 0,0 0-1,1-1 1,12 5-1,-3-3 1,0 0 0,1-1-1,0-1 1,0-1 0,33 2 0,-39-5-26,-1-1 0,1 0 0,0 0 1,0-1-1,-1-1 0,0 0 1,22-9-1,-28 10-9,-1-1 0,0 1 0,1-1 0,-1 0 0,0-1 0,-1 1 0,1-1 0,-1 0 0,1 0 1,-1 0-1,0-1 0,-1 0 0,1 1 0,-1-1 0,0 0 0,0-1 0,0 1 0,3-10 0,-6 13-6,1 0 1,-1 1-1,0-1 1,1 1-1,-1-1 1,0 1-1,0-1 0,0 0 1,0 1-1,0-1 1,-1 0-1,1 1 1,0-1-1,-1 1 1,1-1-1,-1 1 0,1-1 1,-1 1-1,0-1 1,0 1-1,0 0 1,0-1-1,0 1 1,0 0-1,0 0 0,0 0 1,0 0-1,0-1 1,-1 2-1,1-1 1,0 0-1,-1 0 0,1 0 1,-1 1-1,1-1 1,-3 0-1,-1-1-2,1 1 0,-1 0 0,0 1 0,0-1 0,1 1-1,-1 0 1,0 0 0,0 0 0,0 0 0,1 1 0,-6 1 0,4 0 3,1 0 1,0 0 0,-1 0 0,1 1 0,0 0-1,0 0 1,1 0 0,-1 0 0,1 1-1,-1 0 1,1 0 0,0 0 0,1 0 0,-1 1-1,1-1 1,-1 1 0,2 0 0,-1 0-1,0 0 1,1 1 0,0-1 0,0 0 0,1 1-1,-2 6 1,2-3 4,0 0 1,0 0-1,1 0 0,0 0 1,1 0-1,0 0 0,0 0 0,1 0 1,0-1-1,0 1 0,1 0 1,0-1-1,1 0 0,8 14 0,-4-9-39,1-1-1,0-1 1,1 0-1,1 0 0,-1-1 1,2 0-1,-1-1 1,1 0-1,1-1 0,16 9 1,-20-13 48,-1 0-1,1 0 1,1 0 0,-1-1 0,1-1-1,-1 0 1,1 0 0,0-1 0,-1 0-1,1 0 1,0-1 0,0-1 0,0 1-1,-1-2 1,1 1 0,14-5 0,-8-1-32,29-17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4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9 136 12099,'-9'4'1434,"16"-1"-693,18-1-149,455-4 4237,-334-2-4249,169-2-12,1405-35 969,-9-41-241,-1681 80-1384,165-5-1410,-178 8 526,-22 0-288,-29 1-326,29-2 1641,-28 1-954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19124,'2'-4'1548,"-2"6"-505,0 12 27,-5 26 512,0-11-811,-25 176 1587,25-160-2269,3 0-1,5 70 1,-2-104-140,0 0 0,1-1 0,0 1 0,6 13-1,-7-22 19,-1 0 0,1 0-1,0 0 1,0-1 0,0 1-1,0 0 1,1-1-1,-1 1 1,0-1 0,1 1-1,-1-1 1,1 1 0,2 1-1,-3-3-7,0 0 0,0 1 0,1-1 0,-1 0 0,0 0 0,0 1 0,1-1 0,-1 0 0,0 0-1,0 0 1,0-1 0,1 1 0,-1 0 0,0 0 0,0-1 0,0 1 0,1 0 0,-1-1 0,0 0 0,0 1 0,0-1-1,0 1 1,0-1 0,1-1 0,5-3-248,-1-1 0,0 0 0,-1 0-1,1 0 1,-1-1 0,6-10 0,25-50-1706,-24 45 1259,71-145-4137,-5 8 2588,-21 57 4436,-113 202 3734,8 7-3305,40-86-2359,1 1-1,0-1 1,2 1 0,1 0 0,1 0-1,1 1 1,0-1 0,3 32 0,-1-49-298,1 1 0,-1 0 0,1-1 0,0 1 1,1-1-1,-1 1 0,1-1 0,0 0 0,1 0 1,-1 1-1,1-1 0,0-1 0,0 1 0,6 7 0,-8-12 64,-1 1 0,1-1 0,-1 0 0,0 1 0,1-1 0,-1 1 0,1-1-1,0 0 1,-1 0 0,1 1 0,-1-1 0,1 0 0,-1 0 0,1 0-1,0 0 1,-1 0 0,1 1 0,-1-1 0,1 0 0,0 0 0,-1 0 0,1-1-1,-1 1 1,1 0 0,0 0 0,-1 0 0,1 0 0,-1-1 0,1 1-1,-1 0 1,1 0 0,-1-1 0,1 1 0,-1 0 0,1-1 0,-1 1 0,1-1-1,-1 1 1,0-1 0,1 1 0,-1 0 0,0-1 0,1 0 0,-1 1 0,1-2-1,11-16-366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5:2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2255 199 11378,'-4'-8'171,"0"0"0,-1 0-1,0 1 1,0 0-1,-1 0 1,0 0 0,0 1-1,-1 0 1,1 0-1,-1 0 1,-1 1 0,1 0-1,-12-6 1,-11-3 136,0 2 0,-41-13 0,58 21-240,-35-9 81,0 2 0,0 2 0,-1 2 0,0 3 0,0 1 0,0 3 0,-81 10 0,-22 13-2,-162 46 0,-18 23-133,245-63-25,-143 69-1,195-79 8,0 2 0,2 1 0,0 2-1,2 1 1,1 1 0,-50 56-1,62-61 3,1 1-1,1 0 0,2 1 0,0 1 0,1 0 0,2 0 0,0 1 0,2 1 0,0 0 0,-8 51 0,15-61 1,0 0 0,2 0 0,0 0 0,1 0 0,1-1 0,0 1 1,1 0-1,0 0 0,11 26 0,-6-23-5,1-1 0,1 0 0,0 0 0,2-1 0,0 0 0,27 29 0,-13-21 0,2-1-1,0-1 0,1-2 1,1-1-1,2-1 1,-1-2-1,2-1 0,48 17 1,-4-9-13,2-2 1,0-5 0,1-3-1,114 6 1,-37-15-49,205-21 0,-171-4-16,0-9 0,-3-9 0,-1-7 0,243-94 1,-126 10 70,-250 101 14,-1-1 1,-1-4-1,65-52 1,-103 73 2,0-1 1,-1 0 0,0-1-1,-1-1 1,-1 0 0,0 0 0,-2-1-1,14-27 1,-19 34-2,0 0 0,-1-1 0,0 0 0,-1 1 0,0-1 0,-1 0 1,0 0-1,0 0 0,-1 0 0,0 0 0,-1 0 0,0 0 0,0 0 0,-1 0 0,-1 0 0,0 0 0,-6-14 0,0 8 1,0 0 0,-1 1 0,-1 0-1,0 1 1,-1 0 0,0 0 0,-1 2-1,-1-1 1,0 2 0,-1 0-1,-20-12 1,-12-4 24,-1 3 1,-77-29-1,-11 6 135,-2 6 0,-1 5 0,-2 7 0,-199-15-1,202 36-180,0 7 0,-166 20 0,-274 76-184,281-25 83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5:2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1 743 11674,'264'-49'975,"-123"19"-897,785-118-104,73 81-515,6 40 476,638 24 577,288-6-171,-399-41 278,-354 6 122,61-3-557,103-66-173,-568 16 181,-662 85-121,31-4 96,-125 11-151,-17 5-16,-1-1 0,0 1 0,1 0 1,-1 0-1,0-1 0,1 1 0,-1 0 0,0-1 1,1 1-1,-1 0 0,0-1 0,0 1 0,0-1 0,1 1 1,-1 0-1,0-1 0,0 1 0,0-1 0,0 1 1,0-1-1,0 1 0,1 0 0,-1-1 0,0 1 1,0-1-1,-1 1 0,1-1 0,0 1 0,0-1 0,0 1 1,0 0-1,0-1 0,-1 0 0,-4-10-16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5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1024 125 13203,'-20'-16'259,"0"1"1,-1 1-1,-1 1 1,0 1 0,-1 1-1,-41-13 1,47 19-234,-1 0 0,0 2 0,0 0 1,0 1-1,-1 1 0,1 1 1,0 0-1,0 2 0,-1 0 0,-18 5 1,16-1-33,0 1-1,0 1 1,1 1 0,0 1 0,1 1 0,0 0 0,1 2 0,0 0 0,0 1 0,2 0 0,-23 25 0,6 0-7,1 1 0,2 1 0,-46 84 1,42-60-4,2 1 1,4 2 0,2 1-1,-23 103 1,40-130 8,2 1-1,3 0 1,0 63 0,5-75-3,2 0 1,1 0-1,2 0 1,0 0-1,16 42 1,-12-49-1,1-1-1,1 0 1,1 0-1,1-1 1,1-1 0,1 0-1,1-1 1,0-1 0,2 0-1,0-1 1,1-2 0,1 0-1,0-1 1,1-1 0,0-1-1,2-1 1,-1-1 0,1-1-1,1-1 1,0-1 0,0-1-1,0-1 1,1-2 0,0 0-1,0-2 1,0-1-1,0-1 1,34-4 0,-27-2 56,-1-2 1,0-1-1,0-1 0,-1-2 1,-1-1-1,0-1 0,50-33 1,-39 19 78,-2-2 0,0-2 0,-2-1 0,50-60 0,-60 61-20,-2-2 1,-2 0-1,-1-2 0,-1-1 0,-3 0 1,0-2-1,-3 0 0,-1 0 0,-2-1 1,-2-1-1,-2 0 0,-1-1 0,1-57 1,-8 80-74,0 0 0,-2 1 0,0-1 0,-2 0 0,0 1 0,-1-1 1,0 1-1,-12-23 0,10 27-30,-1 0 0,0 0-1,-1 1 1,-1 0 0,0 0 0,-1 1 0,0 1 0,-1-1-1,0 2 1,-15-10 0,0 2-177,0 2-1,-2 1 1,0 1-1,0 1 1,-1 2 0,-1 1-1,0 1 1,0 2-1,-1 1 1,0 1-1,0 2 1,-46 1 0,64 3 86,0 0 0,1 1 1,-15 4-1,-29 14-326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5:3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1274 253 10994,'-15'-20'183,"0"0"0,-1 0 0,-1 2-1,0 0 1,-2 1 0,0 0 0,-1 2-1,0 0 1,-1 2 0,-1 0 0,-44-18-1,48 23-134,0 2-1,-1 0 1,0 2-1,0 0 0,0 1 1,-1 0-1,1 2 0,-1 0 1,1 2-1,-1 0 1,1 1-1,-1 1 0,1 0 1,0 2-1,-35 13 1,27-5-30,1 1 1,0 2 0,1 0 0,1 2-1,1 0 1,1 2 0,0 0 0,-29 37-1,10-5 11,2 1 1,-57 103-1,55-76-1,4 1 0,3 1 0,4 2 0,3 2 0,-17 103 0,31-117-15,4 1 1,3 0-1,3 0 1,4 1-1,2-1 1,24 127-1,-20-165-11,2 0-1,1 0 1,1-1-1,2-1 0,2 0 1,24 40-1,-31-61-2,1 0 0,0 0 0,1-1 0,0 0-1,0-1 1,1 0 0,22 15 0,-24-20 3,0 0 0,1 0-1,0 0 1,0-1 0,0-1 0,0 0 0,1 0 0,-1-1 0,1-1-1,0 1 1,18-1 0,-10-3 25,-1 0 0,1 0 0,-1-2 0,0 0 0,0-1 0,0-1 0,-1-1 0,0 0 0,0-2 0,30-19 0,-14 5 51,-1-2 0,-2-1 0,0-2 0,26-32 0,5-12 150,-4-3 0,63-108 0,71-175 394,-145 261-385,58-175 1,-82 194-136,-2-2 0,16-153 0,-31 110-77,-6 106-44,-1 1 1,0-1 0,-1 0-1,0 1 1,-8-19 0,9 28-8,-1 1 1,0 0 0,0 0-1,0 0 1,0 1-1,-1-1 1,0 1 0,-1 0-1,1 0 1,-1 0 0,0 1-1,0 0 1,0 0 0,0 0-1,-1 0 1,0 1-1,-11-5 1,8 5-24,-1 0 0,0 0 0,0 1 0,0 1 0,0 0 0,0 0 0,0 1 0,0 0 0,0 1 0,0 0 0,-16 4 0,1 2-14,0 0 0,0 2 0,-27 14 0,-78 46-196,130-69 258,-159 93-303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6:0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13499,'-15'-4'1303,"10"3"178,16 2-551,93 9 206,119-5 1,104-18-1053,-267 9 29,225-14 230,264-11 377,-529 28-706,-9 0-14,0 1 0,0-1-1,0 2 1,0 0 0,0 0 0,-1 1-1,1 0 1,11 4 0,-22-6 5,1 0 1,0 1-1,-1-1 1,1 0-1,-1 1 0,1-1 1,0 0-1,-1 1 1,1-1-1,-1 1 1,1-1-1,-1 1 0,0-1 1,1 1-1,-1-1 1,1 1-1,-1 0 1,1 0-1,-6 6-966,3-6 800,0 0-1,1-1 1,-1 1 0,0 0 0,0-1 0,1 0-1,-1 1 1,0-1 0,0 0 0,-2 0 0,-3-2-338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6:1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16 12891,'-3'-2'78,"1"0"0,-1 0 1,1 1-1,-1-1 0,0 1 1,0 0-1,0 0 0,0 0 0,0 0 1,0 0-1,0 1 0,0 0 1,0-1-1,0 1 0,0 0 0,0 0 1,0 1-1,0-1 0,-4 2 1,2-1-7,1 1 0,0 0 0,0 0 1,-1 1-1,1-1 0,1 1 1,-1 0-1,0 0 0,1 0 0,-1 1 1,-3 4-1,-2 5-4,0-1 1,1 1-1,1 1 0,0-1 0,1 1 1,-8 28-1,2 6-38,2 2 0,2-1 0,3 1-1,2 0 1,4 63 0,3-44-23,4-1-1,3-1 1,26 88-1,-28-123-1,23 53-1,-28-77 6,0 1 0,0-2-1,1 1 1,-1 0 0,2-1 0,-1 0 0,1 0 0,0-1 0,1 0-1,-1 0 1,14 9 0,-17-13 20,0-1 0,0 1 0,0-1 1,0 0-1,0 0 0,0 0 0,0-1 0,0 1 0,0-1 0,0 0 0,1 1 0,-1-1 0,0-1 0,0 1 1,0 0-1,0-1 0,0 0 0,1 0 0,-1 0 0,0 0 0,-1 0 0,1 0 0,0-1 0,0 1 1,0-1-1,-1 0 0,1 0 0,-1 0 0,3-3 0,4-4 165,-1 0 1,0-1-1,0-1 1,-1 1-1,11-22 0,-5 4 153,-1 0-1,-1-1 1,-2-1-1,-1 1 0,-1-2 1,5-55-1,-9 41-135,-2 0-1,-2 1 0,-1-1 1,-10-48-1,2 48-436,-1 0 1,-2 2-1,-1-1 1,-3 2-1,-2 0 1,-1 1-1,-41-61 1,59 100 37,0 0 1,0-1 0,1 1 0,-1 0 0,-1 0-1,1 0 1,-4-2 0,4 3-278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6:3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1187 170 11202,'-34'-17'757,"-37"-24"0,41 22-96,-54-24 1,56 32-526,-1 2 1,-1 1-1,0 1 0,0 1 1,0 2-1,0 1 0,-1 1 0,1 2 1,-1 1-1,1 1 0,-1 2 1,1 1-1,0 1 0,1 2 1,-33 12-1,35-9-108,0 1 0,0 1 0,1 1 0,1 1 0,0 1 0,2 2 0,0 0 0,0 1 0,2 2 1,0 0-1,2 1 0,0 1 0,2 0 0,0 2 0,-22 46 0,24-36-20,1 1 1,2 1-1,2 0 1,2 1-1,1 0 1,1 0-1,3 1 1,1 47-1,3-44-2,2 0-1,2-1 0,2 1 0,1-1 1,3 0-1,1-1 0,23 53 1,-28-79-3,0-1 0,0 0 0,1 0 1,1-1-1,0 0 0,1 0 0,0-1 0,0 0 1,1-1-1,1 0 0,0-1 0,0 0 1,1-1-1,0-1 0,0 0 0,1 0 1,0-2-1,0 1 0,0-2 0,17 4 1,1-2 38,1-1 0,0-2 0,-1 0 0,1-3 1,55-5-1,-30-3 124,-1-2 0,75-25-1,-81 18-9,-1-3 0,-1-1 0,55-34 0,128-98 462,-166 105-420,-3-3 1,-2-3-1,-3-2 1,84-104-1,-129 143-171,0-1 0,-1 0-1,-1 0 1,-1-1-1,-1-1 1,11-29 0,-18 40-47,1-1 1,-1 1 0,-1-1-1,0 0 1,0 1 0,-1-1-1,0 0 1,0 1-1,-1-1 1,-1 0 0,0 1-1,0-1 1,-1 1 0,0 0-1,0-1 1,-8-13 0,1 8-53,0-1 1,-2 2-1,1 0 1,-2 0 0,0 1-1,0 0 1,-1 1 0,-1 1-1,0 0 1,0 1-1,-1 1 1,0 1 0,-33-13-1,4 5 238,0 2 0,-1 3-1,0 1 1,-59-4 0,-63 3 391,92 11-277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7:0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83 149 15963,'-1'1'58,"0"-1"-1,-1 1 0,1 0 0,0 0 0,0 0 1,0 0-1,-1 0 0,1 0 0,0 0 0,0 0 1,1 1-1,-1-1 0,0 0 0,0 1 0,1-1 1,-1 0-1,0 1 0,1-1 0,-1 1 0,1-1 1,0 1-1,-1 2 0,-4 41-318,5-38 313,-13 158-375,-10 213 138,22-298 203,4 0 0,24 137 0,50 100-75,-10-55 14,-55-206 34,2 0 0,29 72 1,-35-110 4,0 0 1,1-1-1,1-1 1,0 0-1,1 0 1,1-1-1,1 0 1,0-1-1,1-1 1,30 24 0,-23-24-22,1 0 1,0-2 0,1 0 0,0-1 0,1-2 0,0 0 0,1-2 0,35 6 0,8-4-97,130-3 0,415-54-278,-351 20 307,1229-112-67,-626 93 117,4 36-92,-653 10 42,834 12-241,203-4 377,-997-10-30,344-9-28,-2-21-50,-193-7 61,396-24 10,510-15 63,-359 13-53,2 79 17,576 109 398,-1281-96-223,316-7 0,-6-54-190,-1-21-41,-352 34-10,252-42 15,-384 53 11,435-75 108,37-43-336,-304 71 136,-200 53 102,0 1 1,1 3-1,79 4 0,-11 10 4,76 6-47,-137-16-2,85-6 0,-128 3 33,1 0 1,-1 0-1,1-1 1,-1 0-1,0 0 1,0-1-1,13-6 1,-18 8 10,-1 0-1,1 0 1,0 0 0,-1 0-1,0-1 1,1 1 0,-1 0-1,0-1 1,0 1 0,1-1-1,-1 0 1,0 1 0,-1-1-1,1 0 1,0 1-1,0-1 1,-1 0 0,1 0-1,-1 0 1,1 0 0,-1 1-1,0-1 1,0 0 0,0 0-1,0 0 1,0 0 0,0 0-1,-1 0 1,1 0 0,-1 1-1,1-1 1,-1 0 0,0 0-1,1 1 1,-3-4 0,-53-101 30,10 23-17,24 41-6,-1 1 0,-3 1 0,-1 1 0,-2 1-1,-2 1 1,-44-40 0,-173-132-446,215 187 325,-1 2-1,-1 1 1,-1 1-1,-46-15 1,-158-37-96,-186-4 251,-8 35 88,125 13-92,296 25-36,-1514-125-979,-676 46 334,586 25 787,-781 8 285,-860 79-265,1349-18 573,484-8 259,308-9-425,112-1-508,125 68-677,708-38 478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23693,'-6'39'1306,"-16"118"-369,19-123-713,1-21-106,0 1-1,2-1 1,0 1 0,0-1 0,4 19 0,-4-31-102,1 1 0,-1-1 1,1 0-1,-1 1 0,1-1 0,-1 0 0,1 0 0,0 0 0,0 0 1,0 0-1,0 0 0,0 0 0,0 0 0,0 0 0,0 0 1,0 0-1,0 0 0,0-1 0,1 1 0,-1 0 0,0-1 1,0 1-1,1-1 0,-1 0 0,1 1 0,-1-1 0,0 0 0,1 0 1,1 0-1,6 0 46,-1 0-1,1-1 1,15-2 0,-2-1 18,34 2-357,81 7-1,-32 0-2350,-99-4 2484,0-1 0,1-1 0,-1 1 0,0-1 0,1 0 1,-1 0-1,0-1 0,10-4 0,11-11-732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17412,'-26'4'1969,"18"-2"-1118,15-1 1459,45-6-536,-32 2-1444,0 1-1,0 1 0,1 0 0,25 4 1,-41-2-315,0 0 1,0 0 0,-1 0-1,1 0 1,0 1-1,-1 0 1,1 0 0,-1 0-1,1 1 1,-1-1-1,0 1 1,0 0 0,0 0-1,-1 1 1,1-1-1,-1 1 1,0 0 0,1 0-1,-2 0 1,1 0-1,0 0 1,2 8 0,-1 0 11,0-1 1,-1 1-1,-1 0 1,0 0 0,-1 0-1,0 1 1,-1-1-1,0 0 1,-3 17 0,-3 14 93,-15 51 0,-21 32-1872,40-110 1458,2-4-98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23 22797,'0'-1'137,"-1"0"-1,1 0 1,-1 0 0,1 0-1,-1 0 1,0 0 0,1 0-1,-1 0 1,0 0-1,0 0 1,1 1 0,-1-1-1,0 0 1,0 0 0,0 1-1,0-1 1,0 0 0,0 1-1,0 0 1,0-1 0,0 1-1,0-1 1,-1 1 0,1 0-1,0 0 1,0 0 0,0-1-1,-2 1 1,-36-3 1224,38 3-1260,-10 0-76,1 0 1,-1 1-1,1 1 0,-1-1 1,1 2-1,0-1 0,0 1 1,0 1-1,0 0 0,0 0 1,1 1-1,0 1 0,0-1 1,0 1-1,1 1 0,-13 11 1,20-17-35,-1 1 1,1-1-1,0 0 1,-1 1-1,1 0 1,0-1-1,0 1 0,0 0 1,0-1-1,1 1 1,-1 0-1,0 0 1,1 0-1,-1 0 1,1 0-1,-1-1 1,1 1-1,0 3 1,0-4 0,1 1 0,-1-1 0,1 0 0,-1 0 1,1 1-1,0-1 0,-1 0 0,1 0 0,0 0 1,0 0-1,0 0 0,0 0 0,0 0 0,0 0 1,0 0-1,0 0 0,0-1 0,0 1 1,3 1-1,3 1-15,1 0-1,0-1 1,0 0 0,0 0 0,0 0 0,16 0 0,10-1 8,55 6-54,-79-6 51,-1 1 0,0 0 1,1 0-1,-1 1 0,0 1 0,16 7 1,-23-10 12,0 0 0,0 1 0,0-1 0,0 0 0,-1 1 0,1-1 0,0 1 0,-1-1 1,1 1-1,-1 0 0,1-1 0,-1 1 0,0 0 0,0 0 0,0 0 0,0 0 0,0 0 0,-1 0 1,1 1-1,0-1 0,0 3 0,-2-2 2,1 0 1,0 0-1,-1 1 1,1-1 0,-1 0-1,0 0 1,0 0-1,0 0 1,-1 0-1,1-1 1,-1 1-1,0 0 1,-2 3 0,-5 5 23,-1-1 0,0 0 0,0 0 0,-1-1 0,-19 12 0,-42 23 184,64-40-263,-1 0 0,1 0 0,-1-1-1,0-1 1,1 1 0,-1-1 0,-12 0 0,20-1 31,1-1 1,-1 0 0,0 0 0,0 0 0,0 0 0,0 0 0,0 0 0,1 0-1,-1 0 1,0-1 0,0 1 0,0 0 0,0 0 0,0-1 0,1 1 0,-1 0 0,0-1-1,0 1 1,1-1 0,-1 1 0,0-1 0,1 0 0,-1 1 0,0-1 0,1 1-1,-1-1 1,1 0 0,-1 0 0,1 1 0,0-1 0,-1 0 0,0-1 0,1-1 0,0 1 0,0-1 0,0 1 0,0 0 0,0-1 0,1 1 0,-1-1 0,1 1 0,-1 0 0,1-1 0,0 1 1,2-4-1,19-31-338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31 134 16836,'-6'-12'1460,"-13"-21"1691,18 35-2863,0 0 0,1 1 0,-1-1 0,0 1 1,1-1-1,-1 1 0,1-1 0,0 1 0,0 4 0,0 33 298,6 61 1,-3-81-541,0 0 0,2 0 0,0-1 0,1 0 0,9 19 1,-14-34-26,1-1 0,-1 0 0,1 1 0,0-1 0,0 0 1,1 0-1,-1 0 0,1-1 0,-1 1 0,1 0 0,0-1 1,0 0-1,0 1 0,0-1 0,0-1 0,0 1 1,1 0-1,6 2 0,-6-4 11,0 1 0,0-1-1,0 0 1,-1 0 0,1-1 0,0 1 0,0-1-1,0 1 1,0-1 0,-1-1 0,1 1 0,0 0-1,-1-1 1,1 0 0,-1 0 0,0 0 0,0 0 0,5-3-1,5-6 98,-1-1 0,0 0 0,0-1 0,-1 0 0,-1 0 0,0-1 0,-1-1 0,14-29 0,-15 27-14,-1-1 1,-1 0-1,0-1 1,-1 1-1,-1-1 1,-1 0-1,1-33 1,-4 44-95,0 0-1,-1 0 1,0 0 0,-1 1 0,0-1 0,-2-8 0,3 14-23,0 0 1,1 0 0,-1 0-1,0 1 1,0-1 0,0 0-1,0 0 1,0 0-1,-1 1 1,1-1 0,0 1-1,-1-1 1,0 1 0,1-1-1,-1 1 1,0 0 0,1 0-1,-1 0 1,0 0 0,0 0-1,0 0 1,0 0 0,0 1-1,0-1 1,-3 0 0,4 1-14,0 1 0,-1-1 0,1 0 0,0 0 0,0 0 0,0 1 0,0-1 0,0 0 0,0 1 0,0-1 0,0 1 0,0 0 0,1-1 0,-1 1 0,0-1 0,0 1 0,0 0 0,1 0 0,-1 0 0,0-1 0,1 1 0,-1 0 0,0 0 0,1 0 0,-1 0 0,1 0 0,0 0 0,-1 0 0,1 0 1,0 0-1,0 0 0,-1 0 0,1 0 0,0 1 0,0-1 0,0 0 0,0 0 0,1 2 0,-1 0-130,0 0 0,0 1 0,1-1 0,-1 0 0,1 0 0,0 1 0,0-1 0,0 0 0,0 0 0,1 0 0,1 4 0,-1-5-37,0 0-1,1 0 0,-1 0 0,0 0 0,1 0 0,-1-1 1,1 1-1,-1-1 0,1 0 0,0 0 0,0 0 0,-1 0 1,1 0-1,0 0 0,0-1 0,0 0 0,0 1 0,0-1 1,0 0-1,0 0 0,0-1 0,5 0 0,4-2-259,-1 0-1,0 0 0,1-1 0,13-7 1,12-7-704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13 161 12875,'1'5'637,"0"0"1,0 0 0,-1 0 0,1 0-1,-1 0 1,-1 6 0,1 5 3286,-1-20-2123,0-14-74,1 17-1718,0 1 0,0 0 0,0-1 0,0 1-1,0-1 1,0 1 0,0 0 0,0-1 0,0 1-1,1 0 1,-1-1 0,0 1 0,0 0 0,0-1-1,1 1 1,-1 0 0,0 0 0,0-1 0,1 1-1,-1 0 1,0 0 0,0-1 0,1 1 0,-1 0-1,0 0 1,1 0 0,-1 0 0,0-1 0,1 1-1,-1 0 1,1 0 0,-1 0 0,0 0 0,1 0-1,-1 0 1,0 0 0,1 0 0,-1 0-1,0 0 1,1 0 0,-1 0 0,1 0 0,-1 0-1,0 1 1,1-1 0,1 1-11,-1-1 0,0 1 0,1 0 0,-1 0 0,0 0 0,0 0 0,1 0 0,-1 1 0,0-1 0,0 0 0,0 0 1,0 1-1,-1-1 0,1 1 0,0-1 0,1 3 0,9 31 3,-7-24-4,19 63-32,-2 0-1,12 91 1,-31-150 89,-1 1 1,0-1 0,-2 1-1,0-1 1,0 1 0,-6 21-1,6-31-7,-1-1 0,1 1-1,-1-1 1,0 0-1,-1 1 1,1-1 0,-1 0-1,0-1 1,0 1 0,0 0-1,-1-1 1,0 0-1,0 1 1,0-2 0,0 1-1,0 0 1,-1-1-1,0 0 1,0 0 0,-8 4-1,11-6-40,1-1 1,0 1-1,-1-1 0,1 1 0,-1-1 0,1 0 0,-1 1 0,1-1 0,-1 0 1,1 0-1,-1 0 0,1 0 0,-1 0 0,1 0 0,-1-1 0,1 1 0,0 0 1,-1-1-1,1 1 0,-1-1 0,1 0 0,0 1 0,-1-1 0,1 0 1,0 0-1,0 0 0,0 0 0,-1 0 0,1 0 0,0 0 0,0 0 0,0 0 1,1-1-1,-1 1 0,0 0 0,0 0 0,1-1 0,-1 1 0,1-1 0,-1 1 1,1-1-1,0 1 0,-1 0 0,1-2 0,-1-7-16,0 1 1,0-1-1,1 1 0,0 0 0,3-18 1,1 7 0,0 0 1,2 1 0,0 0-1,2 0 1,15-30 0,59-86 14,-81 133-6,206-293-80,-180 247 66,-25 45 14,-1-1-1,0 1 1,0-1 0,0 1 0,0-1 0,0 0 0,-1 1-1,1-1 1,-1 0 0,0 1 0,0-1 0,-1-5 0,1 8 1,-1 1 0,1-1 0,0 0 1,0 0-1,0 1 0,-1-1 0,1 0 0,0 1 1,-1-1-1,1 0 0,-1 1 0,1-1 1,0 1-1,-1-1 0,0 0 0,1 1 1,-1-1-1,1 1 0,-1 0 0,0-1 0,1 1 1,-1-1-1,0 1 0,1 0 0,-1 0 1,-1-1-1,1 1 4,-1 0 1,0 0-1,0 0 0,1 0 1,-1 0-1,0 0 0,0 1 1,0-1-1,1 1 1,-4 1-1,-2 1 18,0 0 0,1 1 0,0 0 1,-10 8-1,8-4 6,-1 0 0,1 1 0,1 0 0,-1 1 1,2-1-1,-1 1 0,-8 21 0,11-24-25,1 0-1,0 1 1,1-1-1,0 1 1,0 0 0,1 0-1,0 0 1,0-1-1,0 1 1,1 0 0,1 0-1,1 14 1,-1-19-80,0-1-1,0 1 1,0-1 0,0 0-1,0 1 1,1-1 0,-1 0 0,1 0-1,-1 0 1,1 0 0,0 0 0,0-1-1,0 1 1,0 0 0,0-1 0,0 1-1,0-1 1,0 0 0,1 0 0,-1 0-1,1 0 1,-1 0 0,0 0-1,1-1 1,-1 1 0,1-1 0,0 1-1,3-1 1,8 0-535,0 0-1,0-1 0,-1-1 1,15-3-1,-22 4 598,45-8-873,3-3-240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19244,'-8'25'2161,"0"1"-1497,1-7-336,4-3 1720,6-12-2184,3-5 432,8-14-296,1-2-176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9 200 15179,'0'-2'28,"-7"-71"4255,5 61-1329,3 51-903,2 35-1556,4 1 0,16 73 0,-22-142-476,1 0-1,-1 0 1,1-1-1,0 1 1,1-1-1,3 7 1,-6-11-10,1 0 1,-1-1-1,1 1 1,0 0-1,-1-1 0,1 1 1,0-1-1,-1 1 1,1-1-1,0 1 0,0-1 1,-1 1-1,1-1 1,0 1-1,0-1 0,0 0 1,-1 0-1,1 1 0,2-1 1,-2 0 7,1-1 0,-1 1 0,0 0 0,1-1 1,-1 1-1,0-1 0,1 1 0,-1-1 0,0 0 1,0 1-1,0-1 0,1 0 0,-1 0 0,0 0 0,0 0 1,1-2-1,14-18 143,-1-1 0,-1 0 1,-1-1-1,-1 0 0,11-31 1,-5 15 6,102-234 116,-112 258-770,-8 15 461,0 0-1,0 0 0,0 0 0,0 1 0,0-1 1,0 0-1,0 0 0,0 0 0,0 0 0,0 0 0,0 0 1,0 0-1,0 0 0,0 0 0,0 0 0,0 0 0,0 0 1,0 0-1,0 0 0,0 0 0,0 0 0,0 0 1,0 0-1,0 0 0,0 0 0,0 0 0,0 0 0,1 0 1,-1 0-1,0 0 0,0 0 0,0 0 0,0 0 1,0 0-1,0 0 0,0 0 0,0 0 0,0 0 0,0 0 1,0 0-1,0 0 0,0 0 0,0 0 0,0 0 1,0 0-1,1 0 0,-1 0 0,0 0 0,0 0 0,0 0 1,0 0-1,0 0 0,0 0 0,0 0 0,0 0 1,-8 26-1511,-3 1 890,-3 5-170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17276,'8'28'1133,"-4"-11"-520,1-1-1,1 1 1,1-1-1,14 26 1,-19-38-639,1-1 1,-1 0 0,1 1 0,-1-1 0,1 0 0,0 0 0,0-1-1,0 1 1,1-1 0,-1 1 0,1-1 0,-1 0 0,1 0 0,0-1-1,0 1 1,0-1 0,0 0 0,0 0 0,0 0 0,0 0-1,0-1 1,0 1 0,0-1 0,0 0 0,6-1 0,1-2-277,1 1 1,-1-2 0,0 1-1,-1-1 1,1-1 0,-1 0-1,1-1 1,-1 0-1,-1 0 1,1-1 0,-1 0-1,-1-1 1,13-14 0,-10 11 106,-2 0 0,1-1 0,-2 0 0,1-1 0,-2 0 0,0 0 0,0-1-1,-1 0 1,7-28 0,-12 24 724,-1 18-497,-1 0-1,1-1 1,0 1-1,0 0 1,0 0-1,0-1 1,-1 1-1,1 0 1,0 0 0,0-1-1,0 1 1,-1 0-1,1 0 1,0 0-1,-1-1 1,1 1-1,0 0 1,0 0-1,-1 0 1,1 0-1,0 0 1,-1 0-1,1 0 1,0 0-1,-1 0 1,1 0-1,0 0 1,0 0-1,-1 0 1,-1 0 98,0 1 0,0-1 0,1 1 0,-1 0 0,0 0 0,1 0 0,-1 0 0,0 0 0,1 0 0,-1 0 0,1 1 0,0-1 0,-3 3 0,-7 12 401,0 0 0,1 1 0,1 0 0,1 1 0,0 0 0,1 0 0,1 1 0,-6 33 0,11-51-504,1 0 0,0 1-1,-1-1 1,1 0 0,0 0 0,0 0-1,0 0 1,0 0 0,0 0 0,0 0-1,0 1 1,0-1 0,0 0 0,1 0-1,-1 0 1,0 0 0,1 0 0,-1 0-1,1 0 1,-1 0 0,2 2 0,-1-3-9,-1 0 0,1 0 0,0 0 0,0 0 0,-1 0 0,1 0 0,0 0 0,0 0 0,0 0 0,-1 0 0,1-1 0,0 1 0,0 0 0,-1 0 0,1-1 0,0 1 0,-1 0 0,1-1 0,0 1 0,-1-1 0,1 1-1,0-2 1,7-4 78,-1 0 0,-1-1 0,10-11 0,54-90 402,-40 59-369,-17 34-112,-13 15-17,0 0 0,0 0 0,1 0 0,-1 0 0,0 0 0,0 0 0,0 0 0,1 0 0,-1 0 0,0 0 0,0 0 0,0 0-1,1 0 1,-1 0 0,0 0 0,0 0 0,0 0 0,1 0 0,-1 0 0,0 0 0,0 0 0,0 1 0,1-1 0,-1 0 0,0 0 0,0 0 0,0 0 0,0 0 0,0 1 0,1-1 0,-1 0-1,0 0 1,0 0 0,0 1 0,0-1 0,0 0 0,0 0 0,0 0 0,0 1 0,0-1 0,2 33-9,-2-25 16,0 11-3,2 51 0,-2-65-1,1 0 0,-1 0 0,1 0 1,1 0-1,-1 0 0,1-1 0,-1 1 0,1 0 0,1-1 0,4 8 1,-6-11-1,1 1 0,-1-1 1,1 1-1,0-1 0,-1 0 1,1 0-1,0 0 0,0 0 1,0 0-1,0 0 1,0 0-1,0-1 0,0 1 1,0-1-1,0 0 0,1 1 1,-1-1-1,0 0 0,0 0 1,0 0-1,0 0 0,0-1 1,1 1-1,-1-1 1,0 1-1,0-1 0,0 0 1,0 0-1,2-1 0,7-3 8,0-1 0,-1 0 0,18-14 0,-24 17-7,23-19 15,0 0 1,-2-2-1,-1-1 1,0-1-1,-2-1 0,-1-1 1,-2-1-1,-1-1 1,24-51-1,-36 67-13,-1-1 0,-1 1 0,0-1 0,3-28 0,-6 38-3,-1 0 0,1 0 0,-1 0 1,0 0-1,-1 1 0,1-1 0,-1 0 1,0 0-1,0 1 0,0-1 0,-1 0 0,0 1 1,0-1-1,0 1 0,0 0 0,-1 0 1,1 0-1,-8-8 0,8 10 1,0 1 1,0-1-1,-1 1 0,1-1 1,-1 1-1,1 0 0,-1 0 1,1 0-1,-1 0 0,0 0 1,1 1-1,-1-1 1,0 1-1,0 0 0,0 0 1,1 0-1,-1 0 0,0 0 1,0 1-1,1-1 0,-1 1 1,0-1-1,0 1 0,1 0 1,-1 0-1,1 1 0,-1-1 1,1 0-1,0 1 0,-1 0 1,-2 2-1,-4 3 28,0 0 0,1 1 0,0 1 0,0-1 0,0 1 0,-7 13 0,4-5 67,1 1 1,1 0 0,0 0-1,-11 36 1,17-40-29,-1-1-1,2 1 1,0 0 0,0 0 0,1 0 0,1-1-1,3 29 1,-2-37-76,0-1-1,0 1 1,0 0 0,1 0-1,-1-1 1,1 1 0,0-1-1,1 0 1,-1 1 0,1-1-1,0 0 1,0-1 0,0 1-1,0 0 1,1-1 0,0 0-1,5 5 1,-3-5-346,0 0 1,0 0-1,0 0 1,0 0-1,0-1 1,0 0-1,14 2 0,0-2-160,1 0 0,38-1 0,-4-6-405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 12923,'-10'-8'1695,"-2"0"3029,12 8-4613,0 1-1,-1-1 1,1 0-1,0 1 1,-1-1-1,1 0 1,0 1-1,-1-1 1,1 1-1,0-1 1,0 0-1,0 1 1,-1-1-1,1 1 1,0-1-1,0 1 1,0-1-1,0 1 1,0-1-1,0 0 1,0 1-1,0-1 1,0 1 0,0-1-1,0 1 1,0-1-1,0 1 1,0-1-1,0 1 1,1-1-1,-1 1 1,0-1-1,1 1 1,14 143 2856,17 99-2354,-31-235-595,1 0 0,0 0 0,0 0 0,7 14-1,-9-21-10,1 0-1,-1 0 0,1 0 0,0 0 0,-1-1 0,1 1 0,0 0 1,-1 0-1,1 0 0,0-1 0,0 1 0,0-1 0,0 1 0,0 0 0,0-1 1,0 1-1,0-1 0,1 1 0,-1-1 5,1 0-1,-1 0 1,0-1-1,1 1 1,-1 0-1,0 0 1,1-1 0,-1 1-1,0-1 1,0 1-1,0-1 1,0 0 0,1 1-1,-1-1 1,0 0-1,0 0 1,0 1 0,0-1-1,1-2 1,6-6 57,0-1 1,0 1 0,-1-2-1,0 1 1,10-23 0,22-63 220,-33 80-234,2-6-50,10-23-390,-3 0-1,-1 0 1,10-66 0,-23 110 283,-1 0 1,0-1-1,0 1 1,0 0-1,0 0 1,0-1-1,0 1 1,0 0-1,0-1 1,0 1-1,-1 0 1,0-2-1,1 3 67,-1 0-1,1 0 0,-1 0 1,1-1-1,-1 1 1,1 0-1,-1 0 1,1 0-1,-1 0 0,1 0 1,-1 0-1,1 1 1,-1-1-1,1 0 1,-1 0-1,1 0 0,-1 0 1,1 1-1,-1-1 1,1 0-1,-1 0 0,1 1 1,-1-1-1,1 0 1,0 1-1,-1-1 1,1 0-1,-1 1 0,1-1 1,0 1-1,-1 0 1,-14 13-756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14947,'5'13'778,"1"1"0,0-1 0,1 1-1,1-2 1,0 1 0,0-1 0,20 21-1,-25-30-616,1 1 0,0-1 0,0 0 0,1 0 0,-1 0 0,1 0 0,-1-1-1,1 0 1,0 0 0,-1 0 0,8 1 0,-8-2-183,0-1 0,-1 0-1,1 0 1,0 0 0,0 0 0,0-1 0,-1 1 0,1-1 0,0 0-1,0 0 1,-1 0 0,1-1 0,-1 1 0,1-1 0,-1 0 0,7-4 0,-2-2-156,1 1 1,-1-1-1,0 0 1,-1-1-1,0 0 0,0 0 1,-1 0-1,10-20 1,1-8-514,12-41-1,-27 74 647,1-5-38,1-1 53,0 0 0,-1 0 0,0-1 0,-1 0 0,0 1 0,1-22 0,-5 28 597,-2 13-126,-2 19 205,-6 79 1059,12-92-1467,0-1-1,0 0 1,2 0 0,-1 0 0,8 24-1,-9-35-181,1 0 0,0 0 0,1 0 0,-1 0 0,0-1-1,1 1 1,0 0 0,0-1 0,-1 1 0,1-1 0,1 0-1,-1 1 1,0-1 0,5 3 0,-5-4-16,0 0-1,0 0 1,0-1 0,0 1-1,0-1 1,0 1 0,0-1-1,0 0 1,0 0 0,0 0-1,0 0 1,0 0 0,0 0 0,0-1-1,-1 1 1,1-1 0,0 1-1,0-1 1,0 0 0,0 1-1,0-1 1,-1 0 0,1 0 0,1-2-1,6-3 75,-1-1 0,0 1 0,-1-2 0,0 1 0,0-1 1,0 0-1,-1-1 0,-1 0 0,1 0 0,-1 0 0,4-10 0,3-11 139,-2 0-1,10-40 1,-9 12-59,-15 72-190,0 1 0,1 0 0,1 1 0,-1 20 0,0-4 2,-1-5-30,-4 66 119,8-84-137,0 0 0,1-1-1,-1 1 1,2-1 0,-1 1 0,1-1-1,1 0 1,4 13 0,-6-20 23,-1 0 1,0 0-1,1 0 1,-1 0-1,1 0 0,-1 0 1,1 0-1,-1-1 0,1 1 1,0 0-1,0 0 1,-1 0-1,1-1 0,0 1 1,0 0-1,0-1 1,0 1-1,-1-1 0,1 1 1,0-1-1,0 1 1,0-1-1,0 0 0,0 1 1,0-1-1,0 0 0,1 0 1,-1 0-1,0 0 1,0 0-1,0 0 0,0 0 1,0 0-1,0 0 1,0-1-1,0 1 0,0 0 1,0-1-1,0 1 1,0-1-1,0 1 0,0-1 1,1 0-1,11-14-222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17132,'1'-2'172,"4"-10"2370,-2 31-631,2 153 1143,0 8-2064,-2-148-845,2-1 0,0 0-1,17 50 1,-20-74-169,1 0 0,-1-1 0,1 1-1,1-1 1,-1 0 0,1 0 0,0-1 0,1 1-1,-1-1 1,1 0 0,0 0 0,1 0 0,10 7-1,-11-9-101,-1-1 0,1 0 0,0 0-1,0 0 1,0-1 0,0 1-1,0-1 1,1 0 0,-1-1 0,0 1-1,0-1 1,1 0 0,-1 0-1,0-1 1,0 0 0,0 0 0,1 0-1,-1 0 1,6-4 0,21-11-362,0-6-167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75 479 19284,'-6'6'260,"0"1"0,0-1 1,0 1-1,1 0 0,0 0 0,0 0 0,1 1 0,0 0 0,0 0 0,1 0 1,-3 10-1,2-3 8,0-1 0,2 1 1,0 0-1,0 0 0,2 25 1,0-36-236,0 0 1,0-1-1,1 1 1,0 0-1,0 0 0,0-1 1,0 1-1,0 0 1,1-1-1,0 1 1,4 6-1,-5-9-24,0 0 0,0 0 0,0 0 0,0 0 0,0 0 0,1 0 0,-1 0 1,0-1-1,1 1 0,-1 0 0,1-1 0,-1 1 0,1-1 0,-1 1 0,1-1 0,-1 0 0,1 1 0,-1-1 0,1 0 0,0 0 0,-1 0 0,1 0 0,-1-1 0,1 1 0,-1 0 0,1-1 0,-1 1 0,1-1 0,-1 1 0,1-1 1,1-1-1,7-3 38,-1-1 1,0 0 0,-1-1 0,0 0 0,0 0 0,0 0-1,-1-1 1,13-17 0,43-77 346,-59 95-362,48-94 379,-52 101-411,0-1 0,0 1 1,0 0-1,0 0 0,0 0 1,0 0-1,0 0 0,0 0 1,0 0-1,1-1 0,-1 1 1,0 0-1,0 0 0,0 0 1,0 0-1,0 0 0,0 0 1,0 0-1,0 0 0,0-1 1,0 1-1,0 0 0,0 0 1,0 0-1,0 0 0,1 0 1,-1 0-1,0 0 0,0 0 1,0 0-1,0 0 0,0 0 1,0 0-1,0 0 1,0 0-1,1 0 0,-1 0 1,0 0-1,0 0 0,0 0 1,0 0-1,0 0 0,0 0 1,0 0-1,1 0 0,-1 0 1,0 0-1,0 0 0,0 0 1,0 0-1,0 0 0,0 0 1,0 0-1,0 0 0,1 0 1,-1 0-1,0 0 0,0 0 1,0 0-1,0 1 0,0-1 1,0 0-1,0 0 0,0 0 1,0 0-1,0 0 0,0 0 1,2 8-8,0 14-21,-2 0-1,-2 26 1,0 31-157,2-65 61,2 0 0,0 0-1,0 0 1,9 24-1,-10-35 74,0 0-1,0-1 1,0 1-1,1 0 0,-1-1 1,1 1-1,0-1 0,0 0 1,0 1-1,0-1 0,0 0 1,0 0-1,3 2 0,-3-4 8,0 1-1,0 0 0,0-1 0,0 1 1,0-1-1,0 1 0,0-1 0,0 0 1,0 0-1,0 0 0,0 0 0,0 0 1,-1 0-1,1-1 0,0 1 0,0-1 1,0 1-1,0-1 0,0 0 1,0 0-1,-1 0 0,3-1 0,5-4-102,0-1-1,-1 1 1,0-1-1,0-1 0,-1 1 1,0-1-1,0-1 1,-1 1-1,0-1 1,6-11-1,4-11-391,23-63 1,-21 38 411,-2 0 0,-2-1 0,-3-1 0,-2 0 0,-3-1 0,-3-100 1,-3 155 193,0 0 0,-1 0 0,1 0 1,-1 0-1,0 0 0,-3-6 0,4 10-54,0-1 0,0 1 0,0 0 0,0 0 1,0-1-1,0 1 0,-1 0 0,1 0 0,0-1 0,0 1 0,0 0 0,-1 0 0,1 0 0,0-1 0,0 1 0,0 0 0,-1 0 0,1 0 0,0 0 0,0 0 0,-1-1 0,1 1 1,0 0-1,0 0 0,-1 0 0,1 0 0,0 0 0,-1 0 0,1 0 0,0 0 0,-1 0 0,0 1 20,1-1 1,-1 1-1,0-1 1,0 1-1,1 0 0,-1-1 1,1 1-1,-1 0 1,0 0-1,1-1 1,-1 1-1,1 0 0,0 0 1,-1 1-1,-8 21 492,1-1 0,1 1 0,-7 46 0,-2 73 945,14-107-1088,1 1 0,4 34 1,-2-55-288,1 0 0,1-1 1,0 1-1,1-1 1,1 0-1,0 0 1,10 18-1,-3-15-73,-6-13-12,-5-9 25,-6-6-47,1 1 1,-1-1-1,-1 1 0,0 1 1,-9-13-1,-13-20-49,21 30 49,5 9-2,-1 0-1,2 0 0,-1 0 0,0-1 1,1 1-1,-1-1 0,0-3 1,2 7 13,0-1-1,0 1 1,0 0 0,0 0 0,0 0 0,1-1 0,-1 1 0,0 0-1,0 0 1,0 0 0,0-1 0,0 1 0,1 0 0,-1 0 0,0 0-1,0 0 1,0-1 0,0 1 0,1 0 0,-1 0 0,0 0 0,0 0-1,1 0 1,-1 0 0,0 0 0,0 0 0,0 0 0,1 0 0,-1 0-1,0 0 1,0 0 0,1 0 0,-1 0 0,0 0 0,0 0 0,1 0-1,-1 0 1,0 0 0,0 0 0,0 0 0,1 0 0,-1 0 0,0 0-1,0 0 1,0 1 0,1-1 0,-1 0 0,0 0 0,19 7-84,-14-4 27,8 1-174,-1-1 0,1 0 0,0-1 0,0 0-1,0-1 1,0 0 0,0-1 0,0 0 0,-1-1 0,1-1 0,0 0 0,0-1 0,-1 0-1,1-1 1,-1 0 0,0-1 0,0 0 0,0-1 0,-1-1 0,0 1 0,0-2 0,16-15-1,-7 2-183,-20 20 412,1 0 0,0 1 1,0-1-1,-1 0 0,1 0 0,-1 0 0,1 0 1,-1 0-1,1 0 0,-1 0 0,1 0 0,-1 0 1,0 0-1,0 0 0,1-1 0,-1 1 0,0 0 1,0 0-1,0 0 0,0 0 0,-1-2 0,1 3 24,-1-1 0,1 1 1,-1 0-1,0 0 0,1-1 0,-1 1 0,1 0 0,-1 0 0,0 0 0,1 0 0,-1 0 0,1 0 0,-1 0 0,0 0 0,1 0 0,-1 0 0,0 0 0,1 0 0,-1 0 0,1 0 0,-1 1 0,0-1 1,1 0-1,-1 0 0,1 1 0,-1-1 0,1 0 0,-1 1 0,1-1 0,-1 1 0,1-1 0,-1 0 0,1 1 0,0-1 0,-1 2 0,-18 17 468,7-3-135,1 1-1,1 0 1,0 0-1,-8 24 1,14-31-217,0 0 0,1 1 0,0-1 0,0 1-1,2 0 1,-1 0 0,1 0 0,1 0 0,1 13 0,-1-22-115,0-1-1,0 1 1,1 0-1,-1 0 1,1 0-1,0-1 1,-1 1-1,1 0 1,0-1 0,0 1-1,0 0 1,0-1-1,0 0 1,0 1-1,1-1 1,-1 1 0,0-1-1,1 0 1,-1 0-1,1 0 1,-1 0-1,1 0 1,0 0-1,-1 0 1,1-1 0,0 1-1,0-1 1,-1 1-1,1-1 1,0 1-1,0-1 1,0 0 0,0 0-1,-1 0 1,4 0-1,7-1 26,0-1 0,0 0 0,1 0 1,14-6-1,-9 3 11,42-12 43,-20 5-5,48-8 0,-77 19-83,0-1 0,1 1 0,-1 1-1,0 0 1,0 1 0,0 0 0,1 1 0,-1 0-1,13 4 1,-23-5 1,0-1 1,0 1-1,0-1 0,0 1 0,0-1 1,0 0-1,0 1 0,0-1 0,0 0 0,0 0 1,0 0-1,0 0 0,0 0 0,0 0 1,0 0-1,0 0 0,0 0 0,1-1 0,-1 0 25,-1 0-1,0 1 1,0-1-1,0 0 0,0 0 1,0 0-1,0 0 0,0 0 1,0 0-1,0 0 1,0 0-1,0 0 0,0 0 1,-1 0-1,0-1 1,-2-15 83,-30-148 1527,35 169-1653,0-1-1,0 1 0,1-1 1,-1 1-1,1-1 0,-1 0 0,1 0 1,0 0-1,0-1 0,5 4 1,3 2-126,-1 0 0,19 9 1,-17-12 34,1 0 1,-1-1 0,1-1-1,-1 0 1,1 0 0,0-1-1,0-1 1,0 0 0,1-1-1,-1 0 1,0-1 0,0-1-1,24-6 1,-17 3 22,0-1 0,-1-2-1,1 0 1,-2-1 0,1 0 0,-1-2-1,-1 0 1,19-15 0,-5-7 174,-25 26 176,-17 32-28,-2 1-148,2 0 1,1 1 0,1 0-1,1 1 1,1 0 0,2 0-1,0 0 1,1 34 0,8-28-12,-4-34-93,0 1 1,0 0 0,0 0 0,0-1 0,0 1 0,1 0 0,-1-1-1,0 1 1,0 0 0,1-1 0,-1 1 0,0 0 0,1-1 0,-1 1 0,1-1-1,-1 1 1,1-1 0,-1 1 0,1-1 0,-1 1 0,1-1 0,-1 1-1,1-1 1,0 0 0,-1 1 0,1-1 0,0 0 0,-1 1 0,1-1 0,0 0-1,-1 0 1,1 0 0,0 0 0,0 0 0,-1 0 0,1 0 0,0 0-1,0 0 1,-1 0 0,1 0 0,0 0 0,-1 0 0,2-1 0,0 0-53,1-1 1,0 0 0,-1 0 0,0 0-1,1 0 1,-1 0 0,0-1 0,0 1-1,0-1 1,0 1 0,-1-1 0,1 0 0,1-4-1,14-42-1048,-8 15 816,-3 0-1,0-1 1,0-66 0,-6 40-1260,-13-83-1,12 136 1303,-9-50-1520,9 53 1681,0 0 1,-1 0-1,1 0 0,-1 0 0,-1 0 0,1 1 0,-1-1 0,-5-6 0,8 10 68,0 1 0,-1-1 0,1 1 0,-1-1 0,1 1 0,0 0 0,-1-1 0,1 1 0,-1 0 0,1-1 0,-1 1-1,1 0 1,-1 0 0,1-1 0,-1 1 0,1 0 0,-1 0 0,1 0 0,-1 0 0,0 0 0,1 0 0,-1 0 0,1 0 0,-1 0-1,1 0 1,-1 0 0,0 0 0,0 0 0,0 1 47,0 0 0,0-1 1,0 1-1,0 0 0,0 0 0,0 0 0,0 0 0,0 0 0,1 0 1,-1 0-1,0 0 0,0 1 0,-14 36 1212,15-35-1214,-2 4 329,0 0 1,0 0-1,1 0 0,0 1 0,1-1 0,0 12 0,0-16-337,1-1 0,-1 1-1,1 0 1,-1 0 0,1-1 0,0 1-1,0 0 1,0-1 0,0 1 0,1-1-1,-1 1 1,1-1 0,-1 0 0,1 0 0,0 1-1,0-1 1,0 0 0,0-1 0,5 4-1,15 6-93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16804,'-18'3'954,"0"0"0,0 1 0,1 0 1,-30 13-1,-63 35 1551,70-27-1853,37-24-608,1 1 0,0 0-1,0-1 1,1 1 0,-1 0-1,0 0 1,1 1 0,-1-1-1,1 0 1,-1 0-1,1 1 1,0-1 0,0 1-1,0-1 1,-1 5 0,2-6-38,0 0 1,0 0 0,1-1 0,-1 1-1,0 0 1,0 0 0,0 0 0,1-1-1,-1 1 1,0 0 0,1 0-1,-1-1 1,1 1 0,-1 0 0,1-1-1,-1 1 1,1-1 0,-1 1 0,1 0-1,-1-1 1,1 1 0,0-1-1,0 0 1,-1 1 0,1-1 0,0 1-1,-1-1 1,1 0 0,0 0 0,0 1-1,0-1 1,-1 0 0,1 0-1,0 0 1,1 0 0,35 2-1,-30-2 3,84-6-2,-64 3-63,0 2 0,0 0 0,-1 2 0,30 4 0,-53-5 51,-1 0 0,1 1 0,-1 0 0,1-1 0,-1 1 0,1 0 0,-1 1 0,1-1 0,-1 0 0,0 1 0,0-1 1,0 1-1,1-1 0,-2 1 0,1 0 0,3 3 0,-4-3 5,-1 0 0,1-1 0,0 1 0,-1 0 1,1 0-1,-1 0 0,1 0 0,-1 0 0,0 0 0,0-1 1,0 1-1,0 0 0,0 0 0,-1 0 0,1 0 0,0 0 1,-1 0-1,0 0 0,1-1 0,-1 1 0,0 0 0,0-1 1,-2 4-1,-4 6 85,-1 0 1,0-1 0,-1 0-1,0 0 1,-1-1 0,0 0-1,-21 14 1,7-8 123,0-1 0,-46 19 0,65-31-235,0-1 1,0 1-1,0-1 1,0 0-1,0 0 1,-11-1-1,16 0-22,-1 1-1,0-1 1,0 0-1,0 0 1,0 0-1,0-1 1,1 1-1,-1 0 1,0 0-1,0 0 1,0-1 0,0 1-1,1 0 1,-1-1-1,0 1 1,0-1-1,1 1 1,-1-1-1,0 1 1,1-1-1,-1 1 1,1-1-1,-1 0 1,0 1-1,1-1 1,-1 0-1,1 1 1,0-1 0,-1 0-1,1 0 1,0 0-1,-1 1 1,1-1-1,0 0 1,0 0-1,0 0 1,-1 0-1,1 1 1,0-1-1,0 0 1,1 0-1,-1 0 1,0 0-1,0 0 1,0 1 0,0-1-1,1 0 1,-1-1-1,2-1-122,-1 0-1,1-1 1,-1 1-1,1 0 1,0 0-1,0 0 1,0 0-1,0 1 1,1-1-1,3-3 1,32-23-566,-28 22 404,34-22-680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114 455 17860,'-1'13'619,"0"-1"0,-1 1 0,-1-1 0,0 1 1,-9 21-1,7-23-336,2-1 1,-1 1-1,1-1 1,1 1-1,0 0 1,1 0-1,-1 11 0,2-20-253,0-1 0,0 1 0,0-1 0,0 1 0,1-1 0,-1 1 0,0-1 0,1 0 0,-1 1 0,1-1 0,-1 0 0,1 1 0,0-1 0,-1 0 0,1 1 0,0-1 0,0 0-1,0 0 1,0 0 0,0 0 0,0 0 0,0 0 0,0 0 0,1 0 0,-1-1 0,0 1 0,1 0 0,-1-1 0,0 1 0,1-1 0,-1 1 0,0-1 0,1 0 0,-1 1 0,3-1 0,0 0 11,0 0 1,0-1 0,0 1 0,0-1 0,0 0 0,0 0-1,0 0 1,0-1 0,-1 1 0,1-1 0,6-4 0,4-5 42,-1 1 0,0-2 0,-1 0 0,0 0 0,-1-1 0,0 0 0,-1-1 0,8-15 0,-2 1 28,-1 0 1,-2-2 0,14-41 0,-16 31-30,14-76 1,-23 95-67,0 0-1,-1 0 1,-1 0 0,-1 0 0,-5-33 0,5 49-14,0 1-1,0 0 1,0 0 0,-1 0 0,1 0-1,-1 1 1,0-1 0,0 0 0,0 1 0,-1-1-1,1 1 1,-1 0 0,-5-5 0,6 6-1,-1 1-1,1-1 1,-1 1 0,0-1 0,0 1 0,0 0 0,1 0-1,-1 0 1,0 1 0,0-1 0,0 0 0,0 1-1,-1 0 1,1 0 0,0 0 0,0 0 0,0 1 0,0-1-1,0 1 1,-4 1 0,-5 2 32,1 0 0,-1 1 0,1 1 0,0 0-1,0 0 1,0 1 0,1 1 0,0 0 0,-11 12 0,-2 3 116,1 1 1,-28 40 0,49-62-138,-12 16 153,-20 38 1,30-50-131,0-1-1,1 1 0,0 0 1,0 0-1,1 0 0,0 0 1,0 0-1,0 1 1,1-1-1,-1 0 0,2 11 1,0-14-24,-1-1 0,1 1 0,0-1 0,0 0-1,0 1 1,0-1 0,0 0 0,0 0 0,1 1 0,-1-1 0,1 0 0,-1 0 0,1 0 0,0-1 0,3 4 0,-1-2-14,1 0 1,0-1-1,-1 1 0,1-1 0,0 0 1,0 0-1,6 1 0,9 1-73,-1-1 0,0-1 0,23-1-1,-38-1 62,75-1-337,-50-1 81,0 2 0,0 0 0,44 8 0,-70-7 243,0-1 0,0 1-1,0 0 1,0 0-1,0 0 1,0 0 0,-1 1-1,1-1 1,0 1-1,-1-1 1,1 1 0,-1 0-1,1 0 1,-1 0-1,0 1 1,0-1 0,0 0-1,0 1 1,0-1-1,0 1 1,-1 0 0,0 0-1,1 0 1,-1-1-1,0 1 1,0 0 0,0 0-1,-1 0 1,1 1-1,-1-1 1,0 0 0,0 0-1,0 5 1,-2 9-25,0 0-1,-1-1 1,-1 1 0,-1-1 0,-6 17 0,0 0-75,5-5-579,6-27 672,0-1-1,0 0 0,0 1 1,0-1-1,0 0 0,0 1 1,0-1-1,0 0 0,0 1 1,0-1-1,0 0 0,0 1 0,0-1 1,0 1-1,0-1 0,0 0 1,1 0-1,-1 1 0,0-1 1,0 0-1,0 1 0,0-1 1,1 0-1,-1 1 0,0-1 1,0 0-1,1 0 0,-1 0 1,0 1-1,1-1 0,-1 0 0,0 0 1,0 0-1,1 1 0,-1-1 1,0 0-1,1 0 0,-1 0 1,0 0-1,1 0 0,-1 0 1,0 0-1,1 0 0,-1 0 1,1 0-1,-1 0 0,0 0 0,1 0 1,-1 0-1,0 0 0,1 0 1,-1 0-1,0-1 0,1 1 1,-1 0-1,0 0 0,0 0 1,1 0-1,-1-1 0,0 1 1,1 0-1,-1 0 0,0-1 1,0 1-1,0 0 0,1-1 0,8-6-299,1 0-1,15-17 0,-14 13 94,30-28-581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71 458 12339,'5'-2'290,"0"-1"52,0 0-1,-1 0 1,1-1 0,-1 0-1,1 1 1,-1-1 0,0-1-1,-1 1 1,1 0 0,-1-1-1,5-7 1,-8 11-270,0 1 0,0-1 0,0 1 0,1 0 0,-1-1 0,0 1 0,0-1 0,0 1 0,0 0 0,0-1 0,0 1 0,0-1 0,0 1 0,0-1 0,0 1 0,0 0 0,0-1 0,-1 1 0,1-1 0,0 1 0,0 0 0,0-1 0,0 1 0,-1-1 0,1 1 0,0 0 0,0-1 0,-1 1 0,1 0 0,0 0 0,-1-1 0,1 1 0,0 0 1,-1 0-1,1-1 0,0 1 0,-1 0 0,1 0 0,-1 0 0,1-1 0,0 1 0,-1 0 0,1 0 0,-1 0 0,1 0 0,-1 0 0,1 0 0,-1 0 0,-21 3 1663,16 0-1541,0 0 0,0 1 0,1-1 0,-1 1 0,1 0 0,0 1 0,0-1-1,0 1 1,0 0 0,1 0 0,0 1 0,0-1 0,1 1 0,-1 0 0,-3 9 0,4-8-149,0-1 0,1 1 0,-1-1-1,1 1 1,1 0 0,-1 0 0,1 0 0,1 0-1,-1 0 1,1 0 0,0 0 0,1 0 0,0 0-1,3 12 1,-4-16-40,1-1-1,0 0 1,0 0-1,0 0 1,0 0-1,0 0 1,0 0-1,0-1 1,1 1-1,-1 0 1,1 0-1,-1-1 1,1 1 0,0-1-1,0 0 1,0 1-1,0-1 1,-1 0-1,2 0 1,-1 0-1,0 0 1,0-1-1,0 1 1,0-1-1,0 1 1,1-1-1,-1 0 1,0 1-1,0-1 1,0 0-1,1-1 1,-1 1 0,0 0-1,0-1 1,1 1-1,-1-1 1,4-1-1,5-2 3,0-1-1,0 0 1,0-1 0,-1 0 0,16-13-1,-5 3 17,-1-2-1,0 0 1,-2-1 0,0-1-1,-1-1 1,-1 0 0,17-31-1,-22 33-8,-2 0 0,0 0-1,-1 0 1,-1-1 0,-1 0 0,-1-1 0,-1 1-1,0-1 1,0-37 0,-4 48-15,-1 0 1,0 0-1,0 0 1,-1 0-1,-1 0 0,0 0 1,0 1-1,0-1 1,-7-10-1,9 17-1,-1 0 0,0 0 1,1 0-1,-1 0 0,-1 1 0,1-1 0,0 0 1,-1 1-1,1 0 0,-1-1 0,0 1 0,0 0 1,1 1-1,-2-1 0,1 0 0,0 1 0,0-1 1,0 1-1,-1 0 0,1 0 0,0 1 0,-1-1 1,1 1-1,-1-1 0,1 1 0,-1 0 0,1 0 1,-1 1-1,-5 0 0,1 2 1,0 0 0,-1 1 0,2 0-1,-1 0 1,0 0 0,1 1 0,0 0 0,0 1 0,0 0 0,1 0 0,0 0 0,-8 11-1,5-6 11,0 2 0,1-1-1,0 1 1,1 0-1,1 0 1,-9 24-1,14-32-3,-1-1 0,1 1-1,0 0 1,1-1 0,-1 1 0,1 0-1,0 0 1,0-1 0,0 1-1,1 0 1,-1-1 0,1 1 0,2 7-1,0-7-3,0 0 0,-1 0 0,2-1 0,-1 1 1,0 0-1,1-1 0,0 0 0,0 0 0,0 0 0,1-1 0,5 5 0,82 54-6,29 23-1150,-98-67 478,29 23-1464,-47-38 1943,0 0-1,0-1 0,0 1 1,0-1-1,0 0 1,1 0-1,-1 0 0,10 1 1,6-3-948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19332,'1'1'127,"-1"0"1,1 0-1,-1 0 0,1 0 1,0 0-1,-1 0 0,1 0 1,0 0-1,0 0 0,0 0 1,-1 0-1,1-1 0,0 1 0,0 0 1,0-1-1,0 1 0,0-1 1,0 1-1,3 0 0,22 8 745,-15-7-719,0 0-1,0 0 1,1-1-1,-1-1 1,0 0-1,1-1 1,19-3-1,-24 3-117,0 0 1,-1-1-1,1 0 0,-1 0 0,1 0 0,-1-1 1,0 0-1,0-1 0,0 1 0,-1-1 1,1 0-1,-1 0 0,0-1 0,6-6 1,-10 10-21,0 0 1,0 1-1,-1-1 1,1 0-1,0 0 1,-1 0-1,1 0 1,-1 0 0,1 0-1,-1 0 1,1 0-1,-1 0 1,1 0-1,-1 0 1,0 0-1,0 0 1,0 0-1,0-1 1,0 1 0,0 0-1,0 0 1,0 0-1,0 0 1,0 0-1,0 0 1,-1 0-1,1 0 1,-1 0-1,1 0 1,0 0 0,-1 0-1,0 0 1,1 0-1,-1 0 1,0 0-1,1 0 1,-1 0-1,0 1 1,0-1 0,0 0-1,1 0 1,-1 1-1,0-1 1,0 1-1,0-1 1,0 1-1,-2-1 1,-2-1 40,1 0 1,-1 1 0,0 0-1,0 0 1,1 0-1,-1 0 1,0 1 0,0 0-1,-8 1 1,4 1-22,0 0-1,1 1 1,-1 0 0,1 1-1,-1 0 1,1 0 0,0 1 0,1 0-1,-1 0 1,1 1 0,0 0-1,1 0 1,-1 1 0,1 0 0,0 0-1,1 0 1,0 1 0,0-1-1,-6 13 1,8-12-21,-1 1 1,1-1-1,0 1 0,0 0 0,1-1 0,0 1 1,1 0-1,-1 18 0,2-21-20,1 0 0,-1 0 1,1 0-1,1 0 0,-1 0 0,1 0 0,0 0 0,0 0 0,1-1 0,-1 1 1,1-1-1,0 0 0,8 9 0,-8-10-79,0-1 0,1 1 1,-1-1-1,1 0 0,0 0 0,0 0 0,0-1 1,1 0-1,-1 1 0,1-1 0,-1-1 0,1 1 1,0-1-1,-1 0 0,10 1 0,-4-1-8,-1-1 0,1 0 0,0-1 0,0 0 0,-1 0-1,1-1 1,9-3 0,32-13-359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54 250 14947,'-6'-5'384,"0"-1"0,0 0-1,1 0 1,0-1 0,0 1 0,0-1-1,-4-10 1,8 13-233,-1 0-1,1 0 1,0 0 0,1 0 0,-1 1-1,1-1 1,-1 0 0,1-1-1,0 1 1,1 0 0,-1 0 0,1 1-1,-1-1 1,1 0 0,1 0-1,-1 0 1,3-5 0,0 1 129,1 0 0,0 0 1,0 1-1,0-1 1,1 1-1,1 0 0,-1 1 1,1 0-1,0 0 0,0 0 1,1 1-1,0 0 0,0 0 1,0 1-1,16-6 1,-19 8-186,0 0 1,0 1-1,0 0 1,0 0 0,0 1-1,0-1 1,0 1-1,0 0 1,0 0 0,0 1-1,0 0 1,10 2-1,-11-1-62,0-1 0,0 1-1,-1 1 1,1-1-1,0 0 1,-1 1-1,0-1 1,0 1-1,0 0 1,0 0 0,0 1-1,0-1 1,-1 0-1,1 1 1,-1 0-1,0-1 1,2 7-1,1 3-16,-1 0-1,0 1 0,-1-1 1,-1 1-1,0 0 1,-1 0-1,0 0 0,-1-1 1,-1 1-1,0 0 0,-5 23 1,-3-1-3,0-1 0,-2-1 1,-20 42-1,19-49 0,4-9-7,0 0 1,1 0 0,-6 23 0,13-40-8,0 0 1,-1 0 0,1 1-1,0-1 1,0 0 0,0 0-1,0 0 1,0 0-1,0 0 1,0 1 0,0-1-1,0 0 1,1 0 0,-1 0-1,0 0 1,1 0 0,-1 0-1,1 0 1,-1 0-1,1 0 1,-1 0 0,1 0-1,0 0 1,0 0 0,-1 0-1,1 0 1,0 0-1,0-1 1,0 1 0,0 0-1,0-1 1,0 1 0,0-1-1,0 1 1,0-1-1,0 1 1,0-1 0,1 0-1,-1 0 1,0 1 0,0-1-1,0 0 1,0 0 0,0 0-1,1 0 1,-1 0-1,1-1 1,9 0 2,0 0-1,-1 0 1,1-2-1,10-2 1,-14 3 0,6-2-12,21-4-587,-1-1 0,0-2-1,0-1 1,42-24-1,-72 34 487,1 0 0,-1-1 0,1 1 0,-1-1 0,0 0 0,0 0 0,0 0-1,-1 0 1,5-7 0,-5-5-682</inkml:trace>
  <inkml:trace contextRef="#ctx0" brushRef="#br0" timeOffset="1">64 297 18476,'-3'7'1520,"13"-3"-1168,10 3-144,15-1 537,3-3-305,9 3-752,3-5-361,-1 2 609,0 0-192,-6 1-88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12051,'17'16'2205,"-10"-9"-924,1 0 0,0-1 1,12 8-1,-16-12-1117,0 0-1,-1 0 1,1-1 0,0 1-1,0-1 1,0 0 0,0 0-1,1-1 1,-1 1 0,0-1-1,0 0 1,5-1 0,7-1-16,0-1 1,-1-1-1,1-1 1,-1 0-1,22-11 1,-24 9-101,1 2 0,-1-1 0,1 2 0,0 0 0,0 0 0,1 1 0,19-1 0,-31 4-38,-1 0 1,0 0 0,1 1 0,-1-1 0,1 0 0,-1 1 0,0-1 0,0 1 0,1 0 0,-1 0 0,0 0 0,0 0 0,0 0 0,0 1 0,0-1 0,0 0 0,4 4 0,-3 0 38,0-1 0,0 1 0,0 0 0,0 0 0,3 10 1,8 14 198,-13-28-233,0 0 1,-1-1 0,1 1-1,-1 0 1,1-1-1,0 1 1,-1 0 0,1-1-1,0 1 1,0-1-1,0 1 1,-1-1 0,1 1-1,0-1 1,0 0 0,0 0-1,0 1 1,0-1-1,0 0 1,0 0 0,0 0-1,-1 0 1,1 0 0,0 0-1,0 0 1,0 0-1,0 0 1,0 0 0,0-1-1,0 1 1,0 0-1,0-1 1,-1 1 0,1-1-1,0 1 1,0-1 0,0 1-1,-1-1 1,1 1-1,0-2 1,6-3 44,-1 0 0,0 0 1,8-11-1,-9 12-33,21-25-77,52-50-3106,-76 77 2454</inkml:trace>
  <inkml:trace contextRef="#ctx0" brushRef="#br0" timeOffset="1">555 0 18068,'0'3'1816,"3"5"-1304,7 0-504,6 4 1409,14-4-1809,8 1-385,14-9 585,3-1-208,5-8-144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16388,'-97'82'3249,"84"-70"-2801,1 1 0,0 1 0,1 0 1,1 0-1,-9 17 0,17-28-371,0 0 0,1-1 0,0 1 0,0 0 0,0 0 0,0 0 0,0 0 0,0 0 0,1 0 0,0 0 0,-1 4 0,2-6-61,-1 0 0,0 0 0,1 0 1,-1 0-1,0 0 0,1 0 1,-1 0-1,1 0 0,0-1 1,-1 1-1,1 0 0,0 0 0,0 0 1,-1-1-1,1 1 0,0 0 1,0-1-1,0 1 0,0 0 1,0-1-1,0 1 0,0-1 0,0 0 1,0 1-1,0-1 0,0 0 1,0 0-1,0 0 0,0 1 1,0-1-1,1 0 0,-1 0 0,1-1 1,24 2 46,32-4 1,-32 1-41,30 1 1,-47 2-23,0 0 1,0 0 0,0 1-1,-1 0 1,1 0-1,-1 1 1,12 5-1,-15-5 6,0-1 0,-1 1 0,1 0 0,-1 0 0,0 1 0,0-1-1,0 1 1,0 0 0,0 0 0,-1 0 0,0 1 0,0-1 0,0 1-1,4 9 1,-6-11 20,0 1 0,0 0 0,0 0 0,0 0 1,-1 0-1,1 0 0,-1 0 0,0 0 0,0 0 0,-1 0 0,1 0 0,-1 0 0,0 0 0,0 0 0,0 0 0,-1-1 0,1 1 0,-1 0 0,0-1 0,-4 7 0,0-2 23,0-1-1,-1 0 1,0 0 0,0 0-1,0-1 1,-1 0-1,0-1 1,0 0 0,0 0-1,-1-1 1,0 1-1,0-2 1,0 1-1,0-2 1,0 1 0,-1-1-1,1 0 1,-1-1-1,1 0 1,-1-1 0,-13-1-1,21 1-74,0 0 0,-1-1-1,1 1 1,-1-1 0,1 1-1,0-1 1,0 0 0,-1 0-1,1 0 1,0-1 0,0 1-1,0 0 1,0-1 0,0 1-1,0-1 1,1 0 0,-1 1-1,0-1 1,1 0 0,-1 0-1,1 0 1,0 0 0,0-1-1,-1-1 1,1 1 23,0-1 0,1 1 0,-1 0 0,1 0 0,0 0 0,0-1 0,0 1 0,0 0 0,1 0 1,-1 0-1,1 0 0,0-1 0,0 1 0,0 0 0,0 0 0,0 0 0,4-4 0,13-21-285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1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53 13771,'84'-13'6537,"-84"13"-6485,0 0-1,-1 0 1,1 0-1,0 0 1,0 0-1,0 0 0,0 0 1,0 0-1,0 0 1,0 0-1,0 0 1,-1 0-1,1 0 0,0 0 1,0 0-1,0 0 1,0 0-1,0 0 1,0 0-1,0 0 0,0 0 1,0 0-1,0-1 1,0 1-1,-1 0 1,1 0-1,0 0 0,0 0 1,0 0-1,0 0 1,0 0-1,0 0 1,0 0-1,0-1 0,0 1 1,0 0-1,0 0 1,0 0-1,0 0 1,0 0-1,0 0 0,0 0 1,0 0-1,0-1 1,0 1-1,0 0 1,0 0-1,0 0 1,0 0-1,0 0 0,0 0 1,1 0-1,-1 0 1,0-1-1,0 1 1,0 0-1,0 0 0,0 0 1,0 0-1,0 0 1,-9-3 1011,4 3-973,1 0-1,-1 0 1,1 1-1,-1 0 1,0-1-1,1 2 1,0-1-1,-1 0 1,1 1-1,0 0 1,0 0-1,-1 0 1,2 0-1,-1 1 1,0 0-1,0 0 1,1 0-1,0 0 1,-1 0-1,1 0 1,0 1-1,-2 4 1,1-3-91,0 1 0,1-1 1,-1 1-1,1 0 0,0 1 1,1-1-1,-1 0 0,1 1 1,1-1-1,-1 1 0,1-1 1,0 1-1,1 0 0,0 9 1,0-14-4,0 0 0,0 0 0,1-1 1,-1 1-1,1 0 0,-1 0 0,1-1 0,0 1 1,-1 0-1,1-1 0,0 1 0,0-1 1,0 1-1,0-1 0,1 1 0,-1-1 0,0 0 1,1 0-1,-1 1 0,3 0 0,-1-1-1,-1 1-1,1-1 0,0 0 0,0-1 0,0 1 1,0 0-1,0-1 0,0 0 0,0 0 1,0 0-1,4 0 0,4-2-8,0 1 0,0-2 0,-1 0 0,1 0-1,19-10 1,-6 1-18,0-2 0,-2-1 0,39-32 0,54-62 41,-113 107-8,-7 37 53,1-23-36,1-4-12,1 1-1,0-1 1,0 0 0,1 1-1,0-1 1,0 1 0,1-1 0,0 1-1,2 11 1,-2-19-3,0 0 0,0 0 1,1 0-1,-1 0 0,0-1 0,1 1 0,-1 0 1,1 0-1,-1 0 0,1-1 0,-1 1 0,1 0 1,0-1-1,-1 1 0,1 0 0,0-1 0,0 1 1,-1-1-1,1 1 0,0-1 0,0 1 1,0-1-1,0 0 0,-1 1 0,1-1 0,0 0 1,0 0-1,0 0 0,0 0 0,0 0 0,0 0 1,0 0-1,0 0 0,0 0 0,0 0 0,-1 0 1,1 0-1,0-1 0,0 1 0,0 0 0,1-1 1,5-2 18,-1-1 0,1 1 0,-1-1 0,7-5 0,-11 8-19,59-49 131,-47 37-144,0 1 1,0 0 0,1 1-1,1 1 1,21-11-1,-34 20-2,-1 0-1,1 0 0,0 0 0,0 0 0,0 0 0,0 1 0,-1 0 1,1-1-1,0 1 0,0 0 0,0 1 0,0-1 0,0 0 1,0 1-1,0 0 0,0-1 0,-1 1 0,1 0 0,0 1 0,-1-1 1,1 0-1,0 1 0,-1-1 0,0 1 0,1 0 0,-1 0 1,0 0-1,0 0 0,0 0 0,0 1 0,0-1 0,-1 0 0,1 1 1,-1-1-1,1 1 0,-1 0 0,1 4 0,6 15-36,10 42-1,-14-46 111,0-1 0,1 0 0,1 0 0,10 19 0,-14-32-27,0-1 0,1 0 0,-1 0 0,1 0 1,-1 0-1,1 0 0,0-1 0,0 1 0,4 1 1,-6-3-12,0 0 0,0-1 0,0 1 1,0-1-1,-1 1 0,1-1 1,0 0-1,0 1 0,0-1 1,0 0-1,0 0 0,0 0 1,0 1-1,0-1 0,0 0 1,0 0-1,0-1 0,0 1 1,0 0-1,0 0 0,0 0 1,0-1-1,0 1 0,0 0 1,0-1-1,0 1 0,0-1 1,-1 1-1,1-1 0,0 1 1,0-1-1,0 0 0,-1 1 1,1-1-1,0 0 0,-1 0 1,1 1-1,-1-1 0,2-2 1,4-19 134,-2-7 21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8:2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22973,'-4'15'1648,"-2"16"-1368,2 11-96,4 16 424,1 7-191,5 12-217,1 2-56,6 7-72,2-2 24,-1-12-128,2-7-88,-3-13-456,0-8-569,-7-27 961,-2-11-168,-4-16-96</inkml:trace>
  <inkml:trace contextRef="#ctx0" brushRef="#br0" timeOffset="1">108 1072 20372,'4'10'1969,"1"-3"-1481,-4-7-584,3-4 1264,1-3-904,-2 2-224,-3-1-208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1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3 302 12115,'-3'11'971,"6"-7"-559,16-10-236,18-10-157,1 1 1,1 2-1,0 2 1,1 1 0,0 3-1,55-5 1,-8 4 1,62-7 39,214 6 0,-48 29 145,292 9 625,-601-29-829,1527-12 678,-1020 16-543,-153 2-22,285-46 237,-307 13-312,-304 25-39,408-20 32,575-27-32,-591 20-31,-322 22 32,246-4 19,-33 2-8,497-31 10,-398 35-56,695 80 0,-814-23 17,-184-29 44,100 21 125,-174-35 651,-49-27-822,9 17 14,0 0 0,-1 0 0,1-1 0,0 1 0,0 0 0,-1 0-1,1 1 1,-1-1 0,1 0 0,-1 0 0,1 1 0,-1-1 0,1 1 0,-1-1 0,-1 1 0,-19-2-39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611 190 12363,'-1'-12'237,"0"0"1,-1 1 0,0 0 0,-1-1 0,0 1 0,-1 0-1,0 0 1,-1 1 0,0-1 0,-8-11 0,10 18-143,0 0 0,0 0 0,-1 0 0,1 0 0,-1 0 0,0 1-1,0-1 1,0 1 0,0 0 0,-1 1 0,1-1 0,-1 1 0,0 0 0,1 0 0,-1 0 0,0 1 0,0-1 0,0 1 0,0 0 0,-1 1 0,1-1 0,0 1 0,0 0 0,-10 2 0,6 0-10,1 0 0,-1 1 0,0 0 0,1 1 0,-1 0 0,1 0-1,0 1 1,1 0 0,-1 0 0,-9 9 0,-8 9 107,-31 37 0,24-22-146,2 2 0,2 1 0,1 1 0,2 1 0,2 1 0,3 1 0,1 1 0,2 1 0,-12 55 0,23-72-40,1 0 1,2 0 0,1 1-1,1-1 1,2 1-1,1-1 1,1 0 0,2 1-1,1-2 1,1 1-1,2-1 1,1 0 0,1 0-1,1-1 1,2-1-1,1 0 1,0-1 0,2-1-1,35 40 1,-41-54-18,0 0 1,0 0 0,1-1 0,0-1-1,1 0 1,0-1 0,1-1-1,14 7 1,-19-10 1,0-1 1,0 0-1,0-1 1,1 1-1,-1-2 1,1 1-1,-1-1 1,1-1-1,0 0 1,-1 0-1,1-1 1,0 0-1,18-6 1,-16 3 36,1-1-1,-1 0 1,0-1 0,-1 0 0,0-1 0,0 0 0,0-1 0,12-11 0,-9 5 93,-1 0 0,0-1 0,-1-1 0,19-32 0,-11 11 163,-3-1 1,-1-1-1,-2 0 0,14-66 1,-13 36 181,-3-1 0,5-102 1,-16 127-405,-2 1 0,-2-1 0,-2 1 0,-2-1 0,-12-42 0,14 68-217,-2 0 0,1 1 1,-2 0-1,0 1 1,-2 0-1,0 0 1,-19-25-1,24 36 36,0 0 0,0 0 0,-1 1 1,0 0-1,0 0 0,0 0 0,-1 1 0,1 0 0,-1 0 0,0 1 1,0 0-1,-1 0 0,1 0 0,-1 1 0,1 0 0,-1 1 0,0-1 1,1 2-1,-1-1 0,0 1 0,-12 1 0,13 0 13,1 0 0,-1 1 0,0 0 0,1 0 0,-13 7 0,-28 19-694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11450,'-24'6'738,"-3"-1"99,0 2 0,1 1 0,-28 13 0,47-18-731,-1 1 0,1 0 0,0 1-1,0-1 1,1 1 0,-1 1-1,1-1 1,0 1 0,1 1 0,-1-1-1,1 1 1,0-1 0,1 1 0,-6 13-1,-5 18 26,1 0-1,3 0 0,1 1 0,2 1 1,2 0-1,1 0 0,2 0 0,3 43 1,0-67-84,2-1 1,0 0 0,0 1 0,2-1-1,0 0 1,0 0 0,14 27 0,-14-34 14,0-1 1,0-1-1,1 1 1,-1-1-1,2 1 1,-1-1-1,1-1 1,0 1-1,0-1 1,0 0-1,1 0 1,0-1-1,0 0 1,0 0-1,0-1 1,1 0-1,7 3 1,45 7 150,0-2 1,0-3 0,114 0-1,-164-7-194,-1-1-1,1 0 0,0-1 0,-1 0 0,1-1 0,0 0 1,-1 0-1,1-1 0,-1 0 0,0-1 0,0 0 0,-1 0 1,1-1-1,-1 0 0,0 0 0,0-1 0,0 0 0,-1-1 0,0 0 1,12-14-1,-4 1 108,0-2-1,-1 0 1,0 0 0,-2-1-1,-1-1 1,-1 0 0,-1-1-1,7-33 1,-12 38-50,-1 0 1,-1 0-1,-1 0 1,0 0-1,-2-1 1,0 1-1,-1 0 0,-2 0 1,0 0-1,-1 0 1,-9-22-1,10 30-51,-1 0-1,0 1 1,-1 0-1,0 1 0,0-1 1,-2 1-1,1 0 1,-1 1-1,-1 0 1,-9-9-1,10 12-22,0 0 0,0 1 0,0 0 0,-1 1 0,0 0 0,0 0 0,0 0 0,0 1 0,0 1 1,-1 0-1,1 0 0,-1 1 0,-13-1 0,-16 3-688,-72 10 1,17 0-322,64-10 549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5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272 543 18660,'-18'5'922,"1"0"0,-1 1 0,1 1 0,0 0 0,0 2 0,1 0 0,0 0 0,1 2 1,-15 12-1,20-17-737,2 1 1,-1 0 0,1 1-1,0 0 1,0 0-1,1 1 1,0 0 0,0 0-1,-7 15 1,13-23-176,1 0 0,-1 0 0,1 0-1,-1 0 1,1 0 0,0 0 0,-1 0 0,1 0 0,0 0 0,0 0-1,0 0 1,0 0 0,0 0 0,0 0 0,0 0 0,0 0 0,0 1-1,0-1 1,1 0 0,-1 0 0,0 0 0,1 0 0,-1-1 0,1 1-1,-1 0 1,1 0 0,-1 0 0,1 0 0,0 0 0,-1-1 0,1 1-1,0 0 1,0 0 0,0-1 0,0 1 0,-1-1 0,1 1 0,0-1-1,0 1 1,0-1 0,0 1 0,0-1 0,0 0 0,0 0 0,0 0-1,0 1 1,2-1 0,3 0-27,-1 1 1,1-1-1,0-1 0,-1 1 0,1-1 0,-1 0 1,11-3-1,-3-1-52,0-1 0,0 0-1,-1-1 1,1 0 0,-2-1 0,1 0 0,-1-1 0,11-11 0,-7 5-121,0-1 0,-2-1 0,0 0 0,19-31-1,-30 43 124,1 0 0,-1 0 0,1 0-1,-1 0 1,-1-1 0,3-10 0,-4 16 63,0 0 0,0 0 1,0 0-1,0-1 0,0 1 1,0 0-1,0 0 0,0-1 1,0 1-1,0 0 0,0 0 1,0 0-1,0-1 0,0 1 1,0 0-1,0 0 0,0-1 1,0 1-1,0 0 0,0 0 1,0 0-1,0-1 0,-1 1 1,1 0-1,0 0 0,0 0 1,0 0-1,0-1 0,-1 1 1,1 0-1,0 0 0,0 0 0,0 0 1,-1 0-1,1-1 0,0 1 1,-1 0-1,-8 4-26,-6 11 86,9-7 4,1 0-1,1 1 0,-1-1 1,1 1-1,1 0 1,-3 10-1,4-13-17,0 0 1,1 0-1,0 0 1,0 0-1,1 1 1,0-1-1,0 0 1,0 0-1,1 0 1,2 9-1,-3-13-30,1 0 1,0 0-1,0 0 0,0 0 0,0 0 1,0-1-1,1 1 0,-1 0 0,0-1 0,1 1 1,-1-1-1,1 0 0,0 1 0,-1-1 1,1 0-1,0 0 0,0 0 0,0 0 0,0 0 1,-1-1-1,1 1 0,0 0 0,1-1 1,-1 0-1,0 1 0,0-1 0,0 0 0,3 0 1,4-1 5,0 1 0,-1-2 0,1 1 1,-1-1-1,17-6 0,-1-1 3,0-3 0,-1 0 1,0-1-1,-1-1 0,0-1 0,-2-1 0,33-30 0,115-146 20,-148 167-43,0 1 8,-4 6-3,-1-1 0,-1 0 1,-1-1-1,0-1 0,16-36 1,-25 35 1,-4 22-5,0 0 0,0 0 1,0-1-1,0 1 0,0 0 1,0 0-1,0 0 0,0-1 0,0 1 1,-1 0-1,1 0 0,0 0 1,0 0-1,0-1 0,0 1 1,-1 0-1,1 0 0,0 0 0,0 0 1,0 0-1,0 0 0,-1-1 1,1 1-1,0 0 0,0 0 1,-1 0-1,1 0 0,0 0 0,0 0 1,0 0-1,-1 0 0,1 0 1,0 0-1,0 0 0,-1 0 1,1 0-1,0 0 0,0 0 0,0 0 1,-1 0-1,1 1 0,0-1 1,0 0-1,-4 2 6,1 0 0,0 0 0,0 0 0,0 0 0,0 1 0,0 0 0,0-1 0,-3 6 0,-36 48 123,3 2 1,2 1 0,-29 67-1,48-85-70,1 2-1,-18 77 0,-2 91-399,34-187 281,0-12 2,1 1 0,1 0-1,0-1 1,1 1-1,0-1 1,3 19 0,-3-31 54,0 0 0,0 1 1,0-1-1,0 0 1,0 1-1,0-1 1,0 0-1,0 1 0,1-1 1,-1 0-1,0 1 1,0-1-1,0 0 0,1 0 1,-1 1-1,0-1 1,0 0-1,0 0 1,1 1-1,-1-1 0,0 0 1,1 0-1,-1 1 1,0-1-1,0 0 0,1 0 1,-1 0-1,0 0 1,1 0-1,-1 0 1,0 0-1,1 0 0,-1 1 1,0-1-1,1 0 1,-1 0-1,0 0 1,1-1-1,-1 1 0,0 0 1,1 0-1,-1 0 1,0 0-1,1 0 0,-1 0 1,1-1-1,14-12-95,77-114 69,-60 80 36,177-280 40,-58 87-39,-8 8-24,-123 198 10,-18 34-16,-2 5 16,-3 10 1,-51 131 8,-25 86 225,63-173-85,-7 71-1,19-99-75,2 1 1,1-1-1,1 1 0,5 33 0,-4-60-44,0 0 0,0 1 0,0-1 0,0 0 0,1 0 0,0 0 0,4 6 0,-6-10-21,0-1 1,0 0-1,0 0 0,0 0 1,0 0-1,0 0 0,0 1 1,0-1-1,0 0 1,0 0-1,0 0 0,0 0 1,0 0-1,0 0 0,1 0 1,-1 1-1,0-1 0,0 0 1,0 0-1,0 0 1,0 0-1,0 0 0,0 0 1,1 0-1,-1 0 0,0 0 1,0 0-1,0 0 1,0 0-1,0 0 0,1 0 1,-1 0-1,0 0 0,0 0 1,0 0-1,0 0 1,0 0-1,1 0 0,-1 0 1,0 0-1,0 0 0,0 0 1,0 0-1,0 0 1,0 0-1,1 0 0,-1 0 1,0 0-1,0 0 0,0 0 1,0 0-1,0 0 1,0-1-1,0 1 0,0 0 1,1 0-1,-1 0 0,0 0 1,0 0-1,0 0 1,0-1-1,2-10 55,-4-3-45,0-1 0,-1 1 0,0 0 0,-1 0 0,-1 0 1,0 0-1,-7-13 0,-6-8-134,-32-45 0,29 51 53,14 20 30,1 0-1,-1 0 1,-8-19 0,15 27 40,0 1-1,-1-1 1,1 1 0,0-1-1,0 1 1,0-1-1,-1 1 1,1-1 0,0 1-1,0-1 1,0 0 0,0 1-1,0-1 1,0 1-1,0-1 1,0 1 0,0-1-1,1 0 1,-1 1 0,0-1-1,0 1 1,0-1-1,1 1 1,-1-1 0,0 1-1,1-1 1,-1 0-1,1 1 6,0-1 0,0 0 0,0 1-1,1-1 1,-1 0 0,0 1 0,0 0-1,0-1 1,0 1 0,1 0 0,-1-1-1,2 1 1,42 2 144,-36-1-142,6 0 30,237 12-170,-234-13 135,0-1-1,28-4 1,-28 0-12,0 0 0,25-12-1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5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30 13283,'-7'3'212,"-96"37"1672,87-33-1620,1 2 0,0-1 0,0 2 0,-18 15 1,14-7 13,0 1 1,1 1 0,1 0 0,1 1 0,1 1 0,1 1-1,-20 41 1,25-42-139,0 0 0,1 0 0,1 1-1,2 0 1,0 0 0,1 0 0,1 0 0,1 46-1,3-59-123,0-1 0,0 0-1,1 1 1,0-1 0,1 0-1,0 0 1,0-1 0,1 1-1,0 0 1,1-1 0,-1 0-1,2 0 1,-1-1 0,1 1-1,0-1 1,10 9-1,-7-9-8,1 0-1,0 0 0,-1-1 1,2 0-1,-1-1 0,1 0 1,0-1-1,0 0 0,0 0 0,0-1 1,1-1-1,21 2 0,-8-3 57,0-1 0,0-1 0,0-1-1,0-1 1,0-2 0,-1 0 0,0-1-1,46-20 1,-43 14 139,0-1 0,-1-2 0,-1 0 0,0-2 0,-1-1 0,-1-1 0,27-29 0,-40 37-87,-1-2 0,0 1 0,0-1 0,-2-1 0,1 1 1,-2-1-1,0-1 0,-1 1 0,0-1 0,-1 0 0,-1 0 0,0 0 0,-1-1 1,-1 1-1,0 0 0,-1-1 0,-1 1 0,-3-22 0,2 20-92,-1 0-1,-1 0 1,-1 1 0,0 0-1,-1 0 1,0 0-1,-2 1 1,0 0-1,0 0 1,-2 1 0,1 0-1,-2 0 1,0 1-1,0 1 1,-2 0-1,-20-16 1,25 22-89,0 1 1,-1 0-1,0 1 0,0 0 1,0 0-1,0 1 0,-1 0 0,1 1 1,-1 0-1,-18-1 0,14 3 15,0 0 0,0 1-1,0 0 1,1 2 0,-1-1-1,1 2 1,-15 4-1,2 2-29,-31 6 0,18-10-50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5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12 13995,'-15'2'284,"-24"3"510,0 2-1,0 1 1,-41 16-1,68-20-648,1 1 0,-1 0 0,1 1-1,1 1 1,-1-1 0,1 2 0,1-1 0,-1 2 0,1-1-1,0 1 1,1 0 0,0 1 0,1 0 0,-8 14 0,3-2-33,2 0 1,1 1-1,1 0 1,0 1 0,-7 45-1,9-26 1,2 0 0,2 66 0,3-90-102,0 0 0,2 1 0,0-1 0,1 0 0,1 0-1,1 0 1,1-1 0,0 0 0,17 30 0,-16-35-7,1-1 1,0 1-1,1-2 1,0 0-1,1 0 0,0 0 1,0-2-1,1 1 1,1-2-1,0 1 1,0-2-1,0 0 1,17 6-1,-15-7 53,1-2 0,0 0 0,0 0 0,0-2-1,0 0 1,1-1 0,-1 0 0,1-1 0,-1-1 0,0-1 0,1 0 0,-1-2-1,0 1 1,21-9 0,3-4 218,0-2 0,0-1 0,-2-3 0,42-30 1,-57 37-127,-2-1 0,0-1 0,-1-1 0,0-1 0,-2 0 0,0-2 0,22-33 0,-33 42-105,0 0 0,0-1 0,-2 0-1,1 0 1,-2 0 0,0 0 0,0-1 0,-1 1 0,-1-1-1,0 0 1,-1 0 0,-1 0 0,0 0 0,0 0 0,-2 0 0,-3-18-1,-1 9-70,-1 1-1,-1 0 1,-1 1 0,-1 0-1,0 0 1,-2 1-1,0 0 1,-2 1-1,0 1 1,-22-23-1,24 29-107,-1 0-1,0 0 1,-1 1 0,0 1-1,-1 0 1,0 1-1,-1 1 1,1 0-1,-2 1 1,1 1-1,-1 0 1,0 2-1,0-1 1,-19-1-1,2 6-302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0:0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54 9722,'-2'-3'186,"0"-1"0,0 1 0,0 0-1,-1 0 1,1 0 0,-1 0 0,0 0 0,0 1 0,0-1-1,0 1 1,0 0 0,-1 0 0,1 0 0,-1 0-1,1 0 1,-1 1 0,-5-2 0,2 1 79,0 0-1,-1 1 1,1 0-1,0 0 1,-1 0 0,1 1-1,-1 0 1,-11 2 0,15-1-197,-1 0 1,1 1 0,-1 0 0,1 0-1,0 0 1,0 0 0,0 1-1,0 0 1,0-1 0,1 1 0,-1 1-1,1-1 1,-1 0 0,1 1 0,-3 5-1,-4 5-10,2 0-1,0 0 1,-8 20-1,-12 45-50,3 0 0,-29 165-1,26-55-46,26-161 30,1 0 0,1 0 1,1 0-1,9 49 0,-8-70 4,0-1-1,0 1 1,0 0-1,1-1 1,0 1 0,0-1-1,0 0 1,1 0-1,0 0 1,0 0 0,1-1-1,-1 1 1,1-1-1,0-1 1,1 1 0,-1-1-1,1 1 1,0-2-1,0 1 1,0-1 0,1 0-1,-1 0 1,1 0-1,0-1 1,-1 0 0,1-1-1,0 1 1,8-1-1,1 1-11,1-2-1,-1 0 0,0-1 1,0-1-1,0 0 0,0-1 1,0-1-1,-1 0 0,1-1 1,-1-1-1,19-10 0,-13 4 71,0-1 0,-1-1-1,0-1 1,-1-1 0,-1-1-1,-1 0 1,0-1 0,-1-1-1,-1-1 1,-1 0 0,-1-1-1,15-31 1,-12 18 98,-2-1 1,-2 0-1,0-1 0,-3-1 0,-1 1 1,-2-1-1,3-56 0,-8 66-124,-1-1-1,-2 1 1,-1-1-1,-8-35 1,8 49-229,-1 0-1,0 1 1,-2-1 0,1 1 0,-1 0-1,-1 1 1,0-1 0,-1 1-1,-1 1 1,-10-12 0,15 18 133,0 1-1,-1-1 1,0 1 0,0 1 0,0-1-1,0 1 1,0 0 0,-1 0 0,0 0-1,1 1 1,-1 0 0,0 0 0,0 1-1,-10-2 1,-34 2-618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0:4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397 108 10554,'0'-4'190,"0"0"-1,0 0 0,0 0 0,0 0 1,0 0-1,-1 0 0,0-1 0,1 1 1,-2 1-1,1-1 0,0 0 0,-1 0 1,0 0-1,0 1 0,0-1 0,0 1 1,0-1-1,-1 1 0,1 0 1,-1 0-1,0 0 0,0 0 0,0 1 1,-1-1-1,1 1 0,-1 0 0,1 0 1,-1 0-1,0 0 0,1 1 0,-1-1 1,0 1-1,0 0 0,0 0 1,0 1-1,0-1 0,0 1 0,-1 0 1,1 0-1,0 0 0,0 0 0,0 1 1,0 0-1,0 0 0,0 0 0,0 0 1,0 0-1,-6 4 0,-2 2-114,1 0 0,-1 0 0,2 1 1,-1 0-1,1 1 0,-14 15 0,1 3-58,-25 37 0,36-46-30,0 0 0,1 1 0,1 1-1,1 0 1,0 0 0,2 1 0,0 0 0,2 0-1,0 1 1,1-1 0,1 1 0,2 0-1,0 0 1,1 0 0,1 0 0,1 0 0,1 0-1,0-1 1,2 1 0,1-1 0,1 0 0,15 34-1,-14-39-64,0 0 0,1 0 0,1-1-1,0-1 1,1 1 0,1-2 0,24 23-1,-31-31 72,1-1-1,-1-1 0,1 1 0,-1-1 1,1 0-1,0 0 0,0-1 0,1 1 0,-1-1 1,0-1-1,1 1 0,-1-1 0,1 0 1,-1-1-1,1 0 0,0 0 0,-1 0 1,1-1-1,-1 0 0,1 0 0,-1 0 0,1-1 1,-1 0-1,11-5 0,-3-1 131,0 0-1,0 0 1,-1-1-1,0-1 1,-1 0-1,16-17 1,0-4 386,31-44 1,-45 54-296,0 0 1,-1-1 0,-2-1 0,0 0 0,-1 0 0,-2-1 0,0 0 0,6-33-1,-12 43-186,-1 1 0,0-1 0,-1 1 0,0-1 0,-1 0 0,0 1 0,-5-19 0,3 23-135,0-1 1,0 1-1,-1 0 0,0 1 0,0-1 0,-1 1 1,-1-1-1,1 1 0,-1 1 0,0-1 0,-10-7 1,4 4-62,-2 0 1,1 1 0,-16-9-1,-2 5-311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0:4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36 13379,'-4'-3'133,"1"1"0,-1-1 0,0 1 0,0 0 0,1 0 0,-1 0 0,-1 0 0,1 1 0,0 0 0,0 0 0,-1 0 0,1 0 0,0 1 0,-1-1 0,-6 1 0,5 1 17,-1 0 1,1 1-1,-1-1 1,1 1-1,0 0 0,0 1 1,0 0-1,0 0 1,-8 5-1,-4 6 172,0 0-1,1 1 1,0 1-1,-26 34 1,17-17-3,1 1 1,1 1 0,-30 62 0,45-79-226,1 1 0,1 0-1,0 1 1,2-1 0,0 1 0,1 0 0,1 0 0,1 1 0,1 33-1,2-43-78,1 0-1,0 0 1,0 0-1,1 0 1,0-1-1,1 1 1,0-1-1,1 0 1,8 14-1,-10-20-9,0 0-1,0 0 1,0 0 0,0-1-1,0 1 1,1-1-1,-1 0 1,1 0 0,0 0-1,0-1 1,0 1 0,1-1-1,-1 0 1,0 0-1,1 0 1,-1-1 0,1 0-1,0 1 1,-1-2-1,1 1 1,0 0 0,0-1-1,0 0 1,5-1 0,1-1 62,1-1 1,-1 0-1,0 0 1,0-1 0,0-1-1,-1 0 1,1-1-1,-1 0 1,0 0 0,-1-1-1,13-11 1,0-2 195,0-1 0,-2-1 0,22-31 0,-25 31-38,-2-2 1,0 0-1,-2-1 1,0 0-1,-2-1 1,-1 0-1,7-31 1,-13 42-212,-1 1 0,-1-1 0,0 0 0,-1 0 0,-1 0 0,0 0 0,-1 0 0,0 0 1,-2 1-1,1-1 0,-2 0 0,0 1 0,-1 0 0,0 0 0,-8-14 0,10 22-151,0 1 0,0-1 0,-1 1 0,1-1 0,-1 1 0,0 0 1,-1 1-1,0-1 0,1 1 0,-1-1 0,0 2 0,-1-1 0,1 0 0,-1 1 0,0 0 0,0 1 0,0-1 0,0 1 0,0 0 0,0 0 0,-1 1 0,1 0 0,-8 0 0,-15 1-625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0:4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61 11434,'1'-5'426,"0"1"-1,0-1 0,0 0 0,-1 0 1,0-10-1,0 15-350,0-1 0,0 0-1,-1 0 1,1 0 0,0 0 0,0 0 0,-1 0 0,1 0 0,0 0-1,-1 0 1,1 0 0,-1 1 0,1-1 0,-1 0 0,0 0 0,1 1-1,-1-1 1,0 0 0,1 1 0,-1-1 0,0 0 0,0 1-1,1-1 1,-1 1 0,0 0 0,0-1 0,0 1 0,0 0 0,0-1-1,0 1 1,0 0 0,0 0 0,0 0 0,0 0 0,0 0 0,1 0-1,-3 0 1,-1 1 12,-1 0 0,1 0 0,0 0 0,0 0 1,1 1-1,-1 0 0,0 0 0,0 0 0,1 0 0,-1 0 0,1 1 0,-4 3 0,-37 40 254,37-37-281,-29 35 290,2 1 0,2 3 1,2 0-1,2 2 0,2 1 1,-24 67-1,46-105-267,0 0-1,0 0 1,2 0-1,-1 0 1,2 1-1,0-1 1,0 0 0,3 24-1,-2-32-73,1-1 0,-1 1 0,1-1 0,0 0 0,1 1 0,-1-1 0,1 0 0,0 0 0,0 0 0,0 0 0,1 0 0,-1 0 0,1-1 0,0 1 0,0-1 0,0 0 0,0 0 0,1 0 0,-1 0 0,1 0 0,0-1 0,0 0 0,0 0-1,0 0 1,0 0 0,0 0 0,0-1 0,1 0 0,4 1 0,-1-1 18,0 0 0,0-1 0,0 0 0,0-1 0,0 0 0,0 0 0,-1-1 0,1 0 0,0 0 0,-1 0 0,14-7 0,0-2 140,-1-1 1,33-23-1,-20 9 122,-1-1 0,-1-1 0,39-48 0,-52 54-157,-1 0 1,-2-1 0,0 0 0,-2-2 0,0 1 0,11-33 0,-21 48-180,-1 1 0,0-1 1,0 0-1,0 0 0,-1 0 0,-1 0 1,0 0-1,0 0 0,0 0 1,-1 0-1,-3-13 0,2 17-70,1 0 1,-1 1-1,0-1 0,0 1 0,0-1 0,-1 1 0,0 0 1,0 0-1,0 0 0,0 0 0,0 1 0,-1-1 1,0 1-1,0 0 0,1 0 0,-2 0 0,1 0 0,0 1 1,-1 0-1,1 0 0,-1 0 0,-7-2 0,5 2-11,-1 1 0,0 0-1,0 0 1,0 1 0,0 0-1,0 0 1,0 0 0,0 1 0,-11 3-1,-24 13-683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0:5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95 13355,'1'-3'93,"-1"1"0,1-1 1,-1 1-1,0-1 0,0 0 1,0 1-1,0-1 0,0 0 1,0 1-1,-1-1 0,1 1 1,-1-1-1,0 0 0,0 1 1,0-1-1,0 1 0,0 0 1,0-1-1,-1 1 0,1 0 0,-1 0 1,1 0-1,-1 0 0,0 0 1,0 0-1,0 0 0,0 1 1,0-1-1,0 1 0,-1-1 1,1 1-1,0 0 0,-4-1 1,0-1 59,-1 0 1,0 0-1,0 1 1,0-1-1,-1 2 1,1-1-1,0 1 1,-1 0 0,1 1-1,-1 0 1,1 0-1,-1 0 1,-10 3-1,8-1-64,1 1 0,-1 0-1,0 1 1,1 0 0,0 1-1,0 0 1,0 0 0,1 0-1,-8 8 1,0 1-61,1 0 0,1 2-1,1-1 1,0 2 0,1-1 0,0 2-1,2-1 1,0 2 0,-9 23 0,8-13-31,2 0 0,1 1 0,1 0 0,2 1 0,1-1 1,1 1-1,2 0 0,1-1 0,1 1 0,7 40 0,-3-46-19,0-1 0,2 1 0,0-1 1,2 0-1,0-1 0,2 0 0,1-1 0,1 0 0,0-1 0,2 0 0,0-1 0,1-1 0,21 19 0,-26-28 3,1 0 0,1-1 0,0 0 0,0-1 0,1-1 0,0 0 0,0-1 0,0 0 0,1-1 1,0-1-1,0-1 0,0 0 0,20 2 0,-21-4 38,0-1 0,0 0 0,1-1-1,-1-1 1,0 0 0,0-1 0,-1 0 0,1-1 0,0-1 0,-1 0 0,0 0 0,0-2 0,-1 0 0,21-14 0,-18 8 88,0-1 0,-1 0 0,-1 0 0,0-1 0,-1-1 0,-1 0 0,-1-1 0,0 0 0,-1-1 0,0 0 0,-2 0 0,10-35 0,-9 22 45,-2 0 0,-2 0 0,0-1 1,-2 1-1,-1-1 0,-2 0 0,-6-41 0,4 53-171,-1 0 0,-1 1 0,0 0 0,-2 0 0,0 0 0,-1 1 0,-1 0 0,-15-22 0,19 31-108,-2 0 0,1 1 0,-1 0 1,-1 0-1,1 1 0,-1 0 1,-1 0-1,1 1 0,-1 0 0,0 0 1,-1 1-1,1 0 0,-1 1 0,0 0 1,0 1-1,0 0 0,-14-2 1,18 4 63,0 0 0,0 1 1,1 0-1,-1 0 0,0 1 0,1 0 1,-1 0-1,0 0 0,1 0 1,-1 1-1,-7 4 0,-20 14-322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1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6 132 19996,'-6'2'2497,"6"-1"-2185,13-5 680,11 0-112,12-2-296,9-1-240,15-6-432,10 0-272,6-3-528,1-2-160,-3 2-48,-3-1 664,-12 5-233,-8 4-279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1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16107,'-13'19'4157,"-11"14"-2433,13-16-1598,-1-1-1,-27 28 1,-115 94-69,150-134-58,0 0 0,0 1-1,1-1 1,-1 1 0,1 0 0,0 0-1,0 0 1,0 0 0,1 1-1,0-1 1,0 1 0,-2 8 0,4-10-5,0-1 1,-1 0 0,1 0 0,1 0 0,-1 0-1,0 0 1,1 0 0,-1 0 0,1 1 0,0-1-1,0 0 1,0-1 0,0 1 0,1 0 0,-1 0-1,1 0 1,0-1 0,0 1 0,0-1-1,0 0 1,0 1 0,0-1 0,1 0 0,4 3-1,1 0-6,-1-1 0,1 0 0,1 0 0,-1-1 0,1 0 0,-1-1 0,1 0 0,10 2-1,75 3-223,-75-6 201,27 1-2,6-1-16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1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19084,'-6'13'1113,"0"1"-1,1-1 1,-3 15 0,2 2-601,-4 48 1,9-71-463,1 0 0,-1 0 0,2 0 1,1 14-1,-2-20-39,0 0-1,0 1 1,1-1 0,-1 0 0,1 0 0,-1 1 0,1-1 0,-1 0 0,1 0 0,0 0 0,-1 0 0,1 1-1,0-1 1,0 0 0,0 0 0,0-1 0,0 1 0,0 0 0,0 0 0,0 0 0,0-1 0,1 1-1,-1 0 1,0-1 0,0 1 0,1-1 0,-1 0 0,0 1 0,0-1 0,1 0 0,-1 0 0,0 0-1,2 0 1,2 0 14,-1-1 0,0 0 0,0 0-1,0-1 1,0 1 0,0-1 0,0 0-1,0 0 1,0 0 0,-1 0 0,1-1-1,4-4 1,40-42 252,-41 42-227,77-98 579,-75 100-405,-5 13-77,-5 26-10,1-12-97,0-21-39,0 0 0,0 1 0,0-1 0,1 0 0,-1 0 0,0 1 0,1-1 0,-1 0 0,1 0 0,0 0 0,-1 0 0,1 0 0,0 1 0,0-1 0,0-1 0,-1 1 0,1 0 0,0 0 0,0 0 0,0 0 0,2 0 0,-1 0 2,1 0-1,-1 0 0,0-1 0,0 1 0,0-1 0,1 0 1,-1 0-1,0 0 0,0 0 0,1 0 0,2-1 0,5-1 7,1 0-1,-1-1 1,0-1-1,10-5 1,8-5 0,13-8 17,-38 21-26,0 0 0,0-1 0,1 1 1,-1 1-1,0-1 0,0 0 0,1 1 0,-1 0 1,0-1-1,4 2 0,-6 0-18,0 0 0,0 0-1,0 0 1,0 0 0,0 1-1,0-1 1,0 0 0,-1 1-1,1-1 1,-1 0 0,1 1 0,-1-1-1,1 1 1,-1-1 0,0 1-1,0-1 1,0 1 0,0 1-1,3 9-361,-2-10 239,0 1 0,0-1 1,0 0-1,0 0 0,0 0 0,0 0 0,1 0 0,-1 0 1,1 0-1,0 0 0,-1-1 0,1 1 0,0-1 1,0 1-1,0-1 0,0 0 0,0 1 0,4 0 0,-2-1 12,-1 0-1,1-1 0,0 1 0,0-1 1,0 0-1,0 0 0,0 0 0,0-1 0,0 1 1,-1-1-1,5-1 0,27-7-775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155 130 15315,'24'-7'634,"-1"0"-1,0-2 0,29-16 1,22-7 180,-37 18-352,61-13 1,-85 24-413,1 1-1,-1 0 1,1 1 0,0 1-1,-1 0 1,1 0 0,0 2-1,17 3 1,-25-4-50,0 1 0,-1 0 0,1 1 0,0 0 0,-1-1 0,1 2 0,-1-1 0,0 0 0,0 1 0,0 0 0,-1 1 0,1-1 0,-1 1 0,0-1 0,0 1 0,-1 0 0,1 1 0,-1-1 0,0 1 0,-1-1 0,1 1 0,-1 0 0,0 0 0,-1 0 0,1 0 0,-1 0 0,-1 0 0,1 1 0,-1-1 0,0 0 0,-1 11 0,-2-5 32,0-1 0,-1 0-1,0 0 1,-1 0 0,0 0 0,-12 16 0,-46 58 278,59-81-295,-51 61 308,-125 110 0,-84 30-801,252-196 447,-1 0-1,-1-1 1,-18 8 0,26-14-1,0 0 0,0-1 1,0 0-1,0 0 0,0 0 1,0-1-1,-7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244 188 18924,'5'-6'219,"-1"1"-1,0-1 0,-1 0 1,1-1-1,-1 1 1,0-1-1,-1 1 1,0-1-1,0 0 1,0 0-1,-1 0 1,0 0-1,0 0 1,-1 0-1,0 0 1,0 0-1,0-1 1,-1 1-1,0 0 1,-1 0-1,0 0 1,-2-6-1,3 11-185,1 1 0,0-1 1,-1 1-1,0 0 0,1-1 0,-1 1 0,0 0 0,1-1 0,-1 1 1,0 0-1,0 0 0,0 0 0,0 0 0,0 0 0,0 0 0,-1 0 0,1 0 1,0 0-1,0 1 0,-1-1 0,1 0 0,0 1 0,-4-2 0,4 3-4,-1-1 0,0 0 0,1 1 0,-1-1 0,1 0 0,-1 1 0,1 0 0,-1-1 0,1 1-1,-1 0 1,1 0 0,-1 0 0,1 0 0,0 0 0,0 0 0,0 1 0,-2 1 0,-4 6 73,0 0 1,0 1-1,1 0 1,-8 18 0,1 4-1,2 1 1,1 1 0,1 0 0,2 0 0,2 0-1,1 1 1,1 0 0,2 0 0,2-1 0,5 42-1,-2-53-79,1 0 0,0 0 0,2 0 0,1-1-1,1 0 1,0-1 0,2 0 0,0 0-1,2-1 1,0-1 0,1 0 0,30 31-1,-32-40-552,-15-15-314,-17-18-691,-79-85-2803,20 20 2835,-2 4 4032,81 84-2472,0-1-1,-1 1 0,1 0 1,0 0-1,0 0 1,-1 0-1,1 0 1,0-1-1,0 1 1,0 0-1,0 0 0,-1-1 1,1 1-1,0 0 1,0 0-1,0-1 1,0 1-1,0 0 1,0 0-1,-1-1 0,1 1 1,0 0-1,0 0 1,0-1-1,0 1 1,0 0-1,0 0 0,0-1 1,0 1-1,0 0 1,0-1-1,0 1 1,1 0-1,-1 0 1,0-1-1,0 1 0,0 0 1,0 0-1,0-1 1,0 1-1,1 0 1,-1 0-1,0-1 0,0 1 1,0 0-1,1 0 1,-1 0-1,0 0 1,0-1-1,0 1 1,1 0-1,-1 0 0,0 0 1,1 0-1,-1 0 1,0 0-1,0 0 1,1 0-1,-1 0 1,0-1-1,0 1 0,1 0 1,-1 0-1,1 1 1,21-3 897,-20 2-745,45 0-427,1-3 1,-1-2 0,0-1-1,52-16 1,-51 8-322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1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17100,'-24'13'1512,"-41"26"1003,60-35-2224,0 0-1,-1 0 1,1 0-1,1 1 1,-1 0 0,1 0-1,-1 0 1,-4 9-1,9-14-276,0 1-1,-1-1 0,1 0 1,0 1-1,0-1 0,-1 0 0,1 1 1,0-1-1,0 1 0,0-1 0,0 0 1,0 1-1,-1-1 0,1 0 1,0 1-1,0-1 0,0 1 0,0-1 1,0 1-1,0-1 0,0 0 1,1 1-1,-1-1 0,0 1 0,0-1 1,0 0-1,0 1 0,0-1 0,1 0 1,-1 1-1,0-1 0,0 0 1,0 1-1,1-1 0,15 1 147,29-14-158,-36 10 65,-3 1-65,0 0 0,0 0 0,-1 1 0,1 0 0,1 0 0,-1 1 0,0-1 0,0 1 1,0 1-1,0-1 0,0 1 0,0 0 0,0 0 0,0 1 0,0 0 0,-1 0 0,1 0 0,-1 1 0,1 0 0,-1 0 0,0 0 0,0 1 0,0-1 1,0 1-1,-1 0 0,1 1 0,-1-1 0,5 8 0,-8-10 15,0-1 0,0 0 0,0 1 0,0-1 0,0 0 0,0 0-1,0 1 1,1-1 0,-1 0 0,0 0 0,1 0 0,-1-1 0,1 1 0,-1 0 0,1 0 0,0-1 0,-1 1 0,1-1 0,-1 1 0,1-1 0,2 0-1,-2-1 18,-1 1-1,1-1 0,0 0 1,-1 0-1,1 0 0,-1 0 1,1 0-1,-1-1 0,1 1 1,-1 0-1,0-1 0,0 1 1,1-1-1,-1 1 0,0-1 0,-1 0 1,1 1-1,1-4 0,2-2 75,-1-1 0,-1 1 0,1-1 0,-1 0-1,2-14 1,-3 19-96,-1 0-1,1 0 1,-1 0 0,0 0-1,0 0 1,-1-1 0,1 1-1,0 0 1,-1 0 0,0 0-1,0 0 1,0 0 0,0 1-1,0-1 1,0 0 0,-1 0-1,0 1 1,-1-3 0,-5 0-733,18 11-826,1-2 1369,1-2-1,0 1 1,1-2-1,-1 1 1,0-2-1,0 0 1,15-1-1,11-4-298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13875,'-3'2'344,"0"-1"0,0 1 1,1 0-1,-1 0 0,0 0 0,1 0 1,-1 0-1,1 0 0,0 1 0,-1-1 1,1 1-1,-2 4 0,3-5-228,0 1 1,0-1-1,0 0 0,1 1 1,-1-1-1,1 1 1,0-1-1,-1 1 0,1-1 1,0 1-1,1-1 0,-1 0 1,0 1-1,1-1 0,-1 1 1,1-1-1,2 5 0,14 38 36,-1 1 0,-3 1 0,-1 1 0,-3-1 0,-2 1-1,2 65 1,-9-111-138,0 11 135,0-1 0,-1 1 0,-4 18 0,5-28-91,-1-1 1,1 0-1,-1 1 1,0-1-1,1 0 1,-1 0-1,0 0 1,0 0-1,-1 0 1,1 0-1,0 0 1,-1 0-1,1 0 1,-1 0-1,1-1 1,-1 1-1,0 0 0,0-1 1,0 0-1,0 1 1,0-1-1,0 0 1,0 0-1,0 0 1,-1 0-1,-2 0 1,4-1-18,-1 0 0,1 0 1,-1 0-1,1 0 1,0 0-1,-1-1 0,1 1 1,0 0-1,-1-1 0,1 0 1,0 1-1,0-1 0,-1 1 1,1-1-1,0 0 1,0 0-1,0 0 0,0 0 1,0 0-1,0 0 0,0 0 1,0 0-1,1 0 0,-2-2 1,-1-2 55,0 0 0,0-1 0,1 1 0,-2-9 0,0-3-62,1 1 1,1-1 0,0 0 0,1 0-1,1 0 1,1 1 0,5-29 0,-1 16-134,1 0 1,2 1-1,18-44 1,-20 58 43,1 0 0,1 1 0,0 0 0,17-21 0,-20 27 69,1 1 0,0 0 0,0 1 0,0 0 0,0 0 0,1 0 1,0 0-1,0 1 0,0 1 0,13-6 0,-17 9 3,-1-1 1,0 1 0,1 0-1,-1 0 1,1 0 0,-1 0 0,0 1-1,1-1 1,-1 1 0,0-1-1,1 1 1,-1 0 0,0 0-1,0 0 1,0 0 0,4 2 0,-3-1-10,0 0 0,1 0 1,0-1-1,-1 0 1,1 1-1,5 0 1,15-1 53,-1-1 0,0-1 0,29-4 1,-28 1 63,1 2 0,43 2 1,-51 3 100,-14-2-349,0-1 0,0 1 0,-1-1 0,1 0 0,0 1-1,0-1 1,4-1 0,-6 1 67,0-1 0,0 1-1,0 0 1,0-1 0,0 1 0,0-1-1,0 0 1,0 1 0,0-1 0,0 0-1,-1 1 1,1-1 0,0 0 0,-1 0-1,1 0 1,0 0 0,-1 0 0,1 0-1,-1 0 1,1 0 0,-1 0-1,0 0 1,1 0 0,-1 0 0,0-1-1,3-15-299,0-3-137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18684,'0'11'1512,"0"-5"-1248,3 1-368,7 3 720,3-1-159,9 11-297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83 255 16836,'-20'7'1674,"15"-6"-1493,1 0 0,0 1 0,0-1 0,0 1 0,0 0-1,0 0 1,0 0 0,0 1 0,0-1 0,1 1 0,0 0 0,-1 0 0,-3 5 0,7-8-154,-1 1 0,1 0-1,-1-1 1,1 1 0,0-1-1,-1 1 1,1 0 0,0-1-1,0 1 1,0 0 0,-1-1 0,1 1-1,0 0 1,0-1 0,0 1-1,0 0 1,0-1 0,0 1-1,0 0 1,0 0 0,0-1 0,1 1-1,-1 0 1,0-1 0,0 1-1,1 0 1,0 0 0,0 0-5,0 0 0,0 0 0,0 0 0,0 0 0,0 0-1,1-1 1,-1 1 0,0 0 0,1-1 0,-1 1 0,0-1 0,1 0 0,1 1 0,4 0 1,1 0-1,0-1 0,0 1 1,9-2-1,-1-1-18,0-1-1,-1-1 1,1 0 0,-1-1-1,0-1 1,0 0-1,0-1 1,-1 0 0,0-2-1,-1 1 1,0-2 0,0 1-1,12-14 1,-26 24 24,-1 1 0,1-1 0,0 1 0,0-1 0,-1 1 1,1 0-1,0 0 0,0-1 0,0 1 0,1 0 0,-1 0 0,0 0 1,1 0-1,-1 0 0,1 0 0,0 0 0,0 0 0,-1 0 0,1 0 1,1 0-1,-1 0 0,0 1 0,0-1 0,1 0 0,-1 0 0,1-1 1,0 1-1,-1 0 0,1 0 0,0 0 0,0 0 0,0 0 0,1-1 1,-1 1-1,0-1 0,1 1 0,-1-1 0,1 1 0,-1-1 0,1 0 1,-1 1-1,1-1 0,0 0 0,0 0 0,0 0 0,0-1 0,0 1 1,3 1-1,6-1 59,0 1 0,0-1 0,1-1 0,-1 0 0,0-1 0,0 0 0,0-1 0,0 0 0,0 0 0,0-1 0,0-1 0,-1 0 0,0 0 0,0-1 0,0 0 0,0-1 1,-1 0-1,16-13 0,-15 11-112,-1 0 1,0-1-1,-1 0 1,0 0-1,0-1 1,-1 0-1,0 0 1,-1-1-1,0 0 1,-1 0-1,0 0 1,-1-1-1,0 1 1,0-1-1,-2 0 1,3-22-1,-4 32 9,-1-1 0,0 1-1,0 0 1,0 0 0,-1 0-1,1 0 1,0 0 0,-1-1 0,1 1-1,-1 0 1,0 0 0,0 0-1,0 0 1,0 0 0,0 1-1,0-1 1,0 0 0,-1 0-1,-1-2 1,1 3 12,1 1 1,-1-1-1,1 0 0,-1 1 0,1-1 0,-1 1 1,1-1-1,-1 1 0,1 0 0,-1 0 1,0-1-1,1 1 0,-1 0 0,0 0 0,1 1 1,-1-1-1,1 0 0,-1 1 0,0-1 1,1 1-1,-1-1 0,1 1 0,-1 0 1,1-1-1,0 1 0,-2 1 0,-3 2 57,0 1 0,0 0 0,1-1 0,0 2 0,0-1-1,0 0 1,0 1 0,1 0 0,0 0 0,1 0 0,-1 1 0,1-1-1,0 1 1,1 0 0,0 0 0,0 0 0,-1 7 0,1-7-17,1 0 0,0 0 0,1 0 0,-1 0 0,1 0 0,1 0 0,-1 0 0,1 0 0,1 0 0,-1 0 0,1 0 0,0 0 0,1-1 0,0 1 0,0-1 0,0 0 1,7 10-1,-4-10 25,0 1 0,1-2 1,0 1-1,0-1 0,0 0 1,1 0-1,0 0 0,0-1 1,0-1-1,0 1 0,0-1 1,1-1-1,17 4 0,22 1-3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56 172 18908,'13'0'927,"0"-1"0,0-1 0,0 0 0,0-1 0,19-7 0,-19 5-659,0 0-1,0-1 1,-1 0 0,0-1-1,0-1 1,0 0 0,-1 0-1,18-18 1,-27 24-251,0-1 0,0 1 0,0-1 0,-1 0 0,1 1 0,0-1 1,-1 0-1,0 0 0,0 0 0,0 0 0,0 0 0,0-4 0,-1 6-15,0-1 0,0 1 0,0 0 0,0-1 0,0 1 0,0 0 0,-1 0 0,1-1 1,0 1-1,-1 0 0,1 0 0,-1 0 0,0 0 0,1 0 0,-1 0 0,0-1 0,1 2 0,-1-1 0,0 0 0,0 0 0,0 0 0,0 0 0,0 0 0,0 1 1,0-1-1,0 0 0,-1 1 0,1-1 0,0 1 0,0-1 0,0 1 0,-1 0 0,-1-1 0,-5 0-1,1 0-1,-1 1 1,1 0-1,-1 0 1,1 0 0,-1 1-1,1 0 1,-1 1-1,1 0 1,0 0 0,0 0-1,-9 5 1,1 0-7,-1 1 0,1 0 0,1 1 0,-20 15-1,25-16 4,0 0 0,1 0 0,0 1 0,-12 16 0,18-21 3,-1-1-1,1 1 1,0 0 0,0-1 0,0 1 0,1 0 0,0 1 0,-1-1 0,1 0 0,0 0 0,1 0 0,-1 1-1,1-1 1,0 0 0,1 9 0,0-11-13,-1 0 0,1 1 0,0-1 0,1 0 0,-1 0 0,0 1 0,1-1 0,-1 0 0,1 0-1,0-1 1,-1 1 0,1 0 0,0 0 0,0-1 0,0 1 0,1-1 0,-1 0 0,0 0 0,0 0 0,1 0 0,-1 0 0,0 0 0,1 0 0,-1-1-1,5 1 1,3 1-212,1-1 0,-1 0-1,1-1 1,19-1-1,-16-1 81,0 0-1,0-1 1,0-1-1,-1 0 1,0-1-1,0 0 1,0-1-1,0 0 1,-1-1-1,16-12 1,24-29-426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20220,'-11'20'412,"1"0"0,0 1 0,2 0 0,1 1-1,0 0 1,1 0 0,2 1 0,0-1 0,0 32 0,6 5 33,20 116 1,-13-125-434,-2 0 0,-3 0 0,-2 69 1,-5-96-13,4-23 0,-1 0-1,0 0 1,0 0 0,0 1 0,0-1-1,0 0 1,0 0 0,0 0 0,0 0 0,0 0-1,0 1 1,0-1 0,0 0 0,0 0 0,0 0-1,0 0 1,0 0 0,0 0 0,0 1-1,0-1 1,0 0 0,0 0 0,-1 0 0,1 0-1,0 0 1,0 0 0,0 1 0,0-1 0,0 0-1,0 0 1,0 0 0,0 0 0,0 0-1,-1 0 1,1 0 0,0 0 0,0 0 0,0 1-1,0-1 1,0 0 0,-1 0 0,1 0 0,0 0-1,0 0 1,0 0 0,0 0 0,0 0 0,0 0-1,-1 0 1,1 0 0,0 0 0,0 0-1,0 0 1,0 0 0,-1 0 0,-2-10-22,-7-76 21,3-1 0,4-88 0,3 161-4,0 3 9,0 0-10,0 0-1,0 0 1,2 0-1,2-17 1,-3 26 4,0-1-1,0 0 1,0 1 0,0-1 0,0 0-1,1 1 1,-1 0 0,1-1 0,0 1-1,0 0 1,-1 0 0,1 0 0,1 0-1,-1 0 1,0 0 0,0 0 0,1 1-1,-1-1 1,1 1 0,-1 0-1,1 0 1,-1 0 0,4-1 0,69-13-148,-54 12 75,0-1 0,0-1 0,-1-1 1,25-10-1,-32 10 34,0-1-1,-1-1 1,0 0 0,-1 0 0,0-1 0,0-1 0,11-13 0,-16 17 37,0-2-1,0 1 1,-1-1 0,0 1 0,-1-1-1,0-1 1,0 1 0,0-1 0,-1 1-1,-1-1 1,1 0 0,0-12 0,-2 18 22,-1-1 1,0 1-1,-1-1 1,1 1-1,0-1 1,-1 1-1,0-1 1,0 1-1,-1-5 1,1 8-12,1-1 0,0 0 1,-1 1-1,1-1 1,0 0-1,-1 1 0,1-1 1,-1 1-1,1-1 0,-1 1 1,1-1-1,-1 1 1,0-1-1,1 1 0,-1 0 1,1-1-1,-1 1 1,0 0-1,1-1 0,-1 1 1,0 0-1,1 0 1,-1 0-1,0 0 0,0 0 1,1-1-1,-1 1 1,0 0-1,1 1 0,-1-1 1,0 0-1,0 0 1,1 0-1,-1 0 0,0 0 1,1 1-1,-1-1 1,0 0-1,1 1 0,-1-1 1,1 0-1,-1 1 0,0-1 1,1 1-1,-1-1 1,1 1-1,-1-1 0,1 1 1,-1 1-1,-6 4 54,1 2-1,0-1 0,0 0 0,1 1 1,0 0-1,0 0 0,-3 10 0,-23 64 278,18-41-162,3 0 0,-7 48 0,14-67-131,1 1 1,1-1-1,1 1 0,1-1 0,7 40 0,-7-59-44,-1 0-1,1 0 0,0-1 1,0 1-1,0 0 1,0-1-1,1 1 0,-1-1 1,4 4-1,-5-5-1,1 0-1,0 0 1,0 0 0,0 0-1,0-1 1,0 1-1,0 0 1,1-1 0,-1 1-1,0 0 1,0-1-1,0 0 1,0 1 0,1-1-1,-1 0 1,2 1-1,0-2-1,0 1 0,0-1-1,0 1 1,-1-1-1,1 0 1,0 0 0,0 0-1,-1 0 1,1-1-1,-1 1 1,1-1-1,-1 0 1,0 1 0,1-1-1,-1 0 1,0 0-1,3-4 1,8-10-20,-1-1 0,-1 1-1,0-2 1,15-33 0,23-79-30,-45 116 52,-1 7 8,-1 0 0,0 0 0,0 0 0,0 0 0,-1 0 0,0 0 0,0-1 0,-1-11 0,-7 35 108,6-3-83,0 0-1,1-1 1,1 1 0,0 0 0,0 0-1,2-1 1,-1 1 0,9 21-1,-9-29-18,0 0-1,0 0 0,1 0 0,0 0 1,0-1-1,0 1 0,1-1 0,0 0 0,0 0 1,4 4-1,-5-6-5,0 0 0,0 0 0,1 0 0,-1 0 0,1-1-1,-1 1 1,1-1 0,-1 0 0,1 0 0,0 0 0,0-1 0,0 1 0,-1-1 0,1 0 0,7-1 0,-6 0-35,0 0 1,-1-1 0,1 1-1,-1-1 1,0 0 0,1 0-1,-1-1 1,0 1 0,0-1-1,-1 0 1,1 0 0,0-1-1,-1 1 1,0 0 0,0-1-1,0 0 1,0 0 0,-1 0-1,1 0 1,-1 0 0,0-1-1,0 1 1,-1-1 0,1 1-1,0-8 1,-1 11 1,-1 0 1,0 0-1,0 0 0,0 0 1,0 1-1,0-1 0,0 0 1,0 0-1,0 0 0,0 0 1,0 0-1,0 0 0,0 1 1,-1-1-1,0-2 0,1 3 10,0 0-1,0 0 0,-1-1 0,1 1 0,0 0 1,0 0-1,-1 0 0,1 0 0,0-1 0,-1 1 1,1 0-1,0 0 0,0 0 0,-1 0 0,1 0 1,0 0-1,-1 0 0,1 0 0,0 0 1,-1 0-1,1 0 0,0 0 0,-1 0 0,1 0 1,0 0-1,0 0 0,-1 1 0,1-1 0,-2 1-74,0 0 0,0 0 0,1 0-1,-1 0 1,0 0 0,1 0 0,-1 1-1,1-1 1,-1 1 0,1-1 0,-2 4 0,-3 6-665,0 0 1,-8 22 0,14-31 283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20580,'0'-17'2145,"0"5"-1529,0 9-328,3 5 1648,0 6-1808,3 4-680,1 4-312,2 1 616,2 2-152,2 1-216</inkml:trace>
  <inkml:trace contextRef="#ctx0" brushRef="#br0" timeOffset="1">330 353 18380,'1'4'1746,"-7"-1"-525,-18 2 217,-2 1-250,13-1-982,1 1 0,0 0 0,-22 14 0,31-18-198,0 0-1,0 1 1,0-1-1,0 1 1,0-1-1,1 1 1,-1 0-1,1 0 1,0 0-1,0 0 1,0 1-1,0-1 1,0 1-1,1-1 1,-1 1-1,1-1 1,0 1-1,-1 5 1,3-7-3,-1 0 0,0 0 0,0 0 0,1 0 0,-1 0 0,1 0 0,0-1 0,-1 1 0,1 0 0,0 0 0,0-1 0,0 1 0,1 0 0,-1-1 0,0 1 0,0-1 0,1 1 0,-1-1 0,1 0 0,-1 0 0,1 0 0,0 0 0,-1 0 0,1 0 0,0 0 0,0 0 0,0-1 0,-1 1 0,3 0 0,5 1-56,0 0 0,0 0 1,0-1-1,16 1 0,-11-2-202,0 0 0,-1-1 0,1-1 0,0 0 0,-1-1 0,0 0-1,0-1 1,0-1 0,0 0 0,0 0 0,-1-1 0,21-15 0,-5-4-441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 17580,'-11'22'2336,"3"-2"-1376,2 1-455,2-4 1687,4 3-1088,4-1-232,3-4-527,3-1-249,0-7-505,2 2-263,-2-8-472,-3-1-216,2-5 1120,-3-7-288,0-5-129,-1-7-199</inkml:trace>
  <inkml:trace contextRef="#ctx0" brushRef="#br0" timeOffset="1">118 1 15843,'3'2'425,"0"0"-1,-1 1 0,1 0 0,0 0 0,-1 0 0,3 4 0,12 13 920,-8-12-993,0-2 0,0 1 1,1-1-1,0-1 0,0 0 0,0 0 0,1-1 0,15 5 0,-22-8-322,1 0 0,0 0 1,0 0-1,0 0 0,0-1 1,0 0-1,0 0 0,0 0 0,0 0 1,0-1-1,0 0 0,0 0 0,0 0 1,0-1-1,-1 0 0,1 0 0,-1 0 1,1 0-1,-1-1 0,0 1 1,5-5-1,-8 6-32,0 1 0,0-1 0,0 0 0,-1 0 0,1 0 0,0 1 0,-1-1 0,1 0 0,-1 0 0,1 0 0,-1 0 0,0 0 0,1 0 0,-1-2 0,0 3-1,0 0-1,0-1 0,0 1 0,0-1 0,0 1 1,0 0-1,0-1 0,0 1 0,0 0 0,0-1 0,0 1 1,0 0-1,-1-1 0,1 1 0,0 0 0,0-1 0,0 1 1,-1 0-1,1 0 0,0-1 0,0 1 0,-1 0 1,1 0-1,0-1 0,-1 1 0,0 0 0,1 0-1,-1-1 0,0 1 0,0 0-1,0 0 1,0 0 0,0 0 0,1 0 0,-1 0-1,0 0 1,0 0 0,0 0 0,0 1-1,0-1 1,1 0 0,-1 1 0,0-1 0,0 0-1,0 1 1,1-1 0,-1 1 0,0-1 0,0 1-1,1-1 1,-1 1 0,1 0 0,-1-1-1,0 1 1,1 0 0,-1-1 0,1 1 0,-1 1-1,0-1 9,0 1-1,0-1 1,1 1 0,-1-1-1,0 1 1,1-1-1,-1 1 1,1 0-1,-1-1 1,1 1-1,0 0 1,0-1-1,-1 1 1,1 0-1,0-1 1,1 1-1,-1 0 1,0-1-1,0 1 1,1 0 0,-1-1-1,2 4 1,0-3 9,-1 1 0,1-1 0,0 0 0,0 0 0,0-1 0,0 1 0,0 0 0,0-1 1,1 1-1,-1-1 0,0 1 0,1-1 0,2 1 0,6 1 16,0 1 0,0-2 0,1 1 1,-1-1-1,20 0 0,-7-3-479,-1-1 0,1 0 0,-1-2 0,0-1 1,0-1-1,-1 0 0,1-2 0,-2-1 0,23-12 0,-23 11-333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41 11971,'3'-1'362,"-1"-1"1,1 1-1,-1-1 1,0 0-1,1 0 1,-1 0 0,0 0-1,2-3 1,-4 4-288,1 1 0,-1 0 0,0-1 1,1 1-1,-1 0 0,0-1 0,0 1 0,1-1 1,-1 1-1,0-1 0,0 1 0,0 0 0,0-1 1,1 1-1,-1-1 0,0 1 0,0-1 0,0 1 1,0-1-1,0 1 0,0-1 0,0 1 0,-1-1 1,1 1-1,0-1 0,0 1 0,0-1 0,0 1 1,-1 0-1,1-1 0,0 1 0,0-1 0,-1 1 1,1 0-1,0-1 0,0 1 0,-1 0 1,1-1-1,-1 1 0,1 0 0,0-1 0,-1 1 1,1 0-1,-1 0 0,1-1 0,0 1 0,-1 0 1,1 0-1,-1 0 0,1 0 0,-1 0 0,1 0 1,-1 0-1,1 0 0,-1 0 0,1 0 0,-1 0 1,0 0-1,-1 0 79,0 0 0,0 0 0,-1 0 0,1 1 0,0-1 0,0 1 0,-1-1 0,1 1 0,0 0 0,0 0 1,0 0-1,0 0 0,0 0 0,0 0 0,-2 3 0,-28 25 713,23-20-548,5-6-171,0 1 0,1 0 0,-1 0 0,1 0 0,-4 6 0,7-9-137,-1 0 1,1-1 0,0 1-1,-1 0 1,1-1 0,0 1-1,0 0 1,-1 0-1,1 0 1,0-1 0,0 1-1,0 0 1,0 0 0,0 0-1,0 0 1,0-1 0,0 1-1,0 0 1,1 0-1,-1-1 1,0 1 0,0 0-1,1 0 1,-1 0 0,1-1-1,-1 1 1,0 0 0,1-1-1,-1 1 1,1-1 0,0 1-1,-1 0 1,1-1-1,-1 1 1,1-1 0,0 1-1,-1-1 1,1 0 0,0 1-1,0-1 1,1 1 0,15 6-357,0-1 1,1-1 0,-1 0 0,1-1 0,0-1 0,0-1 0,0-1-1,20 0 1,-29-1 346,0 0 0,-1-1 0,1 0 0,0-1 0,-1 0-1,1 0 1,-1 0 0,0-1 0,0-1 0,0 1 0,0-1 0,0-1-1,-1 1 1,0-1 0,0-1 0,0 1 0,-1-1 0,11-12 0,-14 13 164,0 0 1,0 0 0,-1-1 0,0 1-1,3-11 1,-4 14-100,-1 1-1,0-1 1,1 0 0,-1 1-1,0-1 1,0 1 0,0-1-1,-1 1 1,1-1 0,0 0-1,-1-2 1,1 4-33,-1-1-1,1 1 1,0-1 0,-1 0-1,1 1 1,-1-1 0,1 1-1,-1 0 1,1-1 0,-1 1-1,1-1 1,-1 1 0,1 0-1,-1-1 1,0 1 0,1 0-1,-1 0 1,1-1 0,-1 1-1,0 0 1,1 0 0,-1 0-1,0 0 1,1 0 0,-1 0-1,0 0 1,1 0 0,-2 0-1,1 1-15,-1-1 0,1 1-1,-1 0 1,1 0 0,-1-1-1,1 1 1,0 0 0,0 0 0,-1 0-1,1 0 1,0 1 0,0-1-1,0 0 1,0 0 0,0 1 0,0-1-1,1 0 1,-1 1 0,0-1-1,1 1 1,-1-1 0,1 1-1,-1 0 1,1 1 0,-1-2-15,1 0 0,0 0 0,0 0 0,-1 0 1,1 0-1,0 0 0,0 1 0,0-1 0,0 0 0,0 0 0,0 0 1,0 0-1,1 0 0,-1 0 0,0 0 0,1 0 0,-1 0 0,0 0 1,1 0-1,-1 0 0,1-1 0,0 1 0,-1 0 0,1 0 0,0 0 0,-1-1 1,1 1-1,0 0 0,0-1 0,-1 1 0,1 0 0,0-1 0,0 1 1,0-1-1,0 1 0,0-1 0,0 0 0,0 1 0,2-1 0,37-2-125,-11-1-58,-28 3 171,-1 0-1,1 1 1,0-1 0,-1 0 0,1 0 0,-1 1 0,1-1 0,-1 1 0,1-1 0,-1 0 0,1 1 0,-1-1 0,1 1 0,-1-1-1,0 1 1,1 0 0,-1-1 0,0 1 0,1-1 0,-1 1 0,0 0 0,0-1 0,1 1 0,-1-1 0,0 1 0,0 0 0,0-1-1,0 1 1,0 0 0,0-1 0,0 1 0,0 0 0,0-1 0,-1 1 0,1 0 0,0 0 0,-7 32 9,6-28 10,-3 20 79,2 0 0,0 0 0,2 0 0,0 0 0,2 0 0,6 28 0,2 71-9,-10-111-104,-1 1 1,0 0 0,-1-1 0,-1 0-1,0 1 1,0-1 0,-7 13-1,9-23 19,0 0 0,-1 0 0,1 0 0,-1 0 0,0 0 0,0-1 0,0 1 0,0-1-1,0 1 1,-1-1 0,1 0 0,-1 0 0,1 0 0,-1 0 0,0 0 0,0-1 0,-4 3-1,5-4 8,0 1-1,0-1 0,0 0 1,0 0-1,0 1 0,0-1 1,0-1-1,0 1 0,0 0 1,1 0-1,-1-1 0,0 1 1,0-1-1,0 1 0,0-1 1,0 0-1,1 0 0,-1 0 1,0 0-1,1 0 0,-1 0 1,1-1-1,-1 1 0,1 0 1,0-1-1,-1 1 0,1-1 1,0 1-1,-1-3 0,-4-5 14,1-1-1,1 1 0,0-1 0,0 0 1,1 0-1,0 0 0,0-1 1,1 1-1,1-1 0,0 1 0,1-22 1,0 24-17,0 0 0,1 0 0,0-1 1,1 1-1,-1 0 0,2 0 0,-1 1 1,1-1-1,0 0 0,1 1 0,0 0 1,0 0-1,0 0 0,1 0 0,0 1 0,6-7 1,-3 8-93,0-1 1,0 1 0,1 1 0,0 0-1,-1 0 1,1 1 0,1 0 0,-1 0-1,0 1 1,1 0 0,-1 1 0,12-1-1,18-1-111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194 263 16315,'0'-2'162,"1"1"0,-1-1-1,1 1 1,-1-1-1,0 1 1,1-1 0,-1 1-1,0-1 1,0 0-1,0 1 1,0-1-1,-1 1 1,1-1 0,0 1-1,-1-1 1,1 1-1,-1-1 1,1 1-1,-1-1 1,0 1 0,1-1-1,-1 1 1,0 0-1,0-1 1,0 1 0,0 0-1,0 0 1,-1 0-1,1 0 1,0 0-1,0 0 1,-3-1 0,1 0-12,0 1-1,0 0 1,0 0 0,0 0 0,0 1 0,0-1 0,0 1 0,0-1 0,0 1 0,0 0-1,0 0 1,-1 0 0,1 1 0,0-1 0,0 1 0,-3 1 0,-2 1-89,0 0 1,0 1 0,1 0-1,-1 1 1,1 0 0,0 0-1,0 1 1,1-1 0,-11 13-1,13-14-51,0 1-1,0 0 0,1 0 1,0 0-1,0 1 1,0-1-1,0 1 0,1-1 1,0 1-1,0 0 1,0 0-1,1 0 1,0 0-1,0 10 0,1-14-3,0-1-1,0 0 1,0 1 0,0-1-1,0 1 1,0-1-1,1 1 1,-1-1-1,1 1 1,-1-1-1,1 0 1,-1 1 0,1-1-1,0 0 1,0 1-1,0-1 1,0 0-1,0 0 1,0 0-1,0 0 1,0 0-1,0 0 1,0 0 0,0 0-1,1-1 1,-1 1-1,0 0 1,1-1-1,-1 1 1,1-1-1,-1 1 1,0-1 0,1 0-1,-1 1 1,1-1-1,-1 0 1,1 0-1,-1 0 1,1 0-1,-1 0 1,1-1 0,-1 1-1,3-1 1,4-1 41,0 0 1,0 0-1,0-1 1,0 0 0,0-1-1,11-6 1,-3 0 91,-1-1 1,0-1-1,0-1 1,22-25-1,-12 7 137,27-40-1,-53 82-367,1 1 1,0 0-1,2 15 0,-2-25 89,0 0-1,1 1 1,-1-1-1,1 0 1,0 0 0,0 1-1,0-1 1,0 0-1,0 0 1,0 0-1,1 0 1,-1 0-1,0-1 1,1 1-1,0 0 1,-1-1 0,1 1-1,0-1 1,0 1-1,0-1 1,3 2-1,-2-2 9,0-1-1,0 1 1,0 0-1,0-1 1,1 0-1,-1 0 1,0 0-1,0 0 1,0 0-1,1-1 0,-1 1 1,0-1-1,5-2 1,4-1 34,-1-1 0,1-1 0,-1 0-1,-1 0 1,1-1 0,16-15 0,-15 11 20,-1 0 1,0-2-1,-1 1 0,-1-1 0,14-22 0,-18 26-39,-1 0 0,0 0 0,0-1-1,-1 1 1,0-1 0,-1 0-1,0 0 1,0 0 0,-1 0-1,0-10 1,-1 19-21,0 0-1,0 0 1,0 0-1,0-1 1,0 1-1,0 0 0,-1 0 1,1 0-1,0 0 1,-1 0-1,1 0 1,-1 0-1,1 0 1,-1 0-1,-1-1 1,2 1-2,0 1 0,-1 0 0,1 0 1,-1-1-1,1 1 0,0 0 0,-1 0 1,1 0-1,-1-1 0,1 1 0,-1 0 0,1 0 1,-1 0-1,1 0 0,-1 0 0,1 0 1,-1 0-1,1 0 0,-1 0 0,1 0 1,-1 0-1,1 1 0,-1-1 0,0 0 1,-1 2-10,-1-1 0,1 0 0,0 1 0,-1 0 0,1 0 0,0-1 0,0 1 0,0 1 0,0-1 0,-2 4 0,-7 13-11,2-1 1,0 1 0,1 1 0,1-1-1,1 1 1,0 0 0,-2 25 0,0 8 9,1 86 1,18 27-24,-5-112-12,-1 74 0,-6-118 160,-1-29 49,1-74 282,11-94 0,-5 124-320,-5 60-119,0-7 9,1 1 0,1-1 0,3-13 0,-5 21-29,1 0 0,-1 0-1,1 1 1,0-1 0,-1 0-1,1 1 1,0-1 0,0 1-1,0-1 1,0 1 0,1-1-1,-1 1 1,0 0-1,1 0 1,-1-1 0,0 1-1,1 0 1,-1 0 0,1 0-1,0 1 1,-1-1 0,1 0-1,0 1 1,2-2 0,15 1-753,0 0 1,0 2 0,36 4-1,7 1-34,-16-6 80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97 13891,'3'-6'566,"4"-6"1072,0-1-1,-1 0 1,-1-1-1,8-25 1,-29 55 1963,0 17-3252,1 0 0,1 0 0,-11 45 0,-13 111-102,34-160-178,1 1 1,2 0 0,2 35-1,-1-56-108,1 0 0,1 0 0,-1 0-1,1 0 1,1 0 0,0 0 0,0-1 0,0 1-1,1-1 1,1 0 0,-1 0 0,1 0 0,1-1-1,9 11 1,-12-15-117,0-1 0,0 1 1,0-1-1,1 0 0,-1 0 0,1 0 0,-1 0 0,1-1 0,0 1 0,0-1 0,0 0 1,-1 0-1,1-1 0,0 1 0,0-1 0,0 0 0,0 0 0,0 0 0,0 0 0,0-1 1,0 1-1,0-1 0,0 0 0,0-1 0,0 1 0,-1-1 0,5-2 0,18-11-789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21 21741,'0'0'69,"0"-1"1,0 1-1,1-1 1,-1 0-1,0 1 1,0-1 0,0 1-1,0-1 1,0 0-1,0 1 1,0-1-1,0 0 1,0 1-1,0-1 1,0 0-1,0 1 1,0-1 0,-1 0-1,1 1 1,0-1-1,0 1 1,-1-1-1,1 1 1,-1-1-1,1 1 1,0-1 0,-1 1-1,1-1 1,-1 1-1,1-1 1,-1 0-1,-1 1 18,1-1-1,-1 1 0,1 0 0,-1 0 0,1 0 0,0-1 1,-1 1-1,1 1 0,-1-1 0,1 0 0,-1 0 1,1 0-1,-2 1 0,-4 1 81,1 0 0,0 1-1,0-1 1,0 1 0,-9 6 0,9-4-155,-1 1 1,1 0-1,0 0 0,0 0 1,1 1-1,-1 0 1,-5 10-1,10-15-53,0 0 0,0 0 0,0 0-1,0 0 1,1 0 0,-1 0 0,0 0-1,1 0 1,-1 0 0,1 0-1,0 0 1,0 1 0,0-1 0,0 0-1,0 0 1,0 0 0,1 0 0,-1 0-1,1 1 1,-1-1 0,1 0 0,0 0-1,0 0 1,0 0 0,0-1 0,0 1-1,0 0 1,0 0 0,1-1 0,-1 1-1,1 0 1,-1-1 0,1 0 0,2 3-1,3 0-162,-1-1 1,1 0-1,0 0 0,0 0 0,0-1 0,0 0 0,14 2 1,53 1 218,-24-7-389,3-3-61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43 16876,'1'-1'105,"-1"-1"1,0 0 0,0 0-1,-1 1 1,1-1-1,0 0 1,0 1 0,-1-1-1,1 1 1,-1-1 0,0 0-1,1 1 1,-1-1-1,0 1 1,0 0 0,0-1-1,0 1 1,0 0 0,0-1-1,0 1 1,0 0 0,-3-2-1,1 2 30,1 0-1,-1 0 0,1 0 1,-1 1-1,1-1 1,-1 1-1,1-1 1,-1 1-1,1 0 1,-1 0-1,0 0 0,1 0 1,-4 1-1,-3 1 176,0 0-1,1 1 0,0 0 1,-1 0-1,1 0 1,0 1-1,1 1 0,-9 4 1,8-2-77,1-1 0,-1 1 1,1 1-1,0-1 0,-9 15 0,13-18-177,1-1-1,0 1 1,0 0-1,0 0 1,0 0-1,1 0 1,0 0-1,0 0 1,0 0-1,0 0 1,0 1-1,1-1 1,0 0-1,0 0 1,0 1-1,1 4 1,0-7-48,0 0-1,-1 0 1,1 0-1,0 0 1,0 0 0,1 0-1,-1 0 1,0 0-1,1 0 1,-1 0-1,1 0 1,0-1 0,0 1-1,-1-1 1,1 0-1,0 1 1,0-1 0,0 0-1,0 0 1,0 0-1,1 0 1,-1 0 0,0-1-1,0 1 1,1-1-1,-1 1 1,0-1 0,1 0-1,3 0 1,1 0-54,0 0 1,-1-1-1,1 0 1,0 0 0,-1 0-1,1-1 1,-1 0-1,0 0 1,10-4-1,2-5-755,0 0 0,-1-1-1,0-1 1,-1 0-1,-1-2 1,0 1 0,0-2-1,19-27 1,-17 19-1734,-15 23 940,-9 12 1165,6-9 425,-1 0 0,1-1 0,0 1-1,0 0 1,0 0 0,0 0-1,0 0 1,0 0 0,1 0 0,-1 0-1,1 1 1,-1-1 0,1 0-1,0 0 1,0 0 0,0 0 0,0 1-1,0-1 1,0 0 0,1 0 0,-1 0-1,1 0 1,-1 0 0,1 0-1,0 0 1,0 0 0,2 4 0,-1-5-27,-1 1 1,1-1 0,0 1-1,0-1 1,-1 0 0,1 1-1,0-1 1,0 0 0,1 0-1,-1-1 1,0 1 0,0 0-1,0-1 1,1 1 0,-1-1-1,0 0 1,0 1 0,1-1-1,-1 0 1,0-1 0,1 1-1,-1 0 1,0-1 0,0 1-1,1-1 1,2-1 0,-1 0 83,1 1 1,-1-2-1,0 1 1,1-1-1,-1 1 1,0-1-1,0 0 1,4-5-1,-6 6 155,0 0 1,0 0-1,-1 0 0,1 0 0,-1 0 1,1 0-1,-1-1 0,0 1 1,0 0-1,0-1 0,0 1 1,0-1-1,0 1 0,-1-1 1,1 1-1,-1-1 0,1-4 0,-4 4 1461,-2 8-722,-3 10 139,-1 13-282,1 1 0,2-1 0,-4 43 0,1 91 384,1-12-843,37-280 398,-17 79-865,21-57 0,-24 82 12,2 1 1,1 0-1,30-46 1,-36 63 78,1 0 0,0 1 1,0 0-1,0 0 0,1 0 1,16-10-1,-20 14 25,0 1 0,-1 1-1,1-1 1,0 0 0,0 1-1,0 0 1,0 0 0,8-1-1,-10 2 6,0 0-1,0 0 1,1 0-1,-1 1 1,0-1-1,0 1 0,0-1 1,1 1-1,-1 0 1,0-1-1,0 1 1,0 0-1,0 1 0,0-1 1,-1 0-1,1 0 1,2 3-1,-3-3 1,0 0 1,0 0-1,1 0 0,-1 1 0,0-1 1,-1 0-1,1 1 0,0-1 0,0 1 1,-1-1-1,1 1 0,-1-1 0,1 1 1,-1-1-1,1 1 0,-1 0 0,0-1 0,0 1 1,0 0-1,0 1 0,-1 0 10,0 0 0,1 1 0,-1-1 0,0 0-1,-1 0 1,1 0 0,-1 0 0,1-1 0,-4 5 0,-2 2 34,0-1 0,-1 0 0,1-1 0,-1 0 0,-10 7 0,-27 13 182,41-25-324,0 0 0,1 0 0,-2-1 0,1 1 0,0-1 0,0 0 0,0-1 1,-1 1-1,-7 0 0,12-1 20,-1 0 0,1 0-1,0 0 1,0 0 0,-1 0 0,1 0 0,0 0 0,0 0 0,0-1 0,-1 1 0,1 0-1,0 0 1,0 0 0,-1 0 0,1 0 0,0 0 0,0 0 0,0 0 0,-1-1 0,1 1-1,0 0 1,0 0 0,0 0 0,0 0 0,-1-1 0,1 1 0,0 0 0,0 0 0,0-1 0,0 1-1,0 0 1,0 0 0,0 0 0,0-1 0,0 1 0,0 0 0,0 0 0,0-1 0,5-10-1333,12-9 306,2 3-148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17260,'12'-8'2440,"-7"4"-1464,-6 7-463,-5 4 1591,-5 5-840,0 8-272,0 4-591,2 1-185,1 1-328,2 0-80,6-4-465,3-6-231,7-8-280,1-5 824,7-13-208,2-10-224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19332,'-2'1'230,"0"1"-1,0-1 1,0 0-1,0 1 1,0 0-1,0-1 1,1 1-1,-1 0 1,0 0-1,1 0 1,0 0-1,-1 0 1,1 0-1,0 0 1,-2 4 0,-10 39 1074,11-37-942,-2 13-88,0-1 0,2 1 0,0-1 0,2 29 0,12 84 102,-3-55-291,0-1-240,-13-115-530,-17-68 1,11 60 458,6 32 189,2 11 36,1 0 1,0-1-1,0 1 1,1 0-1,-1 0 1,1-1-1,0 1 0,-1-1 1,2-5-1,-1 9 3,0 0-1,1 0 1,-1 0-1,0 0 1,1-1-1,-1 1 1,0 0-1,1 0 1,-1 0-1,0 0 1,1 0 0,-1 0-1,0 0 1,1 0-1,-1 0 1,0 0-1,1 0 1,-1 0-1,0 0 1,0 0-1,1 0 1,-1 0-1,0 1 1,1-1-1,-1 0 1,0 0-1,1 0 1,-1 0-1,0 1 1,0-1-1,1 0 1,-1 0-1,0 1 1,0-1 0,1 1-1,17 12-77,-8-5-1,7 3-375,1 0 0,1-2 0,-1 0 0,1-1 0,29 9 0,-41-15 240,0 0 0,1-1 0,-1 1 0,0-1 0,1-1 0,-1 1 0,0-1-1,1-1 1,-1 1 0,1-1 0,-1-1 0,0 1 0,0-1 0,0-1 0,0 1 0,0-1-1,0 0 1,7-5 0,-10 5 158,-1 0 0,0 0 0,0 0 0,0-1 0,0 1-1,0-1 1,-1 1 0,1-1 0,-1 0 0,2-6 0,-3 8 98,0 0 0,0 0 0,-1 0 0,1 0 0,-1 0 0,1 0 0,-1 0 0,0 0 0,0 0 0,0 0 0,0 0 0,0 0 0,0 0-1,-1 0 1,1 0 0,-1 0 0,1 0 0,-1 0 0,0 0 0,0 0 0,1 0 0,-1 1 0,-1-1 0,0-2 0,1 3 17,0 0 0,0 1 0,-1-1 0,1 0-1,0 1 1,0-1 0,0 0 0,0 1 0,-1 0 0,1-1 0,0 1-1,-1 0 1,1-1 0,0 1 0,0 0 0,-1 0 0,1 0-1,0 0 1,-1 0 0,1 1 0,0-1 0,-1 0 0,1 1 0,0-1-1,0 1 1,0-1 0,-1 1 0,1-1 0,0 1 0,-1 1-1,-3 0 138,1 1-1,0 1 0,-1-1 1,1 0-1,1 1 0,-5 5 1,3-2 9,0 0 0,0 1 0,1 0 0,0 0 0,1 0 1,-1 1-1,1-1 0,1 1 0,0 0 0,0 0 0,1 0 1,0 10-1,0-15-151,2 0 0,-1 0 0,0 0 1,1 0-1,0-1 0,-1 1 0,2 0 1,-1 0-1,0-1 0,1 1 0,-1-1 0,1 1 1,3 3-1,-3-5-42,0 0-1,0 1 1,1-1 0,-1 0-1,1-1 1,0 1 0,-1 0 0,1-1-1,0 1 1,0-1 0,0 0-1,0 0 1,0 0 0,0 0 0,0-1-1,0 1 1,0-1 0,5 0-1,1 0-38,1-1 0,-1 0-1,1 0 1,-1-1 0,1-1 0,-1 1-1,0-1 1,0-1 0,0 0-1,-1 0 1,1-1 0,-1 0-1,0 0 1,0-1 0,-1 0-1,8-7 1,7-9-423,-1-1 0,-1-1-1,27-43 1,-34 43 124,-12 20 276,0 1 1,1-1 0,0 1 0,-1 0-1,1-1 1,0 1 0,1 0-1,-1 1 1,5-6 0,-6 8 85,0 0 0,1 0-1,-1 0 1,0 0 0,0 0 0,1 0 0,-1 1 0,0-1 0,0 0-1,1 1 1,-1-1 0,0 0 0,0 1 0,0 0 0,0-1 0,0 1-1,0 0 1,0-1 0,0 1 0,1 1 0,17 8 458,-8-8-432,-1 0 0,1-1 0,0 0 0,-1-1 0,1 0 0,0 0 0,-1-1 1,1-1-1,-1 0 0,1 0 0,-1-1 0,17-8 0,-11 5-48,-1-2 0,0 1-1,0-2 1,-1 0 0,0-1-1,0 0 1,15-17 0,-24 22-10,-1 0 0,0 0 0,0-1 0,0 0 1,-1 0-1,0 0 0,0 0 0,2-7 0,-4 11-4,-1 1 0,1 0 0,-1-1 0,1 1 0,-1-1 0,0 1-1,1 0 1,-1-1 0,0 1 0,0-1 0,0 1 0,-1-1 0,1 1-1,0 0 1,0-1 0,-1 1 0,1-1 0,-1 1 0,1 0 0,-1-1 0,1 1-1,-1 0 1,0 0 0,0-1 0,0 1 0,0 0 0,0 0 0,0 0-1,0 0 1,0 0 0,0 0 0,0 1 0,0-1 0,-1 0 0,1 0 0,0 1-1,0-1 1,-1 1 0,1-1 0,-1 1 0,1 0 0,-3-1 0,-3 0 16,0 1 0,-1 0 0,1 0 0,0 0 0,0 1 0,0 0 0,0 0 0,0 1 0,0 0 0,0 0 0,1 1 0,-1 0 0,1 0 1,-1 0-1,1 1 0,0 0 0,0 0 0,1 0 0,-1 1 0,1 0 0,-8 10 0,7-9 19,0 2 0,1-1 0,-1 1 0,2-1-1,-1 1 1,1 1 0,0-1 0,1 1 0,0-1 0,0 1 0,1 0-1,0 0 1,1 0 0,0 0 0,0 0 0,1 16 0,2-14-96,0 0 1,1 0 0,0 0-1,1 0 1,0-1-1,1 0 1,0 0-1,1 0 1,-1 0 0,2-1-1,0 0 1,0 0-1,0-1 1,1 0-1,9 7 1,-15-13 12,1 0 1,0 0-1,-1 0 1,1-1-1,0 1 1,0-1-1,0 1 0,0-1 1,0 0-1,0 0 1,5 0-1,-6-1 23,-1 0 0,1 0 1,0 0-1,0 0 0,0-1 0,0 1 0,-1-1 0,1 1 0,0-1 1,0 0-1,-1 1 0,1-1 0,0 0 0,-1 0 0,1 0 0,-1 0 1,1-1-1,-1 1 0,1 0 0,1-3 0,13-21-429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9:2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18892,'9'12'1864,"7"-4"-1551,1-8-161,-4-17 1992,0 1-1536,-3-7-600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0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 16468,'-15'-11'2094,"15"10"-2024,0 1 1,-1 0 0,1 0-1,0 0 1,-1 0 0,1 0-1,0 0 1,-1 0 0,1 0-1,0 0 1,-1 0 0,1 0-1,0 0 1,-1 0 0,1 0-1,0 0 1,-1 0 0,1 0-1,0 0 1,0 0 0,-1 0-1,1 0 1,0 0 0,-1 1-1,1-1 1,-2 2 145,1 0 0,0 0 0,0 0 0,1 0 0,-1 0 0,0 0 0,1 0 0,-1 1 0,1-1 0,-1 2 0,-1 9 50,-6 30 53,3 1 1,1-1-1,2 1 1,3-1-1,8 70 0,-7-97-278,8 31 0,-8-43-28,-1 0 1,1 1-1,0-1 0,0 0 0,0 0 0,0 0 0,1 0 1,-1 0-1,1-1 0,0 1 0,4 3 0,-6-7-1,0 1-1,0 0 0,0 0 0,0-1 0,0 1 0,0-1 1,1 1-1,-1-1 0,0 1 0,0-1 0,0 0 0,1 0 1,-1 1-1,0-1 0,1 0 0,-1 0 0,0 0 0,0 0 1,1 0-1,-1-1 0,2 1 0,-1-1 18,1-1 0,0 1 0,-1 0 0,1-1 0,-1 1-1,1-1 1,-1 0 0,0 0 0,3-2 0,2-4 92,-1 0 0,1 0 0,-2 0-1,8-14 1,1-6 96,-1-1 0,-2-1-1,-1 0 1,-1-1-1,-2 0 1,-1 0 0,-1-1-1,0-44 1,-6 63-218,0 15-131,1 22-480,0-22 466,1 1 0,-1-1 1,1 0-1,0 0 1,0 0-1,-1 0 0,1 0 1,1 0-1,-1 0 1,0 0-1,0 0 0,1 0 1,-1-1-1,1 1 1,-1 0-1,1-1 0,0 0 1,0 1-1,0-1 1,-1 0-1,1 0 1,0 0-1,1 0 0,-1 0 1,0 0-1,0-1 1,0 1-1,0-1 0,1 1 1,-1-1-1,0 0 1,0 0-1,1 0 0,-1 0 1,0 0-1,0-1 1,0 1-1,1-1 0,-1 1 1,3-2-1,21-7-1013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0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138 329 17764,'-23'12'1049,"4"-2"-278,-32 22 1,47-29-651,0 0 0,1 0 0,-1 0-1,1 0 1,0 0 0,0 1 0,0-1 0,0 1 0,1 0 0,0 0-1,-1 0 1,1 0 0,1 1 0,-3 5 0,4-10-113,0 1 1,0 0-1,0-1 1,0 1 0,0 0-1,0-1 1,0 1-1,0 0 1,0-1-1,0 1 1,1 0 0,-1-1-1,0 1 1,0 0-1,1-1 1,-1 1-1,0-1 1,1 1 0,-1 0-1,0-1 1,1 1-1,-1-1 1,1 1-1,-1-1 1,1 0 0,-1 1-1,1-1 1,0 1-1,-1-1 1,1 0-1,-1 1 1,1-1 0,0 0-1,-1 0 1,1 0-1,0 0 1,-1 1-1,1-1 1,0 0 0,-1 0-1,1 0 1,0 0-1,0 0 1,-1-1-1,1 1 1,1 0 0,34-7 9,-25 2-5,0 0 0,-1 0 0,0-1-1,0-1 1,0 1 0,13-14 0,-12 11 12,0 1 0,1-1 1,18-9-1,-29 18-25,-1 0 1,0-1-1,1 1 1,-1 0 0,1 0-1,-1 0 1,0 0-1,1 0 1,-1 0-1,1 0 1,-1 0-1,1-1 1,-1 2-1,0-1 1,1 0-1,-1 0 1,1 0 0,-1 0-1,0 0 1,1 0-1,-1 0 1,1 0-1,-1 1 1,0-1-1,1 0 1,-1 0-1,0 0 1,1 1 0,-1-1-1,0 0 1,1 1-1,5 16 14,-5 25 2,-1-36-15,-1 97 82,2-13 281,-19 143 0,18-228-325,-2 1 0,1 0 0,-1 0 0,1-1 0,-2 1 0,1-1 0,-1 1 0,1-1 0,-6 7 0,7-11-21,0 1 0,0-1 0,-1 0 0,1 0-1,0 0 1,-1 1 0,1-1 0,-1-1 0,1 1 0,-1 0 0,0 0 0,1 0 0,-1-1 0,0 1 0,1-1 0,-1 0 0,0 1 0,0-1 0,1 0 0,-1 0 0,0 0 0,0 0 0,1 0 0,-1 0 0,0-1 0,0 1 0,1-1 0,-1 1 0,0-1 0,1 0 0,-1 1 0,1-1 0,-1 0 0,1 0 0,-3-1 0,0-1 7,0-1-1,0 1 1,0 0-1,1-1 1,-1 0 0,1 0-1,0 0 1,0 0-1,0 0 1,0-1-1,1 1 1,0-1-1,0 0 1,0 1 0,0-1-1,1 0 1,0 0-1,0 0 1,0-1-1,0-8 1,1 5-22,0-1-1,1 0 1,0 0 0,1 1-1,0-1 1,0 0 0,1 1 0,1 0-1,-1 0 1,7-12 0,7-7-32,1 0-1,2 2 1,33-36 0,78-68 56,-21 24 87,-108 103-113,97-106 137,-80 87-39,-2-2 1,30-50-1,-47 73-98,2-3 14,1 0 0,-1 0 0,0-1 0,0 1 0,0-1 0,-1 1 1,1-1-1,-1 0 0,-1 0 0,1 0 0,0 1 0,-1-1 0,0-6 0,0 10-12,-1 0 0,1 1 0,0-1-1,0 0 1,0 0 0,0 0 0,-1 0-1,1 1 1,0-1 0,-1 0 0,1 0 0,-1 1-1,1-1 1,-1 0 0,1 1 0,-1-1 0,1 1-1,-1-1 1,0 0 0,1 1 0,-1-1 0,0 1-1,1-1 1,-1 1 0,0 0 0,0-1-1,1 1 1,-1 0 0,0 0 0,0-1 0,-1 1-1,-1 0 6,1 1 0,-1-1 0,1 0 0,-1 1 0,1 0-1,-1 0 1,1-1 0,-1 2 0,1-1 0,-4 2 0,-5 4 28,0 1 1,0 1 0,-12 11 0,6-3 21,1 1 0,1 1 0,0 1 1,-21 36-1,30-44-28,0-1 0,1 1 0,0 0 0,1 0 0,0 0 0,1 1 0,1 0 0,0-1 0,0 1 0,1 23 0,2-30-96,0 1-1,0 0 1,1-1-1,0 1 1,0-1-1,0 1 1,1-1 0,0 0-1,1 0 1,-1 0-1,1 0 1,0-1-1,0 0 1,1 1-1,-1-2 1,1 1-1,7 4 1,-4-2-81,0-2 1,1 1-1,0-1 1,0-1-1,0 0 0,0 0 1,1 0-1,-1-1 1,1-1-1,20 3 1,21-2-409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0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20356,'-3'20'2025,"1"-7"-1329,-1-7-296,3-2 1528,5-16-1551,2-5-81,3-12-304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0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19596,'1'-1'52,"-1"1"0,1-1 0,0 1 0,-1-1-1,1 1 1,0 0 0,-1-1 0,1 1 0,0 0 0,-1-1-1,1 1 1,0 0 0,0 0 0,0 0 0,-1 0 0,1 0-1,0 0 1,0 0 0,-1 0 0,1 0 0,0 0 0,0 0 0,-1 0-1,1 1 1,0-1 0,0 0 0,-1 0 0,1 1 0,0-1-1,-1 1 1,1-1 0,0 0 0,-1 1 0,1-1 0,-1 1-1,1 0 1,-1-1 0,1 1 0,-1-1 0,1 1 0,-1 0-1,1-1 1,-1 1 0,0 0 0,0 0 0,1-1 0,-1 2-1,2 6 81,-1-1 0,1 1 0,-2-1-1,1 11 1,0-2 337,6 182 1324,-3-58-1515,-4-133-278,1 1 25,-1 1 1,1-1-1,0-1 1,0 1-1,4 12 1,-4-19-14,-1 0 1,1 0-1,-1 0 1,1 0-1,-1 0 1,1 0 0,0 0-1,-1-1 1,1 1-1,0 0 1,0 0-1,0 0 1,0-1-1,-1 1 1,1 0-1,0-1 1,0 1-1,2 0 1,-1-1 9,0 0 0,-1 0-1,1 0 1,0 0 0,-1 0 0,1 0 0,-1 0 0,1-1 0,0 1 0,-1-1 0,1 1 0,-1-1 0,1 0 0,-1 1 0,1-1-1,-1 0 1,2-1 0,17-14 219,-1-1 1,-1 0-1,0-2 0,-1 0 0,14-21 0,-13 17-42,22-26-107,-2-1 0,49-87 0,-85 134-185,0-1 1,0 1-1,-1-1 0,1 0 0,-1 0 1,0 0-1,0 0 0,0 0 0,0 0 1,-1 0-1,1-1 0,-1 1 1,0 0-1,-1 0 0,1 0 0,-1 0 1,0 0-1,-2-8 0,-8-9-426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0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19116,'0'20'1720,"8"-5"-1191,4-5-345,13-4 120,5 1-576,9-3 480,3-1-256,4-2-304</inkml:trace>
  <inkml:trace contextRef="#ctx0" brushRef="#br0" timeOffset="1">442 6 17924,'-7'-1'275,"-1"0"1,1 0-1,0 1 0,0 0 1,-1 0-1,1 0 1,0 1-1,-1 0 0,1 1 1,0 0-1,0 0 1,0 0-1,0 1 0,1 0 1,-7 4-1,6-4-102,1 0 0,0 1 0,1 0 0,-1 0 0,1 1 0,0-1 0,0 1 0,0 0 0,0 1 0,1-1 0,0 1 0,0 0 0,1 0-1,-1 0 1,-3 11 0,6-16-162,1 0-1,0-1 1,0 1 0,-1-1-1,1 1 1,0 0-1,0-1 1,0 1-1,0 0 1,0-1-1,0 1 1,0 0 0,0-1-1,0 1 1,0 0-1,0-1 1,0 1-1,0 0 1,1-1-1,-1 1 1,0 0-1,0-1 1,1 1 0,-1-1-1,1 1 1,-1-1-1,0 1 1,1-1-1,-1 1 1,1-1-1,-1 1 1,1-1 0,-1 1-1,1-1 1,-1 0-1,1 1 1,0-1-1,-1 0 1,1 0-1,0 1 1,-1-1-1,1 0 1,0 0 0,-1 0-1,1 0 1,0 0-1,-1 0 1,1 0-1,0 0 1,-1 0-1,2 0 1,2-1-2,1 1 0,-1-1 1,1 0-1,-1 0 0,1-1 1,4-1-1,7-6-266,-1 0 0,0-1 1,0 0-1,-1-1 0,-1-1 0,0 0 1,14-17-1,-1 2-1611,-26 27 1822,0 0 1,0 0-1,0 0 1,0 1-1,0-1 1,0 0-1,0 0 1,0 0-1,0 0 1,0 0-1,0 0 1,0 0-1,0 0 1,0 0-1,1 0 1,-1 0-1,0 0 1,0 0-1,0 1 1,0-1-1,0 0 1,0 0-1,0 0 1,0 0-1,0 0 1,0 0 0,0 0-1,0 0 1,1 0-1,-1 0 1,0 0-1,0 0 1,0 0-1,0 0 1,0 0-1,0 0 1,0 0-1,0 0 1,0 0-1,0 0 1,1 0-1,-1 0 1,0 0-1,0 0 1,0 0-1,0 0 1,0-1-1,0 1 1,0 0-1,0 0 1,0 0-1,0 0 1,0 0-1,0 0 1,0 0-1,0 0 1,1 0-1,-1 0 1,0 0-1,0 0 1,-3 13-1341,-1 12 754,4-24 611,0 0 1,0 0-1,0 0 0,0 0 1,0 0-1,0 0 0,0 0 1,0 0-1,0 0 0,1 0 1,-1-1-1,0 1 0,0 0 1,1 0-1,-1 0 0,1 0 1,-1 0-1,1-1 1,-1 1-1,2 0 0,8 2-33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21797,'-17'41'1800,"0"-3"-1328,3-5-248,14-8 704,11-4-311,12-10-289,1-7-136,9-7-248,-1-7-128,2-7-457,-4-4-239,-5-5-456,-8-6-216,-4-1 1024,-2 0-345,-3 5-191</inkml:trace>
  <inkml:trace contextRef="#ctx0" brushRef="#br0" timeOffset="1">257 35 16940,'-8'42'2128,"0"-1"-1296,0-2-296,2 1 1145,5-4-625,2-3-240,9-7-600,2-6-328,5-9-928,1-4 928,3-7-248,-3-1-56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0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11250,'0'8'740,"-1"0"-1,0 0 1,-1 0-1,-4 13 1,-1 3 442,-6 29 449,3 2 1,3-1-1,1 1 0,3 75 1,6-114-1313,-3-16-315,1 0 1,-1 0-1,0 0 0,0 0 0,0 1 0,0-1 1,0 0-1,0 0 0,0 0 0,0 0 1,1 0-1,-1 0 0,0 0 0,0 0 0,0 0 1,0 0-1,0 0 0,1 0 0,-1 0 0,0 0 1,0 0-1,0 0 0,0 0 0,0 0 1,1 0-1,-1 0 0,0 0 0,0 0 0,0 0 1,0 0-1,0 0 0,1 0 0,-1 0 0,0 0 1,0 0-1,0 0 0,0 0 0,0 0 1,0 0-1,1-1 0,-1 1 0,0 0 0,0 0 1,0 0-1,0 0 0,2-3 5,-1 1 0,1 0-1,-1-1 1,0 1 0,0-1-1,0 1 1,0-1 0,0-3 0,17-79-26,19-71-140,-31 138 112,0 0 1,1 1-1,1 0 0,1 0 0,0 1 1,16-21-1,-21 32 26,1 0 1,-1 0-1,1 0 1,1 0-1,-1 1 1,10-6-1,-13 9 20,0-1 1,1 1-1,0 0 1,-1 0-1,1 0 1,0 0-1,-1 0 1,1 1-1,0-1 1,0 1-1,0 0 1,-1 0 0,1 0-1,0 0 1,0 0-1,0 1 1,-1-1-1,5 2 1,-6-2 7,0 0 1,-1 1 0,1-1 0,0 0 0,-1 0 0,1 1 0,0-1 0,-1 0 0,1 1 0,0-1 0,-1 1 0,1-1 0,-1 1 0,1-1 0,-1 1 0,1-1 0,-1 1 0,0 0-1,1-1 1,-1 1 0,0-1 0,1 1 0,-1 0 0,0-1 0,0 1 0,1 0 0,-1 0 0,0-1 0,0 2 0,0 0 21,-1 0 0,1 0 1,-1-1-1,0 1 0,1 0 0,-1-1 0,0 1 1,0-1-1,0 1 0,0-1 0,-2 3 1,-3 2 115,0 0 1,0 0 0,-14 9 0,12-10-113,-1 1 1,0-1-1,0-1 1,0 1-1,0-2 1,-1 1-1,0-1 1,0-1-1,-17 3 1,26-5-106,0 0 0,1 1 0,-1-1 0,0 0 0,0 0 0,0 0 0,1 0 0,-1 0-1,0-1 1,0 1 0,1 0 0,-1 0 0,0 0 0,1-1 0,-1 1 0,0 0 0,1-1 0,-1 1 0,0 0 0,1-1 0,-1 1 0,0-1 0,1 1 0,-1-1 0,1 1 0,-1-1 0,1 0 0,-1 1 0,1-1 0,0 1 0,-1-1 0,1 0 0,0 0 0,-1 1 0,1-1 0,0 0 0,0 1 0,0-1 0,0-1 0,0 0-45,0 0 0,0 0-1,1 0 1,-1 0 0,1 0-1,-1 0 1,1 0 0,0 0-1,0 0 1,0 1 0,0-1-1,0 0 1,0 1 0,3-3-1,13-12-835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0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17388,'-1'0'114,"0"0"-1,1 0 1,-1 0 0,1 0 0,-1 0 0,0 0 0,1 0 0,-1 0 0,1 0 0,-1 0-1,0 1 1,1-1 0,-1 0 0,1 0 0,-1 1 0,0-1 0,1 0 0,-1 0 0,1 1 0,-1-1-1,1 1 1,-1-1 0,1 0 0,0 1 0,-1-1 0,0 2 0,-12 15-22,11-13 249,-14 21 385,2 0-1,0 1 0,2 0 0,1 1 0,-10 37 0,8-13-199,3 0 0,-6 58-1,14-91-447,1 0-1,0 1 0,2-1 1,0 0-1,5 25 1,-46-187-776,39 142 690,-1-7-21,-1 0 0,1 0 0,-2 0 0,-6-13 0,8 22 41,3 8 2,3 9 10,0-10-18,1 0 0,0 0-1,0-1 1,1 1-1,-1-1 1,1-1 0,1 1-1,-1-1 1,1 0-1,0-1 1,0 1 0,0-1-1,0-1 1,1 1 0,0-1-1,0-1 1,0 1-1,0-1 1,16 1 0,-18-2-2,0 0 0,0 0 0,0-1 1,0 0-1,0-1 0,0 1 1,0-1-1,0 0 0,0-1 0,0 1 1,0-1-1,0 0 0,-1-1 1,1 1-1,-1-1 0,0 0 0,0-1 1,0 1-1,0-1 0,0 0 0,-1 0 1,0-1-1,1 1 0,-2-1 1,1 0-1,-1 0 0,5-8 0,-6 6 28,-3 6 19,-5 11 4,2 0-45,2 1 1,-1 0-1,2 0 1,-2 16 0,3-23-7,0 0 1,0 0-1,0 0 1,0 0-1,1 0 1,0 0-1,-1-1 1,1 1-1,1 0 1,-1 0-1,1 0 1,-1-1-1,1 1 1,0-1 0,5 6-1,-7-8-36,1 0-1,0 0 1,0 0-1,0 0 1,0-1 0,0 1-1,0 0 1,0 0-1,0-1 1,0 1 0,0-1-1,0 1 1,1-1-1,-1 0 1,0 1-1,0-1 1,0 0 0,1 0-1,-1 0 1,0 0-1,0 0 1,0 0-1,1 0 1,1-1 0,-1 1-86,-1-1 1,1 0-1,0-1 1,0 1-1,0 0 1,-1 0-1,1-1 1,0 1-1,-1-1 1,1 1-1,-1-1 1,2-3-1,3-4-159,-1-1-1,-1 1 0,1-1 1,4-16-1,5-29-398</inkml:trace>
  <inkml:trace contextRef="#ctx0" brushRef="#br0" timeOffset="1">435 44 21909,'-13'20'2248,"1"2"-1672,3-5-288,4-1 1041,5-4-1009,4-5-616,3-7 296,2-7-176,-2-5-152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14699,'0'0'136,"0"0"-1,-1 0 0,1 1 1,-1-1-1,1 0 0,0 1 1,0-1-1,-1 0 0,1 1 1,0-1-1,-1 1 0,1-1 1,0 1-1,0-1 1,0 0-1,0 1 0,-1-1 1,1 1-1,0-1 0,0 1 1,0-1-1,0 1 0,0-1 1,0 1-1,0-1 1,0 1-1,0-1 0,0 1 1,1 0-1,1 17 1361,16 63 2322,-13-61-3497,2 0-1,0 0 0,19 36 0,-19-45-844,-7-11 502,0 0 0,0 0-1,0 0 1,0 0 0,0 0 0,0 0-1,0 0 1,0 0 0,0 0-1,0-1 1,0 1 0,0 0 0,0 0-1,0 0 1,0 0 0,0 0 0,0 0-1,0 0 1,0 0 0,0 0-1,1 0 1,-1 0 0,0 0 0,0 0-1,0 0 1,0 0 0,0 0-1,0 0 1,0 0 0,0 0 0,0 0-1,0 0 1,0-1 0,0 1-1,0 0 1,0 0 0,0 0 0,0 0-1,0 0 1,0 0 0,0 0 0,0 0-1,0 0 1,1 0 0,-1 0-1,0 0 1,0 0 0,0 0 0,0 0-1,0 0 1,0 0 0,0 0-1,0 0 1,0 0 0,0 0 0,0 1-1,0-1 1,0 0 0,0 0-1,0 0 1,0 0 0,0 0 0,0 0-1,1 0 1,-10-21-1366,-4 0 774,-1-2-139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96 12883,'-10'-22'2440,"0"-1"-1111,3 7-521,1 3 2184,3 1-1591,3 11-241,-1-8-544,5 14 592,0-1-1152,8-4-24,1 0 40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230 429 14883,'-13'-13'1263,"-1"0"0,0 1-1,-29-19 1,39 28-1112,-1 1-1,1-1 0,0 1 1,-1 0-1,1 0 1,-1 1-1,0-1 1,1 1-1,-1 0 0,0 1 1,0-1-1,0 1 1,1 0-1,-1 0 0,0 0 1,0 1-1,0 0 1,1 0-1,-1 0 1,-5 2-1,7-1-89,0-1 1,0 2 0,0-1-1,1 0 1,-1 0-1,0 1 1,1 0-1,0-1 1,0 1-1,-1 0 1,2 0-1,-1 0 1,0 0-1,1 1 1,-1-1-1,1 0 1,0 1-1,0-1 1,0 1-1,1-1 1,-1 1 0,1-1-1,0 8 1,0-8-41,0 1 0,0-1 0,0 1 0,0-1 0,1 1 1,0-1-1,0 1 0,0-1 0,0 1 0,0-1 0,1 0 1,-1 0-1,1 0 0,0 0 0,0 0 0,0 0 0,0 0 1,0-1-1,1 1 0,-1-1 0,1 1 0,0-1 0,0 0 1,3 2-1,1-2-12,0 1 1,0-2-1,0 1 1,0-1-1,0 0 0,0-1 1,0 1-1,0-1 1,0-1-1,0 1 1,0-1-1,0-1 1,0 1-1,0-1 1,0 0-1,12-7 0,-6 4 1,-1-2 0,-1 1 0,1-2-1,-1 0 1,0 0 0,-1-1 0,19-19-1,-28 26-7,30-38 47,-30 38-47,1 0-1,-1 0 1,0 0-1,0 0 1,0 0-1,0-1 1,0 1-1,0 0 1,-1 0 0,1-1-1,-1 1 1,0-1-1,1 1 1,-1 0-1,0-1 1,0 1 0,-1-5-1,0 7-1,1-1 0,0 1 0,-1 0 0,1 0-1,-1 0 1,1 0 0,0-1 0,-1 1 0,1 0 0,-1 0 0,1 0 0,0 0 0,-1 0-1,1 0 1,-1 0 0,1 0 0,-1 0 0,1 0 0,-1 0 0,1 0 0,0 0-1,-1 1 1,1-1 0,-1 0 0,1 0 0,0 0 0,-1 1 0,1-1 0,0 0 0,-1 0-1,1 1 1,0-1 0,-1 0 0,1 1 0,0-1 0,-1 0 0,1 1 0,0-1-1,0 0 1,-1 1 0,-14 17 18,9-10 19,1 1 0,0-1 0,1 1 0,0 0-1,0 0 1,1 1 0,0-1 0,1 1 0,0-1-1,1 1 1,-1 19 0,2-28-28,0 0 1,0 1-1,0-1 1,1 0-1,-1 1 1,0-1-1,1 0 1,-1 0-1,1 0 1,0 1-1,-1-1 1,1 0-1,0 0 1,0 0-1,-1 0 1,1 0-1,0 0 1,0 0-1,0-1 1,0 1-1,2 1 0,-1-1 5,1 0 0,-1 0 0,0-1 0,1 1 0,-1-1-1,1 1 1,-1-1 0,1 0 0,-1 0 0,5 0-1,2-2 6,1 1-1,0-1 0,-1-1 0,16-6 0,-11 3-17,-1-1 0,0 0 0,0-1 0,0-1 0,-1 0 0,-1-1 0,0 0 0,11-12-1,-8 6-17,0-1-1,-1-1 0,-1 0 0,19-39 1,-21 35 14,-3 9 10,-1 0 1,0 0-1,-1 0 0,-1-1 1,0 1-1,0-1 1,-2 0-1,3-25 1,-5 30 1,0 0 0,-1-1 0,0 1 0,0 0 0,-1 0 1,0 1-1,-4-10 0,6 16-15,-1 0-1,1 1 1,-1-1-1,0 0 1,0 1 0,1-1-1,-1 1 1,0-1 0,0 1-1,-1-1 1,1 1 0,0 0-1,0-1 1,-1 1-1,1 0 1,-1 0 0,1 0-1,-3-1 1,3 2 1,-1 0-1,1 0 1,-1 0 0,0 0 0,1 0 0,-1 0-1,0 0 1,1 1 0,-1-1 0,1 0-1,-1 1 1,1-1 0,-1 1 0,1 0 0,-1 0-1,1 0 1,0-1 0,-1 1 0,1 0-1,0 0 1,-2 3 0,-4 2 11,1 1 0,0 0 0,0 1 0,1-1 0,0 1 0,0 0 0,1 1 0,-4 9 0,-24 73 118,30-84-107,-8 28 169,-9 53 0,17-76-125,1 1 0,0 0 0,1 0-1,0 0 1,1 0 0,0-1 0,6 23-1,-5-30-55,0 0-1,0 0 0,1 0 0,-1 0 0,1-1 0,0 1 0,1-1 0,-1 0 0,1 0 0,0 0 0,0 0 0,0 0 0,0-1 1,1 0-1,-1 0 0,1 0 0,0 0 0,0-1 0,0 0 0,0 0 0,0 0 0,0-1 0,1 0 0,8 2 0,5-1-96,0-1 0,1 0 0,-1-1 0,0-1 0,35-7 0,-20-1-62,-4-4-64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73 233 13635,'-2'-3'463,"0"1"0,-1-1 0,1 1 0,-1 0 0,1 0 0,-1 0 1,0 0-1,1 0 0,-1 0 0,-5-1 0,7 2-348,0 1 0,0 0 0,0 0-1,-1 0 1,1 0 0,0 0 0,0 0 0,0 1 0,0-1 0,0 0 0,0 0-1,0 1 1,0-1 0,0 1 0,0-1 0,0 1 0,0-1 0,0 1 0,0-1 0,0 1-1,1 0 1,-1 0 0,0-1 0,0 1 0,1 0 0,-1 0 0,0 0 0,1 0 0,-1 0-1,1 0 1,-1 0 0,1 0 0,0 0 0,-1 0 0,1 0 0,0 1 0,-2 3-10,0 1 1,1-1 0,-1 1-1,1 0 1,1-1 0,-1 1 0,1 0-1,0 0 1,0-1 0,1 1 0,-1 0-1,1-1 1,1 1 0,-1-1-1,1 1 1,0-1 0,0 1 0,1-1-1,-1 0 1,1 0 0,3 4-1,-3-5-87,1 0 0,-1 0 0,1 0 0,-1-1 0,1 0 0,0 0 0,0 0 0,0 0 0,1-1 0,-1 1 0,1-1 0,-1 0 0,1 0 0,0-1 0,-1 0 0,1 1 0,0-2 0,0 1 0,0 0 0,0-1 0,0 0 0,0 0 0,0-1 0,6-1 0,-3 1 23,0-2 0,0 1 0,0-1 0,-1-1 0,0 1 0,1-1 0,-1-1 0,-1 1 0,1-1 0,11-11 1,-13 12-13,0-1 0,-1 0 0,0 0 1,0-1-1,0 1 0,0-1 0,-1 0 1,0 0-1,0 0 0,-1 0 1,1-1-1,-1 1 0,1-10 0,-3 10-6,-3 7-7,-3 10-16,5-6-5,0 1 0,0 0 0,1-1-1,0 1 1,0 0 0,0-1 0,1 1 0,0 0 0,0-1-1,0 1 1,1-1 0,0 1 0,0-1 0,0 0-1,1 0 1,4 7 0,-5-8 13,1-1 1,0 0-1,0 0 0,0 0 1,0 0-1,0 0 0,1-1 0,-1 1 1,1-1-1,-1 0 0,1 0 1,0-1-1,0 1 0,0-1 0,0 0 1,0 0-1,0 0 0,1 0 1,-1-1-1,0 1 0,0-1 0,7-1 1,-4 0 25,0 0 0,-1 0-1,1-1 1,0 0 0,0-1 0,-1 1 0,1-1 0,-1-1 0,0 1 0,0-1 0,0 0-1,0 0 1,-1-1 0,0 0 0,0 0 0,8-10 0,-9 11-16,-1-1 0,1 0 1,-1-1-1,0 1 0,0 0 1,-1-1-1,0 1 0,0-1 0,0 0 1,-1 0-1,1 0 0,-1 0 0,-1 0 1,1 0-1,-1 0 0,0 0 0,-1 0 1,1 0-1,-4-11 0,4 16-18,0 1-1,0-1 0,0 0 1,0 1-1,0-1 1,-1 0-1,1 1 0,0-1 1,0 1-1,-1-1 1,1 0-1,-1 1 0,1-1 1,0 1-1,-1-1 1,1 1-1,-1-1 0,1 1 1,-1 0-1,1-1 1,-1 1-1,1-1 1,-1 1-1,0 0 0,1 0 1,-1-1-1,-1 1 1,1 0-2,0 0 0,0 1 0,1-1 0,-1 0 0,0 1 0,0-1 0,0 0 0,0 1 0,0-1 1,0 1-1,1 0 0,-1-1 0,0 1 0,0 0 0,1-1 0,-1 2 0,-3 2-3,1 1 0,-1-1 0,1 1 0,1 0 1,-3 5-1,-6 26 9,11-33 1,-1-1 0,1 0 0,0 1 0,0-1 0,0 0 0,0 1 0,0-1 0,0 0 0,1 0 0,-1 1 0,1-1 0,-1 0 0,3 4 0,-3-5-2,1 0 1,0 0-1,0-1 0,-1 1 0,1-1 0,0 1 0,0-1 0,0 1 1,0-1-1,0 1 0,0-1 0,-1 0 0,1 0 0,0 1 0,0-1 0,0 0 1,0 0-1,0 0 0,0 0 0,0 0 0,0 0 0,0 0 0,0 0 1,0 0-1,0-1 0,0 1 0,0 0 0,0-1 0,0 1 0,1-1 1,31-17 16,-28 16-23,47-34-172,-36 24-101,32-18 0,-48 29 254,1 1 1,0-1-1,0 1 0,0 0 0,0-1 1,-1 1-1,1 0 0,0-1 0,0 1 0,0 0 1,0 0-1,0 0 0,0 0 0,0 0 1,0 0-1,0 0 0,0 0 0,0 0 1,0 0-1,-1 1 0,3-1 0,-2 1 8,-1 0 0,1-1 0,0 1 0,-1 0 0,1 0 0,-1-1 0,1 1-1,-1 0 1,0 0 0,1 0 0,-1-1 0,0 1 0,1 0 0,-1 0 0,0 0 0,0 0 0,0 0-1,0 1 1,0 7 0,-1-1-1,0 1 1,-4 16-1,3-13 109,2-11-85,0-1-1,0 1 1,0 0 0,0-1-1,0 1 1,0 0-1,0 0 1,0-1 0,1 1-1,-1 0 1,0-1-1,0 1 1,1 0 0,-1-1-1,0 1 1,1-1-1,-1 1 1,1 0 0,-1-1-1,1 1 1,-1-1-1,1 1 1,-1-1-1,1 1 1,-1-1 0,1 0-1,0 1 1,-1-1-1,1 0 1,0 1 0,-1-1-1,1 0 1,0 0-1,0 0 1,-1 0 0,1 0-1,1 0 1,32 0 119,-25 0-119,178-1 113,-157 3-123,-1 1-1,1 2 0,-1 1 0,37 12 1,-66-18 12,1 0 1,-1 0 0,1 1 0,-1-1-1,0 0 1,1 0 0,-1 0 0,1 0-1,-1 0 1,0 0 0,1 0 0,-1 0-1,1 0 1,-1 0 0,0 0 0,1 0-1,-1 0 1,1 0 0,-1-1-1,0 1 1,1 0 0,-1 0 0,1 0-1,-1-1 1,0 1 0,1 0 0,-1 0-1,0-1 1,0 1 0,1 0 0,-1-1-1,0 1 1,0 0 0,1-1 0,-1 0-1,3-19 336,-11-32 154,7 43-403,-4-18 110,-1 0 1,-1 0-1,-1 0 0,-1 1 0,-14-26 1,22 48-195,-7-15 74,8 19-95,0 0 0,0-1 0,0 1-1,0 0 1,0-1 0,0 1 0,0-1 0,0 1 0,0 0-1,0-1 1,1 1 0,-1 0 0,0-1 0,0 1 0,0 0-1,0-1 1,1 1 0,-1 0 0,0 0 0,0-1 0,1 1-1,-1 0 1,0 0 0,1-1 0,-1 1 0,0 0 0,1 0-1,-1 0 1,0 0 0,1 0 0,-1-1 0,0 1 0,1 0-1,-1 0 1,1 0 0,-1 0 0,0 0 0,1 0 0,-1 0-1,0 0 1,1 0 0,-1 0 0,0 0 0,1 1 0,10-1-304,1-1 1,-1 1 0,0-2 0,0 0-1,0 0 1,0-1 0,0 0 0,0-1-1,-1 0 1,10-6 0,11-10-356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16500,'0'21'2153,"1"90"4413,5 4-5173,-3-79-1404,2-1 0,2 0 0,1 0 0,18 49-1,-26-84 6,0 0 0,0 0 0,-1 0-1,1 0 1,0 0 0,0 0 0,0 0-1,0 0 1,0 0 0,0 0 0,0 0-1,0 0 1,-1 1 0,1-1 0,0 0-1,0 0 1,0 0 0,0 0-1,0 0 1,0 0 0,0 0 0,0 0-1,-1 0 1,1 0 0,0 0 0,0 0-1,0 0 1,0 0 0,0 1 0,0-1-1,0 0 1,0 0 0,0 0 0,-17-20-196,-21-33-150,28 37 261,-20-29-126,-25-49-1,54 93 237,1-1-1,-1 1 1,0-1-1,1 1 1,-1-1 0,1 0-1,0 1 1,-1-1-1,1 1 1,0-1 0,0 0-1,0-2 1,0 3 3,0 1 0,1-1 0,-1 1 0,0-1-1,0 1 1,1-1 0,-1 0 0,0 1 0,1-1 0,-1 1 0,1-1 0,-1 1 0,1-1 0,-1 1 0,0 0 0,1-1 0,0 1 0,-1 0 0,1-1 0,-1 1 0,1 0 0,0-1-1,4 0 113,-1 1-1,1-1 0,0 1 0,0-1 0,-1 1 1,10 2-1,-2-1-76,26 0-150,0-1 0,0-2-1,62-12 1,-52 4-104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17 19004,'0'0'53,"-1"0"1,1 0-1,0 0 1,-1 0-1,1-1 1,-1 1-1,1 0 0,0 0 1,-1 0-1,1 0 1,0 0-1,-1 0 0,1 0 1,-1 0-1,1 0 1,0 1-1,-1-1 1,1 0-1,0 0 0,-1 0 1,1 0-1,0 0 1,-1 1-1,1-1 0,0 0 1,-1 0-1,1 0 1,0 1-1,0-1 1,-1 0-1,1 1 0,0-1 1,0 0-1,-1 1 1,1-1-1,0 0 0,0 1 1,0-1-1,0 0 1,-1 1-1,1-1 1,0 0-1,0 1 0,-13 23 215,12-21-105,-216 461 3020,206-443-3148,5-10-34,1 1 0,0-1 0,-5 19 0,9-20-102,5-12-10,9-16-151,50-96-1015,48-124-1,-68 126 703,5-10 127,-44 118 629,-3 14-53,-4 15 83,-1 2 20,-22 162 1703,23-150-1254,2 0 0,6 73 0,-4-107-619,6 40 374,-6-42-408,0 0 0,0 0 0,0-1 1,0 1-1,0 0 0,1-1 0,-1 1 1,1-1-1,0 0 0,-1 1 0,1-1 0,4 3 1,-6-4-28,1-1 0,-1 0 1,0 1-1,1-1 0,-1 0 1,1 1-1,-1-1 0,1 0 1,-1 0-1,0 0 0,1 0 1,-1 1-1,1-1 0,-1 0 0,1 0 1,-1 0-1,1 0 0,-1 0 1,1 0-1,-1 0 0,1 0 1,-1 0-1,1 0 0,-1-1 1,1 1-1,-1 0 0,1 0 1,-1 0-1,1-1 0,-1 1 1,1 0-1,-1 0 0,0-1 1,1 1-1,-1 0 0,1-1 1,-1 1-1,0 0 0,1-1 0,-1 1 1,0-1-1,0 1 0,1-1 1,-1 1-1,0 0 0,0-1 1,0 1-1,0-1 0,1 1 1,-1-1-1,0 1 0,0-1 1,0 0-1,2-30-113,-4 22 77,0 0 0,0-1 0,-1 1 0,0 0 1,-1 1-1,0-1 0,0 1 0,-1-1 0,0 1 0,-1 1 1,1-1-1,-1 1 0,-1 0 0,0 0 0,0 0 1,0 1-1,0 1 0,-1-1 0,0 1 0,-10-5 0,1 5 38,16 5 4,1 0 0,-1-1 0,1 1 0,-1 0 0,1 0 0,-1 0 0,1 0 0,-1 0 0,1 0 0,-1 0 0,1 0 0,-1 0 0,1 0 0,-1 0 0,1 0 0,-1 0 0,1 0 0,-1 0 0,1 0 0,-1 1 0,1-1 0,0 0 0,-1 0 0,1 1 0,-1-1 0,1 0 0,-1 1 1,0 0-1,2-1 4,-1 1 0,0-1 0,0 0 1,0 1-1,1-1 0,-1 1 1,0-1-1,1 0 0,-1 1 1,0-1-1,1 0 0,-1 0 1,0 1-1,1-1 0,-1 0 0,0 0 1,1 1-1,-1-1 0,1 0 1,-1 0-1,1 0 0,-1 0 1,0 0-1,1 1 0,-1-1 0,1 0 1,-1 0-1,1 0 0,0-1 1,17 2 174,-9-1-236,1-2-1,-1 1 0,0-1 1,1-1-1,-1 0 0,0 0 0,0 0 1,-1-1-1,15-9 0,-9 3-262,0 0 0,-1 0 0,0-1 0,18-21 0,-8 6-170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19492,'-19'74'2618,"10"-43"-1192,-9 52 0,17-74-1266,0 1-1,1-1 1,0 1-1,0-1 1,1 0-1,0 1 1,1-1-1,0 0 0,0 1 1,4 8-1,-4-15-151,-1-1-1,1 1 1,0 0-1,0 0 1,-1-1-1,2 1 1,-1-1-1,0 0 1,1 1-1,-1-1 1,1 0-1,-1-1 1,1 1-1,0 0 1,0-1-1,0 1 1,0-1-1,0 0 1,0 0-1,0 0 1,0-1-1,0 1 1,1-1-1,-1 1 1,0-1-1,5-1 1,10 0-192,0 0-1,0-2 1,30-8 0,-11 2-266,-32 8 354,1 0 0,0 1 0,0-1 0,0 1 0,0 0 0,-1 1 0,1-1 0,9 3 0,-13-2 70,0 0 0,0-1 0,0 1 0,1 1-1,-1-1 1,0 0 0,0 0 0,0 1 0,-1-1 0,1 1 0,0-1-1,-1 1 1,1 0 0,-1 0 0,1 0 0,-1 0 0,0 0 0,0 0-1,1 0 1,-2 0 0,1 0 0,0 0 0,0 1 0,0 1 0,0 2 54,0-1 1,-1 0 0,1 0-1,-1 1 1,0-1 0,0 0-1,-1 1 1,0-1 0,0 0-1,0 1 1,0-1 0,-1 0-1,0 0 1,0 0 0,0-1-1,-1 1 1,1 0 0,-6 6-1,3-6 73,0 1 0,0-1 0,-1 1-1,0-2 1,0 1 0,0-1 0,0 1-1,-1-2 1,0 1 0,0-1-1,0 0 1,-8 2 0,8-3-53,-1 0 1,1 0 0,0-1-1,0 0 1,-1-1-1,1 0 1,-1 0-1,1 0 1,0-1-1,-1 0 1,1-1-1,-11-2 1,13 2-128,1 0 1,-1-1 0,0 1-1,1-1 1,0 0-1,-1 0 1,1 0-1,0 0 1,0-1-1,1 0 1,-1 0-1,1 0 1,0 0 0,0 0-1,0-1 1,1 1-1,-1-1 1,-2-9-1,3 10 10,1 1 0,0-1-1,0 0 1,0 0 0,1 0-1,0 0 1,-1 0 0,1 0-1,1-7 1,5-8-442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64 14779,'1'-4'370,"0"1"-1,0 0 0,1-1 1,-1 1-1,1 0 1,0 0-1,-1 0 1,2 0-1,-1 1 1,0-1-1,0 0 0,1 1 1,0 0-1,-1-1 1,1 1-1,0 0 1,0 0-1,0 1 1,0-1-1,0 1 0,1-1 1,4 0-1,-4 1-178,0-1-1,0 2 0,1-1 1,-1 0-1,1 1 1,-1 0-1,1 0 0,-1 0 1,0 1-1,1-1 0,-1 1 1,0 0-1,1 0 1,-1 1-1,0-1 0,0 1 1,8 4-1,-11-5-169,0 0 1,0 0-1,0 0 1,0 1-1,-1-1 1,1 0-1,0 0 1,0 0-1,-1 1 0,1-1 1,-1 0-1,1 0 1,-1 1-1,0-1 1,1 1-1,-1-1 1,0 0-1,0 1 0,0-1 1,0 0-1,0 1 1,0-1-1,-1 1 1,1-1-1,0 0 1,-1 1-1,1-1 0,-1 0 1,1 1-1,-2 1 1,-2 7 38,-1 0 0,-12 17 0,11-17-14,-37 56 171,14-23-48,1 2 0,-34 77 0,61-118-154,-1 1-1,0 0 1,1-1-1,0 1 1,0 0-1,0 0 1,0 8-1,1-12-12,0 0 0,1 0-1,-1 0 1,0 0 0,0 0 0,1 0-1,-1 0 1,1 0 0,-1 0-1,1 0 1,-1 0 0,1 0-1,0 0 1,0 0 0,-1 0 0,1-1-1,0 1 1,0 0 0,0-1-1,0 1 1,-1 0 0,1-1 0,0 1-1,0-1 1,0 1 0,0-1-1,1 0 1,-1 1 0,0-1-1,0 0 1,0 0 0,0 0 0,0 0-1,0 0 1,0 0 0,0 0-1,0 0 1,2-1 0,11-1-31,1-1 1,-1 0 0,1-1 0,-1-1-1,0 0 1,13-8 0,-2 3-202,-9 4-428,0-1 0,0 0 0,-1-2-1,0 1 1,-1-2 0,23-17 0,-36 26 567,0-1 0,1 1 0,-1-1 0,0 1 0,0-1 0,0 1 0,0-1 0,0 0 0,0 1 0,-1-1 0,1 0 0,0 0 0,-1 1 0,1-1 0,-1 0 0,0 0 0,0 0 0,0 0 0,0-2 0,-6-15-1023</inkml:trace>
  <inkml:trace contextRef="#ctx0" brushRef="#br0" timeOffset="1">35 204 15819,'-5'4'1689,"8"1"-897,6-4-344,8-1 840,3-4-320,9-5-815,3-1-498,0-3 409,1-1-128,-1-2-296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 18428,'6'-5'1496,"-2"10"-1008,2 7-192,4 15 729,3 6-169,4 13-288,-1 3-128,1 11 16,-3 1 16,-8 4-24,-6 1-32,-11-2-80,-5 1 25,-10-9-289,-3-5-448,-1-18 392,2-10-32,6-14-153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13 240 18324,'-5'44'2045,"-2"25"-382,7-63-1374,-1 1 0,2-1-1,-1 1 1,1-1 0,0 0 0,0 1 0,4 9 0,-4-14-236,0-1 0,0 1 1,0-1-1,0 1 1,0-1-1,0 1 1,0-1-1,0 0 0,0 1 1,1-1-1,-1 0 1,1 0-1,-1 0 1,1 0-1,-1 0 1,1 0-1,-1-1 0,1 1 1,0 0-1,-1-1 1,1 1-1,0-1 1,0 0-1,-1 0 0,1 1 1,0-1-1,0 0 1,0-1-1,-1 1 1,3 0-1,5-2 21,-1 0 0,0 0-1,0-1 1,-1 0 0,10-4 0,15-11-56,0-1 1,49-39 0,0 0-383,-79 56 339,0 0 1,0 1-1,0 0 1,1 0 0,-1-1-1,1 1 1,-1 0 0,1 1-1,-1-1 1,5 0 0,-6 1 22,0 0 1,0 0-1,-1 1 1,1-1-1,0 0 1,0 1 0,-1-1-1,1 1 1,0-1-1,-1 1 1,1-1 0,-1 1-1,1 0 1,0-1-1,-1 1 1,1-1 0,-1 1-1,0 0 1,1 0-1,-1-1 1,1 1 0,-1 0-1,0 0 1,0-1-1,1 1 1,-1 0-1,0 0 1,0 0 0,0 0-1,0-1 1,0 1-1,0 0 1,0 0 0,-1 1-1,2 2 19,-2 0 54,2 0 0,-1-1 1,0 1-1,1-1 0,0 1 0,-1-1 0,1 1 0,2 2 0,-2-4-62,0-1 0,-1 0 0,1-1-1,0 1 1,0 0 0,0 0 0,0 0-1,0 0 1,0-1 0,1 1 0,-1-1-1,0 1 1,0-1 0,0 1 0,1-1-1,-1 1 1,0-1 0,0 0 0,1 0-1,-1 0 1,0 0 0,1 0 0,-1 0-1,0 0 1,1 0 0,1-1 0,1 1-58,0-1 0,0 0 0,0 0 0,0 0 0,-1-1 0,1 1 0,0-1 0,-1 0 0,1 0 0,-1 0 0,1-1 0,-1 1 0,0-1 0,0 0 0,0 1 0,0-1 0,-1-1 0,1 1 0,-1 0 0,0-1 0,3-6 0,5-11-234</inkml:trace>
  <inkml:trace contextRef="#ctx0" brushRef="#br0" timeOffset="1">373 13 20492,'-11'-7'1889,"5"6"-1345,3-2-272,8 1 792,3 2-552,7 2-1096,-2-2 1208,1 0-776,2 3-64,3 2-80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26 18908,'-1'-1'156,"0"-1"0,0 1 0,0 0 0,0 0 0,-1-1 0,1 1 0,0 0 0,-1 0-1,1 0 1,-1 0 0,1 0 0,-1 0 0,1 1 0,-1-1 0,0 1 0,1-1 0,-1 1 0,-2-1 0,0 1 102,0-1 1,0 1-1,0 0 1,0 1 0,0-1-1,-1 1 1,-4 1-1,-3 2 147,0 0-1,1 1 1,0 0-1,-14 8 1,18-9-351,1 0 1,0 0 0,-1 0 0,2 1 0,-1 0-1,0 0 1,1 0 0,0 1 0,-5 6 0,10-11-60,0 0 0,0-1 1,-1 1-1,1 0 0,0-1 1,0 1-1,0 0 0,0-1 1,0 1-1,0 0 0,1-1 1,-1 1-1,0 0 0,0-1 1,0 1-1,1-1 0,-1 1 1,0 0-1,1-1 0,-1 1 1,0-1-1,1 1 0,-1-1 1,1 1-1,-1-1 1,1 1-1,-1-1 0,1 1 1,-1-1-1,1 0 0,-1 1 1,1-1-1,0 0 0,-1 0 1,1 1-1,-1-1 0,1 0 1,0 0-1,1 0 0,32 8-287,-28-7 237,9 1-82,0 2 0,0-1 0,-1 2-1,0 0 1,0 1 0,22 12 0,-33-16 130,0 0 1,0 0-1,0 0 0,0 0 1,0 1-1,0-1 0,0 1 1,-1 0-1,0 0 0,1 0 1,-1 0-1,0 0 0,-1 0 1,1 1-1,0-1 0,-1 0 1,0 1-1,0 0 0,0-1 1,0 1-1,-1 0 0,1-1 1,-1 1-1,0 0 0,0 0 1,0-1-1,0 1 0,-1 0 1,0-1-1,0 1 0,0 0 1,-2 4-1,1-2 73,-2 0 1,1 0-1,-1 0 0,0 0 1,0-1-1,0 1 0,-9 6 1,11-9-24,-1 0 1,0-1 0,1 1 0,-1-1 0,-1 0 0,1 0 0,0 0-1,0-1 1,-1 1 0,1-1 0,-1 1 0,1-1 0,-1 0 0,0 0-1,-4 0 1,7-1-43,1 0 0,-1 0 1,0 0-1,0 0 0,0-1 0,0 1 0,0 0 0,1 0 0,-1 0 0,0-1 0,0 1 1,1 0-1,-1-1 0,0 1 0,0-1 0,1 1 0,-1-1 0,0 1 0,1-1 1,-1 0-1,1 1 0,-1-1 0,1 0 0,-1 1 0,1-1 0,-1 0 0,1 0 0,-1-1 1,1 0-40,-1 0 1,1 0 0,0-1-1,0 1 1,0 0 0,0 0 0,0-1-1,1 1 1,-1 0 0,2-4-1,1-2-257,0-1-1,0 1 1,1 1 0,9-16-1,-4 11-246,1 1 0,0 0 0,1 0 0,0 1 1,1 0-1,0 1 0,0 0 0,1 1 0,20-10 0,-10 8 18,0 1 1,1 2 0,0 0-1,49-7 1,-58 12 1691,-6 0-596,0 1 0,-1 0 0,1 0 0,10 2 0,-16-1-518,0 1 0,0-1 0,0 1-1,0 0 1,-1 0 0,1 0 0,0 0-1,-1 1 1,1-1 0,-1 1 0,1-1-1,-1 1 1,0 0 0,0 0 0,1 0-1,1 3 1,19 24 97,-2 1-1,-1 0 0,-2 2 1,19 41-1,-26-47-172,-1 0 0,-1 1 0,-2 1 0,0-1 0,5 55 0,-12-77 62,0 1 0,0-1 0,0 1 0,-1-1 0,1 1 0,-1-1 0,-1 1 0,1-1-1,-1 0 1,0 1 0,0-1 0,0 0 0,-1 0 0,0 0 0,0-1 0,-6 8 0,5-7 58,-1-1 0,-1 1 0,1-1 0,0-1 0,-1 1 1,0-1-1,0 0 0,0 0 0,0 0 0,0-1 0,0 0 0,-1 0 1,-9 1-1,11-2-36,0-1-1,1 1 1,-1-1 0,0 0 0,0 0-1,0-1 1,1 1 0,-1-1 0,0 0-1,1 0 1,-8-3 0,10 3-52,1 0 1,-1 0-1,0 0 1,1-1-1,-1 1 0,1 0 1,0 0-1,-1-1 1,1 1-1,0-1 1,0 1-1,0-1 0,0 0 1,0 1-1,0-1 1,0 0-1,0 0 1,1 0-1,-1 1 0,1-1 1,0 0-1,-1 0 1,1 0-1,0 0 1,0 0-1,0 0 1,0 0-1,0 0 0,1 0 1,-1 0-1,2-2 1,0-6-12,2 0 0,-1 0 0,2 1 0,-1 0 0,1 0 0,0 0 0,1 0 1,0 1-1,10-11 0,11-9 14,34-28 0,-46 43 14,187-150 90,-32 29 23,-162 127-130,2 0-2,-1 0-1,0-1 1,-1-1 0,0 1 0,0-1 0,-1-1-1,12-18 1,-19 28-3,1-1 0,-1 0-1,0 1 1,1-1 0,-1 0 0,0 1-1,0-1 1,1 0 0,-1 1 0,0-1 0,0 0-1,0 0 1,0 1 0,0-1 0,0 0-1,0 0 1,0 1 0,0-1 0,0 0-1,0 0 1,0 1 0,-1-1 0,1 0 0,0 1-1,-1-1 1,1 0 0,0 1 0,-1-1-1,1 0 1,-1 1 0,1-1 0,-1 1-1,1-1 1,-1 1 0,1-1 0,-1 1 0,1-1-1,-1 1 1,0 0 0,1-1 0,-1 1-1,0 0 1,1-1 0,-1 1 0,0 0 0,0 0-1,1 0 1,-1 0 0,0 0 0,0 0-1,1 0 1,-1 0 0,0 0 0,0 0-1,0 0 1,-5 0 34,-1 1 0,1 0 0,0 0 0,0 0 0,-7 3 0,0 1 56,1 0 0,0 0 0,1 2 0,-1-1 0,1 1 0,0 1 0,-10 10 0,15-14-44,2 1-1,-1-1 0,0 1 1,1 1-1,0-1 0,0 0 1,1 1-1,0 0 1,0 0-1,0 0 0,0 0 1,1 1-1,0-1 0,1 0 1,-3 14-1,4-16-34,1 0-1,-1-1 1,0 1 0,1 0-1,0 0 1,0-1-1,0 1 1,1-1 0,-1 1-1,1-1 1,-1 1 0,1-1-1,0 0 1,1 0-1,-1 0 1,0 0 0,1 0-1,0-1 1,0 1-1,-1-1 1,1 0 0,1 1-1,-1-1 1,0-1-1,5 3 1,-2-1-209,0 0 0,0-1-1,0 0 1,1 0 0,-1-1 0,0 0 0,1 0-1,0 0 1,-1-1 0,1 0 0,-1 0-1,1 0 1,12-4 0,-9 1-10,0-1 0,0 0 0,0-1 0,0-1 0,13-8 0,9-13-558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1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1484 11891,'19'22'937,"9"9"284,49 44 0,-48-51-1081,2-1 0,0-2 0,1-1-1,1-2 1,0-1 0,2-1 0,52 16 0,-14-14-7,2-3 1,119 9 0,157-11 79,-341-13-211,309 5 240,714 5 970,-1-38-666,59-42-311,361-21 97,-234-12-382,-6-58-88,-150 18-84,-330 46 128,1191-284 646,-1801 351-540,695-188 93,-628 157-84,-3-8-1,217-114 1,-393 178-22,39-20-107,-1-2 1,-1-2 0,46-39-1,-87 64 95,-1-1-1,1 0 0,-2 0 1,1 0-1,4-8 1,-8 13 10,-1-1 1,1 0-1,-1 1 1,0-1 0,1 0-1,-1 0 1,0 1-1,1-1 1,-1 0-1,0 0 1,0 1-1,0-1 1,0 0-1,0 0 1,0 0 0,0 1-1,0-1 1,0 0-1,0 0 1,0 0-1,-1 1 1,1-1-1,0 0 1,-1 0 0,1 1-1,0-1 1,-1 0-1,1 1 1,-1-1-1,0-1 1,-25-16-149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37 585 15563,'-5'4'595,"-15"10"2745,12-15-1272,5-11-116,5-4-1413,1 0 0,0 0 0,8-21 0,4-23-33,-3 3-377,-4-1 0,-1 0 1,-4 0-1,-5-97 0,-11 97-89,13 58-40,0 0 0,0 0 0,0 0 0,0 1 0,0-1 0,0 0 0,0 0 0,0 0 0,1 0 0,-1 0 1,0 0-1,0 0 0,0 0 0,0 0 0,0 0 0,0 0 0,0 0 0,0 0 0,0 0 0,0 0 0,0 0 0,1 0 0,-1 0 0,0 0 1,0 0-1,0 0 0,0 0 0,0 0 0,0 0 0,0 0 0,0 0 0,0 0 0,0 0 0,1 0 0,-1 0 0,0 0 0,0 0 0,0 0 1,0 0-1,0 0 0,0 0 0,0 0 0,0 0 0,0 0 0,0 0 0,0 0 0,0 0 0,1 0 0,-1 0 0,0 0 0,0-1 0,0 1 1,0 0-1,0 0 0,0 0 0,0 0 0,0 0 0,0 0 0,0 0 0,0 0 0,0 0 0,8 6-12,6 8-11,0-1 1,1 0-1,0-1 1,0-1-1,2 0 1,-1-2-1,30 14 1,-12-12 41,0-1 1,0-1-1,1-2 1,0-2-1,1-1 1,-1-1-1,1-2 1,-1-2-1,1-1 1,54-10-1,-1-5 31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11674,'3'-20'1725,"-2"14"-992,0-1 1,0 0-1,1 1 0,0-1 0,3-7 0,-5 14-685,0-1 0,0 1-1,1 0 1,-1 0-1,0 0 1,0 0-1,0 0 1,0 0 0,0 0-1,0 0 1,0-1-1,0 1 1,0 0-1,0 0 1,0 0 0,0 0-1,0 0 1,0 0-1,0 0 1,1 0-1,-1 0 1,0 0-1,0 0 1,0 0 0,0 0-1,0 0 1,0 0-1,0-1 1,0 1-1,0 0 1,1 0 0,-1 0-1,0 0 1,0 0-1,0 0 1,0 0-1,0 0 1,0 0 0,0 0-1,1 0 1,-1 1-1,0-1 1,0 0-1,0 0 1,0 0-1,0 0 1,0 0 0,0 0-1,0 0 1,0 0-1,1 0 1,-1 0-1,0 0 1,0 0 0,0 0-1,0 0 1,0 1-1,0-1 1,0 0-1,0 0 1,0 0-1,0 0 1,0 0 0,4 13 1659,0 16-168,0 18-312,-2-19-873,1 0 1,1 0-1,12 46 1,-15-72-347,0 0-1,0 0 1,0 0 0,0 0 0,0 0 0,0 0 0,0 0 0,1 0-1,-1 0 1,1 0 0,-1-1 0,1 1 0,3 2 0,-3-3-4,-1 0 0,1-1 0,-1 1 0,0-1 0,1 0 0,-1 1 0,1-1 0,-1 0 0,1 0-1,0 0 1,-1 0 0,1 0 0,-1 0 0,1 0 0,-1 0 0,1-1 0,-1 1 0,1-1 0,-1 1 0,0-1 0,1 1 0,1-2 0,2-1 6,0-1-1,0 1 1,-1-1 0,1 0-1,-1 0 1,0 0 0,0-1-1,3-4 1,26-44 77,-26 41-57,8-14 13,-2-1-1,-1 0 1,10-32 0,-22 58-43,0 1 0,0 0 0,0 0 0,0-1 0,1 1 0,-1 0-1,0 0 1,0 0 0,0-1 0,0 1 0,0 0 0,0 0 0,0 0 0,0-1 0,0 1 0,1 0 0,-1 0 0,0 0 0,0 0 0,0 0 0,0-1 0,1 1 0,-1 0 0,0 0 0,0 0 0,0 0-1,1 0 1,-1 0 0,0 0 0,0 0 0,0-1 0,1 1 0,-1 0 0,0 0 0,0 0 0,0 0 0,1 0 0,-1 0 0,0 0 0,0 0 0,1 1 0,-1-1 0,0 0 0,0 0 0,0 0-1,1 0 1,-1 0 0,0 0 0,0 0 0,0 0 0,0 0 0,1 1 0,-1-1 0,0 0 0,0 0 0,0 0 0,0 0 0,1 1 0,-1-1 0,7 10-15,-7-10 15,1 7-9,1 0 0,0-1 0,0 1 0,1-1 0,0 0 0,0 0 0,4 6 0,-6-11 8,0 0 0,0 0 0,0 0 0,0 0 0,0 0 0,0 0 0,0-1 0,0 1 0,1 0 0,-1-1 0,0 1 0,0-1 0,1 1 0,-1-1 0,0 0 0,0 1 0,3-1 0,-2 0 1,0-1 0,1 1-1,-1 0 1,1-1 0,-1 0 0,0 1 0,1-1-1,-1 0 1,0 0 0,0 0 0,1-1-1,2-2 1,12-9 3,-1-1 0,0-1 0,16-20-1,-19 20 1,0 1 0,0 1 0,1 0 0,26-17-1,-39 29-3,0 0-1,1 0 1,-1 0-1,0 1 0,1-1 1,-1 1-1,0-1 1,1 1-1,-1-1 0,1 1 1,-1 0-1,1 0 1,-1-1-1,1 1 0,-1 0 1,1 0-1,2 1 1,-3-1-1,-1 1 1,1-1 0,0 1 0,0 0-1,0-1 1,-1 1 0,1-1-1,0 1 1,-1 0 0,1 0 0,-1-1-1,1 1 1,-1 0 0,1 0 0,-1 0-1,1-1 1,-1 1 0,0 0 0,1 0-1,-1 1 1,1 6-7,0-1 1,-1 1-1,0-1 1,0 1-1,-2 8 1,2-13 5,-20 140-556,16-192-2049,2 9 1983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20100,'-11'-3'1649,"3"6"-1209,3 0-384,5 3 56,0-4 368,13 5-368,0-3-168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20492,'-1'0'73,"1"0"1,-1-1-1,1 1 0,-1 0 0,0 0 0,1 0 0,-1 0 0,1 0 0,-1 0 0,0 0 0,1 0 0,-1 0 0,1 0 0,-1 0 0,0 0 0,1 0 1,-1 0-1,1 0 0,-1 1 0,0-1 0,1 0 0,-1 0 0,1 1 0,-1-1 0,1 0 0,-1 1 0,1-1 0,-1 1 0,1 0 0,-2 0 32,1 1 0,0 0-1,0-1 1,1 1 0,-1 0-1,0 0 1,1 0-1,-1 0 1,0 3 0,-1 44 974,2-46-897,0 13-52,1-1 1,1 0-1,0 1 0,1-1 0,1 0 1,8 22-1,-10-33-117,-1 0-1,2 0 1,-1 0 0,0 0-1,1-1 1,0 1 0,-1-1-1,1 0 1,1 1 0,-1-1-1,7 4 1,-7-5 0,0-1 0,0 0 1,0 0-1,0 0 0,0 0 0,0 0 0,1 0 0,-1-1 0,0 1 0,0-1 0,1 0 1,-1 0-1,0 0 0,1-1 0,-1 1 0,0-1 0,6-2 0,1 0 14,0-2 0,0 1 0,0-2 0,0 1 0,-1-1 0,0 0-1,0-1 1,-1 0 0,14-15 0,5-9 65,30-43 0,-34 42-49,-23 32-41,0-1 0,1 1 0,-1-1 0,0 0 0,1 1 0,-1-1 0,0 1 0,1-1 0,-1 1 0,1-1 0,-1 1 0,1 0 0,-1-1-1,1 1 1,-1 0 0,1-1 0,0 1 0,-1 0 0,1-1 0,-1 1 0,1 0 0,0 0 0,0 0 0,0 0-1,-1 1 0,0-1 0,1 1 0,-1-1 0,0 1 0,1-1 0,-1 1 0,0-1 1,0 1-1,0-1 0,0 1 0,1 0 0,-1-1 0,0 1 0,0-1 0,0 1 0,0 0 0,0-1 0,-1 2 0,-4 38 8,5-37-8,-8 33 25,5-24-22,0 1 1,1-1-1,0 1 0,1-1 0,0 18 1,1-31-23,0 1 1,1 0-1,-1 0 1,0-1-1,0 1 1,0 0-1,0 0 1,1-1-1,-1 1 0,0 0 1,0 0-1,1 0 1,-1 0-1,0-1 1,0 1-1,1 0 1,-1 0-1,0 0 1,1 0-1,-1 0 1,0 0-1,0 0 1,1 0-1,-1-1 1,0 1-1,1 0 1,-1 0-1,0 1 0,1-1 1,-1 0-1,0 0 1,0 0-1,1 0 1,-1 0-1,0 0 1,1 0-1,-1 0 1,0 0-1,0 1 1,1-1-1,-1 0 1,0 0-1,0 0 1,0 1-1,1-1 1,-1 0-1,0 0 0,0 0 1,0 1-1,1-1 1,-1 0-1,0 1 1,0-1-1,0 0 1,0 0-1,0 1 1,0-1-1,0 0 1,0 1-1,0-1 1,0 0-1,0 0 1,0 1-1,0 0 1,15-24-534,17-39 27,-11 28 113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4 287 16339,'0'0'67,"0"0"0,0 0 0,-1 0 0,1 0 0,0 1 0,0-1 0,0 0 0,-1 0 0,1 0 0,0 1 0,0-1 0,0 0 0,0 0 0,-1 1 0,1-1 0,0 0 0,0 0 0,0 1 0,0-1 0,0 0 0,0 0 0,0 1 0,0-1 0,0 0 0,0 1 0,0-1 0,0 0 0,0 0 0,0 1 0,0-1 0,0 0 0,0 1 0,0-1 0,0 0 0,1 0 0,-1 1 0,0-1 0,0 0 0,12-3 1473,18-13 183,57-45 898,-75 51-2369,-1 1-1,0-2 1,-1 1-1,0-1 1,9-14 0,-18 23-220,0 1 0,0-1 0,0 0 0,0 1 0,0-1 0,0 0 0,-1 0 0,1 1 0,-1-1 0,1 0 0,-1 0 0,1 0 0,-1 0 0,0 0 0,0-3 0,0 4-19,-1 1-1,1-1 1,0 0 0,-1 1 0,1-1-1,-1 0 1,1 1 0,0-1-1,-1 0 1,0 1 0,1-1 0,-1 1-1,1-1 1,-1 1 0,0 0-1,1-1 1,-1 1 0,0-1 0,1 1-1,-1 0 1,0 0 0,1-1-1,-1 1 1,0 0 0,-1 0 0,-3 0 0,1 0 0,-1 0 1,1 0-1,-1 1 0,1-1 1,0 1-1,-1 0 0,1 1 1,0-1-1,0 1 0,-6 2 1,0 2-10,1 1 1,-1-1-1,1 2 1,0-1-1,1 1 1,-10 11 0,13-13-6,1 0 1,-1 0-1,1 1 1,0-1-1,1 1 1,-1 0-1,2 0 1,-1 0-1,1 0 1,-3 11-1,5-17 1,0 0 0,-1 0 0,1 0 0,0 0 0,0 0 0,0 0 0,0 0 0,0 0 0,0 1 0,0-1 0,0 0-1,0 0 1,1 0 0,-1 0 0,0 0 0,1 0 0,-1-1 0,1 1 0,-1 0 0,1 0 0,-1 0 0,1 0 0,0 0 0,-1-1 0,1 1 0,0 0 0,0 0-1,-1-1 1,1 1 0,0-1 0,0 1 0,0-1 0,0 1 0,0-1 0,0 1 0,0-1 0,0 0 0,0 0 0,0 1 0,0-1 0,0 0 0,2 0 0,4 0-1,0-1 0,0 1 1,0-1-1,0-1 1,7-1-1,-8 1 6,41-10 7,76-8 0,-106 19-14,-1 0 0,1 1-1,0 1 1,-1 1-1,1 0 1,-1 1-1,0 0 1,21 8 0,-36-10 3,0-1 1,0 1-1,0-1 1,0 0-1,0 0 1,0 1-1,0-1 1,0 0 0,0 0-1,0 0 1,0 0-1,0 0 1,0 0-1,0 0 1,0-1-1,0 1 1,0 0-1,0 0 1,0-1 0,0 1-1,0-1 1,0 1-1,0-1 1,0 1-1,0-1 1,1-1 0,-1 0 11,1 0 1,-1 0 0,1 0 0,-1 0-1,0-1 1,0 1 0,0 0 0,0-1-1,-1 1 1,2-5 0,-1-6 50,0 0 0,0 0 0,-2-17 0,-9-25 115,8 45-274,0 0 0,0-1 1,0 1-1,1-17 0,1 26 92,0 1 0,1-1-1,-1 0 1,0 0 0,1 0 0,-1 0-1,0 1 1,1-1 0,-1 0-1,1 1 1,-1-1 0,1 0 0,0 1-1,-1-1 1,1 0 0,-1 1-1,1-1 1,0 1 0,0-1 0,-1 1-1,1 0 1,0-1 0,0 1-1,0 0 1,-1-1 0,1 1 0,0 0-1,0 0 1,0 0 0,0 0-1,0 0 1,-1 0 0,1 0 0,1 0-1,17-5-98,3-13 10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 15811,'4'0'3040,"4"-8"-1930,6-9 279,0-6-384,-1 1 0,-1-1 0,9-27 0,-16 39-828,-2 0 0,1 0 0,-2-1 0,1 1 0,-2-1 0,1 1-1,-2-1 1,1 0 0,-3-13 0,2 23-158,0 1-1,0 0 0,0-1 1,-1 1-1,1 0 1,-1-1-1,1 1 0,-1 0 1,1-1-1,-1 1 1,0 0-1,0 0 0,-1-1 1,2 1-8,0 1-1,-1-1 1,1 1 0,-1 0 0,1-1-1,-1 1 1,0 0 0,1 0 0,-1 0-1,1-1 1,-1 1 0,1 0 0,-1 0-1,0 0 1,1 0 0,-1 0 0,1 0-1,-1 0 1,0 0 0,1 0 0,-2 0-1,0 1 6,0 0-1,0 0 0,0 0 1,0 1-1,0-1 0,0 0 1,0 1-1,0-1 0,0 1 1,1 0-1,-1-1 0,0 1 1,1 0-1,-2 2 0,-3 8-22,0 0-1,1 1 0,0-1 1,1 1-1,0 0 0,1 0 0,1 0 1,0 1-1,1-1 0,0 0 1,1 1-1,2 14 0,-2-25 2,0-1 0,0 1-1,0-1 1,1 1 0,-1-1 0,1 0-1,0 1 1,0-1 0,0 0 0,0 0-1,0 0 1,0 1 0,1-1 0,-1 0-1,1 0 1,-1-1 0,1 1-1,0 0 1,-1-1 0,1 1 0,0-1-1,3 2 1,-2-2-2,1 0-1,-1 0 0,1 0 1,-1 0-1,1-1 0,-1 0 1,1 0-1,0 0 1,-1 0-1,1 0 0,0-1 1,-1 0-1,1 1 0,3-3 1,10-2-15,15-3 4,-1 0 0,38-3 1,-61 9 23,1 2 1,-1 0 0,1 0 0,0 0 0,-1 1 0,1 0 0,-1 1-1,0 0 1,1 0 0,-1 1 0,0 0 0,0 0 0,9 6 0,-16-8 10,0 0 0,0-1 0,0 1 1,0 0-1,-1-1 0,1 1 0,0-1 0,0 1 1,0-1-1,0 0 0,1 1 0,-1-1 1,0 0-1,1 0 0,-1 0 5,-1-1 0,1 0-1,-1 0 1,0 1 0,0-1 0,1 0-1,-1 0 1,0 1 0,0-1 0,0 0-1,1 0 1,-1 1 0,0-1 0,0 0-1,0 0 1,0 0 0,-1 1 0,1-1-1,0 0 1,0 0 0,-1-1 0,-7-38 549,-2 0 0,-29-72 0,35 100-507,-9-20 103,-8-23-201,21 55 8,0-1-1,0 1 1,-1-1-1,1 1 1,0-1-1,0 0 1,0 1-1,0-1 1,0 1-1,0-1 1,0 1-1,0-1 1,0 0-1,0 1 1,0-1-1,0 1 1,1-1-1,-1 1 1,0-1-1,0 1 1,1-1-1,-1 1 1,0-1-1,0 1 1,1-1-1,-1 1 1,1-1-1,-1 1 1,0-1-1,1 1 1,-1 0-1,1-1 1,-1 1-1,1 0 0,-1 0 1,1-1-1,-1 1 1,2 0-1,25-1-1367,-11 1 765,5-2 8,42-11 0,-12-1-176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2 106 15067,'-1'-3'148,"1"0"0,0 1-1,-1-1 1,1 0 0,0 1-1,1-1 1,-1 0 0,0 1 0,1-1-1,-1 1 1,1-1 0,0 0-1,0 1 1,0-1 0,0 1-1,0 0 1,0-1 0,1 1 0,-1 0-1,1 0 1,0 0 0,0 0-1,0 0 1,-1 0 0,2 0-1,-1 1 1,0-1 0,5-2 0,2-1 281,0 0 0,0 1 0,1-1 0,-1 2 0,1-1 0,12-1 0,-16 3-231,0 1 0,1 0-1,-1 0 1,0 1 0,1 0 0,-1 0-1,0 1 1,0 0 0,8 1 0,-11-1-141,0 0 0,0 0 0,0 1 0,0-1 0,0 1 0,-1-1 0,1 1 0,0 0 0,-1 0 0,0 0 0,1 1 0,-1-1 0,0 1 0,0-1 0,0 1 0,0-1 0,-1 1 0,1 0 0,1 4 0,0 4-18,0-1 0,0 1-1,-1 0 1,-1 0 0,0 0-1,0 0 1,-1 0 0,0 0 0,-1 0-1,0-1 1,-6 22 0,-3 6-69,-2-2 1,-17 37-1,-8 5-19,22-48 18,1 1-1,1 0 1,-9 35-1,21-62 33,0-1 0,1 0 0,-1 0 0,0 1 0,1-1 0,0 1 0,0-1 0,0 0 0,0 1 0,1-1 0,-1 0 0,1 1 0,0-1 0,2 5 0,-2-6 4,0-1 0,1 0 0,-1 1 0,1-1 0,-1 0 0,1 0 0,-1 0 0,1 0 0,0 0 0,-1 0 0,1 0 0,0-1 0,0 1 0,-1-1 0,1 1 0,0-1 0,0 0 0,0 0 0,0 1 0,0-1 0,-1-1 0,1 1 0,0 0 0,0 0 0,0-1 0,3 0 0,14-4 85,-1 0 1,0-1-1,0-1 1,-1 0-1,32-19 1,-20 8-74,-1-2-1,38-32 1,-60 46-426,0 1-1,-1-1 0,1 0 0,6-10 1,-11 15 322,0-1 0,-1 1 0,1-1 0,0 1 1,0-1-1,-1 1 0,1-1 0,-1 1 0,1-1 0,-1 0 1,0 1-1,0-1 0,1 0 0,-1 0 0,0 1 1,-1-1-1,1 0 0,0 1 0,0-1 0,-1 0 0,1 1 1,-1-1-1,1 1 0,-1-1 0,0 0 0,0 1 0,-1-3 1,-20-17-887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20956,'-5'19'1945,"12"-11"-1169,7-3-280,25-5 1113,8-7-481,13-5-424,6-1-224,6-3-304,0 4-208,-6-1-592,-9 3-416,-21 7 584,-13 3 176,-16 7-257,-9 6-159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13667,'17'5'972,"-1"-1"-1,1-1 1,0 0 0,32 0 0,70-9 925,-84 4-2002,-16 1-530,-1-1 0,1-1 0,-1 0 0,20-7 0,-30 7 258,0 0 0,0-1 0,0 0 0,0 0 0,-1-1 0,1 0 0,-1 0 0,0-1 0,-1 0 0,10-10 0,-7 5 275,24-27 964,-32 37-708,1 0 0,-1-1 0,0 1 0,1 0 0,-1 0-1,1 0 1,-1 0 0,1 0 0,-1 1 0,1-1 0,-1 0 0,1 1 0,0-1 0,-1 1 0,1 0-1,0-1 1,-1 1 0,1 0 0,0 0 0,0 0 0,-1 0 0,4 1 0,-3 0 33,0 0 1,0 1 0,-1-1 0,1 1 0,0-1-1,-1 1 1,1-1 0,-1 1 0,0 0 0,1 0-1,-1-1 1,0 1 0,0 0 0,0 0-1,0 0 1,-1 1 0,1-1 0,0 0 0,-1 0-1,0 0 1,1 3 0,0-1 29,-1 0 0,2 0-1,-1-1 1,0 1 0,1 0 0,1 3-1,-2-6-168,0 0 0,0 0 0,0 0 0,0 0 0,0 0 0,0 0 0,0 0 0,1 0 0,-1 0 0,0-1-1,0 1 1,1 0 0,-1-1 0,0 1 0,1-1 0,-1 1 0,1-1 0,-1 0 0,1 0 0,-1 0 0,2 0-1,3 0 11,-1 0 0,1-1 0,-1 0 0,1 0-1,-1-1 1,0 1 0,0-1 0,1 0 0,6-5-1,45-28 202,-41 24-174,20-14 92,-22 14-87,1 0 0,0 2-1,1 0 1,0 0-1,28-10 1,-42 19-84,-1-1 0,0 1 0,0-1 1,1 1-1,-1 0 0,0 0 0,1 0 1,-1 0-1,0 0 0,1 0 0,-1 0 1,0 0-1,0 0 0,1 0 0,-1 1 0,0-1 1,1 1-1,-1-1 0,0 1 0,0-1 1,0 1-1,0 0 0,1-1 0,-1 1 0,0 0 1,0 0-1,0 0 0,-1 0 0,1 0 1,0 0-1,0 0 0,0 0 0,-1 0 0,1 0 1,0 1-1,-1-1 0,0 0 0,1 0 1,-1 1-1,1-1 0,-1 2 0,1 7 12,0-1 0,0 0 0,-1 1 0,-2 16 0,1-18-14,-2 24 40,1-21-1,0 0 0,1 0 0,1 0 1,0 0-1,0 0 0,4 17 0,-4-27-30,0 0 0,0 0 0,0 0 0,1 0 0,-1-1 0,0 1 0,1 0 0,-1 0 0,0 0 0,1-1-1,-1 1 1,1 0 0,-1-1 0,1 1 0,0 0 0,-1-1 0,1 1 0,0-1 0,-1 1 0,1-1 0,0 1 0,0-1 0,-1 1 0,1-1-1,0 0 1,0 1 0,0-1 0,1 0 0,0 0 8,-1 0 0,1-1 0,0 1 0,0-1 0,-1 1 0,1-1 0,-1 0 0,1 1 0,0-1 0,-1 0 0,1 0 0,-1 0 0,2-2 0,4-3 48,1-2 1,-1 1 0,8-12-1,25-42-2131,-41 61 2049,1 0 0,0 0 0,0 0 1,0 0-1,0 0 0,0 0 0,0 0 0,0 0 0,0 0 0,0 0 0,0 0 0,0 0 0,0 0 0,0 0 0,0 0 0,-1 0 0,1 0 0,0 0 0,0 0 0,0 0 0,0 0 0,0 0 0,0 0 0,0 0 0,0 0 0,0 0 0,0 0 0,0 0 0,0 0 0,0 0 0,0 0 1,0-1-1,-1 1 0,1 0 0,0 0 0,0 0 0,0 0 0,0 0 0,0 0 0,0 0 0,0 0 0,0 0 0,0 0 0,0 0 0,0 0 0,0 0 0,0 0 0,0-1 0,0 1 0,0 0 0,0 0 0,0 0 0,0 0 0,0 0 0,0 0 0,0 0 0,0 0 0,0 0 0,0 0 1,0 0-1,0 0 0,0 0 0,0 0 0,0-1 0,0 1 0,0 0 0,1 0 0,-4 7-594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20564,'-13'-10'1649,"6"9"-1689,0 9-1513,2 2 2130,13 6-874,9 3-87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53 129 17732,'-12'-41'1899,"-18"-43"0,30 84-1878,1 0 0,-1 0 0,0 0 0,0 0 0,0 0 0,0-1 0,0 1 0,0 0 0,0 0-1,0 0 1,0 0 0,0 0 0,0 0 0,0 0 0,0-1 0,0 1 0,0 0 0,0 0 0,-1 0 0,1 0 0,0 0 0,0 0 0,0 0 0,0-1 0,0 1 0,0 0 0,0 0 0,0 0 0,0 0 0,0 0 0,0 0 0,-1 0-1,1 0 1,0 0 0,0 0 0,0 0 0,0-1 0,0 1 0,0 0 0,0 0 0,-1 0 0,1 0 0,0 0 0,0 0 0,0 0 0,0 0 0,0 0 0,0 0 0,0 0 0,-1 0 0,1 0 0,0 0 0,0 0 0,0 0 0,0 0-1,0 1 1,0-1 0,0 0 0,-1 0 0,1 0 0,0 0 0,0 0 0,0 0 0,0 0 0,0 0 0,0 0 0,0 0 0,0 0 0,-1 1 0,-2 13 710,1 26-154,2-38-507,7 403 1970,3-303-1671,44 195 1,-51-284-362,11 37 30,-12-46-11,-1-1 1,1 1-1,-1-1 0,1 1 1,0-1-1,0 0 0,1 1 1,-1-1-1,1 0 0,3 3 1,-6-6-17,1 0 0,0 1 0,-1-1 0,1 0 0,-1 0 0,1 0 1,0 1-1,-1-1 0,1 0 0,0 0 0,-1 0 0,1 0 1,0 0-1,-1 0 0,1 0 0,0 0 0,-1-1 0,1 1 0,0 0 1,-1 0-1,1 0 0,-1-1 0,1 1 0,0 0 0,-1-1 0,1 1 1,-1 0-1,1-1 0,-1 1 0,1-1 0,-1 1 0,0-1 1,1 1-1,-1-1 0,1 1 0,-1-1 0,0 0 0,0 1 0,1-1 1,-1 1-1,0-1 0,0 0 0,0 1 0,1-2 0,9-30 225,-10 32-229,8-43 97,-3-1-1,-1 1 1,-2-1 0,-2 0 0,-2 1 0,-1-1 0,-11-45 0,11 75-136,1 1 0,-2-1 0,0 1 1,-10-20-1,14 32 27,0 1 0,0-1 1,0 0-1,-1 1 0,1-1 1,0 0-1,0 1 0,-1-1 1,1 1-1,0-1 0,-1 0 1,1 1-1,-1-1 0,1 1 1,-1-1-1,1 1 0,-1 0 1,1-1-1,-1 1 0,0-1 1,1 1-1,-1 0 0,1 0 1,-1-1-1,0 1 0,1 0 1,-1 0-1,-1 0 0,2 0-3,-1 1 0,1 0 0,-1 0 0,1 0 0,-1 0 0,1 0 0,0 0 1,0 0-1,0 0 0,-1 0 0,1 0 0,0 0 0,0 0 0,0 0 0,0 0 0,1 0 0,-1 0 0,0 0 0,0-1 0,1 3 0,1 4 1,-1 0-1,2 0 0,-1 0 1,1-1-1,0 1 1,0-1-1,1 1 0,0-1 1,0 0-1,1 0 1,-1-1-1,1 1 0,0-1 1,1 0-1,-1-1 1,1 1-1,0-1 0,0 0 1,1-1-1,11 6 1,-12-6 19,0-1 0,1 0 1,-1-1-1,0 1 1,1-1-1,-1 0 0,1-1 1,-1 0-1,1 0 0,-1 0 1,1-1-1,-1 0 0,1 0 1,-1 0-1,0-1 1,0 0-1,1 0 0,-1-1 1,-1 0-1,1 0 0,0 0 1,-1-1-1,8-6 0,-4 3 7,-2-1-1,1 0 1,-1-1-1,0 0 1,-1 0-1,0-1 1,-1 1-1,0-1 1,0-1-1,-1 1 1,0 0-1,-1-1 1,3-20-1,-5 31-23,-1-1 0,0 0-1,0 0 1,1 0 0,-1 0-1,0 0 1,0 0 0,0 0-1,0 1 1,0-1 0,0 0-1,0 0 1,-1 0 0,1 0-1,0 0 1,0 0 0,-1 1-1,1-1 1,0 0 0,-1 0-1,1 0 1,-2-1 0,2 3-2,-1-1 1,0 0 0,0 1 0,1-1-1,-1 1 1,0-1 0,1 1-1,-1-1 1,1 1 0,-1 0 0,1-1-1,-1 1 1,1 0 0,-1-1-1,1 1 1,-1 0 0,1-1 0,0 1-1,-1 0 1,1 0 0,0 0-1,0-1 1,-1 3 0,-3 10-26,0 1 1,1-1 0,1 1-1,-2 22 1,4-30 34,0 0 0,0 1 0,0-1 0,1 0 0,-1 0 0,2 0 0,-1 0 0,1 0 0,0 0 0,0 0 0,0 0 0,6 9 0,-7-14 1,-1 0-1,1-1 1,0 1-1,0 0 0,0 0 1,0 0-1,0-1 1,0 1-1,0 0 1,0-1-1,0 1 0,0-1 1,0 1-1,1-1 1,-1 0-1,0 1 0,0-1 1,0 0-1,1 0 1,-1 0-1,0 0 0,0 0 1,0 0-1,1 0 1,-1 0-1,0-1 0,0 1 1,0 0-1,1-1 1,-1 1-1,0-1 0,0 1 1,0-1-1,2-1 1,2-1 8,-1 0-1,1-1 1,0 1 0,-1-1 0,0 0 0,5-6 0,4-8-33,-1 0-1,0 0 1,-2-1-1,0-1 1,-1 0-1,-1 0 1,0-1-1,7-37 1,-14 40-110,-1 17 125,0 1-1,0 0 0,0 0 1,0 0-1,0 0 1,0 0-1,0-1 1,0 1-1,-1 0 0,1 0 1,0 0-1,0 0 1,0 0-1,0 0 1,0-1-1,0 1 0,0 0 1,0 0-1,0 0 1,0 0-1,0 0 0,0 0 1,-1 0-1,1 0 1,0-1-1,0 1 1,0 0-1,0 0 0,0 0 1,0 0-1,0 0 1,-1 0-1,1 0 1,0 0-1,0 0 0,0 0 1,0 0-1,0 0 1,-1 0-1,1 0 0,0 0 1,0 0-1,0 0 1,0 0-1,0 0 1,0 0-1,-1 0 0,1 0 1,-1 2-60,-1-1 1,1 0-1,0 1 1,0-1-1,0 1 0,0 0 1,0-1-1,1 1 1,-1 0-1,0-1 1,1 1-1,-1 0 0,1 2 1,-2 1-136,1 0 1,0 0-1,0 0 1,1 0-1,-1 0 0,1 0 1,0 0-1,1 1 1,-1-1-1,1 0 0,0 0 1,0 0-1,1-1 1,2 8-1,5 0-467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68 447 14483,'-9'30'1361,"0"0"1,2 1-1,-6 61 1,12-71-925,1 1 1,1-1-1,1 0 1,1 0-1,0 0 1,12 36 0,7 6 223,-11-36-533,-1 1 0,-2 0-1,9 56 1,-17-79-149,0 0 1,0 0-1,0 0 1,-1 0-1,1 0 0,-1-1 1,-1 1-1,-2 9 1,3-13 10,1 0 1,-1 0-1,1 0 1,-1 0-1,1-1 1,-1 1 0,1 0-1,-1 0 1,0 0-1,1-1 1,-1 1-1,0 0 1,0-1-1,0 1 1,1 0-1,-1-1 1,0 1 0,0-1-1,0 0 1,0 1-1,0-1 1,0 0-1,0 1 1,0-1-1,0 0 1,0 0 0,0 0-1,0 0 1,0 0-1,0 0 1,0 0-1,0 0 1,0-1-1,0 1 1,0 0-1,0-1 1,0 1 0,0 0-1,0-1 1,0 1-1,0-1 1,0 0-1,1 1 1,-1-1-1,0 0 1,0 1 0,1-1-1,-2-1 1,-2-2-3,-1-1 1,1 1 0,0-1 0,1 0-1,-1 0 1,1 0 0,0-1 0,0 1-1,1-1 1,0 0 0,-3-8 0,-1-11 1,-5-35 1,10 54 8,-5-41 50,3-1 0,1 1 1,3-1-1,1 1 0,11-54 0,-3 46 164,2 1-1,3 0 0,3 1 0,24-54 0,-23 69 161,41-65 0,-49 86-216,1 1 0,1 0 0,1 1 0,0 0 0,27-21-1,-37 33-114,1 0 0,0 0-1,0 0 1,0 1 0,0-1 0,0 1-1,0 1 1,10-3 0,-14 4-39,1-1 0,-1 1 0,0 0-1,1 0 1,-1 0 0,1 0 0,-1 0 0,0 1 0,1-1 0,-1 0 0,0 0-1,0 1 1,1-1 0,-1 1 0,0-1 0,0 1 0,0 0 0,1-1 0,-1 1 0,0 0-1,0 0 1,0 0 0,0 0 0,0 0 0,-1 0 0,1 0 0,0 0 0,0 0 0,-1 0-1,1 1 1,0-1 0,-1 0 0,1 0 0,-1 1 0,0-1 0,1 0 0,-1 0 0,0 2-1,0 8-7,0 0-1,-1-1 1,0 1-1,-1-1 0,0 1 1,0-1-1,-1 0 0,-9 20 1,1 0 11,4-8 0,3-15-15,1 0-1,1 0 0,0 1 0,0 0 1,0-1-1,1 1 0,0 0 0,0 0 1,1 0-1,1 7 0,-1-13-7,0-1 0,1 0 0,0 0 0,-1 0 0,1 0 0,0 0 0,-1 0 0,1 0 0,0 0 0,0 0 0,0 0 0,0 0 0,0 0 0,0-1-1,0 1 1,0 0 0,0-1 0,0 1 0,1-1 0,1 1 0,29 6-336,-14-3 105,-9-2 115,-1 1 0,0 0 0,0 0 0,-1 1 1,1 0-1,-1 0 0,0 1 0,0 0 0,9 7 0,-13-9 108,-1 0 0,1 1 0,-1-1 0,1 0 0,-1 1 0,0-1 0,0 1 0,0 0 1,-1-1-1,1 1 0,-1 0 0,0 0 0,0 0 0,0 0 0,-1 0 0,1 0 0,-1 0 0,0 1 0,0-1 0,-1 0 0,0 6 0,-2-2 117,1 0-1,-1 0 0,-1 0 0,1 0 0,-1-1 0,-1 1 0,1-1 0,-1 0 0,0 0 1,-1-1-1,-8 9 0,7-8 48,-1 0 1,0-1-1,0 0 0,-1 0 1,1-1-1,-1 0 0,0 0 1,-1-1-1,-11 4 1,-5-5-406,25-3 261,0 0 1,0 0-1,0 0 1,0-1-1,0 1 1,0 0-1,0 0 1,0-1-1,0 1 1,0 0-1,0-1 1,0 1-1,0-1 1,0 1 0,0-1-1,0 0 1,1 1-1,-1-1 1,0 0-1,-1-1 1,0-7-212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2 416 16644,'0'0'33,"0"0"1,-1 0 0,1 0 0,0 1 0,0-1-1,0 0 1,0 0 0,0 1 0,0-1 0,0 0-1,0 0 1,0 0 0,0 1 0,0-1 0,0 0 0,0 0-1,0 1 1,0-1 0,0 0 0,0 0 0,0 1-1,0-1 1,0 0 0,0 0 0,0 0 0,1 1-1,-1-1 1,0 0 0,0 0 0,0 0 0,0 1-1,0-1 1,1 0 0,-1 0 0,0 0 0,0 0 0,0 0-1,1 1 1,-1-1 0,0 0 0,0 0 0,0 0-1,1 0 1,-1 0 0,0 0 0,0 0 0,1 0-1,-1 0 1,0 0 0,0 0 0,0 0 0,1 0-1,-1 0 1,0 0 0,0 0 0,1 0 0,-1 0 0,0 0-1,0 0 1,1 0 0,-1 0 0,0-1 0,0 1-1,17-15 749,-11 8-552,48-47 1851,61-67 479,-95 99-2142,-2-2 0,0 0 0,21-41 0,-36 59-342,-1 0 0,1 0 0,-1 0 0,0 0 0,0-1-1,1-8 1,-3 13-68,0 1 0,0 0 0,1 0 0,-1 0 0,-1-1 0,1 1 0,0 0 0,0 0 0,0 0 0,-1-1 0,1 1 0,0 0 0,-1 0 0,1 0 0,-1 0 0,1 0 0,-1 0 0,0 0 0,1 0 0,-1 0-1,0 0 1,0 0 0,0 0 0,0 1 0,0-1 0,0 0 0,0 0 0,0 1 0,0-1 0,0 1 0,0-1 0,0 1 0,0 0 0,0-1 0,0 1 0,-1 0 0,1 0 0,0-1 0,0 1 0,0 0 0,-3 1 0,-1-1-12,-1 1 1,1-1 0,-1 1-1,1 1 1,-1-1 0,1 1-1,0 0 1,0 0-1,0 1 1,0-1 0,0 1-1,0 0 1,1 1 0,0-1-1,-1 1 1,1 0-1,0 0 1,1 0 0,-6 7-1,1 1-12,-1 1-1,1-1 0,1 2 1,1-1-1,0 1 0,-6 17 1,9-20 10,1 0 1,-1-1-1,2 1 0,-1 0 1,1 0-1,2 18 1,-1-26 7,0 0 1,0 0-1,1 1 1,-1-1-1,1 0 1,0 0-1,0 0 1,0 0 0,0-1-1,0 1 1,1 0-1,-1 0 1,1-1-1,0 1 1,0-1-1,0 1 1,0-1-1,0 0 1,1 0-1,-1 0 1,1 0-1,-1 0 1,1-1 0,0 1-1,-1-1 1,1 1-1,6 1 1,-2-2 6,1 0 1,-1-1-1,0 1 1,1-2-1,-1 1 0,0-1 1,1 0-1,-1 0 1,0-1-1,0 0 1,13-5-1,2-3 26,-1 0 0,29-19 0,-18 7 26,-1 0-1,-2-2 0,29-29 0,-40 34-4,0-1 0,-1-1 0,-1-1 0,-1 0 0,14-27 0,-48 86-40,4-9-20,-14 37 1,23-50-1,-17 55-15,21-63 21,1 0 0,-1 0 0,1 0 0,1 0 0,-1 0 0,1 0 0,2 13 0,-2-19 0,0 0 0,1 0 0,-1 0-1,0 0 1,1 0 0,-1 0 0,1 0-1,-1 0 1,1 0 0,0 0 0,-1 0-1,1 0 1,0 0 0,-1 0 0,1-1-1,0 1 1,0 0 0,0 0 0,0-1 0,0 1-1,0-1 1,0 1 0,0-1 0,0 1-1,0-1 1,0 0 0,0 1 0,0-1-1,1 0 1,-1 0 0,0 0 0,0 0-1,0 0 1,0 0 0,0 0 0,0 0 0,1-1-1,-1 1 1,0 0 0,0-1 0,0 1-1,1-1 1,5-2 4,1 0-1,-1 0 0,0 0 1,12-10-1,16-13 22,-2-2 0,36-39 0,-35 33-14,49-39 1,-67 64-6,-15 9-9,-1 0 1,0 0 0,0 0 0,1 0 0,-1 0 0,0 0 0,0 0 0,1 0-1,-1 0 1,0 0 0,0 0 0,0 0 0,1 0 0,-1 0 0,0 0 0,0 0 0,1 1-1,-1-1 1,0 0 0,0 0 0,0 0 0,1 0 0,-1 0 0,0 0 0,0 1-1,0-1 1,0 0 0,1 0 0,-1 0 0,0 1 0,0-1 0,0 0 0,0 0-1,0 0 1,0 1 0,1 2-3,-1 0 0,0 0 0,0 0 0,-1 0 0,1 1 0,-1-1 0,0 4 1,-3 19-9,5-24 11,-1 0-1,0 0 0,0-1 0,1 1 1,-1 0-1,1 0 0,0-1 0,-1 1 1,1 0-1,0-1 0,0 1 0,0-1 1,0 1-1,0-1 0,0 1 0,1-1 1,-1 0-1,0 0 0,1 0 1,-1 0-1,1 0 0,1 1 0,0 0 1,1-1 0,-1 0 0,0 0 0,1-1 0,-1 1 0,1-1 0,-1 0 0,1 1 0,-1-1 0,7-1 0,4-2 4,0 0-1,0-1 1,-1 0-1,22-10 0,22-18-28,-42 23-38,0 1 0,0 0 0,20-7 0,-35 15 58,1 0 0,-1-1 0,0 1 0,1 0 0,-1 0 0,0 0 1,1 0-1,-1-1 0,0 1 0,1 0 0,-1 0 0,1 0 0,-1 0 0,0 0 0,1 0 0,-1 0 0,0 0 1,1 0-1,-1 0 0,0 0 0,1 0 0,-1 1 0,1-1 0,-1 0 0,0 0 0,1 0 0,-1 0 0,0 1 1,1-1-1,-1 0 0,0 0 0,0 1 0,1-1 0,-1 0 0,0 0 0,0 1 0,1-1 0,-1 0 0,0 1 1,0-1-1,0 0 0,0 1 0,1-1 0,-1 0 0,0 1 0,0-1 0,0 0 0,0 1 0,0-1 0,0 1 1,0-1-1,0 0 0,0 1 0,0 0 0,-6 22-138,4-20 117,-21 63-1900,23-66 1917,0 0-1,0-1 0,0 1 1,0 0-1,0 0 0,0 0 1,0 0-1,0 0 0,0 0 1,0 0-1,0 0 0,0 0 1,-1 0-1,1-1 0,0 1 1,0 0-1,0 0 1,0 0-1,0 0 0,0 0 1,0 0-1,0 0 0,-1 0 1,1 0-1,0 0 0,0 0 1,0 0-1,0 0 0,0 0 1,0 0-1,-1 0 0,1 0 1,0 0-1,0 0 0,0 0 1,0 0-1,0 0 0,0 0 1,0 0-1,-1 0 0,1 0 1,0 1-1,0-1 0,0 0 1,0 0-1,0 0 0,0 0 1,0 0-1,0 0 0,0 0 1,0 0-1,0 0 0,-1 0 1,1 1-1,0-1 0,0 0 1,0 0-1,0 0 0,0 0 1,0 0-1,0 0 0,0 1 1,0-1-1,0 0 0,0 0 1,0 0-1,0 0 1,0 0-1,0 0 0,1-8-474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15187,'-3'10'624,"6"5"-624,2 1-32,12 5 961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188 368 19612,'2'0'1706,"-4"0"-354,-8 0 489,9 0-1766,0 0 0,0 0 1,0 0-1,0 0 0,0 0 0,0 1 0,0-1 1,0 0-1,0 1 0,0-1 0,0 1 0,0-1 1,0 1-1,0-1 0,1 1 0,-1-1 1,0 1-1,0 0 0,0 0 0,1-1 0,-2 2 1,3-2-71,-1 1 1,0-1 0,0 0 0,0 0 0,0 1 0,0-1-1,1 0 1,-1 0 0,0 1 0,0-1 0,0 0-1,1 0 1,-1 1 0,0-1 0,0 0 0,1 0 0,-1 0-1,0 0 1,1 0 0,-1 1 0,0-1 0,0 0-1,1 0 1,-1 0 0,0 0 0,1 0 0,-1 0 0,0 0-1,1 0 1,-1 0 0,0 0 0,1 0 0,-1 0 0,0 0-1,0 0 1,1 0 0,-1-1 0,0 1 0,1 0-1,-1 0 1,0 0 0,1-1 0,16-3 41,-9 0-54,0 0-1,0-1 1,0 0-1,0 0 1,-1 0-1,0-1 1,0 0-1,-1-1 1,0 1 0,0-1-1,0-1 1,-1 1-1,0-1 1,-1 1-1,1-2 1,-1 1 0,-1 0-1,0-1 1,0 1-1,-1-1 1,0 0-1,0 0 1,-1 0-1,0 0 1,-1-11 0,0 18 6,0 1 1,0-1 0,0 0 0,0 1 0,0-1-1,-1 0 1,1 1 0,-1-1 0,0 0-1,1 1 1,-1-1 0,0 1 0,0-1 0,0 1-1,0-1 1,0 1 0,0 0 0,0 0 0,0-1-1,-3 0 1,3 1 0,-1 0 0,1 1 0,-1-1 0,0 1 1,0 0-1,1-1 0,-1 1 0,0 0 0,0 0 0,1 0 0,-1 0 0,0 0 0,0 1 0,1-1 0,-1 0 1,-2 2-1,-5 1 2,1 1 0,-1 0 0,1 0 0,0 1 0,1 0 0,-8 7 1,-8 8 23,0 1 1,2 1 0,1 0 0,1 2 0,1 0 0,1 2-1,-19 37 1,32-56-10,0 1-1,1 0 0,0 0 1,1 0-1,-3 10 1,5-16-29,-1 0 0,1 0 1,0-1-1,0 1 1,0 0-1,0 0 1,0-1-1,0 1 0,1 0 1,-1-1-1,0 1 1,1 0-1,-1-1 1,1 1-1,0 0 0,0-1 1,-1 1-1,1-1 1,0 1-1,0-1 1,0 0-1,1 1 0,-1-1 1,0 0-1,0 0 1,1 0-1,-1 0 1,1 0-1,-1 0 0,1 0 1,2 1-1,2 0-153,1 0 1,-1-1-1,1 0 0,-1 0 0,1 0 0,-1-1 1,1 0-1,-1 0 0,1-1 0,-1 0 0,9-2 0,0-1-24,0 0 0,0-2-1,25-12 1,21-17-407</inkml:trace>
  <inkml:trace contextRef="#ctx0" brushRef="#br0" timeOffset="1">644 1 17548,'-16'12'886,"-12"9"524,-25 27 1,46-42-1096,1 0 1,0 1-1,1 0 1,-1 1 0,1-1-1,1 1 1,-1 0-1,1 0 1,-3 11 0,6-18-288,1 1 1,0-1-1,-1 0 1,1 0-1,0 0 1,0 1-1,0-1 1,0 0-1,0 1 1,0-1-1,0 0 1,1 0-1,-1 0 1,0 1-1,1-1 1,-1 0-1,1 0 1,-1 0-1,1 0 1,-1 1-1,1-1 1,0 0-1,0 0 1,0 0-1,-1-1 1,1 1 0,0 0-1,0 0 1,0 0-1,0-1 1,0 1-1,0 0 1,1-1-1,-1 1 1,0-1-1,0 1 1,0-1-1,1 0 1,-1 1-1,0-1 1,2 0-1,8 2-61,1-1-1,-1 0 0,22-2 1,-14 1 6,-9 0-6,1 0 0,-1 1 1,0 1-1,0 0 0,1 0 1,-2 1-1,1 0 0,17 9 0,-23-10 28,-1-1-1,0 1 0,0 0 0,-1 1 0,1-1 0,0 0 0,-1 1 0,1 0 0,-1-1 1,0 1-1,0 0 0,0 0 0,0 0 0,-1 0 0,1 1 0,-1-1 0,0 0 1,0 1-1,0-1 0,0 0 0,0 1 0,-1 0 0,0-1 0,0 1 0,0-1 1,0 1-1,0-1 0,-1 1 0,-1 5 0,0 0 13,-1 0 0,-1-1 0,1 1 0,-1-1 0,-1 0 1,0 0-1,0 0 0,0-1 0,-1 0 0,0 0 0,-1 0 0,1-1 0,-1 0 0,-1 0 0,-9 6 0,-2 0-109,-1 0 0,-1-1-1,0-2 1,-43 15-1,21-14 22,-6-5-26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68 19268,'-3'-11'2588,"-1"22"-1192,1 24 411,3-27-1543,0 15 388,5 44 0,-4-61-606,0-1 0,0 1 0,0-1 0,1 1 0,0-1 0,0 0 0,0 0 0,1 0 0,0 0 0,0 0 0,0-1 0,0 1 0,8 7 0,-9-11-29,-1 0-1,1 1 1,0-1 0,0 0-1,0 0 1,0 0 0,0-1-1,0 1 1,0 0 0,0-1-1,0 0 1,0 1 0,0-1-1,0 0 1,0 0 0,4 0-1,-2-1 8,1 0-1,-1 0 1,1 0-1,-1-1 0,1 1 1,-1-1-1,5-3 1,4-3 30,-1 0 0,1-2 0,15-15 0,51-58 192,-9 7-125,-52 63-114,-17 13-7,-1 0 0,1 0-1,-1 0 1,0 0 0,1 0 0,-1 0-1,1 0 1,-1 0 0,0 0 0,1 0-1,-1 0 1,1 0 0,-1 0 0,1 0 0,-1 0-1,0 0 1,1 0 0,-1 1 0,0-1-1,1 0 1,-1 0 0,1 0 0,-1 1-1,0-1 1,1 0 0,-1 1 0,2 2-4,-1 0 0,0-1 1,0 1-1,0 0 1,0 0-1,0 0 1,-1 0-1,1 6 0,7 23-14,-7-31 18,-1 1-1,1-1 1,0 0-1,0 0 1,0 0-1,0 0 0,0 0 1,0 0-1,0 0 1,0 0-1,0 0 1,0 0-1,0 0 0,1 0 1,-1-1-1,0 1 1,0-1-1,1 1 1,-1-1-1,3 1 0,-2-1 2,1 0-1,0 0 0,-1 0 0,1 0 1,0 0-1,-1-1 0,1 0 0,0 1 0,-1-1 1,4-1-1,5-4 2,-1 1 0,1-2 0,16-12 0,-25 17-2,37-32-88,-31 26-36,1 0 1,0 1-1,0-1 1,0 2-1,1-1 1,0 1-1,10-4 1,-19 10 92,0-1-1,-1 1 1,1 0 0,-1 0 0,1 0 0,0 0-1,-1-1 1,1 1 0,-1 0 0,1 0 0,0 0 0,-1 0-1,1 0 1,-1 1 0,1-1 0,0 0 0,-1 0-1,1 0 1,-1 0 0,1 1 0,0-1 0,-1 0-1,1 1 1,-1-1 0,1 0 0,-1 1 0,1-1-1,0 1 1,0 1-46,-1-1-1,1 0 0,0 1 1,-1-1-1,0 0 0,1 1 1,-1-1-1,0 1 0,1-1 1,-1 1-1,0 2 0,0 1-39,-1 1 0,1-1 0,-1 0 0,0 1 0,-3 7 0,0-6-61,1-4-34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18932,'-10'-2'1608,"6"12"-1200,-2 2-151,6 4 767,4 0-1080,6-2 80,3-1-72,9-6-104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13531,'7'85'2600,"2"17"246,-7-88-2278,1 0-1,0-1 1,1 0-1,1 1 1,7 14-1,-11-25-444,1 0-1,-1-1 1,1 1-1,0 0 0,-1-1 1,1 0-1,1 1 1,-1-1-1,0 0 1,0 0-1,1 0 1,-1 0-1,1 0 1,-1-1-1,1 1 1,0-1-1,0 0 1,5 2-1,-4-2-32,0-1-1,0 0 1,0 0 0,-1 0 0,1 0-1,0-1 1,0 1 0,0-1 0,0 0-1,-1 0 1,1 0 0,0-1 0,4-1-1,0-2-4,0 0 1,1 0-1,-2-1 0,1 0 0,-1-1 0,0 1 0,0-1 0,-1-1 0,1 1 0,-2-1 0,8-12 0,-6 5-4,-1 0 1,0 0 0,-1-1-1,-1 1 1,0-1 0,2-30-1,-5 36-81,0 0-1,-1 1 1,0-1-1,-1 0 1,0 0-1,-1 1 1,0-1 0,0 1-1,-1-1 1,-1 1-1,1 0 1,-8-14-1,10 21-6,0 1 0,0-1 0,-1 1-1,1-1 1,0 0 0,0 1 0,-1 0 0,1-1-1,-1 1 1,1 0 0,-1 0 0,0 0 0,0 0-1,-3-2 1,4 3 1,0 0 0,0 0 0,0 0-1,0 0 1,0 0 0,0 0 0,0 0-1,0 0 1,1 0 0,-1 1 0,0-1-1,0 0 1,0 0 0,0 1 0,0-1-1,0 1 1,0-1 0,0 1 0,1-1-1,-1 1 1,-1 1 0,0 0-4,0 1 0,-1 0 0,1 0 0,0 0 0,1 0 0,-1 1 1,0-1-1,1 0 0,0 1 0,0-1 0,0 1 0,0-1 0,0 6 0,0-3 9,1 1 0,0-1 1,0 1-1,1-1 0,0 1 0,0-1 0,0 1 0,1-1 1,0 0-1,0 0 0,0 0 0,1 0 0,0 0 0,0 0 1,5 6-1,-5-10 1,-1 1 0,1 0 1,-1-1-1,1 1 1,0-1-1,0 0 0,0 0 1,1 0-1,-1 0 1,0-1-1,1 1 0,-1-1 1,1 0-1,0 0 0,-1 0 1,1-1-1,0 1 1,-1-1-1,1 0 0,0 0 1,-1 0-1,1 0 1,0-1-1,0 1 0,-1-1 1,1 0-1,6-3 0,1 0 3,0-1-1,0-1 1,-1 0-1,1-1 0,-1 0 1,0 0-1,-1-1 0,0 0 1,0-1-1,11-15 0,-10 12-18,-2 0 0,1-1-1,-2 0 1,1 0 0,-2-1-1,0 1 1,-1-2-1,5-17 1,-9 27-12,0-1 0,0 0 1,-1 1-1,0-1 0,0 0 0,-2-10 0,2 15 22,0 1-1,0-1 1,0 0-1,0 0 1,-1 1-1,1-1 1,0 0-1,-1 1 1,1-1-1,0 0 0,-1 1 1,1-1-1,-1 0 1,1 1-1,-1-1 1,1 1-1,-1-1 1,0 1-1,1-1 1,-1 1-1,1-1 1,-1 1-1,-1-1 1,1 1-2,0 0 1,-1 0 0,1 1-1,0-1 1,-1 0 0,1 0-1,0 1 1,-1-1 0,1 1-1,0-1 1,0 1 0,-1-1-1,1 1 1,0 0 0,0 0-1,0 0 1,0 0 0,-2 1-1,-5 7 49,0-1-1,0 1 1,1 1-1,0-1 1,1 1-1,0 0 1,1 1-1,-9 21 1,7-12 84,1 0 0,1 0 1,0 0-1,-2 27 0,7-40-98,-1-1 0,1 0 1,1 1-1,-1-1 0,1 0 0,0 1 0,1-1 0,2 7 0,-4-11-51,1 0-1,0 0 0,0 0 0,0 0 0,0 0 0,0 0 0,1 0 0,-1-1 0,0 1 0,1-1 0,0 1 0,-1-1 1,1 1-1,0-1 0,-1 0 0,1 0 0,0 0 0,0 0 0,0 0 0,0 0 0,0 0 0,0-1 0,0 1 0,1-1 1,-1 0-1,0 1 0,3-1 0,0-1-149,0 1 0,0-1 0,0 0 0,0 0 0,0-1 0,-1 1 0,1-1 0,0 0 0,-1 0 0,8-5 0,41-34-750,-47 36 885,44-40-606,1-6-166</inkml:trace>
  <inkml:trace contextRef="#ctx0" brushRef="#br0" timeOffset="1">802 1 15363,'-79'49'3144,"72"-44"-2852,1 0 1,0 0 0,0 0-1,0 1 1,1 0-1,0 0 1,0 0-1,1 1 1,-6 9 0,9-14-247,0 0 1,1-1 0,-1 1 0,0 0 0,1 0 0,-1 0 0,1-1 0,0 1 0,0 0-1,0 0 1,0 0 0,0 0 0,0 0 0,0-1 0,0 1 0,1 0 0,-1 0 0,1 0-1,-1-1 1,1 1 0,0 0 0,0 0 0,-1-1 0,1 1 0,1-1 0,-1 1 0,0-1-1,0 1 1,0-1 0,1 0 0,-1 0 0,1 1 0,-1-1 0,1 0 0,-1 0 0,1 0-1,3 1 1,7 3-50,0-1-1,1 0 1,-1-1-1,21 4 1,-9-3-4,-2 1-12,-4-2-37,0 1-1,0 0 1,-1 1-1,1 2 1,-1-1-1,0 2 1,23 14 0,-38-20 53,0-1 1,1 1-1,-1 0 1,0 0 0,0 0-1,0 1 1,0-1 0,0 0-1,-1 1 1,1-1 0,-1 1-1,0 0 1,0-1 0,1 1-1,-2 0 1,1 0 0,0-1-1,-1 1 1,1 4 0,-1-2 8,0-1 1,-1 1 0,1-1 0,-1 1 0,-1-1 0,1 1 0,0-1 0,-1 0 0,0 0 0,0 0-1,-4 7 1,0-3 22,-1 1 1,0-1-1,0 0 0,-1 0 0,0-1 0,0 1 0,0-2 0,-1 0 0,0 0 0,-12 6 1,18-11-55,0 1 0,0-1 0,0 1 0,-1-1 0,1 0 0,0 0 0,0 0 1,-1-1-1,1 1 0,-1-1 0,1 0 0,-1 0 0,1 0 0,0 0 0,-1-1 0,1 0 1,-1 1-1,1-1 0,0 0 0,0 0 0,-1-1 0,1 1 0,0-1 0,0 0 1,0 1-1,1-1 0,-1 0 0,0-1 0,1 1 0,-1 0 0,1-1 0,0 0 0,0 1 1,0-1-1,0 0 0,0 0 0,-2-6 0,-14-32-164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18220,'30'0'2096,"9"-5"-1183,2-2-393,10-1 1112,0 0-552,4 1-840,-1-3-792,-7 6 552,-5 0-216,-9-9-232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17268,'2'26'1077,"-1"0"1,-1 0-1,-7 48 1,1 5 432,5-70-1353,1 158 1981,1-142-1829,2 0 0,1-1 0,0 1 0,14 38 0,-17-59-258,1 1 0,0-1-1,1 1 1,-1-1-1,1 0 1,-1 0 0,1 0-1,5 4 1,-7-7-41,-1-1 1,1 1 0,0-1-1,-1 1 1,1-1-1,0 1 1,-1-1 0,1 1-1,0-1 1,0 0-1,-1 0 1,1 1 0,0-1-1,0 0 1,0 0 0,0 0-1,-1 0 1,1 0-1,0 0 1,0 0 0,1 0-1,-1-1-1,1 0 0,-1 0 0,0 1-1,0-1 1,0 0 0,0 0 0,1 0-1,-2 0 1,1-1 0,0 1 0,0 0 0,0 0-1,0-1 1,-1 1 0,1 0 0,-1-1-1,1-1 1,3-9-34,0-1-1,-1 1 1,-1-1 0,0 0-1,-1 0 1,0 0-1,-1 0 1,-1 0-1,0 0 1,-1 0 0,0 0-1,-1 0 1,-5-14-1,8 25 1,-1 1 0,1-1-1,-1 1 1,0-1 0,1 0 0,-1 1-1,0 0 1,0-1 0,0 1 0,-1-1-1,1 1 1,0 0 0,0 0 0,-1 0 0,-1-2-1,3 3 18,-1 0 0,1 0 0,0 0 0,0 0 0,-1 0-1,1 0 1,0 0 0,0 0 0,-1 0 0,1 0 0,0 0 0,0 0 0,-1 0-1,1 0 1,0 0 0,0 0 0,0 0 0,-1 0 0,1 0 0,0 0 0,0 1-1,-1-1 1,1 0 0,0 0 0,0 0 0,0 0 0,0 0 0,-1 1-1,1-1 1,0 0 0,0 0 0,0 0 0,0 1 0,-1-1 0,0 17-124,1-13 133,0 0 0,1 0 0,-1-1 0,1 1 0,0 0 0,0-1 0,0 1 0,1 0 0,0-1 0,-1 0 0,1 1 0,0-1 0,0 0 1,1 0-1,-1 0 0,1 0 0,-1 0 0,1-1 0,0 1 0,0-1 0,5 3 0,-4-3 11,0-1-1,-1 1 1,1-1 0,0 0 0,0-1 0,0 1-1,0-1 1,0 1 0,-1-1 0,1 0 0,0-1-1,0 1 1,0-1 0,0 1 0,0-1 0,0 0 0,-1-1-1,1 1 1,0-1 0,6-3 0,0-2-12,-1 1 1,0-1-1,0-1 1,-1 1-1,0-2 0,0 1 1,-1-1-1,0 0 1,0 0-1,-1-1 1,-1 0-1,1 0 1,-2-1-1,6-15 0,-17 50-30,2 0-1,-5 39 1,9-55 60,0 0 0,1 0 1,1 0-1,-1 0 0,1 0 1,1 0-1,-1 0 0,1 0 1,1 0-1,-1-1 0,8 15 0,-8-19-50,-1-1-1,1 0 1,-1 0-1,1 0 1,0 0-1,0 0 1,0 0-1,0 0 1,0-1-1,0 1 1,1-1-1,-1 1 1,0-1-1,1 0 1,-1 0-1,1 0 1,0 0-1,-1 0 1,1-1-1,0 1 1,-1-1-1,1 0 1,0 0-1,-1 0 1,1 0-1,0 0 1,0 0-1,-1-1 1,1 0-1,0 1 1,-1-1-1,1 0 1,3-2-1,1 0-130,1-1 0,-1 0 1,0 0-1,0-1 0,-1 1 0,1-2 0,-1 1 0,0-1 1,-1 0-1,7-7 0,16-34-265,-1-17-147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20228,'-7'27'684,"2"1"-1,1-1 0,1 1 0,1 1 0,2-1 0,4 47 1,5-14 167,32 116 1,-32-140-792,-8-34-8,0-7-33,-1-8-12,-9-33-315,-2 1 0,-2 0-1,-24-55 1,35 95 240,0-1-1,0 0 1,-1 1 0,1 0 0,-1-1 0,0 1 0,-7-7-1,10 11 66,0 0 0,0 0 0,0-1-1,0 1 1,0 0 0,-1 0 0,1 0 0,0 0-1,0 0 1,0 0 0,0 0 0,0 0-1,-1 0 1,1-1 0,0 1 0,0 0 0,0 0-1,0 0 1,-1 0 0,1 0 0,0 0 0,0 0-1,0 0 1,0 0 0,-1 0 0,1 0-1,0 0 1,0 0 0,0 0 0,0 1 0,-1-1-1,1 0 1,0 0 0,0 0 0,0 0-1,0 0 1,-1 0 0,1 0 0,0 0 0,0 0-1,0 1 1,0-1 0,0 0 0,0 0-1,0 0 1,-1 0 0,1 0 0,0 1 0,0-1-1,0 0 1,0 0 0,0 0 0,0 0-1,0 1 1,0-1 0,0 0 0,0 0 0,1 13-55,2 0 100,1-1 1,0 0-1,1 0 0,0 0 0,1-1 0,1 0 0,12 17 1,-12-19 14,-1 0 0,2-1 0,-1 0 0,1-1 0,1 1 0,-1-2 0,1 1 0,0-1 0,14 7 1,-16-10-14,0-1 1,0 0 0,0 0-1,0-1 1,1 1 0,-1-2-1,0 1 1,1-1 0,-1 0 0,0 0-1,1-1 1,-1 0 0,0-1-1,0 1 1,0-1 0,0-1 0,0 1-1,0-1 1,-1 0 0,1-1-1,-1 0 1,10-7 0,-9 6-39,-1 0 1,0-1-1,-1 1 0,1-1 1,-1 0-1,-1-1 1,1 1-1,-1-1 1,0 0-1,0 0 0,-1 0 1,0 0-1,0-1 1,-1 0-1,0 1 0,0-1 1,-1 0-1,0 0 1,0 0-1,-1-13 0,0 20-14,0 0 0,0 0 0,0 0 0,0 0 0,0 0 0,-1 0 0,1 0 0,0 0 0,0 1 0,-1-1 0,1 0 0,-1 0 0,1 0 0,-1 0 0,0-1 0,0 2 5,1 0 0,0-1 1,-1 1-1,1 0 0,0 0 0,-1 0 0,1 0 0,0 0 1,-1 0-1,1 0 0,0 0 0,-1 0 0,1 0 0,0 0 0,-1 0 1,1 0-1,0 0 0,-1 0 0,1 0 0,0 1 0,-1-1 1,1 0-1,0 0 0,-1 0 0,1 0 0,0 1 0,0-1 1,-1 0-1,-1 2 3,0 1 0,0-1 0,0 0 0,0 0 0,0 1 0,1-1 1,-1 1-1,1-1 0,-1 4 0,-4 10 113,2 0 1,0 0-1,1 0 0,0 1 1,1 0-1,1-1 1,1 1-1,0 0 0,1-1 1,1 1-1,5 19 0,-6-33-81,0 0 0,0 0 0,1 0 0,-1 0 0,1 0-1,-1 0 1,1 0 0,0-1 0,4 5 0,-5-7-45,0 1-1,-1 0 1,1 0 0,0-1-1,0 1 1,0-1 0,0 1-1,0-1 1,0 1 0,0-1-1,0 0 1,0 1 0,0-1-1,0 0 1,0 0 0,0 0-1,0 0 1,0 0 0,0 0-1,0 0 1,0 0 0,1 0-1,-1 0 1,0 0 0,0-1-1,0 1 1,0 0 0,0-1-1,0 1 1,0-1 0,-1 1-1,3-2 1,0-1-146,0 0 0,0-1 0,0 1 0,0-1 0,-1 0 0,1 0 0,-1 0 0,0 0 0,0 0 0,0 0 0,-1 0 0,0-1 0,1 1 0,-1-6 0,3-12-226,1-35-1,-5 57 375,3-65-731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18396,'0'13'1304,"0"3"-1112,6 1-208,3 2-48,2 0-392,5 0 440,1 0-144,8-2-120</inkml:trace>
  <inkml:trace contextRef="#ctx0" brushRef="#br0" timeOffset="1">295 149 15859,'-6'2'318,"0"0"-1,0 1 0,1 0 0,-1 0 0,1 0 1,-1 0-1,1 1 0,0 0 0,0 0 1,1 1-1,-1-1 0,1 1 0,0 0 0,-5 8 1,2-2 215,-1 1 1,2 0 0,0 0-1,1 1 1,-7 22 0,10-27-303,0 0 1,1 0 0,0 0-1,0 0 1,1 0-1,0 13 1,1-18-177,-1-1 0,0 1 0,1-1 0,-1 1 0,1 0 0,0-1 1,0 1-1,0-1 0,0 1 0,1-1 0,-1 0 0,0 0 0,1 1 0,0-1 0,-1 0 0,1 0 0,0-1 0,0 1 0,0 0 0,0-1 0,1 1 1,-1-1-1,0 1 0,3 0 0,2 0-23,0-1 0,-1 0 1,1 0-1,0 0 0,0-1 1,0 0-1,-1 0 0,1-1 1,0 0-1,0 0 0,-1-1 0,1 1 1,0-2-1,11-4 0,1-2-89,0-1-1,-1 0 0,28-21 0,46-52-571,-47 40-57,-44 43 678,-1 0 0,0 0 0,0-1 0,0 1 0,0 0 0,0 0 0,0 0 0,0 0 0,0 0 0,0 0 0,0 0 0,1 0-1,-1 0 1,0-1 0,0 1 0,0 0 0,0 0 0,0 0 0,0 0 0,1 0 0,-1 0 0,0 0 0,0 0 0,0 0 0,0 0 0,0 0 0,1 0 0,-1 0 0,0 0 0,0 0-1,0 0 1,0 0 0,0 0 0,0 0 0,1 0 0,-1 0 0,0 0 0,0 1 0,0-1 0,0 0 0,0 0 0,0 0 0,0 0 0,1 0 0,-1 0 0,0 0 0,0 1 0,1 8-124,-3 16 167,2-21-55,-1-3-5,1 1-1,0 0 0,0-1 0,0 1 0,0 0 0,0-1 0,0 1 0,0-1 1,1 1-1,-1 0 0,0-1 0,1 1 0,1 2 0,-2-4-30,0 0 0,1 1 0,-1-1-1,0 0 1,1 0 0,-1 1 0,0-1 0,1 0 0,-1 0-1,1 0 1,-1 1 0,0-1 0,1 0 0,-1 0 0,1 0-1,-1 0 1,1 0 0,-1 0 0,1 0 0,-1 0 0,0 0-1,1 0 1,-1 0 0,1 0 0,-1 0 0,1-1 0,-1 1-1,0 0 1,1 0 0,0-1 0,3-1-223,0-1-1,0 0 1,-1 0 0,1 0-1,-1 0 1,1-1-1,3-5 1,14-17-446,5-8-269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16508,'-7'1'415,"-1"1"1,1 0-1,0 0 1,0 1-1,0 0 1,0 0-1,0 0 1,0 1-1,-7 6 1,5-4 31,-1 2 0,2-1 0,-1 1 1,1 1-1,-9 11 0,14-16-313,1-1 0,-1 1 1,1 0-1,0 0 0,0 0 0,0 0 0,1 0 0,-3 8 0,4-11-118,0 1 1,0-1 0,0 1-1,0-1 1,0 0-1,1 1 1,-1-1-1,0 1 1,1-1-1,-1 0 1,1 1-1,-1-1 1,1 0-1,0 0 1,-1 1-1,1-1 1,0 0-1,0 0 1,0 0 0,0 0-1,0 0 1,0 0-1,0 0 1,0 0-1,1-1 1,-1 1-1,0 0 1,0-1-1,1 1 1,2 0-1,12 4-169,0-1 0,0 0-1,1-2 1,-1 0 0,1 0-1,28-2 1,-2 0-110,-19 1 131,68 6-317,-83-6 489,0 0 0,0 1 0,-1 1 0,1-1 0,-1 1 0,1 1 0,14 7 0,-22-10-2,0 0 0,0-1 0,0 1 0,0 0 1,0 0-1,0 0 0,0 0 0,0 0 1,0 0-1,0 0 0,0 0 0,-1 1 0,1-1 1,0 0-1,-1 0 0,1 1 0,-1-1 0,0 0 1,1 1-1,-1-1 0,0 0 0,0 1 0,0 1 1,0 0 54,-1-1 0,1 1 0,-1-1 0,0 1 0,0-1 0,0 0 0,0 1 0,0-1 0,-1 0 0,1 0 1,-4 4-1,-3 2 261,0 0 1,0 0 0,-1-1-1,-17 10 1,16-11-347,0-1-1,-1 0 0,1 0 1,-1-1-1,0-1 1,-1 0-1,1 0 0,0-1 1,-1-1-1,0 0 1,1 0-1,-1-1 0,0-1 1,1 0-1,-1 0 1,1-1-1,-22-7 1,1-4-283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96 15027,'-1'-3'163,"0"0"0,0 1 1,0-1-1,0 1 0,0-1 0,-1 1 0,1-1 0,-1 1 0,0 0 0,1 0 1,-1 0-1,0 0 0,0 0 0,-1 0 0,1 0 0,0 1 0,-1-1 0,1 1 0,0-1 1,-1 1-1,0 0 0,1 0 0,-1 0 0,0 1 0,0-1 0,1 1 0,-1-1 1,0 1-1,0 0 0,0 0 0,1 0 0,-1 0 0,0 1 0,-3 0 0,-5 2 100,-1 0 0,1 0-1,0 1 1,0 1 0,0 0-1,0 1 1,1-1 0,0 2-1,1 0 1,-1 0 0,-12 13-1,13-11-194,0 1-1,0 0 1,1 0-1,0 1 1,1 0-1,0 1 1,1 0-1,0 0 1,1 0-1,-4 15 1,8-25-57,0 1 1,0 0 0,1 0 0,-1 0 0,1 0 0,0 0 0,0 0-1,0 0 1,0 0 0,0 0 0,1 0 0,-1 0 0,1 0-1,0 0 1,0 0 0,0-1 0,0 1 0,3 4 0,-2-5 10,0 0-1,-1-1 1,1 1 0,0-1 0,0 1-1,0-1 1,0 0 0,0 0 0,1 0 0,-1 0-1,0 0 1,0 0 0,1-1 0,-1 1 0,0-1-1,1 1 1,-1-1 0,1 0 0,-1 0 0,0 0-1,1-1 1,-1 1 0,5-1 0,3-2 45,-1 0 0,0 0 1,1 0-1,-1-1 0,0-1 1,-1 1-1,1-1 0,-1-1 1,0 0-1,0 0 1,-1 0-1,12-13 0,-10 8 6,0 1 0,-1-1-1,0-1 1,-1 1 0,0-2-1,-1 1 1,0 0 0,6-22-1,-9 24-18,-1-1 1,0 0-1,1-21 0,-3 28-38,0 0 0,0 1 1,0-1-1,-1 0 0,1 0 1,-1 0-1,0 1 0,0-1 1,0 0-1,-1 1 0,1-1 1,-1 1-1,0 0 0,-4-6 1,5 8-13,1 0-1,-1 0 1,0 0 0,1 1-1,-1-1 1,0 0 0,0 0-1,0 1 1,0-1 0,0 0-1,1 1 1,-1-1 0,0 1-1,0 0 1,0-1 0,0 1-1,-1 0 1,1-1 0,0 1-1,0 0 1,0 0 0,0 0-1,0 0 1,0 0 0,0 0-1,0 0 1,0 0 0,0 1-1,0-1 1,0 0 0,0 1-1,0-1 1,0 1 0,0-1-1,0 1 1,0-1 0,0 1-1,0-1 1,0 1 0,0 0-1,1 0 1,-1 0 0,-1 1-1,0 0-12,0 1-1,0 0 1,1 0 0,-1 0-1,0 0 1,1 0-1,0 0 1,0 0-1,0 1 1,0-1-1,1 0 1,-1 7 0,0-8-67,1 1 1,0-1-1,0 1 1,0-1-1,1 1 1,-1-1-1,1 1 1,-1-1 0,1 1-1,0-1 1,0 0-1,0 1 1,0-1-1,0 0 1,0 0-1,1 0 1,-1 0 0,1 0-1,-1 0 1,1 0-1,0 0 1,0-1-1,0 1 1,0-1-1,0 1 1,0-1 0,0 0-1,0 0 1,1 0-1,4 1 1,-3-1-92,1 0 0,0-1 0,0 0 0,0 0 0,-1 0 0,1-1 0,0 1 1,0-1-1,-1 0 0,1-1 0,0 1 0,-1-1 0,1 0 0,-1 0 0,7-5 0,25-22-622,-3-9-153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27 15251,'0'-1'113,"1"0"1,-1 0-1,0 0 0,0 0 0,0 0 1,0 0-1,0 0 0,0 0 0,0 0 0,-1 0 1,1 0-1,0 0 0,0 0 0,-1 0 0,1 0 1,-1 0-1,1 0 0,-1 0 0,1 1 0,-1-1 1,1 0-1,-1 0 0,0 1 0,1-1 1,-1 0-1,0 0 0,0 1 0,-1-1 0,1 1 32,-1 0 0,1 0-1,-1 1 1,1-1 0,-1 1-1,1-1 1,-1 1 0,1 0-1,0 0 1,-1-1-1,1 1 1,0 0 0,0 0-1,0 0 1,0 0 0,-1 1-1,1-1 1,1 0 0,-3 2-1,-5 8 225,1-1 0,0 2 0,0-1 0,1 1 0,1 0 0,0 0 0,0 0 0,1 1 0,1 0 0,0 0 0,1 0 0,0 0 0,1 0 0,1 0 0,1 18 0,-1-27-349,1 0-1,0 0 1,0 0-1,0 0 0,1 0 1,-1 0-1,1 0 1,0 0-1,0 0 1,1-1-1,-1 1 1,1-1-1,-1 0 1,1 0-1,0 0 0,0 0 1,1 0-1,-1 0 1,0-1-1,1 0 1,0 0-1,-1 0 1,7 2-1,6 2-175,1-1-1,0-1 1,0 0 0,25 1 0,5 2-330,-45-7 470,0 0 0,0 1 0,0-1 0,0 1 0,0-1 0,0 1 0,0 0 0,-1-1-1,1 1 1,0 0 0,0 0 0,-1 1 0,1-1 0,-1 0 0,1 0 0,-1 1 0,1-1 0,-1 1 0,0-1 0,2 3 0,-3-2 37,0-1 0,1 1-1,-1-1 1,0 1 0,0-1 0,-1 1 0,1-1 0,0 0 0,0 1 0,-1-1 0,1 1 0,-1-1-1,1 0 1,-1 1 0,1-1 0,-1 0 0,0 1 0,0-1 0,0 0 0,0 0 0,0 0 0,0 0 0,0 0-1,0 0 1,0 0 0,0 0 0,-2 1 0,-4 3 123,0-1 0,0 1 0,0-1 0,0-1 0,-1 1 0,1-1 1,-13 3-1,16-5-195,0 0 0,-1 0 0,1 0 0,0-1 0,0 0 0,0 1 0,0-2 0,0 1 0,0 0 0,0-1 0,-1 0 0,1 1 1,0-2-1,0 1 0,1 0 0,-8-5 0,10 6-8,-1-1 1,1 0 0,0 0-1,0 0 1,0 0 0,0 0-1,1 0 1,-1 0 0,0 0-1,0 0 1,1 0 0,-1-1-1,1 1 1,-1 0-1,1-1 1,-1 1 0,1 0-1,0-1 1,-1 1 0,1 0-1,0-1 1,0 1 0,0 0-1,0-1 1,0 1 0,1 0-1,-1-1 1,0 1-1,1 0 1,-1-1 0,0 1-1,2-2 1,8-17-581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116 107 21493,'-2'-1'153,"0"-1"0,0 1 0,-1 0 1,1 0-1,0-1 0,0 1 0,-1 1 1,1-1-1,-1 0 0,1 0 1,-1 1-1,1 0 0,-1-1 0,1 1 1,-1 0-1,1 0 0,-1 0 0,1 1 1,-1-1-1,1 1 0,-1-1 0,1 1 1,-1 0-1,1 0 0,0 0 0,-1 0 1,1 0-1,0 1 0,0-1 1,0 1-1,0-1 0,0 1 0,0 0 1,0-1-1,1 1 0,-1 0 0,-2 4 1,1-1-76,-1 0-1,1 0 1,1 0 0,-1 1 0,1-1 0,-1 1 0,1-1-1,1 1 1,-1 0 0,1 0 0,0 0 0,1-1 0,-1 1-1,1 0 1,1 11 0,1-9-70,1-1 0,-1 1 0,1-1 1,0 0-1,1 0 0,7 11 0,33 39-133,-22-29 40,10 12-58,-16-21 1,1 2 0,-2 0 1,-1 0-1,-1 1 0,19 43 0,-31-62 130,0 1-1,0-1 0,0 1 1,-1-1-1,1 1 1,-1-1-1,0 1 0,0-1 1,0 1-1,0-1 0,-1 1 1,0-1-1,1 1 1,-1-1-1,-1 1 0,1-1 1,0 0-1,-1 1 1,1-1-1,-1 0 0,0 0 1,0 0-1,-1 0 0,1-1 1,-4 4-1,1-1 48,0-1-1,0-1 0,0 1 0,-1-1 1,1 0-1,-1 0 0,1-1 1,-1 0-1,0 0 0,0 0 0,-1 0 1,1-1-1,-11 1 0,15-2-18,-1 0 0,1 1-1,0-1 1,0 0 0,-1 0 0,1-1 0,0 1-1,0 0 1,0-1 0,-1 1 0,1-1-1,0 0 1,0 0 0,0 1 0,0-1-1,0-1 1,0 1 0,0 0 0,1 0-1,-1-1 1,0 1 0,1-1 0,-1 0-1,1 1 1,-1-1 0,1 0 0,0 0-1,0 0 1,0 0 0,0 0 0,0 0-1,0 0 1,0 0 0,1 0 0,-1 0-1,1-1 1,0 1 0,-1 0 0,1 0-1,0-1 1,0 1 0,1-3 0,1-9-21,1 1 1,0-1-1,1 1 1,11-24-1,29-50-156,-31 64 127,83-138-204,-53 92-11,52-109 0,-94 175 229,0 0 0,0 0 0,0 0 0,0 0 0,0-1 0,-1 1 0,1-6 0,-1 8 16,0 1 1,0 0-1,0 0 0,0-1 1,0 1-1,0 0 0,0 0 0,0-1 1,0 1-1,0 0 0,-1 0 0,1 0 1,0-1-1,0 1 0,0 0 1,0 0-1,0-1 0,0 1 0,-1 0 1,1 0-1,0 0 0,0 0 0,0-1 1,-1 1-1,1 0 0,0 0 0,0 0 1,0 0-1,-1 0 0,1 0 1,0 0-1,0 0 0,-1-1 0,1 1 1,-14 8-94,4 1 110,1 0-1,1 1 0,0 0 0,0 0 0,1 1 0,1 0 0,0 0 1,0 0-1,1 1 0,0 0 0,1 0 0,0 0 0,1 1 1,1-1-1,0 1 0,0 0 0,1 15 0,2-25-76,-1 1 0,1 0 0,-1 0 0,1 0 0,0-1 0,1 1 0,-1-1 0,0 1 0,1-1 0,0 1 0,0-1 0,0 0 0,0 0-1,1 0 1,5 6 0,-6-7 20,1-1-1,-1 1 0,1 0 0,-1-1 0,1 1 0,0-1 0,0 0 0,-1 0 0,1 0 0,0 0 1,0-1-1,0 1 0,0-1 0,0 0 0,0 0 0,0 0 0,0 0 0,0 0 0,0-1 1,0 1-1,3-2 0,28-12-373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18996,'-6'235'5025,"8"-193"-4619,2 1 1,2-1-1,16 60 1,-19-93-310,0-1 1,0 1-1,0-1 1,1 0-1,0 0 1,10 14-1,-12-20-66,-1 0-1,1 0 0,0 0 1,0 0-1,0-1 0,0 1 1,0 0-1,0-1 0,0 0 1,0 1-1,1-1 0,-1 0 1,0 0-1,1 0 1,-1-1-1,1 1 0,0-1 1,-1 1-1,1-1 0,-1 0 1,1 0-1,-1 0 0,1 0 1,0 0-1,-1-1 0,1 1 1,4-2-1,1-1 33,0-1 0,0 0 0,-1-1 0,1 1-1,-1-2 1,0 1 0,0-1 0,-1 0 0,0 0 0,0 0 0,7-10-1,2-5-12,0-1-1,17-35 0,-32 56-60,44-96-508,-41 88 310,0 0 0,0 0-1,-1 0 1,0-1 0,-1 1 0,0-1-1,0 1 1,-1-1 0,-1-9 0,-5 0-684,6 19 822,0 0 0,0-1 1,-1 1-1,1 0 0,0-1 0,-1 1 0,1 0 0,0 0 0,-1-1 1,1 1-1,0 0 0,-1 0 0,1-1 0,0 1 0,-1 0 0,1 0 0,-1 0 1,1 0-1,0 0 0,-1 0 0,1 0 0,-1 0 0,0 0 0,0 0 10,-1 1-1,1-1 0,-1 1 0,1 0 1,-1 0-1,1 0 0,0 0 0,-1 0 0,1 0 1,0 0-1,0 0 0,0 1 0,0-1 1,0 0-1,0 1 0,-1 1 0,-6 8-528,0 1 0,1 0 0,1 0 0,0 0 0,0 1 0,1 0 0,1 0 0,0 1 0,1-1 0,-3 25 0,6-28 465,0 0 0,0 0 0,1 0 0,0 0 0,1 0 0,0 0 1,1 0-1,4 11 0,-5-16 369,1 0 0,-1 0 0,1-1 0,0 1 0,0-1 0,1 1 1,-1-1-1,1 0 0,0 0 0,0 0 0,0-1 0,1 0 0,-1 0 0,1 0 0,0 0 0,7 3 1,-9-5-225,1 1 1,0-1 0,0 0 0,0 0-1,0 0 1,0-1 0,0 0 0,0 1-1,0-1 1,0-1 0,0 1 0,0 0-1,0-1 1,0 0 0,0 0 0,4-2-1,-3 1-113,0-1-1,0 0 0,0 0 0,0 0 1,0-1-1,-1 0 0,0 0 0,0 0 1,0 0-1,4-6 0,1-3-216,0-1 0,-1-1 0,-1 0 0,0 0 0,-1 0 0,8-31 0,-4-5 297,-2 0-1,-2 0 1,-2-1 0,-4-52-1,0 98 118,0-1 92,0 0-1,-1 0 0,1 0 0,-1-1 0,-1 1 1,1 1-1,-4-9 0,5 14-159,0 1 0,0-1 0,0 1 0,-1 0 0,1-1 0,0 1-1,0 0 1,0-1 0,-1 1 0,1 0 0,0-1 0,0 1 0,-1 0 0,1-1 0,0 1 0,0 0 0,-1 0 0,1 0 0,0-1 0,-1 1-1,1 0 1,0 0 0,-1 0 0,1-1 0,-1 1 0,1 0 0,0 0 0,-1 0 0,1 0 0,-1 0 0,0 0 0,-8 10 875,-3 22 425,3 1-791,2 1 1,1 0 0,2 0-1,1 1 1,2-1-1,1 1 1,2-1 0,8 46-1,-9-78-525,11 47 243,-12-47-254,1 0 0,-1 0 0,1 0 1,0 0-1,0-1 0,-1 1 0,1 0 0,0-1 1,1 1-1,-1 0 0,0-1 0,0 1 1,1-1-1,-1 0 0,1 1 0,-1-1 0,1 0 1,-1 0-1,1 0 0,0 0 0,3 1 1,-4-2-5,-1 0 0,1 0 1,0 0-1,-1 0 1,1 0-1,-1 0 0,1 0 1,0-1-1,-1 1 1,1 0-1,-1 0 0,1-1 1,0 1-1,-1 0 1,1 0-1,-1-1 1,1 1-1,-1-1 0,1 1 1,-1-1-1,1 1 1,-1 0-1,0-1 0,1 0 1,7-20 82,-3-22-17,-5 42-71,1-22 4,-2 1-1,-4-32 0,3 43-48,0 2-1,0-1 1,-1 0-1,0 0 0,-1 1 1,0-1-1,-9-14 1,7 17-128,7 12 3,9 16 42,-6-15 121,1 0-1,0-1 1,1 0 0,-1 0 0,1 0 0,0 0-1,0-1 1,1 0 0,-1-1 0,1 1 0,0-1-1,8 3 1,-4-3-6,-1-1 0,1 1 0,0-2 0,-1 0 0,1 0-1,0 0 1,0-2 0,13-1 0,-13 1 3,0-1 0,-1-1 1,1 0-1,-1 0 0,0-1 0,0 0 0,0-1 0,11-7 1,-15 8 8,0 0 1,0-1-1,0 0 1,-1 0 0,0 0-1,0-1 1,0 1-1,0-1 1,-1-1 0,0 1-1,-1-1 1,4-7-1,-5 11 9,-1 1 0,0-1 0,0 0-1,0 1 1,0-1 0,-1 0 0,1 0-1,-1 0 1,0 0 0,0 1 0,0-1-1,0 0 1,0 0 0,0 0 0,-1 0-1,0 0 1,1 1 0,-1-1 0,0 0-1,0 1 1,-1-1 0,1 0 0,0 1-1,-1-1 1,0 1 0,1 0 0,-1 0-1,0 0 1,-3-3 0,2 3 12,0 0-1,0 1 1,-1-1-1,1 1 1,-1-1-1,1 1 1,-1 0-1,1 1 1,-1-1-1,1 1 1,-1-1-1,0 1 1,1 0-1,-1 0 1,0 1-1,1-1 1,-1 1-1,1 0 1,-1 0-1,1 0 1,-1 0-1,-5 3 1,-3 3 92,1 0 0,-1 0 1,2 1-1,-1 1 0,1 0 1,0 0-1,1 1 0,-14 17 1,13-13 59,1 0 1,0 1-1,1-1 1,0 2 0,1-1-1,-7 24 1,13-35-136,0 1 1,0-1-1,0 0 0,1 0 1,-1 0-1,1 0 0,0 1 0,1-1 1,-1 0-1,1 0 0,1 7 1,-1-9-62,0 0 1,0 0 0,0 0-1,0 0 1,0 0 0,1 0-1,-1 0 1,1-1 0,-1 1-1,1-1 1,-1 1-1,1-1 1,0 1 0,0-1-1,0 0 1,0 0 0,0 0-1,0 0 1,0 0 0,0 0-1,0-1 1,4 2 0,2-1-227,-1 0 1,1-1 0,0 1 0,0-2 0,0 1 0,-1-1-1,1 0 1,0 0 0,13-5 0,-6 1 46,-1-1 1,0-1-1,0 0 0,15-10 1,30-26-621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158 628 18164,'-10'4'599,"-1"0"1,1 0-1,1 1 1,-1 0-1,1 0 0,0 1 1,0 0-1,1 1 1,-12 11-1,15-14-405,0 1 0,1 0 0,-1 1-1,1-1 1,0 1 0,1 0 0,-1 0 0,1 0-1,0 0 1,1 0 0,-1 1 0,1 0 0,1-1 0,-1 1-1,0 11 1,2-15-179,0 1-1,1-1 0,0 0 1,0 0-1,0 0 0,0 0 1,0 0-1,1 0 1,-1 0-1,1 0 0,0 0 1,0-1-1,0 1 0,0-1 1,0 1-1,0-1 1,1 0-1,3 3 0,6 4-126,0-1 0,23 11 0,-29-16 92,94 42-516,-70-33 368,0 1-1,50 31 1,-78-43 178,-1-1 1,1 1-1,-1 0 1,0 0-1,0 0 0,1 0 1,-1 0-1,0 0 1,0 0-1,0 0 0,0 0 1,0 0-1,0 1 1,-1-1-1,1 0 0,0 1 1,-1-1-1,1 1 1,-1-1-1,1 1 0,-1-1 1,0 1-1,1 2 0,-2-3 14,0 1-1,1-1 0,-1 1 0,0-1 0,0 1 0,0-1 0,-1 1 0,1-1 0,0 0 0,0 0 0,-1 1 0,1-1 0,-1 0 0,1 0 0,-1-1 0,1 1 1,-1 0-1,0 0 0,-2 0 0,-21 9-9,-1-2 0,0-1 1,-1 0-1,1-2 0,-1-1 0,-37 0 1,61-4-168,0 0 0,-1 0 0,1 0 0,0-1 0,0 1 0,-6-2 0,8 1 125,0 1-1,0-1 1,0 1-1,0-1 0,0 1 1,0-1-1,0 0 1,1 1-1,-1-1 0,0 0 1,1 1-1,-1-1 1,0 0-1,1 0 0,-1 0 1,1 0-1,-1 0 1,1 0-1,-1 0 0,1 0 1,0 0-1,-1 0 1,1 0-1,0 0 0,0 0 1,0 0-1,0-1 1,3-24-610</inkml:trace>
  <inkml:trace contextRef="#ctx0" brushRef="#br0" timeOffset="1">561 1 20004,'5'3'1953,"-10"18"-1177,-2 11-296,-3 12 1704,3 6-1351,2 12-377,1 3-8,4 3-136,2-1-184,5-3-672,0-5-520,6-9 888,-1-6-145,4-9-159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3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20260,'-10'29'2017,"7"-10"-1369,-2-3-264,3-3 896,2-3-416,0-8-680,-1-7-184,1 1-144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286 259 23285,'0'-2'76,"0"0"0,0 0 0,0 0 0,0 1 0,0-1 0,0 0 0,0 0 0,0 0 0,-1 0 0,1 1 0,-1-1 0,1 0 0,-1 1 0,0-1 0,0 0 0,0 1 0,0-1 0,0 1 0,0-1 0,0 1 0,0-1 0,0 1 0,-1 0 0,1 0 0,-1 0 0,1 0 0,-1 0 0,1 0 0,-1 0 0,0 0 0,1 0 0,-1 1 0,0-1 0,1 1 0,-1-1 0,0 1 0,0 0 0,0-1 0,1 1 0,-1 0 0,0 0 0,0 1 0,0-1 0,0 0 0,1 1 0,-1-1-1,0 1 1,0-1 0,-1 2 0,-7 2-19,1 0 0,0 1 0,0 0-1,0 1 1,1 0 0,0 0-1,0 1 1,-10 10 0,0 3-49,0 0 1,-15 25 0,20-26-17,1 1 1,-16 36 0,25-50 5,1 0 1,-1 0-1,1 0 1,1 0-1,-1 0 0,1 0 1,0 0-1,1 1 1,-1-1-1,1 0 1,1 1-1,-1-1 0,1 0 1,3 13-1,-3-16-40,1 0 0,0 0 0,0 0-1,0 0 1,0-1 0,1 1 0,-1-1 0,1 1-1,-1-1 1,1 0 0,0 0 0,0 0 0,0 0-1,0-1 1,0 1 0,0-1 0,1 0 0,-1 1-1,0-2 1,1 1 0,-1 0 0,1-1 0,-1 1-1,6-1 1,4 0-202,0 0 0,0-1 0,0 0 0,0-1 0,15-3 0,17-8-161,-3-3-137</inkml:trace>
  <inkml:trace contextRef="#ctx0" brushRef="#br0" timeOffset="1">706 1 17820,'-15'5'1712,"2"10"-1008,-2 5-232,-4 11 1025,2 7-489,-5 6-168,4 5-88,0 4-200,5 0-79,5-3-137,4-4-56,6-12-184,8-7-184,15-9-657,-2-10-511,8-12 1024,2-5-184,6-11-176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1:5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357 472 8042,'-4'-5'242,"-1"-1"0,1 0 0,0-1 0,0 1 0,-5-14 0,-11-20 436,18 38-651,0 0 0,1 0 0,-1 0 0,0 0 0,0 0 0,0 0 0,0 0 0,-1 1 0,1-1-1,0 1 1,-1-1 0,-4-1 0,3 2 31,0 0-1,0 1 0,-1 0 0,1 0 1,0 0-1,0 0 0,0 0 0,0 1 1,0 0-1,0 0 0,0 0 1,0 0-1,0 1 0,0-1 0,1 1 1,-7 4-1,-2 1 160,0 1 1,1 1-1,-16 14 0,12-8-47,1 0 0,0 0 0,2 2 0,0-1 0,0 2 0,2-1 0,0 2 0,-9 24 0,14-32-145,1 1 1,1 0-1,0 1 0,1-1 1,0 0-1,1 1 0,0-1 1,1 1-1,1-1 0,0 1 1,0-1-1,1 0 0,1 1 1,8 22-1,-1-10-52,1 0 0,1-1-1,2-1 1,0 0 0,1-1 0,1-1 0,1 0-1,21 19 1,-26-29 14,1 0-1,0-1 1,0 0-1,1-1 1,0-1-1,0 0 1,1-1-1,0-1 1,0 0 0,1-1-1,-1-1 1,1 0-1,0-1 1,24 2-1,-19-5-5,1-1 1,-1 0-1,0-1 0,0-2 0,0 0 1,0-1-1,-1-1 0,1-1 0,-1-1 0,-1-1 1,0 0-1,0-1 0,-1-1 0,0-1 0,-1-1 1,0 0-1,-1-2 0,-1 1 0,0-2 0,-1 0 1,21-32-1,-9 7 4,-1 0 0,-3-2 0,-1-1 0,-3 0 0,-1-2 1,-2 0-1,-3 0 0,-1-1 0,-3-1 0,-1 0 0,-3 0 0,-1-56 0,-4 86 36,-1 0 0,-1 1 0,0-1 0,-1 1 0,-7-20 0,8 29-25,0 0-1,-1 0 1,0 1 0,-1-1-1,0 1 1,0 0 0,0 0-1,-1 0 1,0 1 0,0 0-1,0 0 1,-12-8 0,8 8 1,-1 1 1,1 0-1,-1 1 0,0 0 1,-1 1-1,1 0 0,0 0 0,-1 2 1,1-1-1,-1 1 0,-15 1 1,0 3-18,-41 8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2:0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34 12643,'-17'21'539,"0"0"-110,-18 29 1,30-41-342,0 0 0,0 0 0,2 0 0,-1 1 1,1 0-1,-4 17 0,5-6 42,0 1 0,1-1 0,1 0 1,5 40-1,23 82 2,-16-92-49,7 72 0,-17-87 51,-2-21 26,1 1 1,0 0-1,1-1 0,8 28 1,-9-40-126,0 1 0,1-1 0,-1 1 0,1-1 0,0 0 0,0 0 0,0 0 0,0 0 0,0 0 0,1 0 0,0-1 0,-1 1 0,1-1 0,0 0 0,0 1 0,0-1 0,0-1 0,1 1 0,-1 0 0,1-1 0,-1 0 0,1 0 0,-1 0 0,1 0 0,4 0 0,4 0-9,-1-1-1,1 0 1,-1-1 0,0 0-1,1-1 1,-1 0-1,0-1 1,0 0 0,0 0-1,0-2 1,-1 1 0,0-1-1,0-1 1,0 0-1,0 0 1,-1-1 0,13-12-1,-5 3-4,0-1 0,-1-1 0,0-1 0,-2 0 0,0-1 0,-1-1 0,13-29 1,-14 22 109,0-1 0,-2-1 0,-2 0 0,10-59 0,-15 65 14,-1-1 0,-1 1 1,-1-1-1,-1 0 0,-2 1 1,-8-43-1,8 57-135,-1-1-1,1 0 1,-1 1 0,-1 0 0,0 0-1,-1 0 1,0 1 0,0 0 0,-1 0-1,0 0 1,0 1 0,-1 0 0,0 1-1,-1-1 1,0 2 0,-10-8 0,7 8-29,-1 0 1,1 0-1,-1 1 0,0 1 1,0 0-1,0 1 0,0 1 1,-1 0-1,1 0 1,-1 1-1,1 1 0,-27 3 1,16 0-74,0 2 1,1 0 0,-1 2-1,1 0 1,0 2-1,1 1 1,0 0 0,1 2-1,0 0 1,1 1 0,0 2-1,1 0 1,0 1-1,-19 21 1,33-31 45,1 0-1,-1 0 1,1 0 0,0 1 0,1 0 0,0-1-1,0 1 1,-3 11 0,4 9-234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2:0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414 244 11434,'-43'-50'1364,"-19"-21"-491,61 70-846,0 0 1,0 0-1,0 0 1,0 0-1,0 0 0,-1 1 1,1-1-1,0 0 0,0 1 1,-1-1-1,1 1 1,-1-1-1,1 1 0,0-1 1,-1 1-1,1 0 1,-1 0-1,1 0 0,-1 0 1,1 0-1,0 0 1,-1 0-1,1 0 0,-1 1 1,1-1-1,-1 0 1,1 1-1,0-1 0,-1 1 1,1 0-1,0-1 1,0 1-1,-1 0 0,1 0 1,0 0-1,-1 1 1,-5 5 68,0 0 1,1 0 0,1 0 0,-9 13-1,11-16-58,-27 44 199,1 1-1,3 1 1,2 2 0,2 0 0,2 1-1,3 2 1,2-1 0,3 2-1,-10 98 1,21-128-160,1 0-1,2-1 1,6 43-1,-5-55-63,0 0 1,0-1-1,1 0 0,0 0 0,1 0 1,1-1-1,0 1 0,1-1 1,9 12-1,-13-19-6,1 0 1,-1 0-1,1 0 1,0-1-1,0 1 1,0-1-1,1 0 1,-1 0-1,1-1 0,-1 1 1,1-1-1,0 0 1,0 0-1,0-1 1,9 2-1,-7-2 10,-1-1-1,1 0 0,-1-1 1,0 1-1,1-1 1,-1 0-1,1-1 1,-1 0-1,0 0 0,0 0 1,8-5-1,1-2 43,0 0-1,0-1 1,-1-1-1,0-1 1,-1 0-1,0-1 1,-1 0-1,14-19 1,-6 3 39,-1 0 0,-2-2 1,0 0-1,-2 0 1,-2-2-1,-1 1 0,-1-2 1,-2 0-1,7-47 1,-13 55-148,-1 0-1,-1-1 1,-1 1 0,-1-1 0,-1 1 0,-2-1 0,0 1 0,-2 1-1,-1-1 1,-1 1 0,-1 0 0,-2 0 0,-13-24 0,6 18-174,-2 1 0,-1 0 1,-1 1-1,-29-27 0,-7 2-186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6:5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31 16588,'6'1'4321,"13"-3"-2787,24-3-908,117-20 257,-203 36 119,-50 20 0,53-16-1007,-69 15 0,103-31 0,12-5-20,14-4-9,-2 4 36,-1 2 0,1 0 0,0 1 0,0 1 1,23 0-1,-82-7-2172,31 5 1778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6:5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17364,'-12'60'3352,"9"-48"-3085,0 0 1,1 0-1,0 0 0,1 0 1,0 0-1,1 13 0,0-24-265,0-1 0,0 1 0,0 0 0,0-1 0,1 1 0,-1 0 0,0-1 0,0 1 0,0 0 0,1-1 0,-1 1 0,0 0 0,1-1 0,-1 1 0,0-1 0,1 1 0,-1-1 0,1 1 0,-1-1 0,1 1 0,-1-1 0,1 1 0,-1-1 0,1 1 0,-1-1 0,1 0 0,0 0 0,-1 1 0,1-1 0,0 0 0,1 0 0,0 0-1,-1 0 0,1 0 0,0 0 0,-1-1 0,1 1 0,0-1 1,-1 1-1,1-1 0,-1 0 0,1 1 0,1-2 0,6-4-5,0-1 1,15-13-1,-22 18 5,15-14 55,-1 0 0,0-1 0,-1-1 0,-1 0 0,23-40 0,-60 98 370,-8 18-184,28-53-244,0 1 0,1 0-1,0 0 1,0-1 0,0 2-1,1-1 1,0 0 0,0 0-1,0 0 1,1 0-1,0 1 1,1 5 0,-1-11-24,0 0 0,0-1 0,0 1 0,0-1 0,0 1-1,1-1 1,-1 1 0,0-1 0,0 1 0,1-1 0,-1 1 0,0-1 0,1 1 0,-1-1 0,1 0 0,-1 1 0,1-1 0,-1 1 0,1-1 0,-1 0 0,1 0 0,-1 1 0,1-1 0,-1 0 0,1 0 0,-1 1 0,1-1 0,-1 0-1,2 0 1,0 0-58,-1 0-1,1-1 1,0 1-1,-1 0 1,1-1-1,0 1 0,-1-1 1,1 1-1,-1-1 1,3-1-1,32-26-787,-6-3 423,2-9-142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26:5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15523,'-53'67'2607,"-5"9"-1111,52-67-1349,0 1-1,0 0 1,1 0-1,1 0 1,0 1 0,-4 13-1,8-23-144,0-1 0,0 1 0,-1 0 0,1-1-1,0 1 1,0-1 0,0 1 0,0 0 0,0-1 0,0 1-1,0 0 1,0-1 0,0 1 0,0 0 0,0-1-1,0 1 1,0 0 0,1-1 0,-1 1 0,0 0 0,0-1-1,1 1 1,-1-1 0,0 1 0,1-1 0,-1 1-1,1-1 1,0 2 0,0-2-7,0 0 0,0 0-1,0 0 1,0 0 0,0 0 0,0 0-1,0 0 1,0 0 0,0 0-1,0 0 1,0 0 0,0 0 0,0-1-1,0 1 1,0-1 0,1 1 0,6-4-63,-1-1 0,1 1 0,8-7 0,9-11-109,-1-1-1,-1-1 0,-1 0 1,20-31-1,-7 10-38,-35 45 214,0 0 1,0 0-1,0 0 0,0 1 1,0-1-1,0 0 0,0 0 1,0 0-1,0 0 0,0 0 1,0 0-1,0 0 0,0 0 1,0 0-1,1 0 0,-1 0 1,0 0-1,0 0 0,0 0 1,0 0-1,0 0 0,0 0 1,0 0-1,0 0 0,0 0 0,0 0 1,0 0-1,0 0 0,0 0 1,0 1-1,0-1 0,0 0 1,0 0-1,1 0 0,-1 0 1,0 0-1,0-1 0,-5 15 0,-8 16 39,2-7-37,0 0 0,1 1 1,-12 47-1,21-70-1,1 1 1,-1-1-1,1 1 0,0 0 1,0-1-1,-1 1 0,1-1 1,0 1-1,0 0 0,1-1 0,-1 1 1,0 0-1,0-1 0,1 1 1,-1-1-1,1 1 0,0-1 1,-1 1-1,1-1 0,2 3 0,11 1 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3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15667,'9'8'-38,"0"-1"-1,0 0 1,1 0 0,0-1-1,0 0 1,1-1-1,14 6 1,82 21-53,-90-27 59,69 14-75,1-3 1,140 8-1,180-18-179,-325-6 237,1295-26-264,1-22 335,24-1 43,2021-105 121,-2670 115-228,1335-29-26,-591 69 341,428-10 93,-1502 2-338,406-23-339,-555-6 193,-163 12 27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3:5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1432 271 11755,'4'-10'255,"2"-4"-3,0 0-1,-1-1 1,4-19 0,-9 30-199,1-1-1,-1 1 1,1-1-1,-1 1 0,-1-1 1,1 1-1,-1-1 1,1 1-1,-1 0 1,0-1-1,-1 1 1,1 0-1,-1 0 0,0 0 1,-4-8-1,-1 4 46,0-1 0,0 1 0,-1 1-1,0-1 1,-1 1 0,1 1 0,-1 0 0,0 0-1,-1 0 1,1 1 0,-1 1 0,0 0 0,-1 0-1,1 1 1,-1 0 0,-11-1 0,0 0-11,1 2 0,-1 0-1,0 2 1,0 0 0,1 1 0,-1 1 0,-24 6 0,8 2-17,1 2-1,0 1 1,1 1-1,-60 34 1,30-8 69,-88 69 0,83-52-22,2 3 1,3 3-1,2 3 1,4 3-1,2 2 1,-82 135-1,125-179-82,1 0 0,2 0-1,0 1 1,2 1-1,-12 50 1,20-68-33,0 0 1,1 1-1,0-1 0,1 0 1,0 0-1,1 0 0,0 1 1,0-1-1,2 0 0,-1 0 1,1-1-1,1 1 0,0 0 1,0-1-1,1 0 0,1 0 1,0-1-1,8 12 0,-3-8-4,1-1 0,0 0-1,1-1 1,0-1-1,1 0 1,0-1-1,0 0 1,1-1-1,26 10 1,-14-8-4,1-1 0,0-2 1,1-1-1,49 5 0,46-5-3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681 121 17932,'-4'-10'206,"0"0"0,-1 0-1,-1 1 1,0-1 0,0 1 0,-1 1 0,-13-15 0,16 20-181,0-1 0,0 1 0,0 0 0,-1 1 1,1-1-1,-1 1 0,0 0 0,0 0 1,0 0-1,0 0 0,0 1 0,0 0 0,0 0 1,-1 1-1,1-1 0,0 1 0,0 0 0,-9 2 1,-2 1 14,1 1 0,-1 0 0,1 2 0,1-1 1,-1 2-1,1 0 0,0 1 0,0 0 0,-22 19 0,-3 5 54,-62 68 0,59-55 8,-46 65 1,77-94-80,0 0 0,1 1 1,1 0-1,1 1 0,0 0 1,1 1-1,1-1 0,-4 25 1,8-36-28,2 0-1,-1 1 1,1-1 0,0 0-1,0 1 1,1-1 0,0 0-1,0 0 1,1 0 0,0 1-1,0-1 1,6 11 0,-6-15-3,0 1 0,1 0 0,0 0 0,0-1 1,0 0-1,0 1 0,0-1 0,0 0 1,1-1-1,0 1 0,-1-1 0,1 1 0,0-1 1,0 0-1,0-1 0,1 1 0,-1-1 1,0 1-1,1-1 0,-1-1 0,7 2 0,1-2-3,0 0-1,0-1 0,-1 0 0,1-1 0,-1 0 0,1-1 0,-1 0 0,0-1 0,0 0 0,0 0 0,10-7 0,-8 4 48,-1-1 1,0 0-1,0 0 1,-1-2-1,0 1 1,0-1-1,-1-1 0,12-16 1,-19 23-4,0 0 1,-1 0-1,0 0 1,0 0-1,0 0 1,0-1-1,-1 1 1,0 0 0,0-1-1,0 1 1,1-10-1,-2 12-15,-1 0 1,1 0-1,0 1 0,0-1 0,-1 0 1,1 0-1,-1 0 0,0 0 0,0 0 0,0 0 1,0 1-1,0-1 0,0 0 0,0 1 1,0-1-1,0 1 0,-1-1 0,1 1 1,-1-1-1,1 1 0,-1 0 0,0 0 1,1 0-1,-1 0 0,0 0 0,0 0 1,0 0-1,-2 0 0,-3-1 17,0 1-1,0 0 1,0 0-1,-1 1 1,1-1-1,0 2 1,0-1-1,0 1 1,0 0-1,0 0 1,0 1-1,0 0 1,0 0-1,0 1 1,1 0-1,-1 0 1,1 0-1,0 1 1,0 0-1,0 0 1,0 1-1,1 0 1,-8 8-1,11-12-33,1 1 1,0-1-1,0 1 0,0-1 0,0 1 1,0-1-1,1 1 0,-1-1 0,0 1 0,1 0 1,-1-1-1,1 1 0,0 0 0,-1-1 1,1 1-1,0 0 0,0 0 0,0-1 0,0 1 1,1 0-1,-1 0 0,1 1 0,0-1-3,0-1-1,0 1 1,0 0-1,0-1 1,1 1-1,-1-1 0,1 0 1,-1 0-1,1 1 1,-1-1-1,1 0 1,0 0-1,-1 0 1,1-1-1,0 1 0,2 1 1,7 0-23,-1 1 0,0-1 0,1-1 0,-1 0 0,20-1 1,8-4-51,1-2 0,0-1 0,-1-2 1,39-15-1,-52 16 40,-22 7 26,25-5-37,-28 6 45,0 0 0,1 0 0,-1 0-1,1 0 1,-1 0 0,1 0 0,-1 0 0,1 0-1,-1 0 1,1 0 0,-1 1 0,0-1 0,1 0-1,-1 0 1,1 0 0,-1 1 0,0-1-1,1 0 1,-1 1 0,0-1 0,1 0 0,-1 1-1,0-1 1,1 0 0,-1 1 0,0-1 0,0 0-1,1 1 1,-1-1 0,0 1 0,0-1-1,0 1 1,0-1 0,0 1 0,0-1 0,0 1-1,0-1 1,0 0 0,0 1 0,0-1 0,0 1-1,0-1 1,0 1 0,0-1 0,0 1 0,0-1-1,-1 1 1,-3 17 4,-2-1-1,-8 20 0,-8 24 23,19-50-22,1-5-103,0 0 0,0 1 1,1-1-1,-1 1 0,2-1 1,-1 1-1,1-1 0,0 1 1,0 0-1,0-1 1,3 8-1,-3-13 86,0 0 0,1 0 1,-1 0-1,0-1 0,1 1 0,-1 0 0,1 0 1,-1-1-1,1 1 0,-1 0 0,1-1 1,0 1-1,-1-1 0,1 1 0,0-1 0,-1 1 1,1-1-1,0 1 0,0-1 0,-1 0 1,1 1-1,0-1 0,0 0 0,0 0 0,0 0 1,-1 1-1,1-1 0,0 0 0,0 0 1,0 0-1,0 0 0,0-1 0,-1 1 1,1 0-1,0 0 0,0 0 0,1-1 0,21-13-287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2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68 294 16315,'-11'15'516,"0"-1"-1,1 1 0,1 1 0,-10 21 0,17-33-470,1-1 1,0 1-1,0-1 0,0 1 0,0-1 0,1 1 1,-1 0-1,1-1 0,0 1 0,0 0 0,0-1 1,2 6-1,-1-7-35,0 1-1,0-1 1,0 0 0,0 0 0,0 0-1,0 0 1,1 0 0,-1 0 0,1-1-1,0 1 1,-1 0 0,1-1 0,0 1-1,0-1 1,0 0 0,0 1 0,0-1 0,0 0-1,1 0 1,-1-1 0,3 2 0,2 0-139,1-1 0,-1 0 0,0 0 0,0 0 0,1-1 0,-1 0 0,0 0 0,1-1 0,-1 0 0,0-1 0,0 1 1,0-1-1,0-1 0,0 1 0,9-6 0,2-1-201,-1-1 0,0 0 0,0-2 0,21-19 0,-30 23 434,0 0 1,-1 0-1,0 0 0,0-1 1,0 0-1,6-14 1,-17 32 422,0 1 0,1 0 1,0 0-1,0 0 0,1 0 1,1 1-1,-1 18 1,1-26-482,1 0 0,1 0 0,-1 0 0,0 0 0,1 0 0,0 0 0,-1 0 1,1 0-1,0 0 0,0-1 0,1 1 0,-1 0 0,1-1 0,-1 1 0,4 3 1,-3-5-31,0 1 1,0-1-1,1 0 1,-1 1-1,0-1 1,1 0-1,-1 0 1,0-1-1,1 1 0,-1 0 1,1-1-1,0 0 1,-1 1-1,1-1 1,-1 0-1,1-1 1,-1 1-1,1 0 1,0-1-1,-1 1 1,5-2-1,3-1-21,-1-1 0,-1 0 0,1 0-1,0 0 1,-1-1 0,0-1 0,0 1-1,-1-1 1,1 0 0,-1-1 0,-1 0-1,1 0 1,7-11 0,6-11-121,-1-1 0,19-40-1,63-167-544,-91 212 1121,-30 78 105,3 0 1,2 1-1,3 1 1,2 0-1,-4 67 1,7-6-438,7-116-117,0 0 1,0 0-1,0 0 0,0 0 0,0 0 0,1 0 1,-1 0-1,0 0 0,0-1 0,0 1 0,0 0 0,0 0 1,1 0-1,-1 0 0,0 0 0,0 0 0,0 0 0,0 0 1,0 0-1,1 0 0,-1 0 0,0 0 0,0 0 1,0 0-1,0 0 0,0 0 0,1 0 0,-1 0 0,0 0 1,0 0-1,0 1 0,0-1 0,0 0 0,0 0 0,1 0 1,-1 0-1,0 0 0,0 0 0,0 0 0,0 0 1,0 0-1,0 1 0,0-1 0,0 0 0,0 0 0,1 0 1,-1 0-1,0 0 0,0 1 0,8-18 55,1-9 19,-2-1-1,-1 1 1,0-1 0,-3 0-1,2-35 1,-5 61-72,0-1 11,0 0-1,1-1 0,-1 1 0,0 0 0,0 0 0,-1 0 0,1-1 1,0 1-1,-1 0 0,1 0 0,-1 0 0,0 0 0,0 0 0,0 0 1,0 0-1,-1-2 0,5 7 75,16 16-58,-11-15-31,1 0-1,0-1 0,0 0 1,0 0-1,0-1 0,0-1 0,0 1 1,0-2-1,14 1 0,-1-2-17,0-1 0,40-9 0,-89 60-196,26-47 216,1-1-1,-1 1 1,1-1 0,-1 0-1,1 1 1,0-1 0,-1 1 0,1-1-1,0 1 1,0-1 0,0 1-1,0-1 1,1 1 0,-1-1-1,0 1 1,0-1 0,1 0-1,-1 1 1,1-1 0,0 1-1,-1-1 1,1 0 0,0 0-1,0 1 1,0-1 0,0 0-1,0 0 1,0 0 0,0 0-1,0 0 1,0 0 0,0 0-1,0 0 1,1 0 0,-1-1 0,0 1-1,1-1 1,-1 1 0,1-1-1,2 1 1,6 2-6,0 0 1,0-1-1,0-1 1,18 1-1,-7 0-1,1-2-1,-1-1 0,0-1 1,0 0-1,25-7 0,-45 9 12,-1 0 0,1 0 1,-1-1-1,1 1 0,-1 0 0,0 0 0,1-1 0,-1 1 0,1 0 0,-1-1 0,0 1 0,1-1 0,-1 1 0,0 0 0,1-1 0,-1 1 0,0-1 0,0 1 0,1-1 0,-1 1 0,0-1 0,0 1 0,0-1 0,0 1 0,0-1 0,0 1 0,1-1 0,-1 1 0,0-1 0,-1 1 0,1-1 0,0 1 1,0-1-1,0 1 0,0-1 0,0 1 0,0-1 0,-1 1 0,1-1 0,-1 0 0,-12-23 233,9 18-160,2 2-34,0 0-1,0-1 1,0 1-1,1 0 1,-1-1-1,1 0 0,0 1 1,0-1-1,1-7 1,0 10-35,0 1 1,0-1-1,0 1 0,1-1 1,-1 1-1,0-1 1,1 1-1,0 0 0,-1-1 1,1 1-1,0 0 0,0-1 1,-1 1-1,1 0 1,0 0-1,0 0 0,1 0 1,-1 0-1,0 0 0,0 0 1,0 0-1,1 0 1,-1 0-1,0 1 0,1-1 1,-1 0-1,1 1 0,-1-1 1,0 1-1,1 0 1,-1-1-1,4 1 0,24-2 17,1 0-1,-1 3 0,57 6 0,-49-3-988,54 0 0,-88-4 846,14-2-106,-17 2 211,0 0 0,1 0 0,-1 0 0,0 0 0,0 0 0,1 0-1,-1 0 1,0-1 0,1 1 0,-1 0 0,0 0 0,1 0 0,-1-1 0,0 1-1,0 0 1,0 0 0,1 0 0,-1-1 0,0 1 0,0 0 0,1 0 0,-1-1-1,0 1 1,0 0 0,0-1 0,0 1 0,0 0 0,0-1 0,0 1 0,1 0-1,-1-1 1,0 1 0,0 0 0,0-1 0,0 1 0,0 0 0,0-1 0,-1 1-1,-8-20-532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16275,'-15'44'2265,"2"1"-1361,3-1-376,5-1 1841,6-7-1393,8-3-168,8-13-328,4-4-168,5-16-400,4-4-288,-1-18-560,0-5-280,-4-10 896,0-5-184,-2-5-257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2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18092,'30'5'1736,"-2"-2"-1352,8-3 1121,3-7-689,7 0-216,0-5 200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2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36 16323,'-3'-10'971,"-6"-13"1855,9 22-2791,0 1 1,0 0 0,-1 0-1,1 0 1,0 0 0,0 0-1,0 0 1,0 0-1,0-1 1,-1 1 0,1 0-1,0 0 1,0 0 0,0 0-1,0 0 1,-1 0 0,1 0-1,0 0 1,0 0-1,0 0 1,0 0 0,-1 0-1,1 0 1,0 0 0,0 0-1,0 0 1,0 0 0,-1 0-1,1 0 1,0 0-1,0 0 1,0 0 0,0 1-1,-1-1 1,1 0 0,0 0-1,0 0 1,0 0 0,0 0-1,-8 15 1250,-7 28-758,3 1-1,2 1 1,2-1-1,1 2 1,0 59 0,7-94-507,0-1 1,1 0-1,0 0 1,0 0-1,1 0 1,6 15-1,-8-23-13,1 0 0,-1-1 0,1 1 0,-1 0 0,1-1 0,0 1 0,0-1 0,0 1 0,0-1 0,0 1 0,0-1 0,0 0 0,1 0 0,-1 1 0,0-1 0,1 0 0,-1 0 0,1 0 0,-1 0 0,1-1 0,-1 1 0,1 0 0,0-1 0,-1 1 0,1-1 0,0 1-1,0-1 1,-1 0 0,1 0 0,0 0 0,0 0 0,0 0 0,-1 0 0,1 0 0,0-1 0,-1 1 0,1-1 0,0 1 0,-1-1 0,1 1 0,0-1 0,-1 0 0,1 0 0,2-2 0,5-3 42,-1 0 1,0-1-1,0 0 1,0 0-1,-1-1 0,0 0 1,0 0-1,-1 0 1,6-11-1,5-12 138,18-43-1,-31 64-158,-5 17-33,-4 11-6,5-16 10,0 0 0,0 0 0,0 0 0,0 0 0,0 0-1,0 0 1,1 0 0,-1 0 0,1 0 0,-1 0 0,1 0 0,0 0 0,-1 0 0,1-1 0,0 1 0,0 0 0,1-1 0,-1 1 0,0-1 0,0 1 0,1-1-1,2 3 1,-1-3-1,-1 0 0,1 1 0,0-1 0,-1 0 0,1-1 0,0 1-1,0-1 1,0 1 0,0-1 0,-1 0 0,1 0 0,0 0 0,0 0-1,0 0 1,4-2 0,3 0-6,0-1 1,0-1-1,-1 1 0,10-7 0,-10 6 0,0 0-1,1 0 1,-1 1-1,14-4 1,-22 7 6,-1 1 1,0-1-1,1 0 1,-1 0 0,1 0-1,-1 0 1,1 0-1,-1 0 1,0 1-1,1-1 1,-1 0-1,1 0 1,-1 0 0,0 1-1,1-1 1,-1 0-1,0 1 1,0-1-1,1 0 1,-1 1-1,0-1 1,1 0 0,-1 1-1,0-1 1,0 1-1,0-1 1,0 0-1,1 1 1,-1-1 0,0 1-1,0-1 1,0 1-1,0-1 1,0 1-1,0-1 1,0 0-1,0 1 1,0-1 0,-1 2-1,0 26-275,-1-13-63,2-13 258,0-1 1,0 0-1,0 0 1,1 0-1,-1 1 1,0-1-1,0 0 1,1 0-1,-1 0 0,1 0 1,-1 0-1,1 1 1,0-1-1,-1 0 1,1 0-1,0 0 1,-1-1-1,1 1 1,0 0-1,0 0 0,0 0 1,0-1-1,0 1 1,0 0-1,1 0 1,1 0-178,0 0 0,-1-1 1,1 1-1,0-1 0,0 0 1,-1 1-1,1-1 1,0-1-1,0 1 0,4-1 1,4-1-322,-1-1 1,-1 0-1,1-1 1,0 0 0,9-5-1,13-12-701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2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171 401 17788,'-22'9'980,"1"1"0,0 0 0,1 2 0,0 1 0,1 0 0,-18 17 0,36-29-944,0 0 1,0 0-1,1 0 1,-1 0-1,0 0 1,0 0-1,1 0 1,-1 0-1,0 0 1,1 0-1,-1 0 1,1 0-1,0 1 1,-1 0-1,1-1-25,0-1 0,0 1-1,0-1 1,0 1-1,0-1 1,1 1 0,-1-1-1,0 1 1,0-1-1,0 1 1,1-1 0,-1 0-1,0 1 1,0-1 0,1 1-1,-1-1 1,0 0-1,1 1 1,-1-1 0,1 0-1,-1 1 1,0-1 0,1 0-1,0 1 1,3 0 3,1 1 0,-1-1 0,1 0 0,0 0 1,8 1-1,-4-1-13,312 33 108,-320-33-100,0-1-1,0 0 0,0 0 1,0 0-1,0 0 0,-1 0 1,1 0-1,0 0 0,0 0 1,0 0-1,0-1 1,-1 1-1,1 0 0,0 0 1,0-1-1,0 1 0,-1-1 1,1 1-1,0 0 1,-1-1-1,1 0 0,0 1 1,-1-1-1,1 1 0,-1-1 1,1 0-1,-1 1 1,1-1-1,-1 0 0,1 1 1,-1-1-1,1 0 0,-1 0 1,0 0-1,0 1 0,1-1 1,-1 0-1,0 0 1,0 0-1,0 0 0,0 1 1,0-1-1,0 0 0,0 0 1,-1-1-1,0-6 36,0 0 0,-1 1 0,0-1 0,-4-9 0,0 0 27,-2-9-26,5 18-41,0 0 0,1 0 0,-1-1 0,2 1 0,-1-1-1,1 0 1,1 0 0,-1-9 0,2 17-17,-1 0 0,1 0 0,-1 1 0,1-1 0,0 0 0,-1 0 0,1 1 0,0-1 0,-1 0 0,1 1 0,0-1 0,0 1 0,-1-1 0,1 1 1,0-1-1,0 1 0,0-1 0,0 1 0,0 0 0,0 0 0,0-1 0,0 1 0,0 0 0,0 0 0,0 0 0,0 0 0,0 0 0,0 0 0,-1 0 0,1 1 0,0-1 0,1 0 0,42 9-747,-33-6 455,13 1-722,0 0-1,1-2 1,45-1 0,-56-1 458,0-2 1,0 0-1,0 0 0,0-1 0,0-1 1,-1 0-1,1-1 0,12-7 0,-20 9 414,-1-1 0,0-1 0,0 1 0,0-1 0,0 0 0,-1 0 1,0 0-1,0 0 0,0-1 0,-1 0 0,1 0 0,-1 0 0,-1 0 0,1 0 0,-1-1 0,0 1 0,-1-1 0,0 1 0,1-11 0,-1 10 314,0 0-1,-1 0 1,0 0 0,0 0 0,-1 0 0,1 0 0,-2 0 0,1 0-1,-1 0 1,0 0 0,0 1 0,-1-1 0,0 1 0,0-1 0,-1 1-1,0 0 1,0 0 0,-7-7 0,10 12-71,0 0-1,0 0 1,0 0 0,0 0-1,0 0 1,0 0-1,0 0 1,-1 0 0,1 1-1,0-1 1,-1 0 0,1 1-1,0-1 1,-1 1 0,1-1-1,-1 1 1,1 0 0,-1 0-1,1 0 1,-1 0-1,1 0 1,-1 0 0,1 0-1,-3 1 1,2 0 12,0 0 1,0 0-1,0 0 1,0 1-1,1-1 1,-1 1-1,0-1 1,1 1-1,-1 0 1,1-1-1,0 1 1,-1 0-1,1 0 1,-1 3-1,-3 7 141,0 0 0,1 0 0,0 0 0,-3 20-1,2 6-325,1 0 1,2 1-1,1-1 0,2 1 0,7 39 0,-7-71 38,0-1 0,0 1 0,1-1 0,0 0 0,0 0 0,1 0 0,-1 0 0,1 0 0,7 9 1,-8-13 35,0 1 1,0-1-1,0 0 1,0-1-1,0 1 1,1 0 0,-1 0-1,1-1 1,-1 0-1,1 1 1,0-1 0,-1 0-1,1 0 1,0-1-1,0 1 1,0 0 0,-1-1-1,1 0 1,0 0-1,0 0 1,0 0 0,0 0-1,0 0 1,3-1-1,6-3 37,1 1 0,-1-2 0,0 0 0,0 0 0,0-1 0,-1 0 0,0-1 0,0 0 0,-1-1 0,0 0 0,0-1-1,0 0 1,-2 0 0,12-16 0,2-4 129,-2-1-1,-1-1 1,29-63-1,-5-13 145,-38 92-227,-1 0 0,0 0 0,-1 0 0,-1-1 0,1-19 0,-9 8 142,6 27-205,0 0 0,0-1 0,0 1 0,-1 0 0,1-1 0,0 1 0,0 0 0,0-1 0,-1 1 0,1 0-1,0-1 1,-1 1 0,1 0 0,0 0 0,0 0 0,-1-1 0,1 1 0,0 0 0,-1 0 0,1 0 0,0 0 0,-1-1 0,1 1 0,-1 0 0,1 0 0,-1 0 9,0 1 0,0-1 0,1 0 0,-1 1 1,0-1-1,1 1 0,-1-1 0,0 1 0,1-1 1,-1 1-1,1-1 0,-1 1 0,1-1 0,-1 1 1,1 0-1,0-1 0,-1 1 0,0 1 0,-5 10 122,1 0-1,0 0 0,1 1 1,0-1-1,1 1 1,0 0-1,1 0 0,-1 23 1,2-11 30,2 0 1,0-1-1,10 47 1,-7-52-115,1 1-1,1-1 1,1 0 0,1-1 0,1 0 0,12 20 0,-17-32-44,0 1 0,0-1 0,1 0 0,0 0 0,0 0 0,0-1 0,1 0 0,0 0 0,0 0 0,0-1 0,1 0 0,0 0 0,-1-1 0,1 1 0,1-1 0,-1-1 0,0 0 0,15 3 0,-18-4 3,-1-1 1,0 0 0,1 0 0,-1 0 0,1-1 0,-1 1 0,0-1 0,1 0 0,-1 1 0,0-2 0,0 1 0,1 0-1,-1-1 1,0 1 0,0-1 0,-1 0 0,5-2 0,-4 0-2,0 1-1,0-1 1,0 1-1,-1-1 0,1 0 1,-1 0-1,0 0 1,0 0-1,0 0 1,0 0-1,1-8 1,-1 3-42,-1 0 0,1-1 0,-2 1 0,1 0 0,-1-1 0,-1 1 0,0 0 0,0-1 1,-1 1-1,0 0 0,0 0 0,-5-9 0,3 9-56,-1 0 1,0 0-1,0 0 0,-1 1 0,0 0 1,-1 0-1,1 0 0,-2 1 1,1 0-1,-1 0 0,0 1 1,0 0-1,-1 1 0,0 0 1,-18-8-1,20 10 73,-1 1 0,0-1-1,0 2 1,0-1 0,0 1 0,0 0 0,0 1 0,0 0-1,0 0 1,0 1 0,0 0 0,0 0 0,0 1-1,1 0 1,-1 1 0,0-1 0,1 1 0,0 1 0,0 0-1,-10 6 1,12-7 59,2-1-6,-1 0 0,1 0 0,0 0 0,0 0-1,0 1 1,0-1 0,1 1 0,-1-1 0,1 1 0,-1 0 0,1 0 0,0 0 0,0 1-1,-2 5 1,4-9-28,0 0-1,0 1 0,0-1 1,0 1-1,0-1 0,0 1 0,0-1 1,0 1-1,0-1 0,0 1 1,0-1-1,0 0 0,1 1 0,-1-1 1,0 1-1,0-1 0,1 0 1,-1 1-1,0-1 0,0 1 1,1-1-1,-1 0 0,0 0 0,1 1 1,-1-1-1,0 0 0,1 1 1,-1-1-1,1 0 0,19 6 228,25-6 44,-40 0-227,51-5 252,74-15-1,-109 15-412,-1-1 0,1 0 0,-1-2 0,-1 0 0,0-1 0,22-15 0,7-8-111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2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13187,'575'-36'5214,"-132"6"-4363,678-14-770,-58 4 121,-706 22-38,931-30-72,-975 55-265,-211 5-17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16171,'13'-5'1851,"0"-1"-1,15-9 0,76-51-455,-52 32-662,196-132 438,134-81-965,-367 237-290,-11 7-12,0 0 1,0 0 0,1 1 0,-1-1 0,1 1-1,-1 0 1,1 0 0,0 0 0,-1 1-1,1 0 1,6-1 0,-19 14 407,0-6-475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17300,'-102'115'3180,"8"-12"-2613,68-72-493,-45 60 39,62-78-104,0 1-1,1 0 1,1 0-1,-11 30 1,17-43-7,1 1 1,-1-1 0,1 0-1,0 1 1,-1-1 0,1 1 0,0-1-1,0 1 1,0-1 0,0 1-1,0-1 1,0 1 0,0-1 0,1 1-1,-1-1 1,0 1 0,1-1-1,-1 0 1,2 2 0,-1-2 5,0 0 0,0 0 0,0 0 1,0 0-1,0-1 0,0 1 0,0 0 0,0-1 1,0 1-1,0-1 0,0 1 0,0-1 1,1 0-1,-1 0 0,0 1 0,0-1 0,0 0 1,2 0-1,7-1 77,0 0 0,0 0 0,0-1 0,16-5 0,-16 4-11,425-98 874,-395 91-1165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16748,'3'-4'2080,"4"1"-1136,0 1-400,-2 8 1417,-1 10-793,-2 9-424,-2 6-120,-5 7-296,2 4-200,-1 3-192,0-3-112,1-7-232,0-5-80,1-10-376,2-2-304,0-10 760,0-6-224,-1 6-49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73 428 18068,'28'-5'2256,"2"0"-1391,7-5-345,10 0 1232,1 0-784,4 3-136,-9-1-552,-1 4-320,-13 3-808,-7 1-128,-17 3 696,-6 2-208,-11 0-192</inkml:trace>
  <inkml:trace contextRef="#ctx0" brushRef="#br0" timeOffset="1">1 63 19012,'11'-6'1864,"11"-4"-1135,3 1-313,11 0 768,0 2-144,9 0-568,0 1-376,1 6-1032,-4 0-408,-5-1 1032,-3-4-240,-3 2-265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15371,'-21'10'784,"1"0"-1,0 1 1,-19 15-1,31-20-554,0 0 0,0 1 1,1 0-1,0 0 0,1 0 1,-1 1-1,1 0 0,1 0 0,-7 12 1,11-18-186,0 0 1,0-1 0,0 1 0,1 0-1,-1-1 1,0 1 0,1 0 0,-1 0-1,1 0 1,0-1 0,0 1-1,0 0 1,0 0 0,0 0 0,0 0-1,0 0 1,1-1 0,-1 1-1,1 0 1,-1 0 0,1 0 0,-1-1-1,1 1 1,0 0 0,0-1-1,0 1 1,0-1 0,0 1 0,1-1-1,-1 1 1,0-1 0,1 0-1,-1 0 1,0 0 0,1 1 0,0-1-1,-1-1 1,1 1 0,3 1-1,1 1 107,1-1-1,0-1 0,0 1 0,0-1 0,0 0 0,0-1 0,0 1 1,0-2-1,10 0 0,-5-1 87,0 0 0,0-1 0,-1 0 0,1-1 0,-1-1 0,16-8 0,-21 10-130,0 0-1,0-1 1,-1 0-1,1 0 1,-1 0 0,0-1-1,0 0 1,0 0-1,-1 0 1,0 0-1,0-1 1,6-11-1,-9 16-93,-1-1 0,1 1-1,-1 0 1,1-1 0,-1 1-1,1 0 1,-1-1-1,0 1 1,0 0 0,0-1-1,0 1 1,0-1 0,0 1-1,0 0 1,0-1-1,0 1 1,-1-1 0,1 1-1,-1 0 1,1-1 0,-1 1-1,1 0 1,-1 0-1,0-1 1,0 0 0,-1 0-4,0 1-1,0-1 1,1 1 0,-1 0 0,0 0-1,-1-1 1,1 1 0,0 1 0,0-1-1,0 0 1,0 0 0,-1 1 0,1-1 0,-3 1-1,1-1-178,0 1 0,0-1-1,0 1 1,-1 0-1,1 0 1,0 1 0,0 0-1,0-1 1,0 1-1,0 0 1,0 1 0,0-1-1,0 1 1,0 0-1,1 0 1,-1 0 0,-4 3-1,8-4 150,0-1 0,0 0 0,-1 0 0,1 0 0,0 1 0,0-1 0,0 0 0,0 0 0,-1 0 0,1 1 0,0-1 0,0 0 0,0 0 0,0 1 0,0-1 0,0 0 0,0 1 0,0-1 0,0 0 0,0 0 0,0 1 0,0-1 0,0 0 0,0 0 0,0 1 0,0-1 0,0 0 0,0 1 0,0-1 0,0 0 0,0 0 0,1 1 0,-1-1 0,0 0 0,0 0 0,0 0 0,0 1 0,1-1 0,-1 0 0,0 0 0,0 0 0,0 1 0,1-1 0,-1 0 0,0 0 0,0 0 0,1 0 0,-1 0 0,16 5-590,2-3-61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25 19708,'7'5'2505,"-1"-1"-1633,-3 2-400,3 8 1761,-3 5-1273,1 3-184,0 5-472,1 2-272,5 1-384,-3-1-152,-1-5-304,-2-6-105,0-6-247,-1-2-336,-11-11 40,-7-5 663</inkml:trace>
  <inkml:trace contextRef="#ctx0" brushRef="#br0" timeOffset="1">0 129 18260,'26'-4'2088,"12"-3"-1063,4-2-393,9 2 1048,1-3-328,3-2-647,-2 2-417,-8 1-1161,-6-1-1551,-13-3 2000,-4-3-408,-8-5-321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13931,'-20'48'2304,"-20"54"1747,38-92-3656,-1-1 1,1 1-1,1 0 1,-1 0-1,2-1 1,-1 1-1,1 0 1,3 14-1,-3-21-332,0-1 1,1 1-1,-1-1 0,1 1 0,0-1 1,0 1-1,0-1 0,0 0 1,1 1-1,-1-1 0,0 0 0,1 0 1,0 0-1,-1 0 0,1 0 0,0 0 1,0-1-1,4 4 0,-3-4-37,0 0 0,0 1-1,0-1 1,1-1 0,-1 1-1,0 0 1,0-1 0,1 0 0,-1 1-1,0-1 1,0-1 0,1 1-1,2-1 1,6-2-188,0 0-1,-1 0 1,0-2 0,0 1-1,0-1 1,20-13 0,-20 10-419,0-1 0,0 1 0,-1-2 0,0 0 1,-1 0-1,0 0 0,14-23 0,-72 107 165,27-34 1514,5-11-14,1 1 1,1 0-1,2 1 1,-14 47-1,26-75-1109,0 1 0,1-1 0,-1 1 0,1-1 0,0 1 0,0-1 0,1 8 0,-1-10-45,1 1 0,-1-1 0,1 0 0,-1 1-1,1-1 1,0 0 0,-1 0 0,1 1 0,0-1 0,0 0 0,0 0-1,0 0 1,0 0 0,0 0 0,0 0 0,0 0 0,1 0 0,-1-1 0,0 1-1,0 0 1,3 0 0,2 2-446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50 186 18612,'1'20'1832,"-4"-1"-1095,-3-1-345,2 5 1248,-2 1-776,6 5-376,3-1-56,3-8-240,6 2-64,4-6-96,2-5 72,4-8-128,0-3-136,-3-9-392,-4-2-272,-2-14 712,-1-8-144,-8-9-128</inkml:trace>
  <inkml:trace contextRef="#ctx0" brushRef="#br0" timeOffset="1">14 4 17620,'-13'-3'6593,"23"3"-5625,3 1-383,1 1-1130,-1-2 681,5 1-296,-1 2-176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17868,'2'3'806,"0"-1"1,1 1-1,-1 0 1,0 0-1,-1 0 1,1 0-1,1 4 1,7 25 1722,-9-27-2531,0 0 0,1 1 0,0-1 0,0 0 0,0-1 0,0 1 0,1 0 1,-1-1-1,8 9 0,-9-12-100,0 0 0,1 0 0,-1 0 0,1 0 1,-1 0-1,1 0 0,-1-1 0,1 1 0,-1-1 1,1 1-1,0-1 0,-1 0 0,1 1 0,0-1 1,-1 0-1,1 0 0,0 0 0,-1 0 0,1-1 0,0 1 1,-1 0-1,1-1 0,0 1 0,1-2 0,3 0-199,-1 0 0,0 0 0,0-1-1,0 0 1,8-6 0,0-4-419</inkml:trace>
  <inkml:trace contextRef="#ctx0" brushRef="#br0" timeOffset="0.5">2 46 21061,'0'0'2416,"0"-6"-1456,2 0-408,-1 2 1169,0 0-313,4 2-920,-1-1-744,5 2 288,1-5-192,-1-7-144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20028,'-5'9'4105,"3"-7"-3555,1 0-1,0 0 0,0 0 0,0 1 0,0-1 0,0 0 0,0 1 0,0 2 1,1-5-541,0 1 0,0 0 0,0 0 0,0 0 0,0-1 0,1 1 0,-1 0 0,0 0 0,1-1 0,-1 1 0,0 0 0,1-1 0,-1 1 0,1 0 0,-1-1 0,1 1 0,-1-1 0,1 1 0,-1 0 0,1-1 0,0 1 0,-1-1 0,1 0 0,0 1 0,-1-1 0,1 0 0,0 1 0,0-1 0,-1 0 0,1 0 0,0 0 0,1 1 0,-1-1-9,-1 0 0,1 0 1,0 0-1,0 1 0,0-1 0,-1 0 1,1 0-1,0 0 0,0 0 0,-1-1 1,1 1-1,0 0 0,0 0 0,-1 0 0,1-1 1,0 1-1,0 0 0,-1-1 0,1 1 1,0 0-1,-1-1 0,1 1 0,0-1 1,-1 1-1,1-1 0,-1 0 0,1 1 1,-1-1-1,1 1 0,-1-1 0,0 0 0,1 0 1,-1 1-1,0-1 0,1 0 0,-1 1 1,0-1-1,0 0 0,0 0 0,1 0 1,-1 1-1,0-2 0,0 1 3,0 0 0,0 0-1,0 0 1,0 0 0,0 0 0,-1 0-1,1 0 1,0 0 0,0 0 0,-1 0 0,1 0-1,0 1 1,-1-1 0,1 0 0,-1 0 0,1 0-1,-1 0 1,1 1 0,-1-1 0,0 0-1,1 1 1,-1-1 0,0 0 0,0 1 0,1-1-1,-1 1 1,0-1 0,0 1 0,0 0 0,0-1-1,0 1 1,1 0 0,-1 0 0,0-1-1,0 1 1,0 0 0,0 0 0,-1 0 0,0 0-3,1 0 0,0 0 0,-1 0 0,1 1 0,-1-1 0,1 0 1,0 1-1,-1-1 0,1 1 0,0-1 0,-1 1 0,1 0 0,0-1 1,0 1-1,0 0 0,-1 0 0,1 0 0,0 0 0,0 0 0,0 0 0,1 0 1,-1 0-1,0 0 0,0 1 0,1-1 0,-1 0 0,0 1 0,1-1 1,-1 0-1,1 1 0,0-1 0,0 0 0,-1 3 0,1-3-3,0 0-1,0 0 1,0-1 0,0 1-1,0 0 1,0-1-1,1 1 1,-1 0 0,0 0-1,0-1 1,1 1-1,-1 0 1,0-1 0,1 1-1,-1-1 1,1 1-1,-1-1 1,0 1 0,1 0-1,0-1 1,-1 0-1,1 1 1,-1-1-1,2 1 1,-1 0-2,1-1 0,-1 0 0,1 1 0,-1-1 0,0 0 0,1 0 0,-1 0 0,1 0 0,-1-1 1,0 1-1,1 0 0,-1 0 0,1-1 0,-1 1 0,0-1 0,1 1 0,-1-1 0,2-1 0,0 0-80,1 0 1,-1 0-1,0-1 1,0 1-1,0-1 0,0 0 1,0 0-1,0 0 1,-1 0-1,0 0 0,1-1 1,-1 1-1,0-1 1,-1 1-1,1-1 0,-1 0 1,1 0-1,-1 1 1,-1-1-1,1 0 0,0 0 1,-1-7-1,1-10-296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22749,'-1'0'141,"1"0"0,-1 1 0,0-1 0,0 0 0,0 1 0,1-1 0,-1 0 0,0 1 0,1-1 0,-1 1 0,0 0 0,1-1 1,-1 1-1,1-1 0,-1 1 0,1 0 0,-1 0 0,1-1 0,-1 1 0,1 0 0,0 0 0,-1 0 0,-7 22 742,7-19-509,-3 11-157,1 1 0,0 0 0,1 0 0,-1 22 0,3-30-214,0-1 1,1 1-1,-1 0 0,1-1 1,1 1-1,-1-1 1,2 1-1,-1-1 0,1 0 1,0 0-1,5 9 0,-4-11-2,0-1-1,0 0 1,0 0-1,1 0 0,-1 0 1,1-1-1,0 0 1,0 0-1,1 0 0,-1-1 1,1 1-1,-1-1 1,1-1-1,0 1 1,-1-1-1,1 0 0,0 0 1,11 0-1,0-1-149,1 0 0,-1-1 0,0-1 0,1-1 0,19-5 0,-31 6-64,0 0 0,0 0 0,0-1 0,-1 1 0,1-1 0,9-6 0,-14 8 162,1-1 0,-1 1 0,0 0 0,1 0 0,-1 0 0,0-1 1,0 1-1,0-1 0,0 1 0,0-1 0,0 1 0,0-1 0,0 0 0,-1 1 0,1-1 0,-1 0 0,1 0 0,-1 1 0,0-1 1,0 0-1,1 0 0,-1 1 0,0-1 0,-1 0 0,1 0 0,0 0 0,0 1 0,-2-4 0,-10-20-665</inkml:trace>
  <inkml:trace contextRef="#ctx0" brushRef="#br0" timeOffset="1">1 108 19900,'3'0'2089,"14"-5"-1177,8-2-352,11-1 1024,3-3-311,9 4-609,2-2-464,2-1-24,-7 3-48,0 0-216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15571,'0'8'8185,"-1"8"-3829,-5 113-3922,6-112-390,1-1 0,1 1 0,0-1 1,8 31-1,-9-43-27,0 0 0,1 0 0,0 0 0,0 0 0,0-1 0,0 1 0,0 0 0,1-1 1,0 0-1,-1 0 0,1 1 0,1-2 0,-1 1 0,0 0 0,1-1 0,-1 1 0,1-1 1,0 0-1,-1 0 0,1 0 0,0-1 0,0 1 0,0-1 0,5 1 0,2-1 38,0 0-1,0 0 1,0-1-1,-1 0 1,1-1-1,0 0 1,18-5-1,-1 4-315,-24 2 205,-1 1 0,1-1 0,-1-1 0,0 1 1,1 0-1,-1-1 0,5-1 0,-4 1 2,0 0 0,-1-1 0,1 0 0,0 0 0,5-4-1,-8 6 41,0-1 1,-1 1-1,1-1 0,-1 0 0,1 1 0,-1-1 0,1 1 0,-1-1 0,1 0 0,-1 0 0,0 1 0,1-1 0,-1 0 0,0 1 0,1-1 0,-1 0 0,0 0 0,0 0 0,0 1 0,0-1 0,0 0 0,0 0 0,0 0 0,0 1 0,0-1 0,0 0 0,0 0 0,-1 0 0,1 1 0,0-1 0,0 0 0,-1 1 0,1-1 0,-1 0 0,1 0 0,0 1 0,-2-2 0,-6-7-356,-2 1 0,1-1 0,-1 1-1,0 1 1,0 0 0,-1 1 0,0 0 0,-13-5 0,-8-6-56,3 0-222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71 14747,'-2'-2'396,"0"0"-1,1 1 1,-1-1-1,0 1 1,-1-1-1,1 1 1,0 0 0,0 0-1,0 0 1,-1 0-1,1 0 1,-1 0-1,1 0 1,-1 1-1,-2-1 1,4 1-277,0 0 0,-1 1 0,1-1 1,-1 0-1,1 1 0,0-1 0,-1 0 0,1 1 0,0 0 1,0-1-1,-1 1 0,1 0 0,0 0 0,0-1 0,0 1 0,0 0 1,0 0-1,0 0 0,0 0 0,0 0 0,1 1 0,-1-1 1,0 0-1,1 0 0,-1 1 0,1-1 0,-1 0 0,1 0 0,-1 2 1,1-1-82,-1-1 0,1 0 0,0 0 0,-1 1 0,1-1 0,0 0 1,0 1-1,0-1 0,0 0 0,0 1 0,1-1 0,-1 0 0,0 1 0,0-1 1,1 0-1,-1 1 0,1-1 0,-1 0 0,1 0 0,0 0 0,0 0 0,-1 0 1,1 1-1,0-1 0,0-1 0,0 1 0,0 0 0,0 0 0,0 0 1,0 0-1,0-1 0,0 1 0,1 0 0,-1-1 0,0 1 0,0-1 0,1 0 1,-1 1-1,0-1 0,1 0 0,-1 0 0,0 1 0,3-2 0,-2 2 5,1-1-1,-1 0 0,0 0 0,0 0 0,1 0 0,-1 0 1,0 0-1,0-1 0,1 1 0,-1-1 0,0 1 1,0-1-1,0 0 0,0 0 0,0 0 0,0 0 0,0 0 1,0-1-1,0 1 0,-1 0 0,1-1 0,0 0 0,-1 1 1,1-1-1,-1 0 0,2-2 0,-3 4-32,0-1 1,1 0-1,-1 0 0,0 0 0,0 0 0,0 0 1,1 0-1,-1 0 0,0 1 0,0-1 0,0 0 1,-1 0-1,1 0 0,0 0 0,0 0 0,0 0 1,-1 0-1,1 0 0,0 1 0,-1-1 0,1 0 1,-1 0-1,1 0 0,-2 0 0,1-1-3,-1 1 1,1-1-1,-1 1 0,0 0 0,0 0 1,0 0-1,0 0 0,0 0 0,0 0 0,-2 0 1,-4-2-14,0 2 1,-1-1 0,1 1 0,-12 0-1,-3 4-34,23-3 37,-1 0 0,0 0 1,0 0-1,0 1 1,1-1-1,-1 0 0,0 1 1,0-1-1,1 0 1,-1 1-1,0-1 1,1 1-1,-1-1 0,0 1 1,1-1-1,-1 1 1,1 0-1,-1-1 0,1 1 1,-1 0-1,1-1 1,0 1-1,-1 0 1,0 1-1,2-2 2,-1 1 0,0-1 1,0 1-1,1-1 0,-1 1 0,0-1 0,1 1 1,-1-1-1,1 0 0,-1 1 0,0-1 1,1 0-1,-1 1 0,1-1 0,-1 0 1,1 1-1,-1-1 0,1 0 0,-1 0 0,1 0 1,-1 0-1,1 0 0,0 1 0,-1-1 1,1 0-1,-1 0 0,1 0 0,-1 0 0,1-1 1,-1 1-1,1 0 0,-1 0 0,2 0 1,20-3-9,-13 1 13,-1 0 0,0-1 0,14-6 0,-20 9 2,0-1 0,0 0 1,0 0-1,0 0 0,0 0 1,-1 0-1,1-1 0,-1 1 1,1-1-1,-1 1 0,1-1 1,-1 1-1,0-1 0,1 0 1,-1 1-1,0-1 0,0 0 1,-1 0-1,1 0 0,0 0 1,0-2-1,-1 3-6,0 0 1,0 1-1,0-1 0,0 0 1,0 0-1,0 1 0,0-1 0,0 0 1,-1 1-1,1-1 0,0 0 1,0 0-1,-1 1 0,1-1 1,-1 0-1,1 1 0,0-1 1,-1 1-1,1-1 0,-1 1 1,1-1-1,-1 1 0,0-1 0,1 1 1,-1-1-1,1 1 0,-2-1 1,0 0-2,0 1 1,0-1 0,0 0 0,-1 1-1,1 0 1,0-1 0,0 1 0,0 0-1,-5 1 1,4-1-2,0 0-1,0 0 1,0 1-1,0 0 1,0-1-1,0 1 1,0 0-1,0 1 1,1-1 0,-1 0-1,0 1 1,1 0-1,-1-1 1,-4 5-1,7-6 2,0 0-1,0 1 1,0-1 0,0 0-1,0 0 1,0 0-1,0 0 1,0 0-1,0 1 1,0-1-1,0 0 1,0 0 0,0 0-1,0 0 1,0 0-1,0 0 1,0 1-1,0-1 1,0 0 0,0 0-1,1 0 1,-1 0-1,0 0 1,0 0-1,0 0 1,0 0 0,0 1-1,0-1 1,0 0-1,0 0 1,1 0-1,-1 0 1,0 0-1,0 0 1,0 0 0,0 0-1,0 0 1,0 0-1,1 0 1,-1 0-1,0 0 1,0 0 0,0 0-1,0 0 1,0 0-1,1 0 1,-1 0-1,0 0 1,0 0-1,0 0 1,0 0 0,0 0-1,0 0 1,1 0-1,-1 0 1,0-1-1,0 1 1,0 0 0,0 0-1,0 0 1,0 0-1,0 0 1,0 0-1,1 0 1,-1-1 0,11-5-614,-10-5-1166,-3 7-1506,1 10 2309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38 9922,'-6'-5'397,"-1"0"-1,-1 1 1,1 0-1,0 1 0,-1 0 1,0 0-1,1 0 1,-1 1-1,0 0 1,-15-1-1,9 2-154,1 1 0,0 1 1,-1 0-1,1 0 0,0 2 0,-15 3 0,2 3-84,1 0 0,0 1-1,0 2 1,1 0 0,1 2 0,-24 18-1,31-20-68,0 1 0,1 1 0,1 0 0,1 1 0,0 1 0,0 0 0,2 1 0,-12 20 0,11-12 29,1-1 0,1 1-1,2 0 1,0 1 0,-7 45 0,10-33-44,2 1 0,1-1-1,2 1 1,2 0 0,2-1-1,1 1 1,2-1 0,20 63-1,-21-82-62,1-1-1,1 1 0,0-2 0,2 1 0,0-1 0,1-1 0,1 0 0,13 16 0,-17-24 7,0-1 0,0 0 0,0 0 0,1 0-1,0-1 1,1-1 0,-1 1 0,1-2 0,0 1 0,0-1-1,0-1 1,1 0 0,-1 0 0,1-1 0,21 2 0,-14-4 36,0-1 0,0-1 0,0-1 0,0 0 0,0-1 0,-1-1 0,0-1 0,0 0 1,25-14-1,-7 1 155,-1-2 1,-1-1 0,40-34-1,-47 33-20,0-2 0,-2 0 0,0-2 0,-2 0 0,-1-2 0,27-48 0,-39 61-126,-1-1-1,0 0 1,-1 0-1,-1-1 1,-1 1-1,0-1 0,-2 0 1,0-1-1,-1 1 1,0-1-1,-2 1 1,0-1-1,-1 1 1,-5-24-1,4 32-134,-1-1 0,0 1 1,-1 0-1,-1 0 0,1 0 1,-1 1-1,-1-1 0,0 1 0,0 1 1,-1-1-1,0 1 0,0 0 0,-1 0 1,0 1-1,-1 0 0,1 1 0,-1 0 1,0 0-1,-1 1 0,0 0 1,1 1-1,-1 0 0,-1 0 0,1 1 1,-21-4-1,17 5 140,0 0 0,1 1 0,-1 0-1,0 1 1,0 1 0,-19 3 0,17 1-184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5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26 15075,'8'-2'393,"33"-15"1375,-37 12-1052,-13 4-26,-19 4 208,-13 6-424,1 2 0,-66 26 0,-71 48-385,80-29-62,82-47-27,1 1 1,0 1-1,1 0 0,-14 15 0,26-25-1,0 0 0,0 0 0,0 1 0,0-1 0,0 0 0,0 0 0,1 0 1,-1 1-1,0-1 0,1 0 0,-1 0 0,1 1 0,0-1 0,-1 1 0,1-1 0,0 3 0,0-3 1,0-1 0,0 1 0,1 0 0,-1 0 0,0-1 0,1 1 0,-1 0 0,1-1 0,-1 1 0,0 0 0,1-1 0,-1 1 0,1-1 0,0 1 0,-1-1 0,1 1 0,0-1 0,-1 1 0,1-1 1,0 0-1,0 1 0,5 1 3,-1 0 1,1-1-1,0 1 1,0-2-1,-1 1 1,10 0 0,260 4 57,-246-4-187,0-2 1,-1 0-1,1-2 0,29-6 1,-7-7-65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15475,'-26'0'319,"1"1"0,0 0 0,0 2 0,0 1-1,0 1 1,-36 13 0,51-15-210,0 2 0,0-1 0,1 2 0,0-1 0,0 1 0,0 0 0,-14 14 1,18-15-32,1 0 1,-1 1 0,1 0 0,0-1 0,1 2 0,-1-1 0,1 0 0,0 0 0,1 1 0,0 0-1,0-1 1,0 1 0,0 7 0,1-8-58,1 0-1,-1 0 1,1 0 0,1 0-1,-1-1 1,1 1-1,0 0 1,1 0 0,-1-1-1,1 1 1,0 0 0,0-1-1,1 0 1,0 1-1,0-1 1,0 0 0,0-1-1,1 1 1,0-1-1,0 1 1,0-1 0,0 0-1,1 0 1,-1-1 0,1 0-1,0 1 1,0-2-1,1 1 1,5 2 0,2 0-11,-1 0 1,1-1 0,-1-1-1,1 0 1,0-1 0,1 0-1,-1-1 1,0 0 0,0-1 0,0-1-1,1 0 1,14-4 0,-13 1 39,0 0 1,-1-2 0,1 1-1,-1-2 1,0 0 0,-1-1-1,0 0 1,0-1-1,12-11 1,-19 15-27,-1 0 0,0-1 0,-1 1 0,1-1-1,-1 0 1,0 0 0,0 0 0,-1-1 0,4-10 0,-5 13-32,-1-1-1,0 1 1,0-1 0,-1 1 0,1-1-1,-1 1 1,0-1 0,-1 0 0,1 1 0,-1-1-1,1 1 1,-2-1 0,1 1 0,0-1 0,-1 1-1,-2-5 1,2 4-102,-1 1 0,0 0 0,0 0 0,0 0 0,0 1 0,0-1 0,-1 1 0,0-1 0,0 1 1,0 0-1,0 1 0,0-1 0,0 1 0,-1-1 0,1 1 0,-1 1 0,0-1 0,1 1 0,-1 0 0,0 0 0,-8-1 0,-14 1-466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3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90 13811,'-10'0'266,"-64"1"1107,68-2-1279,0 1 1,0-1 0,0 0 0,0-1-1,1 1 1,-1-1 0,0-1-1,1 1 1,-9-5 0,13 6-64,1 1 0,-1-1 1,0 1-1,1 0 0,-1-1 0,1 1 1,-1-1-1,0 0 0,1 1 1,0-1-1,-1 1 0,1-1 0,-1 0 1,1 1-1,0-1 0,-1 0 1,1 1-1,0-1 0,0 0 0,-1 0 1,1 1-1,0-1 0,0 0 0,0 0 1,0 0-1,0 1 0,0-1 1,0 0-1,0 0 0,1 1 0,-1-1 1,0 0-1,0 0 0,0 1 1,1-1-1,-1 0 0,1 1 0,-1-1 1,0 0-1,1 1 0,-1-1 0,1 1 1,-1-1-1,1 1 0,0-1 1,-1 1-1,1-1 0,-1 1 0,1-1 1,0 1-1,-1 0 0,3-1 1,5-4 94,1 1 0,1 0 0,-1 1 0,1 0 1,-1 0-1,1 1 0,10-1 0,78-4 260,-77 6-328,333-1 44,358 43-1,343 27-558,2-78-242,-916-4 207,-106 4 376,-33 9 102,-1 1 0,0-1 1,0 0-1,0 0 0,0 0 1,0 0-1,0 0 1,0 0-1,-1-1 0,1 1 1,0 0-1,-1 0 0,2-3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15243,'37'-57'5085,"-46"82"-372,7-18-4524,0 0 0,0-1 0,-1 1-1,1-1 1,-2 0 0,1 0 0,-6 8 0,8-14-319,-1 1-1,1 0 0,-1 0 0,1-1 1,-1 1-1,0 0 0,1-1 0,-1 0 1,0 1-1,0-1 0,1 0 0,-1 0 0,0 0 1,0 0-1,1 0 0,-1-1 0,0 1 1,0 0-1,1-1 0,-4-1 0,-10-3-430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5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14 12627,'-64'-6'1698,"40"2"-1249,0 2 1,0 1 0,-39 3-1,51 0-397,0 1 0,0 1 0,0 0 0,0 1-1,1 0 1,-1 0 0,1 1 0,1 1-1,-16 11 1,-1 4-26,1 1 0,-25 30-1,24-24 14,2 2 0,1 0 0,1 2 0,-22 42 0,38-62-20,0 0 0,1 1 0,1 0 0,0 0 0,1 1 0,1-1 0,0 1 0,0 0 0,2 0 0,0 0 0,1 0 0,0 0 0,1 0 0,4 19 0,-1-21-8,0-1 0,2 1 0,-1-1-1,1 0 1,1 0 0,0 0 0,1-1 0,0 0-1,17 16 1,0-2 1,1-2 0,46 32 0,-46-36-2,1-1-1,1-2 0,0-1 1,32 12-1,-49-23-7,0 0 0,0-1 0,0-1 0,0 0 0,0 0 0,1-1 0,-1 0 0,0-1 0,1 0 0,-1-1 0,0-1 0,1 0 0,-1 0 0,0-1 0,11-4 0,8-7 23,-1 0 1,0-2-1,-1-2 0,34-27 0,96-93 212,-135 117-192,-9 8-13,5-5 75,35-39-1,-50 52-92,0 0 0,0 0-1,-1 0 1,0 0 0,0-1 0,0 1-1,-1-1 1,0 0 0,0 0-1,0 0 1,-1 0 0,0 0 0,0 0-1,0-8 1,-2 11-15,1 0 0,-1 0 0,0 0 0,0 0 0,0-1 0,0 1 0,0 0 1,-1 1-1,0-1 0,1 0 0,-1 0 0,0 1 0,0-1 0,0 1 0,-1-1 0,1 1 0,-3-2 0,-7-5-112,0 1 0,-20-11-1,12 8-65,-40-23-644,9 5 35,-48-36 1,50 27 244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5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90 13211,'-10'12'2171,"19"-15"-340,11-5-1055,74-18-402,1 4-1,1 4 0,127-7 1,-388 35-379,59-5 11,-185 31 1,284-35-8,3 0-4,0-1 0,-1 1 0,1 0 0,0 1 0,0-1 1,0 1-1,0-1 0,0 1 0,0 1 0,-6 4 0,10-7 3,0 0 1,-1 0-1,1 0 0,0 1 0,0-1 0,0 0 0,0 0 1,0 1-1,0-1 0,-1 0 0,1 0 0,0 1 0,0-1 1,0 0-1,0 1 0,0-1 0,0 0 0,0 0 1,0 1-1,0-1 0,0 0 0,0 1 0,0-1 0,0 0 1,1 0-1,-1 1 0,0-1 0,0 0 0,0 0 0,0 1 1,0-1-1,0 0 0,1 0 0,-1 0 0,0 1 1,0-1-1,0 0 0,1 0 0,-1 0 0,0 1 0,0-1 1,1 0-1,-1 0 0,0 0 0,0 0 0,1 0 1,-1 0-1,0 0 0,1 0 0,-1 0 0,0 1 0,0-1 1,1 0-1,-1 0 0,0 0 0,0-1 0,1 1 0,17 2-61,13-6 9,-1 0 0,0-2 0,30-10 1,-25 7 52,1 0 6,-3 0-10,36-5-1,-59 14 8,-13 5 12,-13 5 13,-143 65 25,42-23-191,62-29-196,51-21 316,-1-1 0,0 0 0,1 0 0,-1 0 0,0 0 0,0-1 0,0 0 0,0 0 0,-8-1 0,-3-8-117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6:0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198 126 10530,'46'-21'853,"0"1"-409,51-16 0,-50 22-238,70-18 417,-96 29-419,-15 6 20,-13 2-85,-29 12 72,-74 23 0,79-30-128,-343 99 1236,357-106-1125,17-3-192,0 0 1,0 0 0,0 0 0,0 0-1,0 0 1,0 0 0,0 0 0,0 0-1,0 0 1,0-1 0,0 1-1,0 0 1,0 0 0,0 0 0,0 0-1,0 0 1,0 0 0,0 0 0,0 0-1,0 0 1,0 0 0,0 0-1,0 0 1,0 0 0,0-1 0,0 1-1,0 0 1,0 0 0,0 0 0,0 0-1,0 0 1,0 0 0,0 0-1,0 0 1,0 0 0,0 0 0,0 0-1,0 0 1,0 0 0,0 0-1,-1 0 1,1 0 0,0 0 0,0-1-1,0 1 1,0 0 0,0 0 0,0 0-1,0 0 1,0 0 0,0 0-1,0 0 1,0 0 0,0 0 0,0 0-1,-1 0 1,1 0 0,0 0 0,0 0-1,0 0 1,0 0 0,0 0-1,0 0 1,0 0 0,0 0 0,22-11 134,91-34-82,-55 20-81,1 3 1,0 2-1,72-14 0,-123 33 12,-1 0-1,1 1 1,15 0 0,-23 0 13,1 0 0,-1 0 0,1 0 0,-1 0 0,1 0 0,-1 0 0,1 0 0,-1 0 0,1 0 0,-1 0 0,0 1-1,1-1 1,-1 0 0,1 0 0,-1 1 0,1-1 0,-1 0 0,0 1 0,1-1 0,-1 0 0,0 1 0,1-1 0,-1 0 0,0 1 0,0-1 0,1 1 0,-1 0 0,0 0 0,0 0 0,-1 0-1,1 0 1,-1 0 0,1 0 0,-1 0 0,1 0-1,-1 0 1,0 0 0,1 0 0,-1 0-1,0 0 1,0-1 0,1 1 0,-1 0-1,0 0 1,-2 0 0,-15 12 1,0-2 1,-1 0-1,-1-1 0,0-1 0,-32 10 1,31-11 9,20-8-12,1 0-1,-1 0 1,1 0 0,-1 0 0,1 1-1,-1-1 1,1 0 0,-1 0-1,1 1 1,-1-1 0,1 0-1,-1 1 1,1-1 0,-1 0 0,1 1-1,-1-1 1,1 1 0,0-1-1,-1 0 1,1 1 0,0-1-1,-1 1 1,1 0 0,0-1-7,1 1 0,-1-1 1,1 0-1,-1 0 1,0 0-1,1 1 0,-1-1 1,1 0-1,-1 0 0,1 0 1,-1 0-1,1 0 0,-1 0 1,1 0-1,-1 0 0,1 0 1,-1 0-1,1-1 1,-1 1-1,1 0 0,-1 0 1,0 0-1,1 0 0,-1-1 1,1 1-1,22-10-330,0-1-1,-1 0 1,35-25-1,-53 31 35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6:4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8 13395,'-6'-2'91,"0"0"1,0 1 0,-1 0-1,1 0 1,0 0 0,-1 1-1,1 0 1,0 0 0,0 1-1,-1 0 1,1 0-1,0 0 1,0 1 0,0 0-1,0 0 1,0 1 0,0-1-1,1 1 1,-1 0 0,1 1-1,0-1 1,-7 7-1,-7 8-101,1 1-1,0 1 1,2 0-1,-17 26 1,4-5 154,-6 3 17,2 2 0,2 2-1,-36 73 1,60-105-126,0 0 1,2 1-1,-1-1 0,2 1 1,0 0-1,1 0 0,1 1 1,1-1-1,0 0 0,1 1 1,1-1-1,1 1 0,0-1 1,1 0-1,9 27 0,-7-28-31,2-1 1,0 0-1,1-1 0,0 0 0,1 0 1,0-1-1,1 0 0,1 0 0,0-1 0,21 17 1,-14-15 22,2 0 1,0-1 0,0-2-1,1 0 1,0-1 0,41 13-1,-34-14 20,0-1-1,1-2 0,0-1 1,0-1-1,49 0 1,-59-5 8,0 0 0,0-2 0,0 0 0,0-1 0,-1-1 0,0-1 0,0 0 1,0-1-1,29-17 0,-26 10 65,0 0 1,-1-2-1,0 0 1,-1-1 0,-1-1-1,-1-1 1,0-1-1,-1 0 1,-2-1-1,0 0 1,-1-1-1,-1-1 1,-1 0-1,-1 0 1,-2-1 0,0-1-1,5-25 1,-12 41-70,0 0-1,0 0 1,-1 0 0,0-1 0,-1 1 0,1 0 0,-2 0 0,0 0 0,0 0 0,0 0 0,-1 0 0,-6-12 0,4 12-34,-1-1 0,0 2 0,0-1 0,0 1 0,-1 0 0,-1 0 0,0 1 0,0 0 0,0 0 0,-16-9 0,6 5-58,-2 0 0,1 1 0,-1 2 0,-1 0 0,0 1 0,0 1 0,0 0 0,-30-2 0,38 7-71,1 0 0,0 0 0,-1 2 1,1-1-1,-1 2 0,1 0 0,0 0 0,0 1 1,0 0-1,0 1 0,0 1 0,1 0 0,0 0 1,0 1-1,0 1 0,-11 8 0,-6 13-233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25 14091,'2'0'254,"1"-1"-1,-1 0 1,-1-1-1,1 1 1,0 0 0,0 0-1,0-1 1,-1 1-1,1-1 1,-1 0 0,3-3-1,-4 5-212,0 0 0,0 0 0,0 0 0,0-1-1,1 1 1,-1 0 0,0 0 0,0 0 0,0-1 0,0 1 0,-1 0 0,1 0-1,0 0 1,0-1 0,0 1 0,0 0 0,0 0 0,0 0 0,0-1-1,0 1 1,0 0 0,0 0 0,0 0 0,-1 0 0,1 0 0,0-1 0,0 1-1,0 0 1,0 0 0,0 0 0,-1 0 0,1 0 0,0 0 0,0 0-1,0-1 1,-1 1 0,1 0 0,0 0 0,0 0 0,0 0 0,-1 0 0,-19 0 951,-7 5-756,1 0 0,0 2-1,0 1 1,1 1 0,-37 19 0,44-19-205,0 1-1,1 0 1,1 2 0,0 0-1,0 1 1,1 0 0,1 1-1,-14 18 1,24-27-20,0 0 0,1 0 0,0 1 0,0-1-1,0 0 1,1 1 0,-1 0 0,2 0 0,-1 0 0,-1 7 0,3-10-13,0-1 0,0 1 0,0 0 1,0 0-1,1 0 0,-1 0 0,1 0 0,-1-1 0,1 1 1,0 0-1,0 0 0,1-1 0,-1 1 0,0-1 0,1 1 1,0-1-1,-1 0 0,1 1 0,0-1 0,0 0 0,0 0 1,1 0-1,3 2 0,37 25-38,-21-16 16,-1 2 1,24 20-1,-40-31 21,-1 1 0,0-1-1,1 1 1,-2 0-1,1 0 1,0 0-1,-1 0 1,0 1-1,0-1 1,-1 1-1,0 0 1,0 0-1,0 0 1,1 8-1,-2-12 19,-1 1 1,0 0-1,0 0 0,-1-1 0,1 1 1,0 0-1,-1 0 0,1-1 0,-1 1 1,0 0-1,0-1 0,0 1 0,-1-1 1,1 1-1,0-1 0,-3 3 0,1-1 48,-1 0-1,0-1 1,1 1 0,-1-1-1,-1 0 1,1 0-1,0 0 1,-6 2 0,-3 1 172,0-1 0,0-1 0,0 0 1,0 0-1,-24 2 0,26-5-62,1-1 1,0 0-1,-1 0 0,1-1 1,-12-2-1,17 2-255,0 0 0,-1-1 0,1 0 0,0 0-1,0 0 1,0 0 0,0-1 0,1 0 0,-1 0 0,1 0 0,-6-5 0,10 7 21,-1 1-1,1-1 1,-1 1 0,1-1 0,0 1 0,-1-1-1,1 1 1,0-1 0,-1 0 0,1 1-1,0-1 1,0 1 0,-1-1 0,1 0 0,0 1-1,0-1 1,0 0 0,0 1 0,0-1 0,0 0-1,0 1 1,0-1 0,0 0 0,0 1 0,0-1-1,0 0 1,1 1 0,-1-1 0,0 1 0,0-1-1,1 0 1,-1 1 0,0-1 0,1 1-1,-1-1 1,1 1 0,-1-1 0,1 1 0,-1-1-1,1 1 1,-1 0 0,1-1 0,-1 1 0,1 0-1,-1-1 1,1 1 0,0 0 0,-1-1 0,1 1-1,-1 0 1,1 0 0,0 0 0,-1 0 0,1 0-1,0 0 1,0 0 0,16-1-734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3 216 17388,'0'0'91,"1"1"0,-1 0 1,1-1-1,-1 1 0,1-1 1,0 1-1,-1-1 0,1 0 0,0 1 1,-1-1-1,1 0 0,0 1 1,0-1-1,-1 0 0,1 0 1,0 1-1,0-1 0,0 0 1,-1 0-1,1 0 0,0 0 0,0 0 1,-1 0-1,1 0 0,0-1 1,0 1-1,0 0 0,-1 0 1,1-1-1,0 1 0,0 0 1,0-1-1,30-14 689,-25 11-452,11-5-56,-1-1 0,0 0 1,26-24-1,-35 27-203,0 1 0,-1-1 0,0 0 0,0 0 0,-1-1 0,0 1 0,0-1 0,-1-1 0,7-16 0,-11 23-52,1 1 0,0-1 1,-1 0-1,0 1 0,1-1 0,-1 0 1,0 1-1,0-1 0,0 0 1,0 0-1,0 1 0,0-1 0,0 0 1,-1 0-1,1 1 0,-1-1 1,1 0-1,-1 1 0,0-1 1,1 1-1,-1-1 0,-2-1 0,2 2-5,0 0 0,0 1 0,0-1 0,-1 0 0,1 1 0,0-1 0,-1 1 0,1 0 0,-1-1 0,1 1 0,0 0 0,-1 0 0,1 0 0,-1 0 0,1 0 0,0 0 0,-1 0 0,1 1 0,-1-1 0,1 0 0,0 1 0,-1-1 0,1 1 0,0 0 0,-1-1 0,1 1 0,-2 1 0,-11 7 24,1 1 1,-1 0-1,2 1 1,-1 1-1,2 0 0,-1 0 1,2 1-1,0 0 0,0 1 1,1 0-1,1 1 1,1 0-1,0 0 0,-9 30 1,14-41-26,1 1 1,0-1 0,0 1-1,0-1 1,1 1 0,-1 0 0,1-1-1,0 1 1,1 0 0,-1-1 0,1 1-1,0-1 1,2 6 0,-2-8-14,0 1 0,0-1 1,1 0-1,-1-1 0,1 1 1,-1 0-1,1 0 0,0-1 1,0 1-1,0-1 0,0 1 0,0-1 1,0 0-1,0 0 0,0 0 1,1 0-1,-1 0 0,0 0 1,1-1-1,-1 1 0,0-1 1,1 0-1,-1 1 0,1-1 1,-1 0-1,5-1 0,0 0-76,0 1-1,0-1 1,-1-1-1,1 1 1,-1-1 0,1 0-1,-1-1 1,1 1-1,-1-1 1,0-1-1,-1 1 1,1-1-1,0 0 1,8-8-1,-5 3 21,0-1 0,0 0-1,-1-1 1,-1 1-1,0-2 1,9-17 0,14-34-293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16251,'-1'5'432,"0"1"0,-1-1-1,1 0 1,-1 1 0,0-1-1,0 0 1,-5 6 0,-2 8 543,-16 41-35,3 2-1,3 0 1,2 1-1,-14 115 0,30-171-914,1 1-1,0-1 0,0 1 0,0-1 0,1 1 1,0-1-1,3 10 0,-4-15-18,1-1 1,0 1-1,-1-1 0,1 1 0,0-1 0,0 1 1,0-1-1,0 0 0,0 1 0,0-1 1,0 0-1,0 0 0,1 0 0,-1 0 1,0 0-1,1 0 0,-1 0 0,1 0 0,-1 0 1,1-1-1,-1 1 0,1-1 0,0 1 1,-1-1-1,1 1 0,0-1 0,-1 0 0,1 0 1,0 0-1,-1 0 0,1 0 0,0 0 1,-1-1-1,1 1 0,0 0 0,-1-1 1,1 1-1,-1-1 0,2-1 0,10-2 16,-1-2-1,0 0 0,0 0 1,-1-1-1,0-1 0,11-8 1,61-60 116,-69 62-107,13-13 10,-16 15-31,0 1 0,1 0 0,15-10 0,-26 20-9,-1 0 0,1 1-1,0-1 1,0 0 0,0 1 0,0 0-1,0-1 1,0 1 0,0-1-1,0 1 1,0 0 0,0 0-1,1 0 1,-1 0 0,0 0 0,0 0-1,0 0 1,2 0 0,-3 0-2,1 1 0,0-1 0,-1 1 1,1-1-1,0 0 0,-1 1 0,1 0 0,-1-1 1,1 1-1,-1-1 0,1 1 0,-1 0 0,1-1 1,-1 1-1,0 0 0,1-1 0,-1 1 0,0 0 1,1 1-1,0 4-7,0 0 0,-1 0 0,1 1 1,-2 11-1,1-11 11,-1 9-13,-1-1 0,0 0 0,-1 0 0,-1 0 0,0-1 0,-1 1 0,0-1 0,-1 0 0,-1 0 0,-15 23 0,21-35 6,-1 0-1,1 0 0,0 1 0,0-1 1,0 0-1,0 1 0,0-1 1,-1 5-1,2-6 4,1 0-1,-1-1 1,0 1-1,0 0 1,0 0-1,0-1 1,1 1 0,-1 0-1,0-1 1,1 1-1,-1 0 1,0-1-1,1 1 1,-1-1 0,1 1-1,-1 0 1,1-1-1,-1 1 1,1-1 0,0 1-1,-1-1 1,1 0-1,0 1 1,-1-1-1,1 0 1,0 1 0,-1-1-1,1 0 1,0 0-1,0 1 1,-1-1-1,1 0 1,0 0 0,0 0-1,22 2-157,0-1 0,0 0-1,0-2 1,0-1 0,0 0 0,34-10-1,-17 1-966,-39 10 1083,1 0 0,0 1 1,0-1-1,0 0 0,-1-1 0,1 1 0,0 0 0,-1 0 0,1-1 0,-1 1 0,1-1 0,-1 1 0,0-1 0,0 0 0,0 1 0,2-4 0,-1-11-489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17900,'0'-2'1848,"11"-3"-1056,10-1-312,10 4 881,8-1-209,12 3-496,7 3-520,3 5-1008,-2-1 888,2 1-240,-3-2-128</inkml:trace>
  <inkml:trace contextRef="#ctx0" brushRef="#br0" timeOffset="1">831 391 15219,'5'2'392,"-1"1"0,1-2 1,0 1-1,0 0 0,0-1 0,0 0 0,0 0 0,0-1 0,0 0 0,0 1 0,0-2 0,1 1 1,-1 0-1,0-1 0,0 0 0,8-3 0,8-3 459,0 0-1,28-16 1,-48 22-837,14-6 166,0-1 0,-1 0 0,0-2 0,22-18 0,-32 25-160,0-1 0,0-1-1,0 1 1,0 0 0,-1-1 0,0 0-1,0 0 1,0 0 0,-1 0 0,1 0 0,-1-1-1,0 1 1,-1-1 0,1 1 0,-1-1-1,-1 0 1,1-6 0,0 10-12,-1 0 1,0 0-1,0 0 0,0 1 1,0-1-1,-1 0 0,1 0 1,-1 0-1,1 0 1,-1 0-1,1 0 0,-1 1 1,0-1-1,0 0 0,0 0 1,0 1-1,0-1 1,0 1-1,-1-1 0,1 1 1,0 0-1,-1-1 0,1 1 1,-1 0-1,1 0 1,-1 0-1,0 0 0,1 0 1,-1 0-1,0 0 0,0 1 1,0-1-1,0 1 1,0-1-1,1 1 0,-1 0 1,0 0-1,-4 0 0,0 0 0,-1 1-1,0 0 0,1 0 1,-1 0-1,1 1 1,-1 0-1,1 0 0,0 1 1,-12 6-1,6-1 9,0 0 0,1 1 0,0 0 1,0 0-1,1 1 0,-9 12 0,15-17-1,0 0-1,0 0 1,1 0-1,0 1 1,0-1-1,0 1 1,1 0-1,0 0 1,0 0-1,0 0 1,1 0-1,0 1 1,0-1-1,1 0 1,-1 0-1,2 8 1,0-10-3,0 0 0,0 0 0,1 0 1,0 0-1,0 0 0,0 0 0,0 0 0,1-1 0,-1 1 0,1-1 1,0 0-1,0 1 0,0-1 0,0-1 0,1 1 0,-1 0 0,1-1 0,0 0 1,-1 0-1,7 3 0,4 1-107,0 0 1,0-1 0,1-1-1,23 5 1,-21-6-51,0-1 0,1-1 0,-1 0 0,0-1 1,1-1-1,17-3 0,6-10-150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2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168 202 10930,'-1'0'158,"0"0"-1,0 0 0,0 0 1,-1 0-1,1 0 0,0 0 0,0 0 1,0 0-1,0-1 0,0 1 1,0 0-1,0-1 0,0 1 0,0-1 1,0 1-1,0-1 0,0 0 1,0 1-1,0-1 0,0 0 0,0 0 1,0 0-1,0-1 0,1 2-70,0 0 0,0-1 0,-1 1 0,1 0 0,0-1 0,0 1 0,0-1 0,0 1 0,0 0 0,0-1 0,1 1 0,-1 0 0,0-1 0,0 1 0,0 0 0,0-1-1,0 1 1,0 0 0,1-1 0,-1 1 0,0 0 0,0-1 0,1 1 0,-1 0 0,0-1 0,17-7 1168,12 3-829,0 1 0,1 1 0,50 1 0,-31 2-285,1949-134 1598,-1707 109-1677,-280 25-66,-1 0 0,20 3 0,-30-3 2,0 0 1,0 0-1,1 0 0,-1 0 0,0 0 0,0 0 0,0 0 0,0 0 0,0 0 0,1 0 0,-1 1 0,0-1 0,0 0 0,0 0 1,0 0-1,0 0 0,0 0 0,0 0 0,1 1 0,-1-1 0,0 0 0,0 0 0,0 0 0,0 0 0,0 1 0,0-1 1,0 0-1,0 0 0,0 0 0,0 0 0,0 1 0,0-1 0,0 0 0,0 0 0,0 0 0,0 0 0,0 1 0,0-1 1,0 0-1,0 0 0,0 0 0,0 0 0,-1 1 0,1-1 0,0 0 0,0 0 0,0 0 0,0 0 0,0 0 0,0 0 1,0 1-1,-1-1 0,1 0 0,0 0 0,0 0 0,0 0 0,0 0 0,0 0 0,-1 0 0,1 0 0,0 0 0,0 0 1,0 0-1,0 0 0,-1 0 0,1 0 0,-10 7-110,-2-2 36,0-2-1,-1 1 1,1-1-1,-1-1 1,1 0-1,-25-1 1,9 1-14,-527 35-502,88-7 548,430-28 43,-496 43 18,3 28-48,518-71 38,1 0-15,-1 0 1,1 0 0,-17 8-1,76-10 6,1193-79 42,-686 47-59,-125 5 8,-415 27 13,129-3 76,-136 6 4,-18 1-11,-19 3 22,-55-1 15,-87-5 0,77-2-70,-1421 62 18,1407-52-56,-256 23 10,5 26-13,341-54 8,10-3-11,-1 1 1,1 0-1,1 0 1,-1 1 0,-13 6-1,66-11-23,927-98-14,4 49 48,-473 27 2,-177 7-43,-315 16 27,-23 1-5,-3 1 14,-1195 49-596,972-36-237,188-12 566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3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12371,'1'0'38,"0"0"1,0 1 0,0-1-1,0 0 1,0 0 0,0 0-1,0 0 1,0-1 0,0 1-1,0 0 1,0 0 0,0 0-1,0-1 1,0 1-1,0 0 1,0-1 0,0 1-1,0-1 1,-1 0 0,1 1-1,0-1 1,0 1 0,0-1-1,-1 0 1,1 0 0,0 1-1,-1-1 1,1 0 0,-1 0-1,1 0 1,-1 0 0,1-1-1,0 0 87,0 1-1,0-1 1,0 1-1,0-1 1,0 1-1,0 0 1,0 0-1,0-1 1,1 1 0,-1 0-1,3-1 1,-6 2 750,0 0-816,1 1 0,0-1 0,0 0 0,0 0 0,-1 1 0,1-1 0,0 1 0,0-1 0,0 1 1,0-1-1,0 1 0,-2 1 0,3-1-26,-1-1 1,1 1 0,-1 0 0,1-1 0,-1 1 0,0 0 0,0-1 0,1 1 0,-1-1-1,0 1 1,0-1 0,1 0 0,-1 1 0,0-1 0,0 0 0,0 1 0,0-1 0,0 0-1,-1 0 1,5-13 776,17-25 216,-10 23-728,-2-1-1,0 0 1,10-28-1,-18 44-288,0-1-1,0 1 0,0 0 1,0-1-1,1 1 1,-1 0-1,0 0 1,0-1-1,0 1 1,0 0-1,0-1 1,0 1-1,0 0 0,0 0 1,0-1-1,0 1 1,0 0-1,0-1 1,0 1-1,-1 0 1,1 0-1,0-1 1,0 1-1,0 0 1,0 0-1,0-1 0,-1 1 1,1 0-1,0 0 1,0-1-1,0 1 1,-1 0-1,1 0 1,0 0-1,0-1 1,0 1-1,-1 0 1,-13 1 191,-12 11 53,24-10-232,-1 0 1,0-1-1,1 2 1,-1-1-1,1 0 1,0 0-1,-2 4 0,3-6-20,1 0 0,0 1-1,0-1 1,0 0-1,-1 0 1,1 1 0,0-1-1,0 0 1,0 1-1,0-1 1,0 0-1,0 1 1,0-1 0,0 1-1,0-1 1,0 0-1,0 1 1,0-1 0,0 0-1,0 1 1,0-1-1,0 0 1,0 1-1,0-1 1,0 0 0,0 1-1,1-1 1,0 1 0,-1-1 0,1 1 0,0-1 0,0 1 0,0-1-1,-1 0 1,1 1 0,0-1 0,0 0 0,0 0 0,0 0 0,0 1 0,0-1 0,-1 0 0,1 0 0,2-1 0,21-1 29,-1-2 1,1 0-1,-1-2 1,42-15-1,-48 15 67,-1-1 0,19-9 0,-76 30 293,31-10-378,0 0 0,1 1-1,0 0 1,0 1-1,0 0 1,1 0 0,0 1-1,0 0 1,-8 11-1,15-18-14,1 0 0,0 0 0,0 0 0,-1 1 0,1-1 0,0 0 0,0 0 0,0 0 0,-1 1 0,1-1 0,0 0 0,0 0 0,0 1 0,0-1 0,-1 0 0,1 0 0,0 1-1,0-1 1,0 0 0,0 1 0,0-1 0,0 0 0,0 0 0,0 1 0,0-1 0,0 0 0,0 1 0,0-1 0,0 0 0,0 0 0,0 1 0,0-1 0,0 0 0,1 1 0,-1-1-1,0 0 1,0 0 0,0 1 0,0-1 0,0 0 0,1 0 0,-1 0 0,0 1 0,16-3-93,20-12-27,26-19 41,-55 29 74,0 0 1,0-1-1,-1 0 1,1-1-1,-2 1 1,9-11-1,-14 16 8,0 0 0,0 0 0,0-1 0,0 1 0,0 0 0,0 0 0,0 0 0,-1-1 0,1 1 0,0 0 0,0 0 0,0 0 0,0 0 0,-1 0 0,1-1 0,0 1 0,0 0 0,0 0 0,0 0 0,-1 0 0,1 0 0,0 0 0,0 0 0,-1 0 0,1 0 0,0 0 0,0 0 0,0 0 0,-1 0 0,1 0 0,0 0 0,0 0 0,0 0 0,-1 0 0,1 0 0,0 0 0,0 0 0,-1 0 0,1 0 0,0 0 0,0 1 0,0-1 0,0 0 0,-1 0 0,1 0 0,-16 4-5,15-4 4,-144 36-103,179-54-522,27-8 529,-108 43 224,-83 41 1,127-56-132,-14 7-77,16-5 24,10-5 4,31-10-185,55-23 1,-56 19 129,-31 11 158,-18 4-11,-21 6 21,18-2-39,-57 23 158,65-25-196,1 0 0,-1 1 1,1 0-1,-1-1 1,1 2-1,0-1 0,0 0 1,0 1-1,1 0 1,-1 0-1,-3 5 0,10-10-192,-1 1 0,0 0 0,1-1 0,-1 1 0,0-1 0,0 0-1,0 0 1,1 0 0,-1 0 0,3-2 0,-2-1 34,1 0 1,0 0-1,-1-1 0,5-8 0,2-10-391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12 699 12851,'-11'19'1240,"49"-46"1481,88-79-1009,187-201 0,-111 54-1090,-183 229-598,-19 24-24,0-1 0,1 1 0,-1 0 0,0 0 0,0 0 0,0 0 0,1 0 0,-1 0 0,0 0 0,0 0 0,1 0 0,-1 0 0,0 0 0,0 0 0,1 0 0,-1 0 0,0 0 0,0 0 0,0 0 0,1 0 0,-1 1 0,0-1 0,0 0 0,1 0 0,-1 0 0,0 0 0,0 0 0,0 0 0,0 1 0,1-1 0,-1 0 0,0 0 0,0 0 0,0 1 0,0-1 0,0 0 0,0 0 0,1 0 0,-1 1 0,0-1 0,0 0 0,0 0 0,0 1 0,0-1 0,0 0 0,0 0 0,0 1 0,0-1 0,0 0 0,0 0 0,0 0 0,0 1 0,0-1 0,0 0 0,0 0 0,0 1 0,-1-1 0,1 0 0,0 19-7,-9 57-15,2-33-12,0 66 0,7-98-28,1 1 1,0 0 0,0 0 0,1-1-1,1 1 1,0-1 0,0 1 0,1-1-1,1 0 1,7 13 0,8 1-76,-18-23-49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20076,'-1'0'105,"1"0"0,-1 0-1,1 0 1,-1 0 0,1 0-1,-1 0 1,0 0 0,1 0-1,-1 0 1,1 0 0,-1 0-1,1 0 1,-1 1 0,0-1-1,1 0 1,-1 0 0,1 0-1,-1 1 1,1-1 0,-1 0-1,1 1 1,0-1 0,-1 1-1,1-1 1,-1 0 0,1 1-1,0-1 1,-1 1 0,1-1-1,0 1 1,0-1 0,-1 1-1,1-1 1,0 1 0,0-1-1,0 1 1,-1 0 0,1-1-1,0 1 1,0 0 0,-3 27 1702,3-26-1574,0 15 102,1-1-1,1 1 1,0-1-1,1 1 0,0-1 1,2 0-1,0 0 1,1 0-1,0-1 0,1 0 1,16 24-1,-18-32-286,0 0 0,1 0 0,0 0 0,0-1-1,1 1 1,-1-2 0,2 1 0,-1-1 0,0 0-1,11 5 1,-11-7-21,-1-1 0,1 0 1,0 0-1,0 0 0,0-1 0,0 0 0,0 0 0,1-1 0,-1 0 0,0 0 0,0 0 0,0-1 0,0 0 0,9-3 0,-10 2-118,-1 0-1,1-1 0,-1 1 0,1-1 0,-1 0 0,0 0 1,0-1-1,0 0 0,-1 0 0,1 0 0,-1 0 1,0-1-1,0 1 0,-1-1 0,6-8 0,2-8-1130,0-1 1,13-37-1,-5 12-935,1-1 28,-9 21 892,1 0-1,21-35 1,-28 57 2411,-3 8-305,-3 10 488,-41 134 4534,-6-1-3667,-36 118-1168,23-33-723,61-230-334,0 0 0,0 0 0,0-1 0,-1 1 0,1 0 0,0-1 0,0 1 0,0 0 0,-1-1 0,1 1 0,0-1 0,-1 1 0,1 0-1,0-1 1,-1 1 0,1-1 0,-1 1 0,1-1 0,-1 1 0,1-1 0,-1 0 0,1 1 0,-1-1 0,0 1 0,0-1 0,1 0-19,-1-1 1,1 0-1,-1 1 1,1-1-1,-1 1 1,1-1-1,0 0 1,-1 0-1,1 1 1,0-1-1,0 0 1,-1 1-1,1-1 1,0 0-1,0 0 1,0 1-1,0-1 1,0 0-1,0 0 1,0 0-1,0 1 1,1-2-1,12-140-2639,-11 99 2051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17740,'-1'-1'2224,"2"-4"-1472,3-2-311,2 7 1359,3 0-936,-2 0-544,0 6-120,3 1-120,1-4-176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14339,'3'-1'316,"-1"0"0,0 0 0,0 0 0,1-1 0,-1 1 0,0 0 0,0-1 0,0 1 0,-1-1 0,1 0 0,0 0 0,2-4 0,5-4 3775,-18 20-3400,1 1 1,0-1-1,0 1 0,1 1 0,-11 23 1,7-8-487,-14 47 0,23-64-166,-1 0-1,1 1 0,1-1 0,0 0 0,0 1 0,1 11 0,1-19-31,-1 1 0,0-1-1,1 0 1,0 1 0,0-1-1,0 0 1,0 0 0,0 0-1,1 0 1,-1 0 0,1 0-1,0 0 1,0 0 0,0-1-1,0 1 1,1-1 0,-1 1-1,1-1 1,-1 0 0,1 0-1,0 0 1,0-1 0,3 3-1,1-1-86,0 0 1,1-1-1,-1 0 0,1 0 0,-1 0 0,1-1 1,0 0-1,0-1 0,-1 0 0,1 0 0,0 0 1,0-1-1,-1 0 0,1-1 0,0 0 0,-1 0 1,0-1-1,1 1 0,-1-2 0,0 1 0,0-1 1,-1 0-1,1 0 0,-1-1 0,0 0 0,0 0 1,0 0-1,-1-1 0,0 0 0,8-11 0,7-25-340,-5-5-124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22013,'-8'-9'2080,"-3"0"-1424,5 2-312,6 4 961,2 2-273,5 2-840,1 2-512,3 2 280,-6 3-104,-2 4-96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12515,'-4'13'5273,"11"-5"-3849,7-1-552,21-7-240,10 0 1233,16 0-753,4-2-112,9-4-240,1 0-151,-3-3-489,-2 2-232,-18-2-737,-8 1-407,-16-1 984,-9-1-200,-15 3-200</inkml:trace>
  <inkml:trace contextRef="#ctx0" brushRef="#br0" timeOffset="1">93 302 18444,'28'2'2016,"12"-6"-1071,5-7-361,10-2 912,0 0-304,3 4-160,-2 0-343,-9 3-857,-10 5-609,-8-2 681,-3-4-152,-8-11-152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34 14347,'6'-7'1238,"-4"5"-788,0-1 0,1 0 0,0 0 0,-1 1 0,1-1-1,0 1 1,0 0 0,0 0 0,4-2 0,-12 19 2456,-20 40-1443,-22 72 0,42-110-1414,0 1-1,2 0 0,0 0 1,0 0-1,2 0 1,0 0-1,2 0 1,3 30-1,-4-45-32,1 0 1,-1 0-1,1 0 0,0 0 0,0 0 0,0 0 0,0 0 0,1 0 0,-1 0 0,1-1 0,-1 1 1,1-1-1,0 1 0,0-1 0,0 0 0,1 0 0,-1 0 0,0 0 0,1 0 0,-1 0 1,1 0-1,0-1 0,0 0 0,-1 1 0,1-1 0,0 0 0,0 0 0,5 0 0,-2 0 18,1-1 0,-1 0 0,1 0 0,-1-1 0,1 0 0,-1 0 0,0 0 0,1-1 0,-1 0 0,0 0 0,0-1 0,11-6-1,-6 3-159,0-1-1,0 0 0,0-1 0,-1-1 0,0 1 1,-1-2-1,1 1 0,-2-1 0,0-1 0,0 1 0,-1-1 1,0-1-1,-1 1 0,0-1 0,-1 0 0,0 0 1,-1-1-1,0 0 0,-1 1 0,2-19 0,-5-19-433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19212,'0'0'54,"0"0"0,0 0 0,0-1 0,1 1 0,-1 0 0,0 0 0,0 0 0,0 0 0,0 0 0,0 0 0,0 0 0,0 0 0,0 0 0,0 0 0,1 0 0,-1 0 0,0 0 0,0 0 0,0 0 0,0 0 0,0 0 0,0 0 0,0 0 0,0 0 0,1 1 0,-1-1 0,0 0 0,0 0 0,0 0 0,0 0 0,0 0 0,0 0 0,0 0 0,0 0 0,0 0 0,0 0 0,0 0 0,0 0 0,1 1 0,-1-1 0,0 0 0,0 0 0,0 0 0,0 0 0,0 0 0,0 0 0,0 0 0,0 0 0,0 0 0,0 1 0,0-1 0,0 0 0,0 0 0,0 0 0,0 0 0,0 0 0,0 0 0,0 0 0,-1 1 0,17-10 1393,18-15-225,18-18-608,-3-1 0,-1-3 0,-3-2-1,53-71 1,-76 85-533,-18 26-72,1 0 0,0 1 0,11-13 0,-16 20-9,0 0 0,0 0 0,0 0 0,0 0 0,0 0 0,0 0-1,0 0 1,0 0 0,1 0 0,-1 0 0,0 0 0,0 0 0,0 0 0,0 0-1,0 0 1,0 0 0,0 0 0,0 0 0,1 0 0,-1 0 0,0 0 0,0 0-1,0 0 1,0 0 0,0 0 0,0 0 0,0 0 0,0 0 0,0 0 0,1 0-1,-1 1 1,0-1 0,0 0 0,0 0 0,0 0 0,0 0 0,0 0 0,0 0-1,0 0 1,0 0 0,0 0 0,0 0 0,0 1 0,0-1 0,0 0 0,0 0-1,0 0 1,0 0 0,0 0 0,0 0 0,0 0 0,0 0 0,0 1 0,0-1-1,0 0 1,0 0 0,0 0 0,0 0 0,0 0 0,0 0 0,0 0 0,0 0-1,0 1 1,0-1 0,0 0 0,0 0 0,0 0 0,0 0 0,0 0 0,-2 10-5,-23 69-7,3-13 19,13-35-6,-30 134 43,36-146-56,0-1 0,2 1 0,0 0-1,2 0 1,0 0 0,6 33 0,-7-50-43,1 0 0,-1 0 0,1 0 0,0-1-1,0 1 1,0 0 0,-1-1 0,2 1 0,-1-1 0,2 3 0,-3-4 42,1 1 1,-1-1-1,0 0 0,1 1 0,-1-1 1,1 0-1,-1 0 0,0 0 0,1 1 0,-1-1 1,1 0-1,-1 0 0,1 0 0,-1 0 0,1 0 1,-1 0-1,1 0 0,-1 0 0,1 0 1,-1 0-1,0 0 0,1 0 0,-1 0 0,1 0 1,-1 0-1,1-1 0,-1 1 0,1 0 0,-1 0 1,0-1-1,1 1 0,-1 0 0,1 0 1,-1-1-1,0 1 0,1 0 0,-1-1 0,0 1 1,0 0-1,1-1 0,-1 1 0,0-1 0,0 1 1,1-1-1,-1 0 0,7-12-228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26 15771,'0'-1'160,"0"-1"-1,0 0 0,-1 1 0,1-1 0,-1 0 1,1 1-1,-1-1 0,1 1 0,-1-1 0,0 1 1,-1-3-1,2 4-101,-1-1 0,1 1 1,-1 0-1,1-1 0,-1 1 1,1-1-1,-1 1 0,0 0 1,1-1-1,-1 1 0,1 0 1,-1 0-1,0 0 0,1-1 0,-1 1 1,1 0-1,-1 0 0,0 0 1,1 0-1,-2 0 0,-1 1 63,1 0 0,-1-1-1,1 1 1,-1 0 0,1 1-1,-1-1 1,1 0 0,0 1-1,-1 0 1,1-1 0,0 1-1,-2 3 1,-4 3-2,1 0-1,1 1 1,0 0-1,0 0 1,1 1 0,0 0-1,0 0 1,1 0-1,1 0 1,0 1 0,-2 10-1,-1 10 85,1 0 0,0 51 0,5 3 201,3 0-1,29 160 0,-32-243-361,0 0 1,1 0-1,-1 0 0,1 0 1,-1 0-1,1 0 0,0 0 1,0 0-1,-1-1 0,3 3 1,-3-4-28,0 0 1,1 0-1,-1 0 1,0 0-1,0 0 1,1 0-1,-1 0 1,0-1-1,0 1 1,1 0 0,-1 0-1,0 0 1,0 0-1,1-1 1,-1 1-1,0 0 1,0 0-1,0 0 1,1-1-1,-1 1 1,0 0-1,0 0 1,0-1-1,0 1 1,0 0-1,1 0 1,-1-1 0,0 1-1,0 0 1,0-1-1,0 1 1,0 0-1,0 0 1,0-1-1,0 1 1,0 0-1,0-1 1,6-44 623,-5-12-477,-2 1-1,-2-1 1,-3 1-1,-2 0 1,-19-64 0,25 113-175,0 0-1,0 1 1,-1-1 0,0 1 0,-4-8 0,14 39-82,-2-18 91,1 0-1,0 0 0,0 0 1,1 0-1,0-1 0,0 0 1,1-1-1,-1 0 0,1 0 1,0 0-1,1-1 1,-1-1-1,1 1 0,0-1 1,-1 0-1,1-1 0,1 0 1,-1-1-1,0 0 0,0 0 1,19-2-1,-20 1 23,-1 0 0,1-1 0,0 0 1,-1-1-1,1 0 0,-1 0 0,0-1 0,1 1 0,-1-1 0,0-1 0,-1 0 0,1 0 1,-1 0-1,1-1 0,-1 1 0,-1-2 0,1 1 0,-1 0 0,0-1 0,0 0 0,0-1 0,-1 1 1,0-1-1,0 1 0,-1-1 0,4-11 0,-6 16-10,-1 0-1,1 1 1,-1-1 0,1 0-1,-1 0 1,0 1 0,0-1-1,0 0 1,0 0 0,0 1-1,0-3 1,-1 3-7,1 1 1,0 0-1,0-1 0,0 1 0,0 0 1,0 0-1,-1-1 0,1 1 0,0 0 0,0 0 1,-1-1-1,1 1 0,0 0 0,0 0 1,-1-1-1,1 1 0,0 0 0,-1 0 0,1 0 1,0 0-1,-1 0 0,1-1 0,0 1 1,-1 0-1,1 0 0,0 0 0,-1 0 1,1 0-1,0 0 0,-1 0 0,1 0 0,0 0 1,-1 0-1,-1 1-1,-1 0 0,1 0 1,-1 0-1,1 1 0,0-1 0,0 0 1,0 1-1,0 0 0,0-1 0,0 1 1,0 0-1,0 0 0,-1 2 0,-5 7-2,1 1 0,0-1-1,1 1 1,0 0 0,-7 22-1,11-26 6,-1 0 0,1 1 0,0-1 0,1 1 0,0 0 0,1-1-1,0 1 1,0 0 0,2 15 0,-1-23-45,-1 1 1,0-1-1,0 1 1,1-1-1,-1 1 1,0-1-1,1 1 1,-1-1-1,1 1 1,0-1-1,0 0 0,-1 0 1,1 1-1,0-1 1,0 0-1,0 0 1,0 0-1,1 0 1,-1 0-1,0 0 0,0 0 1,0 0-1,1 0 1,-1-1-1,1 1 1,-1 0-1,0-1 1,1 1-1,-1-1 0,1 0 1,-1 1-1,1-1 1,-1 0-1,1 0 1,-1 0-1,1 0 1,-1 0-1,1-1 0,-1 1 1,1 0-1,-1-1 1,3 0-1,3-2-116,0 0 0,0 0 0,-1-1 0,0 1 0,1-2 0,-1 1 0,7-7 0,19-18-405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 19180,'-10'-2'410,"-1"1"-1,1 1 1,0 0-1,0 0 1,0 1-1,0 0 1,0 1-1,0 0 1,0 1-1,0 0 1,0 0-1,1 1 1,0 1-1,0-1 1,-16 11-1,24-14-395,0 0 1,0 0-1,0-1 0,0 1 0,0 0 0,0 0 1,0 0-1,1 0 0,-1 0 0,0 0 0,0 0 1,1 0-1,-1 1 0,1-1 0,-1 0 1,1 0-1,0 0 0,-1 1 0,1-1 0,0 0 1,0 1-1,0 1 0,0-2-14,0 0-1,1 1 1,0-1 0,-1 0 0,1 1-1,0-1 1,-1 0 0,1 0 0,0 0-1,0 0 1,0 0 0,0 0 0,0 0-1,1 0 1,-1 0 0,2 1 0,6 3-61,0-1 0,1 0 0,0 0 1,12 3-1,-21-7 57,19 6-76,38 12-106,-53-17 174,-1 1 1,1 1 0,-1-1 0,0 1-1,0-1 1,0 1 0,0 1 0,0-1-1,5 7 1,-8-9 11,0 0-1,-1 0 1,1 0 0,0 0-1,-1 0 1,1 0-1,-1 0 1,1 1 0,-1-1-1,0 0 1,1 0-1,-1 1 1,0-1 0,0 0-1,0 0 1,0 1 0,0-1-1,0 0 1,0 1-1,0-1 1,-1 0 0,0 2-1,0 0 5,0 0 0,-1-1 0,1 1 0,-1 0 0,0-1-1,0 0 1,0 1 0,0-1 0,-3 2 0,-5 4 26,0 0 0,0-1 0,-18 8-1,21-11-43,0-1-1,0-1 1,0 1-1,0-1 0,-1 0 1,1-1-1,-1 0 0,1 0 1,-1-1-1,-15 0 0,21-1-9,0 1 0,0 0 0,-1-1 0,1 0-1,0 1 1,0-1 0,0 0 0,0 0 0,0 0 0,0 0-1,0-1 1,0 1 0,0 0 0,1-1 0,-1 1-1,-2-4 1,3 3 34,0 0-1,0-1 1,0 1-1,0 0 0,0-1 1,0 1-1,1-1 1,0 1-1,-1-1 0,1 1 1,0-1-1,0 1 1,0-1-1,0 1 0,1-1 1,-1 1-1,1-1 1,1-3-1,13-28-113,6-3-39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19012,'1'1'163,"-1"0"-1,0 0 0,1 0 1,-1 0-1,0 0 1,1 1-1,-1-1 1,0 0-1,0 0 1,0 0-1,0 0 1,0 0-1,-1 0 1,1 0-1,0 0 1,-1 2-1,-6 24 407,3-14 94,-6 46-121,3 0 0,2 0 0,7 114-1,0-150-734,-1-15-188,-1 0 0,1 0 0,-1 0 0,-1 0 0,-1 12 0,-10-45-3508,-23-56 776,23 54 3641,0 0 1,2-1-1,-12-46 0,22 73-439,-1 0 0,1-1 0,0 1 0,0 0 0,-1 0 1,1 0-1,0 0 0,0 0 0,0 0 0,1 0 0,-1-1 0,0 1 0,0 0 0,0 0 0,1 0 0,-1 0 0,1 0 0,-1 0 0,1 0 1,-1 0-1,1 0 0,0 0 0,-1 0 0,1 1 0,0-1 0,0 0 0,-1 0 0,1 0 0,0 1 0,0-1 0,0 1 0,0-1 0,0 1 1,0-1-1,0 1 0,0-1 0,0 1 0,2-1 0,4 1 212,0-1-1,0 1 1,0 0-1,0 0 1,9 3-1,0-2-341,31 3 113,47-4 0,-32-5-92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333 364 10786,'-2'-1'171,"0"0"0,0-1 0,1 1 1,-1-1-1,1 0 0,-1 1 0,1-1 0,-1 0 0,1 0 0,0 0 0,0 0 0,0 0 0,0 0 0,0 0 0,1 0 0,-1-1 0,1 1 0,-1 0 0,1 0 0,0-1 0,0 1 0,0 0 0,0 0 1,0-1-1,0 1 0,1 0 0,-1 0 0,1-1 0,0 1 0,-1 0 0,1 0 0,0 0 0,0 0 0,0 0 0,1 0 0,-1 0 0,2-2 0,3-3-2,0 0 1,1 0-1,-1 1 0,1 0 0,1 0 1,-1 1-1,14-9 0,61-24 166,167-56 1,-217 84-379,137-40-327,-93 29 89,-23 8-29,-52 13 289,1 0 1,-1-1 0,1 1 0,-1 0 0,1 0 0,-1 0 0,1 0-1,-1 0 1,1 0 0,-1 0 0,1 1 0,-1-1 0,2 1 0,-3-1 12,1 0 0,-1 1 0,0-1 0,0 0 0,0 0 0,1 1 1,-1-1-1,0 0 0,0 0 0,0 1 0,1-1 0,-1 0 0,0 1 1,0-1-1,0 0 0,0 1 0,0-1 0,0 0 0,0 1 1,0-1-1,0 0 0,0 1 0,0-1 0,0 1 0,0-1 0,0 0 1,0 1-1,0-1 0,0 0 0,-1 1 0,1-1 0,0 1 1,-3 3-34,1 0 1,-1 0 0,0 0 0,0 0 0,-7 5 0,-10 8 1,0-1-1,-1-1 0,-1-1 1,-1-1-1,0-1 1,-32 12-1,3 0 18,-72 34 270,-3-5-1,-226 61 0,149-65 292,196-48-420,8-3-80,10-4-12,28-13-16,62-20-1,-47 19-19,69-28 5,-19 6-84,152-41 0,-237 78 28,1 1 1,-1 1-1,36-1 0,-53 4 56,0 0-1,-1 0 1,1 0-1,0 0 1,0 0-1,-1 0 1,1 0-1,0 0 1,-1 1-1,1-1 1,0 0-1,0 0 1,-1 1-1,1-1 1,0 0-1,-1 1 1,1-1-1,-1 1 1,1-1-1,-1 1 1,1-1-1,0 1 1,-1-1-1,0 1 1,1 0-1,-1-1 1,1 1-1,-1 0 1,0-1-1,1 1 1,-1 0-1,0-1 1,0 1-1,0 0 1,1 0-1,-1-1 1,0 1-1,0 0 1,0-1-1,0 1 1,0 0-1,0 0 1,-1-1-1,1 1 1,0 0-1,0 0 1,0-1-1,-1 1 1,1 0-1,0-1 1,-1 1-1,0 1 1,-4 5-19,0 1 1,-1-1-1,0 0 1,0-1 0,0 1-1,-1-1 1,0-1-1,0 1 1,-1-1 0,1 0-1,-13 5 1,-16 7 46,-50 15 0,58-22 26,-52 15 239,-123 21 0,202-46-284,-30 5 105,30-6-92,7-2-18,50-15-84,-44 14 66,142-47-223,-61 18-265,175-37 1,-209 62 166,-35 12 76,-24-4 257,1 0-1,-1 0 0,0 0 0,1 1 0,-1-1 0,1 0 0,-1 0 1,0 1-1,0-1 0,1 0 0,-1 1 0,0-1 0,0 0 0,1 1 1,-1-1-1,0 0 0,0 1 0,0-1 0,1 1 0,-1-1 0,0 0 1,0 1-1,0-1 0,0 1 0,0-1 0,0 1 0,0-1 0,0 0 1,0 1-1,0-1 0,0 1 0,0-1 0,0 1 0,-1-1 0,1 0 0,0 1 1,0-1-1,0 0 0,-1 1 0,1-1 0,0 1 0,0-1 0,-1 0 1,1 0-1,0 1 0,0-1 0,-1 1 0,-5 5-33,1 0 0,-1 0 1,0-1-1,-1 0 0,1 0 0,-1 0 0,0-1 0,-13 6 1,-67 25-28,80-33 71,-84 30 384,0-4 1,-2-5-1,-130 17 0,187-38-137,35-2-247,1 0 0,0 0-1,0 0 1,-1 0 0,1 0-1,0 0 1,-1 0 0,1 0-1,0 0 1,0 0 0,-1 0-1,1 0 1,0-1 0,-1 1 0,1 0-1,0 0 1,0 0 0,-1 0-1,1 0 1,0-1 0,0 1-1,-1 0 1,1 0 0,0 0 0,0-1-1,0 1 1,-1 0 0,1 0-1,0-1 1,0 1 0,0 0-1,0 0 1,0-1 0,0 1 0,0 0-1,-1 0 1,1-1 0,0 1-1,0 0 1,0-1 0,0 1-1,0 0 1,0 0 0,0-1-1,0 1 1,0 0 0,1-1 0,-1 1-1,0 0 1,0 0 0,0-1-1,0 1 1,1-1 0,12-13 47,23-9-95,74-36 0,-50 29-23,17-11-61,3-2-433,103-41 1,-177 82 483,19-7-134,-22 9 48,-12 5-127,-166 92-569,53-26 677,-73 22 129,135-66 48,20-8 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21973,'1'0'47,"-1"0"1,0 0-1,0 0 1,0 0 0,0 0-1,0 0 1,0 0-1,0 0 1,0 0 0,1 0-1,-1 0 1,0 0-1,0 0 1,0 0-1,0 0 1,0 0 0,0 0-1,0 0 1,0 0-1,0 0 1,1 0 0,-1 0-1,0 0 1,0 0-1,0 0 1,0 0-1,0 1 1,0-1 0,0 0-1,0 0 1,0 0-1,0 0 1,0 0-1,1 0 1,-1 0 0,0 0-1,0 0 1,0 0-1,0 1 1,0-1 0,0 0-1,0 0 1,0 0-1,0 0 1,0 0-1,0 0 1,0 0 0,0 0-1,0 1 1,0-1-1,0 0 1,0 0 0,0 0-1,0 0 1,0 0-1,0 0 1,0 0-1,-1 1 1,0 14 1728,-7 30-103,3-16-877,-11 180 900,15-146-1548,-4-1 0,-18 97 0,-27 9-194,38-137-272,-1-2 0,-1 1 0,-24 34-1,32-55 228,0-1-1,0 0 1,-1-1-1,0 1 1,-10 6-1,1-4-279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119 295 11538,'24'-4'927,"40"-14"-1,-10 3-403,210-39 835,335-25 0,-244 53-1804,243-31-169,-463 33 749,-125 20-75,-27 4-10,-554 41 31,53-32-68,15 0 10,3 23-9,401-18-5,86-9-8,13-5 0,0 1-1,0-1 1,0 0 0,-1 0 0,1 0 0,0 0 0,0 0 0,0 0 0,0 1 0,0-1 0,0 0 0,0 0 0,0 0-1,1 0 1,-1 0 0,0 0 0,0 0 0,0 1 0,0-1 0,0 0 0,0 0 0,0 0 0,0 0 0,0 0 0,0 0-1,0 0 1,0 1 0,0-1 0,1 0 0,-1 0 0,0 0 0,0 0 0,0 0 0,0 0 0,0 0 0,0 0 0,0 0 0,0 0-1,1 0 1,-1 0 0,0 0 0,0 0 0,0 0 0,0 0 0,0 0 0,0 0 0,1 0 0,24 4-1,605-27 139,-530 16-115,253-19 57,812-43-41,-1084 65-69,182 2-240,-261 2 258,0 0 0,1 0 0,-1 0 0,0 0 0,0 1 0,0-1 0,0 1 0,0-1 1,0 1-1,2 1 0,-5-1 3,0 0 0,-1-1 1,1 1-1,-1 0 0,1-1 0,-1 1 1,1-1-1,-1 1 0,0-1 0,1 0 1,-1 0-1,0 1 0,1-1 0,-1-1 1,-2 1-1,-434 24-37,362-21 61,-902 61 148,871-49-220,103-13-3,7 0 42,14-1 1,310-20-133,-231 10 120,124-11-5,465-25-865,-634 48 480,-40 1 61,-16 0 169,-25 5-63,28-9 220,-81 16-456,-109 8-1,-86-10 333,159-11 164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2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45 12851,'17'-21'2325,"-17"21"-2196,1-1 0,-1 1 0,1-1 0,-1 1-1,0-1 1,1 1 0,-1-1 0,0 0 0,1 1-1,-1-1 1,0 1 0,0-1 0,1 0 0,-1 1 0,0-1-1,0 0 1,0 1 0,0-1 0,0 0 0,0 1-1,0-1 1,0 0 0,0 1 0,-1-1 0,1 0-1,0 1 1,0-1 0,0 0 0,-1 1 0,1-1 0,0 1-1,-1-1 1,1 1 0,-1-1 0,0 0 0,0 0-9,0 1 0,-1 0 1,1 0-1,0 0 1,-1 0-1,1 0 0,0 0 1,-1 0-1,1 1 1,0-1-1,-1 0 0,1 1 1,0-1-1,0 1 1,0-1-1,-1 1 0,1 0 1,0-1-1,0 1 0,0 0 1,0 0-1,0 0 1,-1 1-1,-24 25 339,24-24-367,-25 34 98,2 2 0,1 1 0,-35 81 0,50-101-166,-31 68 98,-48 159 1,75-201-76,3 0 0,2 0 1,2 1-1,2 0 0,3 75 1,1-109-38,2 0-1,-1 0 1,2 0 0,0 0 0,0 0 0,11 24 0,-12-33 16,0-1 0,0 1 0,0 0 1,1-1-1,-1 1 0,1-1 0,0 0 0,0 0 0,0 0 0,0 0 1,0 0-1,1-1 0,-1 0 0,1 1 0,0-1 0,0-1 0,-1 1 0,1 0 1,0-1-1,1 0 0,-1 0 0,0 0 0,0-1 0,9 1 0,-11-1-18,1 0 0,-1 0 0,1-1 0,-1 1 0,0-1-1,1 1 1,-1-1 0,0 0 0,4-1 0,-6 1-80,1 1 0,0 0 1,-1-1-1,1 1 0,0-1 0,-1 1 1,1-1-1,-1 0 0,1 1 0,-1-1 1,1 1-1,-1-1 0,1 0 0,-1 1 1,1-1-1,-1 0 0,0 0 0,1 1 1,-1-1-1,0 0 0,0 0 0,0 1 1,0-1-1,0 0 0,0 0 0,0 0 1,0 0-1,0 1 0,0-1 0,0-1 1,-2-5-452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4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0 14187,'-19'13'4909,"15"-12"-4542,1 1-1,-1-1 1,0 0 0,1 1-1,-1 0 1,1 0-1,-6 5 1,-5 1 226,1 0-297,0 0 0,1 1-1,1 0 1,-18 17 0,-39 50 300,37-41-389,-6 6-105,-44 51-43,69-76-52,0 1 0,1 0 0,-16 35 0,20-36 0,2-7-9,1 1 0,0-1 0,1 1 0,0 0-1,-2 17 1,4-25 8,1 1-1,0 0 1,0-1-1,1 1 1,-1 0-1,0-1 1,1 1-1,0-1 1,0 1-1,0-1 1,0 1-1,0-1 1,0 1-1,0-1 1,1 0-1,-1 0 1,1 1-1,0-1 1,-1 0-1,1-1 1,0 1-1,0 0 1,1 0 0,-1-1-1,0 1 1,5 1-1,38 21 124,-17-10-109,-1 0-1,0 2 1,-2 1-1,25 21 1,-47-35-21,1 1 1,0 0 0,-1-1 0,0 1-1,0 0 1,0 1 0,-1-1-1,1 0 1,-1 1 0,0 0 0,0-1-1,-1 1 1,0 0 0,1 0-1,-1 0 1,0 8 0,-1-7 1,-1 0 1,1 0 0,-1 0-1,0 0 1,-1 0-1,0 0 1,1-1 0,-2 1-1,1-1 1,-1 1-1,0-1 1,0 0 0,-7 9-1,-120 129 354,8-9 94,100-109-391,16-19-57,1-1 0,-1 1-1,2 0 1,-1 1 0,1-1-1,-6 11 1,10-17-3,0 0-1,0 1 1,0-1 0,0 0 0,0 1-1,-1-1 1,1 0 0,0 1 0,0-1-1,0 1 1,0-1 0,0 0 0,0 1-1,0-1 1,0 1 0,0-1 0,0 0-1,0 1 1,1-1 0,-1 1 0,0-1-1,0 0 1,0 1 0,0-1 0,1 0-1,-1 1 1,0-1 0,0 0 0,1 1-1,-1-1 1,0 0 0,1 1 0,-1-1-1,0 0 1,0 0 0,1 0 0,-1 1-1,1-1 1,-1 0 0,0 0 0,1 0-1,-1 0 1,0 0 0,1 0 0,-1 1-1,1-1 1,-1 0 0,0 0 0,1 0-1,-1 0 1,1-1 0,0 1-1,23-3-59,-22 2 52,23-4-108,0 2 0,0 0-1,1 1 1,38 3 0,-59-1 89,0 1-1,0 0 0,0-1 1,0 2-1,-1-1 1,1 0-1,0 1 1,-1 0-1,1 0 0,-1 1 1,0-1-1,1 1 1,-1 0-1,0 0 1,-1 0-1,8 7 0,-9-6 17,1 0-1,-1 0 0,0 0 0,0 0 0,0 0 0,-1 1 1,1-1-1,-1 1 0,0-1 0,0 1 0,-1-1 0,1 1 1,-1-1-1,0 1 0,0 0 0,-1-1 0,1 1 0,-3 6 1,1-2 17,-1 0 0,0 1 0,0-1 0,-1 0 0,-1-1 0,1 1 1,-9 10-1,-46 52 112,43-53-66,0 1 0,-20 29-1,30-33-41,-1-1-1,2 1 0,0 1 0,0-1 1,2 1-1,-3 21 0,-2 9-6,-4 5-10,-11 63-11,20-97 17,1 1 1,1 0 0,1-1-1,3 26 1,-2-38-12,0 1 0,0-1 0,0 1 0,1-1-1,0 0 1,0 0 0,0 0 0,1 0 0,0 0 0,0-1 0,0 1 0,0-1 0,7 6-1,-4-4-1,0-1 0,1 0 0,-1-1 0,1 1 0,0-2 0,1 1 0,-1-1 0,11 4-1,6-1-168,-1-1 0,2-1 0,-1-1 0,0-1 0,26-1-1,34-5-143,-51 4 137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4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43 103 13363,'-8'3'1043,"11"-4"-343,26-7 28,20-6 6,258-43 2473,-160 35-2372,-132 19-755,-20 3 69,-28 6 32,-83 20 62,-213 78-1,319-101-241,8-2-2,0-1-1,1 1 0,-1-1 0,0 1 0,1-1 0,-1 1 0,1 0 1,-1 0-1,1 0 0,0 0 0,-1 0 0,1 0 0,0 0 0,0 0 0,-2 2 1,3-3 0,0 0 0,0 0 0,0 0 0,0 1 0,0-1 0,0 0 0,0 0 0,0 0 0,0 0 0,0 1 0,0-1 0,0 0 0,0 0 0,0 0 0,0 0 1,0 1-1,0-1 0,0 0 0,1 0 0,-1 0 0,0 0 0,0 0 0,0 0 0,0 1 0,0-1 0,0 0 0,0 0 0,1 0 0,-1 0 0,0 0 0,0 0 0,0 0 1,0 0-1,0 0 0,1 0 0,-1 1 0,0-1 0,0 0 0,0 0 0,0 0 0,1 0 0,-1 0 0,0 0 0,0 0 0,0 0 0,0 0 0,1 0 0,-1 0 0,0-1 1,0 1-1,0 0 0,13 0-18,-13 0 17,192-29-132,-81 8 130,-64 15 16,-5 0 31,75-19 0,-110 21 26,-16 3-34,-19 3 5,-422 135 92,420-125-248,28-10-54,20-5 39,109-29-204,139-56 0,-244 80 316,-15 5-89,-22 11-22,-81 41-1026,-3-4 0,-112 34-1,204-76 1029,-1-1 0,1 0 0,-1 0-1,0-1 1,0 0 0,0 0 0,-14-2 0,-2-5-490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2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13747,'18'30'8230,"63"87"-6822,-61-92-1565,2-1 0,0-1 0,2-1 0,0-1 0,50 33 0,-74-54 146,0 0-1,0 0 1,0 0-1,1 0 1,-1 0-1,0 0 1,0 0-1,0 0 1,1 0-1,-1 0 1,0 0-1,0 0 1,0 0-1,0 0 1,1 0-1,-1 0 1,0 0-1,0-1 1,0 1-1,1 0 1,-1 0-1,0 0 1,0 0-1,0 0 1,0 0-1,0 0 1,1-1-1,-1 1 1,0 0-1,0 0 0,0 0 1,0 0-1,0 0 1,0-1-1,0 1 1,0 0-1,0 0 1,0 0-1,0-1 1,1 1-1,-1 0 1,0 0-1,0 0 1,0 0-1,0-1 1,0 1-1,0 0 1,0 0-1,-1 0 1,1-1-1,0 1 1,-4-11-381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15939,'-5'5'661,"1"0"-1,0 0 0,0 0 0,-4 8 0,-9 23-107,3 0-1,1 1 1,1 1 0,-8 52-1,8-39-212,-22 102 342,-45 173-130,85-355-1558,-6 2 824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 19764,'13'-7'1777,"-16"14"-1289,-9 4-232,-7 8 968,2 3-560,2 8-376,0 4-80,6-1-144,2 4-88,4-3-184,3-4-184,0-7-328,0-4-264,-2-10 752,-5-5-192,-6-5-208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16764,'0'-2'144,"0"0"1,0 0-1,0 0 0,1 0 1,-1 0-1,1 0 1,-1 0-1,1 0 1,0 0-1,0 0 1,0 0-1,0 0 1,0 0-1,0 1 1,0-1-1,1 0 1,-1 1-1,4-3 1,32-24 1050,-25 21-983,1 0-1,0 2 0,0-1 1,0 2-1,1 0 0,0 0 0,0 2 1,0-1-1,0 2 0,0 0 0,21 1 1,-15 1-159,0 1 0,0 1 0,0 0 0,0 2 1,-1 0-1,0 1 0,29 14 0,-38-15-53,0 1 0,0 0 0,0 1 0,-1 0 0,0 0 0,0 1 0,-1 0-1,0 1 1,0-1 0,-1 2 0,0-1 0,6 12 0,-11-16-2,1 0 0,-1 0 1,0 1-1,0-1 0,0 1 0,-1 0 1,0-1-1,0 1 0,0 0 0,-1 0 0,0 0 1,0 0-1,-1-1 0,1 1 0,-1 0 0,0 0 1,-1-1-1,0 1 0,0-1 0,0 1 0,0-1 1,-1 0-1,0 0 0,0 0 0,0 0 0,-4 5 1,-4 1 37,-1 1-1,1-1 1,-2-1 0,0 0 0,0-1 0,0 0 0,-1-1 0,-1-1 0,1 0 0,-31 9-1,21-8 18,-1-2 0,1-1 0,-1 0 0,0-2-1,-1-1 1,-31-2 0,50 0-140,0-1 0,0 0 1,0 0-1,1-1 0,-13-4 1,16 5 55,1 0 0,-1-1 1,1 1-1,0 0 0,-1-1 1,1 0-1,0 1 0,0-1 1,0 0-1,0 0 0,0 0 1,1 0-1,-1 0 0,1-1 1,-1 1-1,-1-4 0,1-9-198</inkml:trace>
  <inkml:trace contextRef="#ctx0" brushRef="#br0" timeOffset="1">1031 427 18692,'2'5'1608,"11"0"-984,11-2-231,15-2 551,10-1-264,17-4-40,11-1-64,7 0-480,-5-3-304,-5 4-816,-10 0-688,-25 4 1375,-19 0-263,-28 4-280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16323,'22'13'2129,"8"-7"-1321,9-8-336,8-4 1337,5 4-1097,3-4-112,-5-1-768,0 1 432,-20-7-328,-4 0-96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56 16980,'2'-2'263,"12"-23"1237,-13 25-1464,-1-1-1,0 0 0,1 1 1,-1-1-1,0 0 0,1 1 1,-1-1-1,0 0 0,0 1 1,0-1-1,0 0 0,0 0 1,0 1-1,0-1 0,0 0 1,0 1-1,0-1 0,0 0 1,-1 1-1,1-1 0,0 0 1,0 0-1,-1 1 1,1-1-1,0 1 0,-1-1 1,1 0-1,-1 1 0,1-1 1,0 1-1,-1-1 0,1 1 1,-1-1-1,0 1 0,1-1 1,-1 1-1,-4-2 148,1 1 0,0 0 0,-1 0 0,1 1 0,-1-1 0,1 1 0,-1 0-1,1 0 1,-1 1 0,1-1 0,-1 1 0,-7 2 0,-56 20 567,65-21-716,-35 13 44,1 3 0,1 1 0,-43 29-1,62-36-71,1 1 0,0 0 0,1 1 0,0 0 0,1 1 0,1 1 0,0 0 0,-14 27 0,24-38-5,0 1 0,0 0 0,1-1 0,0 1-1,0 0 1,1 0 0,-1 0 0,1 0 0,1 1 0,-1-1-1,2 10 1,-1-12 0,1 1 0,0-1 0,0 0 0,0 0 0,1 0 0,-1 0 0,1 0 0,0 0 0,0 0 0,0 0-1,1-1 1,0 1 0,-1-1 0,1 0 0,0 0 0,1 0 0,3 3 0,3 1-30,1-1 1,-1-1-1,1 0 0,0 0 0,0-1 0,0 0 1,1-1-1,0 0 0,-1-1 0,1-1 1,20 1-1,0-2-176,0-1 0,0-1 0,36-8-1,9-9 37,-2-5-72</inkml:trace>
  <inkml:trace contextRef="#ctx0" brushRef="#br0" timeOffset="0.37">1003 144 18580,'-13'26'1584,"0"2"-1128,3-6-168,7 5 361,3-1-81,3 0-48,4 0-96,2-1-360,-1 1-248,-2-3-608,-2 0 880,-4-8-184,-2-7-80,-6-8-104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0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18620,'7'-7'482,"0"-1"-1,0 2 1,1-1-1,0 1 1,0 0-1,0 0 1,1 1-1,0 0 1,17-6-1,-12 4 160,75-32 418,1 4 1,123-31 0,194-23 1289,-134 46-2747,-116 20-200,221-60 0,-377 83 596,5-2-56,1 0 0,-1 0 1,0-1-1,0 1 0,1-1 0,5-4 0,-12 6 38,0 1 0,0 0 0,0 0 0,0 0 0,0 0 0,1 0 0,-1 0 0,0 0 0,0 0 0,0 0 0,0 0 0,0-1 0,0 1 0,0 0 0,0 0 0,0 0 0,0 0 0,0 0 0,0 0 0,0-1 0,0 1 0,1 0-1,-1 0 1,0 0 0,0 0 0,0 0 0,0-1 0,-1 1 0,1 0 0,0 0 0,0 0 0,0 0 0,0 0 0,0 0 0,0-1 0,0 1 0,0 0 0,0 0 0,0 0 0,0 0 0,0 0 0,0 0 0,0 0 0,-1-1 0,1 1 0,0 0 0,0 0 0,0 0 0,0 0 0,0 0 0,-11-4-448,-11 1 212,-14 2-81,-10 4-131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16444,'14'0'2056,"17"-1"-1112,3-2-400,13-6 1801,8 2-1313,13-3-440,7 1-176,1 2-1112,3 0 1768,-7 1-1072,-1 3-16,-6-1-40</inkml:trace>
  <inkml:trace contextRef="#ctx0" brushRef="#br0" timeOffset="1">1198 0 17940,'8'9'1728,"-17"5"-992,-7 4-336,5-1 1321,2 3-1089,7 4-144,2-1-80,12 4-248,1 1-368,0 2-560,0 0-296,-10-4 792,-6-2-144,-14-10-217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16996,'24'4'2088,"11"-6"-1280,20-6-296,7-2 921,11-5-465,2-1-72,3-4-440,-3 1-456,-10-1-864,-10 1 408,-22 0 256,-9 3-160,-17 2-136</inkml:trace>
  <inkml:trace contextRef="#ctx0" brushRef="#br0" timeOffset="1">44 58 16948,'-1'-7'1624,"15"0"-928,15-3-240,17 0 656,6-1-151,14 6-225,3 2-112,5-2-688,1 11-464,-3 1 504,-2 4-128,-12-4-128</inkml:trace>
  <inkml:trace contextRef="#ctx0" brushRef="#br0" timeOffset="2">1317 31 16067,'-3'32'1825,"-3"4"-881,-2-6-376,2 1 1345,3 3-857,6 2-296,7 1-120,6-6-440,3 0-272,1-5-528,-1-3-264,-6-6-56,-3-5 600,-12-11-273,-6-1-175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16868,'6'0'1712,"17"0"-1072,10 0-280,9 1 680,6-2-664,9-4 1465,9 1-1353,2 1-144,1 2-80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33 19532,'-1'-2'101,"0"0"0,-1 0-1,1 0 1,0 0 0,-1 0-1,1 0 1,-1 0 0,0 1 0,1-1-1,-1 0 1,0 1 0,0 0 0,0-1-1,0 1 1,-1 0 0,1 0-1,0 0 1,0 1 0,-3-2 0,0 2 0,0-1 1,0 1 0,0 0-1,1 0 1,-1 0 0,0 0 0,0 1-1,0 0 1,-4 2 0,-7 2 47,0 1 0,0 1 1,1 0-1,-19 13 0,5-1 11,1 2-1,1 0 0,-39 41 0,48-43-58,2 1 1,0 0-1,1 1 0,1 0 0,-18 37 1,29-51-71,0 0 0,1 0 0,0 1 0,0-1 0,0 1 0,1-1 0,0 1 0,0-1 0,1 10 0,0-13-30,1-1 1,-1 1 0,1 0-1,0-1 1,0 1 0,0 0-1,1-1 1,-1 1 0,1-1 0,0 0-1,0 0 1,0 1 0,0-1-1,1 0 1,-1-1 0,1 1-1,-1 0 1,1-1 0,0 1-1,5 2 1,0-1-1,0 0-1,0 0 1,1-1 0,-1 0-1,1-1 1,-1 0 0,1 0 0,0-1-1,0 0 1,0 0 0,11-1-1,-9-1 16,1 0 0,-1-1-1,0 0 1,1 0 0,-1-1-1,0-1 1,-1 0 0,14-7-1,-21 10-6,1-1 0,-1-1 0,0 1-1,0 0 1,0-1 0,-1 1 0,1-1-1,0 0 1,-1 0 0,0 0 0,0 0-1,0 0 1,0-1 0,0 1 0,1-5 0,-2 6-7,-1 0 1,1 0-1,-1 0 1,0 0-1,1 0 1,-1 0-1,0-1 1,0 1-1,-1 0 1,1 0-1,0 0 1,-1 0-1,1 0 1,-1 0-1,0 0 1,1 0-1,-1 0 1,0 0-1,0 1 1,-1-1 0,1 0-1,0 0 1,0 1-1,-1-1 1,1 1-1,-1-1 1,0 1-1,-2-2 1,-2-1 1,-1-1 0,0 2 1,-1-1-1,1 1 1,-10-3-1,15 5-3,-1 0 1,0 0-1,0 1 1,0-1-1,0 0 1,0 1-1,-1 0 0,1 0 1,0 0-1,0 0 1,0 1-1,0-1 1,0 1-1,0-1 1,0 1-1,-3 2 0,5-3 0,1 0-1,0 0 0,0 0 1,-1 0-1,1 0 0,0 1 1,0-1-1,0 0 0,-1 0 1,1 0-1,0 1 0,0-1 1,0 0-1,0 0 0,-1 0 1,1 1-1,0-1 0,0 0 1,0 0-1,0 1 0,0-1 1,0 0-1,0 0 0,0 1 1,0-1-1,0 0 0,0 0 0,0 1 1,0-1-1,0 0 0,0 0 1,0 1-1,0-1 0,0 0 1,0 1-1,9 7 15,12 2 29,-5-5-60,1-1 0,-1 0 1,1-2-1,0 0 0,22 0 0,87-8-335,-119 6 330,14-3-60,-16 1 34,-1 1 1,1 1-1,-1-1 0,1 1 1,-1 0-1,1 0 0,-1 0 1,6 1-1,-9-1 42,-1 1 0,0-1 1,0 1-1,0-1 0,0 1 1,0-1-1,0 1 0,0-1 0,0 0 1,0 1-1,0-1 0,0 1 0,0-1 1,0 1-1,-1-1 0,1 1 1,0-1-1,0 0 0,0 1 0,-1-1 1,1 1-1,0-1 0,0 0 0,-1 1 1,1-1-1,0 0 0,-1 1 0,1-1 1,-1 1-1,-13 15 24,13-14-25,-10 10 17,2 1 0,0 1 1,0 0-1,1 0 0,-6 16 1,11-22-264,0 0 0,0 1 0,1-1 0,0 1 1,0-1-1,1 1 0,0 0 0,1-1 0,0 1 0,0 0 0,2 8 1,6 5-251,1-9-165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16147,'4'6'1545,"11"-2"-857,4 3-192,8-7 880,12-3-487,12-3-233,4-1-48,4-3-160,0 0-144,-7 0-472,-7 3-320,-16 5-448,-7 2 2104,-18 0-1272,-5 3-56,-11 0-32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3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16916,'29'8'1760,"16"-9"-1032,6-8-264,8-1 592,5 0-151,1 0-113,-6 1-520,-11-1-2489,-8-3 2113,-18-1-352,-6-2-216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4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54 13275,'12'-8'1636,"15"-10"151,-26 17-1510,0 1-1,0-1 0,0 0 1,0 0-1,0 0 0,0-1 1,0 1-1,0 0 0,0 0 1,-1 0-1,1-1 0,0 1 1,-1 0-1,0 0 1,1-1-1,-1 1 0,1-3 1,-1 4-217,-1 0 1,1-1 0,0 1-1,-1 0 1,1-1 0,0 1-1,-1 0 1,1-1 0,-1 1-1,1 0 1,0 0 0,-1 0-1,1-1 1,-1 1 0,1 0-1,-1 0 1,1 0 0,-1 0-1,1 0 1,-1 0 0,1 0-1,0 0 1,-1 0 0,1 0-1,-1 0 1,1 0 0,-1 0-1,1 0 1,-1 0 0,1 0 0,-1 1-1,-19 3 397,20-4-428,-19 6 24,1 0 0,0 1 1,0 1-1,1 1 0,0 0 1,0 1-1,1 1 0,1 1 0,0 0 1,-23 25-1,21-20-57,2 1 0,0 1 0,2 1 0,0 0 0,1 0 0,1 1 0,1 1 1,-11 31-1,18-44 7,1 0 0,0 0 1,1 0-1,0 0 0,0 0 1,1 0-1,1 10 1,-1-16-6,0-1 0,0 1 1,1 0-1,-1-1 0,1 1 1,0 0-1,0-1 0,0 1 1,0-1-1,0 1 1,1-1-1,-1 1 0,0-1 1,1 0-1,0 0 0,0 0 1,0 0-1,0 0 0,0 0 1,0 0-1,0-1 0,0 1 1,1-1-1,-1 1 1,1-1-1,4 2 0,-2-2-78,-1 0 0,1 0-1,0 0 1,-1-1 0,1 1 0,0-1-1,0 0 1,-1-1 0,1 1 0,0-1-1,-1 0 1,1 0 0,-1 0 0,1-1-1,-1 0 1,1 0 0,-1 0-1,0 0 1,0-1 0,0 1 0,0-1-1,0 0 1,-1 0 0,1 0 0,-1-1-1,4-4 1,11-18-309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4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15955,'-26'19'840,"1"0"-15,-35 34 1,52-46-651,1 1 1,1 0 0,-1 1 0,1 0 0,1-1 0,0 2 0,0-1-1,-5 17 1,9-24-139,0 0-1,0 0 0,0 0 0,1 1 1,-1-1-1,1 0 0,0 1 0,-1-1 1,1 0-1,0 1 0,0-1 1,0 0-1,1 1 0,-1-1 0,1 0 1,-1 1-1,1-1 0,0 0 0,0 0 1,0 0-1,0 0 0,0 1 1,0-2-1,0 1 0,1 0 0,-1 0 1,1 0-1,0 0 0,-1-1 1,1 1-1,0-1 0,0 0 0,0 1 1,0-1-1,0 0 0,0 0 0,0 0 1,0 0-1,1-1 0,-1 1 1,0 0-1,1-1 0,-1 0 0,5 1 1,2-1 72,0 0 1,0 0-1,1-1 0,-1 0 1,0 0-1,0-1 1,0 0-1,0-1 1,0 0-1,-1-1 1,1 1-1,14-10 1,-19 10-75,0 1 1,0 0 0,-1-1 0,1 0 0,-1 0 0,0 0 0,0 0 0,0 0-1,0-1 1,0 1 0,-1-1 0,1 0 0,-1 0 0,0 0 0,-1 0-1,1 0 1,-1 0 0,1 0 0,-1-1 0,0 1 0,-1 0 0,1-1 0,-1 1-1,0-1 1,0 1 0,0-1 0,-1 1 0,-1-6 0,1 6-74,-1 0 0,0 0 0,0 0 0,0 0 0,-1 0 1,1 0-1,-1 1 0,0-1 0,0 1 0,-1 0 0,1 0 0,0 0 0,-1 0 1,0 0-1,0 1 0,0 0 0,-5-3 0,7 4-35,-1 0 0,0-1 0,0 1 0,0 0 0,0 0 0,1 1 0,-1-1 0,0 1 0,0-1 0,-1 1 0,1 0 0,0 0 0,0 0-1,0 1 1,0-1 0,0 1 0,0 0 0,1-1 0,-1 1 0,0 1 0,0-1 0,0 0 0,1 1 0,-1-1 0,1 1 0,-4 2 0,-5 10-409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20316,'-2'16'1689,"-14"12"-1249,3 3-152,1 10 520,1 2-288,3 5-144,7 0-208,5-5-400,1-8-160,0-6-440,4-2-312,-8-12 824,-1-10-248,-5-10-105</inkml:trace>
  <inkml:trace contextRef="#ctx0" brushRef="#br0" timeOffset="1">0 103 16043,'8'7'1961,"3"-1"-1217,12-2-312,5 1 792,8-3-415,3-2-185,2 3-680,-1-3-320,1-3 320,-4-2-192,-1-3-105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4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21 18660,'0'0'39,"0"0"0,1 0 1,-1 0-1,1 0 0,-1 0 0,0-1 1,1 1-1,-1 0 0,0 0 0,1-1 0,-1 1 1,0 0-1,0 0 0,1-1 0,-1 1 1,0 0-1,0-1 0,0 1 0,1 0 0,-1-1 1,0 1-1,0-1 0,0 1 0,0 0 1,0-1-1,0 1 0,0-1 0,0 1 0,1 0 1,-2-1-1,1 1 0,0-1 0,0 1 1,0 0-1,0-1 0,0 1 0,0 0 0,0-1 1,0 1-1,-1-1 0,1 1 0,0 0 1,0-1-1,0 1 0,-1 0 0,1 0 0,0-1 1,0 1-1,-1 0 0,1-1 0,0 1 1,-1 0-1,1 0 0,0 0 0,-1-1 0,1 1 1,0 0-1,-1 0 0,1 0 0,-1 0 1,-2-1 102,0 0 0,0 0 0,0 1 0,0 0 0,0-1 1,0 1-1,-4 0 0,-10 3 9,2 0-1,-1 1 1,0 0-1,1 1 1,0 1-1,0 0 1,0 2 0,1-1-1,0 2 1,-21 15-1,20-12-155,0 1 0,0 1-1,2 0 1,0 1 0,0 0-1,1 1 1,1 1 0,-12 22-1,19-28 22,-1-1-1,1 1 1,1 0 0,0 0-1,1 0 1,0 0-1,-1 18 1,3-25-20,0 0 1,0 0 0,1 1 0,-1-1 0,1 0 0,0 0 0,0 0 0,1 0 0,-1 0 0,3 5 0,-2-7-25,-1 0 1,1 0 0,0 0 0,-1 1 0,1-2 0,0 1 0,1 0 0,-1 0 0,0-1 0,0 1 0,1-1 0,-1 1-1,0-1 1,1 0 0,0 0 0,-1 0 0,4 0 0,-1 0 11,-1-1 0,1 0-1,-1 0 1,1 0 0,-1 0 0,1-1 0,-1 0-1,1 0 1,-1 0 0,1 0 0,-1-1-1,5-2 1,25-15-97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21997,'3'3'344,"1"-1"-1,-1 1 1,-1 0 0,1 0 0,0 0 0,-1 1-1,1-1 1,-1 1 0,0-1 0,0 1 0,2 6-1,0-1 454,2 2-513,0 0 0,1 0 0,1-1 1,0 0-1,0 0 0,1 0 0,0-1 0,0-1 0,15 11 0,-17-14-274,1-1-1,-1 0 1,0-1-1,1 0 1,0 0 0,-1 0-1,1-1 1,0 0-1,1-1 1,-1 0-1,0 0 1,0-1-1,0 0 1,1 0 0,13-3-1,-8 0-280,0 0-1,-1-2 0,0 1 1,0-2-1,0 0 1,0 0-1,-1-1 0,0-1 1,-1 0-1,1 0 1,-1-1-1,-1-1 1,0 0-1,11-14 1,0-3-1810,-1-1 1,-2 0 0,-1-2-1,23-54 1,-81 195 8212,13-43-4145,-85 210 2832,87-204-4733,-28 137 1,50-183-249,4-10-67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4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13739,'-2'3'229,"0"1"1,0-1-1,0 1 1,1 0-1,-1 0 1,1 0-1,0 0 1,0 0-1,1 0 0,-1 0 1,1 0-1,0 0 1,0 0-1,0 0 1,0 0-1,1 0 1,-1 0-1,1 0 0,0 0 1,1 0-1,2 7 1,-2-8-147,-1 0 0,1-1 1,0 1-1,0 0 0,0-1 0,0 1 1,0-1-1,0 0 0,1 0 0,0 0 1,-1 0-1,1 0 0,0 0 0,0-1 1,-1 1-1,1-1 0,1 0 0,-1 0 1,0 0-1,0 0 0,0 0 0,0-1 1,1 0-1,-1 1 0,0-1 0,0-1 1,6 1-1,2-3-238,-1 1 1,0-1 0,0-1-1,0 0 1,0 0 0,0-1-1,-1 0 1,0 0 0,0-1-1,-1-1 1,1 1-1,-1-1 1,-1-1 0,1 0-1,-1 0 1,-1 0 0,1-1-1,-1 0 1,8-17 0,-11 16-216,-7 8 355,-11 15 594,4 2 1,1 1 0,1 0 0,0 1 0,1-1 0,1 2 0,1-1-1,-5 22 1,-18 130 1003,25-139-1864,0-10-431,0-1-1,-8 21 0,2-7 108,5-14-94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4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22589,'8'7'2136,"-7"-4"-1624,5-6-384,2-2 937,4-3 87,1-1-808,-9-4-160,1 0-96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4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18020,'-3'15'1984,"3"2"-1352,6 2-312,3 1 897,8-3-505,5-1-64,8-6-360,5-5-248,5-7-600,1-5-352,-2-10 768,-3-4-192,-6-2-88</inkml:trace>
  <inkml:trace contextRef="#ctx0" brushRef="#br0" timeOffset="1">330 29 19324,'-30'41'1993,"1"5"-1273,0 0-272,8 6 768,3 0-128,6-4-480,6 1-360,2-7-1112,0-3-824,-1-4 1408,0-5-304,-1-8-200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4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17316,'3'10'1624,"-7"10"-1032,-4 6-216,-2 5 704,3 3-303,3 2-281,4 4-56,4-7-376,9 0-192,3-11-496,1-3-264,-2-15 703,-5-6-183,-10-12-144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4:4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16099,'9'4'2217,"7"-3"-1225,17-2-280,7-6 1089,10-1-561,3 1-112,5-3-344,4 0-384,-5 0 721,-5 1-921,-12 5-88,-7-1 40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 17220,'2'-2'282,"0"1"-1,0-1 1,0 1 0,1 0 0,-1 0 0,0 0 0,0 0 0,1 0-1,-1 0 1,0 1 0,1-1 0,-1 1 0,5-1 0,-6 1-191,-1 0 1,1 1-1,-1-1 0,1 0 1,-1 0-1,0 1 1,1-1-1,-1 0 0,1 0 1,-1 1-1,1-1 1,-1 0-1,0 1 0,1-1 1,-1 1-1,0-1 1,1 0-1,-1 1 1,0-1-1,0 1 0,1-1 1,-1 1-1,0 0 1,1 22 1381,-21 77 9,-6 55-1302,24-127-142,1-11-616,-1 0 1,-4 24 0,5-37 437,0-1 1,0 0-1,0 1 1,0-1-1,-1 0 1,1 0-1,-1 0 1,1 0-1,-1 0 1,0-1-1,0 1 1,-1 0-1,1-1 1,0 0-1,-1 1 1,0-1-1,1 0 1,-5 2-1,-11 1-581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102 686 18340,'0'16'1848,"13"-12"-1024,4-3-311,18-5 855,4-3-256,12-6-224,1 0-168,3 1-303,-3-1-65,-8 3-360,-4 4-248,-16 2-489,-5 0-271,-13-5 792,-5-3-168,-2-8-200</inkml:trace>
  <inkml:trace contextRef="#ctx0" brushRef="#br0" timeOffset="1">5 187 18044,'-5'-21'2240,"7"3"-1407,5-8-321,8 2 1312,6 4-904,5 1-120,11 5-296,2 4-135,7 4-401,3 5-265,0-2-887,-2 0 1032,3-7-120,1-2-120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14715,'1'4'234,"-1"-1"1,0 1-1,1-1 1,-2 0-1,1 1 0,0-1 1,-1 1-1,0-1 0,1 1 1,-1-1-1,-1 0 0,1 0 1,0 0-1,-1 1 0,1-1 1,-5 4-1,-4 8 606,-1-1-1,-14 13 1,4-3 195,10-11-547,-3 3 209,-18 27 0,30-39-621,-1 0 0,1 0 0,0 0-1,0 0 1,0 0 0,1 1 0,-1-1-1,1 1 1,0-1 0,1 1 0,-1-1 0,1 1-1,0 4 1,0-7-57,0-1 0,0 0 0,0 0 0,1 1 0,-1-1 0,0 0 0,1 0-1,-1 0 1,1 0 0,-1 1 0,1-1 0,0 0 0,0 0 0,-1 0 0,1 0 0,0 0 0,0-1 0,0 1 0,0 0 0,0 0-1,2 1 1,-1-2 5,0 1 0,1 0-1,-1 0 1,0-1-1,1 1 1,-1-1-1,0 0 1,1 0 0,-1 0-1,5 0 1,1-2 26,0 1 0,0-1 1,0 0-1,-1-1 0,14-6 1,-9 3 25,-1-1 1,-1 0 0,1-1 0,-1 0 0,0 0 0,-1-1-1,0-1 1,0 1 0,12-20 0,-18 24-42,0 0-1,-1 1 1,0-1-1,0 0 1,0-1 0,0 1-1,-1 0 1,0 0 0,0-1-1,0 1 1,0-7-1,-2 8-19,1 0 0,-1-1 0,0 1 0,0 0 0,0 0 0,0 0 0,-1 0 0,0 1 0,1-1 0,-2 0 0,1 1 0,0-1 0,-1 1-1,1-1 1,-1 1 0,-4-3 0,0 0-188,-1 0 1,0 1-1,0-1 0,-1 2 0,1-1 0,-1 1 1,0 1-1,0 0 0,0 0 0,-1 1 0,1 0 1,-1 0-1,-10 0 0,10 3-919,7 0 462,5 0-187,6-1 57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17540,'-5'6'1864,"2"10"-1032,-3 0-304,-1 4 1281,-1 3-785,1 6-408,3-2-64,-1 2-232,5-1-120,-1-7-120,1 0-88,1-7-264,5-1-288,-3-8-584,-3-8-1265,-4-7 1681,2-1-304</inkml:trace>
  <inkml:trace contextRef="#ctx0" brushRef="#br0" timeOffset="1">0 124 18100,'0'-2'2072,"2"0"-1087,5-1-369,10-2 1296,5 4-424,6-1-527,1 2-185,7 0-408,-2-1-160,1 1-560,-4-3-456,-8-1 664,-2 2-120,-5 1-129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17644,'11'-8'3895,"-26"25"-1814,-1 4-1780,0-1 244,-20 35 0,33-50-497,0 1 0,0 0 0,0 1-1,1-1 1,0 0 0,0 1-1,1-1 1,-1 1 0,1 0 0,1-1-1,-1 8 1,2-12-48,-1 0-1,0 1 1,0-1 0,1 0-1,0 0 1,-1 1 0,1-1-1,0 0 1,0 0-1,0 0 1,0 0 0,0 0-1,1 0 1,-1 0 0,0-1-1,1 1 1,0 0 0,-1-1-1,1 1 1,3 1-1,-2-1-9,1 0 0,0 0 0,0-1 0,-1 0 0,1 1 0,0-1-1,1-1 1,-1 1 0,0-1 0,8 1 0,-5-1-66,0-1-1,0 1 1,0-1 0,0-1 0,0 1-1,0-1 1,0 0 0,-1-1-1,1 1 1,-1-1 0,1-1 0,-1 1-1,7-7 1,-7 4-268,0-1 0,0 0-1,-1 0 1,0-1 0,0 0-1,-1 0 1,0 0 0,0 0-1,-1-1 1,4-11 0,5-32-670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0 929 17100,'4'1'201,"0"-1"0,-1 1 0,1-1 0,0 0 0,0 0 1,-1 0-1,1-1 0,0 1 0,0-1 0,-1 0 0,1 0 0,-1 0 1,1-1-1,-1 1 0,1-1 0,-1 0 0,0 0 0,0 0 1,0 0-1,6-6 0,4-5 289,0 0 0,-1-1 1,11-17-1,-9 12 254,24-34-428,-3-1-1,-3-2 1,-2-2-1,-2 0 1,-3-2-1,-3-1 1,-2 0-1,-3-2 1,10-68-1,-25 118-311,7-57 9,-8 63-13,-1 0-1,0 0 1,-1 0 0,1 0 0,-2 0 0,1 1-1,-4-11 1,5 16 0,0 1 0,0-1 0,0 1 0,0-1 0,0 1 0,0 0-1,0-1 1,0 1 0,0-1 0,0 1 0,-1-1 0,1 1 0,0 0 0,0-1 0,0 1 0,-1 0 0,1-1-1,0 1 1,-1 0 0,1-1 0,0 1 0,-1 0 0,1 0 0,0-1 0,-1 1 0,1 0 0,0 0 0,-1 0-1,1-1 1,-1 1 0,1 0 0,-1 0 0,1 0 0,0 0 0,-1 0 0,1 0 0,-1 0 0,1 0 0,-1 0-1,1 0 1,0 0 0,-1 0 0,1 0 0,-1 0 0,1 0 0,-1 1 0,1-1 0,0 0 0,-1 0 0,1 0-1,0 1 1,-1-1 0,1 0 0,0 1 0,-1-1 0,1 0 0,0 0 0,-1 1 0,1-1 0,0 1 0,-1 0-1,-15 28-2,5 5 47,2-1-1,1 1 1,2 0 0,1 1 0,2-1 0,1 45 0,24 209 326,81 259-88,-102-530-618,-9-23 2,-10-24-53,-2-9 29,1-2 0,-16-55-1,28 71 276,1 0-1,1 0 1,1-1-1,1 0 1,0-34-1,3 54 83,1-1 0,-1 0 0,1 1 0,0-1 0,1 1 0,-1 0-1,1-1 1,0 1 0,1 0 0,5-9 0,-6 11-39,1 1-1,0-1 1,0 1-1,0 0 1,0 0-1,1 1 1,-1-1-1,1 1 1,0 0-1,-1-1 1,1 2-1,0-1 1,0 0-1,1 1 1,-1 0-1,7-2 1,25-3-824,31-8 298,-28 1 185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22053,'-13'0'1944,"7"1"-1400,3-1-256,4 0 737,7 0-361,0 0-968,1 0 1248,3 0-928,1 0-40,1 0-48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95 152 17004,'-1'3'370,"0"-1"0,0 0 1,0 0-1,0 0 1,0 0-1,0 0 0,-1 0 1,1 0-1,-1 0 1,0 0-1,-2 2 0,-7 9 428,8-8-624,-13 21 464,-13 29-1,26-49-594,1 0 0,-1 0 0,1 0-1,0 0 1,1 1 0,-1-1 0,1 0 0,1 1 0,-1 0 0,1-1-1,1 10 1,-1-15-36,0-1-1,0 1 1,0 0 0,0-1-1,1 1 1,-1 0-1,0-1 1,0 1 0,1 0-1,-1-1 1,1 1 0,-1-1-1,0 1 1,1-1-1,-1 1 1,1-1 0,-1 1-1,1-1 1,-1 1-1,1-1 1,0 0 0,-1 1-1,1-1 1,0 0 0,-1 1-1,1-1 1,-1 0-1,1 0 1,0 0 0,0 0-1,-1 0 1,1 0-1,0 0 1,-1 0 0,1 0-1,0 0 1,-1 0 0,1 0-1,0 0 1,1-1-1,1 0-40,-1 0-1,1 0 1,0 0-1,0-1 1,0 1-1,-1-1 0,5-3 1,2-2 179,0-2-1,-1 1 1,0-1 0,-1 0-1,11-17 1,-3 0-84</inkml:trace>
  <inkml:trace contextRef="#ctx0" brushRef="#br0" timeOffset="1">105 3 19980,'-2'-3'1913,"1"3"-1273,0 0-312,1 3 944,0 2-320,0 2-600,0-3-528,0-2 168,4 6-64,-1-8-96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17140,'9'2'6216,"2"3"-3652,5 2-1952,-12-7-571,-1 1 0,1-1 0,0 0 0,0 0 0,0-1-1,0 1 1,-1-1 0,1 0 0,0 0 0,3-2 0,-6 3-29,0 0 0,0 0 1,-1-1-1,1 1 1,0 0-1,-1-1 1,1 1-1,-1-1 1,1 1-1,0-1 0,-1 1 1,1-1-1,-1 1 1,1-1-1,-1 0 1,0 1-1,1-1 0,-1 0 1,0 1-1,1-1 1,-1-1-1,0 1 5,0 0-1,0 0 0,0 0 1,-1 0-1,1 0 1,0 1-1,-1-1 1,1 0-1,-1 0 0,1 0 1,-1 0-1,0 0 1,1 1-1,-1-1 1,0 0-1,1 0 0,-1 1 1,0-1-1,0 1 1,0-1-1,-1 0 1,1 0-10,-1 0 0,1 0 0,-1 1 1,0-1-1,0 0 0,1 1 1,-1-1-1,0 1 0,0 0 1,0 0-1,1-1 0,-1 1 0,0 0 1,0 1-1,0-1 0,0 0 1,1 0-1,-1 1 0,0-1 1,0 1-1,1 0 0,-1-1 1,0 1-1,1 0 0,-1 0 0,1 0 1,-1 0-1,1 0 0,-1 1 1,1-1-1,0 0 0,0 1 1,0-1-1,-1 0 0,1 1 0,1 0 1,-1-1-1,0 1 0,-1 1 1,2-2-9,0-1 1,0 1 0,0-1 0,0 1 0,0-1-1,0 1 1,0 0 0,0-1 0,0 1 0,0-1 0,0 1-1,0-1 1,0 1 0,0-1 0,0 1 0,0-1-1,1 1 1,-1-1 0,0 1 0,0-1 0,1 1-1,-1-1 1,0 1 0,1-1 0,-1 0 0,0 1-1,1-1 1,-1 0 0,1 1 0,-1-1 0,1 0-1,-1 1 1,0-1 0,1 0 0,-1 0 0,1 1-1,-1-1 1,1 0 0,0 0 0,-1 0 0,1 0 0,-1 0-1,1 0 1,-1 0 0,1 0 0,-1 0 0,1 0-1,-1 0 1,2 0 0,0-1 2,0 1 1,1-1-1,-1 1 0,0-1 1,0 0-1,0 0 0,1 0 1,-1 0-1,0 0 0,2-2 1,-3 2 0,0 1 1,0-1 0,0 0-1,0 0 1,-1 0 0,1 0-1,0 0 1,0 0 0,-1 0-1,1 0 1,-1 0 0,1 0 0,-1-1-1,1 1 1,-1 0 0,1 0-1,-1-1 1,0 1 0,0 0-1,0 0 1,0-1 0,0 1-1,0 0 1,0 0 0,0-1-1,0 1 1,-1 0 0,1 0 0,-1 0-1,1-1 1,0 1 0,-1 0-1,0 0 1,1 0 0,-1 0-1,0 0 1,0 0 0,1 0-1,-1 0 1,0 0 0,0 0-1,0 1 1,0-1 0,0 0-1,0 0 1,0 1 0,-2-2 0,1 1-3,1 1 0,-1-1 0,1 0 0,-1 0 0,1 1 0,-1-1 0,1 1 0,-1-1 0,0 1 0,1 0 0,-1-1 1,0 1-1,1 0 0,-1 0 0,0 0 0,1 0 0,-1 1 0,0-1 0,1 0 0,-1 1 0,0-1 0,1 1 1,-1 0-1,1-1 0,-1 1 0,1 0 0,0 0 0,-1 0 0,1 0 0,0 0 0,-1 0 0,1 0 0,0 1 1,0-1-1,-1 2 0,2-3-3,0 0 0,0 1 1,0-1-1,-1 0 0,1 0 1,0 1-1,0-1 1,0 0-1,0 1 0,0-1 1,0 0-1,0 0 0,1 1 1,-1-1-1,0 0 0,0 1 1,0-1-1,0 0 1,0 0-1,0 1 0,0-1 1,1 0-1,-1 0 0,0 0 1,0 1-1,0-1 0,0 0 1,1 0-1,-1 0 1,0 1-1,0-1 0,1 0 1,-1 0-1,0 0 0,0 0 1,1 0-1,-1 0 0,0 1 1,0-1-1,1 0 0,-1 0 1,0 0-1,0 0 1,1 0-1,-1 0 0,0 0 1,1 0-1,-1 0 0,0 0 1,0 0-1,1-1 0,-1 1 1,0 0-1,0 0 1,1 0-1,-1 0 0,0 0 1,0 0-1,1-1 0,-1 1 1,0 0-1,7-3-409,-13 2-217,5 1 619,0 0-1,1 0 0,-1 0 0,1 0 1,-1 0-1,0 1 0,1-1 0,-1 0 1,1 0-1,-1 1 0,0-1 0,1 0 1,-1 0-1,1 1 0,-1-1 0,1 1 0,-1-1 1,1 1-1,-1-1 0,1 0 0,0 1 1,-1-1-1,1 1 0,-1 0 0,0 7-284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20964,'0'0'90,"1"0"0,-1 0 0,1 0 0,-1 0 0,1 0 0,-1 0 0,0 0 0,1 0 0,-1 0 0,1 0 0,-1 0 0,1 0 0,-1 0 0,1 0 0,-1 0 0,0 0 0,1 0 0,-1 1 1,1-1-1,-1 0 0,0 0 0,1 1 0,-1-1 0,0 0 0,1 0 0,-1 1 0,0-1 0,1 0 0,-1 1 0,0-1 0,1 0 0,-1 1 0,0-1 0,0 1 0,0-1 0,1 0 0,-1 1 0,0-1 0,0 1 0,0-1 0,0 1 0,0-1 0,0 0 0,0 1 0,0-1 0,0 1 0,0-1 0,0 1 0,0-1 0,0 1 0,0-1 0,-1 1 0,-8 31 1112,5-20-804,-25 73 358,14-42-642,1 1 0,-16 88 0,30-129-114,-1-1 0,1 1-1,0 0 1,0-1 0,0 1 0,0-1 0,0 1 0,0 0 0,1-1 0,-1 1 0,1-1 0,0 1 0,0-1-1,0 1 1,0-1 0,0 0 0,1 0 0,-1 1 0,0-1 0,1 0 0,0 0 0,0 0 0,2 2-1,-1-2-35,1-1 0,-1 1 0,0-1 0,1 0 0,-1 0-1,1 0 1,-1 0 0,1-1 0,-1 1 0,1-1-1,-1 0 1,1 0 0,-1 0 0,1-1 0,0 1-1,6-3 1,-2 1-157,-1 0 0,1 0 0,-1-1 0,1 0 0,-1 0 0,0-1 0,0 0 0,0 0 0,-1-1 0,1 0 0,-1 0 0,0 0 0,9-11 0,5-17-435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0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18372,'-2'-1'209,"1"1"0,0-1 0,0 1-1,-1 0 1,1-1 0,0 1 0,0 0 0,-1 0 0,1 0 0,0 0-1,-1 0 1,1 0 0,0 0 0,-2 1 0,2-1-102,1 0 0,-1 1 1,1-1-1,-1 0 0,1 1 1,-1-1-1,1 0 0,-1 1 1,1-1-1,0 0 0,-1 1 0,1-1 1,0 1-1,-1-1 0,1 1 1,0-1-1,-1 1 0,1-1 0,0 1 1,0-1-1,0 1 0,0-1 1,-1 2-1,1-1-37,0 0-1,1 1 1,-1-1-1,0 0 1,0 1 0,1-1-1,-1 0 1,1 1-1,-1-1 1,1 0 0,-1 0-1,1 1 1,0-1-1,-1 0 1,1 0 0,0 0-1,0 0 1,0 0-1,0 0 1,0 0 0,0 0-1,0 0 1,1-1-1,-1 1 1,2 0 0,3 2-47,-1-1 1,1 1-1,0-2 1,0 1 0,7 1-1,-11-3-19,1 0 0,-1 1-1,1-1 1,-1 0-1,0 0 1,1 0-1,-1-1 1,1 1 0,-1 0-1,0-1 1,1 0-1,-1 0 1,0 1 0,0-1-1,0 0 1,3-2-1,-5 3-1,1 0 0,-1 0 0,0-1 0,1 1 0,-1 0 0,0 0 0,1-1 0,-1 1 0,0 0 0,1-1 0,-1 1 0,0 0-1,1-1 1,-1 1 0,0 0 0,0-1 0,1 1 0,-1 0 0,0-1 0,0 1 0,0-1 0,0 1 0,0 0 0,0-1 0,1 1 0,-1-1 0,0 1 0,0-1-1,0 1 1,0-1 0,-1 1 0,1 0 0,0-1 0,0 1 0,0-1 0,0 1 0,0 0 0,0-1 0,-1 1 0,1-1 0,0 1 0,0 0 0,-1-1 0,1 1 0,0 0-1,0-1 1,-1 1 0,1 0 0,0 0 0,-1-1 0,1 1 0,-1 0 0,1 0 0,0-1 0,-1 1 0,1 0 0,-1 0 0,1 0 0,0 0 0,-1 0 0,1 0-1,-2 0 1,-1-1-7,0 0 0,0 0 0,0 0 0,0 1 0,-1 0 0,-5 0 0,7 0-50,0 0 1,0 0-1,1 0 0,-1 1 1,0-1-1,0 1 0,1-1 1,-1 1-1,1 0 0,-1-1 0,0 1 1,1 0-1,-1 0 0,1 0 1,0 0-1,-1 1 0,1-1 1,0 0-1,0 1 0,0-1 1,-1 0-1,1 1 0,1-1 1,-1 1-1,0 0 0,0 1 1,2 8-236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21117,'5'-9'1752,"-3"11"-1280,1 3-240,-8 8 656,0 9-264,0 9-264,2 2-144,3 7-168,0 2-48,5-3 16,2 0-24,2-8-120,-2-5-160,-1-3-480,-3-4-288,-5-6 832,-4-3-160,-4-1-232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1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 19308,'-6'-4'1857,"10"1"-1145,6 0-280,9 3 736,6-1-232,11 1-288,9 3-56,4-2-512,5-1-304,1 0-792,0-3 1520,1-6-616,2-8-88,-8-19-120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1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2 18572,'-24'-1'294,"0"1"0,0 1 0,0 2 1,0 0-1,1 2 0,-1 0 0,-34 14 0,45-14-179,1 1 0,1 0-1,-1 0 1,1 2 0,0-1 0,0 1-1,1 1 1,0 0 0,1 0-1,0 1 1,0 0 0,1 1 0,0 0-1,1 0 1,-6 14 0,3-4 53,1 1 0,1 0 0,2 0 0,-9 46 0,13-54-123,1 0 0,0 0 1,1 0-1,0 0 0,1 0 0,1 0 1,0 0-1,1 0 0,6 20 0,-6-29-10,-1 1-1,1-1 0,0 0 1,0 0-1,1 0 1,-1-1-1,1 1 0,0-1 1,0 0-1,1 0 1,-1 0-1,1 0 0,0-1 1,0 0-1,0 0 1,0 0-1,1-1 0,-1 0 1,1 0-1,-1 0 1,1-1-1,0 1 0,0-1 1,0-1-1,-1 1 1,1-1-1,0 0 0,0-1 1,0 1-1,0-1 1,0 0-1,-1 0 0,1-1 1,0 0-1,-1 0 1,1 0-1,-1-1 0,0 1 1,0-1-1,0-1 1,0 1-1,0-1 0,7-7 1,-10 9-15,0 0 0,0 0-1,0 0 1,-1-1 0,1 1 0,-1 0 0,1-1 0,-1 1 0,0-1-1,0 0 1,0 1 0,0-1 0,0 0 0,-1 0 0,1 1 0,-1-1-1,0 0 1,0 0 0,0 0 0,0 1 0,0-1 0,0 0 0,-1 0 0,0 0-1,1 1 1,-1-1 0,0 0 0,0 1 0,-1-1 0,1 1 0,-3-5-1,1 3-12,-1 0 1,1 0-1,-1 0 0,0 1 0,0 0 0,0-1 0,-1 1 0,1 1 0,-1-1 0,1 1 0,-1-1 0,0 1 1,0 1-1,0-1 0,0 1 0,-7-1 0,7 1-2,-1 1-1,1 0 1,0 0 0,-1 0 0,-8 3-1,13-3-4,0 0 0,0 0 0,-1 0 0,1 0 0,0 1 0,0-1 0,0 0-1,0 1 1,0-1 0,1 1 0,-1-1 0,0 1 0,0 0 0,0-1 0,0 1-1,0 0 1,1-1 0,-1 1 0,0 0 0,1 0 0,-1 0 0,0 0-1,1 0 1,-1 0 0,1 0 0,0 0 0,-1 0 0,1 0 0,0 0 0,-1 0-1,1 0 1,0 0 0,0 0 0,0 2 0,1-2-1,-1 1 1,1-1-1,-1 0 0,1 1 0,0-1 1,0 0-1,-1 0 0,1 1 1,0-1-1,0 0 0,0 0 1,0 0-1,1 0 0,-1 0 0,0-1 1,0 1-1,1 0 0,-1 0 1,0-1-1,1 1 0,-1-1 1,2 1-1,36 8 36,-1-5-37,0-3 0,0-1 0,52-6 0,-50 3-4,-40 3 5,1 0-1,-1-1 0,0 1 0,1 0 1,-1 0-1,1 0 0,-1 0 1,1 0-1,-1 0 0,0 0 1,1 0-1,-1 1 0,1-1 0,-1 0 1,1 0-1,-1 0 0,0 0 1,1 0-1,-1 1 0,1-1 0,-1 0 1,0 0-1,1 1 0,-1-1 1,-3 9-33,-20 13-4,17-17 35,-10 10 12,-25 30 0,37-39-65,0 0 0,0 0 0,0 0 1,1 0-1,0 0 0,0 1 0,1-1 0,-1 1 1,-1 11-1,4-15 2,0 0 1,0-1-1,0 1 0,1 0 1,-1 0-1,1-1 1,0 1-1,0-1 0,-1 1 1,2 0-1,-1-1 1,0 0-1,0 1 1,1-1-1,0 0 0,-1 0 1,1 0-1,0 0 1,0 0-1,0 0 0,0 0 1,0 0-1,1-1 1,-1 1-1,0-1 0,5 2 1,25 10-286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40 735 11715,'-2'-1'170,"-1"1"0,1-1 0,0 0 0,0 0 1,0 0-1,0-1 0,0 1 0,0 0 1,1-1-1,-1 1 0,0-1 0,1 0 0,-1 1 1,1-1-1,-1 0 0,1 0 0,0 0 1,0 0-1,0 0 0,0 0 0,0 0 1,0-1-1,0 1 0,1 0 0,-1 0 0,1-1 1,0 1-1,0 0 0,0-1 0,0 1 1,0 0-1,0-1 0,1 1 0,-1 0 0,1 0 1,-1-1-1,1 1 0,1-2 0,2-5 223,1 0 0,0 0 0,0 0-1,0 1 1,1 0 0,1 0 0,11-10-1,5-4-107,0 2 0,2 1-1,0 0 1,1 2 0,1 1 0,39-17-1,-43 24-248,1 0 0,1 1 0,-1 2 0,1 0-1,0 2 1,0 1 0,1 0 0,31 3-1,85 8-22,-61-1 18,-1-4 0,86-8 0,-100-3 93,0-4 0,0-2 0,-1-4 0,103-41 0,-142 48-8,-1-2 0,44-28 0,-57 33-43,-1-1-1,0 0 1,0-1-1,-1 0 1,0 0-1,-1-1 1,12-18-1,-19 25-30,0 1-1,-1-1 1,1 1-1,0-1 1,-1 0-1,0 1 1,0-1-1,0 0 1,-1 0-1,1 0 1,-1 0 0,0 0-1,0 0 1,0 0-1,0 0 1,-1 1-1,0-1 1,0 0-1,0 0 1,-2-5-1,3 7-171,-1 1 0,1 0-1,0 0 1,0-1 0,0 1-1,0 0 1,0 0 0,1 0-1,-1-1 1,0 1 0,1 0 0,-1 0-1,0 0 1,1-1 0,-1 1-1,1 0 1,1-1 0,2-10-327,-2 2-56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16644,'1'3'332,"-1"0"1,0 1 0,1-1 0,-1 0-1,1 0 1,0 0 0,0 0 0,0 0-1,1 0 1,-1 0 0,1 0 0,-1 0-1,1-1 1,0 1 0,2 2 0,0-1-147,1 1 1,0-1-1,0 0 1,0-1-1,0 1 1,1-1-1,7 4 1,0-2-132,0 0 1,0-1 0,0-1 0,0 0 0,1-1 0,22 2-1,-15-4-7,1-2-1,0 0 1,-1-1-1,1-1 1,-1-1-1,0 0 1,-1-2-1,1-1 1,-1 0-1,25-16 1,13-12 111,103-83 0,-116 84-41,-35 26-54,0 1 0,1 1 1,0 0-1,0 0 0,0 1 0,1 1 0,0 0 0,1 0 0,-1 1 0,1 1 0,-1 0 0,1 0 0,0 2 1,0-1-1,0 2 0,15 0 0,11 3-33,1 2 1,-1 1-1,56 17 1,-80-18-29,0 0 0,0 1-1,-1 0 1,0 2 0,0-1 0,-1 2 0,1-1 0,-2 2-1,0 0 1,0 0 0,16 20 0,-22-22-22,-1 0 1,0 0-1,-1 0 1,1 1-1,-2 0 1,1 0-1,-1 0 1,3 17-1,-9-37-23,-3-9 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62 16980,'-11'3'423,"0"1"0,0 0 0,0 1 1,0 1-1,1-1 0,0 2 0,0-1 1,1 1-1,0 1 0,0 0 0,-12 13 1,15-14-271,0 1 1,0-1 0,1 1 0,0 0-1,0 0 1,1 1 0,0-1 0,0 1 0,1 0-1,1 0 1,-1 0 0,1 0 0,1 0-1,-1 17 1,1-24-119,1 1 0,0-1 0,0 1 0,0-1 0,1 1 0,-1-1-1,1 1 1,-1-1 0,1 0 0,0 1 0,0-1 0,0 0 0,0 0 0,0 0-1,0 0 1,1 1 0,-1-2 0,1 1 0,0 0 0,-1 0 0,1 0 0,0-1-1,0 1 1,0-1 0,0 0 0,0 1 0,0-1 0,1 0 0,-1 0 0,0 0 0,0-1-1,1 1 1,-1 0 0,1-1 0,2 1 0,2-1 26,0 0 1,0 0-1,-1-1 1,1 0-1,0 0 0,0-1 1,0 0-1,-1 0 0,1 0 1,-1-1-1,8-4 1,3-4 47,-1 0 1,0-1-1,-1 0 1,0-2-1,-1 0 1,0 0 0,-2-1-1,15-21 1,-3-1 0,-1-1 1,27-63-1,-44 85-104,-10 19-2,-10 24-3,7-6-7,-7 39 0,12-50-4,1 0 1,0 0-1,1 0 1,0 0-1,1 0 1,2 15-1,-3-24-12,0 1 0,1 0 0,-1 0-1,1 0 1,0 0 0,-1 0 0,1-1-1,0 1 1,0 0 0,0-1 0,0 1 0,0-1-1,0 1 1,1-1 0,-1 1 0,0-1-1,1 0 1,-1 0 0,1 1 0,2 0-1,-2-1-65,0-1 0,0 0 0,0 1-1,0-1 1,0 0 0,-1 0 0,1 0 0,0 0-1,0 0 1,0-1 0,0 1 0,0-1-1,0 1 1,0-1 0,-1 0 0,4-1-1,2-2-137,0 0-1,-1-1 0,1 0 0,-1 0 1,0 0-1,-1-1 0,1 0 0,7-10 1,16-37-426,2-18-147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1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14611,'10'-24'3213,"-9"24"-3171,-1 0 1,0 0-1,0 0 0,0 0 0,0 0 0,0 0 0,0-1 1,0 1-1,0 0 0,0 0 0,0 0 0,1 0 1,-1 0-1,0 0 0,0 0 0,0 0 0,0 0 0,0 0 1,0 0-1,1-1 0,-1 1 0,0 0 0,0 0 1,0 0-1,0 0 0,0 0 0,1 0 0,-1 0 0,0 0 1,0 0-1,0 0 0,0 0 0,0 0 0,1 1 1,-1-1-1,0 0 0,0 0 0,0 0 0,0 0 0,0 0 1,0 0-1,1 0 0,-1 0 0,0 0 0,0 0 1,0 1-1,3 15 1974,-3 5-1100,-2-1-1,-6 36 0,4-32-626,-2 32 0,6-55-282,-1 1 1,1-1-1,0 1 0,0-1 1,0 0-1,0 1 1,0-1-1,0 1 0,1-1 1,-1 1-1,0-1 1,1 0-1,-1 1 0,1-1 1,-1 0-1,1 1 1,0-1-1,0 0 1,-1 0-1,1 0 0,0 1 1,0-1-1,0 0 1,0 0-1,0 0 0,0-1 1,1 1-1,-1 0 1,0 0-1,0-1 0,1 1 1,-1 0-1,0-1 1,1 1-1,-1-1 0,1 0 1,-1 0-1,0 1 1,1-1-1,1 0 1,4-1-3,-1 0 1,1 0 0,-1 0-1,1-1 1,-1 0 0,0 0-1,10-5 1,8-5 41,1-2-1,-2 0 0,0-2 1,-1 0-1,0-1 1,-1-2-1,-1 0 0,-1-1 1,29-41-1,-55 75-18,1 0-1,0 0 0,1 0 1,0 1-1,1-1 0,1 1 1,0 0-1,1 0 0,0 25 1,2-36-35,1 1 1,-1-1 0,1 0 0,0 0 0,0 1 0,0-1 0,0 0 0,1 0-1,3 6 1,-4-8-37,0 0 0,0 0-1,0 0 1,1-1 0,-1 1-1,0 0 1,1-1 0,0 1 0,-1-1-1,1 1 1,0-1 0,-1 0-1,1 0 1,0 0 0,0 0-1,0 0 1,0 0 0,0-1-1,0 1 1,4 0 0,1-3-129,-5-9-34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1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98 14491,'-4'3'456,"1"0"0,0 1 1,0-1-1,0 1 0,0 0 0,1 0 0,-1 0 1,1 0-1,-3 8 0,4-11-344,1 1 0,0-1 0,-1 1 1,1-1-1,0 1 0,0-1 0,0 1 0,0-1 0,0 1 0,0-1 1,0 1-1,0-1 0,1 1 0,-1-1 0,0 0 0,1 1 1,-1-1-1,1 1 0,0-1 0,0 0 0,-1 0 0,1 1 0,0-1 1,0 0-1,0 0 0,0 0 0,0 0 0,0 0 0,1 0 1,-1 0-1,0 0 0,0-1 0,3 2 0,1 0-20,-1-1 1,1 1-1,0-1 0,-1 0 0,1-1 1,0 1-1,0-1 0,-1 0 0,1 0 1,0-1-1,0 1 0,-1-1 0,1 0 1,9-3-1,-3 0-9,0-1-1,0 1 1,0-2 0,18-11 0,-22 12-49,0-1-1,0 0 1,0 0-1,-1-1 1,1 0-1,7-11 1,-12 15-28,0 0 0,-1 1-1,1-1 1,-1 0 0,1 0 0,-1 0 0,0-1-1,0 1 1,0 0 0,0 0 0,-1 0 0,0-1-1,1 1 1,-1 0 0,0-1 0,0 1 0,-1 0-1,1-1 1,-1 1 0,0 0 0,-1-4 0,2 6-6,-1-1 0,0 1 0,0 0 0,1-1 0,-1 1 0,0 0 0,0-1 0,0 1 0,-1 0 0,1 0-1,0 0 1,0 0 0,-1 0 0,1 0 0,-1 0 0,1 1 0,0-1 0,-1 0 0,1 1 0,-1-1 0,0 1 0,1 0 0,-1-1 0,1 1 0,-1 0 0,0 0 0,1 0 0,-1 0 0,1 0 0,-1 0 0,0 1 0,1-1 0,-1 0 0,1 1 0,-1-1 0,1 1 0,-1 0 0,-2 1 0,-3 1-8,1 1 0,-1 0 0,1 0 0,0 1 0,0 0 1,-10 9-1,9-6 2,0 1 1,1-1 0,0 1-1,1 0 1,-1 1 0,2-1-1,-1 1 1,1 0 0,1 0-1,0 0 1,0 1 0,1-1-1,0 1 1,0 15 0,2-24 4,0-1 1,0 1 0,0-1-1,0 1 1,1-1-1,-1 1 1,0-1 0,1 1-1,-1-1 1,1 1 0,-1-1-1,1 1 1,0-1 0,-1 0-1,1 1 1,0-1-1,0 0 1,0 0 0,0 0-1,0 1 1,0-1 0,1 0-1,-1 0 1,0-1 0,0 1-1,1 0 1,-1 0-1,1-1 1,-1 1 0,0-1-1,1 1 1,-1-1 0,1 1-1,-1-1 1,1 0 0,0 0-1,-1 0 1,1 0-1,-1 0 1,1 0 0,-1 0-1,1 0 1,2-2 0,3 1-3,1-1 1,-1 0 0,0-1 0,0 0 0,0 0 0,-1 0-1,13-9 1,2-4 36,0-1-1,-1-1 1,-1-1-1,-1 0 1,-1-2-1,-1 0 1,20-33-1,-29 40 43,-9 15 20,-13 24 4,12-17-80,-1 0-1,1 1 0,1 0 1,0 0-1,0 0 0,0 0 1,1 0-1,1 0 0,-1 0 1,1 0-1,3 15 0,-2-19-6,0 0-1,0 0 1,1 0-1,-1-1 1,1 1-1,0 0 1,1-1-1,-1 1 1,1-1-1,0 0 1,0 0-1,0 0 1,1 0-1,0-1 0,-1 1 1,1-1-1,0 0 1,0 0-1,1 0 1,-1-1-1,1 1 1,5 1-1,-1 0 17,0-2-1,0 1 1,0-1-1,0 0 0,1-1 1,-1 0-1,0-1 1,1 0-1,17-2 1,-21 1-16,0 0 0,0 0 1,0-1-1,0 0 0,-1 0 1,1-1-1,-1 1 0,1-1 0,-1 0 1,0-1-1,0 1 0,0-1 1,0 0-1,-1 0 0,8-9 1,-7 5-4,1 1 0,-2-1 0,1 0 0,-1-1 0,-1 1 0,0 0 0,0-1 0,0 0 1,-1 0-1,0 0 0,-1 0 0,0 0 0,0-10 0,0 22-22,-1 0 0,2-1 0,-1 1 0,0 0 0,0-1 0,1 1 0,-1 0 0,1-1 0,0 0 0,0 0 0,0 1 0,0-1 0,0 0 0,0 0 0,4 1 0,-3 0 4,1 0 0,0 0 0,0 0 0,1-1 0,-1 0 1,0 1-1,1-2 0,0 1 0,-1-1 0,8 2 0,13-4-54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2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 12987,'-14'-3'173,"-1"2"-1,1 0 1,0 1 0,0 0-1,-1 1 1,1 0 0,0 1 0,0 1-1,0 0 1,0 1 0,1 1 0,-1 0-1,1 1 1,0 0 0,1 1 0,-1 0-1,2 1 1,-1 1 0,1 0-1,-17 16 1,7-3 152,1 1-1,1 1 1,1 1-1,-17 30 0,26-39-142,1 0 1,1 1-1,0 0 0,1 0 0,1 0 0,1 1 0,0 0 0,-1 23 0,4-35-125,1-1-1,0 0 1,1 1 0,-1-1 0,1 1-1,0-1 1,0 0 0,0 1 0,1-1-1,0 0 1,0 0 0,0 0 0,6 8-1,-5-9-21,0-1-1,1 1 0,-1-1 0,1 1 0,0-1 0,0-1 0,0 1 0,0 0 0,0-1 1,1 0-1,-1 0 0,1 0 0,-1-1 0,1 1 0,7 0 0,3 0 48,0 0-1,0-2 0,0 0 1,0 0-1,0-1 0,0-1 1,0-1-1,-1 0 0,1-1 1,-1 0-1,0-1 0,0-1 1,0 0-1,22-14 0,-34 19-61,-1-1-1,1 1 1,0 0-1,-1 0 0,1-1 1,-1 1-1,1 0 0,-1-1 1,0 0-1,0 1 1,0-1-1,0 0 0,0 1 1,0-1-1,0 0 1,0 0-1,-1 0 0,1 0 1,-1 0-1,1 0 0,-1 0 1,0 0-1,0 0 1,0-3-1,0 3 0,-1 0 1,0 0-1,0 0 1,0 0-1,0 0 1,0 1-1,-1-1 0,1 0 1,0 0-1,-1 1 1,1-1-1,-1 1 1,0-1-1,1 1 1,-1 0-1,0-1 0,0 1 1,0 0-1,0 0 1,0 1-1,-4-2 1,-2-1 10,-1 1 0,0 0 1,0 0-1,0 1 1,0 0-1,0 1 0,0 0 1,0 0-1,0 1 1,0 0-1,1 1 0,-1 0 1,0 0-1,0 1 1,1 0-1,0 0 0,-1 1 1,-10 7-1,18-11-23,0 1 0,0 0 0,0-1 0,0 1 0,0 0 0,0 0 0,1-1 0,-1 1 1,0 0-1,0 0 0,1 0 0,-1 0 0,0 0 0,1 0 0,-1 0 0,1 1 0,0-1 0,-1 0 0,1 2 0,0-2-2,0-1 0,0 1 0,0 0 0,1 0 0,-1-1-1,0 1 1,1 0 0,-1-1 0,1 1 0,-1-1 0,1 1 0,-1-1 0,1 1 0,-1 0 0,1-1 0,-1 0-1,1 1 1,0-1 0,-1 1 0,1-1 0,0 0 0,1 1 0,3 1 16,0-1-1,0 1 1,1-1 0,-1 0 0,0 0 0,1-1-1,7 0 1,24-4 24,-1-2-1,1-2 1,64-22-1,40-9-46,-138 38-3,0 0 0,0 1 0,0-1 0,0 1 0,0 0 0,0 0 0,0 0 0,0 1 0,1-1 0,2 1 0,-5 0 3,-1-1 0,1 1 0,0-1 0,-1 1 0,1-1 0,0 1 0,-1 0 0,1-1 0,-1 1 0,1 0 0,-1-1 0,1 1 0,-1 0 0,0 0 0,1-1 0,-1 1 0,0 0 0,0 0 0,1 0 0,-1 0 0,0-1 0,0 1 0,0 0 1,0 0-1,0 0 0,0 0 0,0 0 0,0-1 0,-1 1 0,1 0 0,0 0 0,0 0 0,-1-1 0,1 1 0,-1 1 0,-6 15-22,0 0 0,-1 0 0,-10 15 0,-16 34-113,31-59 29,0-1-1,1 1 0,0 0 1,1 0-1,-1 0 0,1 0 1,0 13-1,1-19 110,0-1-1,0 1 1,0 0-1,0 0 1,0 0 0,1 0-1,-1 0 1,0 0-1,0 0 1,1 0 0,-1-1-1,1 1 1,-1 0 0,1 0-1,-1 0 1,1-1-1,-1 1 1,1 0 0,0-1-1,-1 1 1,1 0-1,0-1 1,-1 1 0,1-1-1,0 1 1,0-1-1,0 1 1,-1-1 0,1 0-1,0 1 1,2-1-1,0 1-18,0-1 0,0 0 0,0 0 0,1 0 0,-1 0-1,0-1 1,0 0 0,6-1 0,27-13-198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2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15811,'-12'3'401,"-1"2"0,1 0-1,0 0 1,0 1 0,1 0-1,0 1 1,0 1 0,0 0-1,1 0 1,0 1 0,1 0-1,-13 15 1,13-12-209,0 1 1,0-1-1,1 2 0,1-1 1,0 1-1,1 0 0,1 0 1,0 0-1,0 1 0,-2 21 1,6-29-167,0 1 1,1-1 0,0 1-1,0-1 1,0 0 0,1 1-1,0-1 1,1 0 0,0 0 0,0 1-1,0-1 1,1-1 0,0 1-1,1 0 1,4 7 0,-4-9-18,0 0 1,0 0 0,1 0 0,0-1-1,0 0 1,0 0 0,0 0 0,1 0 0,-1-1-1,1 0 1,0 0 0,0 0 0,0-1-1,1 0 1,-1 0 0,0-1 0,9 2-1,2-1 14,0-1-1,0-1 1,0 0 0,-1-1-1,25-5 1,-30 4-5,-1 0 1,0-1 0,1-1 0,-1 1-1,0-2 1,-1 1 0,1-1 0,-1-1-1,14-10 1,-23 16-12,1-1 0,0 0 1,0 1-1,0-1 0,-1 0 0,1 1 0,0-1 0,-1 0 0,1 0 1,-1 0-1,1 0 0,-1 1 0,1-1 0,-1-2 0,0 3-4,0-1 1,0 1-1,0 0 0,0 0 0,0-1 0,0 1 1,0 0-1,0 0 0,-1-1 0,1 1 0,0 0 1,0 0-1,0 0 0,0-1 0,-1 1 0,1 0 1,0 0-1,0 0 0,-1 0 0,1-1 0,0 1 1,0 0-1,-1 0 0,1 0 0,0 0 0,0 0 0,-1 0 1,1 0-1,0 0 0,0 0 0,-1 0 0,-2 0 16,0 0 0,-1 0 0,1 0 1,0 0-1,0 1 0,0-1 0,-4 2 0,-5 3 69,0 0 0,0 1 0,-13 7 0,21-10-57,0 0-1,-1 0 1,2 0 0,-1 0-1,0 1 1,1-1 0,-1 1-1,1 0 1,0 0-1,0 0 1,-2 6 0,4-10-28,1 1 1,0-1 0,0 1-1,-1-1 1,1 0-1,0 1 1,0-1 0,0 1-1,-1-1 1,1 1-1,0-1 1,0 0 0,0 1-1,0-1 1,0 1-1,0-1 1,0 1 0,0-1-1,0 1 1,0-1-1,0 1 1,0-1 0,1 1-1,-1-1 1,0 0 0,0 1-1,0-1 1,1 1-1,-1-1 1,0 1 0,0-1-1,1 0 1,-1 1-1,0-1 1,1 0 0,-1 1-1,0-1 1,1 0-1,-1 0 1,0 1 0,1-1-1,-1 0 1,1 0 0,-1 0-1,1 1 1,-1-1-1,1 0 1,-1 0 0,0 0-1,2 0 1,27-3 80,127-47-67,-8 1-137,-145 48 114,0 0 1,0 1-1,0-1 1,-1 1-1,1-1 0,0 1 1,0 0-1,0 0 1,0 1-1,0-1 0,0 0 1,6 2-1,-9-1 4,0-1 0,1 0 0,-1 1 0,1-1 0,-1 0 0,0 1 0,1-1 0,-1 1 0,0-1 0,1 0 0,-1 1 0,0-1 0,1 1 0,-1-1 0,0 1 0,0-1 0,0 1 0,0-1 0,1 1 0,-1-1 0,0 1 0,0-1 0,0 1 0,0 0 0,-1 1-1,1 1-1,0-1 1,-1 0-1,0 0 1,1 0-1,-1 0 1,0-1 0,0 1-1,-2 3 1,-5 7-60,4-7 28,0 0 0,1 0 0,0 0 0,0 0-1,0 1 1,1-1 0,-1 1 0,1 0 0,1 0 0,-1 0 0,1 0 0,-1 8 0,2-13-6,0-1 0,0 1 1,1 0-1,-1 0 0,0-1 0,0 1 1,1 0-1,-1-1 0,0 1 0,1-1 1,-1 1-1,0 0 0,1-1 0,-1 1 1,1-1-1,-1 1 0,1-1 0,0 1 0,-1-1 1,1 1-1,-1-1 0,1 0 0,0 1 1,-1-1-1,1 0 0,0 0 0,-1 1 1,1-1-1,0 0 0,-1 0 0,1 0 1,0 0-1,0 0 0,-1 0 0,1 0 1,0 0-1,-1 0 0,1 0 0,0 0 1,0-1-1,-1 1 0,1 0 0,0 0 0,-1-1 1,1 1-1,0-1 0,5-1 1,-2 0 0,1-1 1,0 1-1,8-7 0,27-26-408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18292,'-12'10'1808,"6"0"-1360,8-7-176,6 2 713,14-4-361,4 1-152,9-1-256,4-2-120,13-4-504,3-3-304,7-8 600,3-2-96,5-1-104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2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17660,'-13'18'1736,"0"5"-1336,-3 3-168,3 3 680,4 3-439,3 1-145,6-1-424,4 1-296,7-10 280,0-7 40,2-12-113,0-4-39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2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2 141 15915,'-1'-3'132,"1"0"0,0 0 0,0 0 0,0 1 0,0-1 0,0 0 0,1 0 0,-1 0 0,1 1 0,0-1 0,0 0 0,0 1 0,0-1 0,0 1 0,1-1 0,-1 1 0,1-1-1,0 1 1,-1 0 0,1 0 0,0 0 0,0 0 0,0 0 0,1 0 0,2-1 0,7-6 409,0 1-1,0 1 1,22-10 0,-18 11-298,1 0 1,-1 0 0,1 2 0,0 0 0,0 1 0,0 1 0,1 0 0,28 2 0,-38 0-215,-1 1 1,1 0 0,-1 1 0,0 0 0,0 0 0,0 0 0,0 1 0,0 0 0,0 0 0,6 5 0,-9-5-25,0 0-1,0 1 1,0-1 0,-1 1-1,0 0 1,1 0 0,-1 0-1,-1 0 1,1 0 0,-1 1-1,1 0 1,-1-1 0,0 1-1,-1 0 1,3 10 0,-3-10-5,-1 1 0,1-1 1,-1 0-1,0 1 0,-1-1 1,1 1-1,-1-1 0,0 0 0,0 1 1,-1-1-1,1 0 0,-1 0 1,-1 0-1,1 0 0,0 0 0,-1-1 1,0 1-1,-4 4 0,-6 6 1,-1 0 0,-1-1 0,-23 18-1,31-25-4,7-7-2,-1 0 1,1 0-1,0 0 0,0 0 1,0 0-1,0 0 0,0 0 1,-1 0-1,1 0 1,0 1-1,0-1 0,0 0 1,0 0-1,0 0 0,0 0 1,-1 0-1,1 0 1,0 1-1,0-1 0,0 0 1,0 0-1,0 0 0,0 0 1,0 1-1,0-1 1,0 0-1,0 0 0,0 0 1,0 0-1,0 1 0,0-1 1,0 0-1,0 0 1,0 0-1,0 0 0,0 1 1,0-1-1,0 0 0,0 0 1,0 0-1,0 0 0,0 1 1,0-1-1,0 0 1,1 0-1,-1 0 0,0 0 1,0 0-1,13 4-218,31-4-133,-20 0 126,-19 0 191,0 1 1,-1-1-1,1 1 1,0 0 0,0 0-1,0 1 1,-1-1 0,1 1-1,-1 0 1,0 0-1,1 1 1,-1 0 0,0-1-1,0 1 1,6 6 0,-8-6 30,1 1 1,-1-1-1,0 1 1,0-1-1,-1 1 1,1 0-1,-1 0 1,1 0 0,-1 0-1,0 0 1,-1 0-1,1 0 1,-1 0-1,0 0 1,0 0 0,0 0-1,0 0 1,-1 0-1,-1 5 1,-1 4 41,-1 0 0,0 0-1,-1-1 1,0 1 0,-1-1 0,-1 0 0,0-1 0,0 0 0,-12 13 0,5-8 108,0-1 1,-1 0 0,0-1-1,-1-1 1,-23 15 0,33-25-91,0 1 0,1-1 0,-2 0 0,1 0 1,0 0-1,0-1 0,-1 0 0,1 0 0,-1-1 1,0 0-1,1 0 0,-10 0 0,16-1-77,-1 0 0,1 0-1,-1 0 1,1-1 0,-1 1 0,1 0 0,-1 0-1,0 0 1,1 0 0,-1-1 0,1 1-1,0 0 1,-1-1 0,1 1 0,-1 0 0,1-1-1,-1 1 1,1 0 0,0-1 0,-1 1-1,1-1 1,0 1 0,-1-1 0,1 1 0,0-1-1,0 1 1,0-1 0,-1 1 0,1-1-1,0 1 1,0-1 0,0 1 0,0-1 0,0 0-1,0 1 1,0-1 0,0 1 0,0-1-1,0 1 1,0-1 0,0 1 0,0-1 0,1 1-1,-1-1 1,0 1 0,0-1 0,1 1-1,-1-1 1,16-25-102,25-17-257,-12 18-41</inkml:trace>
  <inkml:trace contextRef="#ctx0" brushRef="#br0" timeOffset="1">696 415 17020,'6'2'450,"0"-1"0,0 0 1,0 0-1,0-1 0,0 0 1,0 0-1,1 0 0,-1-1 1,0 0-1,10-3 0,8-3-286,29-13 0,-32 12 152,-2 2-272,-1-2 0,0 0 1,0 0-1,-1-2 0,0 0 1,-1-1-1,0 0 0,14-15 1,-27 23-37,-1 0 0,1 0 1,-1 0-1,1-1 0,2-6 0,-4 9-6,-1 0 0,0 1-1,0-1 1,1 0 0,-1 1-1,0-1 1,0 0 0,0 0-1,1 1 1,-1-1-1,0 0 1,0 0 0,0 1-1,0-1 1,-1 0 0,1 1-1,0-1 1,0 0-1,0 0 1,0 1 0,-1-1-1,1 0 1,0 1 0,-1-1-1,1 0 1,-1 1 0,1-1-1,0 1 1,-1-1-1,1 1 1,-1-1 0,0 1-1,1-1 1,-1 1 0,1-1-1,-1 1 1,0 0-1,1-1 1,-1 1 0,0 0-1,1 0 1,-2-1 0,-4 0 8,1 0 0,-1 0 0,1 1 0,-1 0 0,1 0-1,-1 0 1,1 1 0,-1 0 0,1 0 0,-1 0 0,1 0 0,0 1 0,-6 3 0,-5 2 18,0 0 0,1 1 0,-16 12-1,15-9-1,1 1-1,0 0 0,1 1 1,-21 24-1,29-30-18,1 0 0,0 0 0,0 1-1,1-1 1,0 1 0,0 0 0,1 0 0,0 0 0,0 1 0,1-1 0,0 1-1,-1 14 1,3-21-40,0 1-1,0 0 0,0 0 0,0-1 0,0 1 0,1 0 0,0 0 1,-1-1-1,1 1 0,0 0 0,0-1 0,0 1 0,1-1 1,-1 0-1,0 1 0,1-1 0,0 0 0,-1 0 0,1 0 1,0 0-1,0 0 0,0 0 0,4 2 0,-2-2-25,0 0-1,0-1 0,0 1 1,0-1-1,0 0 1,0 0-1,0 0 1,1-1-1,-1 1 1,0-1-1,0 0 0,1 0 1,-1-1-1,8-1 1,38-12-221,8-12-100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2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171 165 16251,'-19'11'682,"0"0"0,1 1 0,-30 25 0,42-31-508,-1 1-1,1-1 1,0 1-1,1 0 1,0 1 0,0-1-1,0 1 1,1 0-1,1 0 1,-1 0-1,-4 17 1,7-22-142,1-1 1,-1 1 0,1-1-1,0 1 1,-1-1 0,1 1-1,0-1 1,1 1 0,-1-1-1,0 1 1,1-1 0,-1 1-1,1-1 1,0 0 0,0 1-1,0-1 1,0 0 0,0 1-1,0-1 1,2 2 0,-1-2-22,0-1 1,0 1-1,0-1 0,0 1 1,1-1-1,-1 0 1,0 0-1,1 0 1,-1 0-1,0 0 1,1 0-1,-1-1 1,1 1-1,-1-1 0,1 0 1,0 0-1,-1 0 1,1 0-1,3 0 1,3-2 1,0 0-1,1 0 1,-1 0 0,0-1 0,-1-1 0,1 0 0,-1 0 0,14-8 0,62-51 28,-65 48-28,135-117-25,-120 100 3,-2-2 0,36-50 1,-62 72 12,-6 12-4,0 0 0,0 0 0,0 0 0,0 0 1,0-1-1,0 1 0,0 0 0,0 0 1,0 0-1,0 0 0,0 0 0,0 0 1,0 0-1,0 0 0,0-1 0,0 1 0,0 0 1,0 0-1,0 0 0,0 0 0,0 0 1,0 0-1,-1 0 0,1 0 0,0 0 0,0 0 1,0 0-1,0 0 0,0 0 0,0 0 1,0-1-1,0 1 0,0 0 0,-1 0 0,1 0 1,0 0-1,0 0 0,0 0 0,0 0 1,0 0-1,0 0 0,0 0 0,-1 0 1,1 1-1,0-1 0,0 0 0,0 0 0,0 0 1,0 0-1,0 0 0,0 0 0,-24 14 50,8 0 8,1 0 0,1 1 1,0 0-1,1 1 0,0 0 0,2 1 1,-17 32-1,20-35-29,2 1 0,-1 1 0,2-1 0,0 1 0,1 0 0,1 0 0,0 1 0,1-1 0,1 1 0,0 20 1,2-28-70,0 0 1,0 0-1,1 0 1,0 0-1,1-1 1,0 1 0,0 0-1,0-1 1,1 0-1,1 0 1,-1 0-1,2 0 1,10 13-1,-11-18 10,-1 1-1,1-1 0,0 0 0,8 4 0</inkml:trace>
  <inkml:trace contextRef="#ctx0" brushRef="#br0" timeOffset="1">791 511 18468,'-17'24'1456,"8"-15"-1424,9-3-64,13-16 520,6-9 24,7-20-488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2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16412,'-13'8'1544,"4"6"-880,3 3-240,8 11 736,5 4-127,7 5-409,10 4-144,12-5-104,10-3-144,16-8-432,5-11-240,4-15-488,1-14 1024,-7-17-280,-3-7-161,-11-4-135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367 331 15019,'-36'32'1697,"-3"4"-1065,-5 12-120,1 6 792,1 8-352,3 3-136,7 1-231,3 1-81,6-6-440,7-5-280,6-11-1513,3-9 1529,2-11-224,4-8-192</inkml:trace>
  <inkml:trace contextRef="#ctx0" brushRef="#br0" timeOffset="1">594 23 14795,'7'-18'1793,"-4"13"-1081,-3 10-304,-3 16 1048,-5 8-408,-4 12-392,-2 3-191,-4 13-353,1 1-64,-1 0-144,4-8-208,5-8-369,4-6 49,5-18 432,0-8-120,7-13-152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52 15771,'-14'23'1155,"1"0"0,1 1-1,0 0 1,2 1 0,1 0-1,-8 41 1,13-48-966,2 0 1,0 0 0,1 0-1,1 0 1,0 1-1,1-1 1,2 0-1,-1 0 1,2 0-1,8 24 1,-9-34-170,0-1 0,0 0 0,1 0 1,0-1-1,0 1 0,0-1 0,1 0 0,10 11 0,-13-16-17,-1 0 0,1 1 0,0-1 0,-1 0 0,1 0 0,0 0 0,0 0 0,0 0 0,0 0 0,-1 0 0,1-1 0,0 1 0,0-1-1,1 1 1,-1-1 0,0 0 0,0 0 0,0 0 0,0 0 0,0 0 0,0 0 0,0-1 0,0 1 0,0-1 0,0 1 0,0-1 0,0 0 0,0 0 0,0 0-1,-1 0 1,1 0 0,0 0 0,0 0 0,-1-1 0,1 1 0,-1 0 0,1-1 0,1-2 0,8-11 9,-1-1 0,0 0 0,-1 0 0,-1-1 0,0 0 0,5-21 0,-2 11 1,19-53 27,-2-2 0,20-105 0,-44 156-29,-4 31-11,0 0 0,0 0 1,0 0-1,0-1 0,0 1 0,0 0 1,0 0-1,0 0 0,0-1 0,1 1 0,-1 0 1,0 0-1,0 0 0,0-1 0,0 1 0,0 0 1,0 0-1,0 0 0,0-1 0,-1 1 1,1 0-1,0 0 0,0 0 0,0-1 0,0 1 1,0 0-1,0 0 0,0 0 0,0-1 1,0 1-1,-1 0 0,1 0 0,0 0 0,0 0 1,0 0-1,0-1 0,-1 1 0,1 0 1,0 0-1,0 0 0,0 0 0,0 0 0,-1 0 1,1 0-1,0 0 0,-8 9-4,-7 22-9,1 6-117,2 1-1,1 0 1,2 1 0,2 0-1,1 0 1,2 0-1,2 1 1,1-1-1,6 48 1,-4-80 180,4 21 267,-5-27-327,0 0 0,1 0 0,-1 0-1,0 1 1,1-1 0,-1 0 0,1 0 0,-1 0-1,1 0 1,-1 0 0,1-1 0,0 1-1,0 0 1,-1 0 0,1 0 0,0-1-1,0 1 1,0 0 0,1 0 0,8 0-244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2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14739,'3'-4'306,"0"-1"-1,0 0 0,0 1 1,1 0-1,0 0 1,-1 0-1,2 0 1,-1 0-1,8-4 1,1 0 134,-1 1 1,23-9 0,-10 7-123,0 0 0,0 2 0,0 1 0,1 1 0,0 1 0,0 1 0,0 1 0,1 2 0,37 3 0,-49-1-283,0 0-1,-1 1 1,0 1 0,0 0-1,0 1 1,0 1 0,-1 0-1,0 0 1,0 2 0,0 0-1,-1 0 1,0 1-1,-1 0 1,0 1 0,-1 0-1,0 1 1,0 0 0,11 18-1,-14-18-33,-1-1 1,0 1-1,0 0 0,-1 1 0,-1-1 1,0 1-1,4 19 0,-8-26 1,1 0-1,-1 0 1,1 0-1,-1 1 1,-1-1-1,1 0 1,-1 0-1,0 0 1,0 0-1,-1 0 1,1 0-1,-1 0 1,0 0-1,-1 0 1,1-1-1,-1 1 1,0-1-1,0 0 1,0 0-1,-6 6 1,-10 6 15,0-1 1,-2-1 0,0 0 0,0-2 0,-34 15 0,19-9 1,14-7-44,-9 6-62,-1-2 0,0-1 0,-1-1 0,-45 11 0,77-24 30,0 0 1,0 0-1,-1 1 0,1-1 0,0 0 1,0 0-1,0 0 0,-1 0 0,1 0 0,0 0 1,0-1-1,-1 1 0,1 0 0,0-1 1,0 1-1,0 0 0,0-1 0,0 0 0,0 1 1,0-1-1,0 0 0,0 1 0,-1-2 1,1 1 11,0-1 1,0 1-1,1-1 1,-1 1 0,1-1-1,-1 1 1,1-1-1,0 1 1,-1-1 0,1 1-1,0-1 1,0 1-1,0-1 1,0 1 0,0-1-1,0 1 1,1-3-1,4-14-483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3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15979,'-9'4'1745,"12"1"-809,10-4-264,13 2 872,9 0-167,14-1-281,5-1-224,9 0-184,2 2-176,-1 0-520,-5 0-344,-10 0-664,-7 0-224,-21-3 912,-18 0-184,2 0-312</inkml:trace>
  <inkml:trace contextRef="#ctx0" brushRef="#br0" timeOffset="1">1 298 15307,'38'7'2257,"11"-7"-1225,16-8-400,7 2 1080,9-7-383,5 3-161,-1 2-880,-1 8-504,-13 2 256,-8-1-152,-15-6-128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3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41 17124,'-18'0'1792,"4"8"-1040,4-1-304,8 7 825,10 4-201,5 2-368,7 2-184,10-1-296,4-1-208,12-5-592,2-5-336,4-10 768,0-6-160,6-11-112</inkml:trace>
  <inkml:trace contextRef="#ctx0" brushRef="#br0" timeOffset="1">596 1 15491,'-37'19'1921,"-7"7"-1193,-6 7-192,0 9 1184,7 14-711,4 6-161,7 9-216,2 3-184,10 3-584,2-1-264,4-5 376,2-4-128,8-14-80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3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54 12411,'0'0'44,"0"-1"1,-1 1-1,1-1 1,0 1-1,0-1 0,-1 1 1,1 0-1,0-1 1,0 1-1,0-1 1,0 1-1,0-1 1,0 1-1,0-1 1,0 1-1,0-1 1,0 1-1,0-1 1,0 1-1,0-1 1,0 1-1,0-1 0,1 1 1,-1-1-1,0 1 1,0-1-1,0 1 1,1 0-1,-1-1 1,1 0-1,15-3 560,22 8-279,13 7-252,0-2 1,74 4 0,-95-12-70,-1-2 1,1-1 0,-1-1 0,0-1-1,51-15 1,-69 15-25,-12 1-11,-24 3-10,-274 44 1079,177-22-617,-157 30 1273,273-54-1522,13-2-147,26-11-32,2 3 0,-1 0 0,39-6 0,-27 7-37,-30 6 58,176-42-908,-137 36 3,84-6 0,-117 17 395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3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67 10674,'24'1'2162,"61"-7"-584,136-29 1,-220 35-1549,1 0 0,-1-1 0,0 1 0,0 0 0,0 0 0,0 0 0,0-1 0,0 1 0,0-1 0,0 1 0,0-1 0,0 1 0,0-1 0,0 0 0,1 0-1,-13-4 442,-32 2 3,-21 7-314,0 2 1,1 4-1,-112 30 1,163-35-161,12-5 0,0 0 0,-1 0 0,1 0 0,0 0 0,0 0 0,0 0-1,0 0 1,0 1 0,0-1 0,0 0 0,0 0 0,0 0 0,0 0 0,0 0 0,0 0 0,0 0 0,0 0 0,0 0-1,0 0 1,0 1 0,0-1 0,0 0 0,0 0 0,0 0 0,0 0 0,0 0 0,0 0 0,0 0 0,0 0 0,0 0 0,0 0-1,0 0 1,0 0 0,0 1 0,0-1 0,0 0 0,1 0 0,-1 0 0,0 0 0,0 0 0,0 0 0,0 0 0,0 0-1,0 0 1,0 0 0,0 0 0,0 0 0,0 0 0,0 0 0,0 0 0,1 0 0,-1 0 0,0 0 0,0 0 0,0 0 0,0 0-1,0 0 1,0 0 0,0 0 0,27 2-10,53-7-7,91-19 0,-62 8 8,61-11-28,-166 28 42,-13 3 9,-18 5 27,-254 46 236,383-68-254,-38 2 11,113-37 0,-166 42 34,-18 5-27,-22 6 42,-378 60 181,380-61-332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5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3013 365 11490,'2'-3'64,"-1"1"-1,0-1 1,0 0-1,0 0 0,0 0 1,0 0-1,-1 1 0,1-1 1,-1 0-1,0 0 1,0 0-1,0 0 0,0 0 1,0 0-1,-1 0 0,1 0 1,-2-4-1,0 3-15,0 0-1,0 0 1,-1 1-1,1-1 0,-1 1 1,1-1-1,-1 1 1,0 0-1,0 0 1,-7-5-1,-6-2 60,-1 0-1,0 1 1,0 1-1,-26-8 1,38 14-54,-504-165 1238,442 153-1133,-133-9 0,-70 16-90,180 10-58,1 3 0,-163 33-1,116-5-17,-145 55 0,171-50 14,-10 3 0,-148 72 0,231-94 18,1 0 0,1 3-1,1 1 1,1 1-1,1 2 1,1 1 0,2 1-1,-28 36 1,37-39 54,2 1 0,0 0 0,2 2 0,1 0 0,1 0 0,-15 48 0,23-55-42,1 1-1,1-1 1,0 0 0,2 1 0,1 0 0,1 0 0,0 0 0,2-1-1,1 1 1,7 27 0,-2-17-25,2-1 0,1 0 0,2 0 0,1-1 0,36 57 1,-36-67-2,2-1 1,0 0 0,1-1 0,1-1 0,1-1 0,0 0 0,1-2-1,37 23 1,0-7-1,2-3-1,0-2 1,2-3-1,0-3 0,2-2 1,0-3-1,1-3 1,0-3-1,0-2 1,1-3-1,117-9 1,223-54 246,-3-29 228,-215 45-267,113-34 31,-237 57-219,0-3 1,94-50-1,-124 53-23,-1-1-1,0-1 1,-2-2-1,0-1 1,-2-2-1,-1-1 1,-1 0 0,-1-2-1,-2-1 1,-1-1-1,-2-1 1,33-71-1,-43 78-8,-1-1 0,-1 0 0,-2-1 0,-1 0 0,-1 0 0,-1 0 0,-1 0 0,-2-1 0,-5-47 0,-1 38-112,-1 0-1,-2 1 1,-2 0-1,-1 0 1,-2 1-1,-30-54 0,28 62-54,-2 2 0,-2 0-1,0 1 1,-1 1 0,-1 0-1,-30-22 1,4 6-29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6519 11466,'0'0'41,"-1"0"-1,1 0 1,0 0-1,0 0 1,0 0-1,0 0 1,0 0-1,-1 0 1,1 0-1,0 0 1,0-1-1,0 1 1,0 0 0,0 0-1,-1 0 1,1 0-1,0 0 1,0 0-1,0 0 1,0 0-1,0 0 1,0 0-1,0 0 1,-1 0-1,1-1 1,0 1-1,0 0 1,0 0-1,0 0 1,0 0-1,0 0 1,0 0-1,0-1 1,0 1-1,0 0 1,0 0-1,0 0 1,0 0-1,0 0 1,0-1-1,0 1 1,0 0-1,0 0 1,0 0-1,0 0 1,0 0-1,0-1 1,1 0 1451,-16 10 1001,15-9-2461,0 0 0,-1 0 0,1 1 0,0-1 1,0 0-1,0 0 0,-1 0 0,1 0 0,0 0 0,0 0 0,0 1 1,-1-1-1,1 0 0,0 0 0,0 0 0,0 0 0,-1 0 1,1 0-1,0 0 0,0 0 0,-1 0 0,1 0 0,0 0 1,0 0-1,-1 0 0,1 0 0,0 0 0,0 0 0,0-1 1,-1 1-1,1 0 0,0 0 0,0 0 0,0 0 0,-1 0 1,1 0-1,0-1 0,0 1 0,0 0 0,0 0 0,-1 0 0,1 0 1,0-1-1,0 1 0,0 0 0,0-1 0,0 1 3,0-1 0,0 1 0,0 0 0,0-1 0,0 1 0,0-1-1,0 1 1,0-1 0,0 1 0,0-1 0,0 1 0,0 0 0,0-1 0,1 1 0,-1-1-1,0 1 1,0 0 0,1-1 0,-1 1 0,0 0 0,0-1 0,1 1 0,-1 0 0,0-1-1,1 1 1,-1 0 0,1 0 0,-1-1 0,0 1 0,1 0 0,-1 0 0,1 0 0,-1-1-1,1 1 1,8-4 190,-1-1 0,0 0-1,0 0 1,-1-1 0,8-6 0,1-1 109,26-1-234,-28 4-86,0 0 0,0 0-1,-1-2 1,0 1-1,-1-2 1,-1 0-1,0 0 1,0-1 0,-1 0-1,7-16 1,-1 7-5,1 0 0,1 1 0,1 1 0,0 1-1,42-33 1,124-72-45,-35 25 29,-131 85 10,-1-1 0,0 0 0,-1-2 0,14-19-1,54-82-4,16-20 4,-70 102-4,2 1 0,2 2 0,1 1 0,77-53 0,-72 60 7,0-2-1,-3-1 0,0-3 0,48-50 1,-1-12-4,4 4 0,156-122 1,-189 170 2,-2-3 1,-2-3 0,54-62-1,-37 37-8,3 2-1,100-74 0,-41 37 1,76-88-22,-56 50 12,257-214 53,-51 46-6,-206 172-38,106-92-6,145-119 35,-367 317-26,17-20 5,2 2 0,95-72-1,79-44-7,-165 117-13,82-89-1,-91 83-8,3 3 1,3 2 0,70-48-1,-52 44-53,-2-3 0,-3-4 0,91-105 0,-120 120 10,1 2-1,3 2 1,1 2 0,66-44-1,-66 55 15,55-35-40,98-86-1,202-143 57,-248 183 57,-66 45-29,-69 54 27,53-36-7,-69 50-356,-10 8-305,-9 9-97,4-7 431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4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12187,'1'-1'98,"-1"1"0,0-1 0,1 1 0,-1-1 1,1 0-1,-1 1 0,0-1 0,1 1 0,-1-1 1,1 1-1,0-1 0,-1 1 0,1-1 0,-1 1 1,1 0-1,0-1 0,-1 1 0,1 0 1,-1 0-1,1-1 0,0 1 0,0 0 0,-1 0 1,1 0-1,0 0 0,-1 0 0,1 0 0,0 0 1,-1 0-1,1 0 0,0 0 0,0 0 0,-1 0 1,1 1-1,0-1 0,-1 0 0,1 1 0,-1-1 1,1 0-1,0 1 0,0 0 0,30 17 2346,-14-6-2092,-1 2 1,0 0 0,-1 1 0,0 0 0,-2 2-1,17 23 1,-9-6-142,-1 1 0,23 54 0,-29-53-115,-2 1 0,-2 1 1,-1-1-1,-2 2 0,-2-1 0,1 59 1,-6-14 138,-23 162 0,20-229-322,-8 48-608,10-58 605,-1 0-1,0 0 1,0 0-1,-1 0 1,0-1-1,0 1 1,-6 8-1,0-5-231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4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17052,'-5'9'681,"1"1"0,-1-1 0,2 0 0,-1 1 0,1 0 0,-2 16 0,1-1-283,1-1-1,1 1 0,3 41 1,0-51-310,0 0 0,2 0 0,0-1 1,0 1-1,2-1 0,0 0 0,9 20 1,-12-31-81,-1 0 1,1 1 0,0-1 0,0 0 0,0-1 0,0 1 0,1 0 0,-1-1 0,1 1 0,0-1 0,0 0 0,0 0 0,0 0 0,0 0-1,0 0 1,0-1 0,0 1 0,1-1 0,-1 0 0,7 1 0,-7-2-96,1 0 0,-1 0 1,0 0-1,1-1 0,-1 0 0,0 0 0,1 0 0,-1 0 0,0 0 1,0 0-1,0-1 0,0 0 0,0 1 0,0-1 0,0 0 1,-1-1-1,1 1 0,-1 0 0,0-1 0,1 1 0,3-7 0,1-2-617,0-1 0,0 0-1,-2 0 1,1 0 0,-1-1-1,5-22 1,-3 1-1773,5-40 0,-18 126 4895,2-1 1,2 0-1,6 63 1,-3-107-2353,0 0 1,1-1-1,0 1 1,3 8-1,-4-14-64,-1 0 0,1 0 0,-1 0 1,1 0-1,0 0 0,0 0 0,-1 0 0,1 0 0,0 0 1,0 0-1,0 0 0,0-1 0,1 2 0,-1-2 24,-1 0-1,1 0 0,0 1 0,-1-1 1,1 0-1,-1 0 0,1 0 1,0 0-1,-1 0 0,1 0 1,-1 0-1,1-1 0,0 1 0,-1 0 1,1 0-1,-1 0 0,1-1 1,0 1-1,-1 0 0,1-1 1,-1 1-1,1 0 0,-1-1 0,1 1 1,-1-1-1,0 1 0,1-1 1,3-4 2,-2 1 1,1-1 0,0 0-1,-1 1 1,0-1-1,0 0 1,-1-1 0,3-7-1,-4 12-25,10-45 18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4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18540,'0'4'635,"1"1"0,0 0 1,0 0-1,0-1 0,1 1 0,-1-1 0,3 5 0,0-1-629,0 0-1,0 0 1,1-1-1,0 1 0,0-1 1,1 0-1,0-1 1,0 0-1,0 0 0,1 0 1,0 0-1,0-1 1,14 7-1,21 5 44,-24-11-33,0 2-1,0 0 1,-1 1 0,28 19 0,-40-25-16,-1 0 1,0 1 0,0 0 0,-1 0-1,1 0 1,-1 1 0,0-1 0,0 1-1,0 0 1,-1-1 0,1 1 0,-1 1-1,-1-1 1,1 0 0,-1 0 0,1 1-1,-1-1 1,-1 0 0,1 1 0,-1-1-1,-1 10 1,0-9 16,0 1-1,0-1 0,-1 1 1,0-1-1,0 1 1,-1-1-1,0 0 1,0 0-1,0 0 0,-1-1 1,1 1-1,-1-1 1,-1 0-1,1 0 1,-1 0-1,-7 5 1,10-8-47,-1 1 1,0-1 0,0-1 0,0 1 0,0 0 0,0-1 0,0 1 0,-1-1-1,1 0 1,0 0 0,-1 0 0,1-1 0,0 1 0,-1-1 0,1 0 0,-1 0-1,1 0 1,-1 0 0,1-1 0,-1 1 0,1-1 0,0 0 0,-1 0 0,1 0-1,0 0 1,0-1 0,0 0 0,-1 1 0,2-1 0,-1 0 0,0 0 0,0 0-1,-2-4 1,-5-5-360,0-1-1,1 1 0,1-2 0,0 1 1,0-1-1,2-1 0,-11-26 0,-2-12-378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18516,'7'2'799,"0"1"0,0-1 0,0-1 1,1 1-1,-1-1 0,0-1 0,9 1 0,-11-2-691,-1 0-1,0 0 1,1 0 0,-1 0-1,0-1 1,0 1-1,0-1 1,0 0-1,0 0 1,-1-1-1,1 1 1,-1-1-1,6-5 1,-2 2-79,0-1 1,-1 0-1,0-1 1,0 0 0,-1 0-1,0 0 1,0 0-1,-1-1 1,0 1-1,-1-1 1,1 0-1,-2-1 1,1 1-1,-1 0 1,0-11-1,-2 19-30,0 0 0,1 0 0,-1 0 0,0 0 0,-1 0 1,1 0-1,0 0 0,0 0 0,0 0 0,-1 1 0,1-1 0,0 0 0,-1 0 0,1 0 0,0 0 0,-1 0 0,1 1 0,-2-2 1,1 1-2,1 1 1,-1 0 0,1 0 0,-1 0 0,1 0-1,-1 0 1,1 0 0,-1-1 0,1 1-1,-1 0 1,1 0 0,-1 1 0,1-1 0,-1 0-1,1 0 1,-1 0 0,1 0 0,-1 0 0,1 0-1,-1 1 1,1-1 0,0 0 0,-1 0 0,0 1-1,-2 1-3,1 0-1,-1 1 0,0-1 1,1 1-1,-1-1 0,1 1 1,0 0-1,-3 5 0,-2 6-7,1 1-1,0-1 1,1 1-1,0 0 0,-3 22 1,7-31 17,0 0 0,0 0 0,1 0 0,0 0 1,0 0-1,0 0 0,1 0 0,0-1 0,0 1 0,0 0 1,1 0-1,0 0 0,0-1 0,1 1 0,-1-1 0,1 0 1,4 6-1,-5-9 0,0 1 1,0-1 0,0 0-1,1 0 1,-1 0 0,1 0-1,-1-1 1,1 1-1,0 0 1,-1-1 0,1 0-1,0 0 1,0 0 0,0 0-1,0 0 1,0-1 0,3 1-1,0-1 6,-1 0 1,1 0-1,-1-1 0,1 0 0,-1 0 0,1 0 1,-1-1-1,10-3 0,3-5 21,1 0 0,-1-1 0,30-25-1,11-18 36,-43 36-38,32-23 0,-47 40-28,-1 0 0,1 1 1,0-1-1,0 1 0,0-1 0,-1 1 1,1-1-1,0 1 0,0-1 1,0 1-1,0 0 0,0-1 0,0 1 1,0 0-1,0 0 0,0 0 1,0 0-1,2 0 0,-3 0 0,1 0 0,-1 1 0,0-1 0,1 0 0,-1 1 0,1-1-1,-1 1 1,0-1 0,0 0 0,1 1 0,-1-1 0,0 1 0,0-1 0,1 1 0,-1-1 0,0 1-1,0-1 1,0 1 0,0-1 0,0 1 0,0 0 0,0-1 0,0 1 0,0-1 0,0 1-1,-1 7-3,0 1 0,-1-1 0,-3 11 0,2-10-1,0 4-28,-8 30-118,11-41 79,-1 1 0,1 0 0,0 0 0,0 0 0,0 0 0,0 0 0,0-1 0,1 1 0,-1 0 0,1 0 0,1 3 0,-2-5 9,1-1-1,-1 1 1,1-1-1,-1 1 1,1-1 0,-1 1-1,1-1 1,0 0 0,-1 1-1,1-1 1,0 0-1,-1 1 1,1-1 0,0 0-1,-1 0 1,1 0 0,0 0-1,-1 1 1,1-1 0,0 0-1,0 0 1,-1 0-1,1-1 1,0 1 0,0 0-1,-1 0 1,1 0 0,0 0-1,-1-1 1,1 1 0,0 0-1,-1-1 1,2 0-1,21-13-507,6-10-40,3-12-166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4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19052,'17'-3'1872,"2"-4"-1223,7 2-289,6-5 840,1-1-192,3-2-1144,0-1 416,1-4-240,-1 2-112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5:4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60 16123,'-1'-1'112,"1"1"0,-1-1 0,0 1-1,0 0 1,1-1 0,-1 1 0,0 0-1,0-1 1,0 1 0,1 0 0,-1 0-1,0 0 1,0 0 0,0 0-1,0 0 1,1 0 0,-1 0 0,0 0-1,0 0 1,0 0 0,0 1 0,1-1-1,-1 0 1,-1 1 0,0 0 46,1 0 0,0 1-1,-1-1 1,1 0 0,0 0 0,0 1 0,0-1 0,0 1-1,0-1 1,0 1 0,0 2 0,-2 3 209,1 0 1,0 0-1,0 0 0,-1 14 1,2-13-259,1 0 1,0-1-1,1 1 1,0 0-1,0-1 1,1 1-1,0-1 1,0 1-1,3 6 1,-4-12-91,0 0 0,0 0 0,0 0 0,0 0 0,0-1 0,0 1 0,0 0 0,1-1 0,-1 1 0,0-1 1,1 0-1,-1 1 0,1-1 0,0 0 0,0 0 0,-1 0 0,1 0 0,0 0 0,0 0 0,0-1 0,0 1 0,0 0 0,0-1 1,0 0-1,0 1 0,0-1 0,0 0 0,0 0 0,0 0 0,0-1 0,0 1 0,0 0 0,0-1 0,0 1 0,0-1 0,0 0 0,0 1 1,3-3-1,2-1 52,-1 0 1,1 0 0,-1-1 0,0 0 0,-1 0 0,1 0-1,-1-1 1,0 0 0,0 0 0,0 0 0,-1-1 0,5-8 0,-5 6 23,0 1 0,0 0 1,-1-1-1,0 0 0,-1 0 1,1 0-1,-2 0 1,1 0-1,-1 0 0,-1-10 1,0 17-70,0 0 1,0 0-1,0 0 1,0 0-1,-1 0 1,1 0-1,-1 0 1,0 0-1,1 1 1,-1-1-1,0 0 1,0 0-1,0 0 1,0 1-1,0-1 1,-1 1-1,1-1 1,0 1-1,-1-1 1,1 1-1,-1 0 1,-2-2-1,0 1-130,1 1-1,0 0 0,-1 0 0,1 0 1,-1 1-1,1-1 0,-1 1 0,1 0 1,-1 0-1,1 0 0,-1 0 0,-3 1 1,-7 2-562,0 1 0,0 0 0,1 0 0,-1 2 0,-16 9 0,-9 7-214,1 4-238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5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3239 10506,'0'-1'437,"0"0"1,0 0-1,0 0 0,0 0 0,0 1 1,0-1-1,0 0 0,0 0 0,0 0 1,1 0-1,-1 0 0,0 0 0,1 1 1,-1-1-1,0 0 0,1 0 0,-1 1 1,1-1-1,-1 0 0,1 0 0,1 0 1,23-5 855,-4 2-1061,-1-2-1,-1 1 1,1-2-1,-1-1 1,24-13-1,26-10 2,4-2-23,-49 21-102,0 2 0,0 0 1,27-6-1,181-21 67,-77 16-162,-123 13 14,-1 0-1,0-2 1,32-16 0,-27 11 23,59-16 1,-60 22-7,18-2 51,-1-3 0,0-3 0,72-32 0,43-41-70,82-41 70,24-1-105,12 25 20,-212 82-11,319-122 45,205-161-36,-545 279-5,2 3-1,1 2 1,0 3 0,82-21 0,6 4-14,-1-6-1,177-83 1,-88 15-16,204-86 99,-241 133-84,213-41 0,-405 106 12,256-63 31,-217 50-39,-2-1-1,1-2 0,-2-2 1,46-29-1,105-66-152,82-11 78,-216 102 47,96-35-17,210-50-1,-181 63 64,284-85-62,-134 15-9,-309 106 93,32-17 0,-35 16-23,34-13 1,-45 20-17,-1 0 0,1 0 1,0 1-1,0 0 0,0 0 0,0 1 0,0 0 1,0 0-1,8 2 0,-13-1-28,0-1-1,1 1 0,-1-1 1,0 0-1,1 0 1,-1 0-1,0 0 0,1 0 1,-1 0-1,1-1 1,-1 1-1,0-1 0,1 1 1,-1-1-1,0 0 1,0 0-1,3-2 0,-3 2-10,-1-1 0,1 0-1,-1 0 1,0 0 0,1 0-1,-1 0 1,0-1 0,0 1-1,-1 0 1,1 0 0,0-1-1,-1 1 1,0 0 0,1-1 0,-1 1-1,0-4 1,0-19-206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16756,'11'2'4788,"8"11"-1955,-8-4-1959,35 18-324,1-1 0,97 37 1,-143-63-611,0 0 0,0 1 0,-1-1-1,1 0 1,0 0 0,0 1 0,0-1 0,0 0 0,0 0 0,0 0 0,0 0 0,0 0 0,0-1 0,-1 1 0,1 0 0,0 0 0,0-1 0,0 1 0,0 0-1,0-1 1,-1 1 0,1 0 0,1-2 0,12-19-765,-13 18 822,8-16-504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5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16323,'-22'41'2770,"2"1"0,-19 59-1,-19 93-1693,-25 68-1719,56-201-45,-10 30-1320,35-80 1506,5-3-200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5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18884,'12'-7'1741,"-8"11"-491,-8 19 63,2-11-1093,-1 20-165,3-1 0,0 0 1,6 38-1,-1-17-1598,-5-52 1522,0 0-1,0 1 1,0-1 0,0 0-1,0 1 1,0-1 0,0 0-1,0 0 1,0 1-1,0-1 1,0 0 0,0 1-1,-1-1 1,1 0 0,0 0-1,0 1 1,0-1 0,0 0-1,0 0 1,-1 1-1,1-1 1,0 0 0,0 0-1,0 0 1,0 1 0,-1-1-1,1 0 1,0 0 0,0 0-1,-1 0 1,1 0-1,0 1 1,0-1 0,-1 0-1,1 0 1,0 0 0,0 0-1,-1 0 1,1 0 0,0 0-1,-1 0 1,1 0 0,0 0-1,0 0 1,-1 0-1,1 0 1,0 0 0,-1 0-1,1 0 1,0 0 0,0 0-1,-1-1 1,1 1 0,0 0-1,0 0 1,-1 0-1,1 0 1,0-1 0,-1 1-1,-3-6-578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7:5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12675,'0'-1'228,"0"0"0,1-1 1,-1 1-1,1 0 0,-1 0 1,1-1-1,0 1 0,-1 0 1,1 0-1,0 0 0,0 0 1,0 0-1,0 0 0,0 0 0,0 0 1,0 0-1,0 1 0,0-1 1,0 0-1,1 0 0,1 0 1,28-12 2234,-31 13-2418,32-9 489,1 1 0,0 1 0,0 2 1,1 1-1,-1 2 0,1 1 0,-1 1 1,1 2-1,47 10 0,-71-10-508,-1 0 1,0 1-1,0 0 0,0 1 0,0 0 1,0 0-1,-1 1 0,1 0 1,-1 1-1,-1 0 0,1 0 0,7 8 1,-12-10-25,1 0 1,-1 1 0,0-1-1,0 1 1,-1 0 0,1 0 0,-1 0-1,0 0 1,0 0 0,-1 0 0,1 0-1,-1 1 1,0-1 0,-1 1-1,1-1 1,-1 1 0,0-1 0,-1 1-1,1-1 1,-1 0 0,0 1-1,-3 8 1,-2 1 1,0 0-1,-1-1 0,-1 0 0,0 0 1,-1 0-1,0-2 0,-1 1 1,0-1-1,-1 0 0,-1-1 1,1 0-1,-2-1 0,0-1 0,0 0 1,-22 11-1,17-10 4,0-1 1,-1-2-1,0 1 0,0-2 0,-1-1 1,1 0-1,-1-2 0,0 0 0,-1-1 1,1-1-1,-38-3 0,56 2-45,-1-1 0,1 0 0,-1 0 0,1 0 0,0 0 0,-1 0 0,1 0 0,0-1 0,-1 1 0,1-1 0,0 1 0,0-1 1,1 0-1,-1 0 0,0 0 0,0 0 0,1 0 0,0 0 0,-1-1 0,1 1 0,0 0 0,-2-5 0,1-4-192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3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19412,'3'-2'1665,"-2"-1"-1225,-1 0-184,0-2 616,0 2-360,-1 1-376,-2-1-264,7-2-136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3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22 17684,'7'-20'3837,"-6"18"-3130,-2 6-53,-1 4-48,-2 6-363,0 1 0,-1-1 0,-8 15 0,-2 6-146,-11 27 71,-15 37 85,38-88-202,0-1-1,0 0 1,1 1-1,1 0 1,0-1 0,0 1-1,2 16 1,-1-26-41,0 0 1,0 1 0,0-1-1,0 0 1,1 0 0,-1 0 0,0 0-1,1 1 1,-1-1 0,1 0-1,-1 0 1,1 0 0,-1 0-1,1 0 1,0 0 0,0 0-1,0 0 1,-1-1 0,1 1-1,0 0 1,0 0 0,0-1-1,0 1 1,2 0 0,-1 0 10,0-1 0,0 1 0,0-1 1,0 0-1,0 0 0,0 0 0,0 0 0,0 0 1,0 0-1,0-1 0,0 1 0,0-1 0,2 0 1,6-3 65,-1 0 0,0-1 0,1 0 0,11-9 0,-11 7-109,-1-1 1,0 0 0,0 0-1,-1 0 1,13-18 0,-18 22 6,0-1 1,0 1 0,-1-1 0,1 1 0,-1-1 0,0 0-1,-1 0 1,1 0 0,-1 0 0,0-1 0,0 1 0,-1 0-1,1 0 1,-1-1 0,-1-9 0,-5-9-175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3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19116,'-1'-11'2177,"2"1"-1513,-1-4-320,1 5 1080,2 2-600,-1 7-144,2-4-624,1 5-496,-4-1 376,3 1-64,-1 1-48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134 236 17172,'-15'15'1131,"-52"56"2127,60-62-2793,0 0 0,0 1 0,1 0-1,0 0 1,1 1 0,-5 12 0,9-21-349,1 0 0,-1 1 1,1-1-1,-1 1 0,1-1 1,0 1-1,0 4 1,0-7-101,0 1 0,0-1 0,0 1 0,0-1 1,1 1-1,-1-1 0,0 0 0,0 1 0,0-1 0,1 1 1,-1-1-1,0 0 0,1 1 0,-1-1 0,0 1 1,1-1-1,-1 0 0,0 0 0,1 1 0,-1-1 0,1 0 1,-1 0-1,0 1 0,1-1 0,-1 0 0,1 0 1,-1 0-1,1 0 0,-1 0 0,1 0 0,-1 1 1,1-1-1,-1 0 0,1-1 0,-1 1 0,1 0 0,-1 0 1,0 0-1,1 0 0,-1 0 0,1 0 0,-1 0 1,1-1-1,-1 1 0,1 0 0,-1 0 0,0-1 0,1 1 1,-1 0-1,1-1 0,7-4 21,0 0-1,0 0 1,-1 0 0,1-1-1,-2 0 1,10-11 0,38-47-2,-48 56-24,55-73-196,73-131 0,-127 194 123,-7 18 62,0 0-1,0 0 1,0 0 0,0 0-1,0-1 1,0 1 0,0 0-1,0 0 1,0 0 0,-1 0-1,1 0 1,0 0 0,0 0-1,0 0 1,0 0 0,0 0-1,0 0 1,-1 0 0,1-1-1,0 1 1,0 0 0,0 0-1,0 0 1,0 0-1,0 0 1,-1 0 0,1 0-1,0 0 1,0 0 0,0 0-1,0 0 1,0 1 0,-1-1-1,1 0 1,0 0 0,0 0-1,0 0 1,0 0 0,0 0-1,0 0 1,0 0 0,-1 0-1,1 0 1,0 0 0,0 0-1,0 1 1,0-1-1,0 0 1,0 0 0,0 0-1,0 0 1,0 0 0,0 1-1,-24 24 88,12-7-9,1 1 1,1 0 0,1 1 0,-9 28 0,14-38-125,1 0 0,1 0 0,0 0 0,0 0 0,1 1 1,0-1-1,1 1 0,0-1 0,0 1 0,2-1 0,2 13 1,-4-20-53,1-1 0,-1 0 0,1 0 1,0 0-1,0 0 0,-1-1 0,1 1 0,1 0 1,-1 0-1,0 0 0,0-1 0,1 1 0,-1-1 1,1 1-1,-1-1 0,1 0 0,0 1 1,-1-1-1,1 0 0,0 0 0,0 0 0,0 0 1,0 0-1,3 0 0,-2-1-42,1 0 1,-1 0-1,0 0 0,0 0 1,1-1-1,-1 1 0,0-1 1,0 0-1,0 0 0,0 0 0,0 0 1,0-1-1,0 1 0,0-1 1,4-3-1,14-11-2735,-1 0-1,33-36 1,-49 49 3619,0 0-1,1 0 1,-1 0 0,1 1-1,0-1 1,0 1 0,-1 0-1,1 1 1,10-3 0,14-6 1939,-24 9-2461,67-34 1990,-66 31-2108,0 1 0,0-1 1,0-1-1,-1 1 1,0-1-1,0 0 0,0 0 1,0 0-1,4-7 1,-9 12-99,0 0 0,1-1 0,-1 1 0,1 0 1,-1-1-1,0 1 0,0-1 0,1 1 0,-1-1 0,0 1 1,0-1-1,1 1 0,-1-1 0,0 1 0,0-1 1,0 1-1,0-1 0,0 1 0,0-1 0,0 1 0,0-1 1,0 1-1,0-1 0,0 1 0,0-1 0,0 1 0,0-1 1,0 1-1,-1-1 0,1 1 0,0-1 0,0 1 0,-1-1 1,1 1-1,0 0 0,-1-1 0,1 1 0,0-1 1,-1 1-1,1 0 0,0-1 0,-1 1 0,1 0 0,-1-1 1,1 1-1,-1 0 0,1 0 0,-1 0 0,1-1 0,-1 1 1,1 0-1,-1 0 0,1 0 0,-1 0 0,0 0 1,-3 0 16,0 0 1,0 0 0,0 0 0,0 0 0,0 1 0,-4 1 0,-2 1 13,1 0 0,1 1 0,-1 1 1,1-1-1,-1 1 0,1 1 0,1-1 0,-1 2 0,1-1 0,0 1 0,0 0 1,1 0-1,0 0 0,0 1 0,-5 11 0,7-13-22,1 0 0,0 1 0,1-1 0,-1 1 0,1-1 0,0 1 0,1 0 0,0 0 0,-1 12 0,2-14-37,1 0 0,-1 0 0,1 0 0,0-1 1,0 1-1,1 0 0,-1 0 0,1-1 0,0 1 0,0-1 1,1 1-1,-1-1 0,1 0 0,5 6 0,-6-8-15,-1 0 0,1 0 0,0 0 0,-1 0 1,1-1-1,0 1 0,0-1 0,0 1 0,0-1 0,1 0 0,-1 0 0,0 0 0,0 0 0,1 0 0,-1-1 0,0 1 0,1-1 0,-1 1 0,1-1 0,-1 0 0,1 0 1,-1 0-1,1 0 0,-1-1 0,0 1 0,1 0 0,-1-1 0,1 0 0,2-1 0,18-12-280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3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18572,'0'0'66,"0"0"0,0 0 0,0 1 0,0-1 0,0 0 0,0 0 0,0 0 0,0 1 0,0-1 0,1 0 0,-1 0 0,0 0 0,0 1-1,0-1 1,0 0 0,0 0 0,1 0 0,-1 0 0,0 0 0,0 1 0,0-1 0,1 0 0,-1 0 0,0 0 0,0 0 0,0 0 0,1 0 0,-1 0 0,0 0 0,0 0 0,1 0 0,-1 0 0,0 0 0,1 0 0,9-5 1205,16-20-177,-16 15-407,228-243 2647,-229 243-3173,-6 9-37,-11 18 27,-1 2-108,1 7-148,1 0 0,1 1 1,1 0-1,2 0 0,1 0 0,2 54 0,-1-72-748,-3-9-180,-7-14 95,0-3 307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8:3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18724,'6'7'619,"0"1"0,-1 0 0,0 1 0,0-1 0,-1 1 0,5 13 0,1 0 12,10 21 60,59 146 760,-72-167-1404,-1 0 0,-1 1 0,-1 0 0,-1 0 0,-1 0 0,-2 44 0,-4-29-111,-2 0-1,-1-1 1,-19 57 0,2-30-607,-34 68 0,40-96 458,-1-2 1,-32 43-1,0-17-224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85 12547,'5'-5'667,"-2"-2"1,1 1-1,-1 0 1,0-1-1,0 1 1,3-11 0,-5-7 4250,-1 24-4831,-1-1 0,0 0 0,1 1 0,-1-1-1,0 1 1,1-1 0,-1 1 0,0 0 0,0-1 0,1 1 0,-1 0-1,0 0 1,0-1 0,1 1 0,-1 0 0,0 0 0,0 0 0,0 0 0,0 0-1,1 0 1,-3 0 0,-17 1 211,15 1-292,0-1 0,0 1 1,-1 0-1,2 0 0,-1 0 1,0 1-1,0 0 1,1 0-1,-1 0 0,1 0 1,0 1-1,0-1 1,-6 9-1,0 0 2,2 0 1,-1 1-1,-11 24 0,13-21 2,0 0-1,1 1 0,1-1 1,-6 34-1,9-40-3,1 1-1,0-1 0,1 0 0,0 1 1,1-1-1,0 0 0,1 1 1,0-1-1,5 16 0,-6-24-33,0 1-1,0-1 1,0 1 0,0-1-1,0 0 1,1 1-1,-1-1 1,1 0-1,0 0 1,-1 0 0,1 0-1,0-1 1,0 1-1,0 0 1,0-1-1,1 1 1,-1-1 0,0 0-1,1 0 1,-1 0-1,1 0 1,-1 0-1,1 0 1,-1-1 0,1 1-1,-1-1 1,1 0-1,0 0 1,-1 0 0,1 0-1,-1 0 1,1 0-1,0-1 1,-1 1-1,1-1 1,-1 0 0,1 0-1,2-1 1,5-2-212,-1-1 1,1 0-1,-1 0 1,0-1 0,0 0-1,0 0 1,-1-1-1,8-9 1,3-5-383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0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17124,'0'1'145,"1"0"1,0 0 0,-1 0 0,1 0-1,-1 0 1,0 0 0,1 0-1,-1 0 1,0 0 0,1 0 0,-1 0-1,0 0 1,0 0 0,0 0-1,0 0 1,0 1 0,0-1 0,0 0-1,0 0 1,0 0 0,-1 1-1,-8 31 1458,3-13-657,-3 33 5,-3 65 0,10-105-1252,2 0 0,0 1 1,1-1-1,0 1 0,1-1 0,1 0 0,0 0 0,0 0 0,10 22 0,-19-45-175,-5-4-183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0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16388,'0'0'2144,"3"0"-1072,5-5-416,3-3 1401,6 4-561,7 0-464,5-1-200,1-2-535,2 3-257,-3-5-665,-2 3-383,-5-1 816,-6-3-176,-5-6-144</inkml:trace>
  <inkml:trace contextRef="#ctx0" brushRef="#br0" timeOffset="1">316 0 17844,'3'9'1816,"-3"1"-1040,0 2-280,0 5 905,-2 3-241,2 5-384,-1 2-136,-1 4-232,-1 1-128,1 1-168,3 3-71,0 0-242,1-3-191,-1-2-488,-2-8-312,1-7 888,-2-5-208,2-9-160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0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27 528 13531,'1'4'2208,"4"2"-1135,3-6-321,4 0 2064,4-1-1503,0-2-161,4 0-280,2 0-120,4 3-336,-3 0-128,-4 0-264,-2 1-200,-3-1-568,-2 0-272,-2-5 760,0 0-168,-1-5-144</inkml:trace>
  <inkml:trace contextRef="#ctx0" brushRef="#br0" timeOffset="1">18 75 15987,'-7'-1'2025,"-3"-2"1672,14 0-2185,5 0-312,-1 0-216,10-1-399,2 0-169,7-1-144,2 1-176,2-2-304,-1 0-376,-1-1-1793,0-2 2105,-1 2-328,-4-3-184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 15675,'3'-8'5411,"-11"10"-3328,-13 12-1207,14-6-757,0 0 1,1 1-1,0 0 1,1 0-1,0 1 0,0-1 1,1 1-1,0 0 0,0 1 1,-2 12-1,-1 13 80,-5 58 0,9-58-74,2-1 0,4 53 0,-2-77-365,0 1-1,1-1 1,1 1 0,0-1 0,0 0-1,1 0 1,1 0 0,0 0-1,0-1 1,1 0 0,10 14 0,-16-24 229,1 1-35,-1-1 1,1 1-1,-1 0 1,1-1 0,-1 1-1,1-1 1,-1 1 0,1-1-1,-1 1 1,1-1-1,0 1 1,-1-1 0,1 0-1,0 1 1,-1-1-1,1 0 1,0 0 0,0 1-1,-1-1 1,1 0-1,1 0 1,4 0-652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0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19204,'1'9'6462,"-7"17"-5855,4-20-154,0 2-376,-14 74 176,15-75-255,1 0 1,-1-1 0,1 1 0,0 0 0,1-1 0,0 1 0,0 0 0,0-1-1,1 1 1,2 6 0,-3-13-32,-1 1 0,0 0 0,1 0 0,-1 0 0,1 0 0,-1 0 0,1-1 0,-1 1 0,1 0 0,-1-1 0,1 1 0,0 0 0,-1-1 0,1 1 0,0-1 0,0 1 0,0-1 0,-1 1 0,1-1-1,0 1 1,0-1 0,0 0 0,0 1 0,2-1 0,-2 0-66,0 0 0,1-1-1,-1 1 1,0 0 0,1-1 0,-1 1-1,0-1 1,0 0 0,1 1 0,-1-1-1,0 0 1,0 0 0,0 0-1,2-1 1,1-2-137,-1 0 0,1 0-1,-1 0 1,0-1 0,0 1 0,-1-1-1,4-8 1,1-15-501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0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19380,'0'3'1961,"0"-2"-1217,1 1-272,2-1 856,-2 1-216,2-1-648,-1-1-368,1 2-984,-8 2-1816,1 0 1824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2 178 14131,'-1'8'4577,"6"-15"487,0-1-4615,39-69 2711,5-5-2548,-49 82-612,0-1 0,0 0 0,1 0 0,-1 1 0,1-1 0,-1 0 1,1 1-1,-1-1 0,1 0 0,-1 1 0,1-1 0,0 1 0,-1-1 1,1 1-1,0-1 0,0 1 0,-1-1 0,2 1 0,0 17-72,-9 112-54,7-105-1080,3-37-1956,-2-2 2394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16 267 3673,'-4'-15'1093,"0"0"1,2-1 0,-1 1-1,2-1 1,0 0 0,1 1-1,0-1 1,2 0 0,0 1-1,0-1 1,1 1 0,1 0-1,1 0 1,8-19 0,-13 33-948,1 0 1,-1 0 0,1 0-1,-1 0 1,1 0 0,-1 0-1,1 0 1,0 0 0,0 0-1,0 0 1,-1 0 0,1 1-1,0-1 1,0 0 0,0 1-1,0-1 1,2 0 0,-2 1-53,0 0 0,-1 0 0,1 1 0,0-1 0,0 0 0,0 1 0,0-1 0,-1 1 0,1-1 0,0 1 0,0-1 0,-1 1 0,1-1 0,-1 1 0,1 0 0,0-1 0,-1 1 0,1 0 0,-1 0 0,1-1 1,-1 1-1,0 0 0,1 0 0,-1 0 0,0 0 0,0-1 0,1 3 0,11 32 906,-2 0 1,10 67-1,-5-22-639,-8-49-302,-2-1-239,2 0 1,1 0-1,2-1 1,18 40-1,-37-91-3630,-44-46 2175,13 21 643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1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17700,'2'0'312,"-1"-1"1,0 1 0,0 0-1,1 0 1,-1 0 0,0 0-1,1 0 1,-1 0-1,0 0 1,0 0 0,1 0-1,-1 1 1,0-1-1,0 1 1,0-1 0,1 1-1,-1-1 1,0 1 0,0-1-1,2 2 1,0 1-101,0 0 1,0 0-1,0 0 1,-1 0-1,1 0 1,3 6-1,0 3-211,0-1 0,0 2 0,5 17 0,-1 10 132,-2 1 0,-1 0-1,-3 0 1,-1 1 0,-6 81-1,1-92-84,-1 0-1,-14 56 0,12-69-199,-1-1 0,0 0-1,-2 0 1,1 0 0,-2-1-1,-12 18 1,18-31 55,1 1 1,-1-1-1,0 0 1,0 0-1,0 0 0,0 0 1,-1-1-1,1 1 0,-1-1 1,1 0-1,-1 0 0,0 0 1,0-1-1,-7 3 1,-13-1-350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1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16251,'1'8'6414,"3"23"-4058,1 13-2226,-3-27-105,1 0 1,1 0 0,0-1 0,1 0 0,10 22-1,-25-47-4345,-9-9 2913,7 5 465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1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13675,'-5'-7'2152,"5"1"-839,0 2-433,6 1 1800,3-2-783,2-2-433,2 1-216,3-2-519,3-1-313,3 2-840,1 0-457,-3-4 721,-1 1-176,-2 2-192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20092,'-2'1'260,"-1"-1"-1,1 1 1,-1 0 0,1-1-1,0 1 1,-1 0-1,1 1 1,0-1-1,0 0 1,0 1-1,0-1 1,0 1 0,0-1-1,0 1 1,1 0-1,-3 3 1,-28 39 7,23-30-126,-4 4-6,1 1-1,-15 33 1,25-47-85,-1 0 1,1 0 0,0 0 0,1 1-1,-1-1 1,1 0 0,0 1-1,1-1 1,-1 1 0,1 0 0,0-1-1,1 1 1,-1-1 0,1 1 0,0-1-1,2 6 1,-2-9-34,0 0 0,1 0 0,-1 0 1,1 0-1,-1 0 0,1-1 0,0 1 0,-1-1 0,1 1 1,0-1-1,0 0 0,0 0 0,0 0 0,0 0 0,0 0 1,1 0-1,-1 0 0,0-1 0,0 1 0,1-1 0,-1 0 1,0 1-1,0-1 0,1 0 0,-1 0 0,0-1 0,1 1 1,-1 0-1,3-2 0,-1 2 27,0-1 0,-1 0-1,1 0 1,-1 0 0,1 0 0,-1-1 0,0 1 0,1-1 0,-1 0-1,0 0 1,0 0 0,0 0 0,0-1 0,-1 1 0,1-1 0,-1 0-1,1 0 1,1-4 0,-3 7-30,-1-1 0,1 0 0,-1 0 0,0 0 0,1 0 0,-1 0 0,0 0-1,0 0 1,0 0 0,0 0 0,0 0 0,0 0 0,0 0 0,0 0 0,0 0 0,0 1 0,0-1-1,-1 0 1,1 0 0,0 0 0,-1 0 0,1 0 0,-1 0 0,1 0 0,-1 1 0,1-1 0,-1 0-1,1 0 1,-1 1 0,0-1 0,1 0 0,-1 1 0,0-1 0,0 0 0,0 1 0,0 0 0,1-1-1,-1 1 1,0-1 0,0 1 0,0 0 0,0 0 0,0-1 0,0 1 0,0 0 0,0 0 0,-1 0-1,-3-1 19,-1 0-1,1 1 1,-1 0-1,1 0 1,-1 0-1,1 1 1,-7 0-1,-18 10 23,29-10-55,0-1 0,0 0 0,0 1-1,0 0 1,0-1 0,0 1 0,0-1 0,1 1-1,-1 0 1,0 0 0,0-1 0,1 1-1,-1 0 1,0 0 0,1 0 0,-1 0 0,1 0-1,-1 0 1,1 0 0,-1 0 0,1 0-1,0 0 1,-1 0 0,1 0 0,0 0 0,0 2-1,0-3 1,1 1 0,-1-1 0,1 1 0,-1-1 0,1 1 0,-1-1 0,1 0 0,-1 1 0,1-1 0,-1 0 0,1 1 0,-1-1 0,1 0 0,0 0 0,-1 1 0,1-1 0,0 0 0,-1 0 0,1 0 0,-1 0-1,1 0 1,0 0 0,-1 0 0,1 0 0,0 0 0,-1 0 0,1 0 0,0-1 0,-1 1 0,2-1 0,20-4-21,7-5 39,0-1 0,35-20-1,-63 31-16,-1-1-1,1 1 0,0-1 0,-1 1 0,1 0 0,0 0 0,-1-1 0,1 1 0,0 0 0,0 0 0,-1 0 0,1 0 1,0-1-1,0 1 0,0 0 0,-1 1 0,1-1 0,0 0 0,0 0 0,-1 0 0,1 0 0,0 1 0,0-1 1,-1 0-1,1 1 0,0-1 0,-1 0 0,1 1 0,0-1 0,-1 1 0,1-1 0,-1 1 0,1-1 0,0 1 0,-1-1 1,0 1-1,1 0 0,-1-1 0,1 1 0,-1 0 0,0 0 0,1-1 0,-1 1 0,0 0 0,0 0 0,0-1 1,1 1-1,-1 0 0,0 0 0,0-1 0,0 3 0,1 6 19,-1 0 0,0 1-1,-1 13 1,1-16 14,-3 27 71,1 21-695,2-54 551,0 0 1,0 0 0,0 0-1,0 0 1,0 0-1,0 0 1,0 0-1,1 0 1,-1 0-1,0 0 1,1 0-1,-1 0 1,1 0-1,-1 0 1,1-1-1,0 1 1,-1 0-1,1 0 1,0-1-1,-1 1 1,1 0-1,0-1 1,0 1-1,0-1 1,-1 1-1,1-1 1,0 1-1,0-1 1,0 0-1,0 1 1,0-1-1,1 0 1,12 1-328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2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15667,'-5'13'1825,"0"7"-1249,3 4-200,-2-6 872,1 6-584,0 4-88,2 5-207,-1 8-193,2 3-601,0 0-231,-3 1 528,3-2-88,5 2-136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2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16299,'-10'52'1169,"0"-6"-1009,6 0-336,4-4 464,0-4 24,5-2-256</inkml:trace>
  <inkml:trace contextRef="#ctx0" brushRef="#br0" timeOffset="1">57 1227 11450,'1'48'793,"-1"-2"-833,2-2 24,-2-5 264,0-3-240</inkml:trace>
  <inkml:trace contextRef="#ctx0" brushRef="#br0" timeOffset="2">14 2180 12603,'0'50'904,"-9"-10"-872,6 2 264,2-10-56,1-2 32,0-11-184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2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10266,'-3'19'1793,"-2"-5"-969,0 2-248,-3 1 1656,6 11-1255,-3-2-161,2 3-240,3 4-168,0-4-248,-1 4-16,1-8-120,3-4-32,1-9-8,3-8-72,2-6 1816,-5-9-1608,-2-5 152,-8-1 129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3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17204,'-6'-10'144,"17"40"-72,-2 1-16,-2-12 24,3-6-232,-5-5-136,6 0 264,-4-10-64,5-14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3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13707,'1'-2'255,"1"1"0,-1-1 0,0 1 0,0 0 0,0-1 0,1 1 0,-1 0 0,1 0 0,-1 0 0,1 0 0,-1 0 0,1 0 0,0 1 0,2-2 0,29-7 1078,-22 7-858,7-2-221,0 0 0,0 1-1,1 1 1,-1 1 0,34 2-1,-45 0-241,-1 0 0,0 0 0,1 1-1,-1 0 1,0 0 0,0 0 0,0 1-1,-1 0 1,6 3 0,-7-3-10,-1 0 0,0-1 0,0 1 0,0 0 0,0 0 0,-1 1 0,1-1 0,-1 0 0,0 1 0,0 0 0,0-1 0,0 1 0,-1 0 0,1 0 0,0 5 0,0 3-10,0 0 0,-1 1 0,-1-1 0,0 1-1,0-1 1,-1 0 0,-1 1 0,-3 12 0,-32 96-19,35-114 29,-2 3-45,0 0 0,0-1 0,-1 1 0,0-1 0,0 0 0,-1 0 0,0-1 1,-8 9-1,8-11-30,0-1 1,-1 0 0,1 0 0,-1-1-1,0 0 1,0 0 0,0 0-1,-1-1 1,1 0 0,-1 0-1,-10 1 1,-22 4-160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13915,'13'-3'1344,"6"3"-848,-3 0-216,8 6 545,2 2-121,3 5-248,-1 0-112,-2 2-184,1-1-72,-4 1-136,-1-2-88,-7-9-296,2-1-152,-8-12 480,2-2-152,1-4-72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14683,'0'17'1416,"0"3"-1095,7 2-161,-4 1 1064,11 5-1064,8 2-48,9 8-32,2-2-32,0-3-32,1 1-16,-4-3-120,1 1-136,-11-5-296,-3 0-665,-14-8 985,-3 0-144,-6-6-192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80 217 16716,'2'32'690,"-1"0"1,-2 0 0,-1 0-1,-8 43 1,1-7-312,-27 325-153,32-362-243,0-21-26,4-10 39,0 0 0,-1 0 0,1 0 1,0 0-1,0 0 0,-1 0 0,1 0 0,0 0 1,0 0-1,0 0 0,-1-1 0,1 1 0,0 0 1,0 0-1,0 0 0,-1 0 0,1-1 0,0 1 1,0 0-1,0 0 0,0 0 0,0 0 0,0-1 1,-1 1-1,1 0 0,0 0 0,0 0 0,0-1 1,0 1-1,0 0 0,0 0 0,0-1 0,0 1 1,0 0-1,0 0 0,0-1 0,0 1 0,0 0 1,0-1-1,-4-24-159,0 0-1,2 0 1,1-1 0,1 0 0,3-26 0,-2 26 49,2-31-126,2 1 0,2 0 0,3 0 0,33-108 0,-34 141 278,1 0-1,1 0 0,1 1 1,1 0-1,27-33 1,-27 40 51,0 1 0,1 0 0,1 1 0,0 1 1,1 0-1,1 1 0,-1 1 0,22-10 0,-26 14-23,1 1-1,0 1 0,0 0 1,0 0-1,0 1 1,0 1-1,27-1 1,-35 2-52,-1 1 0,1 1 1,0-1-1,-1 1 1,1 0-1,0 0 0,-1 0 1,0 0-1,1 1 1,-1 0-1,0 0 0,1 0 1,-1 0-1,-1 1 0,1 0 1,0-1-1,0 1 1,-1 1-1,0-1 0,0 0 1,0 1-1,0 0 1,0 0-1,-1-1 0,4 9 1,-2-4 11,-2 0 1,1 0-1,-1 0 1,-1 0-1,1 0 1,-1 0 0,-1 1-1,1-1 1,-3 15-1,1-9 34,-2-1 0,0 0 0,0 0 0,-2 0 0,-7 19 0,0-9 71,0-1 0,-2-1 1,0 0-1,-1 0 0,-1-2 1,-19 18-1,20-22-149,-1 0 1,0-2-1,-1 0 1,0-1-1,-1-1 1,-21 10-1,26-16-19,13-5 36,-1 0-1,1 0 1,0 0-1,0 0 1,0 0-1,0 0 1,0 0-1,-1 1 1,1-1-1,0 0 1,0 0-1,0 0 1,0 0-1,-1 0 1,1 0-1,0 0 1,0 0-1,0 0 1,0 0-1,-1 0 1,1 0-1,0 0 1,0 0 0,0 0-1,0 0 1,0-1-1,-1 1 1,1 0-1,0 0 1,0 0-1,0 0 1,0 0-1,0 0 1,-1 0-1,1 0 1,0 0-1,0-1 1,0 1-1,0 0 1,0 0-1,0 0 1,0 0-1,0 0 1,0-1-1,-1 1 1,1 0-1,0 0 1,0 0-1,0 0 1,0-1-1,0 1 1,0 0-1,0 0 1,0 0-1,0 0 1,0-1-1,0 1 1,0 0-1,0 0 1,0 0 0,1 0-1,-1-1 1,12-23-223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38 250 16468,'0'-7'2080,"13"-3"-896,10-6-416,16-7 1345,7-1-361,11-6-496,3 0-247,6 0-353,-2 1-248,-10 7-568,-9 5-336,-15 11-873,-9 1 1145,-14 5-240,-7 3-168</inkml:trace>
  <inkml:trace contextRef="#ctx0" brushRef="#br0" timeOffset="1">1 502 18132,'11'13'1936,"18"-11"-1208,5-2-327,15-12 903,7-1-464,6-1-1104,1-3 1672,-3-3-1368,-3-5-40,-8-8-64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3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13187,'-12'16'1264,"1"8"-792,-2 2-136,1 9 432,-1-2-111,3 12-65,0 3-112,1 7-216,-1 1-168,0-1-392,-4 0-136,-4-3 352,-5 0-88,-2-2-80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0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14579,'3'2'224,"1"0"0,-1 0 0,1 0 0,-1-1 1,1 1-1,0-1 0,-1 0 0,1 0 0,0-1 0,0 1 0,0-1 0,0 0 0,0 0 0,0 0 0,-1 0 1,6-1-1,11-2 1021,35-11-1,-48 12-964,42-11 895,63-9 0,-59 11-1054,-39 7-139,0 1-1,0 0 1,22-1 0,-35 5-89,0-1 0,1 0 0,-1 0 1,0 0-1,0 1 0,0-1 0,0 1 0,1-1 1,-1 1-1,0-1 0,0 1 0,0 0 0,0 0 1,0-1-1,0 1 0,0 0 0,-1 0 0,1 0 1,0 0-1,0 0 0,-1 0 0,1 0 0,-1 0 1,1 0-1,-1 0 0,1 0 0,-1 1 1,1-1-1,-1 0 0,0 3 0,0-4 81,1 0-509,-1-1-20,3-5-74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18188,'7'5'991,"0"1"0,0 0 1,-1 0-1,0 1 0,0 0 0,8 11 0,18 21 209,-25-32-1141,0-1 1,0-1 0,1 1-1,0-1 1,0 0 0,0-1-1,10 4 1,-15-6-102,1-1 1,0 0-1,-1 0 0,1 0 1,0-1-1,0 1 0,0-1 1,0 0-1,-1 0 0,1 0 1,0 0-1,0-1 0,0 0 1,0 1-1,-1-1 0,1-1 1,0 1-1,-1 0 0,6-4 1,0-1-31,-1 0 0,0-1 0,0 1 0,0-2 0,-1 1 0,0-1 0,-1 0 0,1-1 0,-2 1 1,10-18-1,2-9-278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2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14603,'-9'32'2111,"-1"-1"0,-24 49 1,-39 56 1960,26-51-3089,22-38-677,-33 66-1551,53-105 238,5-8 988,-1 0 0,1 0 0,0 0 1,0 0-1,0 0 0,0 1 0,0-1 0,-1 0 0,1 0 1,0 0-1,0 0 0,0 0 0,0 0 0,-1 0 0,1 0 1,0 0-1,0 0 0,0 0 0,0 0 0,0 0 0,-1 0 0,1 0 1,0 0-1,0 0 0,0-1 0,0 1 0,-1 0 0,1 0 1,0 0-1,0 0 0,0 0 0,0 0 0,0 0 0,0 0 1,0-1-1,-1 1 0,1 0 0,0 0 0,0 0 0,0 0 1,0 0-1,0 0 0,0-1 0,0 1 0,0 0 0,0 0 0,0 0 1,0 0-1,0-1 0,0 1 0,0 0 0,0-8-666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2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20 17884,'40'-20'3249,"-40"21"-3176,0-1 0,0 0 1,0 0-1,0 1 1,0-1-1,0 0 1,1 0-1,-1 1 1,0-1-1,0 0 1,0 0-1,0 1 1,0-1-1,0 0 1,0 1-1,-1-1 1,1 0-1,0 0 1,0 1-1,0-1 1,0 0-1,0 0 1,0 1-1,0-1 1,0 0-1,-1 0 1,1 0-1,0 1 0,0-1 1,-65 96 1271,-87 100 0,119-154-1050,21-33-334,12-18-107,12-28-203,-9 30 293,37-127-1084,-15 45 358,-27 100 861,0 0 0,1 0 0,0 0-1,1 1 1,0-1 0,1 0 0,0 0-1,1 0 1,0 0 0,0 0 0,1 0 0,1 0-1,0-1 1,1 1 0,0-1 0,0 0-1,9 12 1,-2-9 130,2-1-1,16 13 1,-26-21-173,-24-30 114,-63-48-130,-52-54-165,126 115 112,9 13 34,0-1-1,0 1 1,0 0-1,0 0 1,0 0-1,0 0 1,0 0-1,0 0 1,1-1-1,-1 1 1,0 0-1,0 0 1,0 0-1,0 0 0,0 0 1,1 0-1,-1 0 1,0 0-1,0 0 1,0 0-1,0 0 1,1-1-1,-1 1 1,0 0-1,0 0 1,0 0-1,0 0 1,1 0-1,-1 0 1,0 1-1,0-1 0,0 0 1,0 0-1,1 0 1,-1 0-1,0 0 1,0 0-1,0 0 1,0 0-1,1 0 1,-1 1-1,33 14 99,-19-9-66,39 16 68,145 55-385,-162-66 223,-6-5-68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3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22 18172,'8'-16'2369,"-8"15"-2318,0 1 0,0 0 0,0 0 0,-1 0 0,1-1 0,0 1-1,0 0 1,0 0 0,0 0 0,0-1 0,0 1 0,0 0 0,0 0 0,0 0 0,0 0 0,-1-1-1,1 1 1,0 0 0,0 0 0,0 0 0,0 0 0,-1 0 0,1 0 0,0-1 0,0 1-1,0 0 1,0 0 0,-1 0 0,1 0 0,0 0 0,0 0 0,0 0 0,-1 0 0,1 0 0,0 0-1,0 0 1,0 0 0,-1 0 0,1 0 0,-2 1 92,-1-1 0,1 1 0,0 0 0,0 0 0,0-1 1,0 2-1,0-1 0,1 0 0,-1 0 0,0 1 0,0-1 0,-2 4 0,-7 8-10,1 0-1,0 1 1,0 0 0,2 1-1,0 0 1,1 1-1,-6 15 1,-31 121 414,34-116-396,-4 15-23,2 1 0,2 0-1,-6 95 1,16-142-219,0-1-1,0 0 0,1 0 1,-1 1-1,1-1 1,0 0-1,0 0 1,1 0-1,-1 0 1,1 0-1,2 4 1,-3-7 22,0 0 1,0 0 0,0 1-1,0-1 1,0 0-1,1 0 1,-1 0 0,0 0-1,1-1 1,-1 1-1,0 0 1,1-1-1,-1 1 1,1 0 0,-1-1-1,1 0 1,0 1-1,-1-1 1,1 0 0,-1 0-1,1 0 1,-1 0-1,1 0 1,0 0 0,-1 0-1,1-1 1,-1 1-1,1-1 1,-1 1-1,1-1 1,1 0 0,15-8-563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14835,'10'-10'2337,"-9"8"-1802,1 0 0,0 0 0,0 0 0,0 0 0,0 1 0,0-1 0,0 0 0,0 1 0,0 0 0,1-1 0,-1 1 0,4-1-1,-6 3-338,1 1-1,-1 0 0,1-1 1,-1 1-1,0 0 0,0-1 0,1 1 1,-1 0-1,-1-1 0,1 1 1,0 0-1,0 0 0,-1 2 0,0-2-65,-4 24 208,-11 32 0,10-39-321,1 1 0,0 0 0,-2 27 0,7-45-14,-1 0 0,1 0 0,0 0 0,0 0 1,0 0-1,1 1 0,-1-1 0,0 0 0,1 0 0,0 0 0,-1 0 0,1 0 0,0 0 1,0-1-1,0 1 0,0 0 0,0 0 0,1-1 0,-1 1 0,0 0 0,1-1 1,-1 1-1,1-1 0,0 0 0,2 2 0,-2-2-79,1 0 1,0 0-1,0 0 1,-1-1-1,1 1 0,0-1 1,0 0-1,0 1 1,-1-1-1,1-1 1,0 1-1,0 0 0,0-1 1,-1 1-1,1-1 1,0 0-1,0 0 1,3-2-1,-2 1-70,1-1-1,-1 0 1,0 0 0,-1-1-1,1 1 1,0-1 0,-1 0-1,0 0 1,0 0 0,0 0-1,-1 0 1,1-1 0,1-4 0,11-25-532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3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19308,'-3'-3'6562,"5"3"-6146,5 0-552,-6 1-889,2 1 913,-1 2-232,1 0-80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3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3 550 18676,'0'0'77,"0"0"0,0 1 1,0-1-1,-1 0 0,1 0 0,0 0 1,0 0-1,0 1 0,0-1 0,0 0 1,-1 0-1,1 0 0,0 1 0,0-1 0,0 0 1,0 0-1,0 0 0,0 1 0,0-1 1,0 0-1,0 0 0,0 1 0,0-1 1,0 0-1,0 0 0,0 1 0,0-1 0,0 0 1,0 0-1,0 1 0,0-1 0,0 0 1,0 0-1,0 0 0,0 1 0,1-1 1,-1 0-1,0 0 0,0 0 0,0 1 1,0-1-1,1 0 0,-1 0 0,0 0 0,0 0 1,0 0-1,0 1 0,1-1 0,-1 0 1,0 0-1,15-7 1873,17-18-343,2-8-875,-2-1 1,54-75-1,-86 108-732,1 1 1,-1-1-1,0 1 1,0-1-1,0 1 0,1-1 1,-1 1-1,0-1 1,0 1-1,1 0 1,-1-1-1,1 1 1,-1 0-1,0-1 1,1 1-1,-1 0 1,1-1-1,-1 1 0,0 0 1,1 0-1,-1-1 1,1 1-1,-1 0 1,1 0-1,-1 0 1,1 0-1,0-1 1,1 15-5,-9 23-15,-14 30 55,13-47-836,2 1 0,0 0 0,-4 28 0,10-43 288,2-4-182</inkml:trace>
  <inkml:trace contextRef="#ctx0" brushRef="#br0" timeOffset="1">372 1 15411,'15'24'2255,"-1"2"-1,13 34 1,-16-31-1677,-1 1 1,-2 1 0,10 59-1,-17-70-573,-1 0-1,0 0 0,-2-1 1,0 1-1,-1-1 1,-1 1-1,0-1 1,-2 0-1,0 0 0,-16 30 1,7-19-203,-2 0 0,-2 0-1,0-2 1,-2 0 0,-30 29 0,24-31-82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5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14123,'6'-5'658,"-4"3"-471,0 0-1,0 0 1,0 0-1,1 0 0,-1 1 1,1-1-1,0 1 1,-1-1-1,1 1 0,0 0 1,0 0-1,0 0 1,-1 1-1,1-1 1,0 1-1,0-1 0,0 1 1,0 0-1,0 0 1,4 1-1,19 2-43,0 2 0,31 10 0,34 6-1059,-89-21 889,-1 0 0,0 0 0,1 0-1,-1 0 1,1 0 0,-1 0 0,0-1 0,1 1-1,-1 0 1,0-1 0,1 1 0,-1-1 0,0 1-1,0-1 1,0 0 0,1 0 0,-1 1 0,0-1-1,0 0 1,0 0 0,0 0 0,0 0-1,0 0 1,-1 0 0,1 0 0,0-1 0,0 1-1,-1 0 1,2-3 0,10-13-274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44 151 14915,'-14'43'2067,"7"-24"-894,0 1 1,2 0-1,-5 31 0,10-49-1049,0 0-1,-1 0 0,1 0 1,1 0-1,-1 0 0,0 0 1,0 0-1,1 0 0,-1 0 1,1 0-1,-1 0 0,1-1 1,0 1-1,0 0 0,1 3 1,-1-4-56,1 0 0,-1 0 0,0 0 0,0-1-1,0 1 1,0 0 0,1 0 0,-1-1 0,0 1 0,1 0 0,-1-1 0,0 1 0,1-1 0,-1 0 0,1 0 0,1 1 0,4-1 24,-1-1 0,1 1 0,-1-1 1,0-1-1,0 1 0,1-1 0,-1 0 0,6-3 0,25-13 162,-1-2 1,57-41-1,-4 2-12,-85 57-239,-1-1 0,1 1 0,0 0 0,0 1 0,0-1 0,0 1 0,0 0 0,0 0 0,0 0 0,6 0 0,-9 1-1,1 0 1,-1 0-1,1 1 0,-1-1 0,0 1 0,1-1 0,-1 1 0,0-1 0,0 1 0,1 0 1,-1 0-1,0 0 0,0 0 0,0 0 0,0 0 0,0 0 0,0 0 0,0 0 0,0 0 1,-1 0-1,1 1 0,0-1 0,-1 0 0,1 0 0,-1 1 0,1-1 0,-1 1 0,0-1 1,1 0-1,-1 1 0,0-1 0,0 1 0,0 1 0,0 28 116,0-26-87,-1 0 0,1 0 0,0-1 0,1 1 0,-1 0 0,1 0 0,-1-1 0,2 1 1,-1 0-1,0-1 0,4 7 0,-5-10-32,1-1 1,0 1-1,0-1 1,-1 1-1,1-1 1,0 1-1,0-1 1,-1 1-1,1-1 1,0 0-1,0 1 1,0-1-1,0 0 1,0 0-1,0 0 1,-1 0-1,1 0 1,0 0-1,0 0 1,0 0-1,0 0 1,0 0-1,0 0 1,0-1-1,-1 1 1,1 0-1,0-1 1,0 1-1,0 0 1,-1-1 0,1 1-1,0-1 1,0 0-1,-1 1 1,1-1-1,0 1 1,0-2-1,27-26-675,-28 28 675,10-12-400,-1-1 0,-1 0 1,0 0-1,0 0 0,5-15 1,22-74-650,-15 37 243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39:5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12211,'1'1'142,"0"1"0,1-1 0,-1 0 0,0 0 0,0 1 0,0-1 0,0 1 0,0-1 0,0 1 0,0-1 0,0 1 0,-1-1 0,1 1 0,-1 0 0,1 0 0,-1-1 0,1 1 0,-1 0 0,0 0 1,0-1-1,0 1 0,0 3 0,-3 42 441,-7 2 373,-3-1 0,-30 79 0,1-5-335,34-95-607,3-14-259,1 0 0,1 1 0,0 0 0,-2 26 0,5-40 236,0 0 1,0 0 0,0 0 0,0 0 0,0 0 0,0 0 0,0-1-1,0 1 1,0 0 0,0 0 0,1 0 0,-1 0 0,0 0-1,0 0 1,0 0 0,0 0 0,0 0 0,0 0 0,0 0 0,0 0-1,1 0 1,-1 0 0,0 0 0,0 0 0,0 0 0,0 0-1,0 0 1,0 0 0,0 0 0,1 0 0,-1 0 0,0 0 0,0 0-1,0 0 1,0 0 0,0 0 0,0 0 0,0 0 0,0 0-1,1 0 1,-1 0 0,0 1 0,0-1 0,0 0 0,0 0 0,0 0-1,0 0 1,0 0 0,0 0 0,0 0 0,0 0 0,0 1-1,0-1 1,0 0 0,0 0 0,0 0 0,0 0 0,0 0-1,0 0 1,0 1 0,7-9-357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1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14219,'0'13'960,"-4"1"-880,-2 2-32,5 4 144,2 0-64,1 5-56,2 0-24,3 6-72,1 3-184,-1 2 200,-4-1-24,-3 5-32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1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11138,'0'26'889,"0"3"-737,1-4-152,3 1 352,2-2-392,-1 1-48,2 1 0,1 3 8,-3 0-248,-5-2-313,3 2 529,0 2-56,-2-3 0</inkml:trace>
  <inkml:trace contextRef="#ctx0" brushRef="#br0" timeOffset="1">66 790 9250,'3'43'960,"-3"-7"-616,0 2-136,1-6 288,-1-3 17,2 1-209</inkml:trace>
  <inkml:trace contextRef="#ctx0" brushRef="#br0" timeOffset="2">70 1328 8842,'4'32'1208,"-4"-3"-696,-2-5-216,2 2 865,0-6-561,2 4-224,-2-8-120,2 2-56,-2-2-112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7794,'-4'42'784,"0"-15"-13,1-1-1,2 1 0,2 33 1,3-12-424,-2 0 0,-5 54 0,-18 95 1327,10-31 1359,10-147-4200,-1-22 841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22061,'11'187'-87,"-6"-156"76,2 0 0,1-1 0,1 0 0,2-1 0,1 0 0,1-1 0,1 0 0,34 48 0,-42-68 5,1 0 0,0-1 0,0 0 0,0 0 0,1 0 0,0-1 0,1 0 0,-1-1 0,1 0 0,0 0 0,0-1 0,0 0 0,12 2 0,-13-3 1,0-2-1,0 1 0,0-1 1,1-1-1,-1 1 1,0-1-1,0-1 0,1 1 1,-1-2-1,0 1 0,0-1 1,0 0-1,0-1 0,0 1 1,-1-2-1,12-5 0,-7 0 9,0 1 0,0-2 0,-1 1-1,0-2 1,-1 0 0,0 0 0,-1 0 0,0-1-1,-1-1 1,0 1 0,11-28 0,-6 9 67,-1-2 1,-2 0-1,-1 0 0,4-36 1,-6 22 52,-2 1-1,-2-2 1,-2 1 0,-6-50 0,3 75-165,-1-1 0,-1 0 0,-1 1 0,-1 0 0,-1 0 0,-1 1 0,-1 0 0,-1 0 0,-1 1 0,-18-27 0,24 41-77,1 0-1,-1 0 1,-1 0 0,1 1 0,-1 0-1,0 0 1,0 0 0,-1 1 0,1 0-1,-1 0 1,0 0 0,0 1 0,0 0-1,0 1 1,-1 0 0,1 0 0,-1 0 0,1 1-1,-1 0 1,0 0 0,1 1 0,-1 0-1,0 1 1,1-1 0,-1 1 0,-9 3-1,-35 11-737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530 333 13379,'10'-26'567,"-2"0"-1,-1-1 1,5-42 0,-11 60-423,0 1 1,0-1-1,-1 0 1,-1 1-1,1-1 0,-1 0 1,-1 1-1,1-1 0,-2 1 1,1-1-1,-1 1 0,0 0 1,-1 0-1,0 0 0,-7-10 1,9 15-99,-1 0 0,0-1 0,-1 1 0,1 0 0,0 0 0,-1 1 0,0-1 1,1 1-1,-1 0 0,0 0 0,0 0 0,0 0 0,-1 1 0,1 0 0,0 0 0,-1 0 0,1 0 1,0 1-1,-1-1 0,1 1 0,-1 0 0,1 1 0,-1-1 0,-6 2 0,1 1-21,1-1-1,0 1 1,0 1-1,0 0 1,1 0-1,-1 1 1,1 0-1,0 0 1,0 1-1,-9 9 0,-9 12-19,1 0 0,1 2-1,-37 59 1,26-30-27,-32 79 0,49-97 15,2 1 0,2 1-1,2 0 1,-12 72 0,22-95-6,1 0 0,0 0 0,2 1 0,0-1-1,6 29 1,-4-36-2,0 1 0,1-1 1,0 0-1,1-1 0,1 1 0,0-1 0,0 0 0,1 0 0,10 12 0,-11-16 4,1-1 0,0 1 1,0-1-1,0 0 0,1-1 0,0 0 0,0 0 1,0-1-1,1 0 0,-1 0 0,1-1 0,0 0 0,0 0 1,0-1-1,0 0 0,1-1 0,-1 0 0,1-1 1,-1 0-1,0 0 0,13-2 0,2-2 1,0-1 0,-1-1-1,0-1 1,0 0 0,-1-2 0,0-1-1,27-16 1,-12 4 6,-1-1-1,-2-2 1,0-2 0,-1-1-1,-2-2 1,-1 0 0,-1-2-1,38-57 1,-52 65 5,0-1 0,-2 0 0,-1-1 0,-2 0 0,15-52 0,-20 56 4,-1 0-1,-1-1 0,-1 1 1,-1-1-1,-2 0 1,0 1-1,-1-1 0,-5-22 1,4 31-5,0 0 0,-2 1 0,1 0 0,-2-1 0,0 2 0,0-1-1,-1 1 1,-12-16 0,13 20-39,0 1-1,-1 0 0,0 0 0,0 1 0,0-1 0,-1 1 0,0 1 0,0 0 0,-1 0 1,0 1-1,0-1 0,-17-4 0,8 6-56,1 0 1,-1 1-1,0 1 1,1 1-1,-1 0 0,0 2 1,1 0-1,-34 8 1,-9 4-153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2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 14435,'-1'-1'228,"0"0"1,-1 0-1,1 0 0,-1 0 0,1 0 1,-1 0-1,0 0 0,1 0 0,-1 1 0,0-1 1,1 1-1,-1-1 0,0 1 0,0 0 1,0-1-1,1 1 0,-1 0 0,0 0 1,0 1-1,0-1 0,1 0 0,-1 0 1,0 1-1,0-1 0,1 1 0,-3 1 0,2-1 30,0 1 0,0 0 0,0 0 0,1 0-1,-1 0 1,1 0 0,-1 1 0,1-1-1,0 0 1,-1 1 0,1-1 0,0 1 0,1-1-1,-1 1 1,0 0 0,1-1 0,-1 6-1,1-1-32,0 1 1,0-1-1,1 1 0,0 0 0,0-1 0,1 1 0,-1-1 0,2 0 0,-1 0 0,1 0 1,0 0-1,6 9 0,-4-7-143,1 0 1,0-1-1,0 1 1,1-1-1,0 0 1,1-1-1,-1 0 1,13 9-1,-18-14-168,0-1 0,0 0 0,1 1 0,-1-1 0,0 0 0,1 0 0,-1 0 0,0 0-1,1-1 1,-1 1 0,1-1 0,-1 1 0,1-1 0,-1 0 0,1 0 0,0 0 0,-1 0 0,1-1 0,-1 1 0,1 0-1,-1-1 1,1 0 0,2-1 0,-1-1-132,0 1 1,0-1-1,-1 0 0,1 0 0,-1 0 1,0 0-1,0-1 0,0 0 0,0 1 0,-1-1 1,1 0-1,1-5 0,9-16-738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2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16812,'-1'15'1213,"-1"0"0,-1-1 1,0 1-1,-1-1 0,-6 16 1,-3 12 241,-25 109 653,-27 94-1710,64-241-563,-7 19-182,8-22 227,0-1 0,0 1 0,-1 0 0,1 0 0,0 0 0,-1 0 0,1-1 0,-1 1 0,1 0 0,-1 0 0,1-1-1,-1 1 1,0 0 0,1-1 0,-1 1 0,0-1 0,1 1 0,-3 0 0,3-2 6,-1 1 0,1-1 0,-1 0 0,1 1 0,-1-1 0,1 0 0,0 0 0,-1 0 0,1 1 1,0-1-1,0 0 0,0 0 0,-1 0 0,1 0 0,0 1 0,0-1 0,0 0 0,0 0 0,1-1 0,-1-21-662,3-5-272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 18628,'0'0'140,"1"0"0,-1 0 0,0 0 0,0-1 0,1 1-1,-1 0 1,0 0 0,1 0 0,-1 0 0,0 0 0,0 0 0,1-1 0,-1 1 0,0 0 0,1 0-1,-1 0 1,0 0 0,1 0 0,-1 0 0,0 0 0,1 0 0,-1 0 0,0 1 0,1-1 0,-1 0 0,0 0-1,1 0 1,-1 0 0,0 0 0,1 1 0,-1-1 0,-1 12 2588,0-9-2902,-6 21 851,-1-1-1,-20 41 1,15-36-359,-61 116 484,74-143-819,0-1 0,0 0 1,0 0-1,0 0 0,0 0 1,0 1-1,0-1 0,0 0 1,0 0-1,0 0 0,-1 0 1,1 1-1,0-1 0,0 0 1,0 0-1,0 0 0,0 0 1,0 0-1,0 0 0,0 1 0,0-1 1,-1 0-1,1 0 0,0 0 1,0 0-1,0 0 0,0 0 1,0 0-1,-1 0 0,1 0 1,0 0-1,0 0 0,0 1 1,0-1-1,-1 0 0,1 0 1,0 0-1,0 0 0,0 0 0,0 0 1,-1 0-1,1 0 0,0-1 1,0 1-1,0 0 0,-1 0 1,-2-9-401,1-13-68,6-31-481,14-62 0,-16 106 940,4-22-41,-5 30 66,-1-1-1,0 0 0,1 1 0,-1-1 1,1 1-1,0-1 0,0 1 0,-1-1 1,1 1-1,0-1 0,0 1 1,0 0-1,0 0 0,1-1 0,1 0 1,-3 2 5,1 0 1,0 0 0,-1 1 0,1-1-1,0 0 1,-1 1 0,1-1-1,-1 1 1,1-1 0,-1 1 0,1-1-1,-1 1 1,0-1 0,1 1 0,-1-1-1,1 1 1,-1 0 0,0-1-1,0 1 1,1 0 0,-1-1 0,0 1-1,0 0 1,0-1 0,0 2 0,7 23 100,-7-23-89,7 37 267,-4-19-47,1 0 0,10 32 0,-12-47-179,0 0 0,0 0 0,1-1 0,-1 1 0,1-1 0,0 1 1,0-1-1,0 0 0,1 0 0,-1 0 0,1-1 0,0 0 0,0 1 0,1-1 0,5 3 0,-31-18 191,0-2-1,-24-19 1,7 4-255,26 20 37,1 0 0,0-1 0,0 0 0,-9-12 0,20 22-27,0-1 0,-1 1 0,1 0 0,0 0 0,0 0-1,0 0 1,0 0 0,0 0 0,0 0 0,0 0 0,-1-1 0,1 1 0,0 0 0,0 0 0,0 0 0,0 0 0,0 0 0,0-1 0,0 1 0,0 0 0,0 0 0,0 0 0,0 0 0,0 0 0,0-1 0,0 1 0,0 0 0,0 0 0,0 0 0,0 0 0,0-1 0,0 1 0,0 0 0,0 0 0,0 0-1,0 0 1,0 0 0,0 0 0,0-1 0,1 1 0,-1 0 0,0 0 0,0 0 0,0 0 0,0 0 0,0 0 0,0 0 0,1-1 0,-1 1 0,0 0 0,0 0 0,0 0 0,0 0 0,0 0 0,0 0 0,1 0 0,14 0 81,15 7-105,6 4-921,63 10-1,-72-17 553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2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17764,'2'0'3648,"-4"6"-1242,-8 21-263,-15 32-1112,4-11-227,-20 65-1,35-94-663,2 0 0,0 0 0,1 1 0,0 0 0,2-1 1,2 34-1,-1-49-216,0 1 0,1-1 0,0 1 0,0-1 0,1 0 0,-1 0 0,1 0 0,0 0 0,0 0 0,0 0 0,0 0 0,1 0 0,-1-1 0,1 1 0,4 3 0,-5-6-65,0 1 0,0-1 0,1 1 0,-1-1 0,1 0 0,-1 0 0,1 0 0,-1 0 0,1 0 0,-1 0 0,1-1 0,0 1 0,-1-1 0,1 0 0,0 0 0,0 0 0,-1 0 0,1-1 0,0 1 0,-1-1 0,1 1 0,0-1 0,-1 0 1,1 0-1,3-2 0,14-9-670,-1-4-112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52 166 19140,'-7'12'538,"0"0"0,1 1 0,0 0-1,1 0 1,0 1 0,1-1 0,0 1 0,2 0-1,-1 0 1,0 26 0,3-19-377,1 0 1,1 0-1,1 0 0,1 0 1,0-1-1,13 35 1,-15-51-186,-1 0 1,1 0 0,0 0 0,0 0 0,1 0 0,-1-1 0,1 1 0,4 4-1,-6-7-2,0 0 0,0 0 0,0 0 0,0-1 0,0 1 0,0-1 0,0 1 0,0-1 0,0 1 0,1-1 0,-1 0 0,0 1 0,0-1 0,0 0 0,0 0 0,1 0 0,-1 0 0,0 0 0,0 0 0,0 0 0,1 0 0,-1 0 0,0-1-1,0 1 1,0-1 0,0 1 0,0 0 0,0-1 0,0 0 0,1 1 0,-2-1 0,1 0 0,0 1 0,0-1 0,2-2 0,7-8-495,-1-1 1,0 0-1,0-1 0,-1 0 0,-1 0 1,0 0-1,5-17 0,4-4-759,32-71-3208,-67 201 6662,18-93-2078,-15 80 2481,15-75-2263,0 1-1,1-1 1,0 1-1,1-1 1,0 1-1,0-1 0,4 15 1,-5-21-265,1-1 0,-1 1 0,1-1 0,-1 1-1,1-1 1,0 1 0,0-1 0,-1 0 0,1 1 0,0-1 0,0 0 0,0 1 0,1-1 0,-1 0 0,0 0 0,0 0 0,1 0 0,-1 0-1,0 0 1,1-1 0,-1 1 0,1 0 0,-1-1 0,1 1 0,-1-1 0,1 1 0,0-1 0,-1 0 0,1 0 0,-1 0 0,1 0 0,0 0-1,2 0 1,1-1 17,-1-1 0,1 1 0,-1-1 0,1 0 0,-1 0 1,0 0-1,0-1 0,0 1 0,0-1 0,6-5 0,8-10-30,0-1-1,-1-1 1,-1-1 0,-1 0 0,-1-1 0,0 0 0,-2-1 0,11-29 0,1-13-953,29-125 1,-47 166 585,2-30 1,-9 42 213,-3 11 198,-8 21 384,-1 13 42,2 1-1,1 0 1,2 0-1,-5 44 1,10-58-429,2 0 1,1-1 0,0 1-1,1 0 1,1 0 0,1 0-1,1-1 1,1 0 0,8 22-1,-13-40-76,0 1 0,1-1 1,0 1-1,-1-1 0,1 1 0,0-1 0,-1 1 0,1-1 0,0 0 0,0 0 0,0 1 0,0-1 0,1 0 0,-1 0 0,2 1 0,-3-2 0,0 0-1,1 0 0,-1 0 0,1 0 0,-1 0 0,1-1 0,-1 1 1,1 0-1,-1 0 0,0 0 0,1 0 0,-1-1 0,1 1 0,-1 0 1,0-1-1,1 1 0,-1 0 0,0-1 0,1 1 0,-1 0 0,0-1 0,0 1 1,1 0-1,-1-1 0,0 1 0,0-1 0,0 1 0,1-1 0,-1 1 1,0 0-1,0-1 0,3-9 8,-1 1 0,1-1 0,0-11 0,-3 21-9,1-8 1,4-20 11,-2-1-1,-1 1 0,0-1 0,-3 1 0,-3-35 0,2 57 28,3 16-19,6 20-1,-5-26-18,0 0-1,0 0 1,0 0-1,0 0 1,1-1-1,-1 1 1,1-1 0,0 0-1,0 0 1,0 0-1,1 0 1,-1 0-1,1-1 1,-1 1-1,1-1 1,0 0-1,4 2 1,-4-3-4,-1 0 1,1-1-1,0 1 0,-1-1 1,1 1-1,0-1 0,0 0 1,-1 0-1,1-1 1,0 1-1,-1-1 0,1 0 1,0 0-1,-1 0 1,1-1-1,-1 1 0,0-1 1,1 1-1,-1-1 1,3-3-1,6-4-54,-1-1 1,0-1-1,0 1 0,-1-2 0,11-17 1,-19 27 31,-13 36-15,9-23 68,-4 11 93,-4 31 0,9-45-105,1 0 0,-1 1 1,1-1-1,1 0 0,-1 1 0,2-1 0,1 10 1,-3-17-46,1 0 0,-1 0 0,0 0 0,0-1 0,1 1 0,-1 0 0,0 0-1,1 0 1,-1 0 0,1 0 0,-1 0 0,1-1 0,0 1 0,-1 0 0,1 0 0,0-1 0,0 1 0,-1 0 0,1-1 0,0 1 0,0-1 0,0 1 0,0-1 0,0 0 0,-1 1 0,2-1 0,0 0-29,-1 0 0,1 0 0,-1 0 0,0-1 0,1 1 0,-1-1 0,0 1 0,1-1 0,-1 0 0,0 1 0,0-1 0,1 0 0,-1 0 0,0 0 0,2-1 0,3-5-113,0-1 0,0 1 0,0-1 0,6-11-1,9-20-357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2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 15787,'14'-12'2523,"-4"4"2633,-13 22-1550,-17 30-2392,11-27-993,1 1-1,1 1 0,0 0 0,1-1 0,-3 25 1,8-41-222,1-1 1,0 1 0,0 0-1,0 0 1,0 0-1,0 0 1,1 0 0,-1-1-1,0 1 1,1 0 0,0 0-1,-1-1 1,1 1 0,0 0-1,0 0 1,0-1-1,0 1 1,0-1 0,0 1-1,0-1 1,0 0 0,1 1-1,-1-1 1,1 0 0,-1 0-1,1 0 1,-1 0-1,1 0 1,0 0 0,-1 0-1,1-1 1,0 1 0,0 0-1,-1-1 1,1 0 0,0 1-1,3-1 1,-1 1-219,1-1 0,0 0 0,-1 0 0,1 0 0,0-1 0,-1 0 0,1 1 0,-1-2 0,1 1 0,-1 0 0,0-1 0,1 0 1,-1 0-1,6-4 0,-5 2-16,-1 0 0,1-1 0,-1 0 1,1 0-1,5-10 0,5-10-661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21213,'-4'0'2192,"0"-1"697,8 3-1713,2 1-912,3 0-504,-7 2-720,1-2 792,2-3-136,3-3-161</inkml:trace>
  <inkml:trace contextRef="#ctx0" brushRef="#br0" timeOffset="1">202 510 17660,'-7'43'4541,"7"-43"-4465,0 0-1,0 0 1,0 0 0,0 1 0,0-1 0,0 0 0,1 0-1,-1 0 1,0 0 0,0 0 0,0 0 0,0 0 0,1 0-1,-1 0 1,0 0 0,0 0 0,0 0 0,0 0 0,1 0-1,-1 0 1,0 0 0,0 0 0,0 0 0,1 0-1,-1 0 1,0 0 0,0 0 0,0 0 0,0 0 0,1 0-1,-1 0 1,0 0 0,0 0 0,0 0 0,0 0 0,1-1-1,-1 1 1,0 0 0,0 0 0,0 0 0,0 0 0,0 0-1,0 0 1,0-1 0,1 1 0,-1 0 0,0 0 0,0 0-1,0 0 1,0-1 0,0 1 0,0 0 0,0 0 0,0-1-1,9-8 561,58-108 1152,-19 31-1729,-48 85-60,0 1 0,0-1 0,0 1 0,1-1 0,-1 1 0,0 0 0,0-1 0,1 1 0,-1 0 0,0-1 0,0 1 0,1 0 0,-1-1 0,0 1 0,1 0 0,-1-1 0,0 1-1,1 0 1,-1 0 0,1-1 0,-1 1 0,0 0 0,1 0 0,-1 0 0,1 0 0,0 0 0,2 10-80,-5 23-58,2-32 138,-13 98-291,-7 79-432,21-164-227,-1-14 934,0 0 0,0 0 0,0 0 1,0 0-1,0 0 0,0 0 1,0 0-1,1 0 0,-1 0 1,0 0-1,0 0 0,0 0 0,0 0 1,0 0-1,0 0 0,0 0 1,0 0-1,0 1 0,0-1 1,0 0-1,0 0 0,1 0 0,-1 0 1,0 0-1,0 0 0,0 0 1,0 0-1,0 0 0,0 0 1,0 0-1,0 0 0,0 0 0,0-1 1,0 1-1,1 0 0,-1 0 1,0 0-1,0 0 0,0 0 0,0 0 1,0 0-1,0 0 0,0 0 1,0 0-1,0 0 0,0 0 1,0 0-1,0 0 0,0 0 0,0 0 1,0 0-1,0 0 0,0-1 1,0 1-1,0 0 0,1 0 1,-1 0-1,0 0 0,0 0 0,0 0 1,0 0-1,9-23-877,-1-3 279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2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16444,'13'41'6162,"16"0"-4405,-21-32-1414,-1 1 0,-1-1-1,0 1 1,10 20-1,-10-10-122,0 0 0,-1-1-1,-1 2 1,-1-1 0,0 0-1,-2 1 1,-1 35 0,-2-40-284,0 1-1,-1-1 1,0 0 0,-1 0-1,-1 0 1,-1 0 0,0-1 0,-1 0-1,-18 29 1,22-40 36,0 1 1,0-1-1,-1 0 0,1 0 1,-1 0-1,0-1 0,0 1 1,-1-1-1,1 0 0,-1 0 1,-7 3-1,-15-3-185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3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15307,'16'1'7204,"25"-5"-5983,51-22-545,-65 17-491,0 1 0,41-6 0,-33 12-121,0 1 1,37 4 0,10 1-42,-164 10-14,7 0-23,10-4 14,9-2 0,0 2 0,-65 20 0,118-29 0,-3 1 5,-1 0 0,1 1 0,0-1 0,0 1 0,0 0 0,1 1 0,-8 5 0,18-12-42,1 0 0,-1 0 1,1 1-1,0-1 0,0 2 0,0-1 1,0 1-1,8-2 0,-2 1 5,40-6 6,0 2 0,94 1 0,43-3-539,-222 8 617,-3 4 15,-1-2 1,1-1-1,-1-2 0,-69-11 0,105 12-106,1 0 0,0 0 0,-1 0 0,1 0 0,0 0 0,-1 1 0,1-1 0,0 0 0,-1 0 0,1 0 0,0 0 0,-1 0 0,1 1 0,0-1 0,-1 0 0,1 0 0,0 0 0,0 1 0,-1-1 0,1 0 0,0 0 0,0 1 0,0-1 0,-1 0 0,1 1 0,0-1 0,0 0 0,0 1 0,0-1 0,0 0 0,0 1 0,0-1 0,-1 0 0,1 1 0,0-1 0,0 0 0,0 1 0,0-1 0,0 0 0,1 1 0,-1-1 0,0 0 0,0 1 0,0-1 0,0 0 0,0 1 0,1-1 0,4 20-735,-4-17 634,3 10-434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5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 16932,'0'0'29,"0"0"0,0 0 0,0 0 0,0 0 0,0 0 0,0 0 0,0 0 0,0 0 0,0 0 0,0 0 0,0 0 0,0 0 0,0-1 0,0 1 0,0 0 0,0 0 0,0 0 0,0 0 0,0 0 0,0 0 0,0 0 0,0 0 0,0 0 0,0 0 0,0 0 0,0 0 0,0 0 0,0 0 0,0 0 0,0-1 0,0 1 0,0 0 0,-1 0 0,1 0 0,0 0 0,0 0 0,0 0 0,0 0 0,0 0 0,0 0 0,0 0 0,0 0 0,0 0 0,0 0 0,0 0 0,0 0 0,0 0 0,-1 0 0,1 0 0,0 0 0,0 0 0,0 0 0,0 0 0,0 0 0,0 0 0,0 0 0,0 0 0,0 0 0,0 0 0,0 0 0,0 0 0,0 0 0,0 0 0,0 0 0,-1 1 0,-4 4 571,-5 9 2,-19 47 574,2 0 0,-33 116 0,51-143-795,-4 46 0,12-66-299,0 1 0,1-1 0,0 0 0,1 1-1,6 27 1,-7-40-73,1 0-1,-1 0 0,1 0 1,-1 0-1,1 0 0,0 0 1,0 0-1,0-1 0,0 1 1,0 0-1,1-1 0,-1 1 1,0 0-1,1-1 1,-1 0-1,1 1 0,0-1 1,-1 0-1,1 0 0,0 0 1,0 0-1,0 0 0,2 1 1,-1-2-3,0 1 0,0-1 1,0 0-1,0 0 1,0 0-1,0 0 1,0-1-1,0 1 0,-1-1 1,1 0-1,0 0 1,0 0-1,-1 0 0,1 0 1,0-1-1,2-2 1,10-6-278,-1-1 1,-1-1-1,0-1 0,-1 0 1,0 0-1,15-23 1,0 1-234,-14 18 40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5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19052,'6'-10'3827,"16"-20"-2641,-9 13-754,19-30-5,-13 18-370,1 2 1,1 0-1,39-38 0,-60 65-53,0-1-1,0 1 0,1 0 1,-1 0-1,0-1 1,1 1-1,-1 0 0,0-1 1,1 1-1,-1 0 0,0 0 1,1 0-1,-1-1 0,1 1 1,-1 0-1,0 0 1,1 0-1,-1 0 0,1 0 1,-1 0-1,1 0 0,-1 0 1,1 0-1,-1 0 0,3 9 27,-9 22-34,4-22 17,-6 36-30,0-5-37,2 1 0,1 1 0,2-1 0,4 54 0,1-82-223,0-1 0,8 21 1,-4-13 93,-3-7-100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0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13491,'-14'-7'1776,"9"3"-752,3 1 1457,5 0-1209,6 1-247,2-1-137,4 1-344,4 0-360,7-1-680,3-1-296,5 1-377,5 2 889,0-4-216,11 2-240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0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11875,'13'14'992,"0"-1"-808,2-6-104,2-2 304,5-7-208,4-4-56,3 1-344,3 0-1088,-2 0 1184,8 0-176,-1 4-97</inkml:trace>
  <inkml:trace contextRef="#ctx0" brushRef="#br0" timeOffset="1">754 70 11434,'22'-4'1657,"2"-4"-841,4 0-304,5-2 1681,6-2-1337,9 2-168,2 1-288,4 5-712,-1 0 640,1 4-320,-1 1-56,-1 6-80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1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11931,'0'31'792,"3"-2"-824,-3-5-192,0-4 288,2 0-40,-1 0-64</inkml:trace>
  <inkml:trace contextRef="#ctx0" brushRef="#br0" timeOffset="1">1 996 8962,'0'30'992,"0"1"-664,1-1-176,-1-6 856,0 2-752,5 5-127,-5-9-129,1 8-48,-2-7-16,1 3 7,-2-3 1,-1 3 0,2-5-16,1 0-384,0 2 424,0-2-48,4 0-24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0:1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10218,'3'86'2057,"-12"116"0,4-160-1806,-3 67-2408,8-90-925,5 36-1,-1-31 2151</inkml:trace>
  <inkml:trace contextRef="#ctx0" brushRef="#br0" timeOffset="1">27 813 9898,'2'29'864,"-1"2"-688,-1-3-96,6 3 600,-4-5-583,-2 1-57,0-2-8,1 1-24,-1-3-112,2 2-337,-2-5 401,0-1-72,-2-2-16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20780,'-12'20'1473,"1"4"-1193,-2 5-248,4 0-24,2 1-576,7-6 560,0 0-144,0-1-248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55 116 17012,'11'-7'4337,"-11"8"-4223,0 0 0,1 0 0,-1 0 0,0-1 0,0 1 0,0 0 0,0 0 0,0 0 0,0 0 0,0 0 0,0-1 0,0 1 0,-1 0 0,1 0 0,0 0 0,0-1 0,-1 2 0,0 0-36,0 1 41,0 0 1,0 1-1,0-1 0,1 1 0,-1-1 0,1 1 1,0 0-1,0-1 0,0 1 0,1-1 0,-1 1 1,1-1-1,1 6 0,-1-8-114,-1-1 1,1 1-1,-1-1 0,1 0 1,-1 1-1,1-1 0,-1 1 1,1-1-1,0 0 0,-1 0 1,1 1-1,-1-1 0,1 0 1,0 0-1,-1 0 1,1 0-1,0 0 0,-1 0 1,1 0-1,0 0 0,-1 0 1,1 0-1,0 0 0,-1 0 1,1 0-1,0-1 0,-1 1 1,1 0-1,0 0 0,-1-1 1,1 1-1,-1-1 0,1 1 1,-1 0-1,1-1 0,0 0 1,20-18 92,-20 16-76,1 0 0,0 0-1,-1 0 1,0 0 0,0 0 0,0 0-1,0 0 1,0-1 0,-1 1 0,0 0-1,1-1 1,-1 1 0,0 0 0,-1-4-1,1 5-13,0 1-1,-1 0 1,1 0-1,0 0 1,-1 0-1,1 0 0,-1 0 1,1 0-1,-1 1 1,1-1-1,-1 0 1,0 0-1,1 0 0,-1 0 1,0 1-1,0-1 1,0 0-1,-1 0 1,1 0-4,-1 1 1,1-1 0,-1 1 0,1 0 0,-1-1-1,1 1 1,-1 0 0,1 0 0,-1 0 0,1 0 0,-1 0-1,1 1 1,-1-1 0,1 0 0,-1 1 0,-2 0 0,0 1-4,0 0 0,0 0 0,0 1 1,0 0-1,0-1 0,0 1 1,1 1-1,0-1 0,-1 0 0,1 1 1,0 0-1,1-1 0,-1 1 1,-3 7-1,3-4-5,-1 0 0,1 0 1,1 1-1,-1-1 0,1 1 0,0-1 0,1 1 1,-1 9-1,2-15 2,0 0 0,0 1 1,0-1-1,0 0 0,0 0 1,0 1-1,1-1 0,-1 0 0,1 0 1,0 1-1,0-1 0,0 0 1,0 0-1,0 0 0,0 0 1,0 0-1,0 0 0,1-1 0,-1 1 1,4 2-1,-3-2 2,0-1 0,0 0 0,0 0 0,0-1 0,0 1 1,0 0-1,0-1 0,0 1 0,1-1 0,-1 1 0,0-1 0,0 0 0,0 0 0,1 0 0,-1-1 1,0 1-1,4-1 0,-3 0 22,1 0 0,-1 0 0,0 0 0,0 0 0,0-1 0,0 1 0,0-1 0,0 0 0,0 0 1,-1 0-1,1 0 0,-1-1 0,1 1 0,-1-1 0,0 1 0,0-1 0,0 0 0,0 0 0,0 0 0,-1 0 0,1 0 1,-1 0-1,0 0 0,0 0 0,0-1 0,0 1 0,0-6 0,-1 8-6,0 0 1,0 0-1,0 0 1,0 0-1,0 0 1,0 1-1,0-1 1,0 0-1,0 0 1,-1 0-1,1 0 1,0 0-1,-1 0 0,1 1 1,0-1-1,-1 0 1,1 0-1,-1 0 1,0 1-1,1-1 1,-1 0-1,1 1 1,-1-1-1,0 1 1,-1-2-1,1 2-2,0 0-1,0-1 1,-1 1 0,1 0-1,0 0 1,0 0 0,-1 0-1,1 0 1,0 0 0,0 1-1,-1-1 1,1 0 0,0 1-1,0-1 1,-3 2 0,-1 0 0,-1 1 1,1 0-1,0 1 1,0 0-1,0-1 1,-5 7-1,8-8-12,-3 3-6,1 0 0,-1 0-1,1 1 1,-1-1 0,2 1 0,-1 0 0,1 1-1,-3 6 1,5-13 3,1 1 1,0-1-1,0 1 0,0-1 0,-1 1 0,1-1 0,0 1 1,0-1-1,0 1 0,0-1 0,0 0 0,0 1 0,0-1 1,0 1-1,0-1 0,0 1 0,0-1 0,1 1 1,-1-1-1,0 1 0,0-1 0,0 1 0,0-1 0,1 0 1,-1 1-1,0-1 0,1 1 0,-1-1 0,0 0 0,1 1 1,-1-1-1,1 1 0,0-1 0,0 0 1,0 0-1,0 0 1,0 0-1,0 0 1,0 0-1,0 0 0,0 0 1,0 0-1,0-1 1,0 1-1,0 0 1,2-2-1,31-17-31,-23 11 29,0-1 0,18-19 0,-26 24 13,1 0-1,-1 0 1,0 0-1,0-1 1,-1 0 0,1 1-1,-1-1 1,0 0-1,0 0 1,2-10 0,-4 14-8,0 1 0,1-1 0,-1 1 1,0-1-1,0 0 0,0 1 0,0-1 1,0 0-1,0 1 0,0-1 1,0 0-1,0 1 0,0-1 0,0 0 1,0 1-1,0-1 0,-1 1 0,1-1 1,0 0-1,0 1 0,-1-1 1,1 1-1,-1-1 0,1 1 0,0-1 1,-1 1-1,1-1 0,-1 1 1,1-1-1,-1 1 0,1 0 0,-1-1 1,1 1-1,-1 0 0,1-1 0,-1 1 1,0 0-1,1 0 0,-1-1 1,1 1-1,-1 0 0,0 0 0,1 0 1,-1 0-1,0 0 0,1 0 1,-1 0-1,0 0 0,1 0 0,-1 0 1,0 0-1,1 1 0,-1-1 0,1 0 1,-1 0-1,0 1 0,1-1 1,-1 0-1,0 1 0,-3 1-3,-1 0 0,1 0 1,-1 0-1,1 1 0,0 0 0,-5 3 0,-19 26-54,27-31 50,-1 0 0,1 1-1,1-1 1,-1 1 0,0-1-1,0 1 1,0-1 0,1 1-1,-1 0 1,1-1 0,-1 1-1,1 0 1,0-1 0,0 1-1,-1 0 1,1-1 0,0 1-1,1 0 1,-1 0 0,0-1 0,0 1-1,1 2 1,0-4 2,0 1 0,-1-1 1,1 1-1,0-1 0,0 1 0,0-1 1,-1 1-1,1-1 0,0 1 0,0-1 0,0 0 1,0 0-1,0 1 0,0-1 0,-1 0 1,1 0-1,0 0 0,0 0 0,0 0 1,0 0-1,0 0 0,0 0 0,0-1 1,0 1-1,0 0 0,0-1 0,-1 1 1,1 0-1,0-1 0,0 1 0,1-2 1,27-13-50,-29 14 51,53-36-44,-50 34 48,1 0 0,-1 0 0,0-1 0,0 1 0,0-1 0,0 1 0,-1-1 0,0 0 0,1 0 0,-1 0 0,2-7 0,-4 10-1,0 1-1,0 0 0,0-1 1,0 1-1,0-1 0,0 1 1,0 0-1,0-1 0,0 1 1,0 0-1,0-1 0,0 1 1,0-1-1,0 1 0,-1 0 1,1-1-1,0 1 1,0 0-1,0-1 0,-1 1 1,1 0-1,0-1 0,0 1 1,-1 0-1,1 0 0,0-1 1,-1 1-1,1 0 0,0 0 1,-1-1-1,1 1 0,0 0 1,-1 0-1,1 0 0,0 0 1,-1 0-1,1 0 0,-1-1 1,1 1-1,0 0 0,-1 0 1,1 0-1,-1 0 0,1 0 1,0 1-1,-1-1 0,1 0 1,-1 0-1,1 0 0,0 0 1,-1 1-1,-21 5 7,15-2-14,0 0 1,0 0-1,1 1 1,-1 0 0,1 0-1,0 0 1,1 1-1,-1 0 1,1 0-1,1 0 1,-6 9-1,10-15 6,0 1-1,-1-1 1,1 0-1,0 1 1,0 0 0,-1-1-1,1 1 1,0-1-1,0 1 1,0-1-1,0 1 1,0-1-1,0 1 1,0 0-1,0-1 1,0 1-1,0-1 1,0 1-1,0-1 1,0 1-1,0-1 1,1 2-1,9-1-8,-7-1 8,0-1 0,0-1 0,0 1-1,0 0 1,0-1 0,0 1 0,3-3 0,7-9 9,0 1-1,-1-2 1,16-20-1,-23 26-2,1 1-1,-1-2 1,-1 1 0,0 0-1,0-1 1,0 0 0,-1 0-1,2-12 1,-4 19-2,-1 0-1,0 0 1,0 0-1,1 0 1,-1 0 0,-1 0-1,1 0 1,0 0-1,0 0 1,-1 0 0,1 0-1,-1 0 1,-1-3-1,2 4 0,-1 0-1,1 1 0,-1-1 0,0 0 0,1 1 0,-1-1 1,0 1-1,1-1 0,-1 1 0,0-1 0,0 1 0,1 0 1,-1-1-1,0 1 0,0 0 0,0-1 0,1 1 0,-1 0 1,0 0-1,0 0 0,0 0 0,-1 0 0,-2 0 0,0 1 0,0 0 0,0 0 1,1 0-1,-1 0 0,0 1 0,0-1 0,1 1 0,-1 0 0,1 0 0,-6 5 0,2-2 2,1 0 1,0 0-1,0 1 0,1-1 1,0 1-1,0 1 0,0-1 0,0 1 1,1 0-1,1 0 0,-1 0 1,-3 11-1,7-18-2,-1 1 0,1-1 0,0 0 0,0 0 1,0 1-1,0-1 0,0 0 0,0 1 0,0-1 0,0 0 1,0 1-1,0-1 0,0 0 0,0 1 0,0-1 0,0 0 1,0 0-1,0 1 0,0-1 0,0 0 0,0 1 0,0-1 0,0 0 1,1 0-1,-1 1 0,0-1 0,0 0 0,0 1 0,1-1 1,-1 0-1,0 0 0,0 0 0,0 1 0,1-1 0,-1 0 1,13-2 10,13-13-63,-17 9 2,-2-1 1,1 0 0,-1 0 0,0-1 0,0 0 0,-1 0 0,0 0 0,-1-1 0,6-12 0,-9 16-105,-6 8 61,-4 8 23,4-1-64,0 1 0,0-1 1,1 0-1,0 1 0,1 0 1,1-1-1,-1 1 1,2 0-1,-1 0 0,2 14 1,5-9-131,-5-16 257,-1 0-1,0 0 1,0 1-1,1-1 1,-1 0-1,0 1 1,1-1-1,-1 0 1,0 0-1,1 0 1,-1 1-1,0-1 1,1 0-1,-1 0 1,1 0-1,-1 0 0,0 0 1,1 0-1,-1 0 1,1 0-1,-1 0 1,0 0-1,1 0 1,-1 0-1,1 0 1,-1 0-1,0 0 1,1 0-1,-1 0 1,1 0-1,-1 0 1,0-1-1,1 1 1,-1 0-1,0 0 1,1-1-1,-1 1 1,0 0-1,0 0 1,1-1-1,-1 1 1,18-23-348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0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13851,'28'0'1504,"-4"1"-1064,-2-1-200,1 0 985,6-3-681,3-2-248,4-3-480,8 0-256,3-5 384,5-3-72,11-2-88</inkml:trace>
  <inkml:trace contextRef="#ctx0" brushRef="#br0" timeOffset="1">974 60 14547,'21'-2'1064,"4"-3"-728,5-4-392,7-1 336,2 0-7</inkml:trace>
  <inkml:trace contextRef="#ctx0" brushRef="#br0" timeOffset="2">1745 28 10674,'17'-3'736,"-10"-3"-560,-2 2-64,-1 1 497,-10 3-497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2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21 164 15227,'-2'5'2081,"-1"-1"-1936,-11 18 1325,13-21-1440,1-1 1,0 0-1,0 1 0,0-1 1,0 0-1,0 0 0,0 1 1,0-1-1,0 0 0,0 1 0,0-1 1,0 0-1,0 0 0,0 1 1,0-1-1,0 0 0,0 1 1,0-1-1,0 0 0,0 0 1,0 1-1,1-1 0,-1 0 0,0 0 1,0 1-1,0-1 0,0 0 1,1 0-1,13 1 640,-10-3-571,0 1 0,-1-1-1,1 0 1,-1 0 0,1-1-1,-1 1 1,0 0-1,0-1 1,0 0 0,0 0-1,0 0 1,4-7 0,1-1 239,-1-1 0,10-19 0,-14 26-211,-1 0 0,1-1 1,-1 0-1,0 1 0,0-1 0,-1 0 0,0 0 1,0 0-1,0-9 0,-1 15-119,0 0-1,0 0 1,0-1-1,0 1 1,0 0-1,0 0 1,0-1-1,0 1 1,0 0-1,0 0 1,0-1-1,-1 1 1,1 0-1,0 0 1,0 0-1,0-1 1,0 1-1,0 0 1,0 0-1,-1 0 1,1 0-1,0-1 1,0 1-1,0 0 1,-1 0-1,1 0 1,0 0-1,0 0 1,0 0-1,-1 0 1,1-1-1,0 1 1,0 0-1,0 0 0,-1 0 1,1 0-1,0 0 1,-9 6 120,-5 10-30,8-7-82,1 0 1,0 1 0,0 0-1,1 0 1,0 0-1,1 0 1,0 0-1,1 1 1,0 0 0,1-1-1,-1 23 1,2-32-15,0 0 0,0 0 1,0 0-1,0 0 0,1 1 1,-1-1-1,0 0 0,0 0 1,1 0-1,-1 0 0,1 0 1,-1 0-1,1 0 0,0 0 1,-1 0-1,1 0 1,0 0-1,0 0 0,-1 0 1,3 1-1,-2-2 2,0 1-1,0-1 1,0 0-1,0 0 1,0 0-1,0 0 1,0 0 0,0 0-1,0 0 1,0 0-1,0 0 1,0 0 0,0 0-1,0-1 1,0 1-1,0 0 1,0-1-1,0 1 1,0-1 0,4-2 19,-1 1 0,0-1 0,0 0 0,0 0 0,-1-1 0,1 1 0,5-8 0,-3 2 39,-1-1 1,0 1-1,0-1 0,-1 0 0,-1 0 1,1 0-1,2-18 0,-5 23-36,-1 1-1,1-1 1,-1 0 0,0 1-1,-1-1 1,1 1-1,-1-1 1,0 1-1,-1-6 1,1 8-12,0-1 0,0 1 0,0 0 0,-1 0 0,1 0 0,0 0 0,-1 0 0,0 0 0,1 0 0,-1 0 0,0 1 0,0-1 0,0 1 0,0-1 0,0 1 0,0 0 0,-5-2 0,5 2-11,0 1 1,0-1 0,0 1-1,0-1 1,0 1 0,0 0 0,0 0-1,-1 0 1,1 0 0,0 0-1,0 0 1,0 1 0,0-1 0,0 1-1,0-1 1,0 1 0,0 0-1,0 0 1,0 0 0,0 0 0,0 0-1,-2 2 1,1 0-6,-1 0 0,1 0 0,0 0 1,0 1-1,0-1 0,0 1 0,1 0 0,-1 0 0,1 0 0,-3 7 0,4-8-4,0 1-1,0-1 1,0 1-1,0-1 1,1 1-1,-1 0 1,1-1-1,0 1 1,0-1-1,0 1 1,0 0-1,1-1 1,1 5-1,-2-6 2,1 0 0,0 0 0,0-1 1,0 1-1,0 0 0,0-1 0,0 1 0,0 0 0,1-1 0,-1 0 0,1 1 1,-1-1-1,1 0 0,-1 1 0,1-1 0,0 0 0,-1 0 0,1-1 0,0 1 0,0 0 1,0-1-1,0 1 0,0-1 0,0 1 0,2-1 0,1 0-3,0 0 0,0 0-1,0 0 1,0-1 0,0 0-1,-1 0 1,1-1 0,0 1 0,0-1-1,-1 0 1,1 0 0,-1-1-1,0 1 1,1-1 0,-1 0 0,0 0-1,3-4 1,1 0 11,0-1 0,-1 0-1,0 0 1,0 0 0,-1-1 0,0 0 0,5-10 0,-10 15 2,1 0 0,-1 0 1,0-1-1,0 1 1,1-7-1,-2 10-4,0 1-1,0-1 1,0 1-1,0-1 1,0 1 0,0 0-1,0-1 1,0 1-1,0-1 1,-1 1-1,1-1 1,0 1-1,0-1 1,0 1 0,0-1-1,-1 1 1,1 0-1,0-1 1,0 1-1,-1 0 1,1-1-1,-1 0 1,0 1 0,1 0 0,-1 0 0,0 0 1,1 0-1,-1 0 0,0 0 0,1 1 0,-1-1 0,0 0 0,1 0 1,-1 0-1,1 1 0,-1-1 0,0 0 0,1 1 0,-1-1 0,1 0 1,-1 1-1,1-1 0,-1 1 0,0 0 0,-6 5-4,1 0 0,0 1-1,0 0 1,1 0-1,0 0 1,0 1 0,1 0-1,-6 12 1,5-8-3,1 0-1,0 0 1,0 0 0,1 1 0,-1 17-1,3-27 7,1 0-1,0-1 1,0 1 0,0 0-1,1 0 1,-1 0-1,1-1 1,1 6 0,-2-7 0,1-1 1,-1 1-1,0-1 1,1 1-1,-1-1 0,0 1 1,1-1-1,-1 0 1,1 1-1,-1-1 1,1 1-1,-1-1 1,1 0-1,-1 0 1,1 1-1,-1-1 1,1 0-1,-1 0 1,1 0-1,0 1 1,-1-1-1,1 0 1,-1 0-1,1 0 0,0 0 1,-1 0-1,1 0 1,-1 0-1,1-1 1,-1 1-1,1 0 1,0 0-1,-1 0 1,1 0-1,-1-1 1,1 1-1,-1 0 1,1-1-1,-1 1 1,1 0-1,-1-1 0,1 1 1,-1 0-1,0-1 1,1 1-1,0-1 1,2-3 2,1 0 0,-1 0 0,0 0 0,0 0 1,0 0-1,0-1 0,-1 1 0,0-1 0,0 0 0,0 0 1,0 0-1,-1 0 0,0 0 0,0 0 0,0 0 0,0 0 1,-1 0-1,0 0 0,-1-7 0,1 10-11,0 0 1,0-1-1,0 1 1,-1 0-1,1 0 1,0 0-1,-1 0 1,0-1-1,1 1 1,-1 0-1,0 0 1,0 0-1,0 1 1,-1-1-1,1 0 1,0 0-1,-1 0 0,1 1 1,-1-1-1,0 1 1,1-1-1,-1 1 1,0 0-1,0 0 1,0 0-1,0 0 1,0 0-1,0 0 1,0 0-1,0 0 1,0 1-1,0-1 1,0 1-1,-1 0 0,1 0 1,0 0-1,0 0 1,0 0-1,-1 0 1,1 0-1,0 1 1,0-1-1,0 1 1,0-1-1,0 1 1,-3 1-1,-1 0-127,1 1 0,-1 0-1,0 0 1,1 0 0,-1 1 0,1 0-1,0 0 1,0 0 0,0 0-1,1 1 1,0 0 0,0 0 0,0 0-1,0 0 1,1 1 0,0-1 0,0 1-1,0 0 1,1 0 0,-3 11 0,4-16 95,1-1 0,0 1 0,0 0 1,0 0-1,-1-1 0,1 1 0,0 0 1,0 0-1,0-1 0,0 1 1,0 0-1,0 0 0,1-1 0,-1 1 1,0 0-1,0 0 0,0-1 0,1 1 1,-1 0-1,0-1 0,1 1 1,-1 0-1,1-1 0,-1 1 0,1-1 1,-1 1-1,1-1 0,-1 1 1,1-1-1,-1 1 0,1-1 0,0 1 1,-1-1-1,1 1 0,0-1 0,-1 0 1,1 0-1,0 1 0,0-1 1,-1 0-1,1 0 0,0 0 0,0 0 1,-1 0-1,1 0 0,0 0 1,0 0-1,-1 0 0,1 0 0,0 0 1,0 0-1,-1-1 0,1 1 0,0 0 1,1-1-1,17-14-699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3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17452,'0'0'80,"0"0"0,0-1 1,0 1-1,0-1 0,1 1 0,-1-1 1,0 1-1,0-1 0,0 1 0,0-1 1,0 1-1,0-1 0,-1 1 0,1-1 1,0 1-1,0-1 0,0 1 1,0 0-1,0-1 0,-1 1 0,1-1 1,0 1-1,0-1 0,-1 1 0,1 0 1,-1-1-1,-10 5 1095,-11 22 262,10-3-1292,0 0 0,2 1 0,0 0 0,2 0-1,0 1 1,2 0 0,1 1 0,-4 42-1,9-65-126,0-1 0,0 1 0,0-1 0,0 0 0,0 1 0,1-1 0,-1 1 0,1-1 0,0 0-1,-1 1 1,1-1 0,0 0 0,0 0 0,3 4 0,-4-5-1,1-1-1,0 1 1,0 0 0,0-1 0,0 1-1,0-1 1,0 0 0,0 1 0,1-1-1,-1 0 1,0 0 0,0 1 0,0-1-1,0 0 1,0 0 0,0 0-1,0 0 1,1-1 0,-1 1 0,0 0-1,0 0 1,0-1 0,0 1 0,0 0-1,0-1 1,0 1 0,0-1-1,0 0 1,0 1 0,0-1 0,0 0-1,0 1 1,0-2 0,11-7 144,-2 0 0,1-1 0,-1 0 0,-1 0 0,0-1 0,15-24 0,-6 6 291,22-54 0,-38 77-306,-6 13-118,-7 17-39,7-8 12,1 1 0,-2 28 0,4-39-2,1-1 0,0 0 1,0 0-1,1 0 0,0 0 0,0 0 0,0 0 1,0 0-1,1 0 0,0-1 0,0 1 0,0 0 0,4 6 1,-4-10 2,-1 1 1,1 0-1,-1 0 1,1-1-1,0 1 1,0-1-1,0 1 1,0-1-1,0 0 1,0 0-1,0 0 1,0 0-1,0 0 1,1 0-1,-1-1 1,0 1-1,1-1 1,2 1-1,-1-1 15,1 0 0,-1-1 0,1 1 0,-1-1 0,1 0-1,-1 0 1,0 0 0,1-1 0,4-2 0,0 0 55,0-1 1,0-1-1,-1 0 1,1 0-1,-1 0 1,-1-1-1,14-14 1,-14 11 48,1-1 0,-2 1-1,1-1 1,5-15 0,-9 20-62,-1 1-1,0-1 1,-1 0-1,1 1 0,-1-1 1,0 0-1,-1 0 1,1 0-1,-1 0 1,0 0-1,-2-7 0,2 11-52,0 1 0,-1-1 0,1 1-1,-1-1 1,0 1 0,1-1 0,-1 1-1,0 0 1,0-1 0,0 1 0,0 0-1,0 0 1,0-1 0,0 1-1,0 0 1,-1 0 0,1 0 0,0 0-1,-1 1 1,1-1 0,-1 0 0,1 1-1,-1-1 1,1 0 0,-1 1 0,1 0-1,-1-1 1,1 1 0,-1 0-1,0 0 1,1 0 0,-1 0 0,-2 0-1,2 0-116,-1 1 0,1-1 0,0 1 0,-1-1 0,1 1-1,0 0 1,0-1 0,-1 1 0,1 0 0,0 1 0,0-1-1,0 0 1,0 0 0,0 1 0,1-1 0,-1 1 0,0 0-1,1 0 1,-1-1 0,1 1 0,0 0 0,-2 3 0,3-5 109,0 0 1,0 1 0,-1-1-1,1 0 1,0 1 0,0-1 0,0 0-1,0 0 1,0 1 0,0-1 0,0 0-1,0 1 1,0-1 0,0 0-1,1 0 1,-1 1 0,0-1 0,0 0-1,0 1 1,0-1 0,0 0-1,0 0 1,1 0 0,-1 1 0,0-1-1,0 0 1,0 0 0,0 1-1,1-1 1,-1 0 0,0 0 0,0 0-1,1 0 1,-1 1 0,0-1 0,0 0-1,1 0 1,-1 0 0,0 0-1,1 0 1,-1 0 0,0 0 0,1 0-1,13 1-476,2-5-72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3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97 15147,'-16'18'5474,"-23"27"-2902,37-43-2467,-10 13 526,-16 29 0,26-41-591,0 1 1,0-1-1,0 1 0,1-1 1,0 1-1,0-1 1,0 1-1,0 0 1,0 0-1,1 0 1,-1-1-1,1 1 0,0 0 1,1 0-1,0 6 1,-1-9-32,0-1 0,1 1 1,-1 0-1,0-1 0,1 1 0,-1-1 1,0 1-1,1-1 0,-1 1 1,1-1-1,-1 1 0,1-1 1,-1 1-1,1-1 0,-1 0 0,1 1 1,0-1-1,-1 0 0,1 1 1,-1-1-1,1 0 0,0 0 0,-1 0 1,1 0-1,0 1 0,-1-1 1,1 0-1,0 0 0,-1 0 1,1 0-1,0 0 0,-1-1 0,1 1 1,0 0-1,0 0 0,23-10 182,-13 2-40,-1 0-1,1 0 1,-1-1 0,-1-1-1,1 1 1,10-17 0,-7 8 261,0-2 1,18-39 0,-30 58-393,0 0 1,-1 0-1,1 0 0,-1-1 1,1 1-1,-1 0 1,1 0-1,-1-1 1,0 1-1,0 0 1,0-1-1,1 1 1,-2-2-1,1 3-16,0 0 1,0 0-1,-1-1 0,1 1 0,0 0 0,0 0 1,-1 0-1,1 0 0,0 0 0,-1 0 0,1 0 1,0 0-1,0 0 0,-1 0 0,1 0 0,0 0 1,-1 0-1,1 0 0,0 0 0,0 0 1,-1 0-1,1 0 0,0 0 0,0 0 0,-1 1 1,1-1-1,0 0 0,0 0 0,-1 0 0,1 0 1,0 1-1,0-1 0,-1 0 0,-3 4 10,-1-1-1,1 1 1,0 0 0,-6 7-1,-8 16-394,17-25 255,1 0 0,-1-1 0,0 1 0,0 0 0,1 0 0,-1-1 0,1 1 0,-1 0 0,1 0-1,0 0 1,0 0 0,0 0 0,0 3 0,0-4 24,1-1 0,-1 1 0,1-1 0,-1 1 0,1-1 0,-1 0 0,1 1 0,-1-1 0,1 0 0,-1 1 0,1-1 0,-1 0 0,1 0 0,-1 0 0,1 0 0,0 1-1,-1-1 1,1 0 0,0 0 0,-1 0 0,1 0 0,-1 0 0,1 0 0,0 0 0,-1-1 0,1 1 0,-1 0 0,1 0 0,0-1 0,20-4-1336,-20 4 1338,42-16-2406,-1-2 1,69-42 0,-33 10 3747,-56 33 258,-18 11-139,-15 8 370,3 2-1075,-1 0-1,1 0 1,1 1-1,-15 9 1,17-10-582,1 0-1,0 0 1,0 0 0,1 1 0,-1-1-1,1 1 1,0 0 0,0 0-1,0 0 1,-3 5 0,6-8-76,0-1-1,0 1 1,0-1 0,-1 1 0,1-1 0,0 1-1,0-1 1,0 1 0,0 0 0,0-1 0,0 1-1,0-1 1,0 1 0,0-1 0,0 1 0,0-1-1,0 1 1,1-1 0,-1 1 0,0-1 0,0 1-1,1-1 1,-1 1 0,0-1 0,1 1 0,-1 0-1,16 8-92,30 0-106,-33-7 151,0 1 32,0-1-1,0 2 0,0 0 0,0 1 1,19 9-1,-30-13 35,0 0 0,0 1 0,1-1 0,-1 0 0,0 1 0,-1 0 0,1-1 0,0 1 0,0 0 0,-1 0 0,1 0 1,-1 0-1,0 0 0,1 0 0,-1 0 0,0 0 0,0 1 0,-1-1 0,1 0 0,0 1 0,-1-1 0,1 1 0,-1-1 0,0 1 0,0-1 0,0 1 0,0-1 0,0 1 0,0-1 0,-1 0 0,1 1 0,-1-1 1,0 1-1,0-1 0,0 0 0,0 0 0,0 1 0,0-1 0,-2 2 0,-1 1-8,1 1 0,-1-1-1,0 0 1,-1-1 0,1 1 0,-1-1 0,0 0 0,0 0 0,0 0 0,-1-1-1,1 0 1,-1 0 0,0 0 0,0-1 0,0 0 0,0 0 0,0 0-1,0-1 1,-1 0 0,1 0 0,-1-1 0,1 1 0,0-2 0,-1 1 0,1 0-1,0-1 1,-1-1 0,1 1 0,0-1 0,0 0 0,0 0 0,0 0 0,0-1-1,0 0 1,1 0 0,0-1 0,-1 0 0,1 0 0,-9-9 0,0-4-346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18028,'2'3'233,"0"0"1,-1 0-1,1 0 0,0 0 1,-1 1-1,0-1 1,0 0-1,0 1 0,0-1 1,0 0-1,-1 1 1,1-1-1,-1 1 0,0-1 1,-1 7-1,2 3 554,27 435 2800,-23-424-3473,-4-24-111,-1 1 0,0-1 0,0 0 0,0 0 0,1 0 0,-1 0 0,0 0 0,0 0 0,0 0 0,1 0 0,-1 0 0,0 0 0,0 0-1,1 0 1,-1 0 0,0 0 0,0 0 0,0 0 0,1 0 0,-1 0 0,0 0 0,0-1 0,0 1 0,1 0 0,-1 0 0,0 0 0,0 0 0,0 0 0,0 0 0,1-1-1,-1 1 1,0 0 0,0 0 0,0 0 0,0-1 0,0 1 0,1 0 0,-1 0 0,0 0 0,0-1 0,0 1 0,0 0 0,0 0 0,0 0 0,0-1 0,0 1 0,0 0-1,16-49 143,3-20-77,78-263 38,-92 318-118,17-40-30,-21 50 36,1 1 0,0 0-1,0-1 1,0 1 0,1 0 0,-1 0 0,1 1-1,0-1 1,-1 1 0,1-1 0,0 1-1,5-3 1,-6 4 0,0 0 1,0 1-1,-1-1 0,1 1 1,0 0-1,0 0 0,0-1 1,0 1-1,-1 0 0,1 0 1,0 1-1,0-1 0,0 0 1,0 1-1,-1-1 0,1 1 1,0-1-1,-1 1 0,1 0 1,0 0-1,-1 0 0,1 0 0,-1 0 1,1 0-1,-1 0 0,1 0 1,-1 1-1,0-1 0,0 0 1,0 1-1,1-1 0,-2 1 1,3 3-1,1 1-7,-1 0 0,0 0 0,0 1 1,0 0-1,-1 0 0,0 0 0,2 10 0,-4-12 22,0 0 0,1 0 0,-2 0 1,1 0-1,0 0 0,-1 0 0,0 0 0,0 0 0,-1 0 0,1 0 1,-1 0-1,0 0 0,-1-1 0,1 1 0,-1-1 0,0 0 1,0 0-1,0 0 0,0 0 0,-1 0 0,1-1 0,-6 5 0,5-6-71,1 1-1,-1-1 1,1 0-1,-1 0 0,0-1 1,0 1-1,0-1 0,0 0 1,0 0-1,0 0 1,0 0-1,0-1 0,0 0 1,-1 1-1,1-2 0,0 1 1,0 0-1,0-1 1,0 0-1,0 0 0,0 0 1,0 0-1,0-1 0,0 0 1,0 1-1,1-1 1,-6-4-1,6 4-243,-9-8-1559,12 10 1827,0 0 0,-1 0 1,1 0-1,0-1 1,0 1-1,0 0 1,-1 0-1,1-1 1,0 1-1,0 0 0,0 0 1,0-1-1,0 1 1,0 0-1,0-1 1,0 1-1,0 0 1,-1 0-1,1-1 0,0 1 1,0 0-1,1-1 1,-1 1-1,0 0 1,0 0-1,0-1 1,0 1-1,0 0 1,0-1-1,0 1 0,0 0 1,0 0-1,1-1 1,-1 1-1,0 0 1,0 0-1,0 0 1,1-1-1,-1 1 0,0 0 1,0 0-1,1-1 1,12-4-853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19 17660,'-10'1'530,"-1"1"0,0 0 1,1 0-1,0 2 0,-1-1 1,1 1-1,-16 9 0,21-10-410,0 0 0,0 0-1,0 0 1,1 1-1,-1 0 1,1 0 0,0 0-1,0 0 1,0 1-1,1 0 1,-1-1-1,1 1 1,0 1 0,1-1-1,-4 8 1,6-12-108,-1 0 1,1 0 0,0 0-1,-1 0 1,1 1-1,0-1 1,0 0-1,0 0 1,0 0 0,0 1-1,0-1 1,0 0-1,0 0 1,1 0 0,-1 0-1,0 1 1,2 1-1,-2-3 2,1 1-1,-1-1 1,1 1-1,-1-1 1,1 1-1,-1-1 0,1 0 1,-1 1-1,1-1 1,0 0-1,-1 1 1,1-1-1,0 0 1,-1 0-1,1 0 0,0 0 1,0 0-1,-1 0 1,1 1-1,0-1 1,0-1-1,4 1 45,-1-1 0,1 0 0,-1 0 0,0-1 0,0 1 0,0-1-1,6-3 1,15-12 251,-1-1 1,-1 0-1,-1-2 0,24-26 0,-26 26-82,-25 27-272,0 0 1,0 1 0,1-1-1,0 1 1,0 1 0,1-1-1,0 0 1,0 1 0,1-1 0,0 1-1,1 0 1,-2 16 0,4-24-7,-1-1 0,0 1-1,0 0 1,0 0 0,0 0 0,1 0 0,-1 0 0,0 0 0,1 0 0,-1 0 0,1-1 0,-1 1 0,1 0 0,-1 0 0,1-1 0,0 1 0,-1 0 0,1-1 0,0 1 0,0 0 0,-1-1 0,1 1 0,0-1 0,0 0 0,0 1 0,0-1 0,0 0 0,-1 1 0,1-1 0,0 0 0,0 0 0,0 0 0,0 0 0,0 1 0,0-1 0,0-1 0,0 1 0,0 0 0,0 0 0,0 0 0,1-1 0,5-1-116,-1 0 0,1 0 0,-1 0 1,9-6-1,20-10-553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3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17012,'-18'23'1782,"-2"-1"0,0-1 0,-1-1 1,-41 31-1,109-69-1351,-38 16-531,0 0-1,-1 0 1,1 1 0,0 0 0,0 1 0,0 0 0,0 1 0,10 1 0,-16-2 39,0 0 0,1 1 0,-1 0 0,0 0 0,0 0 0,0 0 0,0 0 0,0 0 0,0 1 1,0-1-1,0 1 0,-1 0 0,1 0 0,0 0 0,-1 0 0,0 1 0,0-1 0,1 1 0,-1-1 1,-1 1-1,1 0 0,0 0 0,-1 0 0,1-1 0,0 5 0,-1-4 88,-1-1 0,0 1 0,0 0 0,0-1 0,-1 1 0,1 0 0,-1-1 0,1 1 0,-1-1 0,0 1 0,0-1 0,0 1 0,0-1 0,0 0 0,-1 1 0,1-1 0,-1 0 0,1 0 0,-1 0 0,0 0 0,0 0 0,0-1 0,-4 4-1,-2 2 213,-1-1 0,0 0 0,-1-1 0,-13 6 0,13-7 13,1 0 1,-1-1-1,-13 2 1,20-4-272,1-1 0,0 1 0,0-1 0,-1 0 1,1 0-1,0 0 0,-1 0 0,1 0 0,0 0 0,-1-1 0,1 1 0,0-1 0,-1 1 1,1-1-1,0 0 0,0 0 0,0 0 0,0 0 0,0-1 0,-2 0 0,3 1-65,1 0-1,-1 0 1,0 0-1,1 0 1,-1-1-1,1 1 1,0 0-1,-1 0 1,1 0-1,0 0 1,-1-1-1,1 1 1,0 0-1,0 0 1,0 0 0,0-1-1,0 1 1,1 0-1,-1 0 1,0 0-1,0-1 1,1 1-1,-1 0 1,1 0-1,-1 0 1,1 0-1,-1 0 1,1 0-1,0 0 1,0 0-1,0-1 1,3-3-96,0 1 1,0-1-1,0 1 1,0 0-1,6-4 0,15-8-534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3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 18188,'1'0'48,"-1"-1"1,0 1-1,0 0 1,0 0-1,0 0 1,0-1-1,0 1 1,0 0-1,0 0 0,0 0 1,0 0-1,0-1 1,0 1-1,-1 0 1,1 0-1,0 0 1,0 0-1,0-1 1,0 1-1,0 0 0,0 0 1,0 0-1,0 0 1,-1 0-1,1-1 1,0 1-1,0 0 1,0 0-1,0 0 1,0 0-1,-1 0 0,1 0 1,0 0-1,0 0 1,0-1-1,0 1 1,-1 0-1,1 0 1,0 0-1,0 0 1,0 0-1,-1 0 0,1 0 1,0 0-1,0 0 1,0 0-1,0 0 1,-1 0-1,1 0 1,0 1-1,-19 1 868,-17 7 445,21-4-805,0 1 1,0 0 0,-24 16-1,33-19-532,1 0 0,0 1 1,0 0-1,0 0 0,1 0 0,-1 1 0,1-1 0,0 1 1,0 0-1,1 0 0,-1 0 0,-3 9 0,7-13-25,0-1 0,-1 1 1,1 0-1,0-1 0,0 1 0,0-1 0,0 1 1,0 0-1,0-1 0,1 1 0,-1-1 0,0 1 0,0 0 1,0-1-1,0 1 0,1-1 0,-1 1 0,0-1 0,1 1 1,-1-1-1,0 1 0,1-1 0,-1 1 0,0-1 1,1 1-1,-1-1 0,1 0 0,-1 1 0,1-1 0,-1 0 1,1 1-1,-1-1 0,1 0 0,0 0 0,-1 1 0,1-1 1,0 0-1,25 6-1,-24-6 2,47 5-53,-27-4-78,0 2 0,0 0 1,0 2-1,21 6 0,-42-10 113,1-1-1,0 1 1,-1 0-1,1 0 1,0 0-1,-1 0 1,1 0-1,-1 0 1,1 0 0,-1 0-1,1 1 1,-1-1-1,0 0 1,0 1-1,2 2 1,-3-3 20,0 0 0,1 0 0,-1 0-1,0 0 1,0 0 0,0 0 0,0 0 0,0 0 0,0 0 0,-1 0 0,1 0-1,0 0 1,0 0 0,-1 0 0,1 0 0,0 0 0,-1 0 0,1 0 0,-1-1-1,1 1 1,-1 0 0,0 0 0,1 0 0,-1-1 0,0 1 0,0 0 0,1-1-1,-1 1 1,-2 0 0,-8 7 156,-1 0 1,-1-1-1,1-1 0,-1 0 1,0-1-1,-1-1 0,1 1 0,-1-2 1,0 0-1,0-1 0,0 0 0,0-1 1,0-1-1,-25-2 0,36 1-242,1 1 1,-1-1-1,1 1 0,-1-1 1,1 0-1,-1 0 0,1 0 1,-1-1-1,1 1 0,0-1 1,0 1-1,0-1 0,0 0 1,0 1-1,-3-4 0,5 4 17,-1-1-1,0 1 1,0-1-1,0 1 1,1-1-1,-1 1 1,1-1-1,-1 0 1,1 1-1,0-1 0,0 1 1,-1-1-1,1 0 1,0 1-1,1-1 1,-1 0-1,0 1 1,0-1-1,1 1 1,-1-1-1,1 0 1,-1 1-1,1-1 1,0 1-1,-1-1 1,2-1-1,11-13-644</inkml:trace>
  <inkml:trace contextRef="#ctx0" brushRef="#br0" timeOffset="1">459 39 21213,'4'13'1872,"-10"9"-1264,-4 2-240,-3 11 808,0 4-343,1 0-345,4-1-136,0-5-248,6-3-56,2-11-264,2-7-160,9-12-352,-3-7-305,2-12 497,1-7 160,2-8-104,0-2-208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2 440 15715,'0'1'206,"0"1"0,-1 0 0,1 0-1,0 0 1,0 0 0,0 0 0,0 0 0,0 0-1,1-1 1,-1 1 0,0 0 0,1 0-1,0 0 1,-1-1 0,1 1 0,1 2 0,0-3-85,-1 0 0,1 1 0,-1-1 0,1 0 0,-1-1 0,1 1 0,0 0 1,-1 0-1,1-1 0,0 1 0,0-1 0,0 1 0,0-1 0,-1 0 0,1 0 0,3 0 1,9 1 21,-1 0 0,1-2 0,0 0 0,-1 0 1,1-1-1,-1-1 0,1 0 0,-1-1 0,0 0 1,0-1-1,-1-1 0,13-6 0,-23 10-78,0 1 0,0-1-1,0 1 1,0-1-1,0 0 1,0 0 0,0 0-1,-1 0 1,1 0 0,-1 0-1,1 0 1,-1 0 0,0-1-1,0 1 1,0 0-1,1-6 1,-2 8-37,1-1 1,-1 0-1,0 1 1,0-1-1,0 0 0,0 1 1,0-1-1,-1 0 0,1 1 1,0-1-1,0 0 1,0 1-1,0-1 0,-1 1 1,1-1-1,0 0 1,-1 1-1,1-1 0,0 1 1,-1-1-1,1 1 0,-1-1 1,1 1-1,-2-1 1,1 0 0,0 0 0,-1 1 0,1-1 0,-1 1 0,1 0 0,-1-1 0,1 1 0,-1 0 0,0 0 0,1 0 0,-1 0 0,1 0 0,-1 0 0,1 0 0,-3 1 0,-5 2 39,0-1 1,0 1 0,0 1-1,0 0 1,1 0-1,0 0 1,0 1 0,0 1-1,0-1 1,1 1-1,0 0 1,0 1 0,0 0-1,1 0 1,-9 13-1,15-20-63,-1 1 0,1 0-1,-1-1 1,1 1 0,-1 0-1,1 0 1,-1 0 0,1-1 0,0 1-1,-1 0 1,1 0 0,0 0-1,0 0 1,-1 0 0,1 0-1,0 0 1,0-1 0,0 1-1,0 0 1,0 0 0,1 0-1,-1 0 1,0 0 0,0 0 0,0 0-1,1 0 1,-1-1 0,1 1-1,-1 0 1,0 0 0,1 0-1,0-1 1,-1 1 0,1 0-1,-1-1 1,1 1 0,0 0-1,-1-1 1,1 1 0,0-1 0,0 1-1,-1-1 1,1 1 0,0-1-1,0 0 1,0 1 0,0-1-1,0 0 1,0 0 0,-1 0-1,1 1 1,0-1 0,0 0-1,0 0 1,2-1 0,7 2 4,1-1 0,0-1 0,18-3-1,-24 3-7,25-4 5,-1 0-10,-1 0 0,1 2-1,0 2 1,48 2-1,-54 5-18,-23-6 23,1 0 0,-1 0-1,1 0 1,-1 0 0,1 0-1,-1 0 1,0 1 0,1-1-1,-1 0 1,1 0 0,-1 1 0,1-1-1,-1 0 1,0 1 0,1-1-1,-1 0 1,0 1 0,1-1 0,-1 0-1,0 1 1,0-1 0,1 1-1,-1-1 1,0 0 0,0 1-1,0-1 1,0 1 0,1-1 0,-1 1-1,0-1 1,0 1 0,0-1-1,0 1 1,0-1 0,0 1 0,0-1-1,0 1 1,0-1 0,-1 1-1,1 0 5,0-1 0,0 0 0,0 0-1,-1 0 1,1 1 0,0-1-1,0 0 1,0 0 0,0 0 0,-1 0-1,1 0 1,0 1 0,0-1 0,-1 0-1,1 0 1,0 0 0,0 0 0,0 0-1,-1 0 1,1 0 0,0 0-1,0 0 1,-1 0 0,1 0 0,0 0-1,0 0 1,-1 0 0,1 0 0,0 0-1,0 0 1,-1 0 0,1 0-1,0 0 1,0 0 0,-1 0 0,1 0-1,0-1 1,0 1 0,0 0 0,-1 0-1,1 0 1,0 0 0,0-1 0,0 1-1,0 0 1,-1 0 0,1 0-1,0-1 1,0 1 0,0 0 0,0 0-1,0-1 1,0 1 0,0 0 0,-8-15 245,-29-141 1006,37 155-1253,0-1 0,-1 1 0,1 0 0,0 0-1,0-1 1,0 1 0,0 0 0,0-1 0,0 1 0,0 0 0,0-1-1,1 1 1,-1 0 0,0-1 0,1 1 0,-1 0 0,1 0 0,0 0-1,-1 0 1,1-1 0,0 1 0,-1 0 0,1 0 0,0 0 0,0 0-1,0 0 1,0 1 0,0-1 0,0 0 0,0 0 0,1 1 0,-1-1-1,2 0 1,4-1-51,-1 0-1,1 1 1,0 0-1,0 0 0,11 0 1,20-2-365,-29 1 246,0-1 1,-1 0 0,1 0-1,0-1 1,-1 0-1,0 0 1,0-1-1,0 0 1,-1-1-1,0 1 1,0-2 0,0 1-1,0-1 1,-1 0-1,0 0 1,-1 0-1,0-1 1,0 0-1,0 0 1,-1 0-1,0-1 1,-1 1 0,0-1-1,3-16 1,-3 14 96,-1 0 1,0 1 0,0-1 0,-1 0 0,-1 0-1,0 1 1,0-1 0,-4-16 0,4 26 80,0 1 0,0-1 1,0 1-1,0 0 1,0-1-1,0 1 1,0-1-1,0 1 0,0 0 1,-1-1-1,1 1 1,0 0-1,0-1 1,0 1-1,-1 0 1,1-1-1,0 1 0,0 0 1,-1-1-1,1 1 1,0 0-1,-1 0 1,1 0-1,0-1 0,-1 1 1,1 0-1,0 0 1,-1 0-1,1 0 1,-1-1-1,1 1 1,0 0-1,-1 0 0,-9 11 292,-3 21 122,6 2-149,1 0 0,1 0 1,2 1-1,1-1 0,2 1 1,2 0-1,1-1 0,15 68 1,-16-94-256,-1-2-13,0 0 1,1 0-1,0-1 1,0 1-1,4 6 1,-7-33-293,-13-26-375,-30-67 0,3 10 397,40 102 291,0 0 0,0-1 1,1 1-1,-1 0 0,1 0 1,-1-1-1,1 1 0,0 0 0,0-1 1,0-3-1,1 5-5,-1 0 0,1 0 0,-1 0 1,1 1-1,-1-1 0,1 0 0,0 0 0,-1 1 0,1-1 0,0 1 0,0-1 0,-1 1 1,1-1-1,0 1 0,0-1 0,0 1 0,0 0 0,0-1 0,0 1 0,0 0 0,0 0 0,-1 0 1,1-1-1,0 1 0,0 0 0,0 0 0,0 1 0,1-1 0,21-1 368,49-3-392,-67 4-119,1-1 1,0-1-1,-1 1 1,1-1-1,0 0 1,-1 0-1,0 0 1,1-1-1,6-4 1,-1-8-137,-7-3-146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 19572,'-13'6'1232,"-1"1"206,-25 16 0,35-21-1230,1 1 0,0-1 0,0 1-1,0 0 1,0 0 0,1 0 0,-1 0 0,1 0-1,0 0 1,0 1 0,0-1 0,-3 7 0,5-9-179,0 0 0,0 0 0,-1 0 0,1 0 1,0-1-1,0 1 0,0 0 0,0 0 1,0 0-1,0 0 0,1 0 0,-1-1 0,0 1 1,0 0-1,0 0 0,1 0 0,-1-1 0,1 1 1,-1 0-1,0 0 0,1-1 0,-1 1 0,1 0 1,0-1-1,-1 1 0,1 0 0,-1-1 0,1 1 1,0-1-1,0 1 0,-1-1 0,1 0 0,0 1 1,0-1-1,-1 0 0,1 1 0,0-1 1,0 0-1,0 0 0,0 0 0,-1 0 0,1 0 1,1 0-1,4 1 18,1 0 0,-1-1 1,1 0-1,10-1 0,11-5-28,1-1 0,-2-1-1,1-2 1,-1 0 0,44-25 0,37-14-76,-102 48 130,-9 7 4,-11 9 68,13-14-122,-24 29 283,24-29-293,1 0 0,-1 0 0,1 0 0,-1 0 0,1 0 0,0 0 0,-1 0 0,1 0 0,0 0 0,0 0 0,0 0 0,-1 0 0,1 0 0,1 2 0,-1-3-4,0 1 0,0-1 0,1 1 0,-1-1 1,0 1-1,1-1 0,-1 1 0,1-1 0,-1 0 0,1 1 0,-1-1 1,1 1-1,-1-1 0,1 0 0,-1 1 0,1-1 0,-1 0 1,1 0-1,0 0 0,-1 1 0,1-1 0,-1 0 0,1 0 1,0 0-1,-1 0 0,1 0 0,0 0 0,14-1-125,-1 0-1,0 0 1,1-2-1,-1 0 1,0 0 0,25-11-1,-4 2-617,53-11-3611,-99 32 2928,-8 4 650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21573,'-2'-5'1800,"2"1"-1712,7 0 952,0 4-296,2 0 9,1-2-305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16 219 16404,'-1'0'91,"0"-1"1,0 1 0,0-1-1,0 1 1,0-1 0,0 1-1,1-1 1,-1 1 0,0-1-1,1 0 1,-1 1 0,0-1-1,1 0 1,-1 0 0,0 0-1,1 1 1,0-1 0,-1 0-1,1 0 1,-1 0 0,1 0-1,0 0 1,0 0 0,-1 0-1,1 0 1,0 0 0,0 0-1,0 0 1,0 0 0,0 0-1,0 0 1,1 0 0,-1 0-1,0-1 1,2-4 260,-1 1 0,1-1-1,0 1 1,5-10 0,2 0 120,0 0-1,1 1 1,1 0-1,0 1 0,1 0 1,0 1-1,1 0 1,0 1-1,19-12 1,-30 22-439,-1-1 0,1 1 0,0 0 0,-1 1 1,1-1-1,0 0 0,-1 0 0,1 1 1,0-1-1,0 1 0,0 0 0,0-1 0,-1 1 1,1 0-1,0 0 0,3 0 0,-4 1-19,0-1-1,0 0 0,-1 1 1,1-1-1,0 1 0,0 0 1,-1-1-1,1 1 0,0-1 1,0 1-1,-1 0 0,1 0 0,-1-1 1,1 1-1,-1 0 0,1 0 1,-1 0-1,1 0 0,-1 0 1,0-1-1,0 1 0,1 2 1,0 4 3,0 1 0,-1-1 0,0 1 0,0-1 0,-1 1 0,-1 7 0,-13 62 23,9-51-30,1 0 0,1 0 0,0 34 0,4-58-10,0-1 0,0 1 0,0 0 0,0 0 0,0 0-1,0 0 1,0 0 0,1-1 0,-1 1 0,1 0-1,-1 0 1,1-1 0,0 1 0,0 0 0,0-1 0,0 1-1,0-1 1,0 1 0,0-1 0,0 1 0,1-1-1,1 2 1,-1-2 2,0-1 0,0 1 0,0-1 0,-1 0 0,1 1 0,0-1 0,0 0 0,0 0 0,0-1 0,-1 1 0,1 0 0,0-1-1,0 1 1,0-1 0,-1 1 0,1-1 0,0 0 0,1-1 0,9-4 25,-1-1-1,0 0 1,-1-1-1,0-1 1,9-9 0,1-4 28,-1-1 0,-1-1 1,-2-1-1,0-1 1,-2 0-1,15-35 1,-35 86-153,1 1 0,1 1 1,1-1-1,1 46 1,2-68 98,0 0 0,1-1 0,-1 1 1,1 0-1,0 0 0,0 0 0,0-1 1,1 1-1,-1-1 0,1 1 0,0-1 0,0 1 1,0-1-1,4 5 0,-4-7 13,0 1-1,0-1 1,1 1-1,-1-1 1,0 0-1,1 1 1,-1-1-1,0-1 1,1 1-1,-1 0 1,1 0-1,0-1 1,-1 0-1,1 1 1,-1-1-1,1 0 1,0 0-1,-1-1 1,1 1-1,0 0 1,-1-1-1,4-1 1,3-1 63,1-1 1,0 0 0,-1 0 0,0-1 0,0 0 0,-1-1 0,1 0 0,-1 0 0,-1-1 0,1 0 0,-1-1-1,0 1 1,-1-1 0,0-1 0,0 1 0,-1-1 0,0 0 0,0 0 0,-1-1 0,0 1 0,-1-1-1,0 0 1,3-15 0,-6 22-66,0 0 0,0 1-1,0-1 1,0 0 0,0 0-1,-1 0 1,1 0 0,-1 0-1,0 1 1,1-1 0,-2 0-1,1 0 1,0 1 0,0-1-1,-1 1 1,1-1 0,-3-2-1,3 5-11,0-1 0,1 0 0,-1 1-1,0-1 1,0 1 0,0-1 0,1 0 0,-1 1 0,0 0-1,0-1 1,0 1 0,0 0 0,0-1 0,0 1-1,0 0 1,0 0 0,0 0 0,0 0 0,0 0-1,-1 0 1,0 0-3,1 1 0,-1 0 0,0-1 0,1 1 0,-1 0-1,1 0 1,-1 0 0,1 0 0,-1 0 0,1 0 0,-1 0 0,1 0-1,0 1 1,0-1 0,-1 2 0,-1 1-10,0 0-1,1 1 1,0-1 0,-1 1 0,2 0-1,-1-1 1,1 1 0,-2 5 0,3-9-60,-1 1 1,1-1 0,0 0 0,-1 1 0,1-1 0,0 0 0,0 1-1,0-1 1,0 0 0,0 1 0,0-1 0,1 0 0,-1 1 0,0-1-1,1 0 1,-1 0 0,1 1 0,-1-1 0,1 0 0,-1 0-1,1 0 1,0 1 0,0-1 0,0 0 0,-1 0 0,1 0 0,0-1-1,0 1 1,0 0 0,0 0 0,1 0 0,-1-1 0,0 1 0,2 0-1,-2-1 36,0 1-1,0-1 0,0 0 0,0 0 0,0 0 0,0 0 0,0 0 0,0-1 0,0 1 0,0 0 1,0 0-1,-1-1 0,1 1 0,0 0 0,0-1 0,0 1 0,0-1 0,0 1 0,-1-1 1,1 0-1,0 1 0,0-1 0,-1 0 0,1 1 0,0-1 0,0-1 0,17-21-590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7 166 13899,'-1'2'233,"0"0"-1,0 0 1,1-1 0,-1 1-1,0 0 1,1 0 0,-1 0-1,1 0 1,-1 0 0,1 1-1,0-1 1,0 0 0,0 0-1,0 0 1,1 0 0,-1 0 0,0 0-1,1 0 1,-1 0 0,1 0-1,0 0 1,0 0 0,0 0-1,0-1 1,0 1 0,0 0-1,0-1 1,1 1 0,-1 0-1,0-1 1,1 1 0,-1-1-1,3 1 1,0 2-6,0-2 0,0 1 0,0 0 0,0-1 0,1 0 0,-1 0-1,1 0 1,0 0 0,0-1 0,-1 0 0,1 0 0,10 1 0,-7-3-128,-1 0 0,1-1 0,-1 0 1,1 0-1,-1-1 0,0 0 0,0 0 0,0 0 0,0-1 1,0 0-1,-1 0 0,0-1 0,0 0 0,0 0 0,0 0 1,-1-1-1,0 0 0,6-9 0,-7 9-57,1-1 0,-1 1 0,-1-1 0,1 0 0,-1-1 0,0 1 0,-1 0 0,3-11-1,-5 14-14,1-1-1,-1 0 0,1 1 0,-1-1 0,0 0 0,-1 1 0,1-1 0,-1 0 0,0 1 0,0-1 0,-1 1 0,1-1 0,-1 1 0,-2-5 1,3 7-20,-1 0 1,1 0 0,0 0 0,-1 0 0,1 0 0,-1 0 0,0 0 0,0 1 0,1-1 0,-1 1 0,0-1 0,0 1 0,-1 0 0,1 0 0,0-1 0,0 2 0,-1-1 0,1 0 0,0 0 0,-1 1 0,1-1 0,0 1 0,-1 0 0,1 0 0,-1 0 0,1 0 0,-1 0 0,1 0 0,0 1 0,-1-1 0,1 1 0,-1 0 0,1-1 0,-4 3-1,-1 1-2,0-1-1,0 1 0,1 0 0,-1 1 1,1 0-1,0 0 0,1 0 0,-1 0 1,-8 13-1,5-6-1,2 0 1,0 1-1,-8 19 0,13-28 1,0 0-1,0 1 0,1-1 1,0 1-1,0-1 0,0 1 1,0 0-1,1 0 1,0-1-1,0 1 0,0 0 1,0-1-1,1 1 1,2 7-1,-3-11 0,1 0 0,-1 0 0,1 0 1,-1 0-1,1 0 0,0 0 0,-1 0 0,1 0 0,0 0 1,0 0-1,0 0 0,0-1 0,0 1 0,0 0 1,0-1-1,0 1 0,0-1 0,0 1 0,0-1 0,2 1 1,0 0 3,-1-1 1,1 0 0,0 0 0,0 0-1,-1 0 1,1 0 0,0 0 0,4-2 0,6-2 23,-1 0 1,0-1-1,12-7 1,-14 7-10,33-18 86,-28 15-71,0 0-1,1 0 1,20-6 0,-35 13-36,0 1 0,1-1 0,-1 1 1,1 0-1,-1-1 0,1 1 0,-1 0 0,0 0 0,1 0 0,-1 0 0,1 0 0,-1 0 1,1 1-1,-1-1 0,1 0 0,-1 1 0,0-1 0,1 1 0,-1-1 0,0 1 0,1 0 1,-1 0-1,0-1 0,0 1 0,0 0 0,0 0 0,0 0 0,0 0 0,2 2 0,0 3 0,-1-1-1,0 0 0,0 1 1,0-1-1,-1 1 0,2 7 1,-2-7-5,0 0 0,1 0 0,-1-1 0,1 1 0,5 8 0,-6-12 8,0 0-1,1 0 1,-1 0-1,1 0 1,-1-1-1,1 1 1,0-1-1,0 1 1,0-1-1,0 0 1,0 0-1,0 1 1,0-1-1,0-1 1,0 1-1,0 0 1,3 0-1,-1 0 7,0-1-1,1 0 0,-1 0 0,0 0 1,0 0-1,1-1 0,-1 1 0,8-3 0,4-3 39,0-1-1,-1 0 0,26-16 0,-31 17-19,24-16 39,12-7-1,-46 29-66,0 0 1,0 0-1,0 0 0,0 0 1,0 0-1,0 0 0,1 0 0,-1 0 1,0 0-1,0-1 0,0 1 1,0 0-1,0 0 0,0 0 1,1 0-1,-1 0 0,0 0 0,0 0 1,0 0-1,0 0 0,0 0 1,0 0-1,1 0 0,-1 0 0,0 0 1,0 1-1,0-1 0,0 0 1,0 0-1,0 0 0,0 0 0,1 0 1,-1 0-1,0 0 0,0 0 1,0 0-1,0 0 0,0 0 0,0 0 1,0 1-1,0-1 0,0 0 1,0 0-1,0 0 0,0 0 0,1 0 1,-1 0-1,0 1 0,-2 8 6,-5 8-20,1-4-16,5-8-229,-1-1 1,0 1 0,-1-1-1,1 0 1,-1 0 0,1 0 0,-1 0-1,-1 0 1,-5 5 0,6-8-163,-2-7-144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18092,'0'3'467,"-1"0"-1,0-1 1,0 1 0,0 0-1,0-1 1,0 1 0,0-1 0,-3 3-1,-3 9 704,3-5-570,-22 68 1808,23-67-2296,1 0-1,0 0 1,0 0 0,1 0 0,1 17-1,0-26-107,-1 0 0,1 0-1,1 0 1,-1 0-1,0-1 1,0 1-1,0 0 1,0 0-1,1 0 1,-1 0 0,0-1-1,1 1 1,-1 0-1,0 0 1,1-1-1,-1 1 1,1 0-1,-1-1 1,1 1 0,0 0-1,-1-1 1,1 1-1,0-1 1,-1 1-1,1-1 1,0 1-1,-1-1 1,1 0 0,0 1-1,0-1 1,0 0-1,-1 0 1,1 1-1,0-1 1,0 0-1,0 0 1,0 0 0,0 0-1,-1 0 1,1 0-1,0 0 1,0 0-1,0-1 1,0 1-1,-1 0 1,1 0 0,0-1-1,0 1 1,-1 0-1,2-2 1,6-1-2,-1-1 1,0 0-1,0 0 0,7-6 1,31-26-2,-29 22 1,0 0-1,2 2 1,-1 0 0,37-18-1,-53 29-1,0 1 0,0-1 0,0 1 0,0-1 0,0 1 0,0 0 0,0 0 0,0-1 0,0 1 0,0 0 0,0 0 0,0 0 0,0 0-1,0 0 1,0 0 0,0 0 0,0 0 0,0 1 0,0-1 0,0 0 0,1 1 0,-2 0 0,1-1 0,-1 1 0,0 0 1,1-1-1,-1 1 0,0 0 0,0-1 0,1 1 0,-1 0 0,0-1 0,0 1 1,0 0-1,0-1 0,0 1 0,0 0 0,0 0 0,0-1 0,0 1 1,0 0-1,0 0 0,-1 0 0,-2 8 4,0 0 1,0-1-1,-8 12 1,9-16-1,-5 12 9,4-10-177,1 0 0,-1 0 0,0-1-1,-1 1 1,1-1 0,-1 1-1,0-1 1,0 0 0,-9 8 0,4-13-137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 14827,'12'-25'3322,"-9"19"-1173,-9 18-190,-4 9-1497,1 1 1,1 1-1,0-1 0,2 1 1,1 0-1,-3 27 0,7-47-453,1 0-1,0 1 0,0-1 0,1 0 0,-1 1 0,0-1 0,1 0 0,0 0 1,0 0-1,0 1 0,2 2 0,-3-5-1,1 0-1,0 1 1,0-1-1,0 0 1,0 0 0,0 0-1,0 0 1,1 0-1,-1 0 1,0 0 0,1-1-1,-1 1 1,0 0 0,1-1-1,-1 1 1,1-1-1,-1 1 1,0-1 0,1 0-1,-1 0 1,1 1-1,0-1 1,-1 0 0,1 0-1,-1-1 1,2 1 0,5-1 25,-1-1 1,0 0-1,1 0 1,-1-1-1,0 0 1,-1 0-1,1 0 1,0-1-1,-1 0 1,0 0-1,9-8 1,2-4 126,0 0-1,19-26 1,-2-6 71,-40 91-156,6-38-71,-1-1-1,1 1 0,0 0 0,1 0 0,-1-1 0,1 1 1,0 0-1,0-1 0,0 1 0,1 0 0,3 7 0,-4-10 8,0 0 0,1 0 0,-1 0 0,1-1 0,-1 1 0,1-1 0,-1 1-1,1-1 1,0 1 0,0-1 0,0 0 0,0 0 0,0 0 0,0 0 0,0 0 0,0 0-1,0-1 1,0 1 0,1-1 0,-1 1 0,0-1 0,0 0 0,0 0 0,1 0 0,-1 0-1,0 0 1,3-1 0,4-1 41,0-1-1,-1 1 1,1-1-1,-1-1 1,1 0 0,-1 0-1,0-1 1,0 0-1,-1 0 1,0 0-1,0-1 1,0 0 0,0-1-1,-1 0 1,0 0-1,-1 0 1,1 0-1,-1-1 1,-1 0-1,0 0 1,0-1 0,0 1-1,3-14 1,-7 10 1,-7 15-31,-8 19-8,12-18-9,1 0 0,0 0 0,0 0-1,1 0 1,-1 1 0,1-1-1,0 1 1,0-1 0,1 1-1,-1-1 1,1 1 0,0 4-1,0-8-2,1 0 0,-1-1 0,1 1-1,-1 0 1,0-1 0,1 1 0,-1-1-1,1 1 1,-1 0 0,1-1 0,0 0-1,-1 1 1,1-1 0,-1 1-1,1-1 1,0 0 0,0 1 0,-1-1-1,1 0 1,0 1 0,-1-1 0,1 0-1,0 0 1,0 0 0,-1 0 0,1 0-1,0 0 1,0 0 0,-1 0 0,1 0-1,0 0 1,0 0 0,-1-1-1,1 1 1,0 0 0,1-1 0,26-10 11,-8 2-1,-13 5-11,0 0-1,1 0 1,-1 1 0,1 0 0,0 0-1,0 1 1,0 0 0,15-1-1,-22 3 2,0 0-1,0 0 1,0 0-1,0 1 0,0-1 1,-1 0-1,1 1 1,0-1-1,0 1 0,0-1 1,0 1-1,-1 0 0,1-1 1,0 1-1,-1 0 1,1-1-1,0 1 0,-1 0 1,1 0-1,-1 0 1,1-1-1,-1 1 0,1 0 1,-1 0-1,0 0 1,1 0-1,-1 0 0,0 1 1,5 38-32,-1-7 6,-4-32 25,1 0-1,-1-1 0,1 1 0,-1 0 0,1 0 0,-1 0 1,1-1-1,0 1 0,-1 0 0,1-1 0,0 1 0,-1-1 0,1 1 1,0-1-1,0 1 0,-1-1 0,1 1 0,0-1 0,0 0 1,0 1-1,0-1 0,0 0 0,0 0 0,0 0 0,-1 0 0,1 1 1,0-1-1,0-1 0,0 1 0,0 0 0,0 0 0,0 0 1,0 0-1,0-1 0,0 1 0,-1 0 0,1-1 0,0 1 0,0-1 1,0 1-1,-1-1 0,1 1 0,0-1 0,1-1 0,5-3 4,1-1 0,-1 0-1,9-11 1,-11 12-2,2-2-8,-3 2-3,0 1-1,0-1 1,0 1 0,1 0 0,0 0 0,0 1 0,0 0 0,1-1 0,-1 2 0,1-1 0,11-3 0,-16 5-79,1 1 0,-1-1 1,1 1-1,-1-1 0,1 0 0,-1 0 1,0 0-1,1 1 0,-1-1 0,0 0 1,0-1-1,0 1 0,1 0 0,-1 0 1,0 0-1,-1-1 0,1 1 0,0 0 1,0-1-1,0 1 0,-1-1 0,1 1 1,-1-1-1,1 1 0,-1-1 1,0 0-1,1 1 0,-1-1 0,0 1 1,0-1-1,0 0 0,0 1 0,-1-1 1,1 1-1,0-1 0,-1-2 0,-3-18-535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22317,'4'-2'2024,"0"2"-2056,8 2 1328,7-1-751,11 5-369,6 0-72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48 223 19764,'-8'14'1953,"8"-13"-1889,0-1 0,0 0 0,0 1 1,-1-1-1,1 0 0,0 1 1,0-1-1,0 0 0,0 1 1,0-1-1,0 0 0,0 0 1,0 1-1,1-1 0,-1 0 1,0 1-1,0-1 0,0 0 0,0 1 1,0-1-1,0 0 0,1 0 1,-1 1-1,0-1 0,0 0 1,1 1-1,0-1 89,1 1-1,0-1 1,0 1 0,0-1-1,0 0 1,0 0 0,0 0-1,0 0 1,0 0 0,0 0-1,0 0 1,0-1-1,-1 1 1,3-2 0,16-3 58,0-1 0,-1-1 0,0-1 0,-1-1 1,0 0-1,0-2 0,-1 0 0,0-1 0,-1 0 0,0-1 1,15-18-1,-27 27-185,0-1-1,0 0 1,-1 0 0,0 0 0,0-1 0,0 1 0,0-1 0,-1 0-1,3-10 1,-4 14-22,-1 1-1,0-1 1,0 0 0,0 1-1,0-1 1,0 0-1,0 1 1,0-1 0,-1 0-1,1 1 1,-1-1-1,1 1 1,-1-1 0,1 0-1,-1 1 1,-1-3-1,0 3-5,1-1-1,-1 1 0,1-1 0,-1 1 0,0 0 1,0 0-1,0 0 0,1-1 0,-1 2 0,0-1 0,0 0 1,0 0-1,-1 1 0,1-1 0,-4 0 0,-1 1-9,-1-1-1,1 2 1,0-1-1,-1 1 1,1 0-1,0 0 1,-1 1-1,1 0 1,0 0-1,0 1 0,1 0 1,-1 0-1,0 0 1,-7 6-1,-2 2-12,1 1 0,0 0 0,0 1 0,-16 18 0,20-18 19,0 0 0,1 1 0,1 1 1,-13 25-1,17-30 4,1 0 0,0 0 0,1 1 0,0-1 0,1 1 0,0 0 0,0-1 0,1 15 0,1-21 2,0-1-1,0 1 1,1-1-1,-1 1 0,1-1 1,0 1-1,0-1 1,0 1-1,1-1 0,-1 0 1,1 0-1,0 0 0,0 0 1,0 0-1,0 0 1,0 0-1,0-1 0,1 1 1,0-1-1,-1 1 1,1-1-1,0 0 0,0 0 1,0-1-1,0 1 1,1 0-1,-1-1 0,0 0 1,1 0-1,5 1 1,1 0-2,1 0 0,-1-1 1,0-1-1,1 1 1,-1-2-1,1 1 0,-1-2 1,0 1-1,14-5 1,1-2 0,-1-2 0,-1 0 1,0-2-1,0 0 1,25-19-1,-9 2 6,64-59 0,-86 72 8,-2-1 0,0-1 0,16-23 0,-39 59 51,1 0 0,0 1 0,2 0 0,0 0 0,-2 20 0,7-37-56,0 0 0,0 0-1,0 0 1,0-1 0,0 1-1,0 0 1,1 0 0,-1 0-1,0 0 1,1-1 0,0 1-1,-1 0 1,1-1 0,0 1-1,0 0 1,0-1 0,0 1-1,0-1 1,0 1 0,1-1-1,-1 0 1,2 2-1,-1-2 0,1 0 0,-1 0 0,0 0 0,1 0-1,-1-1 1,1 1 0,0-1 0,-1 1-1,1-1 1,-1 0 0,1 0 0,0 0 0,4-1-1,5-1 3,0-1 0,-1 0 0,1-1 0,0 0 0,14-8 0,32-21-121,87-64 1,-138 92 95,-7 5 14,1-1 1,-1 1-1,1-1 1,-1 1-1,1-1 1,-1 1-1,1-1 1,0 1-1,-1 0 1,1-1-1,-1 1 1,1 0-1,0 0 1,-1-1-1,1 1 1,0 0-1,-1 0 0,1 0 1,0 0-1,-1 0 1,1 0-1,0 0 1,-1 0-1,1 0 1,0 0-1,0 0 1,2 15-52,-3-13 51,0-1-1,0 1 0,0 0 1,0-1-1,0 1 1,1-1-1,-1 1 1,0 0-1,1-1 0,-1 1 1,1-1-1,0 1 1,-1-1-1,1 0 1,2 3-1,-1-2-8,0-1-1,0 1 1,1-1-1,-1 0 1,1 1-1,-1-1 1,1 0-1,0-1 1,-1 1-1,1 0 1,0-1-1,0 1 1,-1-1-1,1 0 1,4 0 0,47-8-337,-26 3 190,-27 5 126,1 0 0,-1-1 0,1 1 0,-1 0 0,1 0 0,-1 0 0,1 0 0,-1 0 0,1 0 0,-1 1 0,1-1 1,-1 0-1,1 1 0,-1-1 0,0 1 0,1 0 0,-1-1 0,0 1 0,1 0 0,1 1 0,-3-1 18,1 1 0,-1-1-1,1 0 1,-1 1 0,0-1-1,1 1 1,-1-1 0,0 0-1,0 1 1,0-1 0,0 1-1,0-1 1,0 1 0,0-1-1,-1 0 1,1 1 0,0-1-1,-1 0 1,1 1 0,-1-1-1,-1 3 1,-16 29-321,18-32 343,0-1-1,0 0 1,0 0-1,0 0 1,0 0-1,0 0 1,-1 1-1,1-1 1,0 0-1,0 0 1,0 0-1,0 0 1,0 0-1,-1 0 1,1 0-1,0 0 1,0 0 0,0 0-1,0 0 1,-1 0-1,1 0 1,0 0-1,0 0 1,0 0-1,0 0 1,-1 0-1,1 0 1,0 0-1,0 0 1,0 0-1,0 0 1,-1 0-1,1 0 1,0 0-1,0 0 1,0 0-1,0 0 1,-1-1-1,1 1 1,0 0-1,0 0 1,0 0-1,0 0 1,0 0-1,0 0 1,0-1-1,-1 1 1,1 0-1,0 0 1,0 0-1,0 0 1,0-1-1,0 1 1,0 0-1,0 0 1,0 0-1,0 0 1,0-1-1,0 1 1,0 0-1,-3-12-59,3-6 16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20596,'-7'-3'2161,"0"6"-1601,1 0-288,6 3 1752,1 1-2616,6-1 736,14 1-272,6 3-120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14379,'9'9'839,"0"0"0,0 0 0,1-1 0,0 0 0,1-1 0,20 11 0,73 27 1298,-104-45-2129,7 3 301,0 0 1,0-1-1,0-1 0,0 1 1,1-1-1,-1 0 1,15-1-1,-20 0-220,0 0-1,0 0 1,0 0 0,0-1-1,0 1 1,-1-1-1,1 1 1,0-1 0,0 0-1,0 0 1,-1 0 0,1 0-1,0 0 1,-1 0 0,1 0-1,-1-1 1,1 1 0,-1 0-1,1-1 1,-1 1 0,0-1-1,0 0 1,0 1-1,0-1 1,0 0 0,0 0-1,-1 0 1,1 1 0,0-1-1,-1 0 1,0 0 0,1 0-1,-1-3 1,0 3-78,0 0 1,0 0-1,0 0 1,0 0-1,0 1 1,0-1-1,-1 0 1,1 0-1,-1 0 0,1 0 1,-1 1-1,0-1 1,1 0-1,-1 0 1,0 1-1,0-1 1,0 1-1,-1-1 1,-1-2-1,0 2 14,0 0 0,0 0 0,0 0 0,0 0 0,0 1 0,0-1 0,0 1 0,-1 0 0,1 0 0,-4-1 0,-2 0 16,-1 1 0,1 0 0,0 1 0,-1 0 0,1 0 0,0 1 0,-13 2 0,15-1-44,-1 1 0,0-1 1,1 2-1,0-1 0,0 0 0,0 1 0,0 1 1,1-1-1,-1 1 0,-8 9 0,11-10 1,0-1 0,1 1 0,0 0 0,0 1 0,0-1 0,1 0 0,-1 1 0,1 0 0,0-1 0,0 1 0,1 0-1,-1 0 1,1 0 0,0 0 0,0 0 0,1 1 0,0 5 0,0-8 1,0-1-1,0 0 1,1 1 0,-1-1-1,1 1 1,-1-1 0,1 0-1,0 1 1,0-1-1,0 0 1,0 0 0,1 0-1,-1 0 1,1 0 0,-1 0-1,1 0 1,-1 0 0,1-1-1,4 4 1,-2-3-4,0 0 1,0 0-1,0 0 1,1 0-1,-1-1 1,0 0-1,1 1 1,-1-2-1,10 2 1,1-2-13,-1 0 0,0-1 1,1-1-1,-1 0 1,27-7-1,8-9-31,-1-2-1,47-27 1,-24 12-22,-71 34 70,0 1 0,0 0 0,1 0 0,-1 0 0,0-1 0,0 1 0,1 0 0,-1 0 0,0 0 0,0-1 0,1 1 0,-1 0 0,0 0 0,1 0 0,-1 0 0,0 0 0,1 0 0,-1 0 0,0 0 0,1 0 0,-1 0 0,0 0 0,1 0 0,-1 0 0,0 0 0,0 0 0,1 0 0,-1 0 0,0 0-1,1 0 1,-1 1 0,0-1 0,1 0 0,-1 0 0,0 0 0,0 0 0,1 1 0,-1-1 0,0 0 0,0 0 0,0 1 0,1-1 0,-1 0 0,0 0 0,0 1 0,0-1 0,0 0 0,1 1 0,-1-1 0,0 0 0,0 1 0,0-1 0,0 0 0,0 0 0,0 1 0,0-1 0,0 0 0,0 1 0,0-1 0,0 0 0,0 1 0,0-1 0,0 0-1,0 1 1,0-1 0,-1 0 0,1 1 0,0-1 0,0 0 0,-13 36 94,4-10 5,8-23-84,0 0 0,1 0 0,0 0 0,0 1 0,0-1 0,0 0 1,0 0-1,0 0 0,1 0 0,-1 1 0,1-1 0,0 0 0,0 0 0,0 0 0,1 0 0,-1-1 0,1 1 0,2 4 0,-1-4-17,-1-1 0,1 0 0,0 0-1,0 0 1,0 0 0,0 0 0,0 0-1,0-1 1,0 1 0,1-1 0,-1 0-1,0 0 1,1 0 0,-1-1 0,1 1-1,6-1 1,2 0-213,0 0 0,0-2 0,0 1 0,23-8 0,-4 2-713,-31 7 903,0 0 1,0 0-1,0 0 0,1 0 1,-1 0-1,0 0 0,0 0 0,1 0 1,-1 0-1,0 0 0,0 0 1,0 0-1,1 0 0,-1 0 0,0 0 1,0 0-1,1 0 0,-1 0 1,0 0-1,0 0 0,0 0 1,1 0-1,-1 0 0,0 0 0,0 0 1,0 1-1,1-1 0,-1 0 1,0 0-1,0 0 0,0 0 1,0 1-1,0-1 0,1 0 0,-1 0 1,0 1-1,-3 7-402,-9 10-167,-14 11 163,15-17 335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17660,'8'-3'325,"-1"1"1,1 0-1,0 1 0,1-1 1,-1 2-1,0-1 0,0 1 1,0 0-1,0 1 0,0 0 1,1 0-1,-1 1 1,0 0-1,-1 0 0,1 1 1,10 5-1,-12-5-199,0 1 0,0 0-1,0 0 1,-1 0 0,0 1 0,0 0 0,0 0-1,0 0 1,-1 0 0,0 1 0,0 0 0,-1 0-1,1 0 1,-1 0 0,-1 1 0,1-1-1,-1 1 1,0-1 0,1 12 0,-1-5-95,-1 1 0,-1-1 0,0 0 0,-1 0-1,0 0 1,-1 0 0,-1 0 0,0 0 0,-1 0 0,-9 23 0,-7 6 50,-45 69 1,31-57 51,33-52-119,-1 0 1,1-1-1,0 1 0,0 0 1,0 0-1,0 0 0,1 1 1,-1-1-1,0 0 0,1 0 1,-1 0-1,1 0 0,0 1 1,0-1-1,0 4 0,1-5 1,0 0 1,-1 0-1,1 0 0,0 0 0,0 0 0,0 0 0,0 0 0,0 0 0,0 0 0,1-1 1,-1 1-1,0 0 0,0-1 0,0 1 0,1-1 0,-1 1 0,0-1 0,1 0 0,-1 0 1,0 1-1,1-1 0,-1 0 0,0 0 0,1 0 0,-1 0 0,2-1 0,23 1 183,1-2 0,-1-1-1,35-8 1,76-26 109,-121 33-367,-11 3-96,0 0-1,0 0 0,0 0 0,-1-1 0,1 0 0,0 0 1,0 0-1,-1-1 0,0 0 0,1 1 0,5-7 0,-10 9 137,1 0 0,-1-1 0,0 1 0,0-1 0,0 1 0,0-1-1,0 1 1,0-1 0,0 1 0,0 0 0,0-1 0,0 1 0,0-1 0,0 1-1,0-1 1,0 1 0,0-1 0,0 1 0,0 0 0,0-1 0,-1 1 0,1-1-1,0 1 1,0-1 0,-1 1 0,1 0 0,0-1 0,0 1 0,-1 0 0,1-1-1,0 1 1,-1 0 0,1 0 0,0-1 0,-1 1 0,1 0 0,-1 0 0,1-1-1,-1 1 1,1 0 0,0 0 0,-1 0 0,0-1-34,-19-11-590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45 18372,'-16'24'3275,"13"-19"-2841,-1 0 0,1 0 0,0 0 0,0 0 0,0 1 0,1 0 0,0-1 0,-2 7 0,3-7-288,0 1-1,0-1 0,1 0 0,-1 1 0,1-1 0,1 0 0,-1 1 0,1-1 0,-1 0 0,1 0 0,1 1 0,-1-1 0,3 6 0,-2-9-116,-1 0-1,1 1 0,-1-1 0,1 0 0,0 0 1,0 0-1,0 0 0,0 0 0,0 0 0,0-1 1,1 1-1,-1 0 0,1-1 0,-1 0 1,1 0-1,-1 0 0,1 0 0,0 0 0,-1 0 1,1-1-1,0 1 0,0-1 0,-1 0 0,1 0 1,0 0-1,4-1 0,2 0-15,0-1 0,0 0 1,-1 0-1,1-1 0,-1 0 0,0-1 0,0 0 1,0 0-1,-1-1 0,15-11 0,6-7-39,32-34 0,-49 46 22,78-80-114,-89 91 115,1-1 1,-1 1-1,1-1 0,-1 1 1,1-1-1,-1 1 1,1-1-1,0 1 0,-1-1 1,1 1-1,0 0 1,-1-1-1,1 1 1,0 0-1,0-1 0,-1 1 1,1 0-1,0 0 1,0 0-1,-1 0 1,1 0-1,0 0 0,0 0 1,0 0-1,0 1 2,-1-1 0,1 1 0,-1-1 0,1 1-1,-1 0 1,0-1 0,1 1 0,-1 0 0,0-1 0,1 1-1,-1 0 1,0 0 0,0-1 0,0 1 0,0 0 0,0 0-1,0-1 1,0 1 0,0 1 0,-8 47 9,7-41-7,1-8-1,-2 9 18,0 1 1,1 0-1,0 17 0,1-25-13,0 0 0,0 0-1,1 0 1,-1-1-1,0 1 1,1 0 0,0 0-1,-1 0 1,1-1-1,0 1 1,2 3 0,-2-4-2,-1-1 0,1 1 0,0 0 1,0-1-1,-1 1 0,1-1 1,0 1-1,0-1 0,0 1 0,0-1 1,0 0-1,0 1 0,0-1 1,0 0-1,0 0 0,0 0 0,0 0 1,0 0-1,0 0 0,0 0 1,0 0-1,0 0 0,0 0 0,1-1 1,12-4-132,0 0-1,0-1 1,-1-1 0,0 0 0,0-1-1,17-13 1,13-8-1063,-34 24 770,18-11-629,-25 15 915,-1 1-1,0-1 0,1 1 1,-1-1-1,1 1 1,-1-1-1,0 1 0,1 0 1,-1 0-1,1 0 1,-1 0-1,1 0 0,-1 0 1,1 0-1,2 1 1,-4-1 91,1 0 1,-1 0 0,0 0 0,1 1-1,-1-1 1,0 0 0,0 0 0,1 1-1,-1-1 1,0 0 0,1 0 0,-1 1-1,0-1 1,0 0 0,0 1 0,1-1-1,-1 0 1,0 1 0,0-1 0,0 0 0,0 1-1,0-1 1,0 1 0,0-1 0,0 0-1,0 1 1,0-1 0,0 0 0,0 1-1,0-1 1,0 1 0,0-1 0,0 0-1,0 1 1,0-1 0,0 0 0,-1 1 0,1-1-1,0 0 1,0 1 0,0-1 0,-1 0-1,1 1 1,0-1 0,-1 1 0,-13 13-828,-6-4 183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18204,'28'9'1952,"5"-4"-1264,2-2-295,8-4 1135,3-8-960,4 2-832,-4-6 568,-7 1-456,0-1-112</inkml:trace>
  <inkml:trace contextRef="#ctx0" brushRef="#br0" timeOffset="1">465 37 16756,'-1'15'1116,"1"-10"-695,-1 1 0,1-1 0,1 0 0,-1 0-1,1 1 1,1 7 0,-1-12-338,0 1 1,-1-1 0,1 0-1,0 0 1,-1 0-1,1 0 1,0 0 0,0 0-1,0 0 1,0 0-1,0 0 1,0 0 0,0 0-1,0-1 1,0 1-1,1 0 1,-1-1 0,0 1-1,0-1 1,1 1-1,-1-1 1,0 0 0,1 0-1,-1 1 1,0-1-1,1 0 1,-1 0 0,0 0-1,1 0 1,-1-1-1,2 1 1,21-4 144,0-2 0,0 0 0,0-2 0,44-20 0,-13 6-153,-30 12-48,43-15 4,-62 23-27,0 1-1,0 0 0,0 0 0,0 0 1,0 1-1,0 0 0,0 0 1,12 2-1,-16-2 8,0 1 1,1-1-1,-1 1 0,0 0 1,-1 0-1,1 0 1,0 0-1,0 0 0,0 1 1,-1-1-1,1 0 0,0 1 1,-1-1-1,1 1 0,-1 0 1,0-1-1,0 1 1,1 0-1,-1 0 0,0 0 1,-1 0-1,1 0 0,1 2 1,0 6 87,0 0 0,0-1 0,0 21 0,-2-23 16,0 0 0,1-1 0,0 1 1,0-1-1,0 1 0,1-1 1,3 10-1,-5-16-100,0 1 1,1-1-1,-1 1 1,0-1-1,1 0 1,-1 1-1,0-1 1,1 1-1,-1-1 0,0 0 1,1 1-1,-1-1 1,1 0-1,-1 1 1,1-1-1,-1 0 1,1 1-1,-1-1 0,1 0 1,-1 0-1,1 0 1,-1 0-1,1 1 1,-1-1-1,1 0 1,-1 0-1,1 0 1,0 0-1,-1 0 0,1 0 1,0-1-1,1 1-62,-1-1 0,1 0-1,0 0 1,-1 0 0,1 0-1,-1 0 1,1 0 0,-1-1 0,0 1-1,2-2 1,22-33-1010,-13 9 777,0-6-115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21357,'-4'2'1728,"2"-1"-1256,4 0-240,8 2 512,4-1-512,12 5-1056,6 0-384,10 1 880,3-3-200,3 0-305</inkml:trace>
  <inkml:trace contextRef="#ctx0" brushRef="#br0" timeOffset="1">385 62 18132,'-11'2'1377,"0"0"0,-18-1-1,-24 4 1100,50-4-2387,-1-1 1,1 1 0,0 0-1,0 0 1,0 1-1,0-1 1,0 1 0,1-1-1,-1 1 1,0 0-1,1 0 1,-1 0 0,-2 3-1,5-4-83,-1-1-1,1 1 0,-1 0 1,1-1-1,-1 1 1,1-1-1,0 1 0,-1 0 1,1-1-1,0 1 1,0 0-1,0-1 1,-1 1-1,1 0 0,0-1 1,0 1-1,0 0 1,0-1-1,0 1 0,0 0 1,0 0-1,1-1 1,-1 1-1,0 0 0,0-1 1,0 1-1,1 0 1,0 1-9,0 0 1,0-1-1,1 1 0,-1-1 1,0 1-1,1-1 1,-1 0-1,1 0 1,3 3-1,5 1-53,0 0 1,18 6-1,-22-9 59,29 10-75,31 12-119,-59-22 189,-1 2 0,0-1 0,0 0-1,-1 1 1,1 0 0,-1 1 0,9 9-1,-13-13 19,0 0-1,0 0 1,0 0-1,0 0 1,-1 0-1,1 0 1,0 0-1,-1 0 1,1 0-1,-1 1 1,0-1-1,1 0 1,-1 0-1,0 1 1,1-1-1,-1 0 1,0 1-1,0-1 1,0 0-1,0 0 1,-1 1-1,1-1 1,0 0-1,0 1 1,-1 0-1,0 1 21,-1-1 0,1 0 0,-1 0 0,0 0 0,1 0 0,-1 0 0,0 0 0,0 0 1,0-1-1,0 1 0,-5 2 0,-3 1 90,0-1 0,0 1 0,0-2 0,-1 1 1,-12 1-1,15-3-235,-1-1 1,1 0 0,-1 0-1,0-1 1,-9-1-1,16 1 24,0 0 0,0 0 0,0-1 0,0 1 0,0-1 0,0 1 0,0-1 0,0 0 0,1 0 0,-1 0 0,0 0-1,0 0 1,1 0 0,-1-1 0,0 1 0,1 0 0,-1-1 0,1 1 0,0-1 0,0 0 0,-1 1 0,1-1 0,0 0 0,0 0 0,1 0 0,-2-2 0,1-6-589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36 19812,'1'-1'83,"0"1"-1,-1-1 0,1 1 1,-1 0-1,1-1 0,-1 1 0,1-1 1,-1 1-1,0-1 0,1 1 1,-1-1-1,0 0 0,1 1 1,-1-1-1,0 1 0,0-1 1,1 0-1,-1 1 0,0-1 1,0 1-1,0-1 0,0 0 1,0 1-1,0-1 0,0 0 1,0 1-1,0-1 0,0 0 1,0 1-1,-1-1 0,1 0 0,0 1 1,-1-2-1,0 1 51,0 0-1,-1 0 0,1 0 1,-1 0-1,1 0 1,-1 0-1,1 1 1,-1-1-1,1 0 1,-1 1-1,0-1 1,-2 0-1,-6 0 391,0-1 0,1 1 0,-19 1-1,17 2-376,0-1 0,0 1 0,0 1 0,0 0 0,-20 9 0,26-10-141,0 1 0,0-1-1,0 1 1,0 0-1,1 1 1,0-1-1,0 1 1,0 0 0,0 0-1,0 0 1,1 0-1,-1 1 1,-4 9 0,7-13-8,1 0 0,-1 0-1,1 0 1,-1 0 0,1 1 0,0-1 0,-1 0 0,1 0 0,0 0 0,0 1 0,0-1 0,0 0 0,0 0 0,0 1 0,0-1 0,1 0 0,-1 0 0,0 0 0,1 1 0,-1-1 0,2 2 0,-1-2-6,0 1 0,0-1-1,1 1 1,-1-1-1,1 0 1,-1 1-1,1-1 1,0 0-1,-1 0 1,1-1 0,0 1-1,3 1 1,7 1-73,-1 0 1,1-1 0,22 1-1,-18-1-22,3 0-15,53 9-291,-67-10 382,0 0-1,0 0 0,0 1 0,-1 0 0,1 0 0,0 0 0,-1 1 0,1-1 0,-1 1 0,7 6 0,-10-8 36,0 0 0,-1-1 1,1 1-1,-1 0 0,1 0 1,-1 0-1,1 0 0,-1 0 1,1 0-1,-1 0 0,0 0 1,0 0-1,1 0 0,-1 0 1,0 0-1,0 0 0,0 0 0,0 0 1,0 0-1,0 0 0,0 0 1,-1 0-1,1 0 0,0 0 1,-1 0-1,1 0 0,0 0 1,-1 0-1,1 0 0,-1 0 1,0 0-1,1 0 0,-1-1 0,0 1 1,1 0-1,-1 0 0,-1 0 1,-2 3 64,-1 0 1,0 0 0,1-1-1,-2 0 1,-5 4-1,-14 5 394,-40 14-1,53-22-473,1 0 1,-1-2 0,0 1-1,0-2 1,0 1 0,-13-1-1,24-1-52,0 0 1,0 0-1,0 0 0,0 0 0,0 0 0,0 0 1,1 0-1,-1-1 0,0 1 0,0 0 0,0 0 1,0-1-1,1 1 0,-1-1 0,0 1 0,0 0 1,1-1-1,-1 1 0,0-1 0,1 0 1,-1 1-1,0-1 0,0 0 0,1 0-49,0 0 0,0 0 0,0 0-1,0 0 1,0 1 0,0-1 0,0 0 0,0 0 0,0 0-1,0 0 1,0 1 0,1-1 0,-1 0 0,0 0 0,1 1-1,-1-1 1,0 0 0,1 0 0,0 0 0,2-3-253,0-1 1,1 1 0,0 0-1,0 1 1,0-1 0,5-3-1,21-10-693,8 0-141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4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43 375 15771,'48'-41'2778,"-59"53"-1579,1 1 0,0 0 0,1 1 0,-12 24 0,16-31-1114,1 1 1,1 1 0,-1-1 0,1 1 0,1-1 0,-1 1 0,1 0 0,1 0 0,0 0-1,0 0 1,1 0 0,1 15 0,-1-21-70,1-1 0,-1 0 0,1 1 0,0-1 0,0 0-1,0 1 1,0-1 0,0 0 0,1 0 0,-1 0 0,0 0 0,1 0 0,0 0 0,-1 0-1,1 0 1,0-1 0,0 1 0,0-1 0,0 0 0,0 1 0,1-1 0,-1 0 0,0 0-1,0 0 1,1 0 0,-1-1 0,1 1 0,-1-1 0,1 1 0,-1-1 0,1 0 0,-1 0-1,1 0 1,-1 0 0,0-1 0,1 1 0,2-1 0,4-1-19,1-1-1,-1 1 1,-1-2 0,1 1 0,0-1 0,-1-1-1,0 1 1,12-10 0,-6 3-68,-1 0 1,0-1-1,0-1 0,-2 0 1,0-1-1,0 0 0,-1-1 0,-1 0 1,0 0-1,8-22 0,-15 20-149,-10 23 20,-15 23 46,14-15 95,2 0 1,0 1 0,0 0 0,1 0-1,1 0 1,1 0 0,0 1 0,1 0 0,1 0-1,0 0 1,1 26 0,1-39-60,0 0 0,1 0 0,-1 0 0,1 0 0,0 0 1,0 0-1,0 0 0,0 0 0,1 0 0,-1 0 0,1 0 0,0-1 0,0 1 0,2 3 1,-2-5 69,-1 0 1,1 0 0,-1 0-1,1 0 1,-1 0 0,1-1-1,0 1 1,-1 0 0,1-1-1,0 1 1,-1-1 0,1 1-1,0-1 1,0 0 0,-1 0-1,1 0 1,0 0 0,0 0-1,0 0 1,-1-1 0,1 1-1,0 0 1,0-1 0,-1 0-1,1 1 1,2-2 0,25-17-687</inkml:trace>
  <inkml:trace contextRef="#ctx0" brushRef="#br0" timeOffset="1">541 1 15747,'-7'1'382,"1"2"1,0-1-1,0 1 0,1 0 0,-1 0 0,1 1 0,-1-1 0,1 1 1,0 0-1,0 1 0,1-1 0,-1 1 0,1 0 0,-7 11 0,2-3 182,2 0 0,-1 1-1,2 0 1,-1 1 0,-3 15-1,8-23-412,0 0 0,0 0 0,1-1 0,0 1 0,1 0 0,-1 0 0,1 1 0,1-1 0,-1 0 0,1 0 0,0-1 0,5 14 0,-5-16-132,1 0 0,0-1-1,0 1 1,0-1-1,1 1 1,-1-1-1,1 0 1,0 0-1,-1 0 1,2 0 0,-1-1-1,0 1 1,0-1-1,1 0 1,-1 0-1,1 0 1,0 0-1,0-1 1,-1 1 0,1-1-1,0 0 1,0 0-1,6 0 1,3 0-20,0-1 0,1 0 1,-1-1-1,0-1 0,0 0 1,0 0-1,0-2 0,14-4 0,38-9-34,-64 17 35,-1 0-1,1 0 1,-1-1-1,0 1 1,1 0-1,-1 0 1,1 0-1,-1 0 0,1 0 1,-1 0-1,1-1 1,-1 1-1,0 0 1,1 0-1,-1 1 1,1-1-1,-1 0 0,1 0 1,-1 0-1,1 0 1,-1 0-1,0 0 1,1 1-1,-1-1 1,1 0-1,-1 0 0,0 1 1,1-1-1,-1 0 1,1 0-1,-1 1 1,0-1-1,0 0 1,1 1-1,-1-1 0,0 1 1,0-1-1,1 0 1,-1 1-1,0-1 1,0 1-1,0-1 1,0 1-1,1-1 0,-1 1 1,0-1-1,0 0 1,0 1-1,0-1 1,0 1-1,0-1 1,0 1-1,-1-1 0,1 1 1,0-1-1,0 1 1,0-1-1,0 0 1,0 1-1,-1-1 1,1 1-1,-17 29 8,15-27-8,-99 144-1,99-144-4,1-1-1,-1 1 1,1-1 0,0 1 0,-1 0 0,1-1 0,1 1-1,-1 0 1,-1 4 0,3-6 3,-1 0 0,0-1 0,0 1 1,0 0-1,0-1 0,0 1 0,1 0 0,-1 0 0,0-1 0,1 1 1,-1-1-1,0 1 0,1 0 0,-1-1 0,1 1 0,-1-1 0,1 1 1,-1-1-1,1 1 0,0-1 0,-1 1 0,1-1 0,0 0 0,-1 1 0,1-1 1,0 0-1,-1 1 0,1-1 0,0 0 0,-1 0 0,1 0 0,0 0 1,0 0-1,-1 0 0,1 0 0,0 0 0,0 0 0,1 0 0,37-1-156,1-2-1,61-11 1,-48 5-564,-43 8 514,2-1-263,0 0-1,21-7 1,-31 9 405,1-1 0,-1 0 1,0 0-1,1 0 0,-1 0 0,0-1 0,0 1 1,0-1-1,0 1 0,0-1 0,0 0 0,0 0 1,-1 1-1,1-1 0,0-1 0,-1 1 0,0 0 1,1 0-1,0-4 0,2-16-693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17164,'-6'-7'2168,"15"5"-992,9-1-431,12 3 1447,9-1-648,12 1-415,4-2-297,1 2-720,-3-1 168,4 1-240,-4 0-56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19108,'-8'24'5574,"-8"26"-4591,12-36-886,0 0 0,1 0 0,1 1-1,0 0 1,1-1 0,1 1-1,0 0 1,1-1 0,3 16-1,-3-27-86,0-1 1,0 1-1,0-1 0,0 1 0,0-1 0,1 1 0,0-1 0,-1 0 1,1 0-1,0 1 0,0-1 0,0-1 0,0 1 0,0 0 0,0 0 1,1-1-1,-1 1 0,1-1 0,3 1 0,5 3-10,1-2-1,-1 0 1,18 3 0,-20-5-14,0 0 0,-1 1 0,0 0 0,1 1 0,-1 0 0,14 7 0,-20-9 10,0 0 0,0 1 0,0-1 0,0 1-1,0 0 1,0 0 0,-1 0 0,1-1 0,0 1-1,-1 1 1,0-1 0,1 0 0,-1 0 0,0 0 0,0 1-1,0-1 1,-1 1 0,1-1 0,-1 1 0,1-1-1,-1 1 1,0-1 0,0 1 0,0-1 0,0 1-1,0-1 1,0 1 0,-1-1 0,1 1 0,-1-1-1,0 0 1,0 1 0,0-1 0,0 0 0,0 1-1,0-1 1,-3 4 0,-1 1 59,0 0-1,-1-1 1,1 0 0,-1 0-1,-1 0 1,1 0-1,-1-1 1,0 0 0,0-1-1,-9 6 1,10-8 1,0 0 1,0-1 0,0 1-1,0-1 1,0 0 0,0 0-1,0-1 1,0 0-1,0 0 1,0 0 0,0-1-1,0 0 1,0 0 0,0 0-1,0-1 1,0 0-1,1 0 1,-1-1 0,-6-3-1,8 4-166,1 0 0,-1 0-1,1-1 1,-1 1 0,1-1-1,0 0 1,0 0 0,1 0 0,-1 0-1,1-1 1,-1 1 0,1-1-1,0 1 1,0-1 0,1 0 0,-1 1-1,1-1 1,-1 0 0,1 0-1,1 0 1,-1-1 0,1 1-1,-1 0 1,1 0 0,0 0 0,0 0-1,1 0 1,-1 0 0,2-5-1,0 6-67,-1-1-1,1 0 1,0 0-1,0 1 1,0-1 0,0 1-1,0 0 1,1 0-1,0 0 1,0 0-1,0 0 1,0 0-1,0 1 1,0-1-1,1 1 1,5-3-1,16-8-840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127 232 17580,'8'1'343,"0"0"1,1 0 0,-1-1-1,1 0 1,-1-1 0,0 1 0,1-2-1,-1 1 1,0-1 0,0 0-1,0-1 1,0 0 0,0 0-1,-1-1 1,1 0 0,-1 0-1,0-1 1,0 0 0,0 0-1,-1 0 1,0-1 0,0 0 0,6-8-1,-7 8-214,-1 0-1,1 0 1,-1-1 0,0 0-1,-1 0 1,0 0-1,0 0 1,0 0-1,1-10 1,-3 15-119,-1-1-1,1 1 1,-1-1-1,0 0 1,0 1-1,0-1 1,0 1-1,0-1 1,0 0-1,-1 1 1,1-1-1,-1 1 1,0-1-1,0 1 1,0 0-1,0-1 1,0 1-1,-1 0 1,1 0-1,-1-1 1,1 1-1,-1 0 1,0 1-1,0-1 1,1 0-1,-1 0 1,-1 1-1,1-1 1,0 1-1,-4-2 1,0 0-5,-1 1 0,0 0 0,1 1 0,-1-1 0,0 1 1,0 0-1,0 1 0,0 0 0,0 0 0,0 0 0,0 1 1,0 0-1,0 1 0,0-1 0,1 1 0,-1 0 0,0 1 1,1 0-1,0 0 0,-10 6 0,2 0-1,1 0 0,0 1-1,0 0 1,1 1 0,0 0 0,0 1-1,-16 23 1,21-24 6,1-1 0,0 1 0,0 0-1,1 0 1,0 1 0,1 0 0,1-1-1,-4 18 1,6-26-23,1 1 0,-1 0 0,1-1-1,0 1 1,0 0 0,0-1 0,0 1 0,1 0 0,0-1-1,-1 1 1,1 0 0,1-1 0,-1 1 0,0-1 0,1 0-1,0 1 1,-1-1 0,2 0 0,-1 0 0,0 0 0,0 0-1,1-1 1,-1 1 0,1 0 0,0-1 0,0 0 0,0 0-1,0 0 1,0 0 0,1 0 0,4 1 0,1 0-115,0-1 0,1 1 0,-1-2 1,0 0-1,1 0 0,-1 0 0,1-1 0,-1-1 0,1 0 1,-1 0-1,1-1 0,-1 0 0,0 0 0,0-1 1,0 0-1,0-1 0,0 0 0,14-10 0,32-19-412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16988,'-34'104'4397,"-13"53"-83,40-130-3833,-11 64 618,17-82-1018,0 0 0,0-1-1,1 1 1,0 0 0,1 0 0,0 0 0,4 16 0,-4-23-78,-1 0 1,1 0-1,0 0 0,0-1 1,0 1-1,1 0 0,-1 0 1,0-1-1,1 1 0,-1-1 1,1 1-1,-1-1 0,1 0 1,0 0-1,0 1 0,-1-1 1,1 0-1,0-1 0,0 1 1,0 0-1,0 0 0,0-1 1,0 1-1,0-1 0,0 0 1,0 0-1,0 0 0,1 0 1,-1 0-1,0 0 0,2 0 1,10-2-7,0-1-1,-1 0 1,24-8 0,-7 2 2,-24 7-4,0 1-1,0 0 0,0 0 0,1 1 1,-1 0-1,0 0 0,0 0 0,0 1 0,0 0 1,0 0-1,7 2 0,-10-1 4,0-1 0,-1 0-1,1 0 1,-1 1 0,0 0 0,1-1-1,-1 1 1,0 0 0,0 0 0,0 0-1,0 0 1,-1 1 0,1-1-1,0 0 1,-1 1 0,0-1 0,1 1-1,-1-1 1,0 1 0,0 0 0,-1 0-1,1-1 1,0 1 0,-1 0 0,0 4-1,1-2 5,-1-2 5,1 0 1,-1 0 0,0-1 0,1 1-1,-1 0 1,-1 0 0,1 0-1,0-1 1,-1 1 0,1 0-1,-1 0 1,-2 5 0,5-33 326,2 10-234,2-19 45,2 1 0,1 1-1,16-37 1,-23 67-149,-1 0 0,1 0 0,-1 0-1,1 0 1,0 0 0,-1 0 0,1 1 0,0-1-1,0 1 1,0-1 0,0 1 0,1 0-1,-1-1 1,0 1 0,0 0 0,1 1 0,-1-1-1,1 0 1,-1 1 0,1-1 0,-1 1 0,1 0-1,3 0 1,9 0-138,-1 1 0,0 1 0,16 3 0,-4-1-318,-16-2 187,-5-1 47,1-1 1,-1 1-1,0-1 1,1 0 0,-1 0-1,0 0 1,1-1-1,6-1 1,-6-3-298,-9-2-76</inkml:trace>
  <inkml:trace contextRef="#ctx0" brushRef="#br0" timeOffset="1">0 155 16916,'6'-3'1872,"10"0"-1280,8-1-248,7-4 912,2 6-2368,6 0 1320,2 9-240,1 5-288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18 16187,'-12'3'561,"0"1"-1,0 0 1,1 0-1,0 1 1,0 0-1,0 1 0,0 1 1,-9 7-1,13-9-307,1 0 1,0 0-1,0 1 0,0 0 0,1 1 0,0-1 0,0 1 1,1 0-1,0 0 0,0 0 0,0 1 0,-4 12 1,8-18-206,-1 0 0,1 0 0,-1 0 0,1-1 0,0 1 0,0 0 0,0 0 0,0 0 0,0 0 0,0-1 0,0 1 0,0 0 0,2 3 0,-2-4-28,0-1 0,1 1 1,-1 0-1,1-1 0,-1 1 0,1-1 1,-1 1-1,1-1 0,-1 1 0,1-1 1,0 1-1,-1-1 0,1 1 0,0-1 1,-1 0-1,1 1 0,0-1 1,0 0-1,-1 0 0,1 0 0,0 1 1,1-1-1,1 0 1,1 0-1,-1-1 1,1 1 0,-1-1-1,1 0 1,-1 0 0,0 0-1,0 0 1,1-1 0,-1 1-1,0-1 1,4-2 0,16-14 8,0-1 0,-1-1 1,-2 0-1,21-26 1,20-20 3,-67 77-76,0 2 1,0-1 0,1 0-1,1 1 1,0 0 0,-4 24 0,7-32-96,1-1 1,0 1 0,-1 0 0,1-1 0,1 1 0,-1-1 0,1 1 0,-1-1 0,1 1 0,1-1 0,-1 0 0,4 9 0,-3-11 46,-1 0 1,1 0 0,-1-1-1,1 1 1,-1 0 0,1-1-1,0 1 1,0-1 0,0 0-1,0 0 1,0 1-1,0-1 1,0 0 0,1-1-1,-1 1 1,0 0 0,0-1-1,1 1 1,-1-1 0,0 0-1,1 0 1,-1 0 0,0 0-1,1 0 1,-1 0 0,0 0-1,3-2 1,32-8-664,3-8-270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93 297 16379,'-6'3'321,"0"1"0,1 0 0,0 0 0,0 0 0,0 1 0,0 0-1,1 0 1,0 0 0,0 0 0,0 1 0,0 0 0,-3 8-1,2-3 64,1-1 0,-1 2 0,2-1 0,0 0 0,0 1 0,-1 12 0,4-20-297,-1 1-1,1-1 1,0 0-1,0 0 0,0 0 1,1 0-1,-1 0 1,1 0-1,0 0 1,0 0-1,1 0 0,-1 0 1,1 0-1,0 0 1,0-1-1,0 1 1,3 3-1,-2-5-58,-1 1-1,1-1 0,0 0 1,0 0-1,0-1 1,0 1-1,0 0 1,0-1-1,1 0 1,-1 0-1,0 0 1,1 0-1,-1-1 1,1 1-1,-1-1 1,0 0-1,1 0 1,-1 0-1,1 0 1,-1 0-1,4-2 1,6-1-10,0 0-1,0-1 1,-1 0 0,1-2 0,-1 1-1,-1-1 1,1-1 0,-1 0-1,16-13 1,-7 4 20,-1-1-1,0-2 0,30-38 0,-34 38-35,0-2 0,-1 0 0,-2 0 0,0-2 0,-1 1 0,-1-1 0,-2-1 0,0 0 1,8-43-1,-15 60-12,0-1 1,-1 1 0,0-1 0,-1 1 0,1-1-1,-4-12 1,4 18 4,-1-1 0,0 1-1,0-1 1,0 1 0,0-1-1,0 1 1,-1-1 0,1 1-1,-1 0 1,1 0 0,-1 0-1,0 0 1,0 0 0,0 0-1,0 0 1,0 0 0,-1 1-1,1-1 1,0 1 0,-1 0-1,-4-2 1,3 2-2,0 0-1,-1 1 1,1-1-1,-1 1 0,1 0 1,-1 1-1,1-1 1,0 1-1,-1-1 1,1 1-1,-1 1 1,1-1-1,0 0 1,0 1-1,-5 2 1,-6 5 30,0 0 0,-21 16 0,17-11 61,1 1 0,0 0 0,1 2 1,1 0-1,1 1 0,0 0 0,-21 37 0,33-50-54,0 1 1,1-1 0,-1 1 0,2-1-1,-3 10 1,3-13-23,1 0 1,0 0-1,0 0 0,0 0 0,0 0 0,0 0 0,1 1 1,-1-1-1,0 0 0,1 0 0,0 0 0,-1-1 0,1 1 1,0 0-1,0 0 0,0 0 0,0 0 0,0-1 0,1 1 0,0 1 1,7 4-36,0 0 0,0-1 1,1-1-1,-1 1 0,1-1 1,0-1-1,1 0 0,11 3 1,16 7-114,-19-6-134,-1 0 1,0 2 0,26 16-1,-39-22 140,-1-1-1,0 0 0,1 1 1,-1 0-1,0 0 0,-1 1 1,1-1-1,-1 1 1,0-1-1,0 1 0,0 0 1,0 0-1,-1 1 0,0-1 1,0 0-1,-1 1 0,2 8 1,-3-12 87,0 0 1,1-1-1,-1 1 1,-1 0-1,1-1 0,0 1 1,0-1-1,0 1 1,-1 0-1,1-1 1,-1 1-1,0-1 1,1 1-1,-1-1 0,0 1 1,0-1-1,0 0 1,0 1-1,0-1 1,0 0-1,0 0 0,-2 2 1,-15 5-411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20788,'-7'0'1449,"-3"5"-1217,1 2-360,6 6-120,2-1 496,4 6-272,4-1-144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21517,'-2'38'1213,"-2"0"1,-10 45-1,-1 5 105,8-36-860,2 0 0,2 0 1,3 0-1,12 103 0,-7-137-715,-5-19 249,0 1-1,0 0 1,0 0-1,0 0 0,0 0 1,0 0-1,0 0 1,0 0-1,0 0 1,0 0-1,0 0 0,0 0 1,0-1-1,0 1 1,0 0-1,0 0 1,0 0-1,0 0 0,0 0 1,0 0-1,0 0 1,0 0-1,0 0 1,0 0-1,0 0 0,0 0 1,0 0-1,1 0 1,-1 0-1,0-1 1,0 1-1,0 0 0,0 0 1,0 0-1,0 0 1,0 0-1,0 0 1,0 0-1,0 0 0,0 0 1,0 0-1,1 0 1,-1 0-1,0 0 0,0 0 1,0 0-1,0 0 1,0 0-1,0 0 1,0 0-1,0 0 0,0 0 1,0 0-1,0 0 1,0 0-1,1 1 1,-1-1-1,0 0 0,0 0 1,0 0-1,0 0 1,0 0-1,0 0 1,0 0-1,0 0 0,4-30-948,-4 27 938,4-54-1071,6-62-424,-7 110 1788,2 11 56,7 17 342,-1-1-255,-6-14-369,1 0 0,-1 0 0,1 0 0,0-1 0,0 0 0,0 0 0,0 0 0,0-1 0,1 0-1,-1 0 1,1 0 0,0-1 0,-1 0 0,1 0 0,0-1 0,-1 0 0,1 0 0,0-1 0,12-2 0,-10 2-43,-1-1 1,1 0-1,-1-1 1,1 1-1,-1-2 0,0 1 1,0-1-1,0 0 1,-1-1-1,0 0 1,1 0-1,-2 0 1,1-1-1,10-11 0,-16 15-2,1 0-1,-1 1 0,0-1 1,0 0-1,0 0 0,0 0 0,0 0 1,0 0-1,-1 0 0,1 0 1,-1 0-1,1 0 0,-1 0 0,0 0 1,0 0-1,0 0 0,0 0 0,0 0 1,0 0-1,0-1 0,-1 1 1,1 0-1,-1 0 0,-1-3 0,1 4 2,0-1-1,0 1 1,0 0-1,0 0 0,-1 0 1,1 0-1,0 0 0,-1 0 1,1 1-1,0-1 0,-1 0 1,1 1-1,-1-1 1,1 1-1,-1-1 0,1 1 1,-1 0-1,1 0 0,-1 0 1,0 0-1,1 0 0,-1 0 1,1 0-1,-1 0 1,1 0-1,-1 1 0,1-1 1,-1 1-1,1-1 0,-1 1 1,1 0-1,-3 1 0,-1 1 44,0 0-1,0 0 0,1 1 0,-1 0 0,1 0 0,0 0 0,0 0 0,1 1 0,-1-1 0,1 1 0,0 0 0,-4 9 0,5-11-11,1-1 1,-1 1 0,1 0-1,0 0 1,0-1-1,0 1 1,1 0-1,-1 0 1,1 0-1,-1 0 1,1 0 0,0 1-1,0-1 1,0 0-1,1 0 1,-1 0-1,1 0 1,0 0 0,-1 0-1,1-1 1,1 1-1,-1 0 1,0 0-1,1-1 1,2 5-1,-1-5-12,0 0-1,-1 0 0,1 0 0,0 0 1,0-1-1,1 1 0,-1-1 0,0 0 1,0 0-1,1 0 0,-1 0 0,1-1 0,-1 0 1,0 1-1,1-1 0,-1 0 0,8-1 1,7-2-5,-1 0 0,21-6 0,-26 6-7,46-14-25,28-7-63,-77 22 55,0 0-1,0 1 1,0 1-1,0-1 1,0 2-1,0-1 1,12 3-1,-18-2 17,-1 0 0,1 0 1,0 1-1,0-1 0,-1 1 0,1 0 0,-1 0 0,1 0 0,-1 0 1,0 0-1,0 1 0,0-1 0,0 0 0,0 1 0,0 0 0,-1-1 0,1 1 1,-1 0-1,0 0 0,0 0 0,1 4 0,0-2 9,0 0-1,1 0 1,-1 0-1,1 0 0,5 7 1,-6-11-3,-1 1-1,1-1 1,-1 0 0,1 1 0,0-1 0,0 0-1,-1 0 1,1 0 0,0 0 0,0-1 0,0 1-1,0 0 1,0-1 0,0 0 0,0 1-1,0-1 1,0 0 0,0 0 0,3 0 0,2-1-137,0 0 1,1 0 0,-1-1 0,-1 0 0,1-1 0,0 1 0,0-1 0,-1 0 0,0-1 0,0 0 0,11-8 0,-17 12 104,0 0 0,0 0 0,0 0 0,0 0 0,0 0 0,-1 0 0,1-1 0,0 1 0,0 0 0,0 0 1,0 0-1,0 0 0,0 0 0,0 0 0,0 0 0,-1 0 0,1-1 0,0 1 0,0 0 0,0 0 0,0 0 0,0 0 0,0 0 0,0 0 0,0-1 0,0 1 0,0 0 0,0 0 0,0 0 0,0 0 0,0 0 0,0 0 0,0-1 0,0 1 0,0 0 0,0 0 0,0 0 0,0 0 0,0 0 1,0 0-1,0-1 0,0 1 0,0 0 0,0 0 0,1 0 0,-1 0 0,0 0 0,0 0 0,0 0 0,0-1 0,0 1 0,0 0 0,0 0 0,0 0 0,1 0 0,-1 0 0,0 0 0,0 0 0,0 0 0,0 0 0,0 0 0,0 0 0,1 0 0,-1 0 0,0 0 0,0 0 0,0 0 0,1 0 1,-10 1-1093,9-1 667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24 355 16684,'0'0'80,"1"0"1,-1 0 0,0 0 0,0 0 0,0 0 0,0 0 0,0 0-1,1 0 1,-1 0 0,0 0 0,0 0 0,0 0 0,0 0-1,0 0 1,1 0 0,-1 0 0,0 0 0,0 1 0,0-1 0,0 0-1,0 0 1,0 0 0,1 0 0,-1 0 0,0 0 0,0 0-1,0 0 1,0 1 0,0-1 0,0 0 0,0 0 0,0 0 0,0 0-1,0 0 1,0 1 0,0-1 0,0 0 0,0 0 0,0 0 0,0 0-1,0 1 1,0 10 1775,-7 18-147,6-23-1044,-6 23 808,-4 34-1,10-53-1345,1-1-1,-1 1 1,2 0 0,-1-1-1,1 1 1,1-1 0,4 16-1,-6-23-118,0 0-1,1 0 1,0 0-1,-1-1 1,1 1-1,0 0 1,0 0 0,0-1-1,0 1 1,0-1-1,0 1 1,1-1-1,-1 1 1,1-1-1,-1 0 1,1 0-1,-1 1 1,1-1-1,-1 0 1,1-1-1,0 1 1,0 0-1,-1 0 1,1-1-1,0 1 1,0-1-1,0 1 1,0-1-1,0 0 1,0 0-1,-1 0 1,1 0 0,0 0-1,0 0 1,0-1-1,0 1 1,0-1-1,0 1 1,0-1-1,-1 1 1,1-1-1,0 0 1,1-1-1,6-3 6,0 0-1,-1-1 0,0 0 1,0 0-1,0 0 0,12-15 1,-5 4 3,-1-1-1,-1 0 1,-1-1 0,0 0 0,15-38-1,-30 66 10,1 0 0,-1 1 0,2-1-1,-1 1 1,1-1 0,1 19-1,0-25-13,0 0-1,0 0 0,0 0 1,1 0-1,-1 0 0,1 0 0,0 0 1,0-1-1,0 1 0,0 0 0,1 0 1,-1-1-1,1 1 0,-1-1 0,1 1 1,0-1-1,0 0 0,0 0 0,0 0 1,1 0-1,-1 0 0,0 0 1,1-1-1,-1 1 0,1-1 0,0 1 1,-1-1-1,1 0 0,0 0 0,0 0 1,3 0-1,1 0 9,0-1 0,0 0 1,0 0-1,0 0 0,0-1 0,-1 0 0,1 0 1,0-1-1,-1 0 0,1 0 0,-1 0 0,1-1 1,-1 0-1,0 0 0,0-1 0,-1 0 0,1 0 1,5-5-1,-3 2-9,0-1 1,0 0-1,-1-1 1,0 1-1,0-1 1,-1-1-1,0 1 1,-1-1-1,0 0 1,5-14-1,-10 23-11,1 0 0,-1 0 0,0 0 1,1 0-1,-1 0 0,0 0 0,0 0 0,0 0 0,0 0 0,0 0 0,0 1 1,0-1-1,0 0 0,0 0 0,0 0 0,0 0 0,-1 0 0,1 0 0,0 0 1,-1 0-1,1 0 0,-1 0 0,0 0 0,-6 1-14,-1 13-4,7-11 20,0 0-1,1 0 0,-1 0 0,0 0 0,1 0 0,-1 0 1,1 0-1,-1 0 0,1 0 0,0 1 0,0-1 0,0 0 1,0 0-1,1 0 0,-1 1 0,0-1 0,1 0 0,0 0 1,-1 0-1,1 0 0,0 0 0,0 0 0,0 0 1,0 0-1,1 0 0,-1-1 0,0 1 0,3 2 0,-2-3 3,1 1-1,0-1 1,0 1-1,0-1 0,0 0 1,0 0-1,0 0 1,0 0-1,0-1 1,0 1-1,0-1 0,0 0 1,0 0-1,1 0 1,-1 0-1,0-1 0,0 1 1,0-1-1,5-1 1,2-3-2,1 1 0,-1-1 0,0-1 1,-1 0-1,0-1 0,0 1 0,0-2 0,0 1 1,-1-1-1,-1 0 0,10-13 0,-22 51-85,4-24 88,1 0-1,-1 0 1,1-1-1,1 1 1,-1 0 0,1 0-1,0 0 1,0-1-1,0 1 1,1-1-1,3 9 1,-3-11 1,-1 0-1,1-1 1,-1 1 0,1-1 0,0 1 0,0-1-1,0 0 1,1 0 0,-1 0 0,0 0 0,1 0-1,-1-1 1,1 1 0,0-1 0,-1 1 0,1-1 0,0 0-1,0 0 1,0 0 0,0-1 0,0 1 0,0-1-1,0 1 1,3-1 0,5-1 0,-1 1-1,1-2 1,-1 1 0,0-2-1,1 1 1,-1-1 0,0-1-1,0 0 1,-1 0 0,1-1-1,-1 0 1,0 0 0,-1-1-1,1-1 1,-1 1 0,11-13-1,1-2-6,-1-1-1,-1-1 0,-1 0 0,24-46 0,-28 46-9,-2-1-1,-1 0 1,0 0-1,-2-1 1,-1 0-1,-1-1 1,-1 1-1,-1-1 1,0-42-1,-4 68 13,0 0-1,0-1 1,0 1-1,0 0 1,1 0 0,-1 0-1,0-1 1,0 1-1,0 0 1,0 0 0,0 0-1,0-1 1,0 1-1,0 0 1,0 0 0,0-1-1,-1 1 1,1 0-1,0 0 1,0 0-1,0 0 1,0-1 0,0 1-1,0 0 1,0 0-1,0 0 1,-1 0 0,1-1-1,0 1 1,0 0-1,0 0 1,0 0 0,-1 0-1,1 0 1,0 0-1,0-1 1,0 1 0,0 0-1,-1 0 1,-5 7 1,-2 14-1,-3 24 16,2 1 0,2 1 0,2-1-1,3 1 1,4 78 0,-2-108-13,1 0 0,1 0 0,1 0-1,0 0 1,1 0 0,0-1 0,14 31 0,-10-37-134,-7-18-217,-8-20-215,-7 2 206,-1 1 0,0 0 0,-2 1 0,-31-34 0,-10-14 268,58 71 100,-1 1-1,1 0 1,-1-1-1,1 1 1,-1-1-1,1 1 1,0-1-1,-1 1 1,1-1-1,0 1 1,0-1-1,-1 1 1,1-1-1,0 1 1,0-1-1,0 1 0,0-1 1,-1 0-1,1 1 1,0-1-1,0 1 1,0-1-1,0 1 1,0-1-1,1 0 1,-1 1-1,0-1 1,0 0-1,1 0 4,0 1 0,0 0 0,0-1 0,-1 1 0,1 0 0,0 0 0,0 0 0,0 0 0,0 0 0,0 0 0,-1 0 0,1 0 0,0 0 0,0 0 0,0 0 0,1 1 0,42 13 307,-40-12-287,19 8 61,41 13 7,-58-21-212,-1-1 0,1 1 0,0-1 0,1-1 0,-1 1 0,0-1 0,0 0 0,8-1 0,-13 1 95,0-1-1,0 1 0,0 0 1,0 0-1,1-1 0,-1 1 1,0 0-1,0-1 0,0 1 0,0-1 1,0 1-1,-1-1 0,1 0 1,0 1-1,0-1 0,0 0 0,0 0 1,-1 0-1,1 1 0,0-1 1,-1 0-1,1 0 0,-1 0 1,1 0-1,-1 0 0,1 0 0,-1 0 1,0 0-1,1 0 0,-1-2 1,-1-27-313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22261,'-11'11'2176,"5"-3"-1432,4-4-320,7-1 1081,5-2-489,3-1-848,0 0 656,-2-6-728,-2-1-40,-2-1-56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15043,'37'-25'5220,"-37"26"-5113,0-1 0,0 0 1,0 0-1,0 0 0,0 0 0,1 0 0,-1 0 0,0 0 1,0 1-1,0-1 0,0 0 0,0 0 0,0 0 0,0 0 1,0 0-1,0 1 0,0-1 0,1 0 0,-1 0 0,0 0 1,0 1-1,0-1 0,0 0 0,0 0 0,0 0 0,0 0 1,0 1-1,0-1 0,0 0 0,0 0 0,-1 0 0,1 0 1,0 1-1,0-1 0,0 0 0,0 0 0,0 0 0,0 0 1,0 1-1,0-1 0,0 0 0,-1 0 0,1 0 1,0 0-1,0 0 0,0 0 0,0 0 0,-1 1 0,-3 9 758,-18 28 549,-31 72 0,48-96-1329,-1 1 1,2 0 0,0 1 0,1-1 0,1 1 0,0-1 0,1 1 0,1 23 0,0-36-72,0-1 1,1 1-1,-1 0 0,0-1 1,1 1-1,0-1 0,0 1 1,0 0-1,0-1 1,0 1-1,0-1 0,0 0 1,1 1-1,-1-1 0,1 0 1,0 0-1,0 0 1,0 0-1,0 0 0,0-1 1,0 1-1,0-1 0,0 1 1,1-1-1,-1 0 1,1 1-1,-1-1 0,1 0 1,-1-1-1,1 1 0,0 0 1,-1-1-1,1 0 1,0 1-1,-1-1 0,5-1 1,3 1-19,1-1 1,-1-1-1,0 0 1,0-1-1,1 0 0,-2 0 1,1-1-1,11-6 1,-1 0-205,-1-1 0,0-1-1,-1 0 1,0-1 0,-1-2 0,0 1 0,-2-2 0,0 0-1,0-1 1,-2-1 0,21-32 0,-8-11-312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23589,'5'0'1928,"1"-3"-1447,3 2-241,2-1 704,1 2-336,-2 0-936,0 3 1064,-7 3-752,-4 3-32,-4 1-40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77 21245,'10'-9'517,"0"0"0,1 1 1,0 0-1,1 1 0,-1 0 1,2 1-1,14-6 0,-21 9-394,-1 1 0,1 1 0,0-1-1,0 1 1,0 0 0,0 1-1,0-1 1,0 1 0,0 1 0,0-1-1,0 1 1,0 0 0,0 0 0,-1 0-1,1 1 1,0 0 0,-1 0 0,10 5-1,-13-5-106,1 0 1,0 0-1,-1 0 0,0 0 0,1 1 0,-1-1 1,0 1-1,0-1 0,0 1 0,-1 0 0,1-1 1,-1 1-1,1 0 0,-1 0 0,0 0 0,0 1 1,0-1-1,-1 0 0,1 0 0,-1 0 1,0 1-1,1-1 0,-2 0 0,1 0 0,0 1 1,-1-1-1,1 0 0,-2 4 0,-1 4 12,0 0-1,-1 0 1,0 0-1,-1-1 1,0 0-1,-10 15 1,-6 4 49,-1-1 0,-2-1-1,-1 0 1,0-2 0,-2-2 0,-46 32 0,34-33-11,36-21-72,1 0 0,-1 0 0,1 0 0,-1-1 0,1 1 0,-1-1 0,0 1 0,1-1 0,-1 0 0,1 0 0,-1 0 0,0-1 0,-4 0 0,6 1-2,0-1-1,1 1 1,-1 0 0,0-1-1,1 1 1,-1 0-1,1-1 1,-1 1-1,1-1 1,-1 1 0,0 0-1,1-1 1,0 0-1,-1 1 1,1-1 0,-1 1-1,1-1 1,0 1-1,-1-1 1,1 0 0,0 1-1,0-1 1,-1 0-1,1 1 1,0-1 0,0 0-1,0 0 1,0 1-1,0-1 1,0 0-1,0 1 1,0-1 0,0 0-1,0 0 1,0 1-1,1-1 1,-1 0 0,0 1-1,0-1 1,1 0-1,-1 1 1,1-2 0,0 1-12,0-1 0,0 1 0,0-1 0,0 1 0,0-1 0,0 1 0,0-1 0,1 1 0,-1 0 0,1 0 0,-1 0 0,1 0 0,-1 0 0,1 0 0,0 0 0,1-1 0,0 2 5,0-1 0,-1 1 0,1 0 0,-1 0 1,1 0-1,0 0 0,-1 0 0,1 0 0,-1 1 0,1-1 1,-1 1-1,1 0 0,-1 0 0,1 0 0,-1 0 1,0 0-1,1 0 0,-1 1 0,0-1 0,2 3 0,3 3 12,1 0 0,-2 1 0,12 15-1,8 8 51,-24-29-22,0 0-1,1 0 0,0-1 0,-1 1 0,1-1 1,0 0-1,0 0 0,0 0 0,0 0 1,0 0-1,0-1 0,0 1 0,0-1 0,0 0 1,0 0-1,0 0 0,0 0 0,0-1 1,1 1-1,-1-1 0,0 0 0,4-1 1,8-3 164,-1-1 0,28-14 0,-41 19-180,20-10 198,0-2-1,-1 0 1,32-28 0,-50 40-197,0 0 1,-1-1-1,1 0 1,-1 1-1,0-1 1,0 0-1,1 1 1,-1-1-1,1-3 1,-2 4-8,0 1 0,0 0 1,0-1-1,0 1 0,0-1 1,0 1-1,0 0 1,0-1-1,0 1 0,0 0 1,0-1-1,0 1 1,0-1-1,0 1 0,0 0 1,0-1-1,-1 1 0,1 0 1,0-1-1,0 1 1,0 0-1,-1-1 0,1 1 1,0 0-1,0-1 1,-1 1-1,1 0 0,0 0 1,-1-1-1,1 1 1,-5-1-56,1-1 1,0 1 0,0 0 0,-1 0 0,1 1-1,0-1 1,-6 1 0,6 0-256,0 0-1,-1 0 1,1-1-1,0 0 1,-7-2-1,7 1 217,1 0 0,0-1-1,0 1 1,0-1 0,0 0-1,0 0 1,0 0-1,1 0 1,-3-4 0,-5-15-497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23 20924,'11'-9'1930,"7"-4"19,-14 13-566,-6 9 721,-3 1-1879,-1-1 0,0 1 0,-1-1 0,1-1 0,-2 1 0,1-1 0,-1 0 0,-9 7 0,-12 7-79,-33 21 0,-193 96 83,164-93-228,85-43-2,3-1 1,-1-1 1,1 1 0,0-1-1,0 1 1,-1 0-1,1 0 1,1 0 0,-1 1-1,0-1 1,0 1-1,1-1 1,0 1-1,-1 0 1,1 0 0,-2 4-1,4-7 0,0 1 0,0 0 0,0 0-1,0-1 1,1 1 0,-1 0 0,0 0 0,0-1-1,0 1 1,1 0 0,-1-1 0,0 1 0,1 0-1,-1-1 1,1 1 0,-1-1 0,1 1 0,-1-1-1,1 1 1,-1-1 0,1 1 0,-1-1-1,1 1 1,0-1 0,-1 0 0,1 1 0,0-1-1,-1 0 1,1 0 0,0 1 0,0-1 0,-1 0-1,1 0 1,0 0 0,0 0 0,33 6-9,-29-6 8,98 10-96,-48-6 67,-1 2-1,91 22 1,-140-27-87,-1 0 0,1 1 0,-1-1 0,1 1-1,-1 0 1,0 0 0,0 0 0,0 1 0,0-1 0,0 1 0,-1 0 0,1 0 0,-1 0 0,0 1 0,1-1 0,-2 1 0,1 0-1,3 5 1,-6-8 31,0-1 68,0 0 0,0-1-1,0 1 1,0 0 0,0 0 0,0 0-1,0 0 1,0 0 0,0 0-1,0 0 1,0 0 0,0 0-1,0 0 1,1 0 0,-1 0-1,0 0 1,0 0 0,0 0-1,0 0 1,0 0 0,0 0-1,0 0 1,0 0 0,0 0-1,0 0 1,0 0 0,0 0-1,0 0 1,0 0 0,0 0-1,0 0 1,0 0 0,0 0-1,0 0 1,1 0 0,-1 0-1,0 0 1,0 0 0,0 0 0,0 0-1,0 0 1,0 0 0,0 0-1,2-8-578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39 483 16171,'21'-22'2330,"-15"14"-1225,1 0 1,1 1-1,-1 0 0,14-10 1,-21 17-1050,1 0-1,-1 0 1,0 0 0,0 0 0,1-1 0,-1 1-1,0 0 1,0 0 0,1 0 0,-1 0 0,0 0-1,0 0 1,1-1 0,-1 1 0,0 0 0,0 0 0,1 0-1,-1 0 1,0 0 0,0 0 0,1 0 0,-1 0-1,0 0 1,1 0 0,-1 1 0,0-1 0,0 0-1,1 0 1,-1 0 0,0 0 0,0 0 0,1 0-1,-1 1 1,0-1 0,0 0 0,0 0 0,1 0-1,-1 0 1,0 1 0,0-1 0,0 0 0,0 0-1,1 1 1,-1-1 0,0 0 0,0 0 0,0 1 0,0-1-1,0 0 1,0 0 0,0 1 0,0-1 0,0 0-1,0 1 1,0-1 0,0 0 0,0 0 0,0 1-1,0-1 1,0 0 0,0 0 0,0 1 0,0-1-1,-4 24 1056,-43 108 164,2-6-1148,38-104-119,2 0 0,1 0 0,-3 42 0,6-61-7,1 0 0,0 1 0,0-1 0,1 1 1,-1-1-1,1 0 0,-1 1 0,1-1 0,0 0 0,1 0 1,-1 0-1,0 1 0,1-1 0,0-1 0,-1 1 0,1 0 1,1 0-1,-1-1 0,0 1 0,0-1 0,1 1 0,0-1 1,2 2-1,-1-2-3,-1-1 0,1 1 0,0-1 0,0 1 0,0-1 0,0-1 0,-1 1 0,1 0 0,0-1 0,0 0 0,0 0 1,0 0-1,0 0 0,0-1 0,0 1 0,0-1 0,0 0 0,0-1 0,4-1 0,-2 1-55,-1-1 0,1 1 1,-1-1-1,0-1 0,0 1 0,0-1 0,0 0 1,-1 0-1,1 0 0,-1-1 0,4-5 0,-2 1 14,-1 0-1,0 0 0,-1 0 0,1 0 0,-2-1 1,4-11-1,8-42-207</inkml:trace>
  <inkml:trace contextRef="#ctx0" brushRef="#br0" timeOffset="1">103 77 23933,'-13'-9'2033,"11"2"-1505,2-6-232,8 4 760,0-2-520,1 2-920,-3-1 1016,-2 1-712,-3 9-32,2 3-80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1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5 464 17956,'-4'19'2640,"4"-19"-2576,0 0-1,0 0 1,0 1-1,0-1 1,0 0-1,0 0 1,0 0-1,0 0 1,1 1-1,-1-1 1,0 0-1,0 0 1,0 0 0,0 0-1,0 1 1,0-1-1,1 0 1,-1 0-1,0 0 1,0 0-1,0 0 1,0 0-1,1 1 1,-1-1-1,0 0 1,0 0-1,0 0 1,1 0 0,-1 0-1,0 0 1,0 0-1,1 0 1,-1 0-1,0 0 1,0 0-1,0 0 1,1 0-1,-1 0 1,0 0-1,0 0 1,31-17 3159,-27 14-3148,64-43 1542,71-64 1,-77 54-1388,-2-3 0,83-107 0,-137 157-226,-5 7-3,0 0-1,0 1 0,0-1 0,0 0 0,0 1 0,1-1 1,-1 1-1,0 0 0,1-1 0,-1 1 0,4-2 1,-5 5-2,1 0 1,-1 0 0,0 0-1,0-1 1,0 1 0,-1 0-1,1 0 1,0 0 0,-1 0-1,1 0 1,-2 2 0,-40 131-24,-6 24 126,39-124-165,2 0 1,-4 58-1,12-68-172,-1-25 236,0 0-1,0 0 1,0 0-1,0 0 1,0 0-1,0 0 1,0 0-1,0 0 1,1 0-1,-1 0 0,0 1 1,0-1-1,0 0 1,0 0-1,0 0 1,0 0-1,0 0 1,0 0-1,0 0 1,0 0-1,0 0 1,0 0-1,1 0 0,-1 0 1,0 0-1,0 0 1,0 0-1,0 0 1,0 0-1,0 0 1,0 0-1,0 0 1,0 0-1,1 0 1,-1 0-1,0 0 0,0 0 1,0 0-1,0 0 1,0 0-1,0 0 1,0 0-1,0 0 1,0 0-1,1 0 1,-1 0-1,0 0 0,0 0 1,0 0-1,0 0 1,0 0-1,0 0 1,0 0-1,0-1 1,8-11-33,0-9-46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3:30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510 82 12651,'1'-4'258,"0"1"0,0-1 0,0 0 0,-1 1 0,1-1 0,-1 0 1,0 1-1,0-1 0,0 0 0,-1 0 0,1 1 0,-2-6 0,1 7-184,0 0 0,0 1 0,0-1-1,0 0 1,0 1 0,-1-1 0,1 0-1,0 1 1,-1 0 0,1-1 0,-1 1-1,0 0 1,1 0 0,-1 0 0,0 0 0,0 0-1,1 0 1,-1 0 0,0 1 0,0-1-1,0 1 1,0-1 0,0 1 0,-4 0-1,-3-1-75,0 2 0,0-1 0,0 1 0,0 0 0,0 1 0,0 0 0,0 0 0,1 1 0,-1 0 0,1 1 0,0 0 0,0 0 0,0 0 0,0 1 0,-12 11 0,0 0-6,1 2-1,1 0 1,1 1 0,-21 30 0,13-13 55,2 1 0,2 2-1,2 0 1,-26 73 0,26-53-4,3 1 1,-14 110-1,25-138-29,2 0-1,2 1 0,1-1 1,8 64-1,-7-86 12,2-1 1,0 1-1,0-1 0,0 1 0,1-1 0,1 0 1,0 0-1,10 14 0,-10-17 25,0-1 1,0 0-1,0 0 0,1 0 0,0 0 1,0-1-1,0 0 0,1 0 0,-1-1 1,1 0-1,0 0 0,0 0 1,9 1-1,-2 0 74,0-2 0,1 1-1,-1-2 1,1 0 0,0 0 0,-1-2 0,1 0 0,0 0 0,21-6 0,-25 4-70,0-1 0,0 0 0,-1 0 1,1-1-1,-1 0 0,0-1 0,0 0 1,0-1-1,-1 0 0,0-1 1,-1 0-1,13-14 0,-1-5 2,-1-2-1,-1 0 0,-2-1 1,-1-1-1,-1 0 0,-2-1 1,14-54-1,-20 60 29,-2 0 0,0 0 0,-2-1 0,-1 1 0,-2-1 1,-6-49-1,-43-155-1,26 138-539,-11-40-572,31 121 694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0:1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 21501,'-5'3'268,"-1"1"-1,1 0 1,1 0 0,-1 1 0,1 0 0,0 0 0,0 0 0,0 0 0,0 0 0,1 1 0,0-1 0,0 1 0,1 0 0,0 0 0,0 0 0,0 0-1,1 1 1,-1-1 0,1 0 0,1 1 0,0 10 0,0-14-230,0-1-1,1 0 1,-1 0 0,1 0-1,0 0 1,0 1 0,0-1-1,0-1 1,0 1 0,0 0-1,0 0 1,1 0-1,-1 0 1,1-1 0,-1 1-1,1-1 1,0 1 0,-1-1-1,4 2 1,-1-1-34,0 0 0,0-1 1,0 1-1,0-1 0,1 0 0,-1 0 1,1 0-1,-1-1 0,6 1 0,3-1-260,0-1 0,0 0-1,0-1 1,0 0 0,22-8-1,-18 3-525,0 0 0,-1-1 0,0 0 0,0-1-1,15-13 1,-22 15 144,0 0 1,0-1-1,-1 0 0,0 0 0,-1-1 0,0 0 0,0 0 0,-1-1 1,6-11-1,-10 9 808,-9 15 737,-13 13 987,-9 14-356,2 2 1,1 1-1,2 0 0,1 2 0,-28 60 1,32-56-1702,3 1 0,1 0 1,2 2-1,2-1 0,-7 58 1,17-96 122,0 7-106,0 1 1,0-1-1,0 1 0,2 0 0,1 17 0,9 5-452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3:11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560 152 12675,'-3'-9'411,"0"2"0,-1-1 1,0 0-1,0 1 0,0-1 0,-1 1 1,0 0-1,0 1 0,-1-1 1,0 1-1,0 0 0,-1 0 1,1 1-1,-9-5 0,8 6-293,1 1-1,-1-1 1,0 2 0,0-1-1,0 1 1,0 0-1,-1 0 1,1 1-1,0 0 1,-1 0 0,1 1-1,-1 0 1,1 0-1,-1 1 1,1 0 0,-10 2-1,-10 5 43,0 0 1,1 2-1,-45 23 1,54-23-121,1-1 0,0 2 0,0 0 0,2 1 0,-1 1 0,-19 22 0,26-24-22,1 1 0,-1-1 0,2 2 0,0-1 1,0 1-1,1 0 0,1 0 0,0 1 0,1-1 1,0 1-1,-1 22 0,2 12 27,8 95 1,-4-105-19,0-4-29,1 0 0,15 64 0,-15-88 13,0 1 0,1-1 0,0-1 1,1 1-1,0-1 0,0 1 0,1-2 0,0 1 0,1 0 0,0-1 0,0-1 0,1 1 0,14 10 0,-4-6 131,0-2 0,0 0 0,1-1 0,0-1 0,1-1 0,0 0 0,0-2 0,1 0 0,-1-1 0,1-2 0,0 0 0,0-1 0,0 0 0,26-5 0,-22 2 32,1-2 1,-1-1-1,0-1 0,-1-1 1,1-1-1,-1-1 1,-1-1-1,0-1 0,0-1 1,-1-1-1,27-22 0,-37 25-147,0 0 0,-1-1 0,0 0 0,-1-1 0,0 0 0,-1-1 0,0 0 0,-1 0 0,0-1 0,-2 0 0,1-1 0,-2 1 0,0-1 0,0 0 0,-2 0 0,0 0 0,0-1 0,-2 1 0,0-1 0,0 0 0,-3-20 0,-5-20-15,-2 0 0,-2 1 0,-3 0 1,-2 1-1,-45-100 0,57 146-123,0 1-1,0-1 1,0 1-1,-1 0 1,0 0-1,0 1 1,0-1-1,-10-7 1,11 11 62,0 0-1,0 0 1,0 1 0,0-1-1,-1 1 1,1 0 0,-1 1-1,1-1 1,-1 1 0,1 0-1,-1 0 1,0 0 0,0 1-1,1-1 1,-1 1 0,-7 1-1,1 1-22,0 0 0,-1 1 0,2 0 0,-1 0 0,-20 11 0,-12 11-332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3:1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12 332 11811,'-11'0'1889,"18"-7"-1073,22-6 302,13 2-378,1 2-1,0 1 1,0 2-1,49 1 1,-40 2-438,271-19 578,829-69-560,-1051 81-352,740-85-274,-819 92 316,-14 3-2,0-1 0,-1-1 0,1 1 0,0-1 0,8-3 0,-16 5-8,-1 0 1,1 0 0,0 0-1,0 0 1,0 0-1,0 0 1,0 0 0,0 0-1,0 0 1,0 0 0,0 0-1,0 0 1,0 0-1,-1 0 1,1 0 0,0 0-1,0 0 1,0 0 0,0 0-1,0 0 1,0-1-1,0 1 1,0 0 0,0 0-1,0 0 1,0 0-1,0 0 1,0 0 0,0 0-1,-1 0 1,1 0 0,0 0-1,0 0 1,0 0-1,0 0 1,0 0 0,0 0-1,0-1 1,0 1 0,0 0-1,0 0 1,0 0-1,0 0 1,0 0 0,0 0-1,0 0 1,0 0 0,0 0-1,0 0 1,0 0-1,0 0 1,0-1 0,0 1-1,0 0 1,0 0 0,0 0-1,0 0 1,-15-2 24,-23-1 11,-1376 34 41,1308-27-71,-275 14-47,3 22 40,215-8-23,161-31 21,1-1 0,-1 1 0,0-1 0,0 1 0,0-1 0,1 1 0,-1 0-1,0 0 1,1 0 0,-1 0 0,-2 2 0,5-3 2,-1 1-1,0-1 1,0 0-1,1 1 1,-1-1-1,0 0 1,0 1 0,1-1-1,-1 0 1,0 0-1,1 1 1,-1-1 0,0 0-1,1 0 1,-1 0-1,1 1 1,-1-1 0,0 0-1,1 0 1,-1 0-1,1 0 1,-1 0-1,1 0 1,-1 0 0,0 0-1,1 0 1,-1 0-1,1 0 1,0 0 0,52 1-66,404-41-74,-157 11 100,460-22-402,-160 13-1059,-581 36 1271,-28 1 13,-30 0 10,-1512 31 247,1497-28 52,-488 39 1044,522-38-1110,0 1 0,0 0 0,-21 9 0,26-3-36,15-10 10,-1 1-1,1-1 1,0 0 0,0 1 0,-1-1 0,1 0-1,0 1 1,0-1 0,0 0 0,0 1 0,0-1-1,-1 0 1,1 1 0,0-1 0,0 1 0,0-1-1,0 0 1,0 1 0,0-1 0,0 1 0,0-1-1,0 0 1,1 1 0,-1 0 0,1 0-5,0 0 0,0 0 0,0 0 0,0 0 1,0 0-1,0 0 0,0 0 0,0 0 0,1 0 0,-1-1 1,0 1-1,1 0 0,-1-1 0,0 1 0,1-1 1,2 1-1,22 4-79,0-1 1,0-1-1,0-1 1,41-3-1,-19 1 2,537-19-659,5-23 35,-281 18 381,571-43-262,-863 66 650,-34 1-7,-481 26 291,167-6-69,148-11-98,-1157 72 1115,1317-79-1318,20-1-4,5-1-9,43-1-118,1862-86-3722,-1702 75 4021,-152 7-18,-41 2-50,-11 0-16,-20 0 38,-491 1 332,486 3-424,-623 26 2250,490-16-1834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3:4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2790 269 9370,'-33'-23'271,"-2"2"0,0 2 0,-1 1 0,-1 1 0,-1 3 0,-50-14 0,-242-37 1039,-381 4-702,620 59-514,1 4 0,-1 4-1,1 4 1,-176 43-1,205-35 11,0 3 0,1 2 1,2 3-1,0 3 0,2 2 0,1 2 0,-93 76 0,121-87-38,1 2 1,2 2-1,-29 35 1,39-40-58,0 1 1,1 0-1,1 0 1,1 1-1,-11 33 0,10-12-1,1 2-1,3-1 1,1 1-1,3 1 1,1-1-1,3 0 0,1 1 1,12 69-1,9-9 5,4-1 0,78 195 0,-89-265-6,2-1-1,2-1 1,2 0-1,36 46 1,114 108 16,-142-160-15,1-3 1,1 0 0,1-2 0,1-1 0,0-2 0,2-1 0,1-2 0,0-1 0,1-2 0,0-1 0,1-3-1,1 0 1,41 3 0,-2-4 131,1-4 0,-1-4-1,100-9 1,-77-4-12,-1-5-1,107-31 1,-99 15-124,-1-5 0,-2-5 1,-2-4-1,172-107 0,-247 136 26,-2 0 1,0-2-1,-1-2 0,-1 0 1,0-1-1,-2-1 0,-1-1 1,-1-1-1,-2-1 0,0-1 1,-2 0-1,17-40 1,14-58 379,-28 72-128,2 0 0,35-62 0,-32 74-1,-1-1 0,32-87 1,-50 111-231,0 0 1,0 0-1,-2 0 1,-1 0 0,0-1-1,-1 1 1,-1 0 0,-1-1-1,-1 1 1,-5-23-1,0 12-136,-2 0 0,-2 1-1,0 1 1,-2 0 0,-1 0-1,-1 2 1,-33-44 0,-5 5-658,-95-92 1,101 109 447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28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 83 10946,'-10'-10'1248,"0"2"0,-1-1 0,-1 2 0,-17-10-1,25 15-1068,-1 0-1,0 0 1,1 1 0,-1 0-1,0 0 1,0 0-1,0 1 1,0-1-1,0 1 1,0 0-1,0 1 1,0-1-1,0 1 1,0 0-1,-6 3 1,-3 1-64,0 0 1,1 2 0,0 0 0,0 0-1,1 1 1,0 1 0,0 0 0,1 0 0,-11 12-1,-4 7-78,1 2-1,-26 40 1,36-46-34,0 0 0,2 1 1,1 0-1,1 1 0,2 0 1,-10 37-1,11-26 2,2 1-1,2 0 1,1 1-1,2 40 1,6-4-1,4 1 0,3-1 0,3 0 0,29 82 0,-31-116 35,2-1-1,1 0 1,27 44-1,-33-67-3,0 0-1,2-1 1,0 0 0,0-1-1,2 0 1,0-1-1,0-1 1,1 0 0,21 13-1,-28-21-13,0-1-1,0 0 0,1-1 0,-1 1 1,1-2-1,0 1 0,-1-1 0,1 0 1,0-1-1,0 0 0,1-1 0,13 0 1,-10-2 18,0 0 0,0 0 1,-1-2-1,1 0 0,0 0 1,-1-1-1,23-12 0,-13 3 14,-1-1 1,0 0-1,-1-2 0,0 0 1,-2-2-1,0 0 0,-1-1 1,19-28-1,11-24 204,55-112 1,-86 149-138,-1-1 1,-2-1-1,-1 0 1,-3-1-1,9-61 0,-13 47-29,-1-1-1,-8-102 0,1 129-48,-1-1-1,-2 1 1,0 1 0,-2-1-1,0 1 1,-2 1 0,-23-43 0,16 39-293,-1 0 0,-1 2 1,-1 0-1,-32-31 0,40 46 21,-1 0 1,0 0-1,-1 1 0,0 1 0,-1 0 1,0 1-1,0 0 0,-1 2 0,1 0 1,-21-5-1,-14 1-472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52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94 11506,'0'-1'180,"0"0"-1,0 0 1,0 0-1,1 0 1,-1 0-1,0 0 1,1 0-1,-1 0 0,1 1 1,-1-1-1,1 0 1,0 0-1,-1 0 1,1 1-1,0-1 1,-1 0-1,2 0 0,8-6 43,0 0 0,0 1 0,1 1 0,0 0 0,0 0 0,0 1 0,0 0 0,1 1 0,19-3 0,11 1-238,62 2-1,20-4 250,-101 2-159,8 0 210,-52 4 19,-403 68 1494,407-64-1437,23-3-68,29-5-8,-33 5-283,53-7 194,1 3-1,-1 2 1,108 10 0,-222-5 42,-26-7-188,-64 0 33,127 8-163,17 0 18,16 1 19,9-1 10,1-2 0,0 0-1,0-2 1,0 0 0,0-1 0,25-5 0,-1 2 10,193-22-791,-306 24 468,21-1 105,45 3 212,-24-1-440,0 2 0,-49 6 0,44 0 159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56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705 50 12691,'1'0'167,"-1"-1"0,1 1 0,-1 0 1,1-1-1,-1 1 0,1-1 0,-1 1 0,0-1 1,1 0-1,-1 1 0,0-1 0,1 1 0,-1-1 1,0 0-1,0 1 0,0-1 0,1 0 0,-1 1 1,0-1-1,0 0 0,0 1 0,0-1 0,0 0 1,0 1-1,0-1 0,0 0 0,-1 1 0,1-1 1,0 0-1,0 1 0,0-1 0,-1 0 0,-1-1 46,1 1 0,0-1-1,-1 1 1,0-1 0,1 1-1,-1 0 1,0 0-1,1 0 1,-1 0 0,-4-1-1,-3-2 97,0 1-1,-1 1 0,-16-3 1,13 4-243,-1 1 0,0 1 0,1 0 0,-1 0 0,1 2 0,-1 0 1,1 0-1,0 1 0,0 1 0,1 0 0,-1 0 0,1 2 0,-21 13 0,16-7 9,-1 0-1,2 1 0,0 1 0,0 1 0,1 0 0,1 1 1,-22 35-1,7-4 97,-66 121 156,86-150-317,1 0-1,1 1 0,1 0 0,1 0 0,1 0 0,0 1 1,0 25-1,3-10-23,2-1 1,1 0-1,7 37 0,-5-56 12,-1-1-1,2 1 0,0-1 0,1 0 0,0 0 0,1-1 1,1 1-1,0-2 0,11 15 0,-14-21 2,0 0 0,-1 0 0,0 0 0,-1 1-1,1 0 1,-1 0 0,-1 0 0,1 0 0,-1 0 0,-1 0-1,0 1 1,0-1 0,0 1 0,-1-1 0,0 0 0,-1 1 0,0-1-1,-1 1 1,-3 13 0,-5 10 18,-2 0 1,0-1-1,-27 46 0,36-71-15,-3 6-1,-23 38 43,27-47-22,0 0 0,0 0 0,0-1 0,-1 1 0,1-1 0,-1 1 0,1-1 0,-1 0 0,0 0-1,0 0 1,0 0 0,0-1 0,-4 2 0,-7-2 264,8 0 28,16 5-335,38 12-119,-35-15 127,0 2 1,-1 0-1,19 10 0,-27-13-1,0 1-1,0 0 1,-1 0 0,1 0 0,-1 0-1,0 0 1,0 1 0,0-1-1,-1 1 1,1 0 0,-1 0-1,0 0 1,0 0 0,3 8 0,-2 1-30,0 0 1,0 1 0,-2 0-1,0-1 1,0 22 0,-3-5 73,-8 44 0,-21 45 5,0-1-34,0 155 26,1-10-44,-29 116 132,32-188 48,19-140-18,3 0 0,2 1 1,4 65-1,1-92-101,1-1 0,1 1 1,2-1-1,0-1 0,1 1 1,1-1-1,2 0 0,0-1 0,14 22 1,-19-35-23,1-1 1,1 1-1,-1-1 1,2 0-1,-1-1 1,1 0-1,0 0 1,0-1-1,1 0 1,0 0-1,0-1 1,15 7-1,-16-9-13,0-1-1,0 1 0,0-1 0,0-1 0,1 0 0,-1 0 0,1 0 0,-1-1 1,1-1-1,-1 1 0,0-1 0,1-1 0,-1 0 0,0 0 0,16-6 1,-23 8-39,15-7-199,0 0-1,24-16 0,-37 21 230,0 1-1,0-1 1,0 0 0,-1 0-1,1-1 1,-1 1-1,1-1 1,-1 1-1,0-1 1,0 1-1,0-1 1,0 0-1,-1 0 1,1 0 0,-1 0-1,1 0 1,-1-1-1,0 1 1,-1 0-1,1 0 1,0-6-1,-5-18-199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57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15787,'-8'78'3203,"-11"140"70,18-175-2927,2 0 0,1 1 0,9 42-1,-8-70-199,0-1-1,1 0 1,1 0-1,1 0 1,0 0-1,0-1 1,2 0-1,0 0 1,9 12-1,-13-21-151,1 0 0,-1 0-1,1 0 1,-1-1 0,1 0-1,1 0 1,-1 0 0,0-1-1,1 0 1,0 0 0,0 0-1,0 0 1,0-1 0,0 0-1,0-1 1,1 1-1,-1-1 1,0 0 0,1-1-1,-1 0 1,1 0 0,-1 0-1,1 0 1,8-3 0,-11 2-150,0 0 1,0 0-1,0 0 1,0-1-1,0 1 0,0-1 1,-1 0-1,8-5 1,-10 6 110,1 0-1,-1-1 1,0 1 0,1 0 0,-1-1 0,0 0 0,0 1-1,0-1 1,0 1 0,0-1 0,0 0 0,0 0 0,-1 0-1,1 1 1,-1-1 0,1 0 0,-1 0 0,0 0 0,1 0-1,-1-4 1,-5-17-616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57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18476,'13'16'1928,"4"-10"-1183,2-2-353,4-2 872,5 5-248,2 0-208,0 3-224,1-5-584,-1-7-264,-2-1-24,-5 2 272,-7-15-160,-2 2 32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58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92 13211,'3'-5'546,"-1"1"0,1-1-1,-1 0 1,0 0 0,-1 0 0,1 0 0,-1 0 0,0 0-1,1-9 1,-2 12-434,0 1 1,0-1-1,-1 1 0,1 0 0,0-1 0,0 1 0,-1 0 0,1-1 0,-1 1 1,1 0-1,-1-1 0,0 1 0,1 0 0,-1 0 0,0 0 0,0 0 0,0 0 1,0 0-1,0 0 0,0 0 0,0 0 0,0 0 0,0 0 0,0 1 0,-1-1 1,1 0-1,0 1 0,0-1 0,-1 1 0,1 0 0,0-1 0,-1 1 0,1 0 0,-1 0 1,1 0-1,0 0 0,-1 0 0,1 0 0,-1 0 0,-1 1 0,-5-1-25,1 2 0,-1-1-1,0 1 1,1 0-1,-1 1 1,1 0 0,0 0-1,-1 1 1,2 0-1,-11 6 1,-1 4-31,0 0 0,-22 23 0,31-28-29,1 1 1,-1 0 0,1 0 0,1 1-1,0 0 1,1 1 0,-6 12 0,11-20-17,-1 0 0,1 0 0,0 0 0,0 0 0,0 1 0,1-1 0,0 0 0,-1 1 0,1-1 0,2 8 0,-2-9-9,1 0 0,0 0 0,0 0 0,1 0 0,-1-1 0,0 1-1,1 0 1,0-1 0,0 1 0,-1-1 0,1 0 0,1 0 0,-1 1 0,0-1-1,0-1 1,1 1 0,3 2 0,0-1-52,0 0 0,0-1-1,0 1 1,0-1 0,1 0 0,-1-1-1,1 0 1,-1 0 0,1 0 0,12-1-1,-9 0-104,-1-1-1,1 0 0,0-1 0,0 0 1,-1 0-1,16-7 0,0-2-152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5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17436,'-5'1'345,"0"-1"1,0 1 0,0 0-1,0 1 1,0-1 0,1 1-1,-1 0 1,1 0 0,-1 0-1,1 1 1,0-1 0,0 1-1,0 0 1,0 1 0,0-1 0,1 0-1,-4 5 1,-1 1-270,1 1 0,0-1 1,1 1-1,0 1 0,0-1 1,-3 13-1,4-12-78,1 1-1,1 0 1,0 0 0,1 1-1,-1 13 1,3-23 1,0 1 0,-1-1 0,1 0 0,0 0 0,1 0 0,-1 0-1,1 1 1,-1-1 0,1 0 0,0 0 0,0 0 0,0 0 0,0 0 0,1-1 0,-1 1-1,1 0 1,0-1 0,0 1 0,0-1 0,0 1 0,0-1 0,0 0 0,1 0 0,5 4-1,-6-5 14,1 0 0,0-1-1,0 1 1,0-1-1,0 0 1,0 1-1,0-1 1,0 0-1,0-1 1,0 1-1,0-1 1,0 1 0,0-1-1,0 0 1,0 0-1,0 0 1,-1 0-1,1-1 1,0 1-1,-1-1 1,1 1-1,4-5 1,4-3 111,-1 0 1,0-1-1,14-16 0,-17 17-1,1-1 0,-2-1-1,1 0 1,-2 0 0,6-12-1,-9 18-59,0-1-1,0 1 0,0-1 0,-1 0 0,0 1 0,0-1 0,0 0 0,-1 0 0,0 0 0,0 0 0,-1 0 1,-1-8-1,2 12-82,0 1 1,-1-1 0,0 1-1,1 0 1,-1-1-1,0 1 1,1 0 0,-1 0-1,0-1 1,0 1 0,0 0-1,0 0 1,0 0 0,-1 0-1,1 0 1,0 0-1,0 1 1,-1-1 0,1 0-1,0 1 1,-1-1 0,1 0-1,0 1 1,-1 0 0,1-1-1,-1 1 1,1 0-1,-1 0 1,-1 0 0,-4 0-342,0 1 1,0-1 0,-1 2 0,-11 3-1,9-3 184,-7 2-375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1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1133 12323,'238'23'1860,"31"2"-1717,645 25-201,4-41-268,-877-9 320,918-10-57,4 61 224,158 104 355,-554-69-308,1530 172 417,-1809-234-551,0-13-1,373-33 0,359-115-37,-765 98-23,319-57 4,-396 51 89,203-78 0,-40-10 52,-311 119-151,0-1-1,-1-2 1,-1-1-1,-1-1 1,40-35-1,-22 10 4,-2-1 0,38-53-1,234-307-55,-217 286 44,-81 101 6,0 1 1,1 1-1,1 1 0,28-17 1,24-7-7,2 3 1,2 3 0,1 4-1,114-29 1,-88 34-23,1 4-1,1 4 1,161-2 0,-244 17 27,-1 2 1,1 0-1,39 9 1,-51-8 2,1 1 0,-1 1 0,0-1 0,0 2 0,0-1 1,0 1-1,-1 0 0,0 1 0,0 0 0,9 9 0,21 24 29,-18-18-25,1 0 1,1-1 0,1-2-1,31 21 1,-29-26-8,1-1-1,0-1 0,1-1 1,0-1-1,0-1 1,1-2-1,0-1 1,0-1-1,53 1 0,7-8 8,161-27 0,45-3-11,-184 31 17,149-7-8,102-36-5,158-9 0,-4 72 13,408 33 2,451-48-32,-834-13-76,367 5 66,-496 22 102,197 7-10,-2-39-84,-541 11-89,-21 2 251,0-1 1,71-17 0,-109 18-136,1 0 0,-1 0-1,1-1 1,8-5 0,12-13 53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5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0 18556,'-1'1'186,"0"0"0,1 0 1,-1 0-1,1 0 0,-1 0 0,1 0 1,-1 0-1,1 0 0,-1 0 0,1 0 1,0 0-1,-1 0 0,1 0 0,0 0 1,0 1-1,0 0 0,-1 2 303,-16 86 3112,13-58-3870,2 1 0,2 37 0,1-65-95,-1-4 372,0 0 0,0 0 0,0 0 0,1 0-1,-1 0 1,0 0 0,0 0 0,-1 0 0,1 0-1,0 1 1,0-1 0,0 0 0,-1 0 0,1 0-1,0 0 1,-1 0 0,1 0 0,-1 0 0,0 1-1,-2-3-163,-1-4-56</inkml:trace>
  <inkml:trace contextRef="#ctx0" brushRef="#br0" timeOffset="1">3 139 16404,'-2'-7'2104,"6"6"-1080,6-1-456,3-1 1817,4 0-1065,8 2-616,1-2-272,3-1-944,0-1-536,-6-2 864,0 0-136,-5 0-232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5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19380,'5'19'2001,"-4"0"-1481,-2-2-216,1 9 864,-2 2-512,2 2-128,-1 2-472,-1-2-96,-1 2-304,0-3-208,-2-1-448,-3-4 768,-3-2-168,-2-5-88</inkml:trace>
  <inkml:trace contextRef="#ctx0" brushRef="#br0" timeOffset="1">0 408 17676,'12'3'2272,"2"-1"-1416,5-4-303,3 1 1295,5-1-864,5-1-112,-2 0-416,-1 1-312,-3-3-552,-4 2-336,-7-2-464,-7-1 952,-9-1-264,-9-1-200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00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22 158 20164,'-4'-10'2809,"-13"30"-10499,17-13 10587,7-1-769,9-6-351,6 2-241,5-7-664,6 5-136,5-4-528,1 0-376,2 1-824,-4-2 880,-8-3-192,-4-5-72</inkml:trace>
  <inkml:trace contextRef="#ctx0" brushRef="#br0" timeOffset="1">561 2 22773,'-1'0'-1,"1"0"0,0 0 1,0 0-1,0 0 0,0-1 1,0 1-1,0 0 0,0 0 0,0 0 1,0 0-1,-1 0 0,1 0 0,0 0 1,0 0-1,0 0 0,0 0 1,0 0-1,0 0 0,0 0 0,-1 0 1,1 0-1,0 0 0,0 0 0,0 0 1,0 0-1,0 0 0,0 0 1,0 0-1,-1 0 0,1 0 0,0 0 1,0 0-1,0 0 0,0 1 1,0-1-1,0 0 0,0 0 0,0 0 1,0 0-1,0 0 0,-1 0 0,1 0 1,0 0-1,0 0 0,0 0 1,0 1-1,0-1 0,0 0 0,0 0 1,0 0-1,0 0 0,0 0 0,0 0 1,0 0-1,0 1 0,-7 11 257,-6 15 474,-3 21-528,1 1-1,3 1 0,2 0 0,2 0 0,-2 77 0,10-114-264,0 0-1,1 0 0,0 0 0,1 0 0,5 22 1,-6-31-22,1-1 0,-1 0 0,0 0 0,1 0 0,0 0 0,0 0 1,0 0-1,0 0 0,0 0 0,0-1 0,1 1 0,-1-1 0,1 0 1,0 1-1,-1-1 0,1 0 0,0-1 0,1 1 0,-1-1 0,0 1 1,0-1-1,0 0 0,1 0 0,-1 0 0,1 0 0,3-1 0,16 1-409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00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5 17596,'0'-1'129,"0"1"0,1 0 0,-1-1 0,0 1 1,1 0-1,-1 0 0,0-1 0,1 1 0,-1 0 0,1 0 1,-1 0-1,0-1 0,1 1 0,-1 0 0,1 0 0,-1 0 0,1 0 1,-1 0-1,0 0 0,1 0 0,-1 0 0,1 0 0,-1 0 1,1 0-1,-1 0 0,0 0 0,1 1 0,-1-1 0,1 0 1,-1 0-1,1 0 0,-1 0 0,0 1 0,1-1 0,-1 0 1,1 1-1,-6 16 3074,1-6-3057,-3 9 58,1 0 0,1 0 0,1 0-1,0 0 1,0 27 0,3-45-217,1 0-1,0-1 1,0 1 0,0 0-1,1-1 1,-1 1-1,0 0 1,1-1 0,-1 1-1,1-1 1,-1 1 0,1 0-1,0-1 1,-1 1 0,1-1-1,0 0 1,0 1-1,0-1 1,0 0 0,1 1-1,-1-1 1,0 0 0,0 0-1,1 0 1,-1 0-1,1 0 1,-1 0 0,1-1-1,-1 1 1,1 0 0,-1-1-1,1 1 1,2-1-1,-2 1-68,1-1 0,0 0 0,0-1 0,0 1-1,0 0 1,-1-1 0,1 1 0,0-1-1,0 0 1,-1 0 0,1 0 0,0 0 0,-1-1-1,1 1 1,-1-1 0,0 0 0,0 1-1,1-1 1,2-4 0,12-21-241,-3-10-93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01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19708,'-4'0'2121,"2"0"-1329,1 1-368,4-1 1544,4 0-1063,5 0-809,1 2-697,-5-1 513,-2 5-152,-6 1-144</inkml:trace>
  <inkml:trace contextRef="#ctx0" brushRef="#br0" timeOffset="1">135 485 17900,'5'0'504,"1"-1"0,-1-1 0,-1 1 0,1-1 0,0 0 0,0 0 1,0 0-1,-1 0 0,6-5 0,19-8 1048,-14 10-1062,-10 2-372,0 1 1,0 0-1,1 0 1,-1 0 0,1 1-1,-1-1 1,1 2-1,0-1 1,-1 0-1,12 2 1,-16-1-115,0 0-1,-1 1 1,1-1 0,0 0 0,-1 1 0,1-1-1,-1 1 1,1-1 0,0 1 0,-1-1 0,1 1-1,-1-1 1,0 1 0,1-1 0,-1 1-1,1 0 1,-1-1 0,0 1 0,0 0 0,1-1-1,-1 1 1,0 0 0,0 0 0,0-1-1,0 1 1,0 0 0,0 0 0,0-1 0,0 1-1,0 0 1,0 0 0,0-1 0,0 1-1,0 0 1,-1-1 0,1 1 0,0 0 0,-1 0-1,-14 27 14,-65 60 92,46-54-27,33-32-76,0-1 1,-1 0-1,1 1 1,0-1-1,0 0 1,0 1 0,0-1-1,0 1 1,0 0-1,1-1 1,-1 1-1,0 0 1,0 2-1,1-3-4,0-1 0,0 1 0,0-1 0,0 0 0,1 1 0,-1-1 0,0 1-1,0-1 1,0 1 0,1-1 0,-1 0 0,0 1 0,0-1 0,1 0 0,-1 1-1,0-1 1,1 0 0,-1 1 0,0-1 0,1 0 0,-1 1 0,0-1 0,1 0-1,-1 0 1,1 0 0,-1 1 0,1-1 0,-1 0 0,0 0 0,1 0 0,0 0 0,3 0-102,0 1 1,0-1 0,-1-1 0,1 1-1,0-1 1,0 1 0,-1-1 0,1 0-1,0 0 1,-1-1 0,5-1 0,3-3-195,0-1 0,0 0 0,-1-1 0,0 0-1,11-11 1,8-14-283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01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12955,'27'29'7248,"0"8"-3780,-18-25-3185,-1 1 0,-1 0 0,0 0 1,-1 1-1,-1 0 0,0 0 0,6 27 0,-8-19-209,-2 0-1,0 0 1,-1 0-1,-2 0 0,0 0 1,-1 0-1,-1-1 1,-10 30-1,-2-3-171,-2-1 0,-38 68 0,42-91 301,-1 0 0,-33 40 0,31-43-173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02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19156,'1'8'1816,"-1"3"-1071,0 1-289,0 6 816,1 3-280,1 3-376,2 2-96,2-1-231,0 1-89,0-4-224,-2-2-144,2-1-393,-3-8-287,-2-2-280,-1-8 864,-10-2-272,-3-6-176</inkml:trace>
  <inkml:trace contextRef="#ctx0" brushRef="#br0" timeOffset="1">0 141 19612,'8'-3'1929,"5"-2"-1249,5-2-296,7-2 904,7 1-352,3-2-776,5 1-400,3-1-2568,4 0 2512,0 2-401,0 3-263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0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0 19476,'-17'11'460,"1"0"1,0 1-1,1 0 0,0 2 1,-24 28-1,30-32-336,1 1-1,1 0 1,0 1 0,0 0-1,1 0 1,1 0-1,0 1 1,0 0 0,-3 20-1,7-28-97,0 0 0,1-1 0,-1 1 0,1 0-1,0-1 1,1 1 0,-1 0 0,1-1 0,0 1-1,0 0 1,0-1 0,0 1 0,1-1 0,0 0-1,0 1 1,0-1 0,1 0 0,-1 0 0,1-1-1,0 1 1,0 0 0,6 4 0,-5-4-18,1-1-1,-1 0 1,1-1 0,0 1 0,0-1 0,0 0-1,0 0 1,0 0 0,0-1 0,1 0 0,-1 0-1,0 0 1,1-1 0,-1 1 0,1-1 0,-1-1-1,0 1 1,1-1 0,6-1 0,-5 0 27,1-1-1,-1 1 1,0-1 0,0 0-1,0-1 1,9-6 0,-14 9 5,0 0-1,0-1 1,0 1 0,0-1 0,0 1 0,0-1-1,-1 0 1,1 1 0,-1-1 0,0 0 0,1 0-1,-1 0 1,0 0 0,0 0 0,0-1 0,0 1-1,0 0 1,-1 0 0,1-1 0,-1 1 0,1 0-1,-1 0 1,0-1 0,0 1 0,0-4-1,-1 5 1,0-1 0,1 0 0,-1 1 0,0-1-1,0 1 1,0-1 0,0 1 0,0-1-1,0 1 1,0 0 0,0-1 0,-1 1-1,1 0 1,0 0 0,-1 0 0,1 0-1,-1 0 1,0 0 0,1 0 0,-1 1 0,0-1-1,1 1 1,-1-1 0,-2 0 0,-5 0 46,1 0 1,-1 0-1,-13 0 1,20 1-93,-4 1-59,9-1-1,11 0-53,9-7-180,30-14 0,-15 6 38,-37 15 258,-1-1 0,1 1-1,-1 0 1,1 0 0,0-1 0,-1 1 0,1 0 0,-1 0 0,1 0 0,-1 0 0,1 0-1,0 0 1,-1-1 0,1 1 0,0 1 0,-1-1 0,1 0 0,-1 0 0,1 0-1,-1 0 1,1 0 0,0 1 0,-1-1 0,1 0 0,-1 0 0,1 1 0,-1-1 0,1 0-1,-1 1 1,1-1 0,-1 1 0,1-1 0,-1 0 0,0 1 0,1-1 0,-1 1 0,0-1-1,1 1 1,-1-1 0,0 1 0,0 0 0,1-1 0,-1 1 0,0-1 0,0 1-1,0 0 1,0-1 0,0 1 0,0-1 0,0 1 0,0 0 0,0-1 0,0 1 0,0-1-1,0 1 1,0-1 0,-1 2 0,0 7 29,-1 0 0,-1 0 1,-3 10-1,3-9-29,-1 3 126,-1 5-416,1-1 1,0 1 0,-2 35-1,6-45 89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11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3418 10306,'19'-1'912,"-1"-1"-1,0-1 1,0-1-1,0-1 1,19-7-1,21-5 268,-1 2 242,69-26-1,53-25-1122,-95 38-108,-2-4 0,81-44 0,246-128 125,-325 168-173,290-113 1088,-303 126-1223,-6 4 5,106-49 0,-100 28 173,83-60 0,-50 29-36,-66 49-104,0 1 1,62-24 0,86-20 15,-31 13-35,-29 9-53,174-33 0,-240 61 47,103-40-1,52-40-21,-62 26-148,122-69-430,-227 112 540,43-17 32,2 5 1,108-31-1,87-34 20,-63 17-9,-27 13 1,443-204-60,-537 234-78,2 5 1,122-26 0,276-85-698,-412 118 827,215-84-44,-222 78 65,176-50 0,6-11-38,-173 59 24,58-14-334,183-40 0,-155 41 365,-111 30-34,-50 15 24,34-17 1,9-3-89,-62 26 58,0 1 0,1 0 0,-1 0 0,0 0 0,0 0 0,0 0 0,1-1 1,-1 1-1,0 0 0,0 0 0,0 0 0,0-1 0,0 1 0,0 0 0,1 0 0,-1-1 0,0 1 0,0 0 0,0 0 0,0-1 0,0 1 0,0 0 0,0 0 0,0-1 1,0 1-1,0 0 0,0 0 0,0 0 0,0-1 0,0 1 0,0 0 0,0 0 0,-1-1 0,1 1 0,0 0 0,0 0 0,0-1 0,0 1 0,0 0 0,0 0 1,-1 0-1,1 0 0,0-1 0,0 1 0,0 0 0,-1 0 0,1 0 0,0 0 0,0 0 0,0-1 0,-1 1 0,1 0 0,-8-4-74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12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20548,'2'-2'263,"1"1"-1,0 0 0,-1 0 0,1-1 0,0 2 1,-1-1-1,1 0 0,0 1 0,0-1 0,0 1 1,0 0-1,-1 0 0,1 0 0,0 0 0,0 0 1,3 2-1,52 14 631,-33-8-589,32 9-689,55 24 0,-111-41 268,0 1-1,0-1 0,0 1 1,0-1-1,0 0 0,0 1 1,0-1-1,0 0 0,0 0 1,0 0-1,1 0 0,-1 0 1,0 0-1,0 0 0,0 0 1,0-1-1,0 1 0,0 0 1,0-1-1,0 1 0,0-1 1,0 1-1,0-1 0,0 1 1,0-1-1,0 0 0,0 1 1,-1-1-1,2-1 0,8-8-773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6083 391 12243,'-33'3'-60,"-1"-2"0,1-1 0,-1-1 0,1-2 0,-1-2 0,1-1 0,0-1 0,1-2-1,0-1 1,-38-18 0,13 5 327,-1 3-1,-118-26 0,-195 2 1677,-4 27-756,92 5-477,-211-19-129,2-25-994,251 21 547,-468-7 0,43 66-7,606-21-131,-53 3-9,-217 42 1,263-32 19,1 3-1,1 2 1,1 4-1,-92 49 1,81-31 10,-100 80 0,-58 68-46,131-105 12,74-63 42,1 2 0,1 0 1,2 2-1,0 1 1,2 0-1,-20 33 0,33-45-7,1 1 0,0 0 0,1 0 0,0 0-1,2 1 1,0 0 0,1 0 0,1 0-1,1 1 1,0-1 0,1 1 0,1-1 0,5 32-1,0-24-13,1 0 0,1-1 0,2 0 0,1 0 0,0 0 0,2-2-1,1 1 1,1-2 0,0 0 0,21 23 0,10 7-26,3-2 0,91 75 1,-77-77 6,2-3 0,2-2 0,92 43 1,-37-30-25,144 44 1,-112-53-22,2-7 0,1-7 0,2-6 0,1-8 0,253-1 0,269-55-74,-4-39 49,18-32-137,-10-64-335,-365 62 194,-4-14 1,407-222-1,-644 301 394,-2-3 1,-2-4 0,79-70-1,-103 75 66,-2-2 0,-2-3 0,-2-1 0,63-101 0,-95 133-55,0 0 0,-2-1 0,-1-1 0,10-31 1,-17 46-16,-1-1 1,0 1-1,-1 0 1,0-1-1,0 1 1,-1-1-1,0 1 1,0-1-1,-1 1 1,0-1-1,-1 1 1,0 0-1,0 0 1,-1 0-1,0 0 1,-6-12-1,3 10 4,-1 0 0,-1 0-1,0 1 1,0 0-1,-1 0 1,0 1 0,0 0-1,-1 1 1,0 0-1,0 0 1,-1 1-1,1 0 1,-2 1 0,-17-6-1,3 3-9,-1 1 0,0 1 0,1 2 0,-2 0 0,-38 1 0,-65 9 5,-27 17-40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13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0 16636,'-5'6'961,"1"0"-1,-1-1 1,0 0 0,-8 6 0,-16 18 1068,8 1-1529,1 0 1,2 2-1,1 0 1,-22 62-1,21-40-1223,3 0 0,-13 76 0,28-128 601,-1 3-304,0 0 0,0 1 0,1-1 0,0 1 0,0-1 0,1 6 0,-1-11 408,0 0 1,0 0-1,0 1 0,0-1 1,0 0-1,0 0 1,0 0-1,0 0 0,0 0 1,0 1-1,0-1 1,0 0-1,1 0 0,-1 0 1,0 0-1,0 0 1,0 0-1,0 1 0,0-1 1,0 0-1,1 0 0,-1 0 1,0 0-1,0 0 1,0 0-1,0 0 0,0 0 1,1 0-1,-1 0 1,0 0-1,0 0 0,0 0 1,0 0-1,1 0 1,-1 0-1,0 0 0,0 0 1,0 0-1,0 0 1,0 0-1,1 0 0,-1 0 1,0 0-1,0 0 1,10-6-1037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13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324 156 14651,'0'0'103,"0"0"-1,0 0 1,1 0-1,-1 0 1,0 1-1,0-1 1,1 0 0,-1 0-1,0 0 1,0 1-1,0-1 1,1 0-1,-1 0 1,0 1-1,0-1 1,0 0 0,0 0-1,0 1 1,1-1-1,-1 0 1,0 1-1,0-1 1,0 0 0,0 1-1,0-1 1,0 0-1,0 0 1,0 1-1,0-1 1,0 0-1,0 1 1,0-1 0,0 0-1,-1 0 1,1 1-1,0-1 1,0 0-1,0 1 1,0-1-1,-6 18 911,5-15-380,-11 32 1261,-3 3-824,3 1 0,1 0 1,-12 80-1,25-94-1844,-2-25 715,0 1 0,0-1 0,0 1 0,0-1 0,0 1 0,0-1 0,0 1 0,0-1 0,0 1 0,1-1 0,-1 1 0,0-1 0,0 1 0,0-1 0,1 1 0,-1-1 0,0 1 0,0-1 0,1 0 0,-1 1 0,0-1 0,1 1 0,-1-1-1,0 0 1,1 1 0,-1-1 0,1 0 0,-1 1 0,1-1 0,-1 0 0,0 0 0,1 0 0,-1 1 0,1-1 0,-1 0 0,1 0 0,0 0 0,2-12-1077,-3-1 424</inkml:trace>
  <inkml:trace contextRef="#ctx0" brushRef="#br0" timeOffset="1">14 60 18668,'0'0'63,"-1"0"0,1 0 0,0 0 0,0 0 0,-1 0 0,1 0 0,0-1 0,-1 1-1,1 0 1,0 0 0,0 0 0,-1-1 0,1 1 0,0 0 0,0 0 0,0-1 0,-1 1 0,1 0 0,0 0 0,0-1 0,0 1 0,0 0 0,0 0 0,0-1-1,-1 1 1,1 0 0,0-1 0,0 1 0,0 0 0,0-1 0,0 1 0,0 0 0,0-1 0,0 1 0,1-1 0,8-8 759,17-4 78,-9 7-634,0 0 1,0 2 0,1 0 0,0 1 0,-1 0-1,1 2 1,0 0 0,0 1 0,32 4 0,-40-3-250,-1 1 0,0 0 1,0 1-1,-1-1 1,1 2-1,0-1 0,-1 1 1,0 0-1,0 1 0,0 0 1,-1 0-1,1 1 0,-1 0 1,-1 0-1,1 1 0,-1 0 1,0 0-1,0 0 0,-1 1 1,7 13-1,-8-13-14,0 0 1,-1 0-1,0 1 0,-1-1 1,0 1-1,0-1 0,-1 1 1,0 0-1,0-1 0,-1 1 1,0 0-1,0 0 0,-1 0 0,-1-1 1,1 1-1,-2-1 0,1 1 1,-1-1-1,0 0 0,-1 1 1,1-2-1,-2 1 0,1 0 1,-1-1-1,0 0 0,-1 0 1,0 0-1,-11 9 0,1-2 20,0-1 1,-1-1-1,0-1 0,-1 0 0,0-2 0,-1 0 1,0 0-1,0-2 0,-1-1 0,0 0 0,0-1 1,0-2-1,0 0 0,-28 1 0,42-4-167,-1-1 1,1 0-1,0 0 0,-11-3 0,16 4 130,0 0 1,0-1-1,0 1 0,0 0 0,0 0 0,0-1 1,0 1-1,0-1 0,1 1 0,-1-1 0,0 1 1,0-1-1,0 1 0,1-1 0,-1 0 0,0 1 1,1-1-1,-1 0 0,0 0 0,1 0 0,-1 1 1,1-1-1,0 0 0,-1 0 0,1 0 0,-1 0 1,1 0-1,0 0 0,0 0 0,0 0 0,0 0 1,0 0-1,0 0 0,0 0 0,0 0 1,0 0-1,0 0 0,0 0 0,1-1 0,2-2-306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14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324 2 13747,'1'0'185,"-1"0"1,1 0-1,-1 0 1,0-1-1,1 1 1,-1 0-1,1 0 0,0 0 1,-1 0-1,1 0 1,-1 0-1,1 0 1,-1 0-1,1 0 0,-1 0 1,1 0-1,-1 0 1,1 0-1,-1 1 1,1-1-1,-1 0 0,1 0 1,-1 0-1,0 1 1,1-1-1,-1 0 1,1 1-1,-14 8 1620,7-6-2011,-22 17 751,0 0 1,1 2 0,1 0 0,1 2-1,1 1 1,1 1 0,1 1 0,-29 48-1,40-56-365,0 2-1,1-1 1,-8 25-1,15-36-152,0 1 0,0 0 0,1 1 0,1-1 0,0 0 0,0 1 0,1-1 1,0 0-1,2 12 0,-1-17-151,0 0 0,1-1 0,-1 1 0,1-1 0,0 0 1,0 1-1,0-1 0,1 0 0,-1 0 0,1-1 0,0 1 0,0 0 1,1-1-1,-1 0 0,1 0 0,-1 0 0,6 3 0,-1-1-87,-1-1 0,1 0 1,0-1-1,0 0 0,0 0 0,0-1 0,1 0 0,15 1 0,25 0-558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1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18284,'-10'11'1521,"1"0"0,-1 0 1,-13 25-1,17-26-1375,0 1-1,1 0 1,1 0 0,0 0-1,0 0 1,1 1 0,0 0-1,-2 23 1,5-33-136,0 1-1,0-1 1,0 0-1,0 0 1,1 0-1,-1 0 1,0 0-1,1 0 1,-1 0-1,1 0 1,0 0-1,0 0 1,0 0-1,0 0 1,0 0-1,0-1 1,0 1-1,1 0 1,-1-1-1,0 1 1,3 1-1,-2-2 5,1 1 0,0-1 0,-1 0-1,1 0 1,0 0 0,-1 0-1,1 0 1,0-1 0,0 1 0,0-1-1,0 0 1,-1 0 0,7-1 0,-2 1-116,1-2 0,0 1-1,-1-1 1,1-1 0,-1 1 0,1-1 0,-1 0 0,0-1 0,0 0 0,11-8 0,-13 7-11,0-1 0,0 0 1,-1 0-1,0-1 1,0 0-1,0 1 1,-1-1-1,0 0 0,0 0 1,-1-1-1,0 1 1,0-1-1,1-14 0,2-28-400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16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13403,'-12'0'5649,"3"2"-4385,5 2-624,4-3-287,3 2 1055,4 0-544,2 2-296,1-3-848,0-2 352,2 5-184,-2-1-32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16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7 458 15731,'1'-2'195,"-1"0"-1,1 0 0,0 0 1,-1 0-1,1 0 1,0 0-1,0 1 0,0-1 1,0 0-1,1 1 0,-1-1 1,0 1-1,1-1 1,-1 1-1,1 0 0,-1-1 1,1 1-1,0 0 0,-1 0 1,1 0-1,0 0 1,0 1-1,0-1 0,0 0 1,0 1-1,3-1 0,8-3 547,1 1 0,20-2-1,-30 5-544,15-2 660,32 0 0,-44 2-723,-1 1 0,1-1 0,-1 1 1,1 1-1,-1-1 0,0 1 1,1 0-1,6 4 0,-12-5-124,0-1 0,0 0 0,0 1 0,0-1 0,-1 1 0,1-1 0,0 0 0,0 1 0,-1 0 0,1-1 0,0 1 0,0-1 0,-1 1 0,1 0 0,-1 0 0,1-1 0,-1 1 0,1 0 0,-1 0 0,0 0 0,1-1 0,-1 1 0,0 0 0,1 0 0,-1 0 0,0 0 0,0 0 0,0 0 0,0 0 0,0 0 0,0-1 0,0 1 0,0 0 0,0 0 0,0 0 0,-1 0 0,1 0 0,0 0 0,-1 0 0,1-1 0,-1 1 0,1 0 0,-1 0 0,1 0 0,-1-1 0,1 1 0,-2 0 0,-2 3 0,0 0 0,0 0 0,0-1 0,-1 1 0,1-1 0,-8 3 0,-66 31 136,47-24-42,1 1 1,-38 25-1,67-38-101,0-1 1,1 1 0,-1-1-1,0 1 1,0-1-1,1 1 1,-1-1-1,0 1 1,1 0 0,-1-1-1,1 1 1,-1 0-1,1 0 1,-1-1-1,1 1 1,-1 0 0,1 0-1,0 0 1,0-1-1,-1 3 1,1-3-2,0 1 0,1 0 1,-1-1-1,0 1 0,1-1 0,-1 1 1,0-1-1,1 1 0,-1-1 1,0 1-1,1-1 0,-1 0 0,1 1 1,-1-1-1,1 0 0,-1 1 0,1-1 1,-1 0-1,1 1 0,-1-1 0,1 0 1,0 0-1,5 2-11,0 0-1,0-1 1,0 0 0,9 0 0,35-1-952,0-3 1,53-9-1,-85 10 942,32-5-520</inkml:trace>
  <inkml:trace contextRef="#ctx0" brushRef="#br0" timeOffset="1">473 1 20052,'3'4'1849,"4"3"-1153,2 3-264,5 10 680,2 2-176,3 10-223,1 6-105,0 11-264,-4 0-136,-10 6-120,-6 0 16,-14 1-128,-7 5-232,-15 4 960,-6 0-672,-18-5 24,-10-4 64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23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15443,'-10'8'1129,"5"0"-913,1 1-72,0 3 248,7-4-56,0 2 32,1 3-64,0 2-88,2 2 0,-3 9-256,-2-3-248,-1 8 320,-4 1-32,3 5-104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2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12619,'3'30'944,"0"2"-784,-2 3-40,3-2 296,-1 0-128,0 5-248,-1-1-120,0 4-280,3 1 312,-4-2-24,4 2-96</inkml:trace>
  <inkml:trace contextRef="#ctx0" brushRef="#br0" timeOffset="1">25 1242 8338,'0'49'424,"-1"-6"-424,-2-5-24,0-3 544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24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1 8850,'0'49'1088,"-2"-4"-680,1 0-200,0 2 1041,1-3-929,2 2-136,-2-4-216,2 0-224,-2-2 232,0 4-80,-6-5-40</inkml:trace>
  <inkml:trace contextRef="#ctx0" brushRef="#br0" timeOffset="1">72 1128 11570,'0'54'785,"-7"-3"-705,1 0 24,-1-2 192,-2-3 8,1 0-8,5-2 32,-6-7-56,1 3 0,3-9-208,-1-5-280,4-1 288,0-2-96,2-6-88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2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15947,'-8'143'3300,"5"-81"-2828,-2-27-425,-3-15-2825,0-18 1769,4 0 433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1 16684,'-2'5'1560,"-17"14"-1200,-32 24-200,-6 11 1288,-7 14-1240,-4 5-136,-1 3-104,6 0-40,14-10-152,9-10-192,17-21-312,4-12 208,18-23 280,-6-14-152,17-36-40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23509,'5'13'32,"-2"-4"-48,-1 0 32,1-2-16,0-2-40,0 3-112,0-8-320,1 0-424,-2-15 736,-2-5-112,1-8-136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30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21165,'-3'3'1632,"1"3"-1320,2 4-120,6-2 592,3 7-216,4 2-192,0-4-136,3 2-72,1 1-40,0-2 57,-1-4-41,0-4-280,-1-3-273,-1-9-591,1-5-216,-4-10 888,1-6-184,-2-9-264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31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0 17316,'-8'35'4795,"1"-3"-3373,-73 228 1646,-6 29-2893,80-270-765,2 1 0,0-1 0,1 1-1,0 34 1,10-73-431,0-6 222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32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30 17116,'15'-29'4049,"-21"35"-366,-4 6-3316,-78 146 913,31-51-1268,36-68-7,11-20-2,-22 34 0,32-52-8,-1 0 1,1-1 0,-1 1-1,1 0 1,-1 0 0,1-1-1,-1 1 1,0-1 0,1 1-1,-1 0 1,0-1 0,1 1-1,-1-1 1,0 1 0,0-1-1,0 0 1,0 1 0,-1-11-92,10-24-56,12-27-94,42-147-481,-56 193 599,-3 24 41,-3 34-5,0-37 77,-1 50 34,-1-33 61,1 0 1,2 0 0,0 0 0,6 27 0,-7-49-73,0-1-1,0 1 1,0 0 0,0-1-1,1 1 1,-1-1-1,0 1 1,0 0 0,1-1-1,-1 1 1,0-1 0,0 1-1,1-1 1,-1 1 0,1-1-1,-1 1 1,0-1-1,1 0 1,-1 1 0,1-1-1,-1 1 1,1-1 0,-1 0-1,1 1 1,0-1-1,-1 0 1,1 0 0,-1 0-1,1 1 1,0-1 0,-1 0-1,2 0 1,-2 0-2,1-1 0,-1 1 0,1 0 0,-1-1 0,1 1 0,-1 0 0,1-1 1,-1 1-1,1-1 0,-1 1 0,0-1 0,1 1 0,-1-1 0,0 1 0,1-1 0,-1 1 0,0-1 0,0 1 1,1-1-1,-1 0 0,0 1 0,0-1 0,0 1 0,0-1 0,0 0 0,0 1 0,0-1 0,0 0 0,0 1 1,0-1-1,0 1 0,0-1 0,-1 0 0,0-4 9,0 0-1,-1 0 1,0 0-1,0 0 1,0 1 0,-1-1-1,1 1 1,-1-1 0,0 1-1,-6-6 1,-40-38 55,41 41-32,-2-1 17,-9-9 105,17 14-44,12 9 27,7 4-458,0-2 1,0 0 0,1 0 0,0-2-1,36 8 1,-23-10 2,0-6-95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3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0 19036,'-6'9'4656,"-11"20"-3496,11-18-688,-15 24-274,2 0 0,2 2 0,1 0 0,2 1-1,1 0 1,3 1 0,-8 49 0,16-78-247,2 0 0,-1 0 0,1 1 0,1-1 0,-1 0 0,2 1 0,4 16 0,-5-24-36,0-1 0,0 1 0,0-1 0,0 1 0,0-1 0,1 1-1,-1-1 1,1 0 0,0 0 0,0 0 0,0 0 0,0 0 0,0 0 0,0 0-1,0-1 1,0 1 0,1-1 0,-1 0 0,1 0 0,-1 1 0,1-1 0,0-1-1,-1 1 1,1 0 0,0-1 0,-1 1 0,1-1 0,0 0 0,0 0 0,-1 0-1,1 0 1,0-1 0,3 0 0,15-3-619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33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76 277 17908,'-9'15'4794,"-9"23"-2993,15-30-1348,-4 8-19,-22 58 532,26-67-920,1 0 0,1-1 1,0 1-1,0 0 0,0 0 1,0 0-1,1 0 0,2 13 0,-2-19-55,0 1 0,1-1 0,-1 0 0,0 1 0,1-1-1,-1 0 1,1 0 0,-1 1 0,1-1 0,0 0 0,-1 0-1,1 0 1,0 0 0,0 0 0,0 0 0,0 0 0,0 0-1,0 0 1,0 0 0,0-1 0,0 1 0,0 0-1,2 0 1,-1-1-85,0 1-1,1-1 0,-1 0 1,0 0-1,0 0 1,1 0-1,-1 0 0,0 0 1,0 0-1,0-1 1,0 1-1,5-3 0,-1 1-87,-1 0-1,1-1 0,0 0 0,-1-1 0,0 1 1,0-1-1,0 0 0,0 0 0,5-6 0,6-17-450</inkml:trace>
  <inkml:trace contextRef="#ctx0" brushRef="#br0" timeOffset="1">157 37 19684,'-5'-13'2521,"-3"3"-1625,3 2-408,-3 3 1753,5 5-633,3 2-2048,2 4-568,-2 0 808,-2 3-185,-3-1-167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3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0 429 21125,'35'-17'1911,"-21"9"-1434,-1 1 0,1 1 0,0 0 1,1 1-1,-1 1 0,23-5 0,-35 9-451,0 0 0,-1 0 0,1-1 0,0 1 0,0 0 0,-1 1 0,1-1 0,0 0 0,0 0 0,-1 1 0,1-1 0,0 1 0,-1-1 0,1 1 0,0 0 0,-1 0 0,1 0 0,-1-1 0,1 2 0,-1-1 0,2 2 0,-1-1-18,-1-1 0,0 1 0,0 0 0,0 0 0,-1 0 0,1 0 0,0 1 0,-1-1 0,0 0 0,1 0 0,-1 0 0,0 0 0,0 1 0,0-1 0,0 2 0,-2 5-10,1 1 0,-2-1 1,1 0-1,-1-1 0,0 1 0,-1 0 1,-5 8-1,-14 19 125,16-27-29,0 1-1,1 0 0,0 0 0,-5 15 0,10-24-84,1-1-1,0 1 1,0-1-1,-1 1 1,1-1-1,0 1 1,0-1 0,0 1-1,0-1 1,0 1-1,0-1 1,0 1-1,0-1 1,0 1-1,0-1 1,0 1-1,0-1 1,0 1 0,0-1-1,1 1 1,-1-1-1,0 1 1,0-1-1,0 1 1,1-1-1,-1 0 1,0 1-1,1-1 1,-1 1-1,1-1 1,0 1-5,0-1-1,0 1 1,0-1 0,0 0 0,0 0-1,0 0 1,0 0 0,0 1 0,0-1-1,0 0 1,0-1 0,0 1 0,2 0-1,33-12-396,-21 5 363,-1-1-1,0-1 1,0 0-1,-1-1 1,0 0-1,16-17 1,-3-2-134</inkml:trace>
  <inkml:trace contextRef="#ctx0" brushRef="#br0" timeOffset="1">496 1 19292,'3'23'2049,"-1"9"-1185,-1 0-352,2 4 1296,0 4-760,1 4-271,-1 3-177,-4 0-376,-6 2-48,-9 3-112,-3 3-8,-9 9-104,-5-2-120,-4 0-544,-4-1-505,1-2 993,-2-6-168,4-9-152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44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13475,'-11'2'1160,"1"6"-840,0 8-144,-3 0 888,4 4-783,3 5-161,-1-2 8,8 3-80,1-1 8,-1-4-160,1 2-112,-2 3 192,-3 1-16,-6 0-25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44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13827,'2'55'1088,"18"90"-1,-11-104-3217,17 47-1,-18-62 873,0 1-1,7 49 1,-12-40 2691,-1 61 1,-6 21-92,17 174-1,-7-257-1474,0-2-63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46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18468,'-10'23'1464,"-9"10"-1040,0 6-176,8 15 465,-2 2-241,4 5-120,6-2-128,3-4-480,2-6-384,2-14 528,2-9-104,-2-13-65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46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12635,'-6'52'1384,"2"-4"-840,-5-9-216,4-13 456,2-6 841,0-19-1241,0-2 96,3-2-224</inkml:trace>
  <inkml:trace contextRef="#ctx0" brushRef="#br0" timeOffset="1">66 300 11995,'-9'51'1040,"0"4"-648,-4-5-176,2-8 568,6-5-368,4-14 0,1-10-264,-1-13-24,1-6 24</inkml:trace>
  <inkml:trace contextRef="#ctx0" brushRef="#br0" timeOffset="2">9 967 12491,'-4'41'936,"1"-18"-856,2-10-144,1-12 344,0-4 88,1 0-264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16748,'9'-5'2352,"1"0"-1408,6-1-360,4 6 1345,10-1-697,3 2-216,10 2-408,1-2-215,5-2-337,1 1-144,-5-4-305,-4-1-223,-8 2-488,-7-8-256,-13 2 920,-10 1-280,-12 3-161</inkml:trace>
  <inkml:trace contextRef="#ctx0" brushRef="#br0" timeOffset="1">62 145 15563,'0'10'2305,"6"-5"-1153,15-5-288,5-3 1089,13 0-345,2-3-176,9 0-399,1-1-249,-1 4-560,-4 0-384,-11 3-600,-3 0-313,-15-1 801,-5 0-192,-11 2-224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45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13371,'-2'31'536,"-1"-7"-520,2 0 0,-2-1 72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45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0 11002,'-4'28'296,"-2"-4"-1056,1 1 208,3-1-56,-4 2-136,2 3 56,0 6 144,1 8 200,-2 1 191,1 5 233,0 0 105,-3 0 71</inkml:trace>
  <inkml:trace contextRef="#ctx0" brushRef="#br0" timeOffset="0.49">106 1150 12227,'-3'48'984,"0"-2"-840,1-4-80,0-7 368,1-5-400,-1-2-88,1-1-736,-2-1 712,1 2-80,0-1-88</inkml:trace>
  <inkml:trace contextRef="#ctx0" brushRef="#br0" timeOffset="1.49">74 1825 9234,'-46'434'6183,"39"-369"-4997,1 85 0,-5-195-1811,8 11 497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48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11250,'0'-1'15,"1"-12"3243,0 10-1039,1 10-894,3 11-1083,-1 1 1,-2 0 0,2 32-1,-3-13-313,-1 23 239,-1-42-498,1-20 311,0 1-1,0 0 1,0 0 0,0 0-1,0 0 1,0 0 0,0 0-1,0 0 1,0 0 0,0 0-1,0 0 1,-1 0 0,1 0-1,0 0 1,0 0 0,0 0-1,0 0 1,0 0 0,0 0-1,0 0 1,0 0 0,0 0-1,0 0 1,0 0 0,-1 0-1,1 0 1,0 0 0,0 0-1,0 0 1,0 0 0,0 0-1,0 0 1,0 0 0,0 0-1,0 1 1,0-1 0,0 0-1,0 0 1,0 0 0,0 0-1,0 0 1,-1 0-1,1 0 1,0 0 0,0 0-1,0 0 1,0 0 0,-3-8-213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50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13955,'-5'13'970,"0"1"-1,1 1 1,0-1-1,1 1 1,1-1 0,0 1-1,1 0 1,1 16-1,0-25-651,1 0-1,0 0 0,0-1 0,1 1 0,-1 0 0,1 0 0,0-1 0,1 1 0,0-1 0,3 5 0,-4-6-232,1-1 0,0 0 0,0 1 0,0-1 1,0-1-1,1 1 0,-1 0 0,1-1 0,0 0 0,-1 0 0,1 0 0,0 0 0,0 0 0,1-1 0,4 1 0,-4-1-207,0 0 0,1 0 0,-1-1 1,0 1-1,1-1 0,-1-1 0,0 1 0,1-1 1,-1 0-1,0 0 0,0 0 0,0-1 0,0 0 1,0 0-1,0 0 0,0-1 0,-1 1 0,1-1 1,-1 0-1,5-4 0,2-4-445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50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19844,'-26'214'5829,"4"-55"-5027,11-71-676,3-33-546,2 1-1,3 78 1,4-130-772,2-10 735,2-15 18,0-11-256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51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0 17236,'0'1'187,"-1"0"1,1-1 0,-1 1 0,1 0 0,-1 0-1,1 0 1,0 0 0,-1-1 0,1 1-1,0 0 1,0 0 0,0 0 0,0 0-1,-1 0 1,1 1 0,-1 6 348,-10 41 2150,2-5-2181,-2-1 0,-20 52 0,18-72-515,6-20-47,2-15-17,1-31-99,3-61 1,1 75 108,0 39 60,-1 16 39,2 1 0,1-1 0,9 50 0,-11-75-20,0 0 0,1 1 0,-1-1 0,0 0 0,0 0 0,1 0 0,-1 0 0,1 0 0,-1 0 0,1 0 0,-1 0 0,1 0 0,0 0 0,-1 0 0,1 0 0,0-1 0,0 1 0,0 0 0,0 0 0,-1-1 0,1 1 0,0 0 0,2 0 0,-2-1 8,0 0 1,0-1-1,0 1 0,0 0 1,0 0-1,0-1 1,-1 1-1,1 0 0,0-1 1,0 1-1,0-1 0,0 1 1,0-1-1,-1 1 0,1-1 1,0 0-1,-1 0 0,1 1 1,0-1-1,0-1 1,2-2 47,0 0 1,-1 0-1,0 0 1,1-1 0,-2 1-1,1 0 1,0-1 0,-1 0-1,0 1 1,1-7 0,-2 10-63,0-1 0,-1 1 0,1 0 0,0 0 0,-1 0 1,1-1-1,-1 1 0,1 0 0,-1 0 0,1 0 0,-1 0 1,0 0-1,1 0 0,-1 0 0,0 0 0,0 0 0,0 0 1,0 0-1,0 1 0,0-1 0,0 0 0,0 1 0,0-1 0,0 1 1,-1-1-1,-1 0 0,-39-8 4,24 6-1,-97-29 486,170 37-107,-30-2-439,0 0-758,0 1 0,0 1 0,-1 1 0,30 11 0,-5 1-790,-28-14 567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52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 18556,'0'6'383,"0"0"0,-1 0 0,1 0 0,-2 0 0,1 0 0,-1-1 0,0 1 0,0 0 0,0-1 0,-5 9 0,-1 5 122,-12 34 12,-41 115 567,48-128-738,3 0 0,-7 51 1,15-80-255,1 0 0,0 0 1,1 0-1,1 0 1,0 0-1,4 20 0,-5-28-120,1-1 0,-1 0 0,1 1 0,0-1 0,0 0 0,1 0 0,-1 0 0,0 1 0,1-1 0,-1 0 0,1-1 0,-1 1 0,1 0 0,0 0 0,0-1 0,0 1 0,0-1 0,0 0 0,0 1 0,1-1 0,-1 0 0,0 0 0,0 0 0,1-1 0,-1 1 0,1-1 0,-1 1 0,1-1 0,-1 0 0,0 0 0,1 0 0,-1 0 0,1 0 0,-1 0 0,1-1 0,3-1 0,10-2-402,0-2 1,-1 0-1,0 0 0,0-2 0,-1 0 1,1 0-1,19-17 0,0 0-347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52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0 277 16404,'0'10'2496,"3"3"-1456,-3 4-392,-3 0 1809,3 5-1169,0-3-264,2 1-439,1-1-201,1-6-256,2-1-8,2-8-200,7-3-72,-2-1-416,0-8-433,1-8 809,-1-3-144,2-9-160</inkml:trace>
  <inkml:trace contextRef="#ctx0" brushRef="#br0" timeOffset="1">77 16 17068,'-14'-10'2288,"2"6"-1240,3 2-472,2 4 1665,3 5-689,2 3-808,2 0-431,5 3-1242,0 0 1786,3-1-930,2-5-23,3 2-16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5:53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0 338 18124,'3'-4'860,"1"0"0,-1 1 0,1-1 1,-1 1-1,1 0 0,6-4 0,-5 4-499,0-1 0,0 1 0,0 1 0,0-1 0,1 1 0,-1 0 0,7-2 0,-11 4-343,1 0 1,-1-1 0,1 1-1,-1 0 1,0 0 0,1 0-1,-1 0 1,1 0 0,-1 0-1,0 1 1,1-1 0,-1 0-1,1 1 1,-1-1 0,0 1-1,1-1 1,-1 1 0,0 0-1,0 0 1,0-1 0,0 1-1,1 0 1,-1 0 0,0 0-1,0 0 1,-1 0 0,1 1-1,0-1 1,0 0 0,0 0-1,-1 0 1,1 1 0,-1-1-1,1 0 1,0 2 0,0 3-10,1 1 0,-1-1 0,0 1 0,-1-1 0,1 1-1,-1-1 1,0 1 0,-1 0 0,0-1 0,0 1 0,0-1 0,-4 10 0,-4 8 39,-22 43-1,15-34 14,16-33-62,-1 1 1,1-1 0,0 0 0,0 0 0,0 1-1,-1-1 1,1 0 0,0 0 0,0 1 0,0-1-1,0 0 1,0 1 0,0-1 0,0 0 0,0 0-1,0 1 1,0-1 0,0 0 0,0 1 0,0-1-1,0 0 1,0 1 0,0-1 0,0 0 0,0 0-1,0 1 1,0-1 0,0 0 0,0 1-1,1-1 1,-1 0 0,0 0 0,0 1 0,0-1-1,0 0 1,1 0 0,11-1-180,20-14-583,-29 13 569,23-12-193,-1-2 0,31-24 0,-29 15 1</inkml:trace>
  <inkml:trace contextRef="#ctx0" brushRef="#br0" timeOffset="1">334 1 18540,'2'11'851,"-1"1"0,2 0 0,-1-1 1,2 0-1,-1 1 0,2-1 0,5 11 0,-2-5-346,8 29 0,-8-15-286,-2 1-1,-1 0 1,-1 0-1,-2 0 1,-1 1 0,-2-1-1,-1 0 1,-1 0-1,-2 0 1,-9 34-1,5-31-294,-1 0-1,-1-1 0,-2-1 0,-2 0 0,-31 53 0,14-43-35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1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88 17836,'-7'-1'2163,"10"1"-630,15-3-295,4-2-670,0 1 0,42-2 0,-42 4-355,76-7-46,1-5 1,100-27-1,-174 39-124,-19 2 29,-14 0 73,-16 0-98,-166 5 63,164-2-117,-1 1 0,0 0 1,1 2-1,-50 18 0,69-21 13,1 0 0,-1 0 0,0 0-1,1 1 1,0 0 0,0 0 0,0 0 0,0 1 0,1 0-1,-7 8 1,12-13-5,0 0-1,-1 1 0,1-1 1,0 0-1,0 0 0,0 0 1,0 0-1,0 1 0,0-1 1,0 0-1,0 0 1,-1 1-1,1-1 0,0 0 1,0 0-1,0 0 0,0 1 1,0-1-1,0 0 0,0 0 1,1 1-1,-1-1 1,0 0-1,0 0 0,0 0 1,0 1-1,0-1 0,0 0 1,0 0-1,0 0 1,0 1-1,1-1 0,-1 0 1,0 0-1,0 0 0,0 0 1,0 1-1,1-1 0,-1 0 1,0 0-1,0 0 1,0 0-1,1 0 0,14 3 2,24-4-21,-34 1 15,269-6-14,-268 6 18,-2 0-3,-1 0-1,1 0 1,-1 1 0,1-1 0,-1 1 0,1-1-1,-1 1 1,0 0 0,1 1 0,3 1-1,-7-3 6,0 1 0,0-1-1,0 0 1,0 1 0,0-1-1,0 1 1,0-1 0,-1 0-1,1 1 1,0-1 0,0 0-1,0 0 1,-1 1 0,1-1-1,0 0 1,0 1 0,-1-1-1,1 0 1,0 0 0,0 0-1,-1 1 1,1-1 0,0 0-1,-1 0 1,1 0 0,0 0-1,-1 1 1,1-1 0,-1 0-1,1 0 1,0 0-1,-1 0 1,1 0 0,0 0-1,-1 0 1,-16 5 41,0-4-29,-1 0 0,1 0-1,-1-2 1,1 0 0,0-1-1,-23-6 1,20 4-651,-1 1 0,1 1 1,-40 0-1,59 2 577,1 0 0,-1 0 0,0 0-1,0 0 1,0 0 0,0 0 0,0 0 0,0 0 0,0 1-1,0-1 1,1 0 0,-1 0 0,0 1 0,0-1 0,0 1 0,0-1-1,1 1 1,-1-1 0,0 1 0,1 0 0,-1-1 0,0 1 0,1 0-1,-1-1 1,1 1 0,-1 0 0,1 0 0,-1-1 0,1 1 0,-1 0-1,1 0 1,0 0 0,0 0 0,-1 0 0,1-1 0,0 1 0,0 0-1,0 0 1,0 2 0,3 8-863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11258,'0'13'8074,"10"-3"-6241,13-6-697,7-8-488,10-5 1336,0 0-607,6-1-361,3 0-248,-5 5-848,-5 0-496,-7 4-904,-5-1 2000,-4-2-800,1 3-128,-4-4-217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2:53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33 15579,'4'-17'2253,"-1"1"2462,-9 26-1262,-45 83-1890,-27 59-1025,71-134-483,1-1 1,0 1 0,1 1-1,1-1 1,1 1-1,-1 37 1,3-52-21,1 0 0,1 0 0,-1 1 0,1-1 1,-1 0-1,1 0 0,0 0 0,1 0 0,-1 0 0,1 0 0,-1 0 0,4 4 0,-3-6 3,-1 0-1,1 0 1,0-1-1,0 1 1,0-1-1,0 1 1,0-1-1,0 0 1,0 0-1,0 0 1,1 0-1,-1 0 1,0 0-1,1 0 1,-1-1 0,1 1-1,-1-1 1,0 0-1,1 0 1,-1 0-1,1 0 1,3-1-1,6 0 115,-1-2 0,0 1 0,0-1-1,0-1 1,0 0 0,0-1 0,16-9 0,-1-2-889,41-32 0,-64 46 512,0-1 0,0 0 0,0 0 0,0 1 0,-1-2-1,1 1 1,-1 0 0,0 0 0,0-1 0,0 1 0,3-8-1,0-3-712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2:53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76 19212,'4'-6'450,"0"0"-1,1 1 1,0-1-1,0 1 1,1 0-1,-1 0 1,1 1 0,0-1-1,0 1 1,1 1-1,-1-1 1,1 1-1,-1 0 1,1 1-1,0-1 1,0 1-1,1 1 1,-1-1 0,0 1-1,0 1 1,9-1-1,-15 1-436,0 0-1,1 1 0,-1-1 1,0 0-1,0 0 0,0 1 1,0-1-1,0 1 1,0-1-1,0 1 0,1-1 1,-1 1-1,-1 0 0,1-1 1,0 1-1,0 0 1,0 0-1,0 0 0,0 0 1,-1-1-1,1 1 0,0 0 1,-1 0-1,1 1 0,-1-1 1,1 0-1,-1 0 1,0 0-1,1 0 0,-1 0 1,0 0-1,0 1 0,1-1 1,-1 0-1,0 0 1,-1 0-1,1 1 0,0-1 1,0 0-1,0 0 0,-1 0 1,1 2-1,-2 4-7,-1 1 0,1-1 0,-1 0 0,-1 0 0,-5 10 0,-17 21 33,-59 66 1,57-72 80,1 1 1,-40 64 0,66-95-111,-1 1 1,1-1-1,0 1 1,0-1-1,0 1 1,0-1-1,0 1 1,1 0-1,-1-1 1,1 1-1,0 0 0,0 4 1,0-6-5,0 0 1,1 1-1,-1-1 1,1 0-1,-1 0 1,1 1-1,0-1 1,0 0-1,-1 0 1,1 0-1,0 0 1,0 0-1,0 0 1,0 0-1,0 0 0,0 0 1,0 0-1,1-1 1,-1 1-1,0 0 1,0-1-1,1 1 1,-1-1-1,0 1 1,3-1-1,16 5-117,0-2 0,1-1 0,0 0 0,35-2 0,2 0-77,-11 3 73,-4-1-58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2:54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 0 19716,'-2'9'4084,"2"-8"-3940,0-1 0,0 1-1,0 0 1,0 0 0,0 0 0,0-1 0,0 1 0,-1 0 0,1 0-1,0-1 1,-1 1 0,1 0 0,0-1 0,-1 1 0,1 0 0,-2 0 0,-11 13 902,0 0 0,-27 19 0,-76 43-828,88-59-46,-90 52-140,-58 37 23,172-103-57,0 0-1,0 0 1,1 1-1,-1-1 1,-4 6 0,8-8 2,0-1 0,-1 0 1,1 1-1,0-1 0,-1 1 1,1-1-1,0 1 0,0-1 1,0 1-1,0-1 1,-1 1-1,1-1 0,0 1 1,0-1-1,0 1 0,0-1 1,0 1-1,0-1 0,0 1 1,0-1-1,0 1 0,1-1 1,-1 1-1,1 0 3,-1 0 0,1-1 0,0 1-1,-1-1 1,1 1 0,0-1 0,0 1 0,-1-1 0,1 0 0,0 1-1,0-1 1,0 0 0,0 0 0,0 0 0,-1 1 0,1-1-1,0 0 1,2 0 0,62 1 133,73-8 0,-93 2-390,0 3 0,1 1 0,-1 3 0,66 10 1,-89-8-10,-3-1-132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2:54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12 15523,'0'0'158,"0"-1"0,0 1 0,0-1 1,0 1-1,0-1 0,0 1 0,0-1 0,0 1 0,0-1 0,0 1 0,0-1 0,0 1 0,-1-1 0,1 1 0,0-1 0,0 1 0,-1-1 0,1 1 0,0-1 1,0 1-1,-1 0 0,1-1 0,-1 0 0,-7 6 3183,-7 20 177,-42 217 1298,47-209-4698,2 0-1,1 1 1,-4 62 0,11-94-119,0 0 1,0 0 0,0 0-1,0 1 1,1-1 0,-1 0-1,0 0 1,1 0 0,0 0-1,0 0 1,-1 1 0,1-1-1,0 0 1,1-1 0,-1 1 0,0 0-1,0 0 1,1 0 0,-1-1-1,1 1 1,0-1 0,-1 1-1,1-1 1,2 2 0,0-2-42,-1 0 1,0 0 0,0 0 0,0-1-1,0 1 1,0-1 0,1 1 0,-1-1-1,0 0 1,0 0 0,1-1 0,-1 1-1,0-1 1,0 0 0,0 1 0,4-3-1,13-5-835,1-1 0,18-13-1,-3 3 275,-7 5-141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2:5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77 340 15891,'-10'6'1014,"-29"16"907,36-20-1608,1-1 0,0 1 0,0 0 0,0 0 0,0 0 0,0 0 0,0 0 0,0 0 0,0 0 0,1 1-1,-1-1 1,-1 4 0,3-6-245,0 0 0,0 1 0,0-1-1,0 0 1,0 0 0,0 1 0,0-1 0,0 0 0,0 0-1,0 1 1,0-1 0,0 0 0,0 0 0,0 1-1,0-1 1,0 0 0,0 0 0,0 1 0,1-1-1,-1 0 1,0 0 0,0 1 0,0-1 0,0 0 0,0 0-1,1 0 1,-1 0 0,0 1 0,0-1 0,0 0-1,1 0 1,-1 0 0,0 0 0,1 1 0,11 1 1105,17-6 92,-7-3-724,0-1 1,0-1-1,33-19 0,57-42 233,-78 46-652,-2-1 0,-1-1 1,-1-2-1,-1-1 0,-1-1 0,28-41 0,-56 70-120,15-23 37,-14 23-39,-1 1 1,1-1 0,-1 0-1,1 0 1,-1 1-1,1-1 1,-1 0-1,0 0 1,0 0 0,1 0-1,-1 0 1,0 1-1,0-1 1,0 0 0,0 0-1,0 0 1,0 0-1,0 0 1,0 0 0,0 0-1,0 1 1,0-1-1,-1 0 1,1 0 0,-1-1-1,0 2 0,0 0-1,1 0 1,-1 0 0,0 0-1,0 0 1,0 1-1,0-1 1,1 0 0,-1 1-1,0-1 1,0 0 0,1 1-1,-1-1 1,0 1-1,1-1 1,-1 1 0,0 0-1,1-1 1,-1 1-1,1 0 1,-1-1 0,0 2-1,-16 20-18,16-20 15,-17 25-149,0 1-1,2 0 1,1 2 0,2 0-1,0 0 1,2 1 0,2 1-1,1-1 1,1 2-1,-5 65 1,10-71-500,0-7 226,1 1-1,2 28 1,5-23-197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2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83 17324,'-11'-3'1600,"8"-1"-1032,9 1-200,13-1 584,2-1-143,8 1-161,6 0-160,11 1-216,5-2-80,7 2-120,4 2-72,0-3-376,-1-1-184,0 2-432,-8-2 2160,-9-4-1296,-11-1-48,-16 3-32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3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26 13379,'-26'10'1608,"9"2"-832,5-3-232,15-5 1209,11-1-585,14-3-240,8-2-128,9-2-255,8-2-89,14 2-208,-3-3-296,-1 1-664,-2-3-1025,0 3 1465,-3-2-248,-5-4-192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3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18540,'0'2'1426,"7"-1"-521,17 0-92,16 1 16,-22 0-727,0 2 0,-1 0 0,0 1 0,0 1 0,0 0 0,0 1 0,-1 1 0,-1 1 0,17 11 0,-27-17-111,-1 1-1,1-1 1,-1 1 0,0 1-1,0-1 1,0 0 0,0 1-1,-1 0 1,0 0-1,0 0 1,0 0 0,0 0-1,-1 0 1,0 1-1,0 0 1,-1-1 0,1 1-1,-1 0 1,0-1 0,-1 1-1,0 0 1,1 0-1,-2 0 1,1 0 0,-1-1-1,0 1 1,0 0 0,-1 0-1,1-1 1,-1 1-1,-4 7 1,-3 5-7,-1 0 1,0-1-1,-2 0 0,0-1 1,0 0-1,-20 18 0,-95 79-917,105-95 528,9-6 259,9-8 94,0-1 0,0 1 0,-1-1 0,1 0-1,-1 0 1,-9 4 0,1-4-290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4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0 139 11194,'1'0'51,"4"-19"1338,2 2 1,0-1 0,1 1-1,1 0 1,21-29 0,-30 45-1337,0 1 1,0 0-1,0 0 1,0-1-1,0 1 0,1 0 1,-1 0-1,0 0 1,0-1-1,0 1 0,0 0 1,1 0-1,-1 0 1,0 0-1,0-1 1,0 1-1,1 0 0,-1 0 1,0 0-1,0 0 1,0 0-1,1 0 1,-1-1-1,0 1 0,0 0 1,1 0-1,-1 0 1,0 0-1,0 0 1,1 0-1,-1 0 0,0 0 1,0 0-1,1 0 1,-1 0-1,0 0 0,0 1 1,1-1-1,-1 0 1,0 0-1,0 0 1,1 0-1,-1 0 0,0 0 1,1 1-1,1 14 1131,-4 25-373,2-39-742,-11 79 507,-7 82-266,16-126-375,1-1-1,7 56 0,-5-83-231,0 0 1,0 0-1,1-1 0,0 1 0,0 0 0,1-1 0,5 12 0,-6-16-1385,-6-7 1197,-4 0-250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5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123 554 17204,'-4'6'1768,"5"-2"-1000,6-2-272,12-1 849,7-1-249,13-4-264,3 0-128,13-4-360,-1-2-64,-1 0-184,-4-3-128,-7 3-464,-8-3-280,-17 1-360,-7-1 856,-24-4-176,-10 0-192</inkml:trace>
  <inkml:trace contextRef="#ctx0" brushRef="#br0" timeOffset="1">32 65 13907,'-17'-5'2256,"5"-1"-1207,9-1-377,3-1 1752,12 0-1103,2 1-217,8-1-344,5 0-192,7 3-256,6 2-104,8 3-472,4 2-368,1 2 536,-2-1-40,-3 3-152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19652,'-16'8'1601,"-10"12"-1153,-2 2-240,-8 5 528,0 5-240,0 1-160,2 1-200,5-1-360,5 0-184,2-9-544,4-4 2064,2-17-1248,2-6-16,4-11 16</inkml:trace>
  <inkml:trace contextRef="#ctx0" brushRef="#br0" timeOffset="1">14 95 18860,'10'6'1784,"5"1"-1119,7 0-329,8 3 880,6 2-384,8 2-752,5 3-496,5 2-2393,-1-3 2521,5-6-472,-5-6-232</inkml:trace>
  <inkml:trace contextRef="#ctx0" brushRef="#br0" timeOffset="2">689 97 18988,'5'0'2265,"5"3"-1545,10-3-288,5 0 1064,11 0-936,2 0-376,14-5-792,1 0-504,-1-5 792,1 1-224,0-2-296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5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16740,'-5'44'1917,"-1"33"710,6-70-2299,0 0-1,1 0 0,0 0 1,0 0-1,0 0 0,1 0 1,0-1-1,4 10 1,-5-14-295,0 0 1,0 0-1,0 0 1,1-1 0,-1 1-1,0 0 1,1-1 0,-1 1-1,1-1 1,-1 0 0,1 1-1,0-1 1,-1 0-1,1 0 1,0 0 0,0 0-1,0 0 1,0-1 0,2 2-1,-1-2-17,1 1 0,-1-1 0,1 0-1,-1 0 1,1 0 0,-1-1-1,1 1 1,-1-1 0,0 0 0,6-1-1,5-5-18,0 1-1,0-2 1,0 0-1,12-10 1,-19 14 44,84-69 65,-39 30-3,-50 41-91,0 0 0,0 1-1,0-1 1,0 1-1,0 0 1,1-1 0,-1 1-1,1 0 1,-1 1-1,5-2 1,-6 2-8,-1 0 0,0 0 0,1 0 1,-1 0-1,0 0 0,1 0 0,-1 0 0,1 0 0,-1 0 0,0 0 1,1 0-1,-1 1 0,0-1 0,0 0 0,1 0 0,-1 0 1,0 0-1,1 1 0,-1-1 0,0 0 0,0 0 0,1 1 1,-1-1-1,0 0 0,0 1 0,0-1 0,1 1 0,-1 16 122,-19 44 199,14-47-262,1 0 0,-1 0 0,2 0 0,0 1 0,-1 21 0,4-36-109,0 1 1,0 0 0,0 0-1,0-1 1,0 1 0,0 0-1,0 0 1,0-1 0,0 1-1,0 0 1,1 0 0,-1-1-1,0 1 1,0 0 0,1-1 0,-1 1-1,0 0 1,1-1 0,-1 1-1,1 0 1,-1-1 0,1 1-1,-1-1 1,1 1 0,-1-1-1,1 1 1,0-1 0,-1 0-1,1 1 1,0-1 0,-1 1-1,1-1 1,0 0 0,0 0-1,-1 0 1,1 1 0,0-1 0,0 0-1,-1 0 1,1 0 0,0 0-1,0 0 1,-1 0 0,1 0-1,0-1 1,0 1 0,-1 0-1,1 0 1,0 0 0,-1-1-1,1 1 1,0 0 0,-1-1-1,2 0 1,6-4-463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6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8 21197,'-11'22'647,"0"0"0,2 0 0,-8 29 0,15-44-564,0-1 0,1 1 0,0-1 0,0 1 0,1 0 0,-1-1 0,1 1 0,1 0 0,-1-1 0,1 1 0,1-1 0,-1 1 0,1-1 0,0 1 0,1-1 0,5 11 0,-7-14-78,1 0 1,0-1-1,0 1 0,0-1 0,0 1 1,1-1-1,-1 0 0,0 1 1,1-1-1,0 0 0,-1-1 0,1 1 1,0 0-1,0-1 0,0 0 1,0 0-1,0 0 0,1 0 0,-1 0 1,0 0-1,0-1 0,0 0 1,1 1-1,-1-1 0,0-1 0,1 1 1,-1 0-1,0-1 0,0 1 1,0-1-1,5-2 0,-2 1 18,0-1 0,0 0 1,-1 0-1,1-1 0,-1 1 0,1-1 0,-1-1 0,0 1 0,-1-1 1,1 1-1,-1-1 0,0-1 0,0 1 0,5-10 0,-3 2 62,0 1-1,-2-1 1,7-27 0,-9 33-58,-1 0 1,0 0 0,0 0-1,-1 0 1,0 0-1,0 0 1,-1 0 0,0 0-1,-3-11 1,4 17-27,0 0 0,0 0 0,-1 0 0,1 0 1,-1 0-1,1 0 0,-1 0 0,1 0 0,-1 0 0,1 0 0,-1 0 0,0 1 1,1-1-1,-1 0 0,0 0 0,0 1 0,0-1 0,0 0 0,-1 0 0,1 1 0,1 0-1,-1 0 1,0 0 0,1 0-1,-1 0 1,0 0-1,1 0 1,-1 0-1,0 0 1,1 1-1,-1-1 1,0 0-1,1 0 1,-1 1-1,0-1 1,1 0 0,-1 1-1,1-1 1,-1 1-1,1-1 1,-1 1-1,0 0 1,-1 2 1,-1 0 1,1 0 0,0 0-1,0 0 1,0 1 0,0-1-1,1 1 1,-1-1 0,-1 6-1,2-5 3,0 0 0,0 0 1,1 0-1,-1 0 0,1 0 0,0 0 0,0 0 0,0 0 0,1 0 0,0 0 0,-1 0 0,1 0 0,0 0 1,1 0-1,-1-1 0,1 1 0,0 0 0,0-1 0,0 1 0,0-1 0,0 1 0,1-1 0,0 0 0,-1 0 1,1-1-1,0 1 0,1 0 0,-1-1 0,0 0 0,1 0 0,-1 0 0,1 0 0,0 0 0,-1-1 0,1 1 1,0-1-1,6 1 0,2 0 3,-1-1-1,0 0 1,1 0 0,-1-1 0,0-1 0,1 0 0,-1 0 0,0-1-1,0 0 1,0-1 0,0-1 0,0 0 0,-1 0 0,19-10-1,-10 2 13,0 0-1,-1-1 0,-1-1 0,0 0 0,-1-2 1,24-27-1,-39 42-18,1-1 1,-1 0-1,1 0 1,-1 0-1,0 0 1,1 0-1,-1-1 1,0 1-1,-1 0 1,1 0-1,0-1 1,0-2-1,-1 5 0,0-1 0,0 1-1,0-1 1,0 1-1,0 0 1,-1-1 0,1 1-1,0-1 1,0 1-1,0-1 1,0 1 0,-1 0-1,1-1 1,0 1-1,0-1 1,-1 1 0,1 0-1,0-1 1,-1 1-1,1 0 1,0 0 0,-1-1-1,1 1 1,-1 0-1,-19-3 31,8 5-24,1 0 1,0 1-1,0 1 0,1 0 1,-1 0-1,1 1 0,0 0 1,0 1-1,0 0 0,1 0 1,0 1-1,0 0 0,0 1 1,1 0-1,1 0 0,-1 1 1,1 0-1,1 0 0,0 1 1,0 0-1,-4 10 0,8-17-18,1 1-1,0-1 0,0 0 0,0 0 1,0 1-1,0-1 0,1 1 0,-1-1 1,1 1-1,0-1 0,0 0 0,1 1 0,-1-1 1,1 1-1,-1-1 0,1 0 0,0 1 1,1-1-1,-1 0 0,0 0 0,1 0 1,0 0-1,-1 0 0,1 0 0,0 0 0,1 0 1,-1-1-1,0 1 0,1-1 0,0 0 1,-1 0-1,1 0 0,0 0 0,0 0 1,0 0-1,0-1 0,0 0 0,1 1 0,3 0 1,3 1-97,-1-1 1,1 0-1,-1 0 1,1-1 0,0-1-1,0 1 1,0-2-1,-1 1 1,1-1-1,0-1 1,-1 1 0,1-2-1,-1 1 1,1-2-1,-1 1 1,0-1-1,14-8 1,12-12-312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6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13 17620,'0'-1'99,"0"1"0,-1-1 1,1 1-1,0-1 0,0 0 0,0 1 1,0-1-1,-1 1 0,1-1 0,0 1 1,0-1-1,-1 1 0,1-1 0,0 1 1,-1-1-1,1 1 0,-1 0 0,1-1 1,0 1-1,-1-1 0,1 1 0,-1 0 1,1 0-1,-1-1 0,1 1 0,-1 0 1,0-1-1,-18 5 1520,-15 17 435,23-12-1765,0 1 0,0 0 0,1 0 0,-12 17 0,19-23-284,0 0 0,0 0-1,0 0 1,1 0 0,0 0 0,0 1 0,0 0-1,0-1 1,1 1 0,-1 0 0,1 0 0,0-1 0,1 1-1,-1 0 1,1 0 0,1 7 0,-1-9-31,1-1 1,0 0-1,0 0 1,1 0-1,-1 0 0,0 0 1,1 0-1,-1 0 1,1 0-1,0-1 1,-1 1-1,1 0 0,0-1 1,0 0-1,0 1 1,0-1-1,0 0 1,0 0-1,1 0 0,2 1 1,8 2-139,-1 0 0,20 3 0,-21-5 37,56 7-463,-48-7 439,0 0 0,35 10 0,-54-12 159,1 0 0,-1 0 0,0 0 0,0 1-1,0-1 1,0 0 0,0 0 0,0 0 0,0 1 0,1-1 0,-1 0 0,0 0 0,0 0 0,0 1 0,0-1 0,0 0 0,0 0 0,0 0 0,0 1 0,0-1 0,0 0 0,0 0 0,0 1 0,0-1 0,-1 0 0,1 0 0,0 0 0,0 1 0,0-1 0,0 0 0,0 0 0,0 0-1,0 0 1,-1 1 0,1-1 0,0 0 0,0 0 0,0 0 0,0 0 0,-1 1 0,1-1 0,0 0 0,0 0 0,0 0 0,-1 0 0,1 0 0,0 0 0,0 0 0,0 0 0,-1 0 0,1 0 0,0 0 0,-1 0 0,-13 8 296,-34 11 992,-100 24 0,139-42-2076,25-7-3638,-11 5 4780,15-6-1344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7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11 14283,'-2'-1'229,"1"0"1,0 0-1,0 0 0,-1 0 0,1 0 0,0 1 1,-1-1-1,1 0 0,-1 1 0,1-1 1,-1 1-1,0-1 0,1 1 0,-1 0 1,1-1-1,-1 1 0,0 0 0,-2 0 1,2 1-99,1 0 0,0 0 0,-1 0 1,1 0-1,0 0 0,0 0 0,0 0 1,-1 0-1,1 1 0,1-1 1,-1 0-1,0 1 0,0-1 0,0 1 1,1-1-1,-1 1 0,1-1 0,-1 1 1,1-1-1,-1 2 0,-9 40 422,2 0 0,2 1 0,2-1 0,1 1 0,3 0 0,1 0 0,12 70 0,-11-106-498,-1 1 1,1-1-1,1 0 1,0 0-1,0 0 1,4 7-1,-6-14-41,-1 0 0,1 0 0,-1 0 0,1-1-1,-1 1 1,1 0 0,0 0 0,-1-1 0,1 1-1,0 0 1,-1-1 0,1 1 0,0-1 0,0 1-1,0-1 1,0 1 0,0-1 0,-1 0 0,1 1-1,0-1 1,0 0 0,0 0 0,0 0 0,1 0 0,0 0 1,0-1 1,-1 0 0,1 0 0,-1 0 0,1 0 0,-1 0-1,1 0 1,-1 0 0,0-1 0,1 1 0,-1 0 0,0-1 0,0 1-1,0-1 1,0 1 0,0-1 0,0 0 0,0-2 0,10-21 74,-1 0 1,-2-1-1,-1-1 1,0 1-1,-2-1 1,-1 0-1,0-32 1,-4 57-91,1-5-7,-1-1 1,0 1 0,0 0-1,-1 0 1,0 0 0,0 0 0,-3-9-1,-2 7-21,-1 11-19,6-1 38,0 1 0,0 0-1,0 0 1,1 0 0,-1-1-1,0 1 1,1 0 0,-1 0 0,1 4-1,-1 3-5,1 0 0,0 1 0,0-1 1,1 0-1,1 0 0,0 0 0,0 0 0,0-1 0,1 1 0,0 0 0,1-1 0,7 13 0,-9-17 17,1 0-1,-1-1 0,1 1 1,0-1-1,0 1 0,0-1 1,0 0-1,0 0 0,1-1 0,-1 1 1,1-1-1,0 1 0,0-1 1,0 0-1,0-1 0,0 1 1,0-1-1,1 1 0,-1-1 0,0-1 1,1 1-1,-1-1 0,1 1 1,-1-1-1,0 0 0,1-1 1,7-1-1,-5 0 19,-1 0-1,0-1 1,1 0 0,-1 0 0,-1-1-1,1 0 1,0 0 0,-1 0 0,0 0 0,0-1-1,0 0 1,8-11 0,-7 8 12,0 0 1,0 0-1,-1-1 1,0 0-1,-1 0 0,6-15 1,-17 54-36,-6 58-1,12-74 4,0-1 1,2 1-1,-1-1 0,2 1 0,-1-1 0,8 26 1,-8-36-6,1 0 1,-1 0-1,1 1 1,0-1-1,-1 0 0,2 0 1,-1 0-1,0-1 1,0 1-1,1 0 1,0-1-1,-1 0 1,1 0-1,0 0 1,0 0-1,0 0 1,0 0-1,5 1 1,-5-2-66,-1 0 0,0-1-1,1 1 1,-1-1 0,1 0 0,-1 1 0,1-1 0,-1 0 0,0-1-1,1 1 1,-1 0 0,1-1 0,-1 1 0,0-1 0,1 0 0,-1 0-1,0 0 1,1 0 0,-1 0 0,0 0 0,0-1 0,0 1 0,0-1-1,0 1 1,-1-1 0,1 0 0,2-2 0,1-4-48,-1 1-1,1-1 1,-1 0 0,-1 0-1,0 0 1,4-15 0,3-24-424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7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20924,'-10'0'1825,"7"7"-1337,2 0-216,5 1 824,5-3-496,4 0-1120,2-2-1056,0 1 1328,1 2-240,-2-1-200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8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16 18548,'-2'-1'223,"-1"-1"1,1 0-1,-1 1 1,1-1-1,-1 1 0,0 0 1,1-1-1,-1 1 1,0 1-1,0-1 1,1 0-1,-1 1 0,0-1 1,0 1-1,0 0 1,0 0-1,-5 1 1,3 0 14,0 0 1,0 0 0,0 1 0,0 0 0,0 0 0,1 0-1,-1 1 1,1 0 0,-7 4 0,4-1-85,0 0 0,0 0 0,0 1 1,1 0-1,0 0 0,1 0 0,-1 1 0,1 0 0,1 0 1,-7 15-1,10-20-137,0-1 0,1 0 0,-1 0 0,1 0 0,-1 1 0,1-1 0,0 0 1,0 1-1,0-1 0,0 0 0,0 0 0,0 1 0,1-1 0,-1 0 0,1 0 0,-1 1 1,1-1-1,0 0 0,1 2 0,0-2-8,-1 0 1,1-1-1,-1 1 1,1-1-1,0 1 0,0-1 1,0 0-1,-1 0 1,1 0-1,0 0 1,0 0-1,1 0 0,-1 0 1,0-1-1,0 1 1,3-1-1,5 1-3,-1 0-1,1-1 1,-1-1-1,1 1 1,-1-2-1,1 1 1,-1-1-1,10-4 1,10-5-9,34-18-1,-45 19 3,1 1-1,0 1 0,0 0 0,0 2 0,28-6 0,-46 12 3,0 0-1,1-1 0,-1 1 0,0 0 0,0 0 0,0 0 0,1 0 0,-1 0 0,0 0 0,0 0 0,0 1 0,0-1 0,1 0 0,-1 1 1,0-1-1,0 1 0,0-1 0,0 1 0,0 0 0,0-1 0,0 1 0,0 0 0,0-1 0,0 1 0,-1 0 0,1 0 0,1 1 0,-1 2 4,1-1 0,-1 1 0,0 0 1,0-1-1,0 1 0,-1 0 0,1 4 0,-1-6-3,0 1 1,0-1 0,0 1 0,1-1 0,-1 0-1,1 1 1,-1-1 0,1 1 0,0-1-1,0 0 1,0 0 0,0 1 0,1-1 0,-1 0-1,3 3 1,-3-5-3,1 1-1,-1 0 0,0-1 1,1 1-1,-1-1 0,0 1 1,1-1-1,-1 0 0,1 1 1,-1-1-1,1 0 0,-1 0 1,1 0-1,-1 0 1,1-1-1,-1 1 0,1 0 1,-1 0-1,0-1 0,3 0 1,29-16-102,-23 11 57,22-12-108,-18 9-98,1 1 0,0 1 1,28-10-1,-42 16 223,0 1 0,0-1 0,0 1 0,0-1 0,0 1 0,0 0 0,0 0 0,0 0 0,0-1 0,0 1 0,0 0 0,0 0 1,0 0-1,1 1 0,-1-1 0,0 0 0,0 0 0,0 0 0,0 1 0,0-1 0,0 1 0,0-1 0,0 1 0,0-1 0,0 1 0,0-1 0,-1 1 0,1 0 0,0 0 0,0-1 0,0 1 0,-1 0 0,1 0 1,-1 0-1,1 0 0,0 0 0,-1 0 0,0 0 0,1 0 0,-1 0 0,1 0 0,-1 0 0,0 0 0,0 0 0,0 0 0,0 0 0,0 0 0,0 0 0,0 1 0,0-1 0,0 0 0,0 0 0,0 0 0,-1 2 1,-14 42-715,12-38 293,0 1 0,1-1-1,-3 13 1,6-31 124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8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8 113 20628,'-1'1'93,"1"0"0,-1 0 0,0 1 0,1-1 0,0 0 0,-1 0 0,1 0 0,0 0 0,0 1 0,-1-1 0,1 0 0,0 0 0,0 1 0,0-1 0,1 0 0,-1 0 0,0 0 0,0 1-1,1 1 1,0-3-42,0 1 0,0 0-1,0-1 1,0 1-1,0-1 1,0 1-1,0-1 1,0 1 0,0-1-1,0 0 1,0 0-1,0 0 1,0 1-1,0-1 1,0 0 0,0 0-1,0 0 1,0 0-1,1-1 1,-1 1-1,0 0 1,0 0-1,2-1 1,6-2 58,-1 1 0,1-1 1,-1 0-1,1-1 0,-1 0 0,0 0 0,0-1 0,7-6 0,-11 8-105,-1 1 0,1-1 1,-1 0-1,1-1 0,-1 1 0,-1-1 0,1 1 0,0-1 0,-1 0 0,1 0 0,-1 0 0,-1 0 0,1-1 0,0 1 0,-1 0 0,0-1 0,1-8 0,-1 12-3,-1 0-1,0 0 1,0 0-1,0 0 1,0 0-1,0 0 1,0 0 0,-1 0-1,1 0 1,0 0-1,0 0 1,-1 0-1,1 0 1,-1 0 0,1 0-1,-1 0 1,1 1-1,-1-1 1,1 0 0,-1 0-1,0 0 1,1 1-1,-1-1 1,0 0-1,0 1 1,0-1 0,1 1-1,-1-1 1,0 1-1,0-1 1,0 1-1,0-1 1,0 1 0,0 0-1,0 0 1,0-1-1,0 1 1,0 0-1,0 0 1,0 0 0,0 0-1,0 0 1,0 0-1,0 1 1,0-1 0,-2 1-1,-2 0-6,0 0 1,0 0-1,0 1 0,0 0 0,0 0 1,0 1-1,-7 4 0,5-1 18,0 0 0,0 1-1,1 0 1,0 0 0,0 0 0,0 1-1,1 0 1,1 0 0,-1 0-1,1 1 1,0 0 0,1-1 0,0 1-1,-2 15 1,4-20 1,0 0 1,1 0-1,0 0 0,0 0 0,0 0 1,0 0-1,1 0 0,0 0 1,-1 0-1,1 0 0,1 0 1,-1 0-1,1-1 0,-1 1 1,3 4-1,-1-5 0,0 0 1,-1 0-1,1 0 0,0-1 1,0 1-1,1-1 1,-1 0-1,0 0 0,1 0 1,0 0-1,-1 0 0,1-1 1,0 0-1,0 0 1,-1 0-1,1 0 0,0 0 1,5-1-1,1 1-3,1-1 0,-1 0 0,0-1-1,0 0 1,0 0 0,0-1 0,0-1 0,18-6-1,5-5-27,38-23-1,-2 2-97,-69 34 116,1 1 0,0-1 0,-1 1 0,1-1 0,0 1 1,-1 0-1,1-1 0,0 1 0,0 0 0,-1-1 0,1 1 0,0 0 1,0 0-1,-1 0 0,1 0 0,0 0 0,0 0 0,0 0 0,-1 0 1,1 0-1,0 0 0,0 0 0,0 1 0,-1-1 0,1 0 1,0 0-1,0 1 0,-1-1 0,1 1 0,1 0 0,-2 0 12,0 1 0,1 0 0,-1-1 0,0 1 1,0 0-1,0-1 0,0 1 0,0 0 0,0-1 0,-1 1 0,1 0 0,-1-1 0,0 4 0,-6 13 166,6-15-136,-1 0 0,1 0 0,-1 0 0,1 1 0,0-1 0,1 0 1,-1 1-1,0-1 0,1 1 0,0-1 0,0 1 0,0-1 0,0 1 0,1-1 0,0 5 0,0-8-26,-1 1 1,1 0-1,0 0 1,0 0-1,-1-1 1,1 1-1,0 0 0,0-1 1,0 1-1,0 0 1,0-1-1,0 1 0,0-1 1,0 0-1,0 1 1,0-1-1,0 0 1,0 0-1,1 1 0,-1-1 1,0 0-1,0 0 1,2-1-1,26-3 147,-8-3-162,0-2-1,36-18 1,7-4-543,-62 30 462,1 0-1,0 0 1,0 0-1,-1 1 1,1-1-1,0 1 1,0-1-1,0 1 1,0 0-1,3 1 1,-6-1 44,1 0 0,-1 0 0,0 0 1,1 0-1,-1 0 0,1 0 0,-1 0 0,0 0 0,1 1 0,-1-1 1,0 0-1,0 0 0,1 0 0,-1 1 0,0-1 0,1 0 0,-1 0 0,0 1 1,0-1-1,0 0 0,1 1 0,-1-1 0,0 0 0,0 1 0,0-1 1,0 0-1,0 1 0,1-1 0,-1 1 0,0 0-48,-1 0-1,1 0 1,0 1 0,-1-1-1,1 0 1,0 0 0,-1 0-1,1 0 1,-1 0 0,0 0-1,1 0 1,-1 0 0,-1 2-1,-4 1-229,2-9 19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9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301 108 20820,'2'-5'231,"1"1"0,-1 0 0,-1-1-1,1 0 1,-1 1 0,1-1 0,-1 0-1,-1 0 1,1 1 0,-1-1 0,0 0-1,0-5 1,0 8-152,-1-1-1,0 1 1,1 0-1,-1 0 1,0 0-1,0 1 1,0-1-1,0 0 1,0 0-1,0 0 1,-1 1-1,1-1 1,-1 0-1,1 1 1,-1 0-1,0-1 1,1 1-1,-1 0 1,0 0-1,0 0 1,0 0-1,0 0 1,0 0-1,0 0 1,0 1-1,0-1 1,0 1-1,0 0 1,0-1-1,-3 1 1,-5-1 38,-1 1 1,0 0-1,0 1 1,1 0-1,-1 1 0,0 0 1,1 0-1,0 1 1,-13 5-1,6-1-102,1 1-1,0 0 0,0 1 0,-24 20 0,14-3-177,25-26 151,1 1 0,-1 0 1,1-1-1,-1 1 1,1-1-1,-1 1 1,1 0-1,0-1 0,-1 1 1,1 0-1,0-1 1,0 1-1,-1 0 1,1-1-1,0 1 1,0 0-1,0 0 0,0-1 1,0 1-1,0 0 1,0-1-1,0 1 1,0 0-1,0 0 0,1-1 1,-1 1-1,0 0 1,0-1-1,1 1 1,-1 0-1,0-1 0,1 1 1,-1 0-1,1-1 1,-1 1-1,1-1 1,-1 1-1,1-1 0,-1 1 1,1-1-1,-1 1 1,1-1-1,0 1 1,1-1-1,10 5-119,1-1 0,0-1 1,-1 0-1,1-1 0,1-1 0,12 1 0,33 4-85,-34-1 154,-1 1-1,25 9 1,-44-13 61,1 0-1,-1 0 1,1 0-1,-1 1 1,0 0-1,0 0 0,-1 0 1,1 1-1,0 0 1,-1 0-1,0 0 1,0 0-1,0 1 1,5 8-1,-8-11 3,0 0 0,0 0 0,-1 0 0,1 0 0,0 0 0,-1 0 0,0 1 0,1-1 0,-1 0 0,0 0 0,0 0 0,0 1 0,0-1 0,-1 0 0,1 0 0,-1 0 0,1 0 0,-2 4 0,0-3 2,0 1-1,0-1 0,0 0 0,-1 0 0,1 0 0,-1 0 1,0 0-1,1 0 0,-7 3 0,-4 2 18,0 0-1,-1-1 0,1-1 0,-18 6 1,10-4 38,-1-2 1,-34 7-1,47-12-120,0 1 0,-1-2 0,1 0 0,-1 0 0,1 0 0,-1-1 0,1-1 0,-16-4 0,22 6 31,0-1 1,1 0-1,-1 0 0,1 0 1,0 0-1,-1-1 0,1 1 1,0-1-1,0 1 0,0-1 1,0 0-1,0 0 0,0 0 1,0 0-1,0 0 0,1 0 1,-1 0-1,1-1 0,0 1 1,0 0-1,0-1 0,0 1 1,0-1-1,0 0 0,0 1 1,1-1-1,0 0 0,-1 1 1,1-1-1,0 0 0,0 1 1,0-1-1,1 0 0,-1 1 1,1-1-1,1-4 0,17-36-313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0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19148,'1'1'112,"-1"0"0,1 0-1,-1 0 1,1 1 0,-1-1-1,0 0 1,0 0 0,1 0 0,-1 0-1,0 0 1,0 1 0,0-1 0,0 0-1,-1 0 1,1 0 0,0 0-1,0 0 1,-1 1 0,1-1 0,0 0-1,-1 0 1,-1 2 0,-16 27 305,12-21 1,-6 12 99,0 0-1,1 1 1,2 1 0,0-1-1,2 1 1,0 1 0,-3 25-1,5-14-325,1 0 0,2 0 0,2 0 0,5 45 0,9 39-89,-14-118-99,0-1-1,0 1 0,0 0 1,0 0-1,1 0 1,-1 0-1,0 0 0,0 0 1,1 0-1,-1 0 1,0 0-1,1 0 0,-1-1 1,1 1-1,-1 0 1,2 1-1,-2-2-1,1 0 1,-1 0-1,1-1 0,-1 1 1,0 0-1,1 0 0,-1-1 1,0 1-1,1 0 0,-1 0 1,0-1-1,0 1 0,1 0 1,-1-1-1,0 1 0,0 0 1,1-1-1,-1 1 0,0-1 1,0 1-1,0 0 0,0-1 1,1 1-1,-1-1 1,10-37 5,-1-4-97,-3 0 0,-1-1 0,-1-46 0,-6 61-7,2 28 94,0-1-1,0 0 1,0 1-1,0-1 1,0 0 0,0 1-1,0-1 1,-1 1-1,1-1 1,0 0-1,0 1 1,0-1-1,0 1 1,-1-1-1,1 1 1,0-1-1,-1 1 1,1-1 0,0 1-1,-1-1 1,1 1-1,-1-1 1,1 1-1,-1-1 1,1 1-1,-1 0 1,1-1-1,-1 1 1,1 0-1,-1 0 1,1-1 0,-1 1-1,0 0 1,0 0-1,0 0 4,1 1 1,-1-1-1,0 1 0,1 0 0,-1-1 0,1 1 1,0 0-1,-1-1 0,1 1 0,0 0 0,-1-1 1,1 1-1,0 0 0,0 0 0,0 0 0,0-1 1,-1 1-1,1 0 0,0 0 0,0 0 0,1-1 1,-1 1-1,0 0 0,0 0 0,0 0 0,0-1 1,1 2-1,7 23 65,-2-15-35,0 0 0,1-1 0,-1 0 0,2-1 0,0 1 0,0-1 0,0 0 0,1-1 0,0 0 0,0-1 0,17 9 0,-15-9 2,0-1 0,0 0-1,1 0 1,-1-1 0,1-1 0,0 0-1,0-1 1,0 0 0,1-1 0,18 0-1,-24-2-18,-1 0-1,0 0 0,0 0 1,1-1-1,-1 0 1,-1 0-1,1-1 0,0 0 1,0 0-1,-1 0 0,0 0 1,0-1-1,0 0 1,0 0-1,0-1 0,-1 1 1,0-1-1,0 0 0,0 0 1,0 0-1,-1-1 0,0 1 1,0-1-1,0 0 1,-1 0-1,0 1 0,0-2 1,1-7-1,-3-4-2,0 18-10,-1-1 0,1 1 0,0 0 1,0-1-1,0 1 0,0 0 0,0-1 0,-1 1 0,1 0 0,0-1 0,0 1 0,0 0 0,-1 0 0,1-1 0,0 1 0,0 0 0,-1 0 0,1 0 1,0-1-1,-1 1 0,1 0 0,0 0 0,-1 0 0,1 0 0,-1 0 0,0 0 0,0 0 0,0 1 0,0-1 0,0 0-1,1 1 1,-1-1 0,0 1 0,0 0 0,0-1 0,0 1 0,1 0 0,-1-1 0,0 1 0,1 0-1,-1 0 1,0 0 0,1 0 0,-1-1 0,1 1 0,-1 0 0,1 0 0,0 0 0,-1 0 0,1 2-1,-2 3 14,0-1 0,1 1 0,0-1-1,0 1 1,0 0 0,0-1-1,1 1 1,0 0 0,1 0-1,-1-1 1,1 1 0,0 0-1,0-1 1,1 1 0,3 7 0,-4-10 0,1 0 1,0 0-1,0 0 0,0 0 1,0 0-1,0 0 1,0-1-1,1 1 1,0-1-1,-1 0 1,1 0-1,0 0 1,0 0-1,0 0 1,0 0-1,0-1 1,1 0-1,-1 1 0,0-1 1,1-1-1,-1 1 1,1 0-1,-1-1 1,1 0-1,-1 1 1,5-2-1,-1 1-3,0-2 0,0 1 0,0-1-1,0 0 1,-1 0 0,1-1 0,-1 0-1,1 0 1,-1 0 0,0-1 0,0 0-1,0 0 1,-1-1 0,8-6 0,-6 4-22,0-1 0,0 0 0,-1 0 0,0 0 0,0 0 0,-1-1 0,0 0 0,-1-1 0,5-10 0,-12 32 29,1 0-1,0 1 1,1-1 0,0 1 0,2 19-1,-1-24-43,0 0-1,1 0 0,1 0 0,-1-1 0,1 1 0,1 0 0,-1-1 0,1 0 0,1 0 0,-1 0 0,1 0 0,5 7 0,-8-13-42,-1 0 0,1 0-1,0 0 1,0 0 0,0 0 0,0 0 0,0 0-1,0 0 1,0 0 0,0 0 0,0 0-1,0-1 1,0 1 0,1 0 0,-1-1 0,0 1-1,0-1 1,1 0 0,-1 1 0,0-1-1,1 0 1,-1 0 0,0 0 0,1 0 0,-1 0-1,0 0 1,1 0 0,-1 0 0,0 0 0,1-1-1,-1 1 1,0 0 0,1-1 0,-1 1-1,0-1 1,0 0 0,0 1 0,1-1 0,-1 0-1,0 0 1,0 0 0,0 0 0,1-1-1,2-3-143,0 0 0,-1 0-1,0-1 1,0 1-1,0-1 1,0 1-1,-1-1 1,2-7-1,6-27-742</inkml:trace>
  <inkml:trace contextRef="#ctx0" brushRef="#br0" timeOffset="1">815 97 16035,'1'2'1769,"-1"13"-1113,0 4-272,3 0 1592,3 0-1511,10 7-1026,3-2 545,5 0-136,4-4-104,4-1-112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0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2 17660,'-11'-1'724,"0"1"0,0 0 0,0 1 0,0 0 1,0 1-1,0 1 0,1-1 0,-14 6 0,18-6-488,0 1 0,-1 0 0,1 0 0,0 0 0,1 1 0,-1 0 0,1 0 0,0 0 0,-1 1 0,2 0 0,-1 0 0,1 0 0,0 0 0,-6 9 0,9-11-195,0 0 1,0 0 0,0 1-1,1-1 1,-1 0 0,1 0 0,-1 0-1,1 1 1,0-1 0,0 0 0,1 0-1,-1 1 1,1-1 0,-1 0-1,1 0 1,0 0 0,0 0 0,1 0-1,-1 0 1,0 0 0,1 0 0,0 0-1,0 0 1,4 4 0,5 6-81,0-1 0,2 0 0,19 16 0,-24-21 22,18 14-77,76 69-400,-93-80 431,0 0 1,-1 0-1,0 1 1,-1-1-1,0 2 1,0-1-1,-1 1 1,5 14 0,-11-24 57,1 0 1,0 1-1,-1-1 1,1 0 0,-1 0-1,0 0 1,0 1-1,0-1 1,0 0 0,0 0-1,0 1 1,-1-1 0,1 0-1,0 0 1,-1 0-1,0 0 1,0 1 0,0-1-1,0 0 1,0 0 0,0-1-1,0 1 1,0 0-1,-3 2 1,2-2 16,0-1-1,0 1 1,0-1 0,-1 1-1,1-1 1,-1 0 0,1 0-1,-1 0 1,1 0 0,-1 0-1,0-1 1,1 1 0,-1-1 0,0 1-1,0-1 1,1 0 0,-1 0-1,0-1 1,-4 0 0,1 0 4,0 0 1,0 0 0,0-1 0,0 0 0,0 0 0,0-1 0,1 1 0,-1-1 0,1 0 0,0-1 0,0 1-1,0-1 1,0 0 0,1 0 0,0-1 0,0 1 0,0-1 0,0 0 0,1 0 0,-1-1 0,1 1-1,1 0 1,-1-1 0,1 0 0,0 0 0,0 1 0,1-1 0,-1 0 0,1-1 0,1 1 0,-1 0 0,1 0-1,1-10 1,1 2-84,1 1 0,1 0-1,0 0 1,1 0 0,0 0-1,1 1 1,1 0 0,-1 0-1,2 0 1,15-18 0,9-6-329,59-53 0,-73 72 318,2 0-1,0 2 1,32-20 0,-49 36 353,-5 5-144,-5 7 24,2-4-44,0-1 1,0 1-1,1 0 0,0 0 1,1 0-1,0 0 0,-3 18 1,5-24-101,1-1 1,-1 0-1,1 0 1,0 1 0,0-1-1,0 0 1,0 0-1,0 0 1,1 1 0,-1-1-1,1 0 1,-1 0-1,1 0 1,0 0 0,0 1-1,0-1 1,0-1 0,0 1-1,0 0 1,1 0-1,-1 0 1,1-1 0,-1 1-1,1 0 1,-1-1-1,1 1 1,0-1 0,0 0-1,0 0 1,0 0 0,0 0-1,0 0 1,0 0-1,0 0 1,0-1 0,0 1-1,1-1 1,-1 1-1,3-1 1,5 1-25,-1-1-1,1-1 1,-1 1 0,1-1-1,-1-1 1,1 0 0,-1 0-1,0-1 1,0 0 0,11-6-1,12-7-122,41-26 0,-51 28 68,-21 14 72,-1-1 0,1 1 0,-1 0 0,0-1 0,1 1 0,-1 0 0,1 0 0,-1-1 0,0 1 0,1 0 0,-1 0 0,1 0 0,-1 0 0,1-1 0,-1 1 0,1 0-1,-1 0 1,1 0 0,-1 0 0,1 0 0,-1 0 0,1 0 0,-1 0 0,1 1 0,-1-1 0,1 0 0,-1 0 0,0 0 0,1 0 0,-1 1 0,1-1 0,-1 0 0,1 1 0,4 15 306,-1-1-143,-1-10-136,0 0-1,0-1 1,0 1-1,1-1 0,-1 1 1,1-1-1,0-1 1,0 1-1,1 0 1,-1-1-1,1 0 0,-1 0 1,1 0-1,0-1 1,0 0-1,1 0 1,-1 0-1,0 0 0,1-1 1,-1 0-1,0 0 1,1 0-1,8-1 0,-8 1-165,1-1 0,0 0 0,-1 0 0,1-1 0,-1 0-1,1 0 1,-1 0 0,1-1 0,-1 0 0,0 0-1,0-1 1,0 1 0,0-1 0,0-1 0,-1 1-1,1-1 1,-1 0 0,0 0 0,8-9 0,-1-4-309,-2 1-137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18028,'-2'14'1800,"-3"6"-1072,-1 0-368,3 5 1113,2-4-713,1 3-496,2-1-264,3 6-840,-2 0 136,-3-3 408,-3-1-136,-7 0-241</inkml:trace>
  <inkml:trace contextRef="#ctx0" brushRef="#br0" timeOffset="1">0 428 16452,'13'3'2240,"10"-3"-1344,9-10-352,4 1 1449,11-2-1105,4-2-168,0-3-432,-1 0-440,-9-1-608,-8-2-352,-14 1 784,-10-2-184,-22 1-249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0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24357,'7'0'1825,"-9"15"-1433,-6 3-192,4 13 616,2 8-320,1 17-416,4 5-168,3 8-808,0-1-144,2 3 784,-2-1-185,1-5-231</inkml:trace>
  <inkml:trace contextRef="#ctx0" brushRef="#br0" timeOffset="1">16 927 17620,'0'18'2624,"-1"-2"-1583,-2-12 2495,4-8-2808,5-7 57,-6-6-553,3 1-192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1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16716,'5'13'2248,"-1"3"-1304,-3 6-376,-1 5 1313,5 6-681,-4 1-176,2 5-416,-1 0-152,0-6-271,1 0-121,-1-9-273,-2-9-343,1-2-648,1-2-1280,-5-20 39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1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150 479 19316,'46'-4'1985,"13"-8"-1113,9 3-320,10 1 840,6 2-184,-4 0-543,-6 2-225,-14 1-784,-6-3-625,-20 0 785,-12-5-216,-19-7-128</inkml:trace>
  <inkml:trace contextRef="#ctx0" brushRef="#br0" timeOffset="1">1 87 16195,'0'-4'2185,"16"-4"-993,10-2-368,16-3 2025,10 2-1297,8-1-447,5 2-249,9 1-616,-1 2-832,-7 4 648,-5 3-192,-13 0-168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0 19644,'-3'1'185,"1"-1"0,0 1-1,-1-1 1,1 1 0,0 0-1,0 0 1,0 0 0,0 0 0,0 1-1,0-1 1,0 0 0,-3 3-1,1-1 124,-20 14 54,1 0 0,0 1-1,1 1 1,1 2 0,-22 27 0,33-36-359,1 1 0,0 0 0,1 0 0,1 1 0,0 0 0,1 0 0,0 1 0,1-1 0,1 1 0,0 1 0,-2 21 0,5-29-28,1 0 1,0 0-1,0 0 0,1-1 1,0 1-1,0 0 0,1-1 1,0 1-1,1-1 1,-1 1-1,1-1 0,1 0 1,-1 0-1,1-1 0,1 1 1,-1-1-1,1 0 0,0 0 1,0 0-1,1 0 1,0-1-1,0 0 0,11 7 1,-4-4-61,0-2 0,0 0 1,0 0-1,0-1 0,1-1 0,0 0 1,0 0-1,0-2 0,1 0 1,-1-1-1,0 0 0,17-1 1,22-5-235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2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65 195 17404,'0'0'90,"1"0"1,-1 0 0,0 0-1,1-1 1,-1 1 0,1 0-1,-1 0 1,1 0 0,-1 0-1,0 0 1,1 0 0,-1 0 0,1 0-1,-1 0 1,1 0 0,-1 0-1,0 0 1,1 0 0,-1 0-1,1 0 1,-1 1 0,0-1-1,1 0 1,-1 0 0,1 0-1,-1 1 1,0-1 0,1 0-1,-1 1 1,0-1 0,1 0-1,-1 1 1,0-1 0,0 0-1,1 1 1,-1-1 0,0 0-1,0 1 1,0-1 0,1 1-1,-1-1 1,0 0 0,0 1 0,0-1-1,0 1 1,0-1 0,0 1-1,0-1 1,0 0 0,0 1-1,0-1 1,0 1 0,0-1-1,0 1 1,0-1 0,0 0-1,-1 1 1,1-1 0,0 1-1,0-1 1,0 0 0,-1 1-1,-18 36 2538,12-23-2258,-6 13 198,-15 44 1,26-63-551,0-1 0,0 1 0,1-1 0,-1 1 0,2 0 0,-1-1-1,1 1 1,0 0 0,1 0 0,0 0 0,2 10 0,-2-15-32,-1-1 1,1 0-1,0 1 1,0-1-1,0 0 1,0 0-1,1 0 1,-1 0-1,0 0 1,1 0-1,-1 0 1,1 0-1,0 0 1,0-1-1,-1 1 1,1-1-1,0 1 1,0-1-1,1 0 1,-1 0-1,0 0 0,0 0 1,0 0-1,1-1 1,-1 1-1,1 0 1,-1-1-1,0 0 1,1 0-1,-1 0 1,1 0-1,-1 0 1,0 0-1,1 0 1,-1-1-1,1 1 1,-1-1-1,4-1 1,2-1-121,-1 0 0,1-1 0,-1 0 0,0 0 1,-1 0-1,1-1 0,-1 0 0,0 0 0,0 0 1,10-13-1,7-19-177,-1-5-120</inkml:trace>
  <inkml:trace contextRef="#ctx0" brushRef="#br0" timeOffset="1">108 0 20124,'-7'0'2313,"1"3"-1577,6-2-376,5-1 1448,5 0-1151,7 0-257,2 0-1337,-3 0 905,-5 6-240,-5 3-128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3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2 250 15963,'-1'0'100,"1"1"0,0-1 0,0 0 0,0 1 0,0-1 0,0 1 0,0-1 0,0 1 0,0-1 0,0 1 0,0-1 0,0 1 0,0-1 0,0 0 0,0 1 0,0-1 0,0 1 0,0-1 0,1 1 0,-1-1 0,0 0 0,0 1 0,0-1-1,1 1 1,-1-1 0,0 0 0,1 1 0,-1-1 0,0 0 0,1 1 0,-1-1 0,0 0 0,1 1 0,0-1 73,0 0-1,1-1 0,-1 1 1,0 0-1,0 0 0,0 0 1,0-1-1,0 1 1,0-1-1,0 1 0,0-1 1,0 1-1,1-2 1,36-29 2522,-33 26-2326,25-26 200,-1 0 1,-2-2-1,24-37 0,-10 14-357,-42 96-152,-4-4-406,3-1 0,0 1 0,3 0 1,7 55-1,-4-74 62,0-12-79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4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16203,'16'16'1411,"-1"1"0,-1 0-1,-1 2 1,18 30-1,-22-31-1056,0 1 0,-1 0 0,-1 0 0,-1 1 0,4 23 0,-7-29-352,-1 1 1,0 0-1,-1 1 0,-1-1 0,-1 0 0,0 0 1,-1 0-1,0 0 0,-1 0 0,-1-1 1,0 1-1,-1-1 0,-1 0 0,0 0 0,-1-1 1,0 0-1,-13 17 0,13-22-113,0 0-1,0 0 1,0-1-1,-1 0 0,-1 0 1,-10 6-1,16-10 2,-1-1 0,1-1 0,-1 1-1,0 0 1,0-1 0,1 0 0,-1 0-1,-7 1 1,9-2 54,0 0 0,0 0 1,0 0-1,0-1 0,0 1 0,0 0 1,0-1-1,0 1 0,0-1 0,0 0 1,0 0-1,0 0 0,0 0 0,0 0 1,1 0-1,-1 0 0,-2-3 1,-6-11-448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4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0 19284,'0'1'140,"1"0"-1,-1-1 1,0 1-1,0 0 1,0-1 0,-1 1-1,1 0 1,0-1-1,0 1 1,0 0 0,0-1-1,-1 1 1,1-1-1,0 1 1,-1 0-1,1-1 1,0 1 0,-1-1-1,1 1 1,0-1-1,-2 1 1,-10 14 427,-23 19 1510,-61 47 0,-123 63-1603,156-113-701,87-29 237,-1 1 0,0 1 0,0 1 0,40 14 0,-13-3 66,186 52-1095,-232-67 968,0 0-1,0 0 1,0 0 0,-1 0 0,1-1 0,0 1 0,0-1 0,0 0 0,5-1 0,6-7-279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5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19876,'1'0'187,"-1"0"0,0 1 1,0-1-1,1 0 0,-1 1 0,0-1 0,0 0 0,0 1 0,1-1 0,-1 1 0,0-1 1,0 0-1,0 1 0,0-1 0,0 1 0,0-1 0,0 0 0,0 1 0,0-1 1,0 1-1,0-1 0,0 0 0,0 1 0,0-1 0,0 1 0,0-1 0,0 0 0,0 1 1,-1 0-1,-1 31 1280,0-4-951,1 9-716,3 0 1,0 0-1,3 0 1,1 0-1,2-1 1,21 61-1,-27-93-150,-1 1 1,1-1-1,0 0 0,1 1 0,4 5 0,-5-9-282,-2-5-188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80 549 17252,'4'14'2072,"13"-11"-1056,7-1-295,15-7 1311,7 0-480,15-7-415,2 1-129,2-2-392,-2 0-208,-9-1-368,-4 0-304,-17 1-680,-10-3-105,-19-6 745,-5-2-280,-15-4-136</inkml:trace>
  <inkml:trace contextRef="#ctx0" brushRef="#br0" timeOffset="1">0 41 20316,'12'-10'2161,"11"2"-1305,7-1-368,11 3 1040,6 2-383,4 2-449,3 1-296,-1 4-832,-2 0-632,-1 2 880,0-5-185,-6-5-119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8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25 128 16748,'-12'-13'2008,"14"1"-920,6 2-416,17-3 1585,6-2-873,11 2-360,4 0-151,8 4-441,1 2-240,-4 4-712,-4-4-409,-9 6 729,-5-1-144,-13-8-176</inkml:trace>
  <inkml:trace contextRef="#ctx0" brushRef="#br0" timeOffset="1">0 224 19324,'0'1'2041,"18"-1"-1169,7-1-360,7-5 800,5 2-200,6-2-351,0-1-409,3-2-1161,-4 1 809,-11 5-240,-5-6-112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6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1 21301,'-83'75'3518,"64"-57"-3439,2 1 0,0 1 1,2 1-1,0 0 1,1 1-1,2 0 1,-19 43-1,26-50-86,0 0 0,1 0 0,0 1 0,2-1 0,0 1 0,0 0 0,2 0 0,0 0-1,0-1 1,2 1 0,0 0 0,1-1 0,0 1 0,6 15 0,-6-22-156,1 1 0,0-1 0,1 0 0,0 0 0,0 0 1,1-1-1,0 0 0,12 13 0,-13-17 92,-1 0 0,1 0 0,0 0 1,0-1-1,0 0 0,1 0 0,-1 0 0,1-1 1,0 1-1,-1-2 0,1 1 0,0 0 0,0-1 1,0 0-1,0-1 0,7 1 0,34-7-458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17 15267,'-1'0'121,"1"0"-1,0 0 1,0 0 0,-1 0-1,1 0 1,0 0-1,-1-1 1,1 1 0,0 0-1,-1 0 1,1 0-1,0 0 1,-1 0 0,1 0-1,0-1 1,0 1-1,-1 0 1,1 0 0,0-1-1,0 1 1,0 0-1,-1 0 1,1-1 0,0 1-1,0 0 1,0 0-1,0-1 1,-1 1 0,1 0-1,0-1 1,0 1-1,0 0 1,0-1 0,0 1-1,0 0 1,0-1-1,0 1 1,0 0 0,0-1-1,0 1 1,15-5 2650,25 3-381,-24 2-1791,56 2 987,-64-1-1481,0 0 0,0 0 1,0 1-1,-1 0 0,1 1 0,11 4 0,-18-6-98,0-1-1,0 0 1,0 1-1,0-1 1,0 1-1,0-1 1,0 1 0,-1 0-1,1-1 1,0 1-1,0 0 1,-1-1-1,1 1 1,0 0 0,-1 0-1,1 0 1,0 0-1,-1 0 1,0 0-1,1 0 1,-1-1 0,1 1-1,-1 0 1,0 0-1,0 1 1,0-1-1,1 0 1,-1 0-1,0 0 1,0 0 0,-1 0-1,1 0 1,0 0-1,0 0 1,0 0-1,-1 0 1,1 0 0,0 0-1,-1 0 1,1 0-1,-1 0 1,1-1-1,-1 1 1,-1 1 0,-1 2-7,0 0 1,0 0 0,-1-1 0,0 0 0,0 1 0,0-1 0,-7 4 0,-18 6-6,0-1 0,-51 14 0,57-19-10,22-7 15,0 0 0,1 0-1,-1 0 1,0 0-1,0 1 1,0-1-1,0 0 1,0 1-1,0-1 1,0 1-1,0-1 1,0 1-1,1-1 1,-1 1-1,0 0 1,0-1 0,1 1-1,-1 0 1,0 0-1,1-1 1,-1 1-1,1 0 1,-2 1-1,3-1 2,-1 0 0,0 0 0,1 0 0,-1 0 0,0-1 0,1 1 0,-1 0 0,1 0 0,-1-1 0,1 1 0,0 0 0,-1-1 0,1 1 0,0-1 0,-1 1 0,1-1 0,0 1 0,0-1 0,-1 1 0,2 0 0,9 4 7,0 0 1,19 5-1,-27-9-15,13 4-221,1-1-1,30 5 0,-42-9 189,0 1 1,0-1-1,0 0 0,0 0 0,0-1 1,0 0-1,0 0 0,0 0 0,0 0 0,-1-1 1,1 0-1,0 0 0,-1 0 0,6-3 1,3-7-172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7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109 149 21149,'0'-1'164,"0"0"0,1 0 1,-1 0-1,0 0 0,0 0 1,0 0-1,0 0 0,0 0 1,-1-1-1,1 1 1,0 0-1,0 0 0,-1 0 1,0-2-1,1 3-96,-1 0-1,1 0 1,0 0-1,-1 0 1,1 0-1,0 0 1,0 0-1,-1 1 1,1-1 0,0 0-1,-1 0 1,1 0-1,0 0 1,-1 0-1,1 0 1,0 1-1,0-1 1,-1 0-1,1 0 1,0 0 0,0 1-1,-1-1 1,1 0-1,0 0 1,0 1-1,0-1 1,-1 0-1,1 1 1,0-1 0,-19 33 1545,2 4-1174,2 1 0,-20 75 0,31-97-369,1 0-1,0 0 1,2 1 0,0-1 0,0 0 0,2 1 0,0-1 0,1 0 0,0 1 0,6 16 0,-6-26-67,1-1 0,0 0 1,0-1-1,0 1 0,0 0 1,1-1-1,0 0 1,0 0-1,1 0 0,-1 0 1,1-1-1,0 0 0,0 0 1,1 0-1,-1 0 0,1-1 1,-1 0-1,1 0 1,0-1-1,1 0 0,-1 0 1,0 0-1,0 0 0,1-1 1,-1 0-1,8-1 0,-5 1-79,1-1 1,-1 0-1,0-1 0,0 0 0,0 0 0,0-1 0,0-1 0,0 1 0,-1-1 0,1-1 0,-1 1 0,0-1 0,1-1 0,-2 0 0,1 0 0,-1 0 0,0-1 0,8-8 0,7-18-273</inkml:trace>
  <inkml:trace contextRef="#ctx0" brushRef="#br0" timeOffset="1">119 61 23253,'-1'-10'2192,"2"0"-1551,3-3-265,1 3 968,0 1-472,1 3-696,3 3-624,-2 3 384,2 2-160,1 1-56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7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2 482 20900,'39'-22'2247,"12"-6"-964,-46 26-1073,-1 0 1,0 1 0,1-1 0,0 1 0,-1 0-1,1 0 1,0 1 0,-1-1 0,6 1 0,-9 0-164,0 0 0,0 0 0,0 0 0,0 0 0,0 1 0,0-1 0,0 0 1,0 0-1,0 1 0,0-1 0,0 1 0,0-1 0,-1 1 0,1-1 0,0 1 0,0-1 0,-1 1 1,1 0-1,0-1 0,-1 1 0,1 0 0,0-1 0,-1 1 0,1 2 0,0-2-11,-1 1 0,1 0-1,-1 0 1,0-1-1,0 1 1,0 0-1,0 0 1,0 0 0,0-1-1,0 1 1,-1 0-1,0 2 1,-2 6-15,-1-1 1,0 1-1,-9 13 1,12-20-1,-13 18-31,0 0 0,-19 19 0,20-25-14,0 0 1,2 2 0,-1-1-1,-11 25 1,22-39 21,0 0-1,1-1 1,-1 1 0,0 0-1,1 0 1,-1 0 0,1 0-1,0-1 1,0 1-1,-1 0 1,1 0 0,1 0-1,-1 0 1,0 0 0,0 0-1,1 0 1,-1-1 0,1 1-1,-1 0 1,2 2 0,-1-3-2,0 1 1,1-1 0,-1 1 0,1-1-1,-1 1 1,1-1 0,-1 0 0,1 0 0,0 0-1,0 0 1,0 0 0,0 0 0,-1 0-1,1-1 1,0 1 0,0 0 0,0-1 0,4 0-1,5 2-37,1-1-1,-1-1 0,1 0 1,0 0-1,-1-1 0,1-1 1,-1 0-1,0-1 0,1 0 0,9-4 1,-6 0 57,0 0 1,-1-1 0,1 0 0,-2-1-1,0-1 1,19-16 0,12-16-97</inkml:trace>
  <inkml:trace contextRef="#ctx0" brushRef="#br0" timeOffset="1">343 0 17476,'-1'32'2504,"5"6"-1383,9-2-353,3 4 1720,2 8-1168,-4 0-55,-1 1-393,-1 3-272,-7 4-264,-3 4-120,-8 0-248,-4 4-64,-6-3-208,0 0-104,-1-6-984,2-8 1168,7-8-216,6-8-145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4:18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18324,'12'9'2216,"-7"14"-1135,1 3-433,-6 15 1312,0 5-464,-4 12-439,-5 4-225,2 9-552,3-2-160,2 2-408,-2-3-280,8-7 1120,2-6-640,-2-8-24,2-5-136</inkml:trace>
  <inkml:trace contextRef="#ctx0" brushRef="#br0" timeOffset="1">89 1131 20732,'1'31'2401,"-2"-14"-1433,0-13-384,2 1 2849,3-10-2889,2-3-568,-6-10 56,-1-2-112,-12-10-96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15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1 234 13371,'0'-1'1128,"0"1"-1034,14-2 276,26-2-120,544-25 2497,4 27-2064,-470 2-573,623 10-48,625-8 55,-1177-10-103,134-2 16,-306 11-23,-19 0-1,-35 2 10,-667-19 119,377 0-104,-1033 19-23,537 67-98,785-64 85,29-3 5,19-2 1,214-7 29,-111 1-29,2109-121 71,-1456 41-96,-751 84 24,-8 0 0,0 1 0,0-1 0,-1 0 0,1-1-1,0 1 1,-1-1 0,0-1 0,9-3 0,-16 3-4,-8 1-3,-7 2-19,0 0-1,0 0 1,-20 5-1,1-1-20,-490 50-416,-862 71 179,797-95 57,729-36-62,1312-92-451,-901 43 732,-256 24-26,-269 30-74,-60 10-78,-322 59-391,280-54 508,-206 28-194,-2-12 1,-394-8-1,533-26 128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1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159 141 11674,'-2'-68'2928,"0"1"2756,1 61-3826,-1 7-627,-4 13-114,-6 24-489,-46 163-85,-3 14-603,60-213 56,-11 56 11,12-54-16,-1 1-1,1-1 0,0 1 1,0-1-1,0 1 0,1-1 1,-1 0-1,1 1 0,0-1 1,3 7-1,-4-9-9,1-1-1,0 0 1,-1 0-1,1 0 1,0 0 0,0 0-1,-1 0 1,1 0-1,0 0 1,0 0 0,0-1-1,0 1 1,1 0-1,-1-1 1,0 1 0,0 0-1,0-1 1,0 0-1,1 1 1,1 0 0,0-1-85,0 0 0,0 0 0,-1 0 0,1 0 0,0-1 0,0 1 0,-1-1 0,1 0 0,3-1 0,5-2-521,0-2 0,0 1 0,13-11 0,-22 15 555,41-34-1227,-23 17 451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20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33 17324,'2'-3'747,"0"-1"0,1 1 0,-1-1 0,1 1 1,-1 0-1,1 0 0,4-4 0,-6 7-653,-1 0-1,1-1 0,-1 1 1,1 0-1,0-1 1,-1 1-1,1 0 1,0 0-1,-1 0 0,1 0 1,0-1-1,-1 1 1,1 0-1,0 0 1,-1 0-1,1 0 1,0 1-1,-1-1 0,1 0 1,0 0-1,1 1-59,-1 0 0,0-1 0,0 1 0,1 0 0,-1 0 0,0 0 0,0 0 0,0 0 0,0 0-1,0 1 1,0-1 0,1 2 0,1 3-33,-1 0 0,1-1 0,-1 1 0,-1 0-1,1 0 1,-1 0 0,0 0 0,0 0 0,-1 1 0,1-1-1,-2 0 1,1 0 0,-1 0 0,1 1 0,-2-1 0,-1 7-1,-4 9 9,0 0 0,-19 39 1,-18 13 131,21-37-104,23-37-38,-1 0 0,1 0 0,0 0 0,0 1 0,0-1 0,0 0 0,0 0 0,0 1 0,0-1 0,0 0 0,0 0 0,0 0 0,-1 1 0,1-1 0,0 0 0,0 0 0,0 1 0,1-1 0,-1 0-1,0 0 1,0 1 0,0-1 0,0 0 0,0 0 0,0 1 0,0-1 0,0 0 0,0 0 0,0 0 0,1 1 0,-1-1 0,0 0 0,0 0 0,0 0 0,0 0 0,1 1 0,-1-1 0,0 0 0,0 0 0,0 0 0,1 0 0,-1 0 0,0 1 0,17 2-29,23-5-139,-37 1 121,20 0-326,32-5-1041,-51 5 1334,0 0-1,-1 0 0,1 0 1,0-1-1,-1 1 0,1-1 1,-1 0-1,1 0 0,-1 0 1,0 0-1,4-3 1,8-15-450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20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13923,'-24'3'6449,"23"-3"-6394,1 0 0,-1 0 0,1 1 0,-1-1 0,1 0 0,-1 0 0,1 1 0,-1-1 1,1 0-1,-1 1 0,1-1 0,0 0 0,-1 1 0,1-1 0,0 1 0,-1-1 0,1 1 0,0-1 0,-1 0 1,1 1-1,0-1 0,0 1 0,0 0 0,0-1 0,-1 1 0,1-1 0,0 1 0,0-1 0,0 1 0,0-1 0,0 1 1,0-1-1,0 1 0,0-1 0,1 1 0,-1 0 0,0-1 0,0 1 0,0-1 0,1 1 0,-1-1 0,0 0 0,1 2 1,-1-2-56,0 0 0,0 0 0,0 1 1,0-1-1,0 0 0,0 0 0,0 0 1,0 0-1,0 1 0,0-1 0,1 0 1,-1 0-1,0 0 0,0 1 0,0-1 1,0 0-1,0 0 0,0 0 0,1 0 1,-1 0-1,0 0 0,0 1 0,0-1 1,0 0-1,1 0 0,-1 0 0,0 0 1,0 0-1,0 0 0,1 0 0,-1 0 1,0 0-1,0 0 0,0 0 0,1 0 1,-1 0-1,0 0 0,0 0 0,0 0 1,1 0-1,-1 0 0,0 0 0,0 0 1,5-9 178,-5 8-190,1 1 0,-1-1 0,0 0 1,0 1-1,1-1 0,-1 1 0,0-1 0,0 1 1,0-1-1,0 0 0,0 1 0,0-1 0,0 0 1,0 1-1,0-1 0,0 1 0,0-1 0,0 0 1,0 1-1,0-1 0,-1 1 0,1-1 0,0 1 1,0-1-1,-1 1 0,1-1 0,-1 0 1,1 1-69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26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31 116 13771,'-1'18'2386,"0"-12"-2166,1-1-1,-1 0 1,1 0-1,1 0 0,-1 0 1,2 9-1,-1-11-146,0-1 0,0 1 0,0 0 1,0-1-1,0 0 0,0 1 0,1-1 0,-1 0 0,1 0 0,-1 0 0,1 1 0,0-2 0,0 1 1,0 0-1,3 2 0,-4-4-26,0 1 1,-1-1 0,1 0-1,0 0 1,0 1-1,0-1 1,-1 0 0,1 0-1,0 0 1,0 0-1,0 0 1,-1 0 0,1 0-1,0 0 1,0 0-1,0 0 1,-1-1 0,1 1-1,0 0 1,1-1-1,-1 0 28,1 0 0,-1 0 0,1-1 0,-1 1-1,0 0 1,1-1 0,-1 1 0,0-1 0,0 1 0,0-1-1,0 1 1,1-4 0,0-1 153,0-1-1,0 1 1,0-1-1,-1 0 0,0 1 1,0-1-1,0 0 1,-1-10-1,0 14-182,0 1 0,0-1-1,0 1 1,-1-1-1,1 1 1,-1-1 0,1 1-1,-1-1 1,0 1-1,0 0 1,0-1 0,0 1-1,0 0 1,0 0-1,-1 0 1,1 0 0,-1 0-1,0 0 1,1 0-1,-1 0 1,0 0-1,0 1 1,0-1 0,0 1-1,0 0 1,-3-2-1,4 3-36,-1 0-1,1-1 1,-1 1-1,1 0 1,-1 0-1,1 0 1,0 0-1,-1 0 1,1 0-1,-1 0 1,1 0-1,-1 1 0,1-1 1,0 0-1,-1 1 1,1-1-1,0 1 1,-1 0-1,1-1 1,-1 2-1,-1 0 2,1 0-1,0 0 1,0 0-1,0 1 0,0-1 1,0 1-1,0-1 1,-2 7-1,0-2 0,1 0 0,1 0-1,-1 1 1,1-1 0,1 1 0,-2 13-1,3-19-7,0-1 1,-1 1-1,1-1 0,0 0 0,1 1 1,-1-1-1,0 1 0,0-1 0,1 1 1,-1-1-1,0 1 0,1-1 0,0 1 1,-1-1-1,2 2 0,-1-2 2,-1-1 1,0 0-1,1 0 0,-1 1 1,1-1-1,-1 0 0,1 0 1,-1 0-1,1 0 0,-1 1 1,1-1-1,-1 0 0,1 0 1,-1 0-1,1 0 0,-1 0 1,1 0-1,-1 0 0,1 0 1,-1-1-1,1 1 0,-1 0 0,1 0 1,-1 0-1,1 0 0,-1-1 1,1 1-1,0-1 0,2-1 18,0 0-1,1-1 1,-1 0-1,-1 0 1,1 0-1,0 0 1,-1 0-1,1 0 1,-1-1-1,2-3 1,1-4 52,1-1 1,-2 1-1,0-1 1,0 0 0,-1 0-1,2-19 1,-5 31-71,0 0 1,0 0 0,0 0-1,0 0 1,0 0 0,0 0-1,0 0 1,0 0 0,0 0-1,0 0 1,0 0 0,-1 0-1,1 0 1,0 0-1,0 0 1,0 0 0,0 0-1,0 0 1,0 0 0,0 0-1,0 0 1,0 0 0,0 0-1,0 0 1,0 0 0,0 0-1,0 0 1,0 0 0,-1 0-1,1 0 1,0 0 0,0 0-1,0-1 1,0 1-1,0 0 1,0 0 0,0 0-1,0 0 1,0 0 0,0 0-1,0 0 1,0 0 0,0 0-1,0 0 1,0 0 0,0 0-1,0-1 1,-5 13 28,-6 17-25,10-25-2,-1 3 0,0 1 0,1 0 0,-1-1 0,2 1 0,-1 0 0,1-1 0,0 1 0,3 15 0,-3-22-5,0-1 1,0 1 0,0-1 0,0 1-1,0 0 1,1-1 0,-1 1 0,0-1-1,1 1 1,-1-1 0,0 1-1,1-1 1,-1 1 0,1-1 0,-1 1-1,0-1 1,1 1 0,-1-1 0,1 0-1,-1 1 1,1-1 0,0 0 0,-1 1-1,1-1 1,-1 0 0,1 0-1,1 1 1,-1-2 1,0 1-1,0 0 0,0 0 1,0-1-1,0 1 1,0 0-1,1-1 1,-1 1-1,0-1 1,0 1-1,0-1 0,-1 0 1,3-1-1,2-2 2,-1-1 0,0 1-1,0-1 1,5-7-1,-4 3-1,1-1-1,6-18 1,-11 27 0,0-1 1,-1 0 0,1 1-1,0-1 1,-1 0 0,1 0-1,-1 0 1,0 1 0,1-1-1,-1 0 1,0 0 0,0 0-1,0 0 1,-1 1 0,1-1-1,0 0 1,-1 0 0,1 0-1,-1 1 1,0-1-1,1 0 1,-1 0 0,0 1-1,-2-3 1,2 3 0,0 0 0,0 1-1,0 0 1,0-1 0,0 1 0,0-1-1,0 1 1,0 0 0,-1 0-1,1 0 1,0 0 0,0 0 0,0 0-1,0 0 1,0 0 0,-1 0 0,1 0-1,0 1 1,0-1 0,0 0 0,0 1-1,0-1 1,0 1 0,0-1 0,0 1-1,0 0 1,0-1 0,-1 2 0,-25 24-2,19-17 5,1 0-1,-10 18 0,15-24-3,1 0-1,-1 1 0,0-1 0,1 1 0,0-1 0,0 1 0,0-1 0,0 1 0,1 0 0,-1 0 0,1-1 0,0 6 0,0-8 0,0-1 0,0 0 1,1 1-1,-1-1 0,0 0 1,0 0-1,0 1 0,1-1 1,-1 0-1,0 0 0,0 1 0,0-1 1,1 0-1,-1 0 0,0 0 1,1 0-1,-1 1 0,0-1 1,0 0-1,1 0 0,-1 0 1,0 0-1,1 0 0,-1 0 1,0 0-1,1 0 0,-1 0 0,0 0 1,1 0-1,-1 0 0,0 0 1,0 0-1,1 0 0,-1 0 1,0 0-1,1 0 0,-1 0 1,0-1-1,0 1 0,1 0 0,-1 0 1,0 0-1,0 0 0,1-1 1,-1 1-1,0 0 0,0 0 1,1-1-1,-1 1 0,0 0 1,16-14-15,-2 0 13,-1-1-1,-1-1 0,-1 0 0,0 0 0,-1-1 0,0-1 1,9-25-1,-15 28-6,-7 10-13,2 6 18,0 0 0,-1 0-1,1 0 1,0 0 0,0 1 0,-1-1 0,1 0-1,0 0 1,0 1 0,1-1 0,-1 1 0,-1 1-1,-7 12-12,1 1-1,0 0 0,1 0 0,1 0 0,1 1 1,0-1-1,1 2 0,-2 21 0,6-39 19,0 1 1,0 0-1,0-1 0,0 1 0,0 0 0,0 0 0,0-1 0,0 1 0,0 0 0,0-1 0,0 1 1,0 0-1,0-1 0,1 1 0,-1 0 0,0-1 0,1 1 0,-1 0 0,0-1 0,1 1 0,-1-1 1,1 1-1,-1-1 0,1 2 0,0-2-1,0 0 0,-1 0 1,1 0-1,0 0 0,-1 0 1,1 0-1,0-1 0,-1 1 0,1 0 1,0 0-1,-1 0 0,1-1 1,0 1-1,-1 0 0,1-1 0,-1 1 1,1 0-1,0-1 0,0 0 1,3-3-6,0 1 1,1-2 0,-2 1 0,6-7-1,-5 4 2,0 0-1,-1 0 0,1-1 0,-2 1 0,1-1 1,1-10-1,-3 16-1,0-1 1,-1 1 0,1-1-1,-1 0 1,0 1-1,0-1 1,0 1 0,0-1-1,0 1 1,-1-1 0,1 1-1,-1-1 1,1 1-1,-1-1 1,0 1 0,0-1-1,0 1 1,0 0-1,-1 0 1,1-1 0,0 1-1,-1 0 1,-3-3-1,4 4-1,0 0 0,0 1 0,-1-1 0,1 0 0,0 1-1,-1-1 1,1 1 0,0-1 0,-1 1 0,1 0 0,-1-1 0,1 1-1,-1 0 1,1 0 0,-1 0 0,1 0 0,-1 0 0,1 0-1,0 1 1,-3 0 0,1 0-3,1 0 0,-1 0 0,1 1 0,-1-1 0,1 1 0,0 0 0,0-1 0,0 1-1,0 0 1,-2 3 0,-1 0-12,1 1 0,1 0 0,-1 0 0,1 0 0,0 0 0,0 0 0,1 1 0,-2 6 0,3-11 17,1-1 0,-1 0 1,1 0-1,0 1 1,0-1-1,0 0 1,0 1-1,0-1 1,0 0-1,0 1 0,0-1 1,0 0-1,1 1 1,-1-1-1,0 0 1,1 1-1,0 0 0,0-1-1,-1-1 0,1 0-1,-1 1 1,1-1 0,-1 0-1,1 1 1,-1-1 0,1 0-1,-1 0 1,1 0 0,-1 1-1,1-1 1,0 0 0,-1 0-1,1 0 1,-1 0 0,1 0-1,0 0 1,-1 0 0,1 0-1,-1-1 1,1 1-1,-1 0 1,1 0 0,0 0-1,0-1 1,3-1-41,0 0 0,1-1 0,-1 1 0,0-1-1,0 0 1,-1 0 0,7-7 0,-7 7-15,0 0 1,-1 0-1,1 0 0,-1 0 0,0-1 0,0 1 1,0-1-1,0 0 0,-1 0 0,1 1 0,0-7 1,-18 37-464,5 10 432,11-35 90,-1 1-1,1 0 1,-1 0 0,1-1 0,0 1 0,0 0 0,0 0 0,1 0 0,-1-1-1,1 1 1,1 4 0,-2-7 3,0 1-1,0-1 1,0 0-1,0 0 1,0 0-1,0 0 1,0 0-1,0 0 0,0 0 1,0 0-1,0 0 1,0 0-1,1 0 1,-1 1-1,0-1 1,0 0-1,0 0 1,0 0-1,0 0 1,0 0-1,0 0 1,1 0-1,-1 0 1,0 0-1,0 0 1,0 0-1,0 0 1,0 0-1,0 0 1,0 0-1,1 0 0,-1 0 1,0 0-1,0 0 1,0 0-1,0 0 1,0 0-1,0-1 1,0 1-1,0 0 1,1 0-1,-1 0 1,0 0-1,0 0 1,0 0-1,0 0 1,0 0-1,0 0 1,0 0-1,0 0 1,0-1-1,0 1 1,0 0-1,0 0 0,0 0 1,0 0-1,0 0 1,0 0-1,0 0 1,0-1-1,0 1 1,0 0-1,0 0 1,0 0-1,0 0 1,0 0-1,0 0 1,0 0-1,0-1 1,3-8 23,-3 3-4,0-1 0,0 0 0,0 1 1,-1-1-1,0 0 0,0 1 0,-4-11 0,5 15-24,-1-1 0,0 1-1,0 0 1,0-1 0,0 1-1,0 0 1,0 0 0,-1 0-1,1 0 1,-1 0 0,1 0-1,-1 0 1,0 1-1,0-1 1,0 0 0,0 1-1,0 0 1,0-1 0,0 1-1,0 0 1,-1 0 0,1 0-1,-4-1 1,4 2-21,0 1 0,0-1 1,0 0-1,0 0 0,0 1 0,0-1 0,1 1 1,-1 0-1,0 0 0,0-1 0,0 1 1,1 0-1,-1 1 0,0-1 0,1 0 1,-1 0-1,1 1 0,-1-1 0,1 1 1,0-1-1,-1 1 0,1-1 0,0 1 0,0 0 1,0 0-1,1 0 0,-2 2 0,-2 4-170,1-1 1,1 1-1,-1 0 0,1 0 0,-1 11 0,2-2-12,1-3-64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15323,'33'-49'7529,"-46"82"-2957,4 11-3374,-5 48-1775,12-78 905,-11 177-34,22-218 181,0-13-318,-2 0 0,-2 0-1,-1-74 1,-4 113-159,0 0 1,0 0-1,0 0 1,0 0-1,0 0 1,0 0-1,0 0 1,-1 0-1,1 0 0,0 0 1,-1 1-1,1-1 1,-1 0-1,1 0 1,-2-1-1,2 2 1,0-1 0,-1 1 0,1 0-1,0 0 1,-1 0 0,1 0 0,0 0 0,-1 0 0,1 0-1,0 0 1,-1 0 0,1 0 0,0 0 0,-1 0-1,1 0 1,0 0 0,-1 1 0,1-1 0,0 0 0,0 0-1,-1 0 1,1 0 0,0 0 0,0 1 0,-1-1-1,1 0 1,0 0 0,0 1 0,-1-1 0,1 0 0,-2 3-7,0 0 0,0 0 0,0 0 0,0 0 0,1 0 1,-1 0-1,1 0 0,-1 3 0,-2 7-6,1 0 1,0-1-1,1 1 1,1 0-1,0 0 1,1 0-1,0 0 0,1 0 1,0 0-1,7 24 1,-8-35 12,0-1 1,0 0-1,1 0 1,-1 0 0,1 0-1,-1 0 1,1 0-1,0 0 1,-1 0-1,1 0 1,0 0 0,0 0-1,-1 0 1,1 0-1,0-1 1,0 1-1,2 1 1,-3-2 1,1 0 0,0 0 0,-1 0 0,1 0 1,-1 0-1,1 0 0,-1 0 0,1 0 0,0-1 0,-1 1 0,1 0 0,-1 0 0,1 0 0,-1-1 0,1 1 1,-1 0-1,1-1 0,-1 1 0,1 0 0,-1-1 0,1 1 0,-1 0 0,0-1 0,1 0 0,2-3 2,-1 1 0,1-1 1,-1 0-1,0 0 0,0 0 0,-1 0 0,2-6 0,1-5 4,0 1 0,-2-1 0,0 1 1,0-1-1,-1 0 0,-1 0 0,-1 0 1,-3-21-1,4 34-13,0 1 0,-1 0 0,1-1 0,-1 1 0,1 0 0,-1-1 1,1 1-1,-1 0 0,0 0 0,1 0 0,-1-1 0,0 1 0,0 0 0,0 0 0,0 0 0,0 0 0,0 1 0,-2-2 1,3 2 0,-1 0 1,0-1-1,0 1 1,1 0-1,-1 0 1,0 0 0,0 0-1,1 0 1,-1 0-1,0 0 1,0 1-1,1-1 1,-1 0 0,0 0-1,0 1 1,1-1-1,-1 0 1,0 1-1,1-1 1,-1 0 0,0 1-1,1-1 1,-1 2-1,-2 0-10,0 1-1,0 0 0,1 1 1,-1-1-1,1 0 0,0 1 1,0-1-1,0 1 1,1 0-1,-3 6 0,3-5-125,0 1 0,0 0 0,0 0 0,1 0 0,-1-1 0,2 1-1,-1 0 1,1 0 0,-1 0 0,1 0 0,1-1 0,3 10 0,-4-12-50,0 0 0,1 0 1,-1-1-1,1 1 0,0 0 0,0-1 1,0 0-1,0 1 0,0-1 0,1 0 1,-1 0-1,1 0 0,-1 0 1,1-1-1,0 1 0,-1-1 0,1 0 1,0 1-1,0-1 0,0 0 0,0-1 1,0 1-1,0-1 0,0 1 1,5-1-1,17 0-1049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4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5041 2048 14507,'-15'13'123,"0"-1"0,-1-1 0,-1-1 0,0 0 1,0-1-1,-1-1 0,0 0 0,-1-2 0,-34 9 0,-14-3-316,-99 7-1,154-18 194,-445 5-288,1-48 420,421 38-138,-438-67 34,359 48-11,1-5-1,-122-48 0,-624-219 467,421 157 149,340 100-526,1-5 0,-122-73 1,114 50-67,3-5 1,-175-159 0,234 187 58,2-2-1,3-1 0,-65-102 1,53 61 247,-60-147 1,76 155-136,7 18-820,-31-105 0,49 128 359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4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1452 16339,'0'0'33,"-1"0"-1,1 1 0,0-1 0,-1 0 0,1 0 0,0 0 0,0 0 0,-1 0 0,1 0 0,0 0 0,0 0 0,-1 0 0,1 0 0,0 0 0,-1 0 0,1 0 0,0 0 0,0 0 0,-1 0 0,1 0 0,0 0 0,0-1 0,-1 1 0,1 0 0,0 0 0,0 0 0,-1 0 0,1-1 0,0 1 0,0 0 0,0 0 0,-1 0 0,1-1 0,-3-11 176,6-16-247,6-8 81,1 1 0,22-49 0,-5 12-64,9-41 30,24-129 1,3-120 85,-42 236-41,-14 81 126,2-1 0,2 2 0,3-1 0,26-59 0,-38 99-153,0 1 0,0-1 0,1 1 0,0 0 0,0 0 0,0 0 0,0 0 0,1 1 0,0-1 0,4-3 0,-6 6-26,0 0-1,0 0 1,-1 0 0,1 1 0,0-1 0,0 1-1,0-1 1,0 1 0,0-1 0,0 1 0,0 0-1,0 0 1,0 0 0,0 0 0,0 0 0,0 1-1,0-1 1,0 0 0,0 1 0,0 0 0,0-1-1,0 1 1,-1 0 0,1 0 0,0 0 0,0 0-1,-1 0 1,3 2 0,8 8-86,-1 0 1,0 1-1,0 0 0,-1 1 1,-1 0-1,14 25 0,-5-8-137,92 132-1921,-84-130 1746,1 0 0,54 49 0,3-14-278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6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18756,'3'8'1184,"4"12"-1048,-9 4-80,-3 7 72,5 11-24,3 6 16,4 4-144,3-3-384,1-2-256,-3-6 528,-3-6-72,-2-5-80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6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28 225 17796,'-5'-8'246,"1"0"1,1 0 0,0 0-1,0-1 1,0 1 0,1-1-1,0 0 1,1 0 0,-1-9-1,3 13-148,-1 1 0,1 0-1,-1 0 1,1-1 0,0 1-1,1 0 1,-1 0 0,1 0-1,-1 1 1,1-1 0,0 0 0,1 0-1,-1 1 1,1 0 0,-1-1-1,1 1 1,0 0 0,0 0-1,1 1 1,-1-1 0,8-4-1,2 0 58,0 1 1,0 0-1,1 1 0,-1 0 0,1 1 0,0 0 0,1 1 0,21-1 0,4 2-35,75 4-1,-94 0-127,0 1 0,-1 0 0,1 2-1,-1 0 1,29 12 0,-41-13-2,0 0-1,-1 0 1,0 0 0,0 1 0,0 0 0,0 0 0,6 8 0,-9-10 3,-1 1 0,0 0 1,-1 0-1,1 0 0,-1 0 1,1 0-1,-1 0 0,-1 1 1,1-1-1,-1 1 0,1-1 1,-1 1-1,1 8 0,-3-5 37,1 0-1,-1 0 0,0-1 0,0 1 0,-1 0 1,0 0-1,-1-1 0,1 1 0,-2-1 0,1 0 0,-1 0 1,0 0-1,0 0 0,-7 8 0,-4 4 164,-2-1-1,0 0 1,-25 20 0,-62 39 688,89-67-810,-1-1 0,0-1-1,0 0 1,-1-1 0,-18 5-1,18-10-714,21-9-798,27-13 176,3-1 625,10-8-225</inkml:trace>
  <inkml:trace contextRef="#ctx0" brushRef="#br0" timeOffset="1">787 98 19396,'12'0'1769,"-14"14"-1185,-5 8-168,-6 14 728,1 9-280,4 3-360,0-2-88,8-1-352,6-6-192,10-20-232,6-6-216,5-22-456,1-12-272,-5-17 872,0-3-265,-1-8 17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7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1 312 14979,'0'7'510,"1"1"0,0-1 1,1 1-1,0-1 0,0 0 0,0 0 0,1 0 0,0 0 0,6 10 0,-7-14-388,1 0-1,-1 0 1,1 0 0,0 0-1,-1-1 1,1 1-1,1-1 1,-1 0-1,0 0 1,0 0-1,1 0 1,-1 0 0,1-1-1,0 0 1,-1 0-1,1 0 1,0 0-1,0 0 1,7 0-1,1-1-27,0 0-1,0-1 0,0 0 0,-1-1 0,1-1 0,-1 1 0,1-2 0,-1 0 0,20-9 1,-22 8-52,0 0 1,-1 0-1,0 0 1,0-1-1,0-1 1,-1 1-1,0-1 1,0 0 0,-1-1-1,0 1 1,0-1-1,5-10 1,-10 17-30,-1-1 0,1 1 0,0 0 0,-1 0 0,1 0 0,-1-1 0,1 1 0,-1 0 0,0-1 0,0 1 0,1 0 0,-1-1 0,0 1-1,0-1 1,0 1 0,-1 0 0,1-2 0,0 2-2,-1 1 0,1-1 0,0 1 0,-1-1 1,1 1-1,-1-1 0,1 1 0,-1 0 0,1-1 0,-1 1 0,1 0 0,-1-1 0,1 1 0,-1 0 0,1 0 0,-1-1 0,0 1 0,1 0 0,-1 0 0,1 0 0,-1 0 0,0 0 0,1 0 0,-1 0 0,0 0 0,-3 0 34,0 1 0,0 0 0,1-1 0,-1 1 0,0 1 1,1-1-1,0 0 0,-1 1 0,1 0 0,-5 3 0,-1 3 59,1 0-1,0 0 1,1 0 0,0 1 0,0 1-1,0-1 1,2 1 0,-1 0 0,1 0-1,1 1 1,-1-1 0,2 1 0,0 0-1,0 0 1,1 0 0,0 1 0,1-1-1,0 16 1,1-23-66,0 0 0,1 0-1,-1 0 1,1 0 0,0 0 0,0 0-1,1 0 1,-1 0 0,3 4 0,-3-7-45,0 1 1,0 0-1,0-1 0,0 0 1,0 1-1,1-1 1,-1 0-1,0 1 1,1-1-1,-1 0 1,1 0-1,-1 0 0,1 0 1,-1-1-1,1 1 1,0 0-1,0-1 1,-1 1-1,1-1 0,0 1 1,0-1-1,2 0 1,-3 0-52,1 0 0,-1 0 1,0-1-1,1 1 0,-1 0 0,0-1 1,1 1-1,-1-1 0,0 0 1,0 1-1,1-1 0,-1 0 0,0 0 1,0 1-1,0-1 0,0 0 0,0 0 1,0-1-1,0 1 0,-1 0 1,1 0-1,0 0 0,0 0 0,-1-1 1,1 1-1,-1 0 0,1-1 0,-1 1 1,0 0-1,1-2 0,1-7-259,0 1 0,-1-1 0,1-11-1,-2 17 330,0-35-566,-4-8-154</inkml:trace>
  <inkml:trace contextRef="#ctx0" brushRef="#br0" timeOffset="1">35 1 19652,'-11'10'2105,"9"7"-1505,11-5-304,8-5 1592,17 3-1704,2 2-400,13 1-680,3-2 752,5 0-208,-3-1-128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7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1 16347,'-26'16'2929,"-36"18"0,34-20-1425,-27 18 0,55-32-1514,-1 1 0,1-1 0,-1 0-1,0 1 1,1-1 0,-1 0 0,1 1-1,-1-1 1,1 0 0,0 1-1,-1-1 1,1 1 0,-1-1 0,1 1-1,0-1 1,-1 1 0,1-1 0,0 1-1,0-1 1,-1 1 0,1 0 0,0-1-1,0 1 1,0-1 0,0 1-1,0 0 1,0-1 0,0 1 0,0 0-1,0-1 1,0 1 0,0-1 0,0 1-1,0 0 1,0-1 0,1 1 0,-1-1-1,0 1 1,0-1 0,1 1 0,-1-1-1,0 1 1,1-1 0,-1 1-1,0-1 1,1 1 0,-1-1 0,1 1-1,-1-1 1,1 0 0,-1 1 0,1-1-1,-1 0 1,1 1 0,0-1 0,6 4-180,-1-1 1,1 0 0,12 4 0,-12-4 132,24 8-279,45 19-81,-67-25 420,0-1 0,-1 1 1,1 1-1,-1-1 1,-1 1-1,9 9 1,-15-14 13,0 0 0,0 0 1,0 1-1,0-1 0,0 1 1,0-1-1,0 1 0,-1-1 1,1 1-1,0 0 0,-1-1 0,0 1 1,1 0-1,-1-1 0,0 1 1,0 0-1,0 0 0,0-1 1,0 1-1,0 0 0,-1-1 1,1 1-1,0 0 0,-1-1 1,1 1-1,-1 0 0,0-1 1,0 1-1,1-1 0,-1 1 1,0-1-1,0 0 0,0 1 1,-1-1-1,1 0 0,-2 2 1,-5 5 108,0-1 1,-1 0-1,0-1 1,-13 9-1,8-7-1,-1-1 1,1 0-1,-23 7 0,32-12-161,1 0 1,-1-1-1,0 0 0,1 0 0,-1-1 0,0 1 0,0-1 1,1 0-1,-1 0 0,0 0 0,0-1 0,1 0 1,-1 0-1,0 0 0,1 0 0,-6-3 0,9 3 21,-1 0-1,1 0 0,-1 0 1,1 0-1,-1 0 0,1-1 1,0 1-1,-1 0 0,1-1 1,-1-1-1,-4-19-204</inkml:trace>
  <inkml:trace contextRef="#ctx0" brushRef="#br0" timeOffset="1">414 106 19972,'2'2'141,"1"-1"0,-1 1 0,1-1 0,-1 0 0,1 1 1,-1-1-1,1 0 0,0-1 0,-1 1 0,1 0 0,0-1 0,-1 0 0,1 0 0,0 1 0,0-1 0,0-1 0,-1 1 0,1 0 0,0-1 0,4-1 0,-4 1-94,1 1 0,0-2 0,0 1-1,-1 0 1,1-1 0,-1 0 0,1 0-1,-1 0 1,0 0 0,0 0 0,0-1-1,0 1 1,4-6 0,-7 8-37,1 0 0,-1 0 0,0-1 0,0 1 0,1 0 0,-1-1 0,0 1 0,0-1 0,0 1 0,0 0 0,0-1 0,1 1 0,-1 0 0,0-1 0,0 1 0,0-1 0,0 1 0,0 0 0,0-1 1,0 1-1,0-1 0,-1 1 0,1 0 0,0-1 0,0 1 0,0 0 0,0-1 0,0 1 0,-1-1 0,1 1 0,0 0 0,0-1 0,0 1 0,-1 0 0,1 0 0,0-1 0,-1 1 0,1 0 0,0 0 0,-1-1 0,1 1 0,0 0 0,-1 0 0,1 0 0,0 0 0,-1-1 0,1 1 0,0 0 0,-1 0 0,1 0 0,-1 0 0,1 0 0,0 0 0,-1 0 0,0 0 0,-23 1 325,17 1-273,0 1 1,0 0-1,0 0 0,1 1 0,-1 0 0,1 0 1,0 0-1,0 1 0,0 0 0,1 0 0,-1 1 1,1 0-1,1-1 0,-1 2 0,-4 7 0,7-11-93,0 0 0,0 0 0,1 1 0,-1-1-1,1 0 1,0 1 0,0-1 0,0 1 0,0-1-1,1 1 1,0-1 0,-1 1 0,1-1 0,0 1 0,1 0-1,-1-1 1,1 1 0,-1-1 0,1 1 0,0-1-1,0 1 1,1-1 0,-1 0 0,1 0 0,0 1-1,-1-1 1,1 0 0,1 0 0,-1-1 0,0 1-1,1 0 1,-1-1 0,5 4 0,-2-3-199,1 0 1,-1 0-1,1 0 1,0-1-1,-1 1 1,1-2 0,0 1-1,0 0 1,0-1-1,1 0 1,-1-1-1,0 0 1,12 0-1,19-4-621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8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7 13235,'-18'88'3317,"4"1"-1,-4 105 1,18-176-3061,-2-7-110,2 0-1,-1 0 0,1 0 0,1 0 0,0 0 1,1 0-1,0 0 0,1 0 0,0 0 0,4 10 1,-5-18-119,-1-1 1,1 0-1,0 0 1,0 0-1,-1 0 1,1 0-1,1 0 1,-1 0-1,0-1 1,0 1-1,1-1 1,-1 0 0,0 1-1,1-1 1,-1 0-1,1 0 1,0-1-1,-1 1 1,1-1-1,0 1 1,-1-1-1,1 0 1,0 0-1,0 0 1,-1 0-1,6-1 1,1-1 7,0 1-1,-1-2 1,1 1 0,-1-1 0,1-1 0,-1 1-1,9-6 1,3-4 23,-1-1 0,0-1-1,0-1 1,-2 0 0,0-2 0,22-28-1,-2-4 25,39-72-1,-58 92-108,-2 0 0,-2-1-1,-1-1 1,17-60 0,-30 87-70,-5 14 67,-7 17 40,-3 12 89,-51 147 625,59-160-566,1 0 0,1 1-1,1-1 1,1 1 0,2 40-1,3-49-97,1 0-1,0 0 0,2 0 0,10 28 0,-8-26-223,0 0-1,6 37 1,-13-38-988,-6-25-209,-8-26 183,6 5 456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8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3 20468,'0'0'45,"0"0"0,0-1 0,0 1-1,0 0 1,0 0 0,0 0-1,0 0 1,0 0 0,1 0 0,-1 0-1,0-1 1,0 1 0,0 0-1,0 0 1,0 0 0,0 0 0,0 0-1,0 0 1,0 0 0,1 0-1,-1 0 1,0 0 0,0 0 0,0-1-1,0 1 1,0 0 0,0 0 0,1 0-1,-1 0 1,0 0 0,0 0-1,0 0 1,0 0 0,0 0 0,1 0-1,-1 0 1,0 0 0,0 0-1,0 0 1,0 0 0,0 1 0,0-1-1,1 0 1,-1 0 0,0 0-1,0 0 1,0 0 0,0 0 0,0 0-1,0 0 1,0 0 0,0 0-1,1 1 1,-2 9 788,-6 18-67,7-27-599,-22 73 993,-4 14-441,-19 110 0,44-192-694,0-1-1,0 1 1,1 0 0,0 0-1,0 0 1,1 0-1,0-1 1,1 9 0,-1-13-24,-1 0 1,0 0 0,1 0-1,-1 0 1,1-1 0,-1 1-1,1 0 1,0 0 0,-1 0-1,1 0 1,0-1 0,-1 1-1,1 0 1,0-1 0,0 1-1,0 0 1,0-1-1,0 1 1,0-1 0,1 1-1,0-1-8,0 0 0,0 0 0,0 1 0,0-2-1,0 1 1,0 0 0,0 0 0,0-1-1,0 1 1,0-1 0,0 0 0,0 1 0,0-1-1,3-2 1,34-23-232,-32 20 161,0 1 0,0 0-1,0 0 1,1 1 0,-1 0 0,1 1 0,15-5 0,-23 7 65,1 1 1,0 0-1,0 0 0,-1 0 1,1 0-1,0 0 0,0 0 1,0 0-1,-1 0 0,1 0 1,0 0-1,0 0 0,-1 1 1,1-1-1,0 0 0,0 1 1,-1-1-1,1 0 0,0 1 0,-1-1 1,1 1-1,0-1 0,-1 1 1,1-1-1,-1 1 0,2 0 1,-2 1-6,1 0 1,0 0-1,0-1 0,-1 1 1,1 0-1,-1 0 1,1 0-1,-1-1 1,0 1-1,0 4 0,0 1 13,-1 0 0,0 0 0,0 0 0,0-1 1,-4 9-1,1-3 111,-1-1 1,-1 0 0,0 0 0,0-1-1,-1 1 1,-10 9 0,14-15-9,-1-1-1,-1 1 1,1-1 0,-1 0 0,1 0-1,-1-1 1,0 0 0,-1 0 0,1 0 0,0 0-1,-1-1 1,0 0 0,1 0 0,-10 2-1,13-4-100,1 0-1,-1 0 1,0 0-1,1 0 0,-1 0 1,1 0-1,-1 0 1,1-1-1,-1 1 0,0 0 1,1-1-1,-1 1 0,1-1 1,0 0-1,-1 0 1,1 1-1,0-1 0,-1 0 1,1 0-1,0 0 1,-2-2-1,2 1-144,-1-1-1,0 1 1,1-1-1,-1 1 1,1-1 0,0 0-1,0 1 1,0-1 0,0 0-1,0-6 1,0 3-149,1 0 0,-1 0 1,1 0-1,1 0 1,-1 0-1,1 0 0,0 0 1,0 0-1,1 0 1,4-10-1,9-4-621,5 4-180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9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95 206 16379,'6'-1'486,"1"0"-1,0-1 0,-1 0 1,1 0-1,-1 0 0,9-6 0,-13 8-342,-1-1 0,1 0-1,0 0 1,-1 1-1,0-1 1,1 0-1,-1 0 1,0-1 0,1 1-1,-1 0 1,0 0-1,0-1 1,0 1-1,0 0 1,0-1-1,0 1 1,0-1 0,-1 1-1,1-1 1,-1 0-1,1 1 1,-1-1-1,1 0 1,-1 1 0,0-1-1,0 0 1,0 0-1,0 1 1,0-1-1,0 0 1,-1-1 0,1 2-96,0 0 1,-1 0 0,1 1 0,-1-1 0,1 0 0,-1 0 0,0 1-1,1-1 1,-1 0 0,0 1 0,1-1 0,-1 1 0,0-1 0,0 1-1,1-1 1,-1 1 0,0-1 0,0 1 0,0 0 0,0 0 0,0-1-1,1 1 1,-1 0 0,0 0 0,0 0 0,0 0 0,0 0 0,0 0-1,0 0 1,0 0 0,0 0 0,0 1 0,-1-1 0,-2 1 21,-1 0 1,1 1 0,-1-1 0,1 1 0,-6 4-1,-4 2 14,2 0 0,-1 1-1,-14 15 1,21-18-68,1-1 1,-1 1-1,1 0 1,1 0-1,-1 1 0,1-1 1,0 1-1,-4 11 1,7-17-14,1 0 0,0-1 0,0 1-1,0-1 1,0 1 0,0 0 0,0-1 0,0 1 0,0-1 0,0 1 0,0 0 0,0-1 0,1 1 0,-1-1 0,0 1 0,0-1-1,0 1 1,1 0 0,-1-1 0,0 1 0,1-1 0,-1 1 0,0-1 0,1 0 0,-1 1 0,1-1 0,-1 1 0,1-1 0,-1 0-1,1 1 1,-1-1 0,1 0 0,-1 0 0,1 1 0,0-1 0,-1 0 0,1 0 0,-1 0 0,1 0 0,-1 0 0,1 0 0,0 0 0,-1 0-1,1 0 1,0 0 0,0 0 0,37-2 4,-30 2-2,180-6 220,-184 5-174,0 1 1,0-1 0,0 0-1,0 0 1,0 0-1,0 0 1,0 0 0,-1-1-1,1 0 1,0 0 0,-1 0-1,0 0 1,1-1-1,-1 1 1,0-1 0,0 0-1,0 0 1,3-4-1,5-8 261,-1 0 0,17-31 1,-7 10-33,-16 30-323,0 1 0,0 0 0,1 0 0,0 0 0,8-6 0,-10 9-49,1-1 1,-1 1-1,0-1 0,0 0 0,0 0 1,0 0-1,-1 0 0,1 0 1,-1-1-1,0 1 0,0-1 0,0 0 1,-1 1-1,1-1 0,1-6 1,-1-15-243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6:59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21261,'23'-8'1840,"19"-1"-1328,5-4-288,17 6 216,5 2-576,4 5 464,2 11-208,-3 3-352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19236,'0'4'1760,"11"1"-1103,4 9-265,2 16 576,-3 6-144,-2 14-72,-5 5-136,-10 11-280,-8 5-103,-15 14-89,-9 1-32,-13-2-168,-4 1-249,-7-13-743,-2-4 944,-4-10-152,1-11-96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0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1 540 15731,'0'0'89,"0"1"-1,1-1 1,-1 0-1,0 0 1,0 0-1,1 1 1,-1-1-1,0 0 1,1 0-1,-1 0 0,0 0 1,1 0-1,-1 0 1,0 0-1,1 0 1,-1 0-1,0 0 1,1 0-1,-1 0 1,0 0-1,1 0 1,-1 0-1,0 0 1,1 0-1,-1 0 0,0-1 1,1 1-1,-1 0 1,0 0-1,0 0 1,1-1-1,12-7 663,72-70 3311,33-54-2417,-85 93-1309,29-46 0,-50 66-248,-1 1 0,-1-2-1,-1 1 1,-1-1 0,7-25 0,-14 43-82,0 0 0,-1-1 1,1 1-1,-1 0 0,0-1 1,1 1-1,-1-1 0,0 1 0,-1 0 1,1-1-1,0 1 0,-1-1 1,1 1-1,-1 0 0,0-1 0,1 1 1,-1 0-1,-2-2 0,2 3-5,0 0-1,0 0 1,0 0-1,-1 0 0,1 0 1,0 0-1,-1 1 1,1-1-1,0 0 1,-1 1-1,1-1 0,-1 1 1,1 0-1,-1-1 1,1 1-1,-1 0 1,1 0-1,-1 0 1,1 0-1,-1 0 0,0 1 1,1-1-1,-1 0 1,1 1-1,0-1 1,-1 1-1,1-1 1,-3 2-1,-4 2 2,1 0 0,-1 0 1,1 1-1,0 0 0,0 0 0,0 1 1,0 0-1,1 0 0,0 0 0,1 1 1,-8 11-1,-2 5 49,1 0 0,-15 36 0,20-38-12,1 1-1,0 0 1,2 1-1,0-1 1,1 1-1,2 0 1,0 1-1,2-1 1,0 0 0,5 39-1,-3-56-34,0 0 0,0-1 0,1 0 0,0 1 0,0-1 0,0 0-1,0 0 1,1 0 0,0 0 0,0 0 0,0-1 0,1 1 0,0-1 0,6 7 0,-6-9-4,0 1 0,-1-1 1,1 0-1,0 0 0,0 0 1,0-1-1,0 0 0,0 1 1,0-1-1,1-1 0,-1 1 1,0-1-1,0 1 0,1-1 1,-1 0-1,0-1 0,1 1 0,-1-1 1,0 0-1,5-1 0,6-3 5,0-1-1,-1 0 0,0-1 0,0 0 0,-1-1 0,0-1 1,0 0-1,14-13 0,-13 8 6,0 0 0,0 0 0,-2-1-1,0-1 1,0 0 0,9-19 0,-17 28 0,-1 0-1,0-1 1,-1 1-1,3-10 0,-5 16-7,0 1 0,0-1 1,1 0-1,-1 0 0,0 0 0,0 0 0,0 0 0,0 0 0,0 1 0,-1-1 0,1 0 0,0 0 0,0 0 0,0 0 0,-1 0 0,1 1 0,0-1 0,-1 0 0,0-1 0,0 2 0,1 0 0,-1-1 0,0 1 0,0 0 0,0 0 0,0 0 0,1 0 0,-1 0 0,0 0 0,0 0 0,0 0 0,0 0 0,0 0 0,1 0 0,-1 0 0,0 1 0,0-1 0,0 0 0,1 1 0,-1-1 0,0 0 0,0 1 0,1-1 0,-1 1 0,0 0 0,-6 3 7,1 1-1,0 0 1,0 0 0,0 1-1,1 0 1,-1 0 0,1 0-1,1 0 1,-1 1 0,-4 9-1,4-4-11,-1-1 0,1 1 0,1 0 0,0 0 0,-5 24 1,9-32-73,-1 0 0,1 1 1,0-1-1,0 0 0,1 0 1,-1 0-1,1 1 0,0-1 0,0 0 1,0 0-1,0 0 0,1 0 1,0 0-1,-1-1 0,2 1 1,-1 0-1,5 6 0,-5-8-62,1 0 0,-1 0-1,1 1 1,0-1-1,0-1 1,0 1-1,0 0 1,0-1 0,0 1-1,0-1 1,0 0-1,0 0 1,1 0-1,-1-1 1,0 1 0,1-1-1,-1 0 1,1 0-1,-1 0 1,0 0-1,1-1 1,-1 1 0,5-2-1,-2 0-10,0 0-1,0 0 0,0-1 1,9-4-1,25-20-894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0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1 18452,'-6'10'478,"-11"16"995,2 2 1,-22 54 0,34-74-1304,0 0-1,1 0 0,0 1 0,0-1 0,1 1 1,0-1-1,1 1 0,0-1 0,0 1 1,1 0-1,0-1 0,0 1 0,1-1 0,0 0 1,5 13-1,29 47-70,-27-54-125,-1 1 1,0-1 0,-1 1-1,-1 1 1,0-1 0,-1 1-1,3 18 1,-7-20 36,0-1 1,-1 0 0,0 1-1,-2-1 1,1 1-1,-1-1 1,-1 0 0,-1 0-1,0 0 1,0-1-1,-1 1 1,-1-1 0,0 0-1,0 0 1,-9 10-1,14-20 16,-1 0-1,1-1 1,0 1 0,-1 0-1,1-1 1,-1 1 0,1-1-1,-1 0 1,1 1-1,-1-1 1,0 0 0,0 0-1,0 0 1,0 0-1,0-1 1,0 1 0,-2 0-1,3-1-9,0 0 0,0 0 0,-1-1 1,1 1-1,0-1 0,0 1 0,0 0 0,0-1 0,0 0 0,0 1 0,0-1 0,0 0 0,0 1 0,0-1 0,0 0 0,0 0 0,0 0 1,1 0-1,-1 0 0,0 0 0,1 0 0,-1 0 0,1 0 0,-1 0 0,1 0 0,-1 0 0,1 0 0,0-1 0,-1 1 0,1-2 0,-2-9 17,0 1 0,1 0-1,0 0 1,0-1 0,1 1-1,4-23 1,16-67-271,-9 59 29,1 1 0,3 1 1,0 0-1,3 1 0,1 1 0,2 1 0,43-58 0,-57 86 174,1 0-1,0 0 1,0 1-1,14-11 1,-20 18 39,0-1 1,0 1 0,0 0 0,0-1 0,0 1-1,0 0 1,0 0 0,0 1 0,1-1 0,-1 0-1,0 1 1,1-1 0,-1 1 0,0 0 0,1 0-1,-1-1 1,1 2 0,-1-1 0,0 0 0,1 0-1,-1 1 1,0 0 0,1-1 0,-1 1-1,0 0 1,0 0 0,0 0 0,0 0 0,3 2-1,31 29 232,-30-25-203,0-1 1,0 0-1,1 0 1,0-1-1,0 0 1,0-1-1,1 1 1,0-1-1,12 5 1,-13-8-24,0 1-1,0-1 1,1 0 0,-1 0 0,0-1-1,0 1 1,1-2 0,-1 1 0,0-1 0,0 0-1,1-1 1,-1 0 0,12-4 0,-7 0 7,1-1 1,-1 1 0,0-2-1,-1 0 1,1 0 0,11-12-1,-20 17-9,12-8 107,-15 11-110,1 0-1,-1 0 0,1 0 1,-1 0-1,0 0 0,1 0 1,-1 0-1,0 0 1,1 0-1,-1 0 0,0 0 1,1 1-1,-1-1 0,0 0 1,1 0-1,-1 0 1,0 1-1,1-1 0,-1 0 1,0 1-1,0-1 0,1 0 1,-1 0-1,0 1 1,0-1-1,0 0 0,1 1 1,-1-1-1,0 0 0,0 1 1,0-1-1,0 1 1,0-1-1,0 0 0,0 1 1,0-1-1,0 0 0,0 1 1,0-1-1,0 1 1,0-1-1,0 0 0,0 1 1,1 10 20,0-1 1,1 0 0,0 0-1,1 0 1,0-1 0,0 1-1,1-1 1,1 1 0,-1-1-1,1 0 1,1-1 0,0 1-1,0-1 1,1 0 0,0-1-1,0 0 1,12 9 0,39 25-243,21 15-534,-75-53 704,0 1-1,-1 1 1,1-1 0,-1 1-1,0-1 1,0 1-1,-1 0 1,1 0 0,-1 0-1,0 0 1,0 1-1,-1-1 1,0 0 0,0 1-1,0-1 1,0 1-1,-1-1 1,0 1 0,0-1-1,-2 9 1,1-7 52,0 1 1,0-1-1,-1 0 1,0 0-1,0 0 1,-1-1-1,0 1 1,0 0-1,0-1 1,-1 0-1,0 0 1,0 0-1,-1 0 0,0-1 1,-7 7-1,11-11 4,0 1 0,0-1 0,-1 0 0,1 0 0,-1 0 0,1-1 0,-1 1 0,1 0 0,-1-1 0,1 1-1,-1-1 1,0 1 0,1-1 0,-1 0 0,0 1 0,1-1 0,-1 0 0,0 0 0,1 0 0,-1 0-1,0-1 1,0 1 0,-1-1 0,0 0 6,1-1 0,0 1 1,0-1-1,-1 1 0,1-1 0,0 0 0,1 0 0,-1 0 0,0 0 0,0 0 0,1 0 1,-1 0-1,-1-4 0,-1-3 5,0-1 1,0 0-1,1 1 1,0-2-1,1 1 0,-2-15 1,3 12-70,0 1 0,1-1 0,1 1 0,0 0 0,1-1 0,0 1 0,1 0 0,1 0 1,0 0-1,9-20 0,-9 25-26,0 1 0,0-1 0,0 1 0,0 0 0,1 1 0,0-1 0,0 1 0,1 0 0,-1 0 0,1 1 0,0-1 0,1 1 0,-1 1 0,1-1 0,-1 1 0,1 0 0,0 1 0,0-1 0,11-1 0,-5 2-2,2-1 11,0 0 0,22-7 0,7-10-123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1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0 19364,'-2'18'2057,"4"9"-1265,-5-1-352,-2 8 1392,2 3-824,3 1-431,-1-1-233,1-6-544,6-2-369,4-15-679,3-5 2008,3-11-976,0-8-96,3-9-136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1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 15275,'-1'3'234,"0"0"-1,1-1 0,-1 1 0,0 0 1,0 0-1,-1-1 0,-1 4 0,-6 18 66,8-23-318,1-1-1,0 1 1,0 0 0,0 0 0,0 0 0,0-1 0,0 1 0,0 0-1,0 0 1,0 0 0,0 0 0,0-1 0,0 1 0,1 0-1,-1 0 1,0-1 0,1 1 0,-1 0 0,0 0 0,1-1 0,-1 1-1,1 0 1,-1-1 0,2 1 0,0 0-73,0 0-1,0-1 1,0 1 0,0-1-1,0 0 1,0 0 0,0 0-1,0 0 1,0 0 0,0 0-1,1-1 1,-1 1 0,0-1-1,0 1 1,0-1 0,0 0-1,0 0 1,-1 0 0,1 0 0,0 0-1,2-2 1,-3 2 148,0 0 0,0-1 0,0 1 0,0 0 0,0 0 0,0 0 0,1 0 1,-1 0-1,0 1 0,0-1 0,1 0 0,-1 1 0,1-1 0,-1 0 0,0 1 0,3-1 0,-15 30 2013,-3-2-806,-9 21 408,21-44-1538,1 0-1,0 0 1,0 0-1,0 0 0,0 0 1,0 0-1,1 0 0,0 0 1,0 7-1,0-10-112,1-1 0,-1 1-1,0 0 1,1-1 0,-1 1 0,0 0-1,1-1 1,-1 1 0,0 0 0,1-1 0,-1 1-1,1-1 1,-1 1 0,1-1 0,0 1-1,-1-1 1,1 0 0,-1 1 0,1-1-1,0 0 1,-1 1 0,1-1 0,1 1 0,18 2 70,-13-2-69,21 4-1,12 1-127,51 15 1,-80-17 47,-1-1 0,0 1 0,0 1 0,0 0 1,0 0-1,-1 1 0,0 0 0,0 1 0,14 13 0,-22-19 57,0 0 0,0 0-1,0 0 1,0 0 0,0 0 0,-1 0 0,1 0-1,0 0 1,-1 0 0,1 1 0,-1-1 0,1 0-1,-1 0 1,0 0 0,1 1 0,-1-1 0,0 0 0,0 1-1,0-1 1,0 0 0,0 0 0,0 1 0,0-1-1,-1 0 1,1 0 0,-1 2 0,0-1 35,0 0-1,-1 1 1,1-1 0,-1-1-1,0 1 1,0 0 0,1 0 0,-1-1-1,0 1 1,0-1 0,-1 1 0,-2 1-1,-5 1 166,0 0-1,0 0 0,0-1 0,0 0 0,-16 2 1,15-4-81,0 0 1,0-1 0,0 0 0,0-1 0,1 0-1,-1-1 1,0 0 0,-13-5 0,20 6-162,0-1 0,-1 0 0,1 0 0,0 0 0,1 0 0,-1 0 0,0-1 1,1 0-1,-1 0 0,1 0 0,0 0 0,0 0 0,0-1 0,0 0 0,0 1 1,1-1-1,0 0 0,0 0 0,0 0 0,0 0 0,1-1 0,-2-5 0,0-31-284,9-10-129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2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473 51 15315,'13'3'1529,"-13"11"-849,0 9-224,2 5 632,2 4-136,5 3-328,1 2-95,8 5-209,-2-4-88,8 2-168,-1-5-80,-5-3-312,1-6-345,-6-7 601,-1-5-128,-11-14-48</inkml:trace>
  <inkml:trace contextRef="#ctx0" brushRef="#br0" timeOffset="1">405 304 15515,'-23'-14'1969,"6"-5"-1057,11 7-368,13 5 1168,10 6-487,14 5-345,3 0-416,6 4-1064,-6-8 1352,2 0-760,-7-11-56,-8-3-8</inkml:trace>
  <inkml:trace contextRef="#ctx0" brushRef="#br0" timeOffset="2">20 0 18036,'-13'0'808,"6"0"-792,19 2 144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3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1 690 16363,'11'-8'645,"0"-1"0,-1 0 0,1-1-1,-2 0 1,10-12 0,39-61 639,-32 44-527,14-20-266,-3-2 1,-3-1-1,-2-2 1,30-89 0,-58 142-415,-1 0 0,0 0 1,0 0-1,-1-1 0,1-17 1,-3 29-73,0-1 0,0 1 0,0-1 0,0 1 0,0-1 0,0 1 0,0-1 0,0 0 0,0 1 0,0-1 0,0 1 0,0-1 0,0 1 0,-1-1 0,1 1 0,0-1 0,0 1 0,0-1 0,-1 1 0,1-1 0,0 1 0,-1 0 1,1-1-1,0 1 0,-1-1 0,1 1 0,-1 0 0,1-1 0,-1 1 0,1 0 0,0 0 0,-1-1 0,1 1 0,-1 0 0,1 0 0,-1 0 0,1-1 0,-1 1 0,0 0 0,1 0 0,-1 0 0,1 0 0,-1 0 0,1 0 0,-1 0 0,1 0 0,-1 0 0,1 0 0,-1 1 0,1-1 1,-2 0-1,0 2 11,0-1 1,-1 0 0,1 1-1,0-1 1,0 1 0,0-1-1,0 1 1,-3 4 0,-4 6 37,1 1 1,1 0 0,0 1-1,1-1 1,-6 21 0,-18 77 125,27-101-159,-12 60 122,2 1-1,4 0 1,3 1-1,3 88 0,3-153-143,4 35-3,-4-39-39,0-1 1,1 0-1,-1 0 0,1 0 0,-1 0 0,1 0 0,0 0 0,0 0 1,-1 0-1,2-1 0,-1 1 0,0 0 0,0 0 0,0-1 0,4 3 1,-5-3 0,0-1 0,1 0 1,-1 0-1,0 0 1,1 0-1,-1 1 0,1-1 1,-1 0-1,0 0 1,1 0-1,-1 0 0,0 0 1,1 0-1,-1 0 1,1 0-1,-1 0 0,0 0 1,1 0-1,-1 0 1,0-1-1,1 1 0,-1 0 1,0 0-1,1 0 0,-1 0 1,0-1-1,1 1 1,-1 0-1,0 0 0,1-1 1,8-13-447,0-18 660,-8 31-159,35-213-2364,-21 110-734,-8 55 1868,-3 21 34,8-31 0,-7 49 2015,-4 25 184,-4 28 1140,0-29-1594,2 1 0,0 0 0,1 0 1,0 0-1,1 0 0,3 15 1,-3-27-509,0 1 1,0-1 0,0 0 0,0 0 0,0-1 0,1 1 0,-1 0 0,1 0 0,0-1 0,0 1 0,0-1 0,0 1 0,0-1 0,4 3-1,-3-3-49,0-1 1,0 0-1,0 1 0,-1-1 0,1-1 0,0 1 0,0 0 0,0-1 0,0 1 0,1-1 0,-1 0 0,0 0 0,0 0 0,0-1 0,0 1 0,0-1 0,0 1 0,3-2 0,6-2-9,-1 0-1,0-1 0,0 0 1,0 0-1,17-12 0,44-41 56,-64 52-48,-8 5-2,0 1 0,1 0 1,-1-1-1,0 1 1,0 0-1,1 0 1,-1 0-1,0-1 0,1 1 1,-1 0-1,1 0 1,-1 0-1,0-1 1,1 1-1,-1 0 1,0 0-1,1 0 0,-1 0 1,1 0-1,-1 0 1,0 0-1,1 0 1,-1 0-1,1 0 0,-1 0 1,0 0-1,1 1 1,-1-1-1,1 0 1,-1 0-1,7 13 34,-1 27 0,-5-28-37,0-4 18,0 4 2,0-1 0,1 0 0,1 1 0,5 16 1,-7-26-11,0-1-1,-1 1 1,1 0 0,0 0 0,0-1 0,0 1 0,0 0 0,0-1 0,1 1 0,-1-1 0,0 1 0,1-1 0,-1 0-1,1 0 1,-1 1 0,1-1 0,0 0 0,-1 0 0,1-1 0,0 1 0,0 0 0,0-1 0,0 1 0,-1-1 0,1 1-1,0-1 1,0 0 0,0 0 0,0 0 0,0 0 0,0 0 0,0 0 0,0 0 0,2-2 0,1 1 33,0-1 0,0-1 1,0 1-1,-1-1 1,1 0-1,-1 0 0,0 0 1,0 0-1,0-1 0,0 0 1,-1 0-1,0 0 0,1 0 1,4-9-1,0 0 108,-1-2 0,0 1 0,8-25 0,-11 24-40,0-1-1,0 1 1,-2-1-1,0 0 1,-1 1 0,0-1-1,-1 0 1,-4-26-1,4 41-117,0 1 0,0-1-1,0 1 1,0 0-1,0-1 1,0 1-1,0 0 1,0-1-1,0 1 1,0 0-1,0-1 1,1 1-1,-1 0 1,0-1-1,0 1 1,0 0-1,0-1 1,1 1 0,-1 0-1,0 0 1,0-1-1,1 1 1,-1 0-1,0 0 1,1-1-1,-1 1 1,0 0-1,1 0 1,-1 0-1,0 0 1,1 0-1,-1-1 1,0 1 0,1 0-1,-1 0 1,0 0-1,1 0 1,-1 0-1,0 0 1,1 0-1,-1 0 1,1 0-1,21 3-627,-14-2 222,0 0 345,0 0-1,0-1 0,-1 0 1,1 0-1,0-1 0,0 0 1,-1 0-1,1-1 0,0 0 1,7-3-1,3-6-232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3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17 18012,'-13'-7'2200,"4"3"-1440,6 2-383,3-1 1599,12 2-1464,2 1-528,10 4-1000,2 2-232,11 0 872,7 6-297,13 2-239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4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230 388 18348,'-1'-2'109,"1"1"0,-1 0-1,1 0 1,-1 0 0,1 0 0,-1 0 0,1 0-1,-1 0 1,0 0 0,0 0 0,0 0 0,1 0-1,-1 0 1,0 0 0,0 1 0,0-1 0,0 0 0,0 1-1,0-1 1,-1 1 0,1-1 0,0 1 0,0 0-1,0-1 1,0 1 0,-1 0 0,1 0 0,-2-1-1,-3 0 175,-1 1 0,1-1 0,0 1-1,-8 0 1,5 1-98,1 1 0,0 0 0,0 0 0,0 1-1,0 0 1,0 0 0,1 1 0,-1 0 0,1 0 0,0 1 0,1 0 0,-10 9 0,11-10-152,0 1 0,0 0 0,1 0 1,0 0-1,0 0 0,0 1 0,1 0 0,-1 0 1,2 0-1,-1 0 0,1 0 0,-1 1 1,2-1-1,-1 1 0,-1 12 0,3-18-29,0 0-1,0 0 1,0 0 0,0 0-1,0 0 1,0 0-1,0 0 1,0 0 0,0 0-1,0 0 1,1 0-1,-1-1 1,0 1-1,1 0 1,-1 0 0,0 0-1,1 0 1,-1 0-1,1-1 1,0 1 0,-1 0-1,1 0 1,0-1-1,-1 1 1,1-1 0,0 1-1,-1 0 1,1-1-1,0 1 1,0-1-1,0 0 1,0 1 0,0-1-1,0 0 1,-1 1-1,1-1 1,0 0 0,0 0-1,0 0 1,0 0-1,0 0 1,2 0 0,1-1 6,0 1 1,0-1 0,0 0 0,-1 0 0,1-1 0,0 1-1,0-1 1,-1 0 0,5-3 0,8-7 3,0-1-1,-1-1 1,-1 0 0,0-1 0,21-30 0,-12 11 23,35-70 0,-50 86-51,-16 40-36,1 0 0,1 0 0,-5 31 0,9-40-11,1 0-1,0 0 1,1 0 0,0 0 0,1-1 0,1 1 0,0 0 0,4 13 0,-5-23-17,0 0 1,0 0-1,0 0 1,1 0-1,-1-1 0,1 1 1,0 0-1,0-1 0,3 4 1,-5-6 23,1 1 0,0 0-1,0 0 1,0-1 0,0 1 0,0-1 0,0 1 0,0-1 0,0 1-1,0-1 1,0 1 0,0-1 0,1 0 0,-1 0 0,0 0 0,0 1-1,0-1 1,0 0 0,0-1 0,1 1 0,-1 0 0,0 0 0,0 0-1,0-1 1,0 1 0,0 0 0,0-1 0,0 1 0,2-2 0,2-1-43,-1-1 0,0 0 0,0 0 1,0-1-1,-1 1 0,1-1 0,-1 1 1,3-8-1,2 0-114,20-30-442</inkml:trace>
  <inkml:trace contextRef="#ctx0" brushRef="#br0" timeOffset="1">548 12 19028,'-5'12'515,"-8"20"654,2 1 0,-11 49 1,20-74-1119,1 1 1,0-1-1,0 0 1,1 0 0,0 0-1,0 1 1,1-1-1,0 0 1,0 0 0,1 0-1,0 0 1,1 0-1,0 0 1,0-1 0,0 1-1,6 7 1,-8-13-87,1 1 0,0-1 0,0 0 0,0 0 0,0 0 0,0 0 0,0 0 0,0 0 0,1 0 0,-1-1 1,1 1-1,2 0 0,-3-1-1,0-1 1,-1 1 0,1-1 0,0 0-1,0 0 1,-1 0 0,1 1 0,0-2-1,0 1 1,-1 0 0,1 0 0,0-1-1,-1 1 1,1-1 0,3 0-1,-1-2-27,1 0-1,-1 0 0,0 0 0,0 0 1,-1-1-1,1 0 0,-1 0 0,1 0 1,-1 0-1,0 0 0,-1 0 0,4-8 1,21-43-202,-3-2 1,28-97-1,-48 136 521,-8 21 230,-10 32 278,3 2-23,2 1 0,1 1 0,-6 71 0,13-88-699,1 0 0,1 1 0,0-1 0,2 0-1,1 0 1,0-1 0,2 1 0,10 27 0,-14-46-161,-1 0 1,0 0-1,1-1 1,-1 1-1,1-1 0,0 1 1,3 3-1,-4-6 101,-1 0 0,1 1-1,-1-1 1,1 0-1,0 1 1,-1-1 0,1 0-1,-1 1 1,1-1-1,0 0 1,-1 0 0,1 0-1,-1 0 1,1 0-1,0 0 1,-1 0 0,1 0-1,0 0 1,-1 0-1,1 0 1,0 0 0,-1 0-1,1 0 1,-1-1-1,1 1 1,0 0 0,-1 0-1,1-1 1,-1 1-1,1 0 1,-1-1-1,1 1 1,-1-1 0,1 1-1,-1 0 1,1-1-1,-1 1 1,0-1 0,1 0-1,-1 1 1,0-1-1,1 1 1,-1-1 0,0 0-1,12-25-525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4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87 19132,'10'9'636,"1"1"-1,0-2 1,1 1-1,17 9 1,-21-15-421,0 1 0,0-1 0,0 0-1,0-1 1,1 0 0,-1 0 0,1-1 0,12 1 0,-9-2-67,1-1 1,0 0 0,0 0-1,0-1 1,-1-1-1,18-5 1,-22 5-125,0-1 1,0 1 0,0-1-1,0-1 1,-1 1 0,1-1-1,-1 0 1,-1-1 0,1 0-1,5-7 1,-10 12-22,0-1 0,-1 1 1,0-1-1,1 0 0,-1 0 1,0 0-1,0 0 0,0 0 1,0 0-1,0 0 0,0 0 0,-1 0 1,1 0-1,-1 0 0,1-1 1,-1 1-1,0 0 0,0 0 1,0-1-1,0 1 0,0 0 0,-1 0 1,1 0-1,-1-1 0,1 1 1,-1 0-1,-1-2 0,0 2-2,1-1-1,-1 1 0,0 0 0,0 0 1,0 0-1,0 0 0,0 1 1,0-1-1,-1 1 0,1-1 0,0 1 1,-1 0-1,1 0 0,-1 0 1,0 0-1,1 0 0,-1 0 1,0 1-1,1-1 0,-6 1 0,-1 0 25,0 1 0,-1 0 0,1 1-1,0-1 1,0 2 0,0-1-1,0 2 1,0-1 0,1 1-1,0 0 1,0 1 0,0 0 0,0 0-1,0 0 1,1 1 0,0 1-1,1-1 1,-8 9 0,10-10 13,0 1 1,0-1 0,0 1-1,1 0 1,-1 0 0,2 0 0,-1 0-1,1 1 1,0-1 0,0 1-1,-1 9 1,2-11-8,1 0-1,0 0 1,0 0-1,1 0 1,0 0 0,-1-1-1,2 1 1,-1 0-1,0 0 1,1 0 0,0-1-1,0 1 1,1-1-1,-1 0 1,1 0 0,6 8-1,-5-8-32,0 0 0,0 1 0,0-2 0,1 1 0,0 0 0,0-1 0,0 0 0,0 0-1,1-1 1,-1 1 0,1-1 0,-1 0 0,1-1 0,0 1 0,-1-1 0,1 0 0,0-1 0,0 1 0,0-1 0,0 0 0,0-1-1,0 0 1,0 1 0,0-2 0,-1 1 0,7-3 0,29-15-35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5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0 17604,'-6'9'478,"0"0"0,1 0 0,0 0 1,0 1-1,1 0 0,0-1 0,1 2 1,0-1-1,1 0 0,-2 12 0,3-16-256,1 1-1,0-1 0,0 0 1,0 0-1,1 0 1,0 0-1,0 0 0,3 8 1,-2-10-128,-1-1 1,1 1-1,-1-1 0,1 0 1,0 0-1,1 0 1,-1 0-1,0 0 1,1 0-1,0 0 1,-1-1-1,1 0 1,0 1-1,5 2 1,-3-3-68,1 0 0,-1 0 0,0-1 1,1 1-1,-1-1 0,1 0 0,0-1 1,-1 0-1,1 1 0,-1-2 0,1 1 1,0-1-1,-1 0 0,1 0 0,-1 0 1,1-1-1,-1 1 0,6-4 0,11-4-20,-2-2 0,40-24 0,-20 5 20,-1-1-1,43-46 1,-61 57-1,-21 20-24,1-1-1,0 0 1,-1 0 0,1 1 0,0-1 0,0 1-1,0-1 1,-1 0 0,1 1 0,0 0 0,0-1 0,0 1-1,0-1 1,0 1 0,0 0 0,0 0 0,0 0-1,0-1 1,1 1 0,-1 1-1,-1-1 0,1 0 0,0 0 0,-1 1 0,1-1 1,-1 1-1,1-1 0,-1 0 0,1 1 0,-1-1 0,1 1 0,-1-1 0,1 1 0,-1 0 0,0-1 0,1 1 0,-1-1 1,0 1-1,1 0 0,-1-1 0,0 2 0,2 6 8,0 0 1,-1 0-1,0 0 0,-1 9 1,1-2 20,0 1-1,11 69 157,-11-78-156,1 0 0,0 0 1,0 0-1,1 0 0,0-1 0,0 1 1,0-1-1,1 0 0,6 9 1,-8-14-21,-1 1 1,0-1 0,0 0 0,1 0 0,-1 1 0,0-1 0,1 0 0,-1 0 0,1 0 0,0-1 0,-1 1 0,1 0-1,0-1 1,0 1 0,-1-1 0,1 1 0,0-1 0,0 0 0,0 1 0,-1-1 0,1 0 0,2-1 0,-1 1 3,0-1 0,0 0 1,0 0-1,0-1 1,0 1-1,-1-1 1,1 1-1,0-1 1,-1 0-1,1 0 1,3-4-1,2-3-7,0-1 0,-1 0 0,0 0 0,0 0 0,7-18 0,-3-4-179,-7 24-270,-3 33-99,-1-23 455,0-1 0,0 1 0,0-1 0,0 1 0,1-1 0,-1 1 0,0-1-1,1 1 1,-1-1 0,1 1 0,-1-1 0,1 1 0,0-1 0,-1 0 0,1 1-1,0-1 1,0 0 0,0 0 0,0 0 0,0 0 0,0 0 0,1 0 0,-1 0-1,0 0 1,3 1 0,-2-1 11,0-1 0,0 0 0,0 1 0,1-1 0,-1 0 0,0 0 0,0-1 0,0 1 0,1 0 0,-1-1 0,0 1 0,0-1 0,0 0 0,0 0 0,0 0 0,0 0 0,0 0 0,3-1 0,25-18-620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0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14635,'-2'1'150,"0"0"0,1 0-1,-1 0 1,0 0 0,1 0-1,-1 0 1,1 0 0,-1 1 0,1-1-1,-1 1 1,1-1 0,0 1-1,0-1 1,0 1 0,-1 3 0,-4 3 171,-21 27 74,2 1 0,1 1 1,2 2-1,2 0 0,1 1 1,2 1-1,2 0 1,2 1-1,2 1 0,-7 48 1,14-59-270,1 1 1,1 0-1,2-1 1,7 48-1,-5-60-225,2 0-1,0-1 1,2 0-1,0 0 1,1-1-1,0 1 1,2-1-1,17 27 1,-22-39 64,-1-1 0,1 0 0,1 0 0,-1 0 0,1 0 0,-1-1 0,1 0 0,1 0 0,-1 0 0,1 0 0,10 5 0,23 1-235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6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99 240 19636,'-18'23'858,"2"1"0,2 0 1,-15 31-1,25-47-677,0 0 0,1 0 0,1 0 0,-1 1 0,2-1 0,-1 1 1,1 0-1,0-1 0,1 1 0,-1 0 0,2-1 0,0 1 0,0 0 0,4 14 1,-4-19-149,0-1 0,0 0 0,0 0 0,1 0 0,-1 0 0,1-1 0,0 1 0,0 0 0,0-1 0,0 1 0,0-1 0,1 0 0,-1 1 0,1-1 0,-1 0 0,1-1 1,0 1-1,0 0 0,0-1 0,0 0 0,0 1 0,0-1 0,0-1 0,0 1 0,0 0 0,1-1 0,-1 1 0,0-1 0,1 0 0,2 0 0,0-1-21,0 0 0,0 0-1,-1 0 1,1-1-1,0 0 1,-1 0-1,0 0 1,1-1 0,-1 0-1,0 0 1,0 0-1,0 0 1,-1-1-1,1 0 1,-1 0 0,5-6-1,-3 2 7,0-1 0,0 0 0,-1-1 0,0 1-1,-1-1 1,0 0 0,-1 0 0,0 0 0,-1 0 0,3-15 0,-4 18-18,-1 1-1,1-1 1,-1 1 0,0-1 0,0 1 0,-1-1 0,0 1 0,0-1 0,-1 1 0,0 0 0,0 0-1,0 0 1,-1 0 0,1 0 0,-2 0 0,1 0 0,0 1 0,-5-6 0,6 10-5,0-1 1,-1 0-1,1 1 1,0-1 0,0 1-1,-1 0 1,1 0-1,-5-2 1,6 3-8,1-1 0,-1 1 0,0 0 0,1 0 0,-1 0 0,1 0 0,-1-1 0,0 1-1,1 0 1,-1 0 0,0 0 0,1 0 0,-1 0 0,0 0 0,1 0 0,-1 1 0,0-1 0,1 0 0,-1 0 0,1 0 0,-1 1 0,0-1 0,1 0 0,-1 1 0,1-1 0,-1 1 0,1-1 0,-1 0 0,1 1 0,-1-1 0,1 1 0,-1-1 0,1 1 0,0-1 0,-1 1-1,1 0 1,0-1 0,-1 1 0,1 0-26,0 0-1,0 0 0,0 0 0,0 0 0,0-1 1,0 1-1,0 0 0,1 0 0,-1 0 0,0 0 1,0-1-1,1 1 0,-1 0 0,0 0 0,1-1 1,-1 1-1,1 0 0,-1-1 0,1 1 0,-1 0 1,1-1-1,-1 1 0,1-1 0,0 1 1,-1-1-1,1 1 0,0-1 0,0 1 0,-1-1 1,1 0-1,0 1 0,0-1 0,0 0 0,1 1 1,31 5-1188,-23-6 817,1 0 0,-1-1-1,0 0 1,1-1 0,-1 0 0,0-1-1,0 0 1,0 0 0,0-1 0,16-9-1,-13 6 283,-2-1 0,1 0-1,-1-1 1,-1 0-1,1 0 1,-1-1-1,13-18 1,-27 34 532,1 0 1,0 1 0,0-1-1,1 1 1,0-1-1,0 1 1,0 0-1,1 0 1,0 0-1,0 0 1,1-1-1,0 1 1,1 8-1,0-2-272,0-1-1,1 1 1,1 0-1,0-1 1,1 0-1,0 0 1,10 21-1,41 59 114,4 9-145,-50-84-84,-1 1 0,0 0-1,8 35 1,-14-47-5,-1 1 0,0 0-1,0-1 1,-1 1 0,0-1 0,0 1 0,0 0 0,-1-1-1,0 1 1,0-1 0,-1 1 0,0-1 0,0 0 0,0 1 0,-1-1-1,0 0 1,0-1 0,-1 1 0,1 0 0,-1-1 0,0 0-1,-1 0 1,1 0 0,-1-1 0,0 1 0,0-1 0,-1 0 0,1-1-1,-1 1 1,0-1 0,0 0 0,0 0 0,0-1 0,0 0-1,0 0 1,-1 0 0,1-1 0,-1 0 0,0 0 0,1-1 0,-1 0-1,-8-1 1,11 1 5,0-1 1,0 1-1,0-1 0,0 0 0,0-1 1,0 1-1,1-1 0,-1 0 0,0 0 0,1 0 1,-1 0-1,1-1 0,0 1 0,0-1 0,0 0 1,-4-4-1,3 1-14,0 0 1,0 0-1,0-1 0,1 1 1,0-1-1,0 0 0,1 0 1,-3-11-1,2-5-83,0 1 0,1-1 0,1 0 0,5-45 0,2 23-100,2 0 1,2 1 0,2 0-1,1 1 1,30-62-1,-7 31 77,3 2-1,56-76 1,-92 146 185,-5 11-15,-5 12 80,1-3-16,1-1 0,0 1 0,1 0 0,0 0 1,2 0-1,0 1 0,1-1 0,1 0 0,3 21 0,-2-32-91,0-1-1,1 1 1,-1-1 0,1 0-1,1 1 1,-1-1 0,1 0-1,0 0 1,1-1 0,-1 1-1,1 0 1,5 5 0,-5-7-25,1-1 0,-1 1 1,1-1-1,-1 0 0,1 0 1,0-1-1,0 0 0,0 1 1,0-2-1,1 1 0,-1 0 1,0-1-1,1 0 0,-1-1 1,1 1-1,9-1 0,-5-1-8,-1 0-1,1 0 1,-1-1-1,1 0 0,-1-1 1,0 0-1,0 0 1,0-1-1,0 0 1,-1-1-1,0 0 1,0 0-1,0-1 0,0 0 1,-1 0-1,9-11 1,-9 10 5,0-1 0,0-1 0,-1 1 0,0-1 0,-1 0 0,0 0 0,0-1 0,-1 1 0,-1-1 0,1 0 0,-1 0 0,-1 0 0,0-1 0,0 1 0,-1-11 0,-3 9 72,-4 17 26,-4 19 64,9-14-120,0 0 1,1 0-1,1 0 1,-1 0-1,2 0 1,3 17-1,-4-24-94,0 1-1,-1-1 0,2 0 1,-1 1-1,0-1 1,1 0-1,0 0 1,-1 0-1,1 0 1,0 0-1,1 0 1,-1 0-1,0-1 1,1 1-1,0-1 1,-1 0-1,1 0 0,0 0 1,0 0-1,0 0 1,1 0-1,2 1 1,-4-3-50,0 0 1,-1 0-1,1 0 1,-1 0-1,1 0 1,-1 0-1,1 0 1,-1 0-1,1 0 1,-1-1-1,1 1 1,-1-1-1,1 1 1,-1-1-1,1 0 1,-1 1-1,0-1 1,1 0-1,-1 0 1,0 0-1,0 0 1,0 0-1,0 0 1,0 0-1,0-1 1,0 1-1,0 0 1,0 0-1,0-1 1,-1 1-1,1-1 1,0 1-1,-1-1 1,1 1-1,-1-2 1,3-8-177,0 1 0,-1 0 0,2-20 1,-4 27 173,4-42-820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7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29 192 15867,'-3'-7'509,"1"2"-211,0 0 1,0 0 0,0 0 0,-1 1-1,-4-6 1,7 9-286,0 1 1,0 0 0,0 0-1,0 0 1,0 0-1,0 0 1,0 0-1,-1 0 1,1 0 0,0 0-1,0-1 1,0 1-1,0 0 1,0 0-1,-1 0 1,1 0-1,0 0 1,0 0 0,0 0-1,0 0 1,-1 0-1,1 0 1,0 0-1,0 0 1,0 0 0,0 0-1,0 0 1,-1 1-1,1-1 1,0 0-1,0 0 1,0 0 0,0 0-1,0 0 1,0 0-1,-1 0 1,1 0-1,0 0 1,0 1-1,0-1 1,0 0 0,0 0-1,0 0 1,0 0-1,0 0 1,0 0-1,-1 1 1,1-1 0,0 0-1,0 0 1,0 0-1,0 0 1,0 1-1,-2 8 735,3-2-769,0 0 1,0 0-1,1-1 0,-1 1 1,1 0-1,1-1 0,0 0 0,-1 1 1,2-1-1,5 9 0,2 1-688,0-1-1,24 23 1,-20-24 361,0-1 0,0 0 0,2-2 0,-1 1 0,1-2 0,1-1 0,0 0 0,26 9 0,-20-15 1323,1 1 1855,-27-1-2337,1-1 0,0 0 0,-1 1 0,0-1 0,0 0 0,1 0 0,-1 0-1,-1 0 1,-3 3 0,-10 10 560,1 0 0,-20 24-1,31-35-960,0 1-1,1 0 0,0 0 1,0 1-1,0-1 0,0 1 1,1 0-1,0-1 0,0 1 1,0 0-1,1 0 0,0 0 1,0 8-1,1-12-71,0-1 1,0 1-1,0 0 0,0-1 0,1 1 1,-1-1-1,1 0 0,-1 1 0,1-1 0,0 1 1,-1-1-1,1 0 0,0 1 0,0-1 1,0 0-1,0 0 0,0 0 0,0 0 1,0 0-1,1 0 0,-1 0 0,0 0 0,1 0 1,-1 0-1,0-1 0,1 1 0,-1-1 1,1 1-1,-1-1 0,1 1 0,-1-1 1,1 0-1,2 0 0,3 1 5,0-1 0,0 0 0,0-1 0,0 1 0,0-1 0,10-3 0,-1-2-23,1 0 0,-1-1-1,-1-1 1,0 0 0,0-1 0,0 0-1,-1-2 1,-1 1 0,0-2 0,0 0 0,-1 0-1,-1-1 1,17-23 0,-17 18-47,1 1 0,-2-1 0,-1-1 0,0 0 0,-1 0 0,-1-1 0,-1 0 0,-1 0 0,0 0 0,-2 0 0,1-23 0,-3 31-3,-2 0 0,0 0 0,0 0-1,-1 0 1,-1 0 0,0 0 0,0 1-1,-1-1 1,-10-19 0,11 25 20,-1 0 0,1 0 0,-1 1 0,0-1 1,-1 1-1,1 0 0,-1 0 0,0 1 0,0-1 0,-1 1 0,1 0 0,-1 1 0,0-1 0,0 1 1,0 0-1,0 1 0,-1-1 0,-9-1 0,6 2 22,-1 1 1,1 0-1,-1 1 0,1 1 1,0-1-1,-1 1 0,1 1 1,0 0-1,-1 1 0,1 0 1,1 0-1,-1 1 0,-17 9 1,22-10 11,1-1 1,-1 1 0,1 0-1,0 0 1,0 1 0,0-1-1,1 1 1,-1 0 0,1 0-1,0 0 1,0 0-1,0 1 1,0-1 0,1 1-1,0 0 1,0-1 0,0 1-1,0 0 1,1 0 0,0 0-1,0 1 1,0-1 0,1 0-1,0 0 1,0 0-1,0 1 1,1-1 0,-1 0-1,3 8 1,1-1-3,0 0 0,1 0 1,1 0-1,0-1 0,1 0 0,0 0 0,0 0 1,16 16-1,10 7-13,37 29 0,-67-60 8,62 51-116,-24-22-310,46 48 0,-85-78 288,0 1 0,0-1 1,0 1-1,0-1 0,-1 1 0,1 0 1,2 5-1,-4-8 89,0 0 0,0 1 0,0-1 0,0 1 0,0-1 0,0 1 0,0-1 0,0 1-1,0-1 1,0 0 0,0 1 0,0-1 0,0 1 0,0-1 0,0 1 0,-1-1 0,1 0 0,0 1 0,0-1 0,0 1 0,-1-1 0,1 0 0,0 1 0,-1 0 6,0-1 0,0 1 1,0-1-1,0 1 0,0-1 1,0 0-1,0 1 1,0-1-1,0 0 0,0 0 1,0 1-1,0-1 0,0 0 1,-1 0-1,-26 0-452,-12-3-40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7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75 14819,'1'3'2185,"17"-3"-1105,25-4-416,12-2 1793,14-5-1289,7 11-568,5-12-160,0-5 40,-11-11-256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8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0 252 15619,'0'1'129,"0"-1"0,0 1 0,0 0 0,0 0-1,1 0 1,-1-1 0,0 1 0,0 0 0,0 0-1,1-1 1,-1 1 0,0 0 0,1 0 0,-1-1-1,1 1 1,-1-1 0,1 1 0,-1 0 0,1-1-1,0 1 1,-1-1 0,1 1 0,-1-1 0,1 1-1,1 0 1,0-1 64,0 1 0,0 0 0,0-1 0,0 1 0,1-1 0,-1 0 0,0 1 0,0-1 0,3-1 0,3 1 113,-1-1 1,0-1-1,0 1 1,14-6-1,-11 2-171,1 0 1,-1-1-1,0 0 0,0-1 1,-1 0-1,0 0 0,0-1 0,-1 0 1,10-13-1,-13 15-100,0 0 0,-1-1 0,0 1 0,0-1 0,0 0 0,-1 0 1,0-1-1,-1 1 0,0-1 0,0 1 0,0-1 0,-1 0 0,0 0 0,-1-14 0,0 20-28,0-1-1,0 1 1,0-1 0,-1 1-1,1-1 1,-1 1 0,0-1-1,0 1 1,0-1 0,0 1-1,0 0 1,0 0 0,0-1-1,-1 1 1,1 0-1,-1 0 1,0 0 0,0 1-1,0-1 1,1 0 0,-2 1-1,1-1 1,0 1 0,0-1-1,0 1 1,-1 0 0,1 0-1,0 0 1,-1 1-1,1-1 1,-1 0 0,1 1-1,-1-1 1,1 1 0,-1 0-1,1 0 1,-1 0 0,0 0-1,1 1 1,-1-1 0,1 1-1,-1-1 1,1 1-1,-1 0 1,1 0 0,0 0-1,0 0 1,-1 1 0,1-1-1,0 0 1,-4 4 0,1 0 7,-1 0 0,1 1 0,0-1 0,0 1 0,0 0 0,1 0 1,0 1-1,0-1 0,1 1 0,-1 0 0,2 0 0,-1 0 0,1 0 1,0 1-1,0-1 0,-1 15 0,3-18 0,0 0 0,0 0 0,0 0 0,0 0 0,1-1 0,-1 1 0,1 0 0,0 0-1,0-1 1,0 1 0,1 0 0,-1-1 0,1 1 0,0-1 0,0 0 0,0 0 0,0 0 0,1 0 0,-1 0 0,1 0 0,0 0 0,0-1 0,0 1 0,0-1-1,0 0 1,0 0 0,1 0 0,-1-1 0,1 1 0,-1-1 0,1 0 0,0 1 0,0-2 0,5 2 0,3-1 25,-1 0 0,1-1-1,-1-1 1,1 0 0,-1 0 0,0-1 0,0 0 0,1-1 0,-1 0 0,-1-1 0,1 0 0,17-11-1,9-6 82,0-2 0,32-29-1,-50 38-76,1-3-3,-17 14-32,0 0 0,0 0 1,1 0-1,-1 0 0,1 0 1,0 1-1,-1 0 0,1 0 1,0 0-1,0 0 0,8-2 1,-11 4-7,0 0 0,0 1 0,0-1 0,0 0 0,0 0 0,0 0 0,-1 1 0,1-1 1,0 1-1,0-1 0,0 0 0,-1 1 0,1-1 0,0 1 0,0 0 0,-1-1 0,1 1 0,-1 0 1,1-1-1,0 1 0,-1 0 0,1-1 0,-1 1 0,0 0 0,1 0 0,-1 0 0,0 0 0,1 1 1,7 31 47,-6-22-20,0-5-68,1 6 132,0 0 1,8 20-1,-10-30-111,0 0 0,1 0 0,-1 1 0,0-1 0,1 0-1,0 0 1,-1 0 0,4 2 0,-4-3-20,-1-1 0,1 1 0,0-1 0,0 1 0,-1-1 0,1 0 0,0 1 1,0-1-1,0 0 0,0 0 0,0 1 0,0-1 0,0 0 0,0 0 0,-1 0 0,1 0 0,0 0 0,0 0 0,0 0 0,0-1 0,0 1 0,1-1 0,0 0-31,0 0-1,0-1 0,0 1 0,-1-1 1,1 0-1,0 1 0,-1-1 1,0 0-1,1 0 0,-1 0 1,0 0-1,0 0 0,0 0 1,0 0-1,-1 0 0,1-1 1,0 1-1,-1 0 0,0 0 1,1-4-1,0-1-81,7-29-329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8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88 20460,'0'-4'234,"1"0"0,0 0 0,0 0 0,1 0 0,-1 0 0,1 0 0,0 0-1,0 0 1,0 1 0,0-1 0,1 1 0,0 0 0,-1-1 0,1 1 0,0 0-1,1 1 1,-1-1 0,7-4 0,-4 4-45,0 1 0,-1-1 0,1 1 0,0 0 0,0 1 0,0 0-1,1 0 1,-1 0 0,0 0 0,0 1 0,1 0 0,6 1 0,-5 0-92,0 1 1,1 0 0,-1 0-1,0 0 1,0 1-1,0 0 1,-1 1-1,1 0 1,7 5-1,-10-6-96,-1 0-1,1 0 0,-1 1 0,0 0 0,0 0 1,-1 0-1,1 0 0,-1 1 0,0-1 0,0 1 0,0 0 1,-1 0-1,4 10 0,-4-6 5,0 0 0,-1 0 1,0 0-1,0 0 0,-1 0 0,-1 0 0,1 0 0,-1 0 1,-1 0-1,0-1 0,-5 17 0,-5 6 20,-30 56 0,14-32 10,15-28-19,3-8 0,-10 28 0,18-42-14,0-1 0,1 0 0,0 1 0,0-1 0,1 1 0,-1-1 0,1 1 0,0-1 0,0 1-1,0 0 1,1-1 0,1 7 0,-1-9-1,0-1 0,0 1 0,0 0 0,0-1 0,1 1 1,-1 0-1,1-1 0,-1 0 0,1 1 0,-1-1 0,1 0 0,0 0 0,0 0 0,0 0 0,0 0 0,-1 0 0,1 0 1,0-1-1,1 1 0,-1-1 0,0 1 0,0-1 0,0 0 0,0 0 0,0 0 0,4 0 0,6-1 0,1 0 0,-1 0 0,15-4 0,-12 1-139,1-1-1,-1 0 1,-1 0-1,1-2 0,-1 0 1,0 0-1,0-2 1,12-9-1,-20 13-123,0 0-1,-1 0 1,0-1-1,0 1 0,0-1 1,0-1-1,-1 1 1,4-9-1,-5 10 93,-2 1 1,1-1-1,0 0 0,-1 0 0,0 0 0,0 0 0,-1 0 1,1 0-1,-1-1 0,0 1 0,0 0 0,-1 0 0,-1-7 0,-9-24-948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9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93 18324,'17'9'2040,"15"-8"-1183,6-4-369,12-6 880,1-2-376,11-2-744,-3-5-728,-5 1 480,-4 0-224,-10 2-224</inkml:trace>
  <inkml:trace contextRef="#ctx0" brushRef="#br0" timeOffset="1">526 21 13899,'-6'22'1546,"-1"1"800,-4 30 0,10-47-1965,0-1 1,1 1-1,0 0 1,0 0-1,0 0 1,1-1-1,0 1 1,0 0-1,0 0 1,4 8-1,-5-12-305,1 0 0,0 0 0,0 0 0,0-1 0,1 1 0,-1 0 0,0-1-1,1 1 1,-1-1 0,1 1 0,-1-1 0,1 0 0,0 1 0,-1-1 0,1 0 0,0 0 0,0 0-1,0-1 1,3 2 0,-2-1-29,1-1 0,-1 1-1,1-1 1,0 0 0,-1 0 0,1-1-1,-1 1 1,1-1 0,-1 0-1,6-1 1,4-3-18,0-1-1,-1 0 1,1-1 0,17-13-1,-3 0 29,28-29 0,8-6 3,-63 54-59,1 0 1,0 1-1,0-1 1,0 1 0,0-1-1,0 0 1,0 1-1,0 0 1,0-1 0,0 1-1,0 0 1,0-1-1,0 1 1,1 0-1,-1 0 2,-1 0-1,1 0 0,-1 0 1,0 0-1,1 0 1,-1 1-1,0-1 0,1 0 1,-1 0-1,0 0 0,1 1 1,-1-1-1,0 0 0,1 0 1,-1 1-1,0-1 0,0 0 1,1 1-1,-1-1 0,0 0 1,0 1-1,0-1 0,1 0 1,-1 1-1,0 0 1,1 4 23,0-1 0,-1 1 0,0 0 0,1-1 0,-2 8 1,1 2 24,0 0 17,1 0-1,1 0 0,0 0 1,5 16-1,-5-26-43,-1 0 1,1 0-1,0 0 0,0 0 0,0 0 1,0 0-1,6 6 0,-7-8-14,1-1-1,-1 0 1,1 1-1,-1-1 1,1 0-1,0 0 1,-1 0-1,1 0 1,0 0-1,0-1 1,0 1 0,0 0-1,-1-1 1,1 1-1,0-1 1,0 0-1,0 0 1,3 0-1,-2 0-48,-1-1-1,1 1 1,-1-1-1,1 0 1,-1 0-1,0 0 1,1 0-1,-1-1 0,0 1 1,0-1-1,0 1 1,0-1-1,0 0 1,0 0-1,0 0 1,-1 0-1,1 0 1,-1 0-1,1 0 1,-1 0-1,0-1 1,0 1-1,0 0 0,0-1 1,0 1-1,0-1 1,0-2-1,2-8-27,0 0-1,-1 1 0,-1-1 0,0-14 1,0-8-204,-1 0-63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09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19492,'0'0'1849,"9"2"-1321,3 2-208,5 0 832,3 1-608,9-1-1096,4 6-248,6-4 616,2 1-256,1-1-104</inkml:trace>
  <inkml:trace contextRef="#ctx0" brushRef="#br0" timeOffset="1">483 29 16572,'-23'3'2480,"0"1"1,-41 12 0,50-11-2015,0 0 1,0 1 0,0 1 0,1 0 0,-17 12 0,29-19-465,0 1-1,0-1 1,0 1 0,0 0 0,1-1-1,-1 1 1,0 0 0,0 0-1,1 0 1,-1-1 0,0 1-1,1 0 1,-1 0 0,1 0 0,-1 0-1,1 0 1,-1 0 0,1 0-1,0 0 1,0 0 0,-1 0-1,1 0 1,0 2 0,0-2-24,1 1 1,-1-1-1,1 0 0,0 0 1,-1 0-1,1 0 0,0 0 1,0 0-1,0 0 1,-1 0-1,1 0 0,0 0 1,0 0-1,0-1 0,0 1 1,3 1-1,6 3-186,0-1 0,0 0 0,19 4 0,-22-6 179,28 7-255,-15-5 212,0 2 0,-1 0 1,0 1-1,20 10 0,-38-16 81,0-1 1,0 1-1,0 0 1,1 0-1,-1-1 0,0 1 1,0 0-1,0 0 1,0 0-1,0 0 0,0 0 1,0 0-1,-1 1 1,1-1-1,0 0 0,-1 0 1,1 0-1,0 3 1,-1-3 0,0-1 1,0 1 0,0 0-1,0 0 1,0 0 0,-1 0-1,1 0 1,0 0 0,-1 0-1,1 0 1,0 0 0,-1-1-1,1 1 1,-1 0 0,1 0-1,-1 0 1,0-1 0,1 1-1,-1 0 1,-1 0 0,-4 4 61,-1-1 0,0 1 0,0-1 1,-14 5-1,17-7-57,-22 10-253,0-2 0,0 0 0,-1-2 1,0-1-1,-38 5 0,63-11 197,0-1-1,0 0 1,0 0 0,0 0 0,0 0 0,0 0-1,0 0 1,0 0 0,0-1 0,0 1 0,0-1-1,0 0 1,0 1 0,0-1 0,0 0 0,1 0-1,-1 0 1,-3-3 0,1-10-483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10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15 19644,'0'0'82,"1"0"0,-1-1 0,1 1 0,-1 0 0,0 0 0,0-1 0,1 1 0,-1-1 0,0 1 0,1 0-1,-1-1 1,0 1 0,0-1 0,0 1 0,0 0 0,1-1 0,-1 1 0,0-1 0,0 1 0,0-1 0,0 1 0,0-1 0,0 1 0,0 0 0,0-1-1,0 1 1,0-1 0,0 1 0,-1-1 0,1 1 0,0-1 0,0 1 0,0 0 0,-1-2 0,-1 3 109,1-1-1,-1 0 1,1 0 0,-1 0 0,1 1 0,-1-1-1,1 0 1,-1 1 0,1 0 0,0-1 0,-2 2-1,-11 5 119,0 1-1,1 0 1,0 1-1,0 1 1,1 0-1,-20 22 0,31-31-318,0 0 0,0 0 0,0 0 0,0 0 0,1 0 0,-1 0 0,0 0 0,1 0 0,-1 0 0,1 0 0,-1 0 0,1 0 0,0 1 0,-1-1 0,1 0 0,0 0 0,0 0 0,0 1 0,0-1 0,0 2 0,1-2-7,-1 0 0,1 0 1,-1 0-1,1 0 0,-1 0 0,1-1 1,0 1-1,0 0 0,-1-1 0,1 1 1,0 0-1,0-1 0,0 1 0,0-1 1,0 1-1,0-1 0,0 1 1,0-1-1,1 1 0,7 1-105,1-1 0,-1 1 0,1-1-1,11-1 1,-10 0 60,16 1-98,-18-2 141,1 1 0,0 1 0,-1 0 0,1 0 0,-1 0 0,1 1 0,-1 1 0,10 3 0,-19-6 23,1 0 0,-1 1 0,1-1 0,-1 0 0,0 0 0,1 1 1,-1-1-1,0 0 0,1 0 0,-1 1 0,0-1 0,1 0 0,-1 1 0,0-1 1,0 1-1,1-1 0,-1 0 0,0 1 0,0-1 0,0 1 0,1-1 0,-1 1 0,0-1 1,0 0-1,0 1 0,0-1 0,0 1 0,0-1 0,0 2 0,-9 10 80,-21 8 35,28-20-108,-16 10-94,0-1-1,-1 0 0,0-2 1,-1 0-1,1-2 0,-32 6 1,33-13-292,18 1 380,-1 1 1,1 0-1,0 0 1,-1-1-1,1 1 1,0 0-1,0-1 1,-1 1 0,1 0-1,0 0 1,0-1-1,-1 1 1,1-1-1,0 1 1,0 0-1,0-1 1,0 1 0,-1 0-1,1-1 1,0 1-1,0-1 1,0 1-1,0-1 1,0 1 0,0-1-1,1-1-14,0-1 0,-1 1 1,1-1-1,0 1 0,1 0 0,-1-1 0,0 1 0,1 0 0,-1 0 1,4-3-1,15-18-349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10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60 468 14851,'39'-33'3436,"-30"25"-233,-28 29-872,6-8-1851,2 2-1,0-1 0,-12 22 1,18-28-401,1 0 0,0 0 0,1 0 0,0 1 0,0 0 0,1-1 0,0 1 0,-1 16 0,2-24-71,1 0 1,0 1-1,0-1 0,0 0 1,0 1-1,0-1 1,0 0-1,0 0 1,0 1-1,1-1 0,-1 0 1,0 0-1,1 1 1,-1-1-1,1 0 1,-1 0-1,1 0 0,0 0 1,-1 0-1,1 0 1,0 0-1,0 0 1,0 0-1,0 0 0,0 0 1,0 0-1,0 0 1,0-1-1,0 1 1,0-1-1,0 1 0,1 0 1,-1-1-1,0 0 1,0 1-1,1-1 1,-1 0-1,0 0 0,0 0 1,1 1-1,-1-1 1,0-1-1,0 1 1,1 0-1,-1 0 0,3-1 1,3-1 2,0 0 1,0 0-1,-1 0 1,1-1-1,-1 0 1,1-1-1,6-4 1,23-19 20,43-40 0,-71 62-91,-9 14 35,-11 23 20,6-18-13,5-11-26,1 1-1,-1-1 1,0 0 0,1 1 0,0-1 0,0 1 0,0-1-1,0 1 1,0-1 0,2 5 0,-2-7-11,0 0 0,1 0 0,-1-1-1,0 1 1,1 0 0,-1 0 0,1 0 0,-1 0 0,1 0 0,0-1 0,-1 1 0,1 0-1,0-1 1,0 1 0,-1 0 0,1-1 0,0 1 0,0-1 0,0 1 0,0-1 0,0 1-1,0-1 1,0 0 0,0 0 0,0 1 0,0-1 0,0 0 0,0 0 0,0 0 0,0 0 0,0 0-1,0 0 1,0 0 0,0 0 0,0-1 0,0 1 0,0 0 0,-1-1 0,3 0 0,3-1-294,-1 0 1,1-1-1,-1 0 1,0 0 0,0-1-1,0 1 1,0-1 0,-1 0-1,6-5 1,35-46-2377,-41 50 2463,9-14-373,-1 0 0,-1-1 0,-1 0 0,-1 0 0,11-34 0,21-111 264,-33 123 1681,3-51-1,-10 66 1006,-2-35-1,3 83 1802,10 53-3885,8-8-218,-10-33-25,10 50 0,-18-71 40,-1-1-1,0 1 0,-1-1 1,0 1-1,-1 0 1,-1-1-1,1 0 0,-6 17 1,-21 45 575,10-29-67,17-42-500,1-1 0,-1 1 1,0 0-1,1-1 0,-1 1 0,1-1 0,0 1 0,-1 0 0,1-1 0,0 1 0,0 0 0,0-1 0,0 1 0,1 0 0,-1-1 0,0 1 0,1 0 1,-1-1-1,1 1 0,-1-1 0,1 1 0,0-1 0,-1 1 0,2 1 0,0-2 1,0 1 0,1-1 1,-1 1-1,0-1 0,0 0 0,1 0 0,-1 0 1,0 0-1,1 0 0,-1-1 0,1 1 0,-1-1 0,1 0 1,-1 1-1,6-2 0,10 1-69,1 0 1,0-2-1,-1-1 1,0 0-1,1-1 1,-1-1-1,-1-1 1,29-12-1,-44 17-42,1 0-1,-1 0 0,0-1 1,0 1-1,0 0 0,0-1 0,0 1 1,0-1-1,-1 0 0,1 0 1,0 0-1,-1 0 0,0 0 1,1 0-1,-1 0 0,0 0 1,0 0-1,0 0 0,0-1 1,0 1-1,-1-1 0,1 1 1,-1 0-1,1-4 0,-2 2 12,1 0 1,-1 0-1,0 0 0,0 0 0,0 0 0,-1 0 1,0 0-1,1 0 0,-1 0 0,-1 1 0,1-1 1,0 1-1,-5-5 0,-20-24-537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11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44 306 17444,'13'4'1960,"13"-5"-1104,7-5-336,15 1 1009,4-3-385,8-1-584,1 2-496,-1 0 112,-4-1-144,-8 4-168</inkml:trace>
  <inkml:trace contextRef="#ctx0" brushRef="#br0" timeOffset="0.5">725 429 20228,'1'1'153,"0"1"-1,0 0 1,0-1-1,1 0 1,-1 1 0,0-1-1,1 0 1,-1 1-1,1-1 1,0 0-1,-1 0 1,1 0-1,0 0 1,0-1-1,-1 1 1,1 0-1,0-1 1,0 1 0,0-1-1,0 0 1,0 1-1,0-1 1,0 0-1,0 0 1,0 0-1,-1-1 1,1 1-1,0 0 1,0-1-1,0 1 1,0-1 0,2-1-1,6-1 149,-1-1 0,1 0-1,-1-1 1,15-9 0,-13 6-182,0 0-1,0 0 1,-1-1 0,-1-1 0,14-15 0,-20 22-107,-1 0 1,1-1 0,-1 1 0,0-1-1,0 1 1,0-1 0,0 0-1,-1 0 1,1 0 0,-1 0-1,0 0 1,0 0 0,-1 0-1,1 0 1,-1 0 0,0-1-1,0 1 1,0 0 0,-1 0 0,1 0-1,-3-8 1,1 9-11,1 1-1,0 0 1,-1 0-1,1-1 1,-1 1 0,1 0-1,-1 0 1,0 1 0,0-1-1,0 0 1,0 0 0,-1 1-1,1 0 1,0-1 0,0 1-1,-1 0 1,1 0-1,-1 0 1,1 0 0,-1 1-1,0-1 1,1 1 0,-1-1-1,1 1 1,-1 0 0,0 0-1,1 0 1,-6 1-1,0 0-2,1 0-1,0 1 1,0 0-1,-1 0 1,1 0-1,1 1 1,-1 0-1,0 0 0,-7 6 1,5-3 5,1 1 1,0 1-1,0 0 1,1 0-1,-1 0 1,2 1-1,0 0 0,0 0 1,0 1-1,1 0 1,1-1-1,-8 22 1,10-23-43,0-1 0,1 0 1,-1 1-1,1-1 0,1 0 0,-1 1 1,1-1-1,0 1 0,1-1 1,0 1-1,0-1 0,1 1 1,0-1-1,0 0 0,1 0 1,-1 0-1,2 0 0,-1-1 0,8 12 1,12 4-711,-23-21 730,1-1 0,0 1-1,0 0 1,-1-1 0,1 1-1,0-1 1,0 1-1,0-1 1,0 1 0,0-1-1,0 0 1,0 0 0,0 1-1,0-1 1,-1 0 0,1 0-1,0 0 1,0 0-1,0 0 1,0 0 0,0 0-1,0 0 1,0-1 0,0 1-1,0 0 1,0 0 0,1-1-1,0-9-336</inkml:trace>
  <inkml:trace contextRef="#ctx0" brushRef="#br0" timeOffset="1.5">5 1 22869,'-5'0'1752,"5"2"-1360,7 3-256,6-2-16,0-2 224,-5 5-256,-4-3-144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0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17460,'3'17'1664,"-3"11"-1096,2 5-248,1 13 680,2 5-175,2 6-457,2 4-320,0-5-424,-1-2-224,1-14-289,-1-5-183,-5-17-272,-3-16 744,-7-4-128,-6-16-49</inkml:trace>
  <inkml:trace contextRef="#ctx0" brushRef="#br0" timeOffset="1">1 212 14563,'4'-13'1857,"8"2"-1073,13 2-296,13 5 976,13 1-552,11 2-480,8-1-160,5 0 89,-1 2-265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14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1 178 17012,'-1'-9'561,"2"0"1,-1-1 0,1 1 0,1 0 0,-1 0 0,1-1-1,1 2 1,0-1 0,0 0 0,1 0 0,0 1 0,0 0-1,1 0 1,0 0 0,1 0 0,0 1 0,12-12-1,-17 18-542,1-1-1,-1 1 1,1 0-1,0 0 0,-1 0 1,1 0-1,0 0 0,0 1 1,0-1-1,3 0 1,-5 1-10,1 0 0,0 0 1,-1 0-1,1 0 1,0 0-1,-1 0 0,1 0 1,0 0-1,-1 0 1,1 0-1,0 1 1,-1-1-1,1 0 0,0 0 1,-1 1-1,1-1 1,-1 1-1,1-1 0,0 0 1,0 2-1,0 0 5,0 0 0,1 0 0,-1 0 0,0 1 0,-1-1 0,1 0 0,0 0 0,-1 1 0,1-1 0,-1 1 0,0-1 0,1 1 0,-1-1 0,-1 5 0,-3 25-12,-1 1-1,-1-1 1,-15 45-1,10-43 0,2 1-1,-6 47 1,15-78-3,0 0 0,-1 0-1,1 0 1,0 0 0,1 0 0,-1 0 0,2 6-1,-1-9 3,-1 0 0,0 0-1,1 0 1,-1 0-1,1-1 1,0 1 0,-1 0-1,1 0 1,-1-1-1,1 1 1,0-1 0,-1 1-1,1 0 1,0-1-1,0 1 1,0-1 0,-1 0-1,1 1 1,0-1-1,0 0 1,0 1 0,0-1-1,0 0 1,0 0-1,0 0 1,0 0 0,-1 0-1,1 0 1,0 0-1,0 0 1,0 0 0,0 0-1,0 0 1,0-1-1,1 1 1,8-4-1,-1 0-1,1 0 1,-1-1 0,0 0 0,0 0-1,0-1 1,-1 0 0,0-1 0,10-10-1,0 2 0,110-106 10,-106 97 8,-2-1 0,0 0-1,23-41 1,-42 64-15,0 1 1,0 0-1,0-1 1,-1 1-1,1 0 1,0-1-1,-1 1 1,0-1-1,1 1 1,-1-1-1,0 1 0,0-1 1,1 0-1,-1 1 1,-1-3-1,1 3-1,0 1 1,0 0-1,0 0 0,0 0 0,0 0 0,-1 0 0,1-1 0,0 1 1,0 0-1,0 0 0,0 0 0,-1 0 0,1 0 0,0 0 0,0 0 1,0 0-1,-1 0 0,1-1 0,0 1 0,0 0 0,0 0 0,-1 0 1,1 0-1,0 0 0,0 0 0,0 0 0,0 0 0,-1 1 0,1-1 1,0 0-1,0 0 0,0 0 0,-1 0 0,1 0 0,0 0 0,-13 11 9,5-3-8,1 1-1,0 0 1,1 0 0,-10 18-1,14-22 2,-1 0 0,1 0-1,0 1 1,0-1 0,1 1-1,0-1 1,0 1-1,0 0 1,0-1 0,1 1-1,1 7 1,-1-11 1,0-1 1,0 1-1,0-1 0,1 0 0,-1 1 1,1-1-1,-1 1 0,1-1 1,-1 0-1,1 0 0,0 1 0,-1-1 1,1 0-1,0 0 0,0 0 1,0 0-1,0 0 0,0 0 1,0 0-1,1 0 0,-1 0 0,0-1 1,2 2-1,-1-2 4,1 1 0,-1 0 0,1-1 0,-1 0 0,1 1 0,-1-1 0,1 0 0,-1-1 0,1 1 0,0 0 0,4-2 0,4-1 22,0-1 1,0-1 0,0 0-1,16-10 1,-9 4 42,-1-1 0,-1-1 0,0-1 0,0 0 0,-1-1 0,-1 0 0,-1-1 0,0-1 0,16-28 0,-25 35 10,-5 8-19,-9 16-29,3 2-27,0-1 1,1 2-1,-6 28 1,11-39-118,-1 0 0,1 1 0,1-1 0,0 1 0,-1 0 0,2-1 1,-1 1-1,1-1 0,0 1 0,1-1 0,-1 1 0,1-1 0,3 7 0,-4-12 58,-1 0-1,1 1 0,0-1 1,0 0-1,0 0 0,0 1 1,0-1-1,0 0 0,0 0 1,0 0-1,1 0 0,-1 0 1,0-1-1,0 1 0,1 0 1,-1 0-1,1-1 0,-1 1 1,0-1-1,1 1 0,-1-1 1,1 0-1,0 0 0,-1 1 1,1-1-1,-1 0 0,1 0 1,-1-1-1,1 1 0,-1 0 1,1 0-1,-1-1 0,1 1 1,1-1-1,18-8-594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14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4 21429,'4'-3'2437,"-24"23"-364,13-9-1547,1 0-1,0 1 1,-5 14 0,10-23-509,0 0 0,1-1 0,-1 1-1,0-1 1,1 1 0,0 0 0,-1-1 0,1 1 0,0 0 0,0 0 0,1-1 0,-1 1 0,1 0 0,-1-1 0,1 1 0,0-1 0,0 1 0,0 0 0,0-1 0,0 0 0,1 1-1,1 1 1,-1-2-15,0 0 0,0-1 0,0 1 0,1-1 0,-1 0 0,1 0 0,-1 0 0,1 0 0,-1 0 0,1 0 0,-1-1 0,1 1 0,0-1 0,-1 0 0,1 0 0,0 0 0,-1 0 0,5-1-1,4 0 4,-1-1 0,1 0 0,13-5-1,4-4 107,0-2-1,-1 0 0,0-2 0,48-36 0,-74 50-96,0 0 0,0 1 0,1-1 0,-1 0-1,0 1 1,0-1 0,0 0 0,0 1 0,1-1 0,-1 1-1,0 0 1,0-1 0,3 1 0,-4 0-10,0 0 0,0 0 0,1 0 0,-1 1 0,0-1 0,1 0 0,-1 0 0,0 0 0,0 0 1,1 1-1,-1-1 0,0 0 0,0 0 0,0 1 0,1-1 0,-1 0 0,0 0 0,0 1 0,0-1 0,0 0 0,1 1 0,-1-1 0,0 0 0,0 1 0,0-1 1,0 0-1,0 1 0,0-1 0,0 0 0,0 1 0,0-1 0,0 1 0,-1 5 20,0 0 1,0 1-1,0-1 0,-4 8 0,1 0-19,3-11-2,1 0 1,-1 0 0,1 0 0,0 0 0,-1 0-1,1 0 1,0 0 0,1 3 0,-1-5-4,0-1 1,1 0 0,-1 1-1,0-1 1,0 1 0,0-1-1,1 0 1,-1 1-1,0-1 1,0 0 0,1 1-1,-1-1 1,0 0 0,1 1-1,-1-1 1,0 0 0,1 0-1,-1 1 1,0-1 0,1 0-1,-1 0 1,1 0 0,-1 1-1,17-4 7,-5-3-11,0-1 1,-1 0-1,1 0 1,-2-1-1,12-10 1,-11 7-5,1 2-1,1 0 1,17-10 0,-29 19 4,-1-1-1,1 1 0,0-1 1,0 1-1,0 0 1,0-1-1,0 1 0,0 0 1,-1 0-1,1 0 0,0 0 1,0 0-1,0 0 1,2 0-1,-3 0 5,0 0 0,1 0 1,-1 0-1,0 1 0,1-1 0,-1 0 0,0 0 1,1 1-1,-1-1 0,0 0 0,0 1 0,0-1 1,1 0-1,-1 0 0,0 1 0,0-1 0,0 0 1,0 1-1,1-1 0,-1 1 0,0-1 0,0 0 1,0 1-1,0-1 0,0 1 0,-6 34-20,5-32-45,0 0 0,0 0 0,0 0 0,0 0-1,1 0 1,0 1 0,0 5 0,0-9 0,0 0 0,1 1-1,-1-1 1,1 1 0,-1-1 0,1 0 0,-1 1 0,1-1 0,-1 0 0,1 1-1,-1-1 1,1 0 0,-1 0 0,1 1 0,0-1 0,-1 0 0,1 0-1,-1 0 1,1 0 0,-1 0 0,1 0 0,0 0 0,-1 0 0,1 0 0,-1 0-1,1 0 1,0-1 0,-1 1 0,1 0 0,-1 0 0,1 0 0,-1-1 0,1 1-1,-1 0 1,1-1 0,0 1 0,23-14-1156,-22 12 1216,21-14-667,5-6-176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15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0 17988,'-13'12'2637,"-23"27"0,9-8-955,21-25-1435,-33 38 879,35-40-1024,1 1 1,0 0-1,0-1 1,0 1-1,0 1 1,1-1-1,-3 9 0,5-14-99,0 1 0,0-1 0,0 1 0,0 0 0,0-1 0,0 1 0,0-1 0,0 1 0,0 0 0,0-1 0,0 1 0,0-1 0,0 1 0,1-1 0,-1 1 0,0-1 0,0 1 0,1 0 0,-1-1 0,0 1 0,1-1 0,-1 0 0,1 1 0,-1-1 0,1 1 0,-1-1 0,1 0 0,-1 1 0,1-1 0,-1 0 0,1 1 0,-1-1 0,1 0 0,-1 0 0,1 0 0,-1 1 0,1-1 0,0 0 0,-1 0 0,1 0 0,-1 0 0,1 0 0,0 0 0,-1 0 0,1 0 0,-1-1 0,1 1 0,0 0 0,0 0 0,32-8-41,-24 4 33,0 1-1,0-2 1,0 1-1,-1-1 1,1 0-1,-1-1 1,-1 0-1,1 0 0,-1-1 1,0 0-1,11-14 1,-17 19 27,-2 2-5,-7 8 7,-10 14 10,15-19-32,1 1 0,0 0-1,0 0 1,0 1 0,1-1 0,-1 0 0,1 1-1,0-1 1,-1 8 0,2-11-21,0 0 0,0 0 0,0 0 0,0 0 0,0 0 0,1 0 0,-1 0 0,0 0 1,0 0-1,1 0 0,-1 0 0,1 0 0,-1 0 0,1 0 0,-1 0 0,1 0 0,0 0 0,0 0 0,0 0-30,1 0 1,-1 0-1,0-1 0,1 1 0,-1-1 0,0 1 1,1-1-1,-1 1 0,1-1 0,-1 0 0,0 0 1,1 0-1,-1 0 0,1 0 0,-1 0 1,1 0-1,1-1 0,5 0-193,1-1-1,-1-1 1,-1 0 0,1 0-1,0 0 1,-1-1 0,1 0-1,-1 0 1,12-11 0,1-1-177,33-37 0,-17 11-158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15.7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79 271 18324,'-3'9'732,"-1"0"0,0 0-1,0 0 1,-9 13 0,-4 9 583,10-15-652,0 0-1,-6 22 0,11-30-502,0-1-1,1 1 1,0 0-1,0-1 1,1 1 0,0 0-1,2 13 1,-2-18-143,1-1 0,0 0 0,-1 1 0,1-1 0,0 0-1,0 0 1,0 0 0,1 0 0,-1 0 0,0 0 0,1 0 0,-1-1 0,1 1 0,0 0 0,0-1 0,-1 1 0,1-1 0,0 0 0,0 0 0,0 1 0,0-1 0,1-1 0,-1 1 0,0 0 0,0 0 0,1-1 0,-1 1 0,0-1 0,0 0 0,5 0 0,0 0-15,0 0 0,1 0 0,-1-1 0,1 0 0,-1-1 0,0 1 0,0-1 0,12-6 0,-1-1 5,-1-1 1,0 0-1,-1-2 1,-1 0-1,0 0 1,0-2-1,-1 0 1,15-19-1,-9 7 3,-1 0-1,-2-1 1,-1-1-1,17-38 0,-28 55-6,0 0-1,0-1 0,-1 0 0,-1 0 0,0 0 0,0 0 0,-1 0 0,-1-1 0,0 1 0,-1 0 0,0-1 0,-3-14 0,3 24-1,-1 0 0,0 0 0,0 0 0,0 0 0,-1 0 0,1 0 0,0 1 0,-1-1 0,0 0 0,0 1 0,0-1 0,0 1 0,0 0 0,0 0 0,-1-1 0,1 2 0,-4-3 0,1 1 0,1 1 0,-1 0 1,0 0-1,0 1 0,0-1 0,0 1 0,0 0 0,0 0 0,-9 1 0,-1 0 20,-1 1 1,1 1 0,0 0 0,0 2 0,0-1 0,-17 8 0,9-2 66,2 0 0,-39 24 0,49-26-49,0 0 1,1 2-1,0-1 1,0 1-1,1 0 0,-13 17 1,20-23-28,0-1 1,0 1-1,0-1 1,1 1 0,-1 0-1,1 0 1,0 0-1,0 0 1,0 0 0,0 0-1,1 0 1,-1 0-1,1 0 1,0 0 0,-1 0-1,1 0 1,1 0-1,-1 0 1,1 4-1,0-4-5,1 1-1,0-1 0,-1 0 0,1 0 0,0 0 0,0 0 0,1 0 0,-1 0 0,1-1 0,-1 1 0,1-1 0,0 1 0,0-1 0,0 0 0,6 3 0,16 7-29,1-1 0,0-1 1,32 7-1,36 14-23,-81-26 33,-1 1 0,0 0 0,0 1-1,-1 0 1,14 12 0,-21-16-17,0 1-1,0 0 1,0 0 0,-1 0 0,1 1 0,-1-1 0,0 1 0,0 0-1,-1 0 1,1 0 0,-1 0 0,0 0 0,-1 0 0,1 1 0,-1-1-1,0 1 1,-1-1 0,1 1 0,-1 8 0,0-22-2622,4-19 2313,4-10-339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16.2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 16283,'7'13'1429,"1"0"-1,1 0 0,0-1 0,13 15 0,-18-23-1228,0 0 0,1-1 0,-1 0-1,1 0 1,-1 0 0,1 0 0,0-1-1,0 1 1,0-1 0,0-1 0,1 1-1,-1-1 1,0 0 0,1 0 0,7 0-1,-5-1-117,0 0-1,-1-1 0,1 0 0,0-1 1,-1 0-1,1 0 0,-1 0 0,0-1 1,1 0-1,-1-1 0,12-8 1,-15 10-68,0-1 1,-1 1 0,1-1 0,-1 0 0,0 0-1,0 0 1,0 0 0,0 0 0,-1-1 0,1 1 0,-1-1-1,0 0 1,0 0 0,0 0 0,-1 0 0,1 0 0,-1 0-1,0 0 1,0 0 0,-1-1 0,1 1 0,-1 0-1,0-5 1,0 7-13,0 1 0,0 0-1,0 0 1,-1-1-1,1 1 1,-1 0 0,1 0-1,0-1 1,-1 1-1,0 0 1,1 0 0,-1 0-1,0 0 1,0 0-1,1 0 1,-1 0 0,0 0-1,0 0 1,0 0-1,0 1 1,0-1 0,-2-1-1,1 2 1,0-1-1,0 0 0,0 1 0,-1-1 0,1 1 0,0 0 1,-1-1-1,1 1 0,0 0 0,-1 1 0,-2-1 0,-2 2 2,0-1 0,1 1 0,-1 0 0,1 1 0,0-1 0,0 1 0,-9 6 0,8-4 13,1 1 0,0 0 0,0 0 0,1 0 0,-1 0 0,1 1 0,1 0 0,-1 0 0,1 0 0,1 1 0,-1-1 0,1 1 0,-2 8 0,4-12-5,0-1 1,0 1-1,1-1 0,-1 1 1,1 0-1,0-1 1,0 1-1,0 0 0,0-1 1,1 1-1,0-1 1,-1 1-1,1-1 0,0 1 1,1-1-1,-1 1 1,1-1-1,-1 0 0,1 0 1,0 0-1,0 0 1,0 0-1,1 0 0,-1 0 1,1-1-1,0 1 1,-1-1-1,1 0 1,0 0-1,0 0 0,0 0 1,5 1-1,0 0 2,0 0 1,1-1-1,-1 0 0,1 0 1,0-1-1,0 0 0,0 0 1,-1-1-1,1 0 0,0-1 1,0 0-1,0-1 0,10-2 1,7-3 5,0-2 0,-1 0 0,26-14 0,59-40 53,-52 27 28,-41 30-45,-17 6-51,0 0 0,1-1 0,-1 1 0,0 0 0,0 0 0,1 0 1,-1 0-1,0 0 0,0 1 0,1-1 0,-1 0 0,0 0 0,1 0 0,-1 0 0,0 0 0,0 0 0,1 0 0,-1 0 0,0 1 0,0-1 0,1 0 1,-1 0-1,0 0 0,0 0 0,0 1 0,1-1 0,-1 0 0,0 1 0,1 1 22,-1 0 0,0 1 0,0-1 1,0 1-1,0-1 0,0 0 0,0 1 0,0-1 0,-2 4 1,0 3 41,1 0 1,0 1 0,1-1 0,0 0-1,2 17 1,-2-24-57,0 1 0,1-1 0,-1 0-1,1 1 1,0-1 0,0 0 0,0 0 0,0 0-1,0 0 1,1 0 0,-1 0 0,0 0 0,1 0-1,0-1 1,-1 1 0,1 0 0,0-1-1,0 1 1,0-1 0,0 0 0,0 0 0,0 0-1,0 0 1,0 0 0,0 0 0,1 0 0,3 0-1,0 0-11,0 0 1,0-1-1,1 0 0,-1 0 0,0 0 0,1-1 0,-1 0 0,0 0 0,0-1 0,0 1 0,0-1 0,7-4 0,6-3-187,-2-2 1,24-16-1,-5 3-470,-35 24 647,-1 0-1,0 0 0,0 0 1,0 0-1,0 0 0,1 0 1,-1 0-1,0 0 0,0 0 1,0 0-1,1 0 0,-1 0 1,0 0-1,0 0 0,0 0 1,0 0-1,1 0 0,-1 0 1,0 1-1,0-1 0,0 0 1,0 0-1,0 0 0,1 0 1,-1 0-1,0 1 0,0-1 1,0 0-1,0 0 0,0 0 1,0 0-1,0 1 0,0-1 1,0 0-1,0 0 1,0 0-1,0 0 0,0 1 1,0-1-1,0 0 0,0 0 1,0 0-1,0 1 0,0-1 1,0 0-1,0 0 0,0 0 1,0 0-1,0 1 0,0-1 1,0 0-1,0 0 0,0 0 1,0 0-1,-1 1 0,1-1 1,0 0-1,-3 13-120,-6 20-1011,-8 53 1,15-75 994,2-8-251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25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70 16371,'0'3'175,"-1"0"-1,1 0 1,0 0-1,0 0 1,0 0-1,1 0 1,-1-1-1,1 1 1,-1 0-1,1 0 1,0-1-1,0 1 1,0 0-1,1-1 1,-1 1-1,1-1 1,-1 1-1,1-1 1,3 4-1,-3-5-72,0 0 0,-1 0-1,1 0 1,0 0 0,0 0-1,0 0 1,-1-1 0,1 1 0,0-1-1,0 1 1,0-1 0,0 0 0,0 0-1,0 0 1,0 0 0,0 0-1,0 0 1,0 0 0,0-1 0,0 1-1,0-1 1,0 1 0,0-1 0,-1 0-1,1 0 1,0 0 0,0 0-1,-1 0 1,3-2 0,4-3 217,0 0-1,0-1 1,0 1 0,11-14-1,-17 17-254,0 0-1,1 0 0,-1 1 1,0-1-1,-1-1 1,1 1-1,0 0 0,-1 0 1,0-1-1,0 1 1,0 0-1,0-1 1,0 1-1,-1-1 0,1 0 1,-1-6-1,0 10-55,0-1-1,0 0 1,-1 1-1,1-1 1,0 0-1,0 0 1,0 1-1,-1-1 1,1 1-1,0-1 1,-1 0-1,1 1 1,0-1-1,-1 1 1,1-1-1,-1 0 1,1 1-1,-1-1 1,1 1-1,-1 0 1,0-1-1,1 1 1,-1-1-1,1 1 1,-1 0-1,0 0 1,1-1-1,-1 1 1,-1 0-1,0 0 5,0 0-1,0 0 0,0 0 0,0 0 0,0 1 0,0-1 0,0 1 0,0-1 0,0 1 0,-3 1 0,-2 2 26,-1 1-1,0-1 0,-12 11 0,13-9-25,0 0-1,1 1 0,0 0 1,-10 14-1,19-28 25,-1-1-1,1 1 1,-1-1-1,0 1 1,-1-1-1,0 0 1,1-13-1,-2 21-34,0 0-1,0-1 1,0 1 0,0-1-1,0 1 1,0 0-1,-1-1 1,1 1-1,0 0 1,0-1-1,0 1 1,0 0 0,0-1-1,0 1 1,-1 0-1,1-1 1,0 1-1,0 0 1,0 0 0,-1-1-1,1 1 1,0 0-1,-1 0 1,1-1-1,0 1 1,0 0-1,-1 0 1,1 0 0,0 0-1,-1-1 1,1 1-1,0 0 1,-1 0-1,1 0 1,0 0 0,-1 0-1,1 0 1,0 0-1,-1 0 1,1 0-1,-1 0 1,1 0-1,0 0 1,-1 0 0,1 0-1,0 0 1,-1 0-1,1 1 1,0-1-1,-1 0 1,1 0 0,0 0-1,-1 1 1,1-1-1,0 0 1,0 0-1,-1 1 1,1-1 0,-17 18-4,14-11-96,-1 0 0,1 0-1,0 0 1,0 0 0,1 1 0,0 0 0,0-1 0,0 13-1,3-10-134,9-12 72,5-7-83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40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1 330 10642,'9'1'252,"0"0"1,-1-1-1,1 0 0,0 0 0,0-1 0,13-3 0,52-18 69,-56 16-132,117-41 362,77-24-278,-174 61-394,0 1 0,1 2-1,65-3 1,-100 10 111,1 1-7,1-1 0,0-1 0,0 1 0,0-1 0,-1 0-1,1 0 1,0-1 0,-1 1 0,7-4 0,-22-2 261,-5 4-132,-1 1 1,1 0 0,-1 2-1,0 0 1,1 0-1,-21 4 1,-227 31 1039,271-42-977,56-21-302,2 2 0,91-22 1,-150 46 111,13-4-74,106-27-378,-109 30-44,-1 1-1,1 0 0,0 1 1,0 1-1,25 2 0,-40-2 422,-1 1 0,1-1-1,0 0 1,-1 0 0,1 1 0,-1-1 0,1 1-1,-1-1 1,1 1 0,-1 0 0,1-1 0,-1 1-1,1 0 1,-1 0 0,0 0 0,0 0-1,1 0 1,-1 1 0,0-1 0,0 0 0,0 0-1,1 3 1,-2-2 43,1 0 0,-1 0 0,0-1 0,0 1 0,0 0 0,-1 0 0,1 0 0,0-1 0,-1 1 0,1 0 0,-1 0 0,1-1 0,-1 1 0,0-1 0,0 1 0,0 0 0,0-1 0,0 1 0,0-1 0,0 0 0,0 1-1,-3 0 1,-5 8 17,-1-1 0,-1-1 0,1 0 0,-1 0 0,-1-1 0,1-1-1,-16 7 1,-96 32 933,95-35-416,-42 12 1065,0-2 1,-114 16 0,133-32-1205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42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94 197 9922,'-3'-3'243,"0"1"-1,1-1 1,0 0 0,0-1-1,-1 1 1,2 0 0,-1-1-1,0 1 1,-1-6 0,-13-23 2685,15 31-2764,1 0 0,-1 1 0,0-1 0,1 0 0,-1 0-1,0 0 1,0 0 0,0 1 0,0-1 0,0 0 0,0 1-1,0-1 1,0 1 0,0-1 0,0 1 0,0 0 0,0-1-1,0 1 1,0 0 0,0 0 0,0 0 0,-1-1 0,0 1-1,1 1-82,1-1-1,-1 0 1,0 0-1,0 1 1,1-1-1,-1 0 0,0 1 1,1-1-1,-1 1 1,1-1-1,-1 1 0,0-1 1,1 1-1,-1-1 1,1 1-1,-1-1 1,1 1-1,0 0 0,-1-1 1,1 1-1,0 0 1,-1-1-1,1 1 0,0 0 1,0 0-1,0-1 1,-1 1-1,1 0 0,0 0 1,0 1-1,0 0-17,0 0 1,0 0-1,0 0 0,0 0 0,0 0 0,1 1 1,-1-1-1,1 0 0,0 2 0,-1-4-60,0 1 0,0-1-1,1 0 1,-1 0 0,0 0 0,0 0 0,0 0-1,0 1 1,0-1 0,0 0 0,0 0 0,1 0-1,-1 0 1,0 0 0,0 0 0,0 1-1,0-1 1,0 0 0,1 0 0,-1 0 0,0 0-1,0 0 1,0 0 0,1 0 0,-1 0 0,0 0-1,0 0 1,0 0 0,0 0 0,1 0-1,-1 0 1,0 0 0,0 0 0,0 0 0,1 0-1,-1 0 1,0 0 0,0 0 0,0 0 0,0 0-1,1-1 1,-1 1 0,0 0 0,0 0-1,0 0 1,0 0 0,0 0 0,1 0 0,-1-1-1,0 1 1,0 0 0,0 0 0,0 0 0,0 0-1,0-1 1,7-9 44,-7 9-38,4-11 34,0 0 1,-1 0-1,0-1 1,-1 1-1,0-1 0,-1 0 1,-1-24-1,-2 19 31,1 18-72,1 0 0,0 0-1,0-1 1,0 1 0,0 0 0,0 0 0,0 0-1,0-1 1,0 1 0,-1 0 0,1 0 0,0 0 0,0 0-1,0 0 1,0-1 0,-1 1 0,1 0 0,0 0 0,0 0-1,0 0 1,-1 0 0,1 0 0,0 0 0,0 0-1,0 0 1,-1 0 0,1 0 0,0 0 0,0 0 0,0 0-1,-1 0 1,1 0 0,0 0 0,0 0 0,-1 0-1,1 0 1,-2 1 3,1 1 1,-1-1-1,0 1 0,1-1 0,0 1 0,-1 0 0,1-1 0,0 1 0,0 0 1,0 0-1,0 0 0,-1 3 0,-3 9-4,0 0 0,1 0 1,0 1-1,1 0 0,1-1 0,0 1 0,1 0 1,1 0-1,0 0 0,4 26 0,-4-40-2,0 0 0,0 1 0,0-1 0,1 0 0,-1 1-1,1-1 1,-1 0 0,0 0 0,1 0 0,0 0 0,-1 1 0,1-1 0,0 0-1,0 0 1,-1 0 0,1 0 0,0 0 0,0-1 0,0 1 0,0 0-1,0 0 1,0-1 0,1 1 0,-1 0 0,0-1 0,0 1 0,0-1 0,1 1-1,1-1 1,-1 0-22,0 0-1,0-1 0,0 1 1,0 0-1,0-1 0,0 0 1,0 0-1,0 1 0,-1-1 1,1 0-1,0 0 0,0-1 1,-1 1-1,1 0 0,-1-1 1,1 1-1,2-3 0,2-5-85,0 0 0,0 0-1,-1-1 1,0 1 0,0-1 0,-1 0-1,3-14 1,-5 20 80,10-35-181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50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16940,'0'15'1120,"-3"0"-992,9 2-24,-12-4 16,6 3-176,3-4 96,5 1-24,3-3-72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51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10682,'0'10'1169,"5"2"-857,-5-6-496,3-1 2032,0-5-1728</inkml:trace>
  <inkml:trace contextRef="#ctx0" brushRef="#br0" timeOffset="1">161 64 11050,'1'11'1401,"-2"0"-777,0-4-224,-1-1 3353,-1-4-2425,2-4-488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15059,'15'34'1601,"8"-2"-945,5-3-280,12-6 600,9-6-248,7-14-736,1-8 344,5-19-320,0-8-96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3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1442 15843,'9'-4'357,"-1"1"0,1-1 0,-1-1 0,0 1 1,14-12-1,-3 3-71,401-277 2109,-341 237-2145,945-618 1192,-990 651-1432,568-321-40,-600 341 8,0-1-1,-1 1 1,0-1-1,1 1 1,-1-1-1,1 0 0,-1 0 1,0 0-1,0 0 1,1 0-1,-1 0 1,0 0-1,0 0 0,1-3 1,-3 4 14,-1-1 0,1 1 1,-1-1-1,0 1 1,1 0-1,-1 0 0,0 0 1,0 0-1,1 0 0,-1 0 1,0 0-1,1 0 0,-1 1 1,-3 0-1,-46 9-135,-10 5-35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51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16219,'4'7'1169,"-1"-4"-1073,-3-5-184,7 4 16,6 1 16,2-2 16,4-2-64,-1-5-24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52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12691,'1'16'856,"-1"-5"-728,0 2-64,2-1 120,3-2-128,6-6 8,2-1-8,5 0-56</inkml:trace>
  <inkml:trace contextRef="#ctx0" brushRef="#br0" timeOffset="1">326 364 11739,'9'39'792,"0"-9"-648,-1-7-72,10-14 184,2-5-184,4-8-160,4-5 120,1-1-56,-2 0 0</inkml:trace>
  <inkml:trace contextRef="#ctx0" brushRef="#br0" timeOffset="2">652 663 10538,'5'29'1265,"1"-15"-617,-3-2-272,0-8 1416,1 2-1160,-4-2-320,0 2-72,-1 1-88,1 1-8,0 0-144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7:55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20 13683,'-12'-16'1786,"8"13"-598,8 10 1220,26 33-666,2-1 0,54 51 0,12 15-1156,144 194 66,-171-219-504,104 90-1,-92-95 68,72 89 0,-109-110-137,3-1 0,2-3 1,110 84-1,-124-107-46,124 92 170,-127-91-85,-2 2-1,45 52 1,-13-2 93,-22-26 29,84 84-1,7-22-50,87 86-137,-157-135-8,4-4 0,101 76 0,-97-89 7,98 73 171,-139-98-181,-1 1-1,-1 1 1,32 42-1,-7 1-54,-4-4 19,2-2 0,63 58-1,60 26 21,20 20-26,233 220-6,-370-337 24,-22-18-21,-1 1 0,45 61 0,44 83-40,-66-91 34,-29-49-20,1-1-1,2-2 1,65 58 0,120 77-106,-50-43 120,88 73-97,-56-47 30,11 33-98,-128-110-184,144 105 0,163 89-454,-280-208 598,-72-43 224,-1 1 0,46 36 0,-79-55-22,0 0-1,0 1 1,-1 0 0,1-1-1,0 1 1,-1 0 0,0 0-1,1 0 1,-1 0 0,0 0-1,2 4 1,-3-6-27,0 0 1,0 1-1,0-1 0,0 0 1,0 0-1,-1 1 1,1-1-1,0 0 0,0 0 1,0 0-1,0 1 1,0-1-1,-1 0 0,1 0 1,0 0-1,0 1 0,0-1 1,-1 0-1,1 0 1,0 0-1,0 0 0,0 0 1,-1 0-1,1 0 1,0 1-1,0-1 0,-1 0 1,1 0-1,0 0 1,0 0-1,-1 0 0,1 0 1,0 0-1,0 0 0,-1 0 1,1 0-1,-11-1-239,-4-3-81,-4-6-121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8:00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1251 13195,'31'-12'5547,"45"-13"-4864,-25 8-78,341-138 1141,-8-24-1152,9-4-442,495-165-87,-594 238-41,86-46-461,-362 148 306,27-13-457,-41 19 481,0 0 1,-1-1 0,0 1 0,1-1-1,-1 1 1,0-1 0,0 0 0,-1 0 0,4-4-1,-6 7 122,0 0 1,0 0-1,0 0 0,0 0 0,0-1 0,0 1 0,0 0 0,0 0 0,0 0 0,0-1 1,0 1-1,0 0 0,0 0 0,0 0 0,0-1 0,0 1 0,0 0 0,0 0 0,0 0 0,-1 0 1,1-1-1,0 1 0,0 0 0,0 0 0,0 0 0,0 0 0,0 0 0,0-1 0,-1 1 0,1 0 1,0 0-1,0 0 0,0 0 0,0 0 0,-1 0 0,1 0 0,0 0 0,0-1 0,0 1 0,0 0 1,-1 0-1,1 0 0,0 0 0,0 0 0,0 0 0,-1 0 0,1 0 0,0 0 0,0 0 1,-15-1-92,14 1 69,-36 0-263,-9 1-17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8:00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3 177 16532,'-1'-2'99,"1"1"0,-1-1 1,1 1-1,0-1 1,0 1-1,-1-1 1,1 1-1,0-1 0,1 1 1,-1-1-1,0 1 1,0-1-1,1 1 1,-1-1-1,0 1 1,1-1-1,0 1 0,-1-1 1,1 1-1,0 0 1,0-1-1,-1 1 1,1 0-1,0 0 0,0-1 1,1 1-1,-1 0 1,0 0-1,0 0 1,0 1-1,1-1 1,-1 0-1,1 0 0,1 0 1,7-4 275,0 0 1,1 1-1,19-4 0,-26 7-223,294-55 2200,-190 40-2097,-1 0-170,122-3 1,-222 19-87,4-1-7,0 1 1,0 1-1,13 2 0,-22-3 8,0 0 0,0 0 0,0 1 0,-1-1 0,1 1 0,0 0 1,0-1-1,0 1 0,-1 0 0,1 0 0,0 0 0,-1 0 0,1 0 0,-1 0 0,1 1 0,-1-1 0,0 1 1,0-1-1,1 1 0,-1-1 0,0 1 0,0-1 0,0 1 0,-1 0 0,2 3 0,-2 0 7,0 0 0,-1 0 0,1 1 0,-1-1 0,-1 0-1,1 0 1,-1 0 0,0 0 0,0-1 0,0 1 0,0 0 0,-1-1-1,-6 9 1,-38 51 275,-94 98 0,93-110-164,-244 273 963,232-264-965,4-11-10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48:07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2105 253 12323,'-103'-72'1742,"79"53"-1551,-1 1 0,-1 1 0,0 1 0,-36-15 1,20 16-197,0 2 1,-1 2 0,-85-11 0,-137 5-35,145 15 289,-1 6 1,1 6 0,1 4-1,0 6 1,-155 46 0,242-56-241,1 1 0,0 2 0,0 0 0,2 2 0,0 2 0,1 0 0,0 2 0,-47 43 0,62-49-7,1 0 1,0 0-1,1 1 0,0 1 0,1 0 0,1 0 0,1 1 1,0 0-1,1 1 0,0-1 0,2 1 0,0 1 0,1-1 1,0 1-1,2-1 0,0 1 0,1 0 0,1 20 1,2-19-4,1 0 0,1 0 1,1 0-1,0-1 0,1 1 1,1-1-1,1-1 0,0 1 1,1-1-1,1-1 0,13 16 1,4 3 0,2-2 0,1-1 0,61 51 0,-55-56-11,2-1 1,0-2 0,2-2 0,0-1 0,1-2 0,1-2 0,1-2 0,1-2 0,73 13 0,-43-15-8,0-3 1,1-3 0,-1-3 0,1-4 0,80-12 0,-96 4 17,0-2 0,-2-3 0,91-35 1,-78 21 18,-2-4 1,88-56-1,-117 63 64,-1-2 1,-1-1-1,-1-2 0,-2-1 0,41-51 1,-69 76-50,0-1 0,-1 1-1,0-1 1,-1 0 0,0-1 0,0 1 0,0-1 0,-1 0 0,-1 1 0,0-1 0,0-1 0,0 1 0,-1 0 0,0 0 0,-1 0 0,0-1 0,-1 1 0,0 0 0,0 0-1,-1 0 1,0 0 0,-1 0 0,0 0 0,-5-11 0,-2 3 13,-1 0-1,0 0 1,-2 1 0,1 1-1,-2 0 1,0 0 0,-1 2-1,-1 0 1,0 1 0,-23-14-1,-2 2 297,-2 1-1,0 3 0,-55-18 1,-41-3-125,-32 9 63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9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13811,'-5'0'300,"-32"3"798,36-3-1077,1 0 0,-1 0 1,1 0-1,-1 0 0,0 0 0,1 0 0,-1 0 0,1 0 1,-1 1-1,1-1 0,-1 0 0,1 0 0,0 1 0,-1-1 1,1 0-1,-1 1 0,1-1 0,-1 1 0,1-1 0,0 0 1,-1 1-1,1-1 0,0 1 0,0-1 0,-1 1 0,1-1 0,0 1 1,0-1-1,0 1 0,-1-1 0,1 1 0,0-1 0,0 1 1,0-1-1,0 1 0,0 0 0,0-1 0,0 1 0,0-1 1,0 1-1,1-1 0,-1 1 0,0-1 0,0 1 0,0-1 1,1 1-1,-1-1 0,0 1 0,0-1 0,1 1 0,-1-1 1,0 0-1,1 1 0,-1-1 0,1 1 0,10 13 479,1-1 1,26 23-1,-3-5-131,205 208 707,206 193-191,-322-322-1381,238 160 0,-316-240 299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2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31 20908,'6'-3'737,"20"-14"1059,-25 17-1777,-1-1 0,0 1 1,0 0-1,0 0 1,1 0-1,-1 0 1,0 0-1,0-1 1,0 1-1,0 0 0,1 0 1,-1 0-1,0-1 1,0 1-1,0 0 1,0 0-1,0 0 1,0-1-1,0 1 0,0 0 1,0 0-1,0-1 1,0 1-1,0 0 1,0 0-1,0-1 1,0 1-1,0 0 0,0 0 1,0-1-1,0 1 1,0 0-1,0 0 1,-15-4 721,-3 5-424,-1 0 1,1 1 0,-1 1 0,1 1 0,-35 11 0,20-2-290,0 0 1,-38 24 0,57-29-27,0 1-1,0 1 0,1 0 1,1 1-1,-1 0 1,-11 15-1,18-19 12,1 0 1,0 0-1,0 1 0,0 0 0,1 0 1,0 0-1,1 0 0,0 0 1,0 1-1,1 0 0,0-1 1,-1 18-1,2-23-3,1 0 1,1 0-1,-1 0 0,0-1 1,1 1-1,-1 0 0,1 0 0,0 0 1,0-1-1,0 1 0,0-1 0,0 1 1,1 0-1,-1-1 0,1 0 1,0 1-1,0-1 0,0 0 0,0 0 1,0 0-1,0 0 0,0-1 1,1 1-1,-1 0 0,0-1 0,1 0 1,0 1-1,-1-1 0,1 0 1,0-1-1,-1 1 0,1 0 0,3 0 1,10 1 36,0 0 1,1 0 0,-1-2 0,24-2 0,-39 2-47,85-9-907,156-38 1,-192 36-625,-19 4 777,34-13 0,-38 10-180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22533,'443'-66'6154,"-399"61"-5914,191-21 509,-171 22-880,106 8-1,-93 11-2766,-77-15 2849,0 0-1,0 0 1,1 0 0,-1 0-1,0 0 1,0-1 0,0 1-1,0 0 1,1 0 0,-1 0-1,0 0 1,0 0 0,0 0-1,0-1 1,0 1 0,1 0-1,-1 0 1,0 0 0,0 0-1,0 0 1,0-1 0,0 1-1,0 0 1,0 0 0,0 0-1,0-1 1,0 1 0,0 0-1,0 0 1,0 0 0,0-1-1,0 1 1,0 0 0,0 0-1,0 0 1,0-1 0,0 1 0,0 0-1,0 0 1,0 0 0,0 0-1,0-1 1,0 1 0,0 0-1,0 0 1,-1 0 0,-2-11-429,3 11 453,-7-16-808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32767,'16'44'-3313,"-6"-15"2337,3-12 960,17 15 16,7-8-48,4-2 40,4-5-216,3-10-96,2-10-440,1-5-368,0-17 1664,-3-5-784,-6-9-120,-3-2-145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18540,'-20'29'2376,"-7"10"-1423,-11 12-337,-6 8 1552,-8 13-1023,1 1-193,1 0-400,2 0-272,10-6-808,2-5-624,7-18 967,6-9-231,10-15-120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0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363 296 19428,'0'-5'275,"-1"-1"1,0 1-1,0-1 0,-1 1 0,0-1 1,0 1-1,0 0 0,0 0 0,-1 0 1,-3-5-1,4 7-161,-1 0 0,1 0 0,-1 0 1,0 1-1,0 0 0,0-1 0,0 1 0,0 0 1,-1 0-1,1 1 0,-1-1 0,1 1 0,-1 0 1,1 0-1,-1 0 0,-4-1 0,-1 1-26,-1 1 0,1 0 0,0 0 0,-1 0 0,1 2 0,0-1 0,0 1 0,0 0 0,0 1 0,0 0 0,0 0 0,1 1 0,-1 0 0,1 1 0,-15 10 0,11-6-19,1 0-1,0 1 0,0 0 0,1 1 1,1 0-1,0 1 0,0 0 1,1 0-1,-9 19 0,14-24-20,0-1-1,0 1 1,1 0-1,0 0 1,-1 7-1,3-12-32,-1-1-1,1 1 1,0-1-1,0 1 1,0 0 0,0-1-1,0 1 1,0-1-1,0 1 1,1-1 0,-1 1-1,1-1 1,-1 1-1,1-1 1,-1 1 0,1-1-1,0 1 1,0-1-1,-1 0 1,1 0 0,0 1-1,0-1 1,1 0 0,-1 0-1,0 0 1,0 0-1,0 0 1,1 0 0,1 1-1,1-1 6,-1-1-1,0 1 1,1 0 0,-1-1-1,0 0 1,1 0 0,-1 0-1,1 0 1,-1 0 0,0-1-1,1 0 1,-1 1 0,0-1-1,1-1 1,-1 1 0,0 0-1,0-1 1,0 1 0,3-3-1,8-5 46,1-1-1,17-17 1,-30 26-58,27-26 151,-1 0 0,-1-2 0,38-53-1,-50 59-27,0 0 0,-2 0 0,0-1 0,-2-1 0,-1 0 0,8-32 0,-12 27 117,-6 30-243,0 0 0,0 0 0,0 0 1,0-1-1,0 1 0,0 0 0,0 0 0,0 0 0,0 0 0,0-1 1,0 1-1,0 0 0,0 0 0,0 0 0,0 0 0,0-1 0,0 1 1,-1 0-1,1 0 0,0 0 0,0 0 0,0 0 0,0-1 0,0 1 1,0 0-1,0 0 0,-1 0 0,1 0 0,0 0 0,0 0 0,0-1 1,0 1-1,0 0 0,-1 0 0,1 0 0,0 0 0,0 0 0,0 0 1,0 0-1,-1 0 0,1 0 0,0 0 0,0 0 0,0 0 0,0 0 1,-1 0-1,1 0 0,0 0 0,0 0 0,0 0 0,0 0 0,-1 0 1,1 0-1,0 0 0,0 1 0,0-1 0,0 0 0,-1 0 1,1 0-1,0 0 0,0 0 0,0 0 0,0 0 0,0 1 0,0-1 1,0 0-1,-1 0 0,-9 11 90,0 7-45,0-1 0,1 1 0,-12 38 0,-13 63 48,26-85-73,-7 59-1,14-83-17,0 0 0,1 0 0,0 0 0,0 0 0,1 0 0,1 0 0,0 0 0,0-1 0,1 1-1,6 13 1,-8-20-4,0-1 0,0 0 0,1 0 0,-1 0 0,1 0 0,-1 0 0,1 0 0,0 0 0,0-1-1,-1 1 1,1-1 0,1 1 0,-1-1 0,0 0 0,0 0 0,0 0 0,1 0 0,-1 0-1,0 0 1,1 0 0,-1-1 0,1 0 0,-1 1 0,1-1 0,-1 0 0,1 0 0,-1 0-1,1 0 1,-1-1 0,1 1 0,4-2 0,2-1 0,-1 0-1,1-1 1,0 0-1,-1 0 1,0-1 0,0 0-1,8-7 1,1-2 7,0-1-1,-2-1 1,0 0 0,0-1-1,-2 0 1,0-1 0,-1-1 0,-1 0-1,-1 0 1,8-22 0,-14 21 12,-4 20-21,0 0 1,-1 0 0,1-1 0,0 1 0,0 0-1,0 0 1,0 0 0,0 0 0,0-1-1,-1 1 1,1 0 0,0 0 0,0 0 0,0 0-1,0 0 1,-1 0 0,1 0 0,0-1-1,0 1 1,0 0 0,0 0 0,-1 0-1,1 0 1,0 0 0,0 0 0,0 0 0,-1 0-1,1 0 1,0 0 0,0 0 0,0 0-1,-1 0 1,1 0 0,0 0 0,0 0 0,0 0-1,-1 1 1,1-1 0,0 0 0,0 0-1,0 0 1,0 0 0,-1 0 0,-2 2 3,0 0 1,0 1-1,1-1 1,-1 1-1,1-1 1,-1 1-1,-3 5 1,5-6-4,-31 49 26,29-46-25,1-1 0,0 1 1,0-1-1,0 1 0,1 0 0,0 0 1,0 0-1,0 0 0,0 7 0,1-11-2,0-1 0,0 1 0,0 0 0,1 0 0,-1-1 0,0 1 0,0 0 0,1 0 0,-1-1 0,0 1 0,1 0 0,-1-1 0,0 1 0,1 0 0,-1-1 0,1 1-1,0-1 1,-1 1 0,1 0 0,-1-1 0,1 0 0,0 1 0,-1-1 0,1 1 0,0-1 0,-1 0 0,1 1 0,0-1 0,0 0 0,-1 0 0,1 0 0,0 0 0,0 1 0,0-1 0,-1 0 0,1 0 0,0-1 0,0 1 0,0 0 0,37-8 5,-34 6-5,64-20 6,65-17 0,-116 35-5,1 1-1,-1 1 1,1 0 0,0 1 0,28 3-1,-41-1 6,0-1 0,-1 1 1,1 0-1,-1 1 0,1-1 0,-1 1 0,0 0 0,0 0 0,1 0 0,-1 1 0,-1-1 1,1 1-1,0 0 0,-1 0 0,1 1 0,-1-1 0,0 1 0,0-1 0,-1 1 0,1 0 1,-1 0-1,1 0 0,-1 0 0,0 1 0,-1-1 0,1 0 0,-1 1 0,0-1 0,0 1 1,0 0-1,-1-1 0,0 1 0,0 0 0,0-1 0,-1 8 0,22-227 481,-21 214-510,0 1-1,0 0 1,0-1-1,0 1 1,0-1 0,0 1-1,0 0 1,0-1-1,0 1 1,0-1-1,0 1 1,0 0 0,0-1-1,1 1 1,-1 0-1,0-1 1,0 1 0,0-1-1,0 1 1,1 0-1,-1-1 1,0 1-1,0 0 1,1 0 0,-1-1-1,0 1 1,1 0-1,-1 0 1,0-1 0,1 1-1,-1 0 1,0 0-1,1 0 1,-1-1-1,0 1 1,1 0 0,-1 0-1,1 0 1,-1 0-1,0 0 1,1 0 0,-1 0-1,1 0 1,-1 0-1,0 0 1,1 0-1,-1 0 1,1 0 0,18 15-1874,-6-5 631,-9-7 1098,1-1 0,-1 0 1,0 0-1,1-1 0,0 1 0,-1-1 1,1 0-1,6 0 0,20 3-787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228 315 20484,'-1'-6'372,"0"1"-1,-1-1 0,0 1 0,0 0 1,0 0-1,-1 0 0,-4-8 1,5 12-295,1 0 0,0-1 0,0 1 1,0 0-1,-1-1 0,1 1 0,-1 0 1,1 0-1,-1 0 0,1 1 0,-1-1 1,0 0-1,1 0 0,-1 1 0,0-1 1,1 1-1,-1-1 0,0 1 0,0 0 1,0 0-1,1 0 0,-1 0 0,0 0 0,0 0 1,0 1-1,1-1 0,-4 1 0,-1 1 58,1 1-1,-1 0 0,0 0 1,1 0-1,0 1 0,-1 0 0,1 0 1,1 0-1,-1 1 0,1-1 0,-5 7 1,-5 7 312,-20 35 0,25-38-269,1 0-1,1 1 1,-6 20-1,11-32-129,0 1 0,1 0 0,0-1 0,0 1 0,0 0 0,1 0 0,0 0 0,0 0 0,0 0 0,0-1 0,1 1 0,-1 0 0,1 0 0,1 0 0,2 8 0,-3-12-34,0 1 0,0-1 0,0 1 0,1-1 0,-1 0 0,0 1-1,1-1 1,-1 0 0,0 0 0,1 0 0,0 0 0,-1 0 0,1 0 0,-1-1 0,1 1 0,0 0 0,0-1 0,-1 1 0,1-1 0,0 0-1,0 0 1,0 1 0,-1-1 0,1 0 0,0-1 0,2 1 0,1-1 0,1 0 0,0 0 0,0-1 0,-1 0 0,1 0 0,9-5-1,3-5 8,1 0 0,-2-1 0,1 0 0,-2-2-1,0 0 1,24-30 0,-11 8 55,-2-1-1,25-47 1,-35 55-20,-2-2 1,-1 0-1,-1 0 1,8-36-1,-19 63-52,-1 0-1,0 1 0,-1-1 0,1 0 1,-1 0-1,0-9 0,0 13-3,-1 0 1,1 1-1,0-1 0,0 0 1,-1 0-1,1 0 0,0 0 1,-1 0-1,1 0 0,-1 0 1,1 1-1,-1-1 0,0 0 0,1 0 1,-1 1-1,0-1 0,1 0 1,-1 1-1,0-1 0,0 1 1,1-1-1,-1 1 0,0-1 0,0 1 1,0-1-1,0 1 0,0 0 1,0 0-1,0-1 0,0 1 1,0 0-1,0 0 0,0 0 1,0 0-1,0 0 0,0 0 0,1 1 1,-1-1-1,0 0 0,0 0 1,0 1-1,-1-1 0,-6 3-1,0 0-1,1 1 1,-1 0-1,1 0 0,0 0 1,0 1-1,1 0 1,-1 0-1,1 1 1,0 0-1,1 0 0,-9 11 1,-1 3 19,1 0-1,1 2 1,-11 22 0,21-38-8,0 1 1,0-1-1,1 1 1,0 0-1,0 0 1,1 0-1,0 0 0,0 0 1,0 8-1,1-12-21,0-1-1,1 1 1,-1 0-1,1-1 0,-1 1 1,1-1-1,0 1 1,0-1-1,0 1 0,0-1 1,1 0-1,-1 1 1,1-1-1,-1 0 1,1 0-1,0 0 0,0 0 1,0 0-1,0-1 1,0 1-1,0 0 0,0-1 1,1 0-1,-1 1 1,0-1-1,1 0 0,2 0 1,11 4-155,0-2 0,0 0 0,1-1 0,-1-1 0,1 0 1,-1-2-1,31-3 0,-28 2-50,0 0 1,1 2-1,-1 0 0,0 1 1,26 5-1,-42-5 179,0 0-1,0 0 1,0 1-1,0-1 1,0 0-1,-1 1 0,1 0 1,-1 0-1,1 0 1,-1 0-1,0 0 1,0 0-1,0 0 1,0 1-1,0-1 0,0 1 1,0 0-1,-1-1 1,0 1-1,1 0 1,-1 0-1,0 0 1,0 0-1,-1 0 0,1 0 1,-1 0-1,1 0 1,-1 0-1,0 0 1,0 0-1,0 1 1,-1-1-1,1 0 0,-1 0 1,1 0-1,-1 0 1,0 0-1,0 0 1,-1-1-1,1 1 1,-1 0-1,1 0 1,-5 4-1,6-6 22,-1 1-1,0-1 1,0 1 0,0-1-1,-1 0 1,1 0 0,0 0-1,0 0 1,-1 1 0,1-2-1,0 1 1,-1 0 0,1 0-1,-1 0 1,0-1 0,1 1-1,-1-1 1,1 1 0,-1-1-1,0 0 1,1 1 0,-1-1-1,0 0 1,1 0 0,-1 0-1,0 0 1,-1-1 0,-20-14-213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87 15987,'3'-5'796,"0"1"0,-1 0-1,1-1 1,-1 0-1,0 1 1,2-7-1,-3 9-405,0-1-1,-1 0 1,1 1-1,0-1 1,-1 1 0,0-1-1,0 0 1,0 0-1,0 1 1,0-1-1,0 0 1,-1 1-1,0-5 1,0 6-340,1 1 0,-1-1 1,0 0-1,1 1 0,-1-1 1,1 1-1,-1-1 0,0 1 1,0 0-1,1-1 0,-1 1 0,0 0 1,0-1-1,1 1 0,-1 0 1,0 0-1,0-1 0,0 1 1,1 0-1,-1 0 0,0 0 0,0 0 1,0 0-1,1 0 0,-1 1 1,0-1-1,0 0 0,0 0 1,1 1-1,-1-1 0,0 0 1,0 1-1,1-1 0,-2 1 0,-27 16 290,15-7-265,1 0 0,0 1 0,-13 15 1,22-21-73,0-1 1,0 1-1,0 1 1,1-1-1,0 0 1,0 1-1,0-1 1,0 1-1,1 0 1,0 0-1,-2 10 1,4-15-7,0 1 1,0-1-1,0 0 1,0 0-1,0 0 1,1 0-1,-1 1 0,0-1 1,1 0-1,-1 0 1,0 0-1,1 0 0,0 0 1,-1 0-1,1 0 1,0 0-1,-1 0 1,1 0-1,0 0 0,0 0 1,0-1-1,0 1 1,-1 0-1,1-1 1,0 1-1,1 0 0,-1-1 1,0 1-1,0-1 1,0 1-1,0-1 1,0 0-1,0 0 0,1 1 1,-1-1-1,1 0 1,7 1-46,0 0 0,0-1 0,16-1 0,-17 0 16,15-1-55,32-1-127,-53 3 203,1 0 0,-1 0-1,1 1 1,-1-1 0,1 0 0,-1 1-1,1 0 1,-1 0 0,0 0 0,1 0 0,-1 0-1,0 0 1,0 0 0,1 1 0,-1-1-1,3 4 1,-4-4 19,0 0-1,-1 0 1,1 0-1,0 0 1,-1 1 0,1-1-1,-1 0 1,1 0-1,-1 1 1,0-1 0,0 0-1,1 0 1,-1 1-1,0-1 1,0 0 0,0 1-1,0-1 1,0 0-1,-1 3 1,0-1 19,0 0 0,0 0 1,-1 0-1,1 0 0,-1 0 0,0 0 0,1-1 0,-3 3 1,-5 5 99,1-2 1,-2 1 0,-12 9 0,3-4 18,0-1 0,-1-1 0,-1-1 0,0 0 0,0-2 0,-1 0-1,-26 6 1,45-15-948,4-1 129,9-5-383,19-8-568,59-25-71,-26 13 609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215 319 17388,'1'-1'144,"9"-20"1813,-9 21-1916,-1-1-1,0 1 0,0-1 1,0 1-1,0 0 0,0-1 0,0 1 1,0-1-1,0 1 0,0-1 0,0 1 1,0-1-1,0 1 0,0-1 0,-1 1 1,1-1-1,0 1 0,0 0 1,0-1-1,-1 1 0,1-1 0,0 1 1,-1 0-1,1-1 0,0 1 0,-1 0 1,1-1-1,0 1 0,-1 0 1,1 0-1,0-1 0,-1 1 0,1 0 1,-1 0-1,1 0 0,-1-1 0,1 1 1,-1 0-1,1 0 0,0 0 1,-1 0-1,1 0 0,-1 0 0,1 0 1,-1 0-1,1 0 0,-1 0 0,1 0 1,-1 0-1,0 1 0,-6 0 291,0 0-1,0 1 0,0 0 1,0 0-1,0 0 0,0 1 1,1 0-1,-1 0 1,1 1-1,0 0 0,0 0 1,-8 8-1,1-1-107,0 1 1,1 1-1,1 0 1,-13 18-1,17-20-158,0 0 0,1 0 0,0 1 0,-6 18-1,11-26-58,0-1-1,0 1 1,0 0-1,0 0 0,0-1 1,1 1-1,0 0 1,0 0-1,0 0 0,0 0 1,0 0-1,1-1 0,0 1 1,0 0-1,0 0 1,0-1-1,0 1 0,1 0 1,2 4-1,-2-6-3,-1-1-1,0 1 0,1-1 1,-1 1-1,1-1 0,-1 0 1,1 1-1,0-1 0,-1 0 1,1 0-1,0 0 0,0 0 1,0 0-1,0-1 0,0 1 1,0-1-1,4 1 0,-2 0 1,-1-1 0,1-1 0,0 1-1,-1 0 1,1-1 0,0 0 0,-1 0 0,1 0 0,4-2-1,5-3 11,-1-1 0,-1 0 0,1-1 0,15-13 0,-4 0 48,0-1 1,-2-1 0,0-1 0,-1-1 0,26-44 0,-24 29 51,-1 0 0,-3-1 0,19-58 0,-35 91-94,1 0 10,0 0 1,0 0-1,-1-1 0,-1 1 0,0-1 0,0 1 1,0-1-1,-1-14 0,0 22-24,-1 0 1,1 0-1,0 0 0,0 0 0,0 0 1,0 0-1,-1 0 0,1 0 1,-1 0-1,1 0 0,-1 0 0,1 0 1,-1 0-1,1 1 0,-1-1 0,1 0 1,-1 0-1,0 1 0,0-1 1,1 0-1,-1 1 0,0-1 0,0 1 1,0-1-1,0 1 0,0-1 0,0 1 1,0 0-1,0-1 0,0 1 1,0 0-1,0 0 0,0 0 0,0 0 1,0-1-1,0 1 0,-1 1 0,-2 0 15,0 0 0,0 0-1,0 0 1,0 1-1,0-1 1,0 1-1,1 0 1,-1 0 0,-3 4-1,-11 9 80,0 1 1,1 0-1,1 2 0,1 0 0,0 0 1,1 2-1,1 0 0,1 0 0,1 1 1,1 0-1,-10 31 0,19-50-92,-2 6 37,1 0 1,0 0 0,0 0 0,0 11 0,2-17-37,0 0 1,0-1-1,0 1 1,0 0-1,0 0 0,0-1 1,1 1-1,-1 0 1,0 0-1,1-1 1,0 1-1,-1 0 1,1-1-1,0 1 1,0-1-1,0 1 0,0-1 1,0 1-1,0-1 1,0 0-1,1 1 1,-1-1-1,0 0 1,1 0-1,-1 0 1,1 0-1,2 1 1,0 0-19,1-1 0,0 0 0,1 0 0,-1 0 1,0-1-1,0 0 0,0 0 0,0 0 1,0 0-1,9-2 0,52-16-187,-9-4-20,-42 15 110,0 1-1,0 1 1,1 0-1,0 1 0,27-4 1,-42 8 96,0 0 1,1 0-1,-1 0 1,0 0-1,1 0 1,-1 0-1,0 0 1,0 1-1,1-1 1,-1 0-1,0 1 1,1-1-1,-1 1 1,0 0-1,0-1 1,0 1-1,0 0 1,0-1-1,1 1 1,-1 0-1,-1 0 1,3 1-1,-2 0 6,-1 0 0,1 0 0,0 0 0,0 0 0,-1 0 0,1 0 0,-1 0 0,0 0 0,1 0 0,-1 0 0,0 0-1,0 0 1,-1 3 0,-1 8 46,0-1 0,-1 1 0,-9 22-1,8-26 12,-6 20 88,3-12 20,1 0-1,-6 33 1,11-48-142,1 0 0,0 0 1,0 0-1,-1-1 0,2 1 1,-1 0-1,0 0 0,0 0 1,0 0-1,1-1 0,-1 1 1,1 0-1,1 2 1,-2-3-18,1 0 1,0 0 0,-1-1 0,1 1 0,0-1-1,0 1 1,-1 0 0,1-1 0,0 1 0,0-1-1,0 0 1,0 1 0,0-1 0,0 0 0,0 1-1,0-1 1,0 0 0,0 0 0,0 0 0,0 0-1,0 0 1,0 0 0,0 0 0,0 0 0,-1-1-1,1 1 1,2-1 0,6-1-213,1-1 1,-1-1-1,0 0 0,-1 0 1,17-10-1,42-35-2448,-41 29 1140,-8 5 290,-13 11 627,-1 0-1,1 0 0,0 1 1,0-1-1,1 1 1,5-2-1,-11 4 574,0 1 0,1 0 0,-1 0 1,0 0-1,0 0 0,0 0 0,1-1 0,-1 1 0,0 0 0,0 0 0,1 0 0,-1 0 1,0 0-1,0 0 0,1 0 0,-1 0 0,0 0 0,0 0 0,1 0 0,-1 0 0,0 0 0,0 0 1,1 0-1,-1 0 0,0 0 0,0 0 0,1 1 0,-1-1 0,0 0 0,0 0 0,0 0 1,1 0-1,-1 0 0,0 1 0,0-1 0,0 0 0,1 0 0,-1 0 0,0 1 0,0-1 1,0 0-1,0 0 0,0 1 0,0-1 0,0 0 0,1 0 0,-1 0 0,0 1 0,0-1 1,0 0-1,0 0 0,0 1 0,0-1 0,0 0 0,0 1 0,0-1 0,0 0 0,0 0 0,0 1 1,-1-1-1,1 0 0,0 0 0,0 0 0,0 1 0,0-1 0,0 0 0,0 0 0,-1 1 1,1-1-1,-8 16 674,1-6-158,-1 2 3443,11-23-637,1 5-2957,0 0 1,0 0-1,1 0 0,-1 0 1,10-7-1,-9 8-137,0-1 1,0 1-1,0-1 0,8-13 0,-32 62 542,-14 46-1,32-88-732,0 0-1,1 1 1,0-1 0,-1 1-1,1-1 1,0 0-1,0 1 1,0-1 0,0 1-1,0-1 1,0 1-1,0-1 1,0 1 0,1-1-1,-1 0 1,0 1-1,1-1 1,0 1 0,-1-1-1,1 0 1,0 0 0,-1 1-1,1-1 1,0 0-1,0 0 1,0 0 0,0 0-1,0 0 1,0 0-1,0 0 1,1 0 0,0 1-1,0-2 7,-1 1 0,1-1 1,0 0-1,-1 1 0,1-1 0,-1 0 0,1 0 0,0 0 0,-1 0 0,1 0 0,0 0 0,-1-1 0,1 1 0,-1 0 1,1-1-1,-1 1 0,1-1 0,-1 0 0,1 0 0,-1 1 0,1-1 0,-1 0 0,0 0 0,0 0 0,1 0 0,-1 0 1,0-1-1,0 1 0,1-2 0,6-6 90,-4 9-55,-5 18-63,0-17 7,1 1 1,-1 0 0,1 0-1,0 0 1,-1 0 0,1-1 0,0 1-1,0 0 1,0 0 0,1 0 0,-1 0-1,0-1 1,1 1 0,-1 0-1,1 0 1,1 3 0,-1-5 2,0 0 1,-1 0 0,1 0-1,0 1 1,0-1 0,-1 0-1,1 0 1,0 0-1,0-1 1,0 1 0,-1 0-1,1 0 1,0 0-1,0 0 1,-1-1 0,1 1-1,0 0 1,-1-1-1,1 1 1,0-1 0,-1 1-1,2-1 1,15-14-48,-13 11 27,24-25-122,-1-2 0,-1 0 0,-2-2 0,21-37 0,-7 11 52,-23 36 68,140-223 51,-148 230-5,-15 20 5,-16 24-3,4 2-14,1 1-1,1 0 1,2 1-1,1 1 1,2 0-1,1 1 1,2 0-1,-11 62 1,19-80-6,0-1 0,1 1 1,1-1-1,0 0 0,4 25 1,-3-37-2,0 1 0,-1-1 1,2 0-1,-1 1 1,0-1-1,1 0 1,-1 0-1,1 0 0,0 0 1,0 0-1,0 0 1,0 0-1,4 3 0,-4-5 1,0 1 1,0-1-1,0 0 0,1 0 0,-1 0 0,0 0 0,0-1 0,1 1 1,-1-1-1,1 1 0,-1-1 0,1 0 0,-1 0 0,0 0 0,1 0 1,-1 0-1,1 0 0,-1-1 0,1 1 0,-1-1 0,4-1 0,5-3 16,-1 1-1,0-1 1,0-1-1,0 1 1,-1-2-1,0 1 1,10-10-1,55-60 132,-73 76-148,43-52 90,-2-1-1,-3-2 0,-2-2 1,-2-1-1,32-75 1,-58 110-73,-9 23-17,0 0-1,0 0 1,0 0 0,0 0 0,0 0 0,-1 0-1,1 0 1,0 0 0,0 0 0,0 0 0,0 0-1,0 0 1,0 0 0,0 0 0,0 0 0,0-1-1,0 1 1,0 0 0,-1 0 0,1 0-1,0 0 1,0 0 0,0 0 0,0 0 0,0 0-1,0 0 1,0 0 0,0 0 0,0 0 0,0 0-1,0 0 1,0-1 0,0 1 0,0 0 0,0 0-1,0 0 1,0 0 0,0 0 0,0 0-1,0 0 1,0 0 0,0 0 0,0 0 0,0-1-1,-7 11-13,-6 16 26,1 1 0,1 1 1,2 0-1,1 0 0,1 1 1,1 0-1,1 0 0,2 0 1,1 1-1,2-1 0,0 1 1,7 41-1,35 128-264,-41-184-103,-1-15 335,0 0 0,0 0-1,0 1 1,0-1 0,0 0-1,-1 0 1,1 0-1,0 0 1,0 0 0,0 0-1,0 1 1,0-1 0,0 0-1,0 0 1,0 0 0,0 0-1,0 0 1,-1 0-1,1 0 1,0 0 0,0 0-1,0 0 1,0 0 0,0 1-1,0-1 1,-1 0 0,1 0-1,0 0 1,0 0 0,0 0-1,0 0 1,0 0-1,-1 0 1,1 0 0,0 0-1,0 0 1,0 0 0,0 0-1,0 0 1,0-1 0,-1 1-1,1 0 1,0 0 0,0 0-1,-20-19-1663,-52-59-3706,-93-77 1,37 49 2545,-1 4 3446,127 101-412,1 0-1,-1 0 0,1 0 0,0-1 1,-1 1-1,1 0 0,0-1 0,0 1 1,0 0-1,0-1 0,0 0 0,-1-1 0,2 3-96,0-1 0,0 1 0,0-1 0,0 1-1,0 0 1,0-1 0,0 1 0,0 0 0,1-1-1,-1 1 1,0 0 0,0-1 0,0 1 0,0 0-1,0-1 1,1 1 0,-1 0 0,0-1-1,0 1 1,1 0 0,-1 0 0,0-1 0,0 1-1,1 0 1,-1 0 0,0-1 0,1 1 0,-1 0-1,0 0 1,1 0 0,-1 0 0,0 0 0,1-1-1,5 0 799,1 0 0,-1 0 0,0 1 0,12 0-1,-8-1-883,222-9 2904,-226 10-2962,-3 0 28,0 0 0,0 0 0,0 0 0,0 0 0,0-1 0,-1 0 0,1 1 0,0-1 0,0 0 0,0 0 0,-1 0 0,1-1 0,-1 1 0,5-4 0,-7 4-2,1 1 0,-1-1 0,0 0 0,0 0 0,0 0 0,0 0-1,1 0 1,-1 0 0,-1 0 0,1 0 0,0 0 0,0 1 0,0-1 0,0 0 0,-1-1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1689 15739,'52'-44'1864,"-20"15"-1605,436-339 1962,-298 239-1902,401-275 171,17 24-402,-529 342-97,205-118-607,-239 143 485,-9 6-146,-1-2-1,1 0 1,-1-1 0,-1 0-1,20-19 1,-16 7-143,-18 21 404,0 0 0,0 1-1,1-1 1,-1 0 0,0 1 0,0-1 0,0 0 0,0 1 0,0-1 0,0 0 0,0 1 0,0-1 0,0 0 0,0 1 0,0-1-1,-1 0 1,1 1 0,0-1 0,0 0 0,-1 1 0,1-1 0,0 1 0,-1-1 0,1 0 0,0 1 0,-1-1 0,1 1 0,-1-1 0,1 1-1,-1 0 1,1-1 0,-1 1 0,0-1 0,0 1 0,-22-10-621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20500,'-2'13'1849,"14"-6"-1241,6-6-488,12 2 272,5 0-1720,8 6 1328,3 2-360,14 18-360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2 515 20084,'-1'5'436,"1"2"-40,0-1-1,0 1 0,0 0 1,2 7-1,-2-13-335,1 0 1,-1 1-1,0-1 0,1 0 1,-1 1-1,1-1 0,-1 0 1,1 0-1,-1 0 0,1 0 1,0 0-1,0 1 0,0-1 1,-1 0-1,1-1 0,0 1 1,0 0-1,0 0 0,0 0 1,1 0-1,-1-1 0,0 1 1,0-1-1,0 1 0,1-1 1,-1 1-1,0-1 0,2 1 1,2-1 185,0 0 1,0-1 0,-1 1 0,1-1 0,0 0-1,0 0 1,-1 0 0,1-1 0,-1 0 0,1 0 0,6-3-1,46-34 1134,-53 37-1318,31-26 189,-1-2 1,-1-1-1,-2-1 0,-1-2 1,-2-1-1,-1-1 0,-2-1 1,21-42-1,-40 68-267,0-1-1,-1 0 1,0 1 0,6-25 0,-11 35 8,1-1 0,-1 1 0,0 0 0,0 0 0,0 0 0,0 0 0,0 0 0,0 0 0,0-1 0,0 1 0,0 0 0,0 0 0,-1 0 0,1 0 0,0 0 0,-1 0 0,1 0 0,-1-2 0,0 3 1,1 0 0,-1-1 1,0 1-1,1 0 0,-1-1 0,1 1 1,-1 0-1,1 0 0,-1 0 1,0-1-1,1 1 0,-1 0 1,0 0-1,1 0 0,-1 0 1,1 0-1,-1 0 0,0 0 1,1 0-1,-1 1 0,0-1 1,1 0-1,-2 0 0,-2 2-15,0 0 0,0 0-1,0 0 1,0 1 0,0-1-1,0 1 1,-5 5 0,-4 4 29,1 0 0,1 1 1,0 0-1,1 1 0,0 1 1,1-1-1,1 1 0,0 1 0,1 0 1,1 0-1,0 0 0,-3 18 1,8-31-4,0 0 0,1 1 1,0-1-1,-1 1 1,1-1-1,1 1 0,-1-1 1,0 1-1,1-1 1,0 0-1,-1 1 1,1-1-1,1 0 0,-1 1 1,0-1-1,1 0 1,0 0-1,-1 0 1,1 0-1,1 0 0,-1-1 1,0 1-1,1-1 1,4 5-1,-3-5-7,1 1 0,-1-1 1,1 0-1,-1 0 0,1-1 0,0 1 0,0-1 1,0 0-1,-1 0 0,1-1 0,0 0 0,0 0 0,0 0 1,0 0-1,0-1 0,9-1 0,1-2-26,-1-1 1,0 0-1,0-1 0,-1 0 1,1-1-1,21-15 0,-16 8-25,-1 0 0,-1-2 0,27-29 0,-44 52 118,-7 18 28,1-3 33,-6 41 1,12-58-131,0-1 0,0 1 1,0-1-1,1 0 1,0 1-1,0-1 1,0 0-1,2 6 0,-3-9-26,1 0-1,0 0 0,-1 0 0,1 0 1,-1 0-1,1 0 0,0 0 1,0 0-1,-1 0 0,1-1 0,0 1 1,0 0-1,0 0 0,0-1 0,0 1 1,0-1-1,0 1 0,0-1 0,0 0 1,0 1-1,1-1 0,-1 0 0,0 1 1,0-1-1,0 0 0,0 0 0,0 0 1,1 0-1,-1 0 0,0-1 1,0 1-1,0 0 0,0 0 0,0-1 1,0 1-1,0-1 0,1 1 0,0-1 1,5-3-284,0 0 1,-1 0 0,1 0-1,-1-1 1,0 0 0,0 0-1,0-1 1,-1 1 0,8-12-1,-3 3-37,0 0-1,-1-1 1,11-24 0,2-22-674</inkml:trace>
  <inkml:trace contextRef="#ctx0" brushRef="#br0" timeOffset="1">797 0 19132,'-21'0'2241,"1"17"-1273,0 2-568,2 4 1552,3 1-695,5 1-705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98 349 17580,'-1'-1'262,"-1"0"1,1-1-1,0 1 0,0 0 1,0 0-1,-1 1 1,1-1-1,-1 0 1,1 0-1,0 1 0,-1-1 1,0 1-1,1-1 1,-1 1-1,1-1 1,-1 1-1,1 0 0,-1 0 1,0 0-1,1 0 1,-3 0-1,1 1-99,1 0 0,0 0 1,0 0-1,-1 0 0,1 0 0,0 0 0,0 0 0,0 1 0,0-1 0,1 1 0,-1 0 1,-3 3-1,1 0-104,0 0 0,1 1 0,-1-1 0,1 1 0,0 0 1,1 0-1,0 0 0,0 0 0,0 0 0,-1 8 0,3-12-46,-1 1 0,1 0 0,0 0 0,0-1-1,0 1 1,0 0 0,0 0 0,1-1 0,0 1-1,-1 0 1,1-1 0,0 1 0,0-1 0,0 1 0,0-1-1,1 1 1,-1-1 0,1 0 0,0 0 0,-1 1-1,4 1 1,-2-2-6,-1 0 1,1-1-1,0 0 0,0 1 0,0-1 1,0 0-1,0-1 0,0 1 0,0 0 1,0-1-1,0 0 0,0 1 0,0-1 1,0 0-1,0-1 0,0 1 0,0-1 1,0 1-1,5-3 0,10-3 4,1 0 0,-2-2 0,1-1-1,-1 0 1,0-1 0,-1 0 0,16-14 0,2-4 18,-2-2 0,31-35-1,-39 37 1,37-54-1,-54 70-22,0 1 1,-1-1-1,0 0 1,-1-1-1,0 1 1,-1-1-1,0 0 1,2-17-1,-6 28-5,0 0 0,1 0 0,-1 0 0,0 1 0,0-1 0,-1 0 1,1 0-1,0 0 0,0 0 0,-1 0 0,1 0 0,-1 1 0,0-1 0,0 0 0,1 1 0,-1-1 0,0 0 0,0 1 0,0-1 0,-1 1 1,1-1-1,-3-1 0,2 2-1,0-1 1,0 2 0,0-1 0,-1 0-1,1 0 1,0 1 0,-1-1-1,1 1 1,-1 0 0,1 0-1,0 0 1,-1 0 0,1 0 0,0 0-1,-1 0 1,1 1 0,-1-1-1,1 1 1,-3 1 0,-7 3 18,0 0 0,1 1 1,0 1-1,-1 0 0,2 0 1,-1 1-1,1 0 0,1 1 1,-1 0-1,-8 12 0,-2 4 113,0 0-1,-31 57 1,46-71-72,-1-1-1,2 1 1,-1 0 0,-4 20 0,8-29-44,1 1-1,0-1 1,-1 1-1,1-1 1,0 1-1,0-1 1,1 0-1,-1 1 1,0-1-1,1 1 1,0-1-1,1 4 1,-2-5-7,1 0 0,0 1 0,0-1 1,0 0-1,0 0 0,0 0 0,1 0 1,-1 1-1,0-2 0,0 1 0,1 0 0,-1 0 1,1 0-1,-1-1 0,0 1 0,1 0 1,-1-1-1,1 0 0,0 1 0,-1-1 0,2 0 1,9 1 0,0 0 0,0-1 0,0 0 0,0-1 0,0-1 0,-1 0 1,16-5-1,83-31-103,-56 17 49,-32 13 17,-12 3 1,1 1 1,0 1-1,-1 0 0,2 0 1,-1 1-1,0 0 0,19 0 1,-29 2 23,0 0 0,0 0 0,0 1 0,0-1 0,0 0 0,0 0 1,0 0-1,0 1 0,0-1 0,0 1 0,-1-1 0,1 0 0,0 1 1,0 0-1,0-1 0,0 1 0,-1-1 0,1 1 0,0 0 0,0 0 1,-1-1-1,1 1 0,-1 0 0,1 0 0,0 1 0,0 0 7,-1 0 0,1 1 0,-1-1-1,0 0 1,1 1 0,-1-1 0,0 1-1,0-1 1,-1 0 0,0 5 0,-2 6 61,-1 0 1,0 0 0,-7 14-1,8-20-15,-8 17 68,5-10-26,-1 0 1,2 1-1,-7 29 0,12-43-117,-1-1 0,1 1 0,0-1 0,0 0 0,0 1 1,0-1-1,0 1 0,0-1 0,0 1 0,0-1 0,0 0 0,0 1 0,0-1 0,0 1 0,0-1 0,0 0 0,1 1 0,-1-1 0,0 1 0,0-1 1,0 0-1,1 1 0,-1-1 0,0 0 0,0 1 0,1-1 0,-1 0 0,0 1 0,1-1 0,-1 0 0,0 0 0,1 1 0,-1-1 0,0 0 0,1 0 1,-1 0-1,1 1 0,-1-1 0,0 0 0,1 0 0,-1 0 0,1 0 0,-1 0 0,1 0 0,-1 0 0,0 0 0,1 0 0,-1 0 0,1 0 0,-1 0 1,0 0-1,1-1 0,-1 1 0,1 0 0,-1 0 0,0 0 0,1 0 0,-1-1 0,0 1 0,1 0 0,-1-1 0,27-14-517,-26 14 518,20-15-469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24 282 16251,'-15'8'2640,"7"-9"2063,11-2-4337,0 0 0,0 0 0,1 1-1,-1-1 1,1 1 0,0 0-1,0 0 1,0 0 0,8-2 0,0 0-3,80-32 590,19-8-629,-94 37-314,-1-2 0,1-1 0,-2 0 0,21-16 0,-33 23-7,0 0-1,-1 0 0,1 1 1,0-2-1,-1 1 0,0 0 1,0 0-1,0-1 1,0 0-1,0 1 0,-1-1 1,1 0-1,0-5 1,-2 7-2,1 0 0,-1 0 1,0 0-1,0 0 0,-1 0 1,1 0-1,0 0 1,-1 0-1,1 0 0,-1 0 1,1 0-1,-1 0 0,0 1 1,0-1-1,0 0 1,0 0-1,0 1 0,0-1 1,-1 0-1,1 1 0,0 0 1,-1-1-1,1 1 1,-1 0-1,0-1 0,1 1 1,-1 0-1,-3-1 1,-1-1-1,0 1 1,1 0 0,-1 0 0,0 1 0,0-1 0,0 1 0,0 1-1,-1-1 1,1 1 0,0 0 0,0 0 0,0 1 0,0 0 0,0 0-1,0 0 1,0 1 0,0 0 0,0 0 0,1 0 0,-1 1 0,-10 6-1,6-2 4,0 0 0,0 1 0,1-1 0,-1 2 0,2 0 0,-1 0 0,1 0 0,1 1-1,0 0 1,-7 12 0,9-11 4,0-1 0,0 1 0,1 0 0,0 1 0,1-1 0,1 1 0,-3 17 0,5-25-7,0-1 0,0 1 0,0-1-1,0 1 1,0-1 0,1 1 0,-1-1 0,1 1 0,0-1 0,0 0 0,0 1 0,1-1 0,-1 0 0,1 0 0,0 0 0,-1 0 0,2 0 0,-1 0 0,0-1 0,0 1 0,1-1 0,-1 1 0,1-1 0,0 0 0,0 0 0,0 0 0,0 0 0,0-1 0,6 3 0,1-1-6,0-1 0,0 0 0,0-1 1,0 0-1,0-1 0,0 0 0,0-1 0,1 0 0,-1 0 1,0-1-1,-1 0 0,1-1 0,14-5 0,14-8-37,68-37 0,-105 53 41,108-70-111,-51 31-43,-57 38 146,0 0 1,0 1 0,0-1 0,0 0 0,0 1-1,0-1 1,0 1 0,1 0 0,-1-1 0,0 1 0,0 0-1,0-1 1,0 1 0,1 0 0,-1 0 0,2 0-1,-2 1 5,-1-1 0,1 0 0,-1 1-1,1-1 1,0 0 0,-1 1 0,1-1-1,-1 1 1,1-1 0,-1 1 0,0-1-1,1 1 1,-1-1 0,1 1 0,-1-1-1,0 1 1,1 0 0,-1-1 0,0 1-1,0-1 1,1 2 0,0 5-3,0-1 1,-1 0-1,0 1 1,0-1 0,-1 8-1,0 0 19,1-2-55,0-7 67,0 0 1,0 0-1,0 0 1,0 0-1,1 0 1,1 6-1,-1-10-30,-1-1-1,0 1 0,0-1 0,1 1 0,-1-1 0,0 1 0,1-1 1,-1 1-1,0-1 0,1 1 0,-1-1 0,1 1 0,-1-1 0,1 0 1,-1 1-1,1-1 0,-1 0 0,1 0 0,-1 1 0,1-1 0,-1 0 1,2 1-1,-1-1-37,1 0 1,-1-1-1,1 1 1,-1 0 0,0 0-1,1-1 1,-1 1-1,0 0 1,1-1 0,-1 1-1,0-1 1,1 0-1,1-1 1,6-4-286,0-1 1,-1 0-1,9-9 1,-10 9 173,9-8-242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93 21461,'1'-2'295,"3"-21"1362,-3 16-903,-5 11-50,-147 331 3290,144-318-3911,3-8-21,-1 1 0,1 0-1,1 0 1,0 0 0,1 0 0,-1 0 0,2 1-1,0-1 1,0 0 0,1 13 0,0-22-52,0 0 1,0 1-1,0-1 0,1 0 1,-1 0-1,0 0 1,1 0-1,-1 0 0,0 0 1,1 0-1,0 0 1,-1 0-1,1 0 1,0 0-1,-1 0 0,1 0 1,0 0-1,0 0 1,0-1-1,-1 1 1,1 0-1,0-1 0,0 1 1,0-1-1,0 1 1,1-1-1,-1 1 1,0-1-1,0 1 0,0-1 1,0 0-1,0 0 1,0 0-1,1 0 0,0 0 1,4 0 16,-1-1-1,0 0 1,1 0-1,-1-1 1,0 0 0,0 0-1,7-3 1,28-16 127,-1-1 0,-1-3 0,0 0 0,56-53 1,124-141 440,-187 186-536,-13 14-194,0-1-1,-1 0 0,-1-1 0,13-25 1,-29 44-1973,-6 5 1635,-6 6 366,-12 16-502,-12 7-155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18764,'15'20'2513,"-4"5"-1561,6-5-512,3 0 1528,3-3-1840,3-4 584,-2-11-592,4-4-224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19484,'-5'1'298,"-16"3"1031,-1 2 1,1 0 0,-22 11 0,38-15-1143,0 0 0,0 0 0,1 1 0,-1 0 0,1 0 0,-1 0 0,1 0 0,0 1 1,1 0-1,-1 0 0,1 0 0,-1 0 0,1 0 0,0 1 0,1-1 0,-1 1 0,1 0 0,-3 9 0,5-13-172,-1 0-1,1 0 0,0 0 1,-1 0-1,1 0 1,0 0-1,0 0 0,0 1 1,0-1-1,0 0 0,0 0 1,0 0-1,1 0 0,-1 0 1,0 0-1,0 1 0,1-1 1,-1 0-1,1 0 0,-1 0 1,1 0-1,0 0 0,-1 0 1,1-1-1,1 3 0,0-2-3,0 0 0,0 0 0,0 0 0,-1-1 0,1 1 0,0 0 0,0-1 0,0 0-1,0 1 1,1-1 0,-1 0 0,0 0 0,2 0 0,9-2 14,0 1 1,0-2-1,19-6 1,-31 9-21,158-61 212,-53 18-108,-105 43-107,7-3 7,0 0 1,0 1 0,1 0-1,12-2 1,-20 4-7,0 0-1,0 0 1,0-1 0,0 1 0,0 0 0,0 1 0,0-1-1,0 0 1,0 0 0,0 0 0,0 0 0,0 1 0,0-1-1,0 1 1,0-1 0,0 0 0,-1 1 0,1 0 0,0-1-1,0 1 1,0-1 0,-1 1 0,1 0 0,0 0 0,-1-1-1,1 1 1,-1 0 0,1 0 0,-1 0 0,1 0 0,-1-1-1,1 1 1,-1 0 0,0 0 0,0 0 0,1 0-1,-1 0 1,0 0 0,0 0 0,0 0 0,0 0 0,0 0-1,0 0 1,0 0 0,-1 0 0,1 0 0,0 0 0,-1 1-1,-5 17 19,-5 20 76,11-38-100,0 0-1,0-1 1,0 1-1,0 0 1,0 0-1,0 0 1,0 0-1,0-1 1,0 1-1,0 0 1,0 0-1,0 0 1,1-1-1,-1 1 1,0 0 0,1 0-1,-1-1 1,0 1-1,1 0 1,-1 0-1,1-1 1,-1 1-1,1-1 1,-1 1-1,1 0 1,0-1-1,-1 1 1,1-1-1,0 1 1,-1-1-1,1 0 1,0 1-1,0-1 1,-1 0-1,1 1 1,0-1-1,1 0 1,10 0-410,0 0 0,0 0 1,0-2-1,0 1 0,-1-2 1,1 1-1,0-2 0,12-4 1,-1 0 216,16-3-581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20476,'-15'0'599,"0"0"-1,0 1 0,0 0 0,0 2 0,0-1 1,1 2-1,-1 0 0,1 1 0,0 0 1,0 1-1,0 1 0,1 0 0,-17 13 0,28-19-599,1 0-1,0 0 0,-1 0 0,1 0 0,0 1 0,-1-1 1,1 0-1,0 1 0,0-1 0,0 1 0,0-1 0,1 1 0,-1 0 1,-1 2-1,2-3-9,0 0 0,0 0 1,1-1-1,-1 1 0,0 0 1,0 0-1,0-1 0,0 1 1,1 0-1,-1 0 0,0-1 1,1 1-1,-1 0 0,0-1 1,1 1-1,-1 0 0,1-1 1,-1 1-1,1-1 0,0 1 1,-1-1-1,1 1 0,-1-1 1,1 1-1,0-1 0,-1 0 0,1 1 1,0-1-1,0 0 0,-1 0 1,1 1-1,0-1 0,0 0 1,0 0-1,19 4-163,1-1-1,-1-1 1,0-1-1,1-1 1,34-4-1,-9 1-26,-32 3 144,-3-1 17,1 0 0,-1 1-1,0 1 1,0 0-1,12 3 1,-23-4 49,1 0-1,0 0 0,0 0 1,0 0-1,0 1 1,-1-1-1,1 0 1,0 1-1,0-1 1,-1 1-1,1-1 1,0 1-1,-1-1 0,1 1 1,-1-1-1,1 1 1,0 0-1,-1-1 1,1 1-1,-1 0 1,1 1-1,-1-1 8,0-1 0,0 1 0,0 0 0,0 0 0,0-1 0,0 1 0,0 0 0,-1 0 0,1-1 0,0 1 0,0 0 0,-1-1 0,1 1 0,0 0-1,-1-1 1,1 1 0,-1 0 0,0 0 0,-4 4 104,0 0 1,-1-1-1,1 0 0,-7 4 0,12-8-115,-24 16 302,0-2-1,-1 0 1,0-2 0,-1-1 0,-43 12-1,44-19-715,25-4 383,0 0 1,0 1-1,0-1 0,-1 0 1,1 0-1,0 0 0,0 0 1,0 0-1,0 0 0,-1 0 1,1 0-1,0 0 0,0 0 0,0 0 1,-1 0-1,1 0 0,0 0 1,0-1-1,0 1 0,0 0 1,-1 0-1,1 0 0,0 0 1,0 0-1,0 0 0,0 0 1,-1 0-1,1-1 0,0 1 1,0 0-1,0 0 0,0 0 1,0 0-1,0 0 0,0-1 1,-1 1-1,1 0 0,0 0 1,0 0-1,0-1 0,0 1 1,0 0-1,0 0 0,0 0 0,0 0 1,0-1-1,0 1 0,0 0 1,0 0-1,0 0 0,0-1 1,0 1-1,0 0 0,0 0 1,0 0-1,0 0 0,1-1 1,-1 1-1,0 0 0,0 0 1,0 0-1,9-12-896,3 3 563,-1-1 0,1 1 0,26-14 0,19-7-611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9:1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21981,'-11'14'1211,"-37"53"1256,44-61-2176,1 0 0,-1 1-1,1-1 1,1 1 0,-1-1-1,1 1 1,0 0 0,-1 13-1,3-18-248,0-1 0,0 1 0,0-1 0,0 1 0,0-1 0,1 1 0,-1 0 0,1-1 0,-1 0 0,1 1-1,-1-1 1,1 1 0,0-1 0,0 1 0,-1-1 0,1 0 0,0 0 0,0 0 0,1 1 0,-1-1 0,0 0-1,0 0 1,0 0 0,1-1 0,-1 1 0,0 0 0,1 0 0,-1-1 0,1 1 0,-1-1 0,1 1 0,-1-1 0,1 0-1,-1 1 1,4-1 0,5 1 5,0-1-1,0 0 1,0 0 0,14-3-1,26-6-147,-1-3 0,83-30 0,29-9-325,-157 50 418,27-3-106,-31 4 117,1 0-1,0 0 1,-1 0-1,1 0 1,-1 0-1,1 0 1,-1 1-1,1-1 1,-1 0-1,1 0 1,0 0-1,-1 1 1,0-1-1,1 0 1,-1 1-1,1-1 1,-1 1-1,1-1 1,-1 0-1,0 1 1,1-1-1,-1 1 1,0-1-1,1 1 1,-1-1-1,0 1 1,0-1-1,1 1 1,-1-1-1,0 1 1,0-1-1,0 1 1,0 0-1,0-1 1,0 1-1,0-1 1,0 1-1,0-1 0,0 1 1,0 0-1,0-1 1,0 1-1,0-1 1,-1 1-1,1 0 1,-1 2 25,0 0 15,1-1-1,-1 1 1,0 0 0,1 0-1,0-1 1,-1 1 0,1 0-1,1 0 1,-1 4 0,1-6-29,0 0 0,-1 0 0,1 0 0,0 0 0,0 0 0,-1 0 0,1-1 0,0 1 0,0 0 0,0 0 0,0-1 0,0 1 0,0 0 0,0-1 0,0 1 0,1-1 0,-1 0 0,0 1 0,0-1 0,0 0 0,0 0 0,1 1 0,-1-1 0,0 0 0,0 0 0,3-1 0,27 1 79,1-2-1,-1-1 0,37-9 1,-7 1-77,6 1-35,-17 1-70,0 2 1,1 2-1,74 3 0,-120 2 89,0 1-1,0-1 1,0 1-1,0 0 1,-1 0-1,7 3 1,-10-3 9,0-1 0,-1 1 0,1-1 0,0 1 0,0-1 0,0 1 0,0 0 0,-1-1 0,1 1 0,0 0 0,-1 0 1,1 0-1,-1 0 0,1-1 0,-1 1 0,1 0 0,-1 0 0,1 0 0,-1 0 0,0 0 0,0 0 0,0 0 0,1 0 0,-1 0 0,0 0 0,0 0 0,0 0 0,0 0 1,-1 0-1,1 0 0,0 0 0,0 0 0,-1 0 0,1 1 0,-1-1 16,1 0-1,-1 0 1,1 0 0,0 0-1,-1 0 1,1 0 0,0-1-1,0 1 1,-1 0 0,1 0 0,0 0-1,0 0 1,0 0 0,0 0-1,0 0 1,1 0 0,-1 0-1,0 0 1,0 0 0,1 0 0,-1 0-1,0-1 1,2 3 0,-1-3-7,1 0 0,0 1 0,-1-1 0,1 0 0,0 0 0,0 0 0,-1 0 0,1 0 0,0-1 1,-1 1-1,1 0 0,0-1 0,-1 1 0,3-2 0,47-15-258,-30 9-782,0 1 1,27-4-1,-36 10-524,-12 2 1503,1-1 1,-1 0-1,0 0 1,0 1 0,0-1-1,0 0 1,0 0 0,0 1-1,0-1 1,0 0-1,0 1 1,0-1 0,0 0-1,0 0 1,0 1-1,0-1 1,0 0 0,0 0-1,0 1 1,0-1-1,0 0 1,-1 1 0,1-1-1,0 0 1,0 0-1,0 0 1,0 1 0,0-1-1,-1 0 1,1 0 0,0 1-1,0-1 1,-1 0-1,1 0 1,0 0 0,0 0-1,-1 0 1,1 1-1,0-1 1,-1 0 0,-10 12-1044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84 17860,'2'-3'298,"0"0"1,-1-1 0,1 1-1,-1 0 1,1-1 0,-1 0-1,0 1 1,0-1 0,-1 0-1,1 1 1,-1-1 0,0-4-1,0 6-194,-1 1-1,0-1 1,1 0 0,-1 1-1,0-1 1,0 0-1,0 1 1,0-1-1,0 1 1,-1 0 0,1-1-1,0 1 1,-1 0-1,1 0 1,-1 0-1,1 0 1,-1 0-1,1 0 1,-1 0 0,0 0-1,0 1 1,1-1-1,-1 1 1,0-1-1,0 1 1,-2 0 0,-3-2 14,-1 1 1,0 1 0,1 0 0,-1 0 0,0 0 0,0 1 0,1 0-1,-1 0 1,1 1 0,-1 0 0,1 1 0,0-1 0,-1 2 0,-7 4-1,-4 2-28,0 2 1,2 0-1,-31 26 0,31-23-1,1 1 1,1 1-1,0 0 0,-12 20 1,22-31-57,1 1 1,0-1-1,1 1 1,-1 0-1,1 0 1,1 1-1,-1-1 1,1 1-1,1-1 1,-1 1-1,1-1 1,1 1-1,-1 0 1,1 0-1,2 10 1,-2-15-26,2 1 0,-1-1 1,0 1-1,1-1 0,0 1 1,0-1-1,0 0 1,0 0-1,0 0 0,1 0 1,-1 0-1,1 0 0,0-1 1,0 1-1,0-1 1,0 0-1,0 0 0,0 0 1,1 0-1,-1 0 0,1-1 1,-1 0-1,1 1 1,6 0-1,7 1-3,0 0 1,0-1 0,1 0-1,17-2 1,27-3-455,99-17 1,-72 6-3196,-85 13 2427,-11 1 682,-21 1-662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13619,'300'203'4545,"-224"-145"-3741,121 119 0,-61-30-550,134 188 0,-235-287-494,77 82 0,-98-117 169,1 0 0,-1 0-1,2-1 1,0-1 0,0-1 0,1-1 0,0 0-1,1-1 1,34 11 0,12-8-141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20580,'43'0'2409,"9"-4"-1577,15-15-336,15 2 1073,11-6-513,3 2-136,-6 4-688,-4 2-344,-17 11-1032,-10 4-289,-23 6 1089,-12 7-248,-15 4-264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18164,'-3'1'286,"0"1"1,0 0-1,0 0 1,0 0 0,1 1-1,-1-1 1,1 0-1,0 1 1,0 0-1,0-1 1,0 1-1,-2 3 1,4-4-120,-1 0 1,0 0 0,1 1-1,0-1 1,-1 0 0,1 0-1,0 0 1,0 0 0,0 0-1,0 0 1,0 0 0,1 0-1,-1 1 1,1-1 0,-1 0-1,1 0 1,0 0 0,0 0-1,0-1 1,0 1 0,1 2-1,5 6-17,-1-1 0,1-1 0,1 1-1,-1-1 1,1 0 0,1-1 0,0 0-1,0 0 1,0-1 0,1 0-1,-1 0 1,15 4 0,-18-7-298,1-1 1,-1 1 0,1-2-1,0 1 1,0-1-1,0 0 1,0 0-1,0-1 1,0 0 0,0 0-1,-1-1 1,1 0-1,0 0 1,0-1-1,0 1 1,-1-1 0,1-1-1,-1 0 1,1 1-1,10-8 1,-4 0-630,1 1 0,-2-2 0,0 0 0,0-1 0,-1 0 0,0 0 0,-1-1 0,-1 0 0,0-1 0,0 0 0,6-17 1,-13 23 902,-6 11 513,-8 17 831,-63 128 4308,-15 88-2062,88-229-3663,-2 3-145,1-1 1,0 1-1,1-1 0,0 1 1,1 0-1,0 0 1,0 0-1,1 12 1,0-21 77,0-1 0,0 1 0,0-1 0,1 1 0,-1 0 0,0-1 0,0 1 0,0-1 0,0 1 1,0-1-1,1 1 0,-1-1 0,0 1 0,0-1 0,1 1 0,-1-1 0,0 1 0,1-1 0,-1 0 0,1 1 0,-1-1 0,0 1 0,1-1 0,-1 0 0,1 0 0,-1 1 1,1-1-1,-1 0 0,1 0 0,-1 1 0,1-1 0,0 0 0,-1 0 0,1 0 0,-1 0 0,1 0 0,-1 0 0,1 0 0,-1 0 0,1 0 0,0 0 0,14-11-410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24741,'13'33'1857,"6"-16"-1449,9-4-200,18-13 504,9-1-136,9-9-296,5-7-200,-3 1-368,-3 0-160,-13 5-616,-8 5-305,-24 6 1001,-10 3-264,-16 7-168</inkml:trace>
  <inkml:trace contextRef="#ctx0" brushRef="#br0" timeOffset="1">40 245 20036,'25'8'2465,"9"-2"-1561,18-3-352,2-2 1184,8 1-663,4-2-121,-5 0-784,-2 1-544,-20 2 360,-9 1-128,-14-4-128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4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95 15371,'4'-3'528,"0"-1"0,-1 1 0,1-1 0,-1 0 0,1-1 0,-1 1 0,0 0-1,-1-1 1,4-6 0,-6 9-370,1 1-1,-1 0 1,0 0 0,1-1-1,-1 1 1,0 0 0,0-1-1,0 1 1,0 0-1,0-1 1,0 1 0,-1 0-1,1-1 1,0 1 0,-1 0-1,1-1 1,-1 0-1,0 0 5,0 1 0,-1-1 0,1 1 0,0 0 0,0-1 0,-1 1 0,1 0 0,-1 0 0,1 0 0,-1 0 0,0 0 0,1 0 0,-1 1-1,0-1 1,0 1 0,-1-1 0,-5-1-19,0 1-1,0 0 1,0 1 0,0 0-1,0 0 1,0 1-1,0 0 1,0 0 0,0 0-1,0 1 1,1 1-1,-1-1 1,1 1 0,-14 8-1,-9 6-102,1 0 0,-28 25 0,34-25-32,2 1 0,-35 37 0,48-45-7,0-1 0,0 1-1,1 0 1,1 1 0,0 0 0,0 0 0,1 0-1,-7 23 1,12-32-2,-1 1-1,0 0 1,0-1 0,1 1-1,0 0 1,-1-1-1,1 1 1,0 0 0,1 0-1,-1-1 1,0 1 0,1 0-1,-1-1 1,1 1-1,0 0 1,0-1 0,0 1-1,0-1 1,0 1 0,1-1-1,-1 0 1,1 0-1,0 1 1,-1-1 0,1 0-1,0 0 1,0-1 0,0 1-1,0 0 1,1-1-1,4 3 1,2 0-72,1-1-1,0 0 1,0-1 0,0 0-1,1-1 1,-1 0 0,0 0-1,1-1 1,12-1-1,6-2-375,-1-2 0,33-8-1,-14-1 126,-2 1-111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61 17316,'1'0'186,"0"-1"1,0 0-1,-1 1 1,1-1-1,0 0 1,0 0-1,-1 0 1,1 0-1,0 1 1,-1-1-1,1 0 1,-1 0-1,1 0 1,-1 0-1,1-2 1,-1 3-90,0-1-1,0 1 1,0-1 0,0 1 0,-1-1 0,1 1 0,0 0 0,0-1-1,0 1 1,0-1 0,0 1 0,-1 0 0,1-1 0,0 1 0,0-1-1,-1 1 1,1 0 0,0-1 0,-1 1 0,1 0 0,0-1 0,-1 1-1,1 0 1,0 0 0,-1-1 0,-1 0 91,0 1 0,0-1-1,0 0 1,0 1 0,0 0 0,0-1-1,-1 1 1,1 0 0,0 0 0,0 0 0,0 0-1,0 0 1,0 1 0,-3 0 0,-2 2-38,0-1 1,1 2-1,-1-1 0,1 1 1,0 0-1,0 0 1,0 1-1,1-1 1,-1 1-1,-6 9 0,8-10-135,1 1-1,-1-1 0,1 0 1,0 1-1,1 0 0,-1 0 1,1 0-1,0 0 0,0 0 1,0 0-1,1 0 1,0 1-1,0-1 0,-1 9 1,2-12-6,0 0 0,1 0 1,-1-1-1,0 1 1,0 0-1,1-1 1,-1 1-1,1 0 0,0-1 1,-1 1-1,1-1 1,0 1-1,0-1 1,0 1-1,0-1 0,0 1 1,0-1-1,1 0 1,-1 0-1,0 0 1,1 0-1,-1 0 0,0 0 1,1 0-1,0 0 1,-1 0-1,1-1 1,-1 1-1,1-1 0,0 1 1,-1-1-1,1 1 1,0-1-1,0 0 1,-1 0-1,1 0 0,3 0 1,1-1 37,-1 1 1,1-1 0,0 0-1,0-1 1,0 0-1,-1 1 1,1-2-1,-1 1 1,1-1-1,4-3 1,-1 0 57,-1 0 0,0-1 1,0 0-1,0 0 0,-1-1 0,9-13 0,-13 18-64,-1-1 0,1 0 0,-1 0 0,0 0 0,0 0 0,0-1 0,-1 1 0,1 0 0,-1-1 0,0 1 0,0-1 0,-1 1 0,1-1 0,-1 0 0,0 1 0,-1-1 0,0-5 0,1 8-25,-1 0-1,1 0 1,-1 0 0,0 0 0,0 0 0,0 0 0,0 0 0,0 0 0,0 1-1,0-1 1,-1 0 0,1 1 0,-1-1 0,1 1 0,-1-1 0,1 1 0,-1 0-1,0-1 1,-2 0 0,1 1-61,0 0 0,-1 0-1,1 0 1,0 0 0,-1 0-1,1 1 1,-1 0 0,1 0-1,0 0 1,-1 0 0,-3 1-1,-4 1-246,0 0-1,0 1 1,1 1-1,-1 0 1,1 0-1,-14 8 1,-24 19-480,25-16 188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18620,'19'3'962,"-1"0"0,1-1 0,0-1 0,34-2 0,75-16 942,-79 10-1064,148-23 1037,163-23-95,-2 27-1322,-344 26-465,1-1-27,1 1 1,-1 1-1,0 0 0,1 0 1,-1 2-1,18 5 0,-49-12-1341,-16-9-422,-20-15 629,24 11 415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22933,'2'0'176,"0"0"0,0 1 0,0-1 0,-1 1 0,1-1-1,0 1 1,0 0 0,0 0 0,-1 0 0,1 0 0,0 0 0,-1 0 0,1 0 0,-1 1 0,0-1 0,1 0 0,-1 1 0,0-1 0,0 1 0,0 0-1,0-1 1,0 1 0,0 0 0,0 0 0,0-1 0,0 4 0,2 5 281,1 1 0,-2 0 1,2 14-1,-3-20-311,2 15 113,-2-7-158,1 1 0,1-1 0,0 0 0,1 1 0,8 19 0,-10-30-134,-1-1 0,1 1-1,-1-1 1,1 1 0,0-1-1,0 0 1,0 1-1,0-1 1,1 0 0,-1 0-1,0-1 1,1 1 0,-1 0-1,1-1 1,0 0-1,0 0 1,-1 1 0,1-1-1,0-1 1,0 1 0,0 0-1,0-1 1,0 0 0,0 1-1,0-1 1,0 0-1,0-1 1,0 1 0,0 0-1,0-1 1,3-1 0,1 0-160,0 0 1,0 0-1,-1-1 1,1 0 0,-1 0-1,1-1 1,-1 1-1,0-2 1,5-4 0,1-1-31,-1-1 0,0 0 0,9-14 0,9-14-411</inkml:trace>
  <inkml:trace contextRef="#ctx0" brushRef="#br0" timeOffset="1">358 24 20052,'-23'37'2233,"-7"16"-1209,-3 1-352,0 9 1201,1 5-417,1-1-520,2-2-184,10-8-520,5-7-296,8-18-1136,6-6 1056,3-16-160,4-5-112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20900,'6'14'2121,"-12"12"-1337,-7 0-352,0 7 1617,2 6-1169,1 2-376,4 2-136,6-1-272,4-2-96,6-13-168,3-3-40,3-8-216,0-4-264,-5-11-801,-4-5 1161,-7-8-176,-7-1-128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20260,'0'7'2345,"5"1"-1513,15-8-288,11-2 1184,15 2-671,7-4-193,7-3-352,2-2-192,0-4-768,-6-4-2761,-6-2 2857,-10-5-360,-13-10-280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19 19012,'0'0'61,"1"0"0,-1 0 0,0 0 0,1-1 0,-1 1 0,0 0 0,1 0 0,-1 0 0,0-1-1,1 1 1,-1 0 0,0 0 0,1-1 0,-1 1 0,0 0 0,0 0 0,1-1 0,-1 1 0,0 0 0,0-1 0,0 1 0,0 0 0,1-1 0,-1 1 0,0-1 0,0 1 0,0 0-1,0-1 1,0 1 0,0 0 0,0-1 0,0 1 0,0-1 0,0 1 0,0 0 0,0-1 0,0 1 0,0 0 0,-1-1 0,1 1 0,0-1 0,0 1 0,0 0 0,0-1 0,-1 1-1,1 0 1,0 0 0,0-1 0,-1 1 0,1 0 0,0 0 0,-1-1 0,-1 0 65,1 1-1,-1-1 1,1 1-1,-1 0 1,1 0-1,-1-1 1,0 1-1,1 0 1,-1 0 0,1 0-1,-1 1 1,1-1-1,-3 1 1,-15 6 340,0 1 0,1 1 0,0 1 0,0 0 0,-24 20 0,29-21-383,-29 21 58,-47 42-1,78-62-100,0 0 0,0 1 0,2 1 0,-1 0 0,2 0 0,-1 1 0,2 0 0,-12 26 1,18-37-31,0 1 0,0-1 0,1 0 0,-1 0 0,1 1 0,-1-1 0,1 0 0,0 1 0,0-1 0,0 0 0,0 1 0,1-1 0,-1 0 0,0 0 0,1 1 0,0-1 0,-1 0 0,1 0 0,0 0 0,0 0 0,0 0 0,1 0 0,-1 0 0,0 0 0,1 0 0,-1 0 0,1-1 0,0 1 0,-1 0 0,1-1 0,0 0 0,0 1 0,0-1 0,0 0 0,0 0 0,0 0 0,0 0 0,5 1 0,4 1-43,1 0 1,0 0-1,0-1 0,0-1 0,0 0 1,15-1-1,-8-1-396,0-1 0,0 0-1,0-2 1,0 0 0,35-14 0,-30 9-89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 16652,'9'-13'1416,"-9"14"-1008,-7 11-152,-3 15 696,-3 8-240,1 6-352,0 5-144,3 1-95,3-1-49,6-6-273,3-7-199,3-14-328,2-11-64,1-22 528,0-13-160,-2-13-168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21181,'0'26'2579,"0"-23"-2319,0 1 1,0-1-1,0 1 1,0-1-1,0 1 1,1-1-1,-1 0 1,2 4-1,-1-6-221,0 1 1,-1-1-1,1 0 0,0 0 0,0 0 0,0 0 0,0 0 0,0 0 0,0 0 0,0 0 0,0 0 0,1-1 0,-1 1 1,0 0-1,0-1 0,1 1 0,-1-1 0,0 0 0,1 1 0,-1-1 0,1 0 0,-1 0 0,0 1 0,1-1 0,1-1 0,7 2-199,0-2-1,-1 0 0,1 0 1,0-1-1,0 0 0,-1 0 1,11-5-1,67-31-2369,-51 21 1224,41-20-1858,-77 37 3162,0 0 0,1 0 1,-1-1-1,0 1 0,0 0 0,0 0 1,1 0-1,-1 0 0,0 0 1,0 0-1,0 0 0,1-1 0,-1 1 1,0 0-1,0 0 0,1 0 1,-1 0-1,0 0 0,0 0 0,1 0 1,-1 0-1,0 0 0,0 0 1,1 0-1,-1 0 0,0 0 0,0 0 1,0 1-1,1-1 0,-1 0 1,0 0-1,0 0 0,1 0 0,-1 0 1,0 0-1,0 1 0,0-1 1,0 0-1,1 0 0,-1 0 0,0 0 1,0 1-1,0-1 0,-4 13 548,-15 13 741,-3-3-118,0 0-64,1 1 1,1 0 0,1 2 0,-27 47 0,44-70-1128,1 0-1,0 1 1,0 0 0,0-1-1,0 1 1,1-1 0,-1 1 0,1 0-1,0 7 1,0-11-10,0 1 0,0-1-1,0 1 1,0 0 0,1-1-1,-1 1 1,0-1 0,0 1 0,0-1-1,1 1 1,-1-1 0,0 1 0,1-1-1,-1 1 1,0-1 0,1 1 0,-1-1-1,1 0 1,-1 1 0,0-1 0,1 1-1,-1-1 1,1 0 0,-1 0 0,2 1-1,-1-1 0,0 0-1,1 0 1,-1 0-1,0 0 0,1 0 1,-1-1-1,0 1 1,0 0-1,1-1 1,-1 1-1,0-1 0,0 1 1,1-1-1,-1 0 1,0 0-1,1-1 0,14-11-458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27286,'0'1'2216,"-4"2"-1704,1-1-240,6-5 809,6 0-473,-1-6-760,4 1-632,-2-2 624,1 4-144,-4 5-121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6 144 21453,'-2'4'291,"1"0"0,1-1 0,-1 1 1,0 0-1,1-1 0,0 1 1,0 0-1,0 0 0,0 0 1,1-1-1,-1 1 0,1 0 0,0-1 1,0 1-1,1 0 0,-1-1 1,1 1-1,-1-1 0,1 0 1,0 0-1,0 1 0,1-1 0,-1-1 1,1 1-1,3 4 0,-1-4-351,-1 0 0,1 1 0,0-1 0,0-1 0,0 1 0,0-1 0,0 0 0,1 0-1,-1-1 1,0 1 0,1-1 0,0 0 0,-1-1 0,1 1 0,-1-1 0,9-1 0,-3-1-420,0 0 0,-1-1 0,1-1 0,0 1 0,-1-2 0,0 1 0,0-2 0,0 1 0,16-14 0,7-7-2315,35-36 1,-66 61 2642,69-73-4293,-29 23 7920,-47 54-2630,-10 10 36,-33 41 4109,-76 111-1,110-143-4994,1 0 1,1 1-1,1 0 0,1 1 0,1 0 0,1 1 0,1 0 0,-6 48 0,13-69-250,0-2 156,0 0 0,0 0 0,0 0 0,0 0 0,0 0 0,-1 0 0,1 0-1,-1 0 1,1-1 0,-1 1 0,0 0 0,1 0 0,-1 0 0,-1 1 0,-1-6-485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18148,'14'2'3557,"19"-4"-2724,178-36 3537,-51 8-3156,218-23-519,570-7 1,-854 59-716,45-1-1,156-20 1,-287 21 13,-1 0 0,1-1 1,0 0-1,8-4 0,-15 6-3,-1 0 0,0 0 0,0 0 0,1 0 0,-1 0 0,0-1 0,0 1 0,1 0 0,-1 0 0,0 0 0,0 0 0,0 0-1,1-1 1,-1 1 0,0 0 0,0 0 0,0 0 0,1-1 0,-1 1 0,0 0 0,0 0 0,0-1 0,0 1 0,0 0 0,0 0 0,0-1 0,0 1 0,1 0-1,-1 0 1,0-1 0,0 1 0,0 0 0,0 0 0,0-1 0,0 1 0,-1 0 0,1 0 0,0-1 0,0 1 0,0 0 0,0-1 0,0 1 0,0 0 0,0 0-1,0 0 1,-1-1 0,1 1 0,0 0 0,0 0 0,0 0 0,0-1 0,-1 1 0,1 0 0,0 0 0,0 0 0,-1 0 0,1-1 0,0 1 0,-16-9-918,15 9 813,-38-19-541,9 5 232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24413,'-1'24'2105,"9"0"-1513,2 1-304,9 3 800,1 2-280,4 2-280,6-5-192,8-5-400,6-9-192,3-13-344,8-2-304,-2-15-872,-2-6 1016,2-19 239,-2-1-303,-8-7-104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1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18692,'-37'51'2601,"-8"8"-1497,-11 8-360,-2 6 2121,2 5-1521,-2 1-288,13-8-432,7-3-240,11-11-640,4 2-784,10-11 888,3 1-208,3-2-128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15651,'2'-1'221,"0"-1"-1,0 1 1,1-1-1,-1 1 0,0 0 1,0 0-1,1 0 0,-1 0 1,1 0-1,-1 1 1,0-1-1,1 1 0,0 0 1,-1-1-1,1 1 1,-1 0-1,1 0 0,3 1 1,-1 0 73,0 0 0,-1 0 0,1 0 0,-1 1 0,1-1 0,-1 1 0,0 0 0,1 1 0,6 4 1,22 22 135,-2 2 0,-1 1 0,31 43 0,8 8-206,-33-44-450,2-2 1,1-1-1,2-2 1,1-2-1,2-2 0,1-2 1,1-2-1,1-2 1,1-1-1,1-3 0,57 14 1,-47-18-275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1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18188,'0'5'1584,"15"-2"-1048,4 1-248,15 13 681,4 5-169,15 13-336,8 4-152,15 11-232,-1-2-112,5 2-432,-2-6-176,-2-5 512,-8-6-32,-2-4-144,-11-7-96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2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4 13179,'-14'-2'123,"1"1"1,-1 0 0,0 1-1,0 0 1,1 1-1,-1 1 1,0 0 0,1 1-1,0 0 1,-1 1 0,1 1-1,1 0 1,-1 0-1,1 2 1,-12 7 0,-3 4 6,0 1 1,2 1 0,1 2 0,0 0-1,1 2 1,2 0 0,1 1 0,0 1-1,-22 41 1,6 2 13,2 0 1,-45 134-1,50-109-91,5 0 0,4 2-1,-13 152 1,26-128-32,5-1 0,22 186-1,-9-226-101,3 0-1,4-2 0,3 0 0,4-1 1,3-2-1,3 0 0,3-2 1,3-2-1,3-1 0,69 88 0,-90-132-65,1-1-1,1-1 1,0 0-1,2-2 1,45 32-1,-60-47 111,1-1-1,0 0 1,0 0-1,0-1 0,1-1 1,0 1-1,-1-1 1,1-1-1,0 0 0,0-1 1,0 1-1,0-2 1,1 0-1,-1 0 0,0 0 1,0-2-1,0 1 1,0-1-1,0-1 0,0 1 1,12-7-1,-2-1 62,0 0 1,-1-2-1,0 0 0,-1-2 0,0 0 1,-1 0-1,28-34 0,-4-1 170,54-86 1,-37 41 65,-5-3 1,-4-2-1,71-208 1,-71 141 105,49-314 0,-85 383-246,-4 0 0,-6-158 0,-6 202-79,-2 1 0,-3 0 0,-2 0 0,-2 1 1,-3 0-1,-29-71 0,35 103-101,0 1 1,-2 0-1,0 0 0,0 1 1,-2 0-1,0 1 1,-1 1-1,0 0 0,-2 1 1,1 0-1,-2 2 1,0-1-1,0 2 1,-1 1-1,0 0 0,-1 1 1,0 1-1,0 0 1,-1 2-1,0 0 0,0 2 1,-1 0-1,1 1 1,-30-1-1,10 6-436,1 1-1,-1 2 1,1 1 0,-74 23-1,38-4-196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92 214 13043,'-14'-19'1064,"1"-1"0,1 1 0,2-2 1,-1 0-1,2 0 0,1-1 0,-6-25 1,14 28 400,0 18-1423,0 1 1,0 0-1,0 0 0,0 0 0,0-1 1,0 1-1,0 0 0,0 0 0,1 0 1,-1-1-1,0 1 0,0 0 0,0 0 1,0 0-1,1 0 0,-1 0 0,0-1 1,0 1-1,0 0 0,1 0 0,-1 0 1,0 0-1,0 0 0,0 0 0,1 0 1,-1 0-1,0 0 0,0 0 0,0 0 1,1 0-1,-1 0 0,0 0 0,0 0 1,1 0-1,-1 0 0,0 0 0,0 0 1,1 0-1,1 2 110,1 0 0,-1-1-1,1 1 1,-1 0 0,0 0 0,0 0 0,0 1 0,0-1-1,2 4 1,78 107 1112,161 205-749,-133-202-709,25 29-3550,-133-142 3509,2 2-49,-5-9-609,-11-15-47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12411,'0'7'230,"1"-1"0,0 0 1,1 0-1,0 0 0,0 0 0,0 0 1,1 0-1,0 0 0,0-1 0,0 1 1,1-1-1,-1 0 0,1 0 1,1 0-1,-1-1 0,1 1 0,-1-1 1,11 7-1,5 3 247,2 0 0,0-1 1,31 13-1,-44-22-358,0 0 0,0-1 0,1 0 0,0 0 0,-1-1 0,18 2 0,-23-4-67,1 0 1,-1 0-1,0-1 0,0 1 1,1-1-1,-1 0 0,0 0 1,0 0-1,0-1 1,0 1-1,0-1 0,-1 0 1,1 0-1,0-1 1,-1 1-1,1-1 0,-1 1 1,3-4-1,3-4 83,-1-1 0,0 0 0,0 0 0,-1-1-1,0 0 1,-1 0 0,-1 0 0,0-1 0,3-13 0,4-19 94,6-60 1,-8 42-656,4-11-591,-4 33 693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2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120 655 18316,'-10'2'719,"-1"0"-227,0 0 0,-1 0 1,-21-1-1,31-1-402,1 0 1,-1 0 0,0 0 0,0 0-1,1 0 1,-1-1 0,1 1 0,-1 0-1,0-1 1,1 1 0,-1-1 0,1 0-1,-1 0 1,1 0 0,-1 1 0,1-1-1,-1 0 1,1-1 0,0 1 0,0 0-1,0 0 1,-1 0 0,1-1 0,1 1-1,-1-1 1,0 1 0,0-1 0,0 1-1,1-1 1,-1 1 0,1-1 0,-1 0-1,1 1 1,-1-4 0,2-7 213,1-1-1,0 0 1,0 1 0,1-1 0,1 1-1,0 0 1,8-15 0,2-10-35,6-21-96,-3-1 0,-2-1 0,13-113 0,-26 138-165,-1 17-21,0 1-1,6-25 1,-7 41 11,0 0-1,0 1 0,0-1 1,0 0-1,1 1 1,-1-1-1,0 1 1,0-1-1,0 0 1,1 1-1,-1-1 0,0 1 1,1-1-1,-1 1 1,0-1-1,1 1 1,-1-1-1,1 1 0,-1 0 1,1-1-1,-1 1 1,1-1-1,-1 1 1,1 0-1,-1-1 0,1 1 1,-1 0-1,1 0 1,0 0-1,0-1 1,0 2-3,0-1 1,1 0 0,-1 1 0,0-1 0,0 0 0,0 1 0,0 0-1,1-1 1,-1 1 0,0 0 0,0-1 0,0 1 0,0 0 0,0 1 0,7 6-23,-1 1 0,10 15 1,-15-21 19,111 150-1411,-98-136 862,1 0 0,1-1 0,0 0 0,1-2 0,1 0 0,25 14 0,-35-23 392,1-1 0,-1 1 0,1-1 1,14 3-1,-9-5-202,0 0 0,25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19676,'1'6'416,"-1"-1"0,0 1 0,0-1 1,0 1-1,-2 10 0,0 13 7,4 19 332,2 0 1,2 0 0,2 0 0,24 76 0,81 177 331,-108-289-1067,-2-8-29,-1 1-1,0-1 1,0 1 0,-1-1 0,1 1 0,-1 0-1,0 0 1,0-1 0,-1 1 0,1 0-1,-2 9 1,1-13-11,0 0-1,0-1 1,0 1-1,-1-1 1,1 1-1,0 0 1,0-1-1,-1 1 1,1-1-1,0 1 0,-1-1 1,1 1-1,-1-1 1,1 1-1,-1-1 1,1 0-1,-1 1 1,1-1-1,-1 0 1,1 1-1,-1-1 1,1 0-1,-1 0 1,0 1-1,1-1 1,-1 0-1,1 0 1,-1 0-1,0 0 1,1 0-1,-1 0 1,0 0-1,1 0 1,-1 0-1,0 0 1,1 0-1,-1 0 1,0-1-1,-28-9-819,-40-29-326,3-3 0,-91-73 1,143 104 1338,12 10-113,-22-21 422,16 9 82,8 13-531,0-1 0,0 1 0,0 0 0,0-1 0,0 1 0,0-1 0,0 1-1,0 0 1,0-1 0,0 1 0,0 0 0,1-1 0,-1 1 0,0 0 0,0-1 0,0 1 0,0 0 0,1-1 0,-1 1-1,0 0 1,0-1 0,1 1 0,-1 0 0,0 0 0,0-1 0,1 1 0,-1 0 0,0 0 0,1 0 0,-1-1 0,1 1 0,8-3 213,1 0 1,-1 1 0,1 1 0,0-1 0,-1 1 0,17 1 0,3-1-22,22-4-738,71-15-1,-95 13 271,0-1 1,-1 0-1,0-2 0,30-16 1,1-9-265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63 116 21429,'-10'24'942,"0"1"-400,0 1-1,2 0 1,0 0-1,2 1 1,-4 40-1,10-63-483,0 0 0,0 0 0,0 0 0,1 0 0,-1 0 0,1 0 0,0 0 0,1-1 0,-1 1 0,2 4 0,-2-7-46,-1 0 1,1-1 0,-1 1 0,1 0 0,0 0 0,-1-1 0,1 1 0,0 0-1,0-1 1,-1 1 0,1-1 0,0 1 0,0-1 0,0 1 0,0-1 0,0 1 0,-1-1-1,3 0 1,-2 1-4,1-1-1,-1-1 1,1 1-1,-1 0 1,1 0 0,-1 0-1,1-1 1,-1 1-1,0-1 1,1 1-1,-1-1 1,0 0-1,1 0 1,-1 1 0,2-3-1,4-3 5,0 0 1,-1-1-1,0 0 1,0 0-1,-1 0 0,1-1 1,-2 0-1,8-15 1,26-74 150,-35 87-142,11-32 206,-3 1 0,12-77 0,-32 271 470,9-127-692,1-1 1,2 0-1,0 0 0,10 32 0,-12-52-37,0-1-1,1 1 0,0-1 1,0 0-1,0 1 0,1-1 0,-1 0 1,1 0-1,0 0 0,0-1 1,1 1-1,5 4 0,-7-7-41,0 1 0,0-1 1,0 0-1,0 0 0,0 0 0,1 0 0,-1-1 0,0 1 0,1 0 1,-1-1-1,0 0 0,1 0 0,-1 1 0,0-1 0,1-1 1,-1 1-1,0 0 0,1 0 0,-1-1 0,0 0 0,1 1 0,-1-1 1,0 0-1,0 0 0,0 0 0,4-3 0,0 0-189,0-1 0,-1 1 0,0-1 0,0 0-1,0-1 1,-1 1 0,0-1 0,6-10 0,26-57-550,-27 54 492,21-51-756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85 17324,'-10'22'824,"2"1"0,0-1 0,1 1 0,1 1 0,2-1 0,-4 36 0,8-49-671,-1 0 0,1 0 0,1 0 0,-1 0-1,2 0 1,0 0 0,0 0 0,0 0 0,1 0-1,1-1 1,0 1 0,0-1 0,1 0 0,0-1-1,0 1 1,1-1 0,12 13 0,-17-19-153,0 0 1,1 0-1,-1-1 0,1 1 1,0-1-1,0 1 1,0-1-1,-1 0 0,1 0 1,0 0-1,1 0 0,-1 0 1,0 0-1,0-1 1,0 1-1,0 0 0,1-1 1,-1 0-1,0 0 0,0 1 1,1-1-1,-1-1 1,0 1-1,0 0 0,1 0 1,-1-1-1,0 0 0,0 1 1,0-1-1,0 0 1,0 0-1,0 0 0,0 0 1,0 0-1,0-1 0,0 1 1,2-3-1,3-3 2,-1 0-1,-1 0 1,1-1-1,-1 1 1,-1-1-1,0-1 1,7-16 0,5-23 39,-3-1 0,-2 0 1,-2-1-1,5-90 0,-14 133-3,0-1-1,0 1 0,-1-1 1,-2-11-1,3 19-33,0 0 0,0-1-1,0 1 1,0 0 0,0 0 0,0-1-1,0 1 1,0 0 0,0 0 0,0 0-1,0-1 1,0 1 0,0 0 0,0 0-1,-1-1 1,1 1 0,0 0 0,0 0-1,0 0 1,0-1 0,0 1 0,-1 0-1,1 0 1,0 0 0,0 0 0,0-1-1,-1 1 1,1 0 0,0 0 0,0 0-1,0 0 1,-1 0 0,1 0 0,0 0-1,0 0 1,-1 0 0,1 0 0,0 0-1,0 0 1,-1 0 0,1 0 0,0 0-1,0 0 1,-1 0 0,0 1 12,-1 1-1,1 0 1,0 0 0,0-1 0,0 1 0,0 0-1,0 0 1,1 0 0,-1 0 0,0 2 0,-5 23 80,0 0 0,2 0 1,1 0-1,1 0 0,2 0 1,0 1-1,2-1 0,8 41 1,-8-59-94,0 0 0,1 0 0,0 0 0,1-1 0,0 1 1,0-1-1,1 0 0,0 0 0,8 10 0,-10-15-75,-1 0-1,1-1 0,0 1 1,-1 0-1,1-1 0,0 0 1,1 0-1,-1 0 1,0 0-1,0 0 0,1-1 1,-1 1-1,1-1 1,0 0-1,-1 0 0,1-1 1,0 1-1,-1-1 0,1 1 1,0-1-1,0 0 1,0-1-1,-1 1 0,1-1 1,7-1-1,-6 0-107,-1 0 1,1-1-1,-1 1 0,1-1 0,-1 1 0,0-1 1,0-1-1,0 1 0,-1-1 0,1 1 1,4-8-1,0 1-55,-1-1 1,0-1-1,7-15 1,7-24-706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0 19716,'-11'162'5591,"12"-139"-5144,0 1 0,1-1 1,2 0-1,11 43 0,37 68 86,-13-35-640,-37-95 15,-1 1 1,0-1-1,0 0 0,0 0 1,0 1-1,0 4 1,-1-9 68,0 0 0,0 1 0,0-1 0,0 0 0,0 0 1,0 1-1,0-1 0,-1 0 0,1 0 0,0 1 0,0-1 0,0 0 0,0 0 1,0 1-1,0-1 0,0 0 0,0 0 0,-1 0 0,1 1 0,0-1 1,0 0-1,0 0 0,0 0 0,-1 0 0,1 1 0,0-1 0,0 0 0,0 0 1,-1 0-1,1 0 0,0 0 0,0 0 0,0 0 0,-1 0 0,1 0 1,0 1-1,0-1 0,-1 0 0,0-1-65,-1 1 0,1-1-1,0 0 1,-1 1 0,1-1 0,0 0-1,0 0 1,0 0 0,-1 0 0,1 0 0,-1-2-1,-78-86-3531,23 24 1849,-51-56 889,106 120 932,-15-24 505,16 24-512,1 1 1,0-1-1,-1 1 0,1-1 1,0 1-1,-1 0 0,1-1 1,0 1-1,0-1 0,0 0 0,0 1 1,0-1-1,-1 1 0,1-1 1,0 1-1,0-1 0,0 1 1,0-1-1,1 1 0,-1-1 1,0 1-1,0-1 0,0 1 1,0-1-1,0 1 0,1-1 0,-1 1 1,0-1-1,0 1 0,1-1 1,-1 1-1,0-1 0,1 1 1,-1 0-1,0-1 0,1 1 1,-1 0-1,1-1 0,-1 1 1,1 0-1,-1-1 0,1 1 1,-1 0-1,1 0 0,-1 0 0,1 0 1,-1-1-1,1 1 0,-1 0 1,1 0-1,20-2 766,-1 1 1,1 1-1,34 4 1,5 1-239,-57-5-561,21 1-182,0-1-1,0-1 1,-1 0-1,32-8 1,-49 6-130</inkml:trace>
  <inkml:trace contextRef="#ctx0" brushRef="#br0" timeOffset="1">1 229 18820,'4'-1'2657,"9"-6"-1609,13-9-448,5-3 1728,10 2-1367,2 0-713,1 8 80,-2 8-152,-15 1-384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18012,'1'-1'157,"-1"0"1,1 0-1,0 1 1,0-1-1,0 0 1,1 0-1,-1 1 1,0-1-1,0 0 0,0 1 1,0 0-1,1-1 1,-1 1-1,0-1 1,0 1-1,1 0 1,-1 0-1,0 0 1,0 0-1,1 0 1,-1 0-1,0 0 1,1 0-1,-1 1 0,0-1 1,0 0-1,1 1 1,-1-1-1,0 1 1,0-1-1,0 1 1,0 0-1,0-1 1,0 1-1,0 0 1,0 0-1,0 0 0,2 2 1,3 3 510,0 0-1,0 0 1,-1 1 0,8 11-1,1 5 242,-7-10-595,2 1 0,0-2 0,0 1-1,22 21 1,-29-33-299,0 1 0,1-1 1,-1 1-1,1-1 0,0 0 0,-1 1 0,1-1 0,0-1 1,0 1-1,0 0 0,0-1 0,0 1 0,-1-1 1,1 0-1,0 0 0,0 0 0,0-1 0,0 1 0,0-1 1,0 1-1,0-1 0,-1 0 0,1 0 0,0 0 0,-1 0 1,4-2-1,7-5 1,0 0 1,-1 0-1,20-18 0,-25 21-7,42-41 15,-34 31-15,0 1 1,0 1 0,25-17 0,-38 29-11,0 0 0,0 0 1,0 0-1,1 0 0,-1 0 0,0 0 0,0 0 1,1 1-1,-1-1 0,1 1 0,3-1 0,-4 2 0,-1-1 0,0 0 0,0 0-1,0 1 1,1-1 0,-1 0-1,0 1 1,0-1 0,0 1 0,0 0-1,0-1 1,0 1 0,0 0-1,0 0 1,0-1 0,0 1 0,1 2-1,1 3-5,0 0 0,0 0 0,0 0-1,-1 1 1,0-1 0,0 1 0,0 6-1,-1-7 6,0-1-1,1 1 1,-1-1-1,1 1 1,0-1-1,1 0 1,-1 0-1,7 9 1,-8-13 5,0 0 0,0 0 0,0 0 0,1-1 0,-1 1 0,0 0 0,0-1 0,1 1 0,-1-1 0,1 1 0,-1-1 0,1 0 0,-1 0 0,0 1 0,1-1 0,-1 0 0,1 0 0,-1-1 0,1 1 0,-1 0 0,1 0 0,-1-1 0,0 1 0,1-1 0,-1 1 0,0-1 0,1 1 0,-1-1 0,2-1 0,5-3 13,-1 0 0,0-1 0,10-9 0,-16 13-12,34-37 58,10-11-78,-41 47-1,0 0 0,-1-1 1,1 1-1,1 0 0,-1 1 1,0-1-1,1 1 0,0 0 1,8-3-1,-12 5 1,1-1 1,-1 1-1,0 0 1,1 0 0,-1 0-1,1 0 1,-1 1-1,0-1 1,1 0-1,-1 0 1,1 1-1,-1-1 1,0 1-1,0-1 1,1 1 0,-1 0-1,0-1 1,0 1-1,0 0 1,1 0-1,-1 0 1,0 0-1,0 0 1,-1 0 0,1 0-1,0 0 1,0 0-1,0 1 1,-1-1-1,1 0 1,-1 0-1,1 1 1,-1-1-1,1 2 1,2 6-235,-1 0 0,0 0-1,2 18 1,-4-21 42,5 47-3454,-5-66 2871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24581,'-7'9'1713,"1"1"-1929,-3-5-433,8-5 986,-5 0-153,-2-7-320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2:3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16588,'30'48'8943,"-1"13"-5608,-12-25-2575,38 62 0,-52-94-756,0 1 0,1-1 0,-1 0 0,1 0 0,0-1 0,0 1 0,0-1 0,0 0 0,1 0 0,6 3 0,-8-5-65,-1 0-1,1 0 0,0 0 1,-1-1-1,1 1 0,0-1 0,0 0 1,-1 0-1,1 0 0,0 0 1,0 0-1,0-1 0,-1 1 1,1-1-1,0 0 0,-1 1 0,1-1 1,0-1-1,-1 1 0,1 0 1,3-3-1,2-2-287,0 0 0,-1-1-1,0 0 1,0 0 0,0-1 0,-1 0 0,8-13-1,33-67-1265,-33 61 925,78-165-8704,-92 191 9438,0 0-1,0 0 0,1 0 1,-1 0-1,1 0 0,-1 0 1,1 1-1,-1-1 0,1 0 1,-1 0-1,1 0 0,0 1 1,-1-1-1,1 1 0,0-1 1,0 0-1,0 1 0,1-1 1,-2 2 90,1 0 0,-1 0 0,0 0 0,1 0 0,-1 0 0,0 1 0,0-1 0,0 0 0,0 0 1,0 0-1,0 1 0,-1-1 0,1 0 0,0 0 0,0 0 0,-1 0 0,0 2 0,-45 158 6412,-15 75-2246,49-138-4357,0 177 0,9-126-587,-1-74 161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3:0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12635,'-114'11'8316,"114"-11"-8246,0 0-1,0 0 1,0-1 0,0 1-1,-1 0 1,1 0 0,0 0-1,0 0 1,0 0 0,0 0-1,-1 0 1,1 0 0,0 0-1,0 0 1,0 0 0,0 0-1,0 0 1,-1 1 0,1-1-1,0 0 1,0 0 0,0 0-1,0 0 1,0 0 0,0 0-1,-1 0 1,1 0 0,0 0-1,0 0 1,0 1-1,0-1 1,0 0 0,0 0-1,0 0 1,0 0 0,0 0-1,-1 1 1,1-1 0,0 0-1,0 0 1,0 0 0,0 0-1,0 0 1,0 1 0,0-1-1,0 0 1,7 6 1092,14 5-543,1-6-420,0-1 0,0-1 0,0 0 1,35-2-1,47-6-92,108-18 1,-67 5-178,-95 12-38,73-5-408,-115 11 469,29 0-310,-31 1 222,-24 2 146,-35 1 0,-28 5 51,0-5 1,-133-8 0,161-3-33,18 2-1,0 1 0,0 2 0,0 1 0,-54 6 1,81-4-20,-27 6-56,34-6 44,1-1-1,-1 0 0,1 0 1,-1 0-1,1 1 1,0-1-1,-1 0 1,1 0-1,0 1 1,-1-1-1,1 0 1,0 1-1,-1-1 1,1 0-1,0 1 0,-1-1 1,1 0-1,0 1 1,0-1-1,0 1 1,-1-1-1,1 0 1,0 1-1,0 0 1,0 0-3,0 0 0,1-1 0,-1 1 0,0 0 1,1 0-1,-1 0 0,1-1 0,-1 1 0,1 0 1,-1 0-1,1-1 0,0 1 0,-1-1 0,1 1 1,0 0-1,-1-1 0,3 1 0,0 2-7,1-1-1,1 0 1,-1-1-1,0 1 0,0-1 1,1 1-1,-1-1 1,0-1-1,1 1 0,-1-1 1,7 1-1,55-5 30,-35 1 1,131-11 127,99-2-356,-123 26-772,-80-4 9,-57-6 942,-1 0-1,0 0 1,1 0-1,-1 0 1,1 0-1,-1 0 1,1 0-1,-1 0 1,1 0-1,-1 1 1,1-1-1,-1 0 1,0 0-1,1 0 1,-1 0-1,1 1 1,-1-1-1,0 0 1,1 0-1,-1 1 1,0-1-1,1 0 1,-1 1-1,0-1 1,1 0-1,-1 1 1,0 0-27,0-1 1,-1 1 0,1-1-1,0 1 1,-1-1-1,1 1 1,-1-1 0,1 0-1,-1 1 1,1-1-1,-1 0 1,1 1 0,-1-1-1,1 0 1,-1 0-1,1 1 1,-1-1 0,0 0-1,1 0 1,-1 0-1,1 0 1,-2 0 0,-17 4-658,0-2 1,-22 1-1,18-2 410,-25 1-358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3:0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 13243,'0'-1'100,"0"0"0,0 0 0,0 0 0,0 0 0,0 0 0,0 0 0,0 0 0,-1 0 0,1 0 0,0 0 0,-1 0 0,1 0 0,0 0 0,-1 0 0,1 0 0,-1 0 1,1 0-1,-1 1 0,0-1 0,1 0 0,-1 0 0,0 1 0,1-1 0,-1 0 0,0 1 0,0-1 0,0 1 0,0-1 0,0 1 0,1-1 0,-1 1 0,0 0 0,0-1 0,0 1 0,0 0 0,0 0 0,0 0 0,0 0 0,0-1 1,0 2-1,0-1 0,0 0 0,0 0 0,0 0 0,0 0 0,-2 1 0,-2 0 121,1 1 0,-1-1 1,1 1-1,-1 0 0,1 0 0,0 0 1,0 1-1,-7 4 0,0 4-109,1 0-1,0 0 0,0 1 0,1 1 1,1-1-1,0 1 0,0 1 0,2-1 1,0 1-1,0 0 0,-6 27 1,4-7-42,2 1 0,1 0 0,0 70 1,5-79-63,2 0 0,1-1 1,1 1-1,1-1 0,1 0 1,13 33-1,-14-43-8,2-1 0,-1 0 0,2 0 0,0 0 0,1-1-1,0 0 1,1-1 0,0 0 0,1-1 0,0 0 0,21 15 0,-28-23 1,0 0-1,1 0 1,0-1-1,-1 1 1,1-1-1,0 0 1,0-1-1,0 1 1,0-1 0,0 0-1,1 0 1,-1-1-1,0 0 1,0 0-1,1 0 1,-1 0 0,0-1-1,0 0 1,1 0-1,-1 0 1,9-4-1,-5 0 51,-1 1 0,1-1-1,-2 0 1,1-1 0,0 0-1,-1 0 1,0-1 0,-1 0-1,1 0 1,-1 0-1,6-11 1,5-11 241,0 0 0,-2-2 0,-1 0 0,-1-1-1,-2 0 1,-2 0 0,0-1 0,-2-1 0,-2 1 0,-1-1 0,-2 0 0,-1 0-1,-5-49 1,3 70-253,-1-1-1,-1 1 1,0 0-1,-1 0 1,0 0-1,-1 0 1,-1 1-1,0-1 1,-1 1-1,0 1 1,-8-12-1,10 18-111,1 0 0,-1 0 0,0 0 0,0 1 0,-1 0 0,1 0 0,-1 0 0,0 0 0,0 1 0,0 0 0,-1 1 0,1-1 0,-1 1 0,1 0 0,-1 1 0,0-1 0,1 1 0,-1 1 0,0-1-1,0 1 1,0 1 0,0-1 0,-9 3 0,6-1-63,0 0-1,1 2 1,-1-1-1,-9 6 1,-5 4-290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 15427,'11'-1'1481,"-12"11"-889,-11 5-240,-11 20 712,-7 9-200,-6 16-304,-4 6-144,0 9-152,1 1-119,9-7-330,7-6-111,16-19-296,9-17-80,18-35-232,8-21-208,15-28 624,6-15-209,13-21 89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14787,'9'-3'771,"5"-2"225,-13 5-957,0 1 0,-1-1 0,1 0 0,-1 0 0,1 1 1,-1-1-1,1 0 0,-1 1 0,1-1 0,-1 0 0,1 1 0,-1-1 0,1 1 0,-1-1 0,0 1 0,1-1 0,-1 1 0,0-1 0,1 1 1,-1 0-1,0-1 0,0 1 0,0-1 0,1 1 0,-1-1 0,0 2 0,4 20 387,-1 1-1,-1-1 1,-1 1-1,-3 41 1,0-19-88,-10 215 1260,0 30-1236,18-348-2325,-6 13 1479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14475,'10'-15'4458,"21"-26"-2505,1-1-1305,-10 10-318,2-5-125,2 2-1,35-37 1,-61 71-204,1 0 0,0 0 0,0 0 1,0 0-1,0 0 0,-1 1 0,1-1 0,0 0 0,0 0 0,0 1 0,1-1 0,-1 1 1,0-1-1,0 1 0,0-1 0,0 1 0,0 0 0,1 0 0,-1-1 0,0 1 0,0 0 1,1 0-1,-1 0 0,0 0 0,0 0 0,0 1 0,1-1 0,-1 0 0,0 1 0,0-1 1,0 0-1,0 1 0,0-1 0,0 1 0,0 0 0,0-1 0,0 1 0,0 0 0,0 0 1,0 0-1,0-1 0,1 3 0,3 4-3,-1-1 1,1 1-1,-2 1 0,1-1 1,3 10-1,-4-10 0,19 55-486,16 67 0,0 0-468,-26-91 610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75 17284,'0'-2'199,"0"-1"0,0 0 0,0 0 1,0 0-1,-1 0 0,1 0 0,-1 1 1,0-1-1,0 0 0,0 1 0,0-1 1,-2-3-1,2 5-150,1 1 0,-1-1 0,1 1-1,-1-1 1,1 1 0,-1-1 0,1 1 0,-1 0 0,0-1 0,1 1 0,-1 0 0,1 0-1,-1-1 1,0 1 0,1 0 0,-1 0 0,0 0 0,1 0 0,-1 0 0,0 0 0,0 0-1,-1 0 42,0 1 0,0-1 0,0 1-1,0 0 1,0 0 0,0 0 0,1 0-1,-1 0 1,0 0 0,-2 2 0,-7 9 67,0 0 0,0 1 1,1 0-1,1 1 1,0 0-1,1 1 0,-9 21 1,9-18-147,1 0 0,-7 29 1,12-39-12,0 0 1,1 0 0,0 0-1,0 1 1,1-1 0,0 0-1,1 1 1,1 8 0,-2-15-1,1 0 0,-1 0 0,0-1 0,1 1 0,0 0 0,-1-1 0,1 1 0,0-1 1,0 1-1,0 0 0,0-1 0,0 0 0,0 1 0,0-1 0,0 0 0,1 1 0,-1-1 0,0 0 1,3 1-1,-2-1 3,-1-1 1,1 1 0,-1-1-1,1 0 1,-1 0 0,1 1-1,0-1 1,-1-1-1,1 1 1,0 0 0,-1 0-1,1 0 1,-1-1 0,1 1-1,-1-1 1,1 1 0,1-2-1,3-1 22,1-1-1,-1 0 0,0 0 1,0-1-1,-1 0 1,1 0-1,6-9 0,1-3 89,-1-1-1,-1-1 0,-1 0 0,-1 0 0,0-1 0,-2 0 0,0-1 1,-1 0-1,3-26 0,-19 133 249,9-77-359,0-2-2,1 0 1,0 1-1,0-1 0,2 11 1,-2-17 0,0 0 0,0 0 0,1-1 0,-1 1 1,0 0-1,1 0 0,-1-1 0,0 1 1,1 0-1,-1 0 0,1-1 0,-1 1 1,1-1-1,-1 1 0,1 0 0,0-1 1,-1 1-1,1-1 0,1 1 0,-1-1 2,0 1 0,0-1 1,0 0-1,0 0 0,0 0 0,0 0 0,0 0 0,0-1 0,0 1 0,0 0 0,0 0 0,0-1 0,0 1 0,0 0 0,0-1 0,0 1 0,0-1 1,0 1-1,1-2 0,8-7 20,1 0 1,-2-1-1,1-1 0,-2 1 1,1-1-1,-1-1 1,7-13-1,-2 4 20,5-10 20,-13 22-32,0-1-1,1 1 1,0 1 0,0-1-1,14-13 1,-19 22-30,-1 0 0,0 0 0,0 0 0,1 0 0,-1 1-1,0-1 1,0 0 0,1 0 0,-1 0 0,0 0 0,0 0 0,0 0 0,1 1 0,-1-1-1,0 0 1,0 0 0,0 0 0,1 1 0,-1-1 0,0 0 0,0 0 0,0 0 0,0 1-1,0-1 1,1 0 0,-1 0 0,0 1 0,0-1 0,0 0 0,0 0 0,0 1-1,0-1 1,0 0 0,0 0 0,0 1 0,0-1 0,0 1 0,2 11 14,-1 33-17,-2-37 1,1 1 0,0 0 0,0-1 1,1 1-1,0-1 0,1 1 0,0-1 0,0 1 1,4 8-1,-5-16 1,-1 1 1,1-1 0,0 0-1,0 1 1,0-1-1,0 0 1,0 0-1,0 0 1,0 1 0,0-1-1,0 0 1,1-1-1,-1 1 1,0 0 0,1 0-1,-1 0 1,0-1-1,1 1 1,-1-1-1,1 1 1,1 0 0,0-1 1,0 0 1,0 0 0,0-1-1,0 1 1,0 0 0,-1-1 0,1 0-1,0 0 1,0 1 0,4-4-1,4-2 10,0 0 0,-1-1 0,0-1-1,13-12 1,16-20 58,57-74 0,-96 114-70,0-1 1,0 1-1,0 0 0,0-1 0,0 1 0,0 0 0,0-1 1,1 1-1,-1 0 0,0-1 0,0 1 0,0 0 0,1 0 1,-1-1-1,0 1 0,0 0 0,1 0 0,-1 0 0,0-1 1,1 1-1,-1 0 0,0 0 0,0 0 0,1 0 1,-1 0-1,0 0 0,1-1 0,-1 1 0,0 0 0,1 0 1,-1 0-1,0 0 0,1 0 0,-1 0 0,0 0 0,1 0 1,-1 1-1,0-1 0,1 0 0,-1 0 0,0 0 0,1 0 1,-1 1-1,4 17-3,-8 34-6,4-48 9,-4 21 8,2-13-28,1 0-1,0-1 1,0 1-1,1 0 1,2 16-1,-2-27-5,0 0-1,0-1 1,0 1-1,0 0 1,0-1-1,1 1 0,-1 0 1,0-1-1,0 1 1,1 0-1,-1-1 0,0 1 1,1-1-1,-1 1 1,0-1-1,1 1 0,-1-1 1,1 1-1,-1-1 1,1 1-1,-1-1 0,1 1 1,-1-1-1,1 0 1,0 1-1,-1-1 0,1 0 1,0 1-1,-1-1 1,1 0-1,0 0 0,-1 0 1,1 0-1,0 1 1,-1-1-1,1 0 0,0 0 1,-1 0-1,1-1 1,1 1-1,0-1-23,1 0 0,-1 0 0,1 0 0,-1-1-1,1 1 1,-1-1 0,0 1 0,5-5 0,12-15-249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21469,'-1'9'459,"0"-1"0,-1 1 0,0-1 0,0 0 0,-5 11 0,-4 16 215,5 5-327,2 1 0,1-1 0,2 1 0,8 70 0,-2-51-633,-5 63-1,0-121 249,0-1 0,0 0 0,0 1 0,0-1 0,0 1 1,0-1-1,-1 1 0,1-1 0,-1 0 0,1 1 0,-1-1 0,1 1 0,-1-1 0,-1 2 0,2-3 9,-1 0 0,1 0 0,0 0 0,-1 0 0,1 0-1,0 0 1,-1 0 0,1 0 0,0 1 0,-1-1-1,1 0 1,-1-1 0,1 1 0,0 0 0,-1 0 0,1 0-1,0 0 1,-1 0 0,1 0 0,-1 0 0,1 0-1,0-1 1,-1 1 0,1 0 0,0 0 0,0-1 0,-1 1-1,1 0 1,0 0 0,-1-1 0,1 1 0,0-1-1,-5-4-224,1-1-1,0 0 1,0 0-1,-3-7 0,-16-29 292,3-1-1,-17-51 1,36 94 5,1-1 1,-1 0 0,1 0-1,0 0 1,-1 0-1,1 0 1,0 0 0,-1 0-1,1 0 1,0 0 0,0 0-1,0 1 1,0-1 0,0 0-1,0 0 1,0 0 0,1 0-1,-1 0 1,0 0-1,0 0 1,1 0 0,-1 0-1,0 0 1,1 0 0,-1 0-1,1 1 1,0-1 0,-1 0-1,1 0 1,-1 1-1,1-1 1,0 0 0,0 1-1,-1-1 1,1 1 0,2-2-1,1 1 63,0 0 0,1 0 0,-1 1 0,0-1 0,1 1 0,8 1 0,6-1-180,183 1-3015,-163-5 2480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3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89 17788,'-30'60'3687,"-37"107"1,66-165-3638,0 0 1,1-1-1,-1 1 0,1 0 1,0 0-1,-1 0 1,1 0-1,0 0 1,0-1-1,0 1 1,0 0-1,0 0 1,2 3-1,-2-4-39,0-1 1,0 0-1,1 1 1,-1-1-1,0 0 1,1 1-1,-1-1 0,1 0 1,-1 1-1,0-1 1,1 0-1,-1 0 0,1 1 1,-1-1-1,1 0 1,-1 0-1,0 0 1,1 0-1,-1 0 0,1 0 1,-1 0-1,1 0 1,-1 0-1,1 0 1,-1 0-1,1 0 0,-1 0 1,1 0-1,-1 0 1,1 0-1,0-1 0,4-1-1,-1 0-1,1 0 0,-1-1 0,1 0 0,-1 0 0,0 0 0,7-7 0,48-56-114,-44 46 67,1 2 0,1 0-1,0 1 1,33-25 0,-49 41 37,1 0-1,-1 1 1,0-1 0,0 0 0,1 0 0,-1 1 0,0-1-1,1 1 1,-1-1 0,0 1 0,1 0 0,-1-1-1,1 1 1,-1 0 0,1 0 0,-1 0 0,1 0-1,-1 0 1,1 0 0,-1 0 0,1 1 0,1 0-1,-2 0 6,1 0-1,-1 0 1,0 0-1,0 0 1,0 1-1,1-1 0,-1 0 1,0 1-1,-1-1 1,1 1-1,0-1 1,0 1-1,-1-1 1,1 1-1,-1-1 0,1 1 1,-1 0-1,0-1 1,1 3-1,1 34 113,-2-28-70,1-1 0,0 1-1,3 13 1,-4-22-42,0 0 0,1 0 0,-1 0 0,1 0 0,-1 0 0,1 0 0,0 0 0,-1 0 0,1 0 0,0 0 0,0 0 0,0 0 0,0-1 0,0 1 0,-1 0 0,1-1 0,0 1 0,1 0 1,-1-1-1,0 0 0,0 1 0,0-1 0,0 1 0,0-1 0,0 0 0,0 0 0,1 0 0,-1 0 0,0 0 0,0 0 0,0 0 0,0 0 0,1 0 0,-1-1 0,0 1 0,0 0 0,0-1 0,2 0 0,8-3-4,0 0-1,-1 0 0,13-9 1,-10 6-26,40-23-68,20-10-83,-66 37 146,0 0-1,0 1 0,0-1 0,0 2 0,0-1 0,0 1 1,1 0-1,10 0 0,-16 1 24,-1 0 0,1 1 0,0-1 0,-1 1 0,1 0 0,-1-1 0,1 1 0,-1 0 0,1 0 0,-1 0 0,1 0 0,-1 0 0,0 0 0,0 0 0,1 1 0,-1-1 0,0 0 0,1 3 0,-1-3 8,-1 0 0,1 0 1,-1 0-1,1 0 0,-1 0 1,1-1-1,-1 1 0,1 0 0,0 0 1,0-1-1,-1 1 0,1 0 0,0-1 1,0 1-1,0-1 0,-1 1 1,1-1-1,0 1 0,0-1 0,0 0 1,0 0-1,0 1 0,0-1 1,0 0-1,0 0 0,0 0 0,0 0 1,0 0-1,0 0 0,0 0 1,0 0-1,0 0 0,0-1 0,0 1 1,0 0-1,0-1 0,1 0 1,7-5 7,-1 0 1,0-1-1,0 0 1,0-1 0,11-14-1,12-12-30,-7 9-50,-17 17 33,0 1-1,0 0 1,0 0 0,1 0 0,0 1-1,0 0 1,1 0 0,12-5-1,-20 10 38,0 1 0,0 0-1,0 0 1,0 0-1,-1-1 1,1 1-1,0 0 1,0 0-1,0 1 1,0-1 0,0 0-1,-1 0 1,1 0-1,0 0 1,0 1-1,0-1 1,-1 0-1,1 1 1,0-1 0,0 1-1,-1-1 1,1 1-1,0-1 1,-1 1-1,1-1 1,0 1-1,-1 0 1,1-1 0,-1 1-1,1 0 1,-1-1-1,0 1 1,1 0-1,-1 0 1,0 0-1,1-1 1,-1 1 0,0 0-1,0 0 1,0 0-1,1 0 1,-1 0-1,1 5 8,-1 0 0,1 0 0,-1 0-1,-1 9 1,0-4-137,-1-1-1,0 1 1,-1-1-1,0 0 1,0 1 0,-8 14-1,10-25 126,1 0-1,0 0 0,0 0 1,0 0-1,0 0 0,-1 0 1,1 0-1,0 0 0,0 0 1,0 0-1,0 0 0,-1 0 1,1 0-1,0 0 0,0 0 1,0 0-1,-1 0 0,1 0 1,0 0-1,0 0 0,0 0 1,0 0-1,-1 0 0,1 0 1,0 0-1,0-1 0,0 1 1,0 0-1,0 0 0,-1 0 1,1 0-1,0 0 0,0 0 1,0-1-1,0 1 0,0 0 1,0 0-1,0 0 0,-1 0 1,1-1-1,0 1 0,0 0 1,0 0-1,0 0 0,0 0 1,0-1-1,0 1 0,0 0 1,0 0-1,0 0 0,0-1 1,0 1-1,0 0 0,0 0 1,0 0-1,0 0 0,0-1 1,1 1-1,-2-18-304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18132,'7'0'329,"0"-1"0,1 1 0,-1-1 0,0-1 0,1 0 0,-1 0 0,0 0 0,0-1 0,-1 0-1,1 0 1,10-7 0,8-6 636,33-29 1,-46 35-603,-3 3-245,-1 0 0,0 0 0,0-1 0,-1 0 0,1-1 0,-2 0 0,11-17 0,-16 25-114,-1 0 0,1 0 0,-1 1 0,0-1 0,1 0 0,-1 0 0,0 0 0,1 0 0,-1 0 0,0 0 0,0 0 0,0 0 0,0 0 0,0 0 0,0-1 0,0 1 0,0 0 0,-1-1 0,1 2-1,-1-1-1,1 1 1,0-1-1,-1 1 0,1 0 1,-1-1-1,1 1 1,-1 0-1,1-1 0,-1 1 1,1 0-1,-1-1 1,1 1-1,-1 0 1,1 0-1,-1 0 0,1-1 1,-1 1-1,0 0 1,1 0-1,-1 0 0,0 0 1,-3 0 3,1 1 0,0-1 0,0 1 0,-1-1 0,1 1 1,0 0-1,0 0 0,0 1 0,0-1 0,-4 3 0,-6 6 4,0 0 0,1 1 0,0 0-1,1 1 1,1 0 0,-1 1 0,-12 21 0,12-16-4,1 1 1,1-1-1,0 2 1,2-1-1,-9 30 0,15-45-4,1 0 0,-1 0 0,0 0 0,1 0 0,0 0 0,0 0 0,0-1 0,0 1 0,1 0 0,0 0 0,-1 0 0,1 0 0,1 0 0,-1-1 0,3 6 0,-3-8 0,0 1 1,1 0-1,-1-1 1,1 1-1,-1-1 1,1 1-1,0-1 1,-1 0-1,1 0 1,0 0-1,0 0 1,0 0-1,0 0 1,0-1-1,0 1 1,0 0-1,0-1 1,0 0-1,0 1 1,0-1-1,0 0 1,0 0-1,1 0 1,-1 0-1,0-1 1,0 1-1,0-1 1,4-1-1,4-1 10,1 0 0,-1-2 0,0 1-1,0-1 1,17-12 0,44-39 36,-44 34-36,71-66 54,-97 87-62,0 0 1,0 0 0,0 0 0,0 0 0,0 1 0,0-1 0,0 0 0,0 0 0,0 1 0,0-1 0,0 1 0,0-1 0,1 1 0,-1 0-1,0-1 1,0 1 0,1 0 0,-1 0 0,0 0 0,0 0 0,1 0 0,0 0 0,0 1 10,-1 0 1,0 0-1,0 0 1,0 1-1,0-1 1,0 0-1,0 1 1,0-1-1,0 1 1,0-1-1,-1 1 1,1-1-1,-1 1 1,1-1-1,-1 1 1,1-1-1,-1 3 1,1 1 43,0 0 1,1 1-1,0-1 1,0 0-1,0 0 1,6 9-1,-7-13-41,0 0-1,0 1 0,1-1 1,-1 0-1,0 0 0,1 0 0,-1 0 1,1 0-1,-1 0 0,1 0 1,-1 0-1,1-1 0,0 1 1,-1-1-1,1 1 0,0-1 1,0 0-1,-1 1 0,1-1 1,0 0-1,0 0 0,-1 0 1,1-1-1,0 1 0,0 0 0,2-1 1,10-4 12,-1 0 1,1-1-1,-1-1 0,0 0 1,-1-1-1,0 0 0,15-13 1,-10 8-91,0 1 1,27-14 0,-43 25 52,1 1-1,-1-1 1,0 0-1,0 1 1,1-1-1,-1 1 1,0-1-1,1 1 1,-1 0-1,0-1 1,1 1-1,-1 0 1,1 0-1,-1 0 1,0 0-1,1 0 1,-1 1-1,0-1 1,1 0-1,1 1 1,-2 0-41,0 0-1,-1-1 1,1 1 0,-1 0-1,1 0 1,-1-1-1,1 1 1,-1 0 0,0 0-1,1 0 1,-1-1 0,0 1-1,0 0 1,1 0-1,-1 0 1,0 0 0,0 0-1,0 0 1,0 0 0,0 0-1,0-1 1,-1 1-1,1 1 1,-1 2-176,0 1 0,0-1 0,0 0 0,-1 0-1,0 0 1,0 0 0,0-1 0,0 1 0,0 0 0,-1-1 0,-5 6 0,-10 2-339,0-6-145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18284,'-1'22'1535,"-2"0"0,-7 34 0,-1-1-642,-4 40-293,-2-2-311,-6 163 0,23-256-288,0 9 10,0-1 0,1 1 0,2 13 0,-3-21-6,0 0-1,0 0 1,0 0 0,1 0-1,-1-1 1,0 1 0,0 0-1,1 0 1,-1 0 0,0 0 0,1-1-1,-1 1 1,1 0 0,-1 0-1,1-1 1,-1 1 0,1-1 0,0 1-1,-1 0 1,1-1 0,0 1-1,-1-1 1,1 1 0,0-1-1,0 0 1,-1 1 0,1-1 0,0 0-1,0 1 1,0-1 0,0 0-1,0 0 1,-1 0 0,1 0 0,0 0-1,0 0 1,0 0 0,0 0-1,0 0 1,0 0 0,-1 0 0,1-1-1,0 1 1,0 0 0,1-1-1,6-4 44,-1 0 0,0 0 0,0 0 0,-1-1-1,1 0 1,9-12 0,-5 6 12,54-64 511,74-113 0,-53 67-125,-73 106-411,14-21-41,-25 34-56,0 0 0,-1 0 0,1 0-1,-1 0 1,0 0 0,0-1-1,0 1 1,0 0 0,0-1 0,-1-3-1,0 7 56,0-1 0,0 1 0,0 0 0,0-1 0,0 1 0,0-1 0,0 1 0,0 0 0,0-1 0,-1 1 0,1 0 0,0-1 0,0 1 1,0 0-1,-1-1 0,1 1 0,0 0 0,-1 0 0,1-1 0,0 1 0,0 0 0,-1 0 0,1 0 0,0-1 0,-1 1 0,1 0 0,-1 0 0,1 0 0,0 0 0,-1 0 0,1 0 0,0-1 0,-1 1 0,1 0 0,-1 0 0,1 0 0,0 0 0,-1 1 0,-15 2-121,-12 11-142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17804,'12'35'2232,"-2"3"-1480,4-5-335,2-6 1183,5-7-1160,4-9-464,2-15-2136,6-6 1959,3-13-487,0-3-224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32 13715,'0'-2'363,"1"1"0,-1 0 0,0 0 1,0-1-1,0 1 0,0 0 0,-1-1 0,1 1 0,0 0 0,-1-1 1,1 1-1,0 0 0,-1 0 0,1-1 0,-1 1 0,0 0 0,1 0 1,-1 0-1,0 0 0,0 0 0,0 0 0,0 0 0,0 0 1,-1-1-1,0 2-160,0 0 1,0-1 0,0 1 0,0 0 0,1 0-1,-1 0 1,0 0 0,0 1 0,0-1-1,0 1 1,0-1 0,0 1 0,1-1 0,-1 1-1,0 0 1,0 0 0,-2 2 0,-5 2-112,1 1 0,0 0 1,0 0-1,0 0 0,1 1 1,0 1-1,0-1 0,0 1 1,-4 9-1,2-3-92,1 0 1,0 0-1,1 1 1,-9 29-1,15-41-2,1-1-1,-1 1 0,0-1 1,1 1-1,0-1 0,-1 1 1,1-1-1,0 1 1,0 0-1,1-1 0,-1 1 1,0-1-1,2 4 0,-2-5 2,0-1-1,1 1 1,-1-1 0,0 1-1,1-1 1,-1 1-1,1 0 1,-1-1-1,1 0 1,-1 1-1,1-1 1,-1 1 0,1-1-1,0 0 1,-1 1-1,1-1 1,0 0-1,-1 1 1,2-1-1,0 0 1,0 0-1,-1 1 0,1-1 0,0-1 0,0 1 1,0 0-1,0 0 0,-1-1 0,1 1 1,3-2-1,6-3-10,1 0-1,-1-1 1,0-1 0,-1 1 0,14-12 0,10-7-2,0 2 6,-4 2 13,1 1 1,56-26-1,-84 44-3,1 1-1,0-1 1,-1 1-1,1 0 1,0 0 0,-1 1-1,1-1 1,0 1-1,0 0 1,4 0-1,-7 0 1,1 1 0,-1-1 0,0 1 0,1-1 0,-1 1 0,0-1 0,0 1-1,0 0 1,1-1 0,-1 1 0,0 0 0,0 0 0,0 0 0,0 0 0,0 0 0,0 0 0,-1 0-1,1 0 1,0 0 0,-1 1 0,1-1 0,0 0 0,-1 0 0,1 1 0,-1-1 0,0 0-1,1 1 1,-1 2 0,2 37 52,-3-33-39,1-1-1,0 1 1,1-1-1,2 11 1,-3-17-14,0 0 0,0-1 0,1 1 0,-1 0 0,1 0 0,-1 0 1,1-1-1,-1 1 0,1 0 0,-1 0 0,1-1 0,0 1 0,-1-1 0,1 1 0,0 0 0,0-1 0,-1 1 1,1-1-1,0 0 0,0 1 0,0-1 0,0 0 0,0 1 0,-1-1 0,1 0 0,0 0 0,0 0 0,0 0 1,0 0-1,0 0 0,0 0 0,0 0 0,0 0 0,-1 0 0,1 0 0,0-1 0,0 1 0,0 0 0,1-1 1,5-2-20,-1 1 0,0-1 0,12-8 0,42-32-376,-44 30 80,0 1-1,0 1 1,1 1-1,34-16 1,-51 26 293,1-1-1,-1 1 1,1 0-1,-1 0 1,1 0-1,-1-1 1,1 1 0,0 0-1,-1 0 1,1 0-1,-1 0 1,1 0-1,-1 0 1,1 0-1,-1 0 1,1 0-1,0 0 1,-1 1 0,1-1-1,-1 0 1,1 0-1,-1 0 1,1 1-1,-1-1 1,1 0-1,-1 1 1,1-1 0,-1 0-1,1 1 1,0 1-6,-1-1 1,1 0 0,-1 0 0,1 0 0,-1 1-1,0-1 1,1 0 0,-1 0 0,0 1-1,0-1 1,0 0 0,0 3 0,-9 35-167,7-36 95,1 1 1,0 0-1,0 0 1,0-1 0,1 1-1,0 0 1,-1 6-1,1-10 67,0 1 1,0-1-1,0 0 0,0 1 0,1-1 0,-1 1 0,0-1 0,0 0 0,0 1 0,0-1 0,0 0 0,1 1 0,-1-1 0,0 0 0,0 0 0,0 1 0,1-1 0,-1 0 1,0 0-1,0 1 0,1-1 0,-1 0 0,0 0 0,1 0 0,-1 1 0,0-1 0,1 0 0,-1 0 0,0 0 0,1 0 0,0 0 0,0 0-11,1 0-1,-1 0 1,1-1 0,-1 1-1,1-1 1,-1 1-1,0-1 1,1 0 0,-1 0-1,0 1 1,1-1-1,1-2 1,20-16-338,4-4-93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17692,'-47'47'3621,"33"-34"-2750,1-1 1,1 2 0,0 0-1,-12 18 1,24-31-863,-1-1 1,1 0-1,0 1 1,-1-1-1,1 1 1,-1-1-1,1 1 1,0 0-1,0-1 1,-1 1-1,1-1 1,0 1-1,0-1 1,0 1-1,0 0 1,0-1-1,0 1 1,-1 0-1,2-1 1,-1 1-1,0-1 1,0 1-1,0 0 1,0-1-1,0 1 1,0-1-1,1 1 1,-1 0-1,0-1 1,0 1-1,1-1 0,-1 1 1,0-1-1,1 1 1,-1-1-1,1 1 1,-1-1-1,0 1 1,1-1-1,-1 0 1,1 1-1,0-1 1,-1 0-1,1 1 1,-1-1-1,1 0 1,-1 0-1,1 0 1,0 1-1,-1-1 1,1 0-1,-1 0 1,1 0-1,0 0 1,0 0-1,7 1-155,0-1 1,0 0-1,13-1 0,-10 0 26,-6 1 62,4-1-53,0 1 0,-1 0 0,1 0 0,-1 1 0,13 3 1,-20-4 120,1 1 1,-1-1 0,1 1-1,-1 0 1,1-1 0,-1 1 0,1 0-1,-1 0 1,0 0 0,0 0-1,1 0 1,-1 0 0,0 0 0,0 0-1,0 0 1,0 1 0,0-1-1,0 0 1,-1 1 0,1-1 0,0 1-1,-1-1 1,1 1 0,-1-1-1,1 1 1,-1-1 0,0 1 0,0-1-1,1 1 1,-1 0 0,0-1-1,-1 1 1,1-1 0,0 1 0,0-1-1,-2 4 1,0 1 127,0 1 0,-1-1 1,1 0-1,-2 0 0,1-1 0,-1 1 0,1-1 0,-2 0 0,1 1 1,-8 6-1,-1 0 272,0-1 0,-28 18 0,39-27-462,-1-1-1,1 1 1,-1-1 0,1 0-1,-1 0 1,0 0 0,1 0-1,-1 0 1,-5 0 0,8-1 6,-1 0 0,1 0 0,0 0 0,-1 0 0,1 0 0,0 0 0,-1 0 0,1-1 0,0 1 0,-1 0 0,1 0 0,0 0 0,0 0 0,-1 0 0,1 0 0,0-1 0,0 1 0,-1 0 0,1 0 0,0-1 0,0 1 0,-1 0 0,1 0 0,0-1 0,0 1 0,0 0 0,0 0 0,-1-1 0,1 1 0,0 0 0,0-1 0,0-1-115,0 1 1,0 0-1,0-1 0,1 1 1,-1-1-1,0 1 1,1 0-1,-1-1 1,1 1-1,-1-1 0,2-1 1,2-5-252,1 1 1,0 0 0,10-12-1,7-5-705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1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9546,'-1'1'1288,"-18"29"-632,-8 9-247,-3 10 1391,0 4-1160,8 4-136,5 2-88,17-6-184,9-3-80,11-5-184,4-4-152,6-8-1200,-1-3 1256,-2-10-152,-3-4-128</inkml:trace>
  <inkml:trace contextRef="#ctx0" brushRef="#br0" timeOffset="1">1 339 14275,'23'-19'1424,"0"1"-872,1 4-191,5 6 471,1 3-168,4 0-544,-4 0 216,8-1-240,-3 2-88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55:4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14523,'2'0'168,"4"-2"382,0 1 0,0 0-1,-1 1 1,1-1 0,0 1-1,9 1 1,-14 0-365,1-1 1,-1 0-1,0 1 0,1 0 0,-1-1 1,1 1-1,-1 0 0,0 0 0,0-1 0,1 1 1,-1 0-1,0 0 0,0 0 0,0 1 1,0-1-1,0 0 0,0 0 0,0 1 0,0-1 1,-1 0-1,1 1 0,-1-1 0,1 1 1,-1-1-1,1 1 0,-1-1 0,0 1 0,1-1 1,-1 4-1,0 3 404,1 1 1,1 0-1,0-1 1,0 1-1,6 16 1,-7-23-561,1 0 0,-1 0-1,1 1 1,0-1 0,0 0 0,-1 0 0,1 0 0,0-1 0,1 1 0,-1 0 0,0-1-1,0 1 1,1-1 0,-1 0 0,1 0 0,-1 0 0,1 0 0,-1 0 0,1-1-1,0 1 1,-1-1 0,1 1 0,3-1 0,8-1-98,1 0-1,-2 0 1,1-1 0,0-1 0,0-1-1,-1 0 1,0 0 0,23-12 0,-22 10-72,1 0 1,0 0-1,0 1 1,1 1-1,0 1 1,17-2-1,-31 5 131,1 0 0,-1 1 0,0-1 0,1 1 0,-1-1 0,0 1 0,1 0 0,-1 0 0,0 0 0,0 0 0,0 0 0,0 0 0,0 1-1,3 2 1,-3-3 20,0 1 0,0-1 0,0 1-1,0-1 1,0 0 0,0 0 0,0 0-1,0 0 1,1 0 0,-1-1 0,0 1-1,0 0 1,1-1 0,-1 0 0,4 0-1,16-3-17,0-1-1,0-1 1,25-10-1,-19 6-401,39-7 0,-59 14 289,0 1 0,0 1 1,0-1-1,0 1 0,0 0 0,0 1 1,0 0-1,0 1 0,12 3 1,-17-4 87,-1 0 0,0 0 0,1 0 1,-1 1-1,0-1 0,0 1 0,1-1 0,-1 1 1,0 0-1,-1 0 0,1 0 0,0 0 1,0 0-1,-1 1 0,3 3 0,-1 2-123,0-1 0,0 1 0,2 13 0,-3-12-321,-2-9 470,0 0-5,0 0 1,0 1-1,0-1 1,0 0-1,0 0 1,0 1-1,0-1 1,0 0-1,1 0 1,-1 1-1,0-1 1,0 0-1,0 0 1,0 1-1,0-1 1,1 0-1,-1 0 1,0 0-1,0 1 1,0-1 0,0 0-1,1 0 1,-1 0-1,0 0 1,0 1-1,1-1 1,-1 0-1,0 0 1,0 0-1,1 0 1,-1 0-1,6-2-309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2348 271 10162,'-24'-14'670,"1"1"1,-2 1-1,0 1 0,0 1 1,-39-10-1,-136-19 2529,159 32-2864,-46-5-162,0 4-1,-1 4 0,1 3 0,-140 18 0,131-3-23,0 4-1,2 4 0,-179 69 0,217-67-170,1 2-1,1 3 1,1 2-1,2 2 0,2 2 1,1 3-1,2 2 1,-75 83-1,83-81 13,2 3 0,1 1 0,-52 95 0,78-123 9,0 1 0,2 0 0,0 1 0,1-1 0,1 1 0,0 0 0,2 1 0,0-1 0,2 0 0,0 1 0,1 0 0,1-1 1,1 1-1,6 26 0,0-18-11,2 0 0,1-1 1,1 0-1,1-1 0,1 0 1,2-1-1,0 0 0,2-2 1,1 0-1,34 33 0,-20-26-5,1-1-1,1-3 0,2 0 1,0-3-1,2-1 0,63 28 1,500 179-30,-368-146 40,-126-48-1,1-4-1,2-5 0,180 21 0,-157-37 10,0-6-1,235-21 1,171-65-26,-425 54-5,-1-5-1,175-73 1,-239 81 11,-1-1 0,-2-3 0,0-1 1,-2-3-1,51-47 0,-42 28 31,-3-2-1,-2-3 1,57-83-1,-93 121 5,110-165 277,-87 125 89,33-76 1,-63 120-305,0-1 1,-1 0-1,-1 0 0,0 0 1,-1-1-1,0 1 0,-2-1 1,0 0-1,0 0 0,-2 0 1,0 1-1,-1-1 1,0 0-1,-1 1 0,-1 0 1,0-1-1,-1 1 0,-1 1 1,-1-1-1,-8-14 1,-16-24-62,-2 1 0,-3 2 0,-1 1 0,-3 2 1,-2 2-1,-1 2 0,-3 1 0,-1 3 0,-58-37 1,48 40-201,-1 2 0,-2 3 0,-1 2 0,-1 3 0,-1 3 0,-2 3 1,0 2-1,-75-9 0,3 10-73,-10 7-43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48 18604,'2'-2'340,"0"1"0,0-1 0,0 1 0,0-1 0,-1 0 0,1 1 0,0-1 0,-1 0 0,1 0 0,1-4 0,-3 6-260,0-1 0,0 1 0,1-1 1,-1 0-1,0 1 0,0-1 0,0 0 1,0 1-1,0-1 0,0 0 0,0 1 1,0-1-1,0 1 0,-1-1 0,1 0 1,0 1-1,0-1 0,-1 0 0,1 1 1,0-1-1,0 1 0,-1-1 0,1 1 1,-1-1-1,1 1 0,0-1 0,-1 1 1,1-1-1,-1 1 0,1 0 0,-1-1 1,0 1-1,1 0 0,-1-1 0,1 1 1,-1 0-1,0 0 0,1 0 0,-1-1 1,1 1-1,-1 0 0,0 0 0,1 0 1,-2 0-1,-8-2 164,1 1 0,-1 0 0,0 1 0,0-1 1,0 2-1,0 0 0,1 0 0,-1 1 0,0 0 0,1 0 0,-11 5 0,-1 1-154,0 1-1,0 1 1,-31 20-1,28-13-38,0 1 0,2 1 0,0 1 0,1 0 0,1 2 0,1 1 0,-25 37 0,33-42-23,0 1 0,1 0 1,0 0-1,2 1 0,0 1 1,2-1-1,0 1 0,1 0 0,1 1 1,-2 41-1,6-57-35,0 0 1,1-1-1,-1 1 1,1 0-1,0-1 0,1 1 1,-1-1-1,1 1 0,0-1 1,3 5-1,-3-7-29,0 0 0,0 0 0,0-1 0,0 1 0,1-1 0,-1 1-1,1-1 1,-1 0 0,1 0 0,0 0 0,-1-1 0,1 1 0,0-1 0,0 1 0,1-1 0,-1 0-1,0 0 1,6 1 0,1-1-293,0 0-1,0-1 0,0 0 1,0 0-1,1-1 1,-1 0-1,0-1 0,19-5 1,-8-1-179,0 0 0,-1-1 1,22-14-1,6-7-388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20308,'1'0'70,"-1"-1"0,0 1 0,1 0 0,-1 0 0,1 0 0,-1 0 0,0 0 0,1-1 0,-1 1 0,1 0 0,-1 0 0,0 0 0,1 0 0,-1 0 0,1 0 0,-1 0 0,0 1 0,1-1 0,-1 0 0,0 0 0,1 0 0,-1 0 0,1 0 0,-1 1 0,0-1 0,1 0 0,-1 0 0,0 0 0,0 1 0,1-1 0,-1 0 0,0 1 0,1-1 0,-1 0 0,0 1 0,0-1 0,0 0 0,1 1 0,-1-1 0,0 0 0,0 1 0,0-1 0,0 0 0,0 1 0,0-1 0,0 1 0,0-1 0,0 0 0,0 1 0,0-1 0,0 1 0,0-1 0,0 0 0,0 1 0,-1 28 1551,1-26-1233,-9 63 2258,-29 109 0,6-31-2173,19-66-2353,-3 121-1,16-179 1224,2-6-163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20276,'-3'3'347,"-1"0"0,1 0 0,0 1-1,1-1 1,-1 1 0,1-1-1,-1 1 1,1 0 0,0 0 0,1 0-1,-1 0 1,1 1 0,-2 5 0,0 3 339,1 0 0,0 0 0,0 16 0,2-7-26,0-1-1,7 38 0,-6-52-620,0 0 1,1 0-1,0 0 1,0 0-1,1 0 0,0-1 1,0 1-1,1-1 1,-1 0-1,1 0 0,1 0 1,4 5-1,-7-9-99,0-1 0,0 1 0,0-1-1,0 1 1,0-1 0,0 0 0,0 0 0,1 0 0,-1 0-1,0 0 1,0-1 0,1 1 0,-1-1 0,1 1 0,-1-1-1,0 0 1,1 0 0,-1 0 0,1 0 0,-1 0 0,1-1-1,-1 1 1,0-1 0,1 1 0,-1-1 0,0 0 0,0 0 0,1 0-1,-1 0 1,0-1 0,0 1 0,0-1 0,3-2 0,3-3-515,1-1 1,-1 0-1,-1-1 1,0 1 0,12-20-1,1-4-353,-3-3-244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131 104 19364,'0'13'2289,"-7"11"-1129,-3 7-432,-3 12 1256,-3 4-255,2 7-465,-2 2-208,3 0-408,0-1-199,3-10-369,3-4-128,3-11-521,1-6-503,0-8-1176,1-9 1808,7-9-393,3-8-255</inkml:trace>
  <inkml:trace contextRef="#ctx0" brushRef="#br0" timeOffset="1">375 1 18708,'0'0'140,"0"0"0,1 0 0,-1 0 0,1 0 0,-1 0-1,1 0 1,-1 1 0,1-1 0,-1 0 0,1 0 0,-1 0 0,1 1 0,-1-1 0,0 0 0,1 0-1,-1 1 1,1-1 0,-1 0 0,0 1 0,1-1 0,-1 0 0,0 1 0,0-1 0,1 1 0,-1-1 0,0 1-1,0-1 1,0 1 0,1-1 0,-1 0 0,0 1 0,0-1 0,0 1 0,0 0 0,8 28 2653,-3-9-1901,5 3-640,-2 0-1,0 0 1,-1 1 0,-2-1-1,0 1 1,1 34 0,-5-30-283,-2 0 0,-1 0 0,-1-1 0,-2 1 0,0-1 0,-2 1 0,-1-2 1,-1 1-1,-1-1 0,-1-1 0,-2 0 0,-22 35 0,27-49-329,0 0 0,-1 0 0,-19 18 0,23-25 228,1 0 0,-1-1 0,0 1 0,0-1 0,0 0 0,-1 0 0,1-1 1,-1 1-1,0-1 0,-10 2 0,1-4-510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23125,'9'13'2352,"7"-3"-1743,2-3-281,5-1 1112,7-3-800,3-1-216,2 0-696,-1-2-376,-5 0-688,-6 1-281,-7 4 1113,-9-1-320,-10 4-208</inkml:trace>
  <inkml:trace contextRef="#ctx0" brushRef="#br0" timeOffset="1">43 194 15555,'-14'12'2361,"4"1"-1281,10-5-240,4-1 1649,15-2-889,5-5-184,8-3-367,2 1-241,2 0-856,0-1 1000,-5 1-800,-8-5-40,-3-3-96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24 19740,'6'-3'895,"18"-9"1903,-24 12-2754,1 0 0,-1 0 0,0 0 0,0 0-1,0 0 1,0 0 0,0 0 0,1 0 0,-1 0 0,0-1 0,0 1 0,0 0 0,0 0 0,0 0-1,0 0 1,0 0 0,1 0 0,-1 0 0,0-1 0,0 1 0,0 0 0,0 0 0,0 0 0,0 0-1,0-1 1,0 1 0,0 0 0,0 0 0,0 0 0,0 0 0,0 0 0,0-1 0,0 1 0,0 0-1,0 0 1,0 0 0,0 0 0,0-1 0,0 1 0,0 0 0,0 0 0,-15-3 2405,3 3-2206,0 1-1,1 1 1,-1-1 0,0 2-1,1 0 1,0 0 0,-1 1-1,1 0 1,1 1 0,-14 8-1,8-3-230,0 0 0,0 1 1,1 1-1,1 0 0,-23 25 0,23-21 8,2 1 0,0 0 0,-20 38 0,27-45-16,0 1 0,1 0 0,0 0 0,1 0-1,0 1 1,1-1 0,1 1 0,-2 18 0,3-27-48,0 0 1,0 0-1,1 0 1,-1 0-1,1 0 1,-1 0-1,1 0 1,0 0-1,0 0 1,0-1-1,0 1 1,1 0-1,-1-1 1,1 1-1,-1-1 1,1 1-1,0-1 1,3 3-1,-2-3-24,0 0 0,0-1 0,0 1-1,-1-1 1,1 0 0,0 0 0,1 0 0,-1-1 0,0 1-1,0-1 1,0 1 0,0-1 0,0 0 0,1 0-1,-1-1 1,0 1 0,6-2 0,39-12-287,7-5-101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17652,'-8'5'704,"1"0"0,0 1-1,0 0 1,0 0 0,1 1 0,0 0 0,0 0 0,1 0 0,0 0 0,-7 15 0,8-15-456,2 0 1,-1 0 0,1 0 0,0 0 0,0 0 0,1 1-1,0-1 1,0 1 0,0-1 0,1 1 0,1-1 0,-1 1-1,3 9 1,-2-14-197,-1 0 0,1 0 0,1 0 0,-1 0 0,0 0 0,0-1 0,1 1 0,0 0 0,0-1 0,-1 0-1,1 1 1,0-1 0,1 0 0,-1 0 0,0 0 0,1 0 0,-1 0 0,4 1 0,-2-1-2,1 0 0,0 0 1,0 0-1,0-1 0,1 1 1,-1-1-1,0-1 0,1 1 0,-1-1 1,6 0-1,-5 0 9,0 0 1,1-1 0,-1 0-1,0 0 1,0 0-1,0-1 1,0 0-1,0 0 1,0 0-1,0-1 1,0 0 0,-1 0-1,0-1 1,1 1-1,-1-1 1,-1 0-1,1-1 1,4-4-1,-8 8-39,0-1 0,0 1 0,0 0 0,-1-1 1,1 1-1,-1-1 0,1 1 0,-1 0 0,1-1 0,-1 1 0,0-1 0,1 1 0,-1-1 0,0 0 0,0 1 0,0-1 0,0 1 0,-1-1 0,1 1 0,0-1 0,-1-2 0,-1 2 2,1 0 0,0 0 0,-1 0 0,1-1 0,-1 1 0,0 0 0,0 1 0,0-1 0,0 0 0,0 1 0,-4-3 0,-2-1-51,-1 1 0,0 0 1,0 0-1,0 1 0,-15-4 1,-20 3-1217,41 3 1065,0 1 0,0 0-1,0 0 1,1 1 0,-1-1-1,0 1 1,1-1 0,-1 1-1,0 0 1,1 0 0,-1 0-1,1 0 1,-3 2 0,3 5-502,6 0-207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3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22917,'-4'7'2232,"1"10"-1399,0 2-305,-1 5 1008,1 5-400,1 7-368,1 1-135,1 3-361,4 0-136,0-4-320,2-1-152,1-7-337,-1-6-407,-2-11-704,-2-8 1952,-4-3-632,-2-11-240,-6-11 63</inkml:trace>
  <inkml:trace contextRef="#ctx0" brushRef="#br0" timeOffset="1">11 164 18916,'-11'-4'3297,"17"7"-2561,8 1 1408,6 2-519,9 0-521,4-2-384,3-1-832,-1-2 856,-3-9-624,-3-4-104,-5-4-40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16916,'1'-3'1440,"12"-1"-1240,10 1-96,14 2 360,22 4-400,7 2-224,22-2-440,9-1-208,19-2 568,5-5-112,5-2-176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21 21109,'1'0'99,"-1"-1"1,0 1-1,0-1 1,1 1-1,-1-1 1,0 1 0,0-1-1,1 1 1,-1-1-1,0 1 1,0-1 0,0 1-1,0-1 1,0 1-1,0-1 1,0 0 0,0 1-1,0-1 1,0 1-1,0-1 1,0 1 0,-1-1-1,1 1 1,0-1-1,0 1 1,0-1 0,-1 1-1,1-1 1,0 1-1,-1-1 1,0 0 45,-1 0 0,1 1 1,0-1-1,0 1 0,0-1 1,-1 1-1,1 0 0,0 0 0,0-1 1,-1 1-1,1 0 0,-2 0 0,-39 6 1716,26-2-1647,0 1 1,0 1-1,1 1 1,0 0 0,0 1-1,0 1 1,1 0 0,-22 19-1,27-20-118,-1 1 0,2 0 0,-1 0-1,1 1 1,1 0 0,0 1 0,0-1-1,1 1 1,0 1 0,1-1 0,0 1 0,-3 14-1,7-22-69,0 0 1,0-1-1,1 1 0,0 0 0,-1 0 0,1 0 0,1 0 0,-1-1 0,0 1 0,1 0 0,0 0 1,0 0-1,0-1 0,0 1 0,4 5 0,-4-6-65,1-1 0,0 1 0,1-1 1,-1 0-1,0 1 0,1-1 0,-1 0 0,1 0 1,-1-1-1,1 1 0,0 0 0,0-1 0,0 0 0,0 0 1,0 0-1,0 0 0,0 0 0,1-1 0,3 1 1,6 0-184,-1-1 1,0 0 0,1-1 0,-1 0 0,0-1 0,0-1 0,0 0 0,14-5 0,22-8-322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20588,'-13'20'2321,"2"-1"-1289,1-1-408,5 1 1313,5 4-497,2-6-536,9 3-192,5-8-464,7-5-200,6-6-488,4-4-280,3-11-752,-4-4-289,6-4 1289,-8-7-416,-2 2-232</inkml:trace>
  <inkml:trace contextRef="#ctx0" brushRef="#br0" timeOffset="1">303 63 20116,'-25'42'2801,"0"2"-1593,-7 3-512,2-1 1561,3-3-689,2 2-248,10-8-711,3-1-353,7-9-1041,0-1 1017,10-9-296,-1-3-136,3-6-48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 19916,'-1'2'328,"-6"9"1359,1 1 1,-9 21-1,14-31-1547,1 0-1,-1 0 1,0 0-1,1 0 1,-1 0-1,1 0 1,-1 0-1,1 0 0,0 0 1,0 0-1,0 0 1,0 0-1,0 0 1,1 0-1,-1 0 1,1 0-1,-1 0 0,1 0 1,0 0-1,-1 0 1,1-1-1,0 1 1,0 0-1,1 0 1,-1-1-1,2 3 1,-2-3-104,1-1 0,-1 1 1,1 0-1,-1-1 1,1 1-1,-1-1 1,1 1-1,0-1 1,-1 0-1,1 0 1,0 0-1,-1 0 1,1 0-1,-1 0 0,1 0 1,0 0-1,-1-1 1,1 1-1,0-1 1,-1 1-1,1-1 1,-1 0-1,1 1 1,-1-1-1,0 0 1,1 0-1,1-2 0,2 0 19,0-1-1,-1 0 0,0 0 0,1 0 0,-1-1 1,4-6-1,-5 6-10,-1 0 1,0-1-1,0 1 1,0-1-1,0 1 1,-1-1-1,0 0 1,0 0-1,-1 0 1,1-7-1,-1 11-38,0 0 0,-1 0 0,1 0 0,0 0 0,-1-1 0,1 1 0,-1 0 0,0 0 0,0 0 0,0 0 0,0 0 0,0 0 0,-1-2 0,1 3-5,0 1 0,0-1 0,0 0 0,0 0 1,-1 1-1,1-1 0,0 0 0,0 1 0,0-1 1,0 1-1,-1-1 0,1 1 0,0 0 0,-1 0 1,1 0-1,0-1 0,0 1 0,-1 0 0,1 0 1,0 1-1,-1-1 0,1 0 0,-2 1 0,0 0-6,0 0-1,0 1 0,0-1 0,0 1 1,1 0-1,-1 0 0,1 0 0,-1 0 1,1 0-1,0 0 0,0 1 0,0-1 1,0 1-1,0 0 0,-2 5 0,1-3 6,0-1-1,1 1 0,0 0 0,0 0 1,1 1-1,-1-1 0,1 0 0,-1 10 1,2-14 3,0 0 0,0-1 1,0 1-1,0 0 0,0 0 1,0-1-1,0 1 0,0 0 1,0 0-1,1-1 0,-1 1 1,0 0-1,1 0 0,-1-1 1,0 1-1,1 0 0,-1-1 1,1 1-1,-1-1 0,1 1 1,-1 0-1,1-1 0,-1 1 1,1-1-1,-1 1 1,2-1-1,-1 1-3,0-1 1,0 0-1,1 0 1,-1 1-1,0-1 1,1 0-1,-1 0 1,0-1-1,0 1 1,1 0-1,-1 0 1,0 0-1,0-1 1,2 0 0,2-1-185,0 0 0,0-1 0,0 0 0,0 0 0,0 0 0,4-5 0,-6 6 45,-1 0 0,0 0-1,0 0 1,0 0 0,0 0 0,0 0 0,-1-1-1,1 1 1,-1 0 0,1-1 0,-1 0 0,0 1-1,0-1 1,0 0 0,1-4 0,0-5-605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23757,'-13'9'2649,"3"5"-1801,3-2-392,4 2 1368,7 0-895,5-1-129,11-4-472,6-2-168,8-6-304,6-1-168,8-4-400,3-4-329,2-5-703,2-3-288,-4-6 1359,-1-1-407,-4-2-168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4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 20092,'-27'28'2369,"-16"13"-1153,-6 9-424,-7 17 1369,-3 6-377,2 9-496,1 1-247,6 0-497,4-1-232,10-8-608,6-3-368,4-14-2897,2-8 3113,5-12-473,1-4-343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8200 11698,'-3'5'329,"1"0"0,1 1 0,-1-1 0,1 1 0,0 0 0,-1 10 0,2-14-283,1 0 1,-1 0 0,0 0 0,1-1 0,0 1 0,-1 0-1,1 0 1,0-1 0,0 1 0,0 0 0,0-1-1,0 1 1,0-1 0,0 0 0,1 1 0,-1-1 0,1 0-1,-1 1 1,1-1 0,-1 0 0,1 0 0,-1 0-1,1-1 1,0 1 0,2 1 0,6 3 10,1-1 0,-1 0 0,1 0 0,0-1 0,0 0 0,22 2 0,2-4-36,0-2 1,1-1 0,55-11 0,102-34 23,3 0 51,-138 39-42,1 3 0,60 2 1,-64 4-34,-1-4 1,92-14 0,-47-9 15,140-56 1,-28 7 132,8 13 66,30-9-37,-183 49-170,107-53-1,-75 21-32,-3-5 1,-2-3-1,-3-5 0,-3-4 0,95-99 1,162-202 30,-18-15 23,-163 192-30,234-317 142,-262 333-136,275-403 1,-271 379-19,-25 38-3,332-496 23,-199 287-6,-27 43-5,308-426 4,-309 452-18,130-151-3,-183 245 1,-51 70 2,175-166 1,-90 105-4,139-125 1,-333 321-1,286-234 10,-212 181-11,155-87-1,-157 104 12,143-54 0,-209 92 3,0 0 1,0 1 0,0 0-1,0 1 1,0 1 0,1 0-1,-1 0 1,1 1 0,-1 1-1,0 0 1,1 1 0,-1 0-1,0 1 1,0 0-1,0 1 1,0 1 0,-1-1-1,0 2 1,0 0 0,11 7-1,-7-2 30,-1-3-30,-2 1 0,1 1 0,20 20 0,-30-27 28,0 1-1,0 0 0,-1 0 1,1 0-1,-1 0 0,0 0 1,0 0-1,0 0 1,0 1-1,-1-1 0,0 1 1,0-1-1,0 1 0,0-1 1,-1 1-1,0 0 1,0 7-1,-4 11 226,-1 0 1,-1 0-1,-1-1 0,-16 35 1,14-34-99,0 1 0,1 0 0,-8 42 0,15-60-161,1 0-1,0 0 0,0 0 1,0 0-1,1-1 1,-1 1-1,2 0 0,1 6 1,-3-10-16,1-1 0,-1 0 0,1 1 0,-1-1 0,1 0 1,-1 1-1,1-1 0,0 0 0,0 0 0,0 0 0,-1 0 0,1 0 1,0 0-1,0 0 0,1 0 0,-1 0 0,0 0 0,0-1 0,0 1 1,1 0-1,-1-1 0,0 1 0,0-1 0,1 1 0,-1-1 0,1 0 1,-1 1-1,0-1 0,1 0 0,-1 0 0,1 0 0,-1 0 0,0 0 1,1-1-1,-1 1 0,0 0 0,1 0 0,1-1 0,-2 0 48,1 0 0,0 0 1,0 0-1,-1 0 0,1 0 0,0 0 0,-1 0 0,1 0 0,-1-1 0,0 1 0,1-1 0,-1 1 0,0-1 0,0 1 0,0-1 0,0 0 0,0 1 1,0-1-1,0 0 0,0-3 0,0 2 7,0 0 1,-1 0-1,1-1 0,-1 1 1,0 0-1,0-1 1,0 1-1,0-1 1,0 1-1,-1 0 0,-1-5 1,-8-14 124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4:5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14707,'9'-1'136,"0"0"0,-1-1 1,1 0-1,0-1 0,0 1 0,-1-2 0,0 1 0,12-8 0,-2 3 374,-13 5-484,18-4 1579,-22 7-1546,0 0 0,0 1 0,0-1 0,0 0 1,0 1-1,0-1 0,0 0 0,0 1 0,0-1 0,0 1 1,0 0-1,0-1 0,0 1 0,0 0 0,0 0 0,0-1 1,-1 1-1,1 0 0,1 2 0,10 13 35,1-1 0,1-1 0,0 0-1,1 0 1,0-2 0,1 0 0,0 0 0,1-2 0,1 0-1,-1-1 1,1 0 0,1-2 0,28 8 0,-42-14-4,0-1 0,0 1 1,0-1-1,0 0 0,0-1 0,0 1 1,0-1-1,0 0 0,0 0 1,-1-1-1,1 1 0,0-1 0,-1 0 1,1 0-1,-1-1 0,7-4 1,5-5 259,-1 0 1,26-28 0,-25 24-406,3-3 127,-1-1 1,-1-1-1,16-26 0,-28 40-138,0 0 1,-1 0 0,0-1-1,-1 0 1,0 0 0,0 0-1,0 0 1,-1 0-1,-1-1 1,1 1 0,-1-1-1,-1 1 1,1-1 0,-2-8-1,0 13 34,1 0 1,-1 1-1,0-1 0,0 0 0,-1 1 0,1-1 1,-1 0-1,0 1 0,0 0 0,0-1 0,0 1 1,-6-5-1,-12-11-232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3201 468 9882,'4'-15'724,"-1"0"-1,0 0 1,-1 0 0,-1 0-1,0 0 1,-2-1 0,-2-27-1,2 39-628,1 1-1,-1 0 0,0-1 0,0 1 0,0 0 1,0-1-1,0 1 0,-1 0 0,1 0 0,-1 0 1,0 0-1,0 0 0,0 0 0,0 1 0,-1-1 0,-4-3 1,2 2 46,-1 1 1,0-1-1,0 1 0,0 1 1,-1-1-1,1 1 1,-14-2-1,-133-26 1566,-11-1-672,64 7-653,-315-67 126,301 72-515,-197-7-1,-56 30 34,17 0 152,313-3-145,1 1 0,-1 2 0,1 2 0,0 1 0,0 2 0,1 1 0,0 2 0,-50 24 0,22-5 6,-69 29 78,118-55-95,0-2 0,-24 4 0,-23 6 59,29-1-65,0 1 0,0 2 1,-57 36-1,-79 73 35,158-117-47,0 2 0,1-1 0,-16 20 1,22-24-4,0 1 0,0 0 0,0 0 0,1 0 0,0 0 0,0 1 0,0-1 0,1 0 0,-1 1 0,1 0 0,0 5 0,-16 487 17,20-457-12,3 1 0,1-1 1,1-1-1,3 1 1,1-1-1,2-1 1,2-1-1,33 60 0,19 14 66,114 143-1,-174-244-69,57 78 3,-20-27 0,75 83 0,-103-128-4,1 0-1,1-1 1,1 0-1,0-2 1,1 0 0,0-1-1,1-2 1,37 15-1,-28-16 5,-1-2-1,1-1 0,0-2 1,1-1-1,53 0 0,162-20 43,-33 1-26,89 21 5,-132 1-16,-126-8-16,0-1 1,-1-3 0,1-1-1,-1-3 1,0-1 0,-1-2-1,46-20 1,13-12 7,161-96 0,-172 88 2,4 4 0,175-62 0,-238 100-20,45-23-1,-65 27 19,-1-1 1,0 0-1,-1 0 0,0-1 1,0 0-1,-1-1 0,10-12 0,2-6 76,-2-1 0,-1-1 0,-1 0 0,25-62 0,33-136 254,-54 151-272,-4-1 0,-2 0 1,5-118-1,-19 174-99,-2 0-1,0 1 0,-1-1 1,-1 1-1,-8-29 1,6 35 10,0 0 0,-1 0 0,0 0 0,-1 1 0,-1-1 0,0 2 1,-1-1-1,-11-11 0,-28-27-102,-60-46 0,9 9 91,-157-172 3,244 248 15,-2 1-1,1 0 1,-1 0-1,-1 2 1,-21-11-1,27 15-32,-1 1-1,0 1 1,0 0 0,0 0-1,0 1 1,0 0-1,-1 1 1,1 0 0,-1 1-1,-12 1 1,-2 2-367,1 2 1,-45 14-1,39-10 47,-35 6 0,21-9-119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14315,'0'15'1052,"-1"-10"-694,1 0 0,0 0 0,0-1 0,1 1 0,1 6 0,-2-9-270,1 0 1,-1-1-1,1 1 0,0-1 0,0 1 0,0 0 0,0-1 1,0 0-1,0 1 0,1-1 0,-1 0 0,0 1 1,1-1-1,-1 0 0,0 0 0,1 0 0,0 0 1,1 0-1,17 8 314,0-2 0,0 0 0,30 5 0,16 5-34,56 33 144,1 1-172,-107-46-279,1-1 0,0 0-1,-1-1 1,1-1 0,32 1-1,10-8 223,0-3-1,103-26 0,-2-1 129,-109 27-335,1 1 0,-1 3 0,83 5 0,-113 0-72,0 1 0,0 1 1,-1 2-1,1 0 0,-1 1 0,0 0 0,0 2 0,-1 1 0,0 0 0,0 1 0,25 19 0,-36-22 28,-1-1-1,0 2 1,0-1-1,-1 1 1,0 0-1,0 0 1,-1 0-1,6 12 1,1 8 325,13 39 0,-8-17 43,-7-27-357,-2 1-1,-1-1 1,-1 1 0,5 33-1,-15-119-5535,4 45 4521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0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3 615 12931,'-2'6'2954,"3"-10"-783,5-14-280,6-2-1548,2 1 1,0 0 0,1 0-1,1 2 1,0 0-1,2 1 1,0 0-1,0 2 1,29-17-1,-21 15-264,0 2-1,1 1 1,1 1-1,0 1 1,1 2-1,58-12 1,-67 18-110,0 1-1,1 1 1,-1 0 0,34 4-1,-41-1 16,0 0 0,-1 1 0,1 1-1,-1 0 1,1 1 0,-1 0 0,-1 0-1,15 10 1,10 9 43,2-2-1,58 26 0,-82-42-18,0-1 0,0-1-1,1 0 1,-1-1-1,1-1 1,0 0 0,-1-1-1,1-1 1,0 0 0,0-1-1,16-3 1,-6-2 8,0-1 0,0-1 0,-1-1 0,0-1 1,-1-1-1,0-1 0,-1-2 0,33-25 0,-9 2 38,-2-2-1,66-76 0,-104 108-33,1-1 0,-1 0 0,-1-1-1,1 1 1,6-18 0,-11 24-55,0 0 0,0 0 0,0 0 1,0-1-1,-1 1 0,1 0 0,-1-1 0,0 1 0,0 0 1,0-1-1,0 1 0,0 0 0,0-1 0,0 1 0,-1 0 0,0-1 1,1 1-1,-1 0 0,0 0 0,0 0 0,0 0 0,0-1 1,0 1-1,-1 0 0,1 1 0,0-1 0,-1 0 0,0 0 0,1 1 1,-1-1-1,-2-1 0,-2 0-45,0-1 0,0 1 1,0 0-1,-1 0 0,-9-2 0,-14-4-185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1:14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15 378 15371,'-14'-13'1345,"17"4"-777,11-4-168,19 0 664,0-5-96,13-8-336,3-3-120,7-4-87,-2 0-113,-7-7-560,-5 2-401,-13-3 537,-5 3-96,-11 5-128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16948,'17'1'1720,"-4"-2"-1120,0-4-264,6 1 688,-1 0-439,12-2-729,6 3-345,10-2-583,6-3-176,6-2 744,4 0-320,1-5-113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1769 249 13371,'-7'-16'7283,"-7"12"-6529,-1 1 0,1 0 0,-1 2 0,-26-1 0,-21-2-279,-10-12-4,0-2 0,-109-43-1,101 32-310,-122-28 0,128 44-152,-1 3-1,-130-1 0,151 12-27,0 3 0,0 2 0,0 2 0,-80 23-1,126-29 20,0 1 0,0 0 0,0 0-1,1 0 1,0 1 0,-1 0-1,1 0 1,0 1 0,1 0 0,-1 0-1,1 0 1,0 1 0,1 0-1,-1 0 1,1 1 0,0-1 0,1 1-1,-1 0 1,2 1 0,-1-1 0,1 1-1,-3 7 1,-18 51 7,-68 163 20,73-181-1418,14-71-1608,-2-47 224,4 38 1993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12275,'0'0'79,"0"0"1,0 0 0,0 0 0,0-1 0,0 1 0,0 0-1,0 0 1,0 0 0,0-1 0,0 1 0,0 0 0,0 0-1,0 0 1,0-1 0,0 1 0,0 0 0,-1 0 0,1 0-1,0-1 1,0 1 0,0 0 0,0 0 0,0 0 0,0 0 0,-1-1-1,1 1 1,0 0 0,0 0 0,0 0 0,0 0 0,-1 0-1,1 0 1,0-1 0,0 1 0,0 0 0,0 0 0,-1 0-1,1 0 1,0 0 0,0 0 0,-1 0 0,1 0 0,0 0-1,0 0 1,0 0 0,-1 0 0,1 0 0,0 0 0,0 0-1,-1 0 1,-2 15 2200,1 33-333,2-40-1469,-1 28 486,2 159 1813,1-167-2635,1 0 1,2 0-1,1-1 1,17 51-1,-22-74-109,1 0-1,-1-1 0,1 1 1,0-1-1,0 0 1,1 1-1,-1-1 1,4 3-1,-6-5-18,1-1 0,-1 0 0,1 1 0,0-1-1,-1 1 1,1-1 0,0 0 0,-1 1 0,1-1 0,0 0-1,-1 0 1,1 1 0,0-1 0,-1 0 0,1 0-1,0 0 1,0 0 0,-1 0 0,3 0 0,-2-1 2,0 1 1,0-1-1,0 1 1,0-1-1,0 0 1,0 1-1,0-1 1,0 0-1,0 0 1,0 0-1,-1 0 1,1 0 0,0 0-1,0 0 1,-1 0-1,1-1 1,51-105-480,-20 34-16,-6 18 260,-1-8-97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1589 182 13875,'0'-2'144,"-1"0"-1,-1-1 1,1 1-1,0 0 1,0 0-1,-1 0 1,0 0-1,1 0 1,-1 0-1,0 0 1,0 1 0,-2-3-1,-32-20 780,18 12-133,5 3-423,0 0-1,-1 1 1,-1 0-1,0 1 0,1 1 1,-2 0-1,1 1 0,-1 1 1,0 0-1,-29-2 1,-11 3 130,1 3 1,-69 8-1,-111 25 66,153-20-434,-147 26 191,4 18 50,206-50-343,0 0 0,0 2 0,1-1 0,0 2 1,0 1-1,-17 13 0,24-14-22,0 0 1,0 1-1,1 0 1,1 1-1,0 0 0,0 0 1,1 1-1,-12 26 0,5-3-14,2 1 0,2 1 0,1 0 0,2 0 0,2 0 0,1 1 0,1 62 0,5-48 5,3 0 1,2-1-1,2 0 0,2 0 0,20 57 1,-19-77 3,1 0 1,2-1-1,2-1 1,0 0-1,2-1 0,1 0 1,2-2-1,0-1 1,48 45-1,-46-50-1,1-2-1,2 0 1,0-2-1,0-1 0,2-1 1,0-1-1,0-2 0,1-1 1,1-1-1,0-1 1,32 5-1,-20-8 0,-1-2 0,1-1 0,-1-2-1,1-2 1,0-2 0,-1-1 0,1-3 0,-1-1 0,-1-2 0,0-1 0,58-27 0,-44 13-8,-1-2 1,-2-3 0,-1-2-1,-1-2 1,76-70 0,-89 69 2,-1-1-1,-3-2 1,-1-1 0,-1-2 0,-3-1 0,-1-1-1,25-58 1,-36 63 20,-1-2 1,-3 0-1,0 0 0,-3-1 0,-2 0 1,-1 0-1,-1-54 0,-4 56 6,-2 0 0,-2 0-1,-2 1 1,-1-1 0,-2 1 0,-1 0 0,-29-66-1,31 87 6,0 1 0,-2 0 0,0 1-1,0 0 1,-1 0 0,-25-24 0,27 32-8,1-1 1,-1 2 0,-1-1-1,1 1 1,-1 0 0,0 1-1,0 1 1,-1-1-1,1 2 1,-1-1 0,0 1-1,-16-2 1,11 4-110,1 0 1,0 1-1,0 1 0,-1 0 0,1 1 1,0 1-1,0 0 0,0 1 0,1 0 1,-1 2-1,1-1 0,0 2 1,1 0-1,-23 15 0,-9 10-175,2-7-48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21813,'-6'26'1808,"3"17"-1232,2 7-232,4 10 752,5 5-319,4-2-257,5-3-104,7-13-160,5-9-56,8-20-152,5-8-120,4-14-360,2-12-504,3-8-489,-6-9 1145,-6-12-264,-2-5-200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19820,'-26'60'2305,"-4"12"-1521,-8 20-304,-3 10 1160,3 9-671,-1 3-233,8-5-304,3-11-160,11-14-384,3-14-272,9-29-448,4-16-289,4-25 841,-2-15-208,5-12-192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19636,'2'26'2321,"2"-6"-1249,2-7-480,13-8 2241,8 1-1681,13-6-480,1 0-160,10-3-328,-3-4-96,3 1-352,-6 4-144,-10 2-616,-8 4-432,-16 3 1103,-1 3-263,-10 4-144</inkml:trace>
  <inkml:trace contextRef="#ctx0" brushRef="#br0" timeOffset="1">2 213 18972,'-1'10'2209,"12"4"-1193,12-4-400,16-4 1728,8-4-1055,10-5-457,2-3-200,1-4-592,0-2-328,-11 2-2041,-7 6 2089,-14 4-320,-6 2-184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21477,'-10'13'2072,"6"4"-1272,2 8-344,8 8 937,5 1-145,7 9-576,0 0-152,8-3-272,3-4-72,4-10-192,0-7-80,2-14-216,4-5-184,-3-11-728,0-6-441,-8-13 1241,1-2-288,-7-10-184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244 423 18772,'-14'32'2120,"-12"13"-1151,-3 8-369,-5 13 1368,0 7-471,5 13-593,2-1-184,7-6-416,4-7-240,7-14-488,3-8-296,8-28-713,2-16 513,5-31 448,1-13-304,1-15-136</inkml:trace>
  <inkml:trace contextRef="#ctx0" brushRef="#br0" timeOffset="1">590 32 19020,'1'-22'2233,"2"12"-1185,-2 10-408,-5 13 1976,-3 10-1343,-3 16-473,-3 7-144,-1 10-240,2 4-144,1-3-192,1-2-176,4-12-416,2-15-256,2-18-720,4-11 1208,2-25-289,2-7-183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17092,'8'-5'724,"0"0"0,0 1 0,0 0 0,1 0 0,0 1 0,0 0 0,-1 1 0,2 0 0,-1 0 0,11 0 0,1-1 10,24-5-181,0 2 0,51 0 0,-84 6-549,0 0 1,1 1-1,-1 0 0,0 1 0,0 1 1,0 0-1,0 0 0,-1 1 0,1 0 1,-1 1-1,0 1 0,0 0 0,10 8 1,-17-11-5,1 1 1,-1-1 0,-1 1 0,1 0 0,-1 0-1,0 1 1,1-1 0,-2 1 0,1 0 0,-1-1-1,1 1 1,-1 0 0,1 8 0,-1-6 20,-1 1 0,0-1 0,-1 1 0,0-1 0,0 1 1,0-1-1,-1 1 0,-3 11 0,-3 4 86,-1 0 1,0-1-1,-2-1 0,-1 1 1,-14 19-1,2-2 320,-50 61 0,63-88-326,-1-1 0,0 1 0,0-2 0,-1 1 0,-1-2 0,0 1 0,0-2 0,-24 12 0,34-19-112,-1 1 1,1-1-1,-1 0 0,0 0 0,1 0 1,-1 0-1,0-1 0,0 1 1,0-1-1,0 0 0,0-1 0,1 1 1,-1 0-1,0-1 0,0 0 0,0 0 1,-6-3-1,7 2-103,-1 0 0,0-1-1,1 1 1,0-1 0,0 0 0,0 0-1,0 0 1,0 0 0,0-1 0,1 1 0,0-1-1,0 0 1,0 1 0,0-1 0,-2-7 0,0 0-143,1 1 1,1-1-1,0 0 1,0-1 0,1 1-1,0 0 1,1 0-1,1 0 1,-1-1-1,4-10 1,7-18-751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18548,'1'0'42,"-1"0"-1,0 0 1,0 0-1,0 0 1,0 0 0,0 0-1,0 0 1,0 0-1,1 0 1,-1 0-1,0 0 1,0 0 0,0 0-1,0 0 1,0 0-1,0 0 1,1 0 0,-1 0-1,0 0 1,0 0-1,0 0 1,0 0 0,0 0-1,0 0 1,0 0-1,1 0 1,-1 0 0,0 0-1,0 0 1,0 0-1,0 1 1,0-1 0,0 0-1,0 0 1,0 0-1,0 0 1,0 0-1,0 0 1,1 0 0,-1 1-1,0-1 1,0 0-1,0 0 1,0 0 0,0 0-1,0 0 1,0 1-1,-1 9 917,-7 20-281,5-19-16,-5 25 534,-7 67 1,14-84-1127,0-1 0,2 0 0,0 0 0,1 1-1,7 29 1,-8-45-58,0 1-1,0-1 1,1 1-1,-1-1 1,1 0-1,-1 0 1,1 0-1,0 0 1,0 0-1,1 0 1,3 3-1,-4-5-1,-1 1-1,1-1 1,0 0-1,0 0 1,0 0-1,0 0 1,0 0 0,0-1-1,0 1 1,0-1-1,1 1 1,-1-1-1,0 0 1,0 0-1,0 1 1,1-2-1,-1 1 1,0 0-1,0 0 1,4-2 0,2 0 21,-1-2 1,1 1 0,-1-1 0,1 0 0,-1 0 0,-1-1-1,1 1 1,-1-2 0,1 1 0,-1-1 0,6-8 0,7-8 158,28-47 0,-21 28 222,-3 0 1,27-63 0,-63 141-263,2 1 0,-10 73 1,21-110-146,-1 0 0,1 1 0,0-1 0,0 0 0,0 0 0,0 1 0,0-1 0,0 0 0,0 0 0,1 0 0,-1 1 0,0-1 0,2 2 0,-2-3-2,0 0 1,0 1 0,1-1 0,-1 0 0,0 0 0,0 0 0,1 0 0,-1 0 0,0 1-1,1-1 1,-1 0 0,0 0 0,0 0 0,1 0 0,-1 0 0,0 0 0,1 0-1,-1 0 1,0 0 0,1 0 0,-1 0 0,0 0 0,0 0 0,1-1 0,-1 1 0,0 0-1,1 0 1,-1 0 0,0 0 0,0 0 0,1-1 0,-1 1 0,4-3 19,1 0 0,-2-1 0,1 0 0,0 1-1,3-6 1,15-19 58,41-46 58,-56 67-125,0 0 0,1 0 0,0 1 1,0 0-1,0 0 0,1 1 0,12-5 0,-19 9-12,-1 0 0,1 0 0,0 1 1,0-1-1,0 1 0,0-1 0,0 1 0,0 0 0,0 0 0,0 0 0,0 0 0,1 0 0,-1 0 1,0 1-1,0-1 0,-1 1 0,1-1 0,0 1 0,0 0 0,0 0 0,0 0 0,0 0 0,-1 0 0,1 0 1,0 0-1,-1 1 0,1-1 0,-1 0 0,0 1 0,1 0 0,-1-1 0,0 1 0,0 0 0,0-1 1,0 1-1,0 0 0,1 2 0,2 8 6,0 0 1,0 0 0,-1 0-1,2 22 1,-4-28-4,2 21 15,-3-20-5,0-1 0,1 1 1,0-1-1,0 0 0,1 1 1,-1-1-1,1 0 0,1 0 0,4 10 1,-6-15-7,0 0-1,-1-1 1,1 1 0,0 0 0,0-1 0,0 1 0,0-1 0,-1 1 0,1-1 0,0 1 0,0-1 0,0 0 0,0 0 0,0 1 0,0-1 0,0 0 0,0 0 0,0 0 0,0 0 0,0 0 0,0 0 0,0 0-1,0 0 1,0-1 0,0 1 0,0 0 0,0 0 0,0-1 0,0 1 0,0-1 0,0 1 0,0-1 0,0 1 0,1-2 0,31-25 179,-33 27-186,67-73 299,-48 51-209,0 1-1,2 0 1,0 1-1,26-18 1,-43 35-84,1 0 0,0 1 0,0-1 0,0 1 1,8-3-1,-12 5-7,0-1-1,0 1 1,1 0 0,-1 0-1,0 0 1,1 0 0,-1 0-1,0 0 1,1 0 0,-1 0 0,0 0-1,1 0 1,-1 1 0,0-1-1,0 0 1,1 1 0,-1 0-1,0-1 1,0 1 0,0 0 0,1-1-1,-1 1 1,0 0 0,0 0-1,0 0 1,0 0 0,-1 0-1,3 2 1,0 3-6,-1 0 0,1 0 0,-1 0 0,0 1 0,0-1 0,-1 1 0,0 0-1,0-1 1,0 14 0,-1 7-27,-4 29-1,1-33 40,2-14-769,4-24-1168,-3 14 1842,0-1 1,1 0 0,-1 1-1,0-1 1,1 1-1,0 0 1,-1-1 0,1 1-1,0-1 1,0 1 0,1-2-1,7-4-617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15891,'-6'15'671,"0"0"0,0 0 0,-9 14 0,6-13-305,1 0 0,-7 18 1,7-5-239,0 1 0,2-1 0,1 1 1,2 1-1,1-1 0,1 0 1,1 1-1,2-1 0,8 44 0,-4-52 32,-1-15 89,-4-7-236,-1 0 0,0 0 0,0 0 0,1 0 0,-1 0 0,0 0 0,0 0 0,0 0 0,1 0 0,-1 0 1,0 0-1,0 0 0,0 0 0,1-1 0,-1 1 0,0 0 0,0 0 0,0 0 0,0 0 0,1 0 0,-1-1 1,0 1-1,0 0 0,0 0 0,0 0 0,0-1 0,0 1 0,0 0 0,1 0 0,-1-1 0,0 1 0,0 0 1,0 0-1,0 0 0,0-1 0,0 1 0,0-1 0,4-20 278,0 0 1,-1 0-1,-1-27 0,2-11 102,-2 43-278,15-113 311,-13 110-422,0 1 1,2-1 0,0 1-1,14-30 1,-18 45-9,-1 0 0,1 1 0,-1-1-1,1 1 1,0-1 0,0 1 0,0 0 0,0-1 0,1 1 0,-1 0 0,1 0 0,-1 1 0,1-1 0,-1 1 0,1-1-1,0 1 1,0 0 0,0 0 0,0 0 0,5-1 0,-3 2-2,0 0 0,0 0-1,0 0 1,0 1 0,-1 0 0,1 0-1,0 0 1,-1 0 0,1 1 0,-1 0 0,1 0-1,7 5 1,-2-1-18,-1 0 1,0 1-1,0 0 0,-1 1 1,0 0-1,7 9 0,-12-14 11,0 1 0,0-1 0,-1 1 0,0 0 0,1 0 0,-1-1 0,-1 1-1,1 1 1,-1-1 0,1 0 0,-1 0 0,0 1 0,-1-1 0,1 0 0,-1 1 0,0-1 0,0 1-1,0 4 1,-1-6 5,-1 0 0,1 0 0,0-1 0,-1 1 0,1 0 0,-1-1 0,0 1-1,0-1 1,0 0 0,0 1 0,0-1 0,-1 0 0,1 0 0,0-1 0,-1 1 0,0 0 0,-5 1-1,-3 2 4,0 0 0,0-1 0,-15 3 0,11-3 32,0-2 0,-1 0 0,-29-1 1,38-1-138,0 0 1,0-1-1,0 1 0,0-2 1,0 1-1,0-1 1,1 0-1,-1-1 1,1 1-1,-11-7 0,16 8 70,0 1-1,0-1 0,1 1 0,-1-1 1,0 1-1,1-1 0,-1 0 1,0 0-1,1 1 0,-1-1 0,1 0 1,-1 0-1,1 0 0,0 0 0,-1 1 1,1-1-1,0 0 0,0 0 1,-1 0-1,1 0 0,0 0 0,0 0 1,0 0-1,0 0 0,0 0 0,0 0 1,1-1-1,0-1-4,0 1 1,0-1-1,0 1 0,0 0 0,1-1 1,-1 1-1,1 0 0,0 0 0,-1 0 1,4-2-1,28-22-506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78 18332,'4'-7'434,"0"-1"1,0 0-1,0 1 1,2-10-1,-6 16-356,1 0-1,-1-1 1,0 1-1,1 0 1,-1-1 0,0 1-1,0 0 1,0-1 0,0 1-1,0-1 1,0 1-1,-1 0 1,1-1 0,0 1-1,-1-2 1,0 3 9,1-1 0,-1 0 0,0 1 0,1-1 0,-1 1 0,0-1-1,0 1 1,1-1 0,-1 1 0,0-1 0,0 1 0,0 0 0,0-1 0,1 1 0,-1 0 0,0 0 0,0 0 0,0 0 0,0 0 0,0 0 0,0 0-1,1 0 1,-1 0 0,0 0 0,0 0 0,-1 1 0,-2 0 64,0 0 1,0 1-1,0-1 0,0 1 1,1 0-1,-1 0 0,1 1 0,-1-1 1,1 1-1,0 0 0,0-1 1,0 1-1,-4 6 0,-32 46 393,37-53-515,-3 6-1,1 0-1,-1 0 1,1 0-1,1 0 1,-5 16-1,7-22-25,1-1-1,-1 1 0,1 0 0,0 0 1,-1-1-1,1 1 0,0 0 1,0 0-1,0 0 0,1-1 1,-1 1-1,0 0 0,1 0 1,-1-1-1,1 1 0,0 0 1,-1-1-1,1 1 0,0-1 0,0 1 1,0-1-1,0 1 0,0-1 1,0 1-1,1-1 0,-1 0 1,0 0-1,1 0 0,-1 0 1,1 0-1,-1 0 0,1 0 1,-1 0-1,1-1 0,0 1 0,1 0 1,23 6 10,51 8 0,8 1 37,-82-15-14,0 0-1,0 0 1,0 0 0,0 1 0,0-1-1,0 1 1,0-1 0,0 1-1,-1 0 1,1 0 0,-1 0-1,3 3 1,-4-4-8,-1-1 0,1 1 0,-1 0 1,1 0-1,-1-1 0,0 1 0,1 0 0,-1 0 0,0 0 0,0 0 1,0-1-1,0 1 0,1 0 0,-1 0 0,0 0 0,0 0 0,-1 0 1,1 1-1,-1 0 13,1-1 0,-1 1 0,0-1 1,0 1-1,1-1 0,-1 1 0,0-1 1,-1 1-1,1-1 0,0 0 0,0 0 1,-3 2-1,-7 5 99,0 0 0,-1-1-1,0 0 1,0-1 0,0 0 0,-1-1 0,0-1 0,0 0 0,0-1 0,-1 0 0,1-1-1,-1 0 1,-18-1 0,29-1-190,-1 0 0,1 0-1,0-1 1,0 1 0,-1-1-1,1 0 1,0 0 0,0 0 0,0-1-1,0 1 1,0-1 0,0 1-1,-5-5 1,8 5-17,-1 0 1,0 1-1,1-1 1,-1 0-1,0 0 0,1 0 1,-1 1-1,1-1 0,0 0 1,-1 0-1,1 0 1,0 0-1,-1 0 0,1 0 1,0 0-1,0 0 1,0 0-1,0-2 0,0 1-57,1 1 0,-1-1-1,1 0 1,-1 1-1,1-1 1,0 1 0,0-1-1,0 1 1,0-1 0,0 1-1,0-1 1,0 1-1,0 0 1,2-2 0,4-2-125,-1 0 0,1 0 0,0 1 0,0 0 1,15-6-1,16-4-748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6 353 15779,'4'-4'785,"-1"1"-1,0-1 0,-1 1 1,1-1-1,-1 0 0,1 0 1,-1 0-1,0-1 0,-1 1 1,3-8-1,10-51 2667,-8 35-2812,1-9 256,-43 124-719,29-69-213,3-8 20,1 0 0,0 0-1,0 0 1,-2 20 0,5-29 16,0-1 1,0 1-1,0-1 1,0 0-1,0 1 1,0-1-1,0 1 1,0-1-1,0 0 1,0 1-1,0-1 0,0 0 1,0 1-1,0-1 1,0 0-1,1 1 1,-1-1-1,0 1 1,0-1-1,1 0 1,-1 0-1,0 1 0,0-1 1,1 0-1,-1 1 1,0-1-1,1 0 1,-1 0-1,0 0 1,1 1-1,-1-1 1,1 0-1,15-2-2,25-17 9,-30 14-10,170-66-107,-90 37 69,-76 29 72,-1-1 0,1-1 1,19-14-1,-30 20 32,-1-2-1,0 1 1,0 0 0,0-1 0,0 1-1,-1-1 1,1 0 0,-1 0 0,0 0-1,1 0 1,-1 0 0,-1-1 0,1 1-1,0 0 1,-1-1 0,0 1 0,0-1-1,0 0 1,0 0 0,0-4 0,-1 8-46,0 0 1,0 0 0,0 0 0,0 1 0,0-1 0,-1 0 0,1 0-1,0 0 1,0 0 0,0 1 0,0-1 0,0 0 0,-1 0-1,1 0 1,0 0 0,0 0 0,0 0 0,0 0 0,-1 0 0,1 1-1,0-1 1,6 0-16,0-1 0,-1 1 0,1-1-1,0 0 1,0 0 0,0-1 0,0 0 0,-1 0-1,1 0 1,6-4 0,-4 2 9,0-1 1,0 0-1,-1-1 0,1 1 1,12-14-1,-19 18-11,0 0 1,0 0-1,0 0 0,0-1 1,0 1-1,0 0 0,0-1 1,-1 1-1,1-1 0,0 1 1,-1-1-1,1 1 0,-1-1 1,0 1-1,1-1 0,-1 1 1,0-1-1,0 1 0,0-1 1,0 0-1,0 1 0,-1-1 1,1 1-1,0-1 0,-1 1 1,1-1-1,-1 1 0,1-1 1,-1 1-1,0-1 0,-1-1 1,1 2-1,0-1 0,-1 1 0,1 0 0,-1 0 0,1 0 1,-1 0-1,0 0 0,1 0 0,-1 0 0,0 0 0,0 0 1,0 1-1,0-1 0,0 1 0,1 0 0,-1-1 0,0 1 1,0 0-1,0 0 0,0 0 0,0 0 0,0 1 0,0-1 1,0 0-1,0 1 0,-2 1 0,-3 0 4,1 1 0,-1 1 1,1-1-1,0 1 0,0 0 0,1 1 1,-1-1-1,1 1 0,0 0 0,0 0 1,0 1-1,1 0 0,0-1 0,0 1 1,-3 9-1,2-7 9,1 1 1,0 0-1,1 0 0,0 0 1,1 0-1,-1 0 0,2 1 1,-1-1-1,2 1 0,-1-1 1,2 11-1,-1-16-16,1 0 0,-1 0 0,1 0-1,0 0 1,0 0 0,1-1 0,-1 1 0,1 0 0,0-1-1,0 1 1,0-1 0,0 0 0,1 0 0,0 1 0,-1-2-1,1 1 1,0 0 0,0-1 0,0 1 0,1-1 0,-1 0-1,0 0 1,1 0 0,0 0 0,-1-1 0,1 1 0,5 0 0,4 1-443,-1-1 1,1-1-1,0 1 1,-1-2 0,1 0-1,0-1 1,18-3 0,-26 4 318,0-1 0,0-1-1,0 1 1,-1 0 0,1-1 0,-1 0 0,1 0 0,-1-1 0,0 1 0,0-1 0,4-3 0,14-13-803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48 19204,'0'-1'114,"0"-1"0,1 0 0,-1 1 0,0-1 0,0 0 0,0 0 0,0 1 0,0-1 0,-1 0 0,1 1 0,0-1 0,-1 1 0,0-1 0,1 0 0,-1 1 0,0-1 0,1 1 0,-1 0 0,0-1 0,0 1 0,0-1 1,0 1-1,-3-2 0,2 2 22,0 0 0,-1-1 1,1 1-1,-1 0 1,1 1-1,-1-1 1,1 0-1,-1 1 0,0 0 1,1-1-1,-1 1 1,1 0-1,-5 1 1,-4 0 198,1 1 0,-1 0 0,1 0 1,-1 1-1,1 1 0,-15 7 1,9-1-210,1 0 1,0 0-1,1 2 1,0 0-1,1 0 1,0 1 0,1 1-1,0 0 1,2 1-1,-1 0 1,-13 29-1,12-21-77,2 1-1,1-1 1,1 2-1,0-1 0,2 1 1,1 0-1,-3 49 0,8-62-41,0-1 0,0 0 0,1 0-1,1 0 1,0 0 0,5 16-1,-6-23-6,0-1-1,1 1 1,0 0 0,0-1-1,0 1 1,0-1-1,0 1 1,1-1-1,-1 0 1,1 0-1,0 0 1,0 0-1,0-1 1,1 1-1,-1-1 1,0 0 0,1 0-1,0 0 1,-1 0-1,8 2 1,-2-2-5,1-1 0,0 0 0,0 0 0,1-1 0,-1 0 0,0-1 0,0 0 0,0-1 0,0 0 1,-1 0-1,1-1 0,9-4 0,1-1 2,0-1 0,0-1 1,-1 0-1,27-21 0,-43 28 10,1 1-1,-1-1 1,0 0-1,0 0 0,0 0 1,0-1-1,-1 1 1,3-5-1,-5 7-3,1 1 0,-1-1 0,0 0 0,1 0 0,-1 0 0,0 0 0,0 1 0,0-1 0,0 0 0,1 0 0,-1 0 0,-1 0 0,1 0 0,0 1 0,0-1 0,0 0 0,0 0 0,-1 0 0,1 0 0,0 1 0,-1-1 0,1 0 0,0 0 0,-1 0 0,1 1 0,-1-1 0,1 0 0,-1 1 0,0-1 0,1 1 0,-1-1 0,0 1 0,1-1 0,-1 1 0,0-1 0,0 1 0,1-1 0,-1 1 0,0 0 0,0-1 0,0 1 0,0 0 0,-1 0 0,-5-2 18,0 0 0,0 1 0,0 0 1,-1 1-1,1 0 0,0 0 0,0 0 0,0 1 1,-1 0-1,-11 3 0,15-3-13,0 0 0,0 0 1,1 1-1,-1-1 0,0 1 1,1-1-1,-1 1 0,1 0 0,-1 1 1,1-1-1,0 1 0,0-1 0,0 1 1,0 0-1,1 0 0,-1 0 0,1 0 1,0 1-1,0-1 0,-3 6 0,5-8-7,-1 0-1,1-1 1,0 1-1,-1 0 1,1-1-1,0 1 1,0 0-1,0-1 1,-1 1-1,1 0 1,0-1-1,0 1 1,0 0-1,0-1 1,0 1-1,1 0 1,-1-1-1,0 1 1,0 0-1,0-1 1,1 1-1,-1 0 1,0-1-1,0 1 1,1-1-1,-1 1 1,1 0-1,-1-1 1,0 1-1,1-1 1,-1 1-1,1-1 1,-1 1-1,1-1 1,0 0-1,-1 1 1,1-1-1,-1 0 1,1 1-1,0-1 0,-1 0 1,1 0-1,0 1 1,-1-1-1,1 0 1,0 0-1,-1 0 1,1 0-1,0 0 1,-1 0-1,1 0 1,0 0-1,0 0 1,-1-1-1,1 1 1,0 0-1,-1 0 1,2-1-1,5-1 1,-1 1 1,1-2-1,0 1 0,11-6 0,10-10-6,0-1-1,29-25 1,-30 22-7,0 2 0,34-20 0,-56 37 13,1 0-1,0 1 0,0-1 1,0 1-1,10-2 1,-15 3-1,0 1 0,1 0 1,-1 0-1,1 0 1,-1 0-1,1 0 1,-1 0-1,1 0 1,-1 0-1,1 0 1,-1 1-1,1-1 1,-1 1-1,0-1 1,1 1-1,-1 0 1,1-1-1,-1 1 1,0 0-1,0 0 1,0 0-1,0 0 1,1 0-1,-1 0 1,0 0-1,0 0 1,-1 0-1,1 1 0,0-1 1,1 2-1,0 5 2,1-1-1,-2 0 0,1 1 0,-1-1 0,0 1 0,0 0 1,-1-1-1,-1 16 0,-11 64 25,10-76-19,2-11-8,-23 104-356,23-104 349,0 0 1,0 0 0,0 0 0,0 0 0,0 0-1,0 0 1,0 0 0,0 0 0,0 0-1,0 0 1,0 0 0,-1 0 0,1 0-1,0-1 1,0 1 0,0 0 0,0 0 0,0 0-1,0 0 1,0 0 0,0 1 0,0-1-1,-1 0 1,1 0 0,0 0 0,0 0-1,0 0 1,0 0 0,0 0 0,0 0-1,0 0 1,0 0 0,0 0 0,0 0 0,0 0-1,-1 0 1,1 0 0,0 0 0,0 0-1,0 0 1,0 1 0,0-1 0,0 0-1,0 0 1,0 0 0,0 0 0,0 0-1,0 0 1,0 0 0,0 0 0,0 0 0,0 0-1,0 1 1,0-1 0,0 0 0,0 0-1,-1-10 215,2-3-214,1 1 0,0-1 0,5-13 0,0 1-31,9-44-85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19380,'0'14'2465,"-3"15"-1521,-7 17-336,-1 11 1720,-1 16-1167,1 2-305,4-3-328,4-5-256,3-13-512,6-8-224,4-24-520,2-11-473,0-22 1073,1-6-296,-2-12-224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16620,'37'4'2004,"-18"-2"-853,1 0 0,23-2-1,-36 0-958,0-1-1,0 0 0,0-1 0,0 0 1,-1 0-1,1 0 0,-1-1 0,1 0 0,-1 0 1,6-4-1,-5 2-18,-1 0 1,1 0-1,-1-1 0,-1 1 1,1-1-1,-1-1 0,6-8 1,-9 12-106,-1 1 1,1 0-1,-1-1 1,0 1-1,1-1 0,-1 0 1,-1 1-1,1-1 1,0 0-1,-1 0 1,1 1-1,-1-1 1,0 0-1,0 0 0,0 0 1,0 1-1,0-1 1,-1 0-1,1 0 1,-1 0-1,0 1 0,0-1 1,0 0-1,-2-3 1,3 5-34,-1-1 1,0 1 0,0 0-1,0 0 1,0 0 0,0 0-1,0 0 1,0 0-1,0 0 1,0 0 0,-1 0-1,1 0 1,0 1 0,0-1-1,-1 0 1,1 1 0,-1-1-1,1 1 1,0 0-1,-1-1 1,-2 1 0,2 0-1,-1 0 0,1 1 0,-1-1 0,1 1 0,0 0 0,-1-1 0,1 1 1,0 0-1,0 0 0,0 1 0,0-1 0,-3 2 0,-1 2 6,0 0 0,0 1 1,1-1-1,0 1 0,0 1 0,0-1 0,-5 9 0,5-3-43,0-1-1,0 1 0,1 0 1,1 0-1,0 0 0,-3 25 1,6-29-10,-1-1 0,1 1-1,0-1 1,1 1 0,-1-1 0,1 1 0,1-1 0,0 1 0,0-1 0,0 0 0,1 0 0,6 12-1,-8-17 7,1 0 1,-1 0-1,0 0 0,1-1 0,-1 1 0,1 0 0,0-1 0,0 1 0,-1-1 0,1 0 0,0 0 0,0 1 0,0-1 0,0-1 0,0 1 0,1 0 0,-1 0 0,0-1 0,3 1 0,-1-1-2,-1 0 0,1 0-1,0 0 1,-1-1 0,1 0 0,0 1 0,-1-1-1,1-1 1,-1 1 0,7-4 0,1-1-7,-1-1 1,1 0 0,-2-1-1,1 0 1,-1 0-1,10-12 1,7-14-13,-1-2 1,33-64-1,-30 51 7,-16 34-8,-11 15 27,-1 0 0,0 0 0,0 0 0,1 0 0,-1 0 1,0 0-1,0 0 0,1 0 0,-1 0 0,0 0 0,0 0 0,1 0 0,-1 0 0,0 0 1,0 0-1,1 0 0,-1 0 0,0 0 0,0 0 0,0 1 0,1-1 0,-1 0 1,0 0-1,0 0 0,0 0 0,1 1 0,-1-1 0,0 0 0,0 0 0,0 0 0,0 1 1,0-1-1,0 0 0,1 0 0,-1 1 0,0-1 0,1 5-4,0-1 0,0 0 0,0 1 0,0 0 0,-1 6 0,1 31-19,-1-16 49,1 0 0,1 0 0,2-1 0,7 34 0,-10-57-22,-1 0 0,1 0 0,-1-1 0,1 1-1,0 0 1,0 0 0,0-1 0,0 1 0,0-1 0,0 1-1,0-1 1,0 1 0,1-1 0,-1 1 0,0-1-1,4 2 1,-4-3-22,0 1-1,0-1 0,0 0 0,-1 0 0,1 0 1,0 0-1,0 0 0,0 0 0,0 0 1,0 0-1,0-1 0,0 1 0,0 0 1,0 0-1,0-1 0,-1 1 0,1 0 1,0-1-1,0 1 0,0-1 0,-1 0 1,1 1-1,1-2 0,2-2-147,1-1 0,-1 0 0,0 0 0,-1-1 0,1 1-1,-1-1 1,5-11 0,0-8-208,11-45 0,-9 17-138</inkml:trace>
  <inkml:trace contextRef="#ctx0" brushRef="#br0" timeOffset="1">527 1 21373,'-9'17'2064,"2"-1"-1552,4-3-712,2-7 1072,5-2-608,2-7-128,4-1-304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236 540 20012,'-3'-6'326,"0"-1"0,-1 1 0,0 0 0,0 0 0,0 0 0,0 0 1,-1 1-1,0 0 0,0 0 0,-10-7 0,12 10-268,1 1 0,-1-1 0,1 1 0,-1 0 0,0 0 0,1 0 0,-1 0 0,0 1 0,0-1 0,1 1 0,-1 0 0,0 0 0,0 0 0,0 0 0,0 0 0,1 0 0,-1 1 0,0-1 0,0 1 0,0 0 0,1 0 0,-1 0 0,1 0 0,-1 1 0,1-1 0,-1 0 0,1 1 0,0 0 0,-3 2 0,-4 5 11,0 0 0,0 0-1,1 1 1,0 0 0,1 0 0,1 1 0,-1 0 0,1 0 0,1 0 0,0 1 0,1 0 0,0 0 0,1 0-1,1 1 1,-1-1 0,2 1 0,-1 15 0,2-25-66,0 1 1,0 0-1,1-1 1,-1 1-1,1-1 1,0 1-1,0-1 1,0 1-1,0-1 1,0 0-1,1 1 0,0-1 1,-1 0-1,1 0 1,0 0-1,1 0 1,-1 0-1,4 2 1,-4-3-4,0 0 1,1-1 0,-1 0 0,1 0 0,-1 1-1,1-1 1,0-1 0,0 1 0,-1 0 0,1-1-1,0 1 1,0-1 0,0 0 0,0 0-1,-1 0 1,1 0 0,0-1 0,0 1 0,0-1-1,-1 0 1,1 0 0,0 0 0,-1 0 0,4-1-1,5-4 2,0-1 0,0 0-1,0 0 1,-1-1-1,0 0 1,0-1 0,-1 0-1,0-1 1,12-17 0,-1-2 20,-2 0 0,23-47 0,-24 39 37,-2-1 0,-1 0-1,-2-1 1,-2 0 0,-1-1 0,-2 0 0,-2 0 0,-2-1-1,-2-52 1,-1 86-36,-6-34 110,6 39-121,-1-1 0,1 1 0,-1 0 0,0 0 0,0 0 0,0 0 0,0 0 0,0 0 0,0 1-1,-1-1 1,1 0 0,-1 1 0,1-1 0,-1 1 0,-3-3 0,4 3-7,0 0 1,0 1 0,0 0-1,0-1 1,0 1-1,0 0 1,0-1-1,0 1 1,0 0 0,0 0-1,0 0 1,0 0-1,0 0 1,0 0-1,0 0 1,0 0 0,0 0-1,0 1 1,0-1-1,0 0 1,0 1-1,0-1 1,0 1 0,0-1-1,0 1 1,0-1-1,-1 2 1,-21 24 89,10-7-44,2 1 1,0 0 0,1 0 0,-11 37 0,-20 90 149,34-117-161,1-1-1,2 1 1,0 0 0,2 0 0,2 33-1,1-59-44,-1 0-1,1 0 1,-1 0-1,1 0 1,0 0-1,1 0 1,-1-1-1,1 1 1,0 0-1,-1-1 1,2 1-1,-1-1 1,0 1-1,1-1 1,-1 0-1,1 0 1,0 0-1,0-1 1,0 1-1,1-1 1,-1 1 0,0-1-1,6 2 1,4 1-215,0-1 0,0 0 1,0-1-1,1-1 0,20 2 1,-20-3 53,4 2-180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95 452 21797,'-1'-2'424,"-12"-28"1817,13 30-2187,-1-1-1,1 1 1,0-1 0,-1 1 0,1-1-1,-1 1 1,1-1 0,-1 1 0,1-1-1,-1 1 1,0-1 0,1 1 0,-1 0-1,1-1 1,-1 1 0,0 0 0,1 0-1,-1-1 1,0 1 0,1 0 0,-1 0 0,0 0-1,1 0 1,-1 0 0,0 0 0,1 0-1,-1 0 1,0 0 0,0 0 0,1 0-1,-1 1 1,0-1 0,1 0 0,-1 0-1,1 1 1,-1-1 0,0 0 0,1 1-1,-1-1 1,1 1 0,-1-1 0,1 0-1,-1 2 1,-4 3 117,0 1 0,1 0 1,-1 0-1,1 0 0,1 0 0,-1 1 0,1 0 0,1-1 1,-1 1-1,-2 13 0,1-6-188,1 2-1,1-1 1,0 0 0,1 18-1,1-30 4,0 0-1,0-1 0,0 1 0,1 0 1,-1-1-1,1 1 0,0-1 0,-1 1 0,1-1 1,2 4-1,-2-5 8,0 0-1,-1-1 1,1 1 0,0-1 0,-1 1-1,1-1 1,0 1 0,0-1 0,-1 1-1,1-1 1,0 0 0,0 1 0,0-1 0,0 0-1,0 0 1,0 0 0,-1 0 0,1 0-1,0 0 1,0 0 0,0 0 0,0 0-1,0 0 1,0 0 0,-1 0 0,1-1-1,0 1 1,0 0 0,0-1 0,0 1-1,-1-1 1,2 0 0,21-15-143,-18 11 119,0 1 0,1-1-1,0 1 1,9-4 0,-14 7 27,1 1 0,-1-1 0,0 1 1,0-1-1,0 1 0,0 0 0,0 0 0,0-1 0,1 1 0,-1 0 1,0 0-1,0 0 0,0 0 0,1 1 0,-1-1 0,0 0 0,0 0 1,0 1-1,0-1 0,0 1 0,0-1 0,0 1 0,0-1 0,0 1 0,0 0 1,0-1-1,0 1 0,0 0 0,0 0 0,0 0 0,-1-1 0,2 2 1,3 6-11,0 0-1,-1 0 1,0 1 0,-1-1 0,1 1 0,2 13 0,10 62-45,-10-52 37,15 103 415,-5 0 0,-3 187 1,-13-305-294,0-9-43,0 0 0,0-1-1,0 1 1,-1 0 0,0 0-1,-1-1 1,0 1 0,-5 14 0,7-22-57,0 1 1,-1-1 0,1 1 0,0-1 0,0 1 0,-1-1 0,1 0-1,0 1 1,0-1 0,-1 0 0,1 1 0,0-1 0,-1 0 0,1 1-1,-1-1 1,1 0 0,0 1 0,-1-1 0,1 0 0,-1 0-1,1 0 1,-1 1 0,1-1 0,-1 0 0,1 0 0,0 0 0,-1 0-1,1 0 1,-1 0 0,1 0 0,-1 0 0,1 0 0,-1 0-1,1 0 1,-1 0 0,1-1 0,-1 1 0,1 0 0,-1 0 0,1 0-1,0-1 1,-1 1 0,1 0 0,-1 0 0,1-1 0,0 1 0,-1 0-1,1-1 1,0 1 0,-1-1 0,-16-24-44,9 6 8,1-1 0,1 1 0,1-1 0,1 0 0,-4-39 0,5 5-27,3-57 0,4 68 8,1 0-1,15-61 1,33-80-134,-28 104 57,22-121 0,-45 192 131,-1-1 1,0 1-1,-1 0 1,-1-15-1,1 24 1,1 0-1,-1 0 0,0-1 0,0 1 0,0 0 1,0 0-1,0 0 0,0-1 0,0 1 0,0 0 1,-1 0-1,1 0 0,0-1 0,0 1 0,0 0 1,0 0-1,0 0 0,0-1 0,0 1 1,0 0-1,0 0 0,-1 0 0,1 0 0,0-1 1,0 1-1,0 0 0,0 0 0,-1 0 0,1 0 1,0 0-1,0 0 0,0 0 0,0-1 0,-1 1 1,1 0-1,0 0 0,0 0 0,0 0 0,-1 0 1,1 0-1,0 0 0,0 0 0,-1 0 0,1 0 1,0 0-1,0 0 0,0 0 0,-1 0 0,-6 9 12,-1 12-4,0 0 0,2 0 0,0 1 0,2 0 0,0 0 1,2 0-1,0 0 0,1 1 0,3 25 0,-2-46-7,0 1 0,1 0 0,-1-1 0,1 1 1,0 0-1,-1-1 0,1 1 0,0-1 0,0 1 0,1-1 0,-1 1 0,0-1 0,1 0 0,3 4 0,-4-5 0,0-1 0,1 1 0,-1 0 0,0-1 0,0 0 0,0 1 0,1-1-1,-1 0 1,0 0 0,0 1 0,1-1 0,-1 0 0,0 0 0,1 0 0,-1-1-1,0 1 1,0 0 0,1 0 0,-1-1 0,0 1 0,0-1 0,0 1 0,1-1 0,-1 1-1,0-1 1,0 0 0,0 1 0,0-1 0,0 0 0,0 0 0,0 0 0,1-2-1,8-6 7,-1-2 0,0 1 0,0-1 0,-1-1 0,0 0 0,-1 0 0,6-14-1,34-95 50,-45 117-52,33-117 72,-37 224 10,2-80-77,0-1-5,2 29 0,-2-47-3,1 1-1,0 0 1,0 0-1,0-1 0,0 1 1,1-1-1,0 1 1,0-1-1,0 1 0,1-1 1,5 7-1,-8-10 3,1 0 1,0 0-1,0 0 0,0 0 1,0-1-1,0 1 0,0 0 0,0-1 1,0 1-1,0-1 0,0 1 1,0-1-1,1 1 0,-1-1 0,0 0 1,0 1-1,0-1 0,1 0 0,-1 0 1,0 0-1,0 0 0,3-1 1,-2 1 4,1-1 1,-1 0 0,1 0 0,-1 0 0,0-1 0,1 1 0,-1 0 0,0-1-1,0 1 1,2-4 0,4-3 41,0 0 0,-1-1-1,12-19 1,-4 1 69,-1 0 0,-2-1-1,12-37 1,19-88 226,-41 145-334,-3 60-50,-1-26 25,-2 12 10,2-1 0,2 1 1,7 63-1,-7-98 6,1 0-1,-1 1 1,1-1-1,0-1 1,0 1-1,1 0 1,-1 0 0,0 0-1,1-1 1,0 1-1,-1 0 1,1-1-1,0 0 1,0 1 0,5 3-1,-5-5 2,-1-1 1,1 1-1,-1 0 0,1-1 1,0 1-1,0-1 0,-1 0 0,1 0 1,0 1-1,0-1 0,0 0 0,-1 0 1,1-1-1,0 1 0,0 0 1,-1-1-1,1 1 0,0-1 0,-1 1 1,1-1-1,0 0 0,-1 1 0,1-1 1,-1 0-1,1 0 0,-1 0 1,0-1-1,3-1 0,7-7 8,-1 0 0,-1-1 0,0 0 1,0 0-1,-1-1 0,0 0 0,9-21 0,-3 2 10,-2 0 0,11-40 0,-18 51-10,0 0-1,-1 0 1,-2-1 0,2-32-1,-8 35 18,4 17-27,0 1 0,0 0-1,0 0 1,0 0 0,0-1-1,-1 1 1,1 0-1,0 0 1,0 0 0,0 0-1,0 0 1,-1-1 0,1 1-1,0 0 1,0 0 0,0 0-1,-1 0 1,1 0 0,0 0-1,0 0 1,0 0 0,-1 0-1,1-1 1,0 1 0,0 0-1,0 0 1,-1 0 0,1 0-1,0 0 1,0 0 0,-1 0-1,1 1 1,0-1-1,0 0 1,0 0 0,-1 0-1,0 1 3,0 0-1,-1 0 0,1 1 0,0-1 0,0 0 0,0 0 0,0 1 1,0-1-1,0 1 0,1-1 0,-1 1 0,0-1 0,1 1 0,-1 2 0,-2 4 2,1 1-1,0-1 1,1 0-1,0 1 0,0-1 1,1 1-1,0 0 1,0-1-1,1 1 0,2 8 1,-3-16-4,0-1 0,0 1 0,0-1 0,1 1 0,-1-1 1,0 1-1,1-1 0,-1 1 0,0-1 0,1 1 0,-1-1 0,0 1 0,1-1 1,-1 0-1,1 1 0,-1-1 0,1 0 0,-1 1 0,1-1 0,-1 0 1,1 0-1,-1 1 0,1-1 0,-1 0 0,1 0 0,-1 0 0,1 0 0,-1 0 1,1 0-1,0 0 0,-1 0 0,1 0 0,-1 0 0,1 0 0,-1 0 0,1 0 1,0 0-1,-1-1 0,1 1 0,-1 0 0,1 0 0,-1-1 0,1 1 0,19-17 42,-6 0-28,0 0 0,-1-2 1,17-33-1,24-65 60,-25 51-57,-32 95-77,-20 128 21,20-125 60,1 1-1,5 59 0,-3-85-20,1-1 0,1 1-1,-1-1 1,1 0 0,0 1 0,0-1-1,4 6 1,-6-11-13,1 0-1,0 0 1,-1 0-1,1 0 1,0 0-1,0 0 1,0 0 0,0 0-1,-1 0 1,1 0-1,0 0 1,1-1-1,-1 1 1,0 0-1,0-1 1,0 1 0,0-1-1,0 1 1,1-1-1,-1 1 1,0-1-1,0 0 1,1 0-1,-1 0 1,0 0-1,1 0 1,-1 0 0,0 0-1,0 0 1,1 0-1,-1 0 1,0-1-1,0 1 1,1-1-1,-1 1 1,0-1 0,0 1-1,0-1 1,0 0-1,2-1 1,2-2-223,0 0 0,0 0 0,0-1 0,-1 0 0,0 0 0,0 0 0,0 0 0,0-1 0,-1 1 0,0-1 1,0 0-1,-1 0 0,0 0 0,3-9 0,0-4-393,-2 0 0,0 0 0,1-34 0,-4-2-495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22613,'-9'-2'2352,"0"4"-1527,2 6-425,2-1 1400,2 0-736,1 2-1464,1 1 600,-1-6-328,-2-10-168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209 456 20484,'-2'1'404,"0"1"1,0-1-1,0 0 0,0 0 0,0 0 0,-1 0 0,1 0 0,0 0 0,-4 0 0,-14 7 1066,10-1-1264,-1 1 0,1 1 0,1 0 0,-1 0 0,2 1 0,-1 0 0,1 0 0,1 1 0,0 0 0,-10 21 0,6-9-225,2 2 0,0-1 0,2 1 0,-7 36 0,11-50 12,1-1 1,1 1-1,0 0 1,0-1-1,1 1 1,0 0-1,1 0 1,0-1-1,1 1 1,5 17-1,-6-26 2,-1-1 1,1 1-1,0 0 0,0-1 0,0 1 1,1-1-1,-1 1 0,0-1 1,0 1-1,1-1 0,-1 0 0,1 0 1,-1 1-1,1-1 0,0 0 1,-1 0-1,1-1 0,0 1 1,0 0-1,-1-1 0,1 1 0,0-1 1,0 1-1,0-1 0,0 0 1,0 0-1,0 0 0,-1 0 0,1 0 1,0 0-1,0 0 0,0-1 1,0 1-1,0-1 0,0 1 0,1-2 1,6-2-13,0 1 1,-1-2-1,0 1 0,0-1 1,0-1-1,9-7 0,5-7-8,0-1 0,-2-2-1,0 0 1,-2 0 0,23-40-1,-12 13 64,41-104 0,-55 116-7,-2-2 0,-2 0-1,8-54 1,-16 75-17,-1-1 0,-1 1-1,-1 0 1,0-1 0,-2 1-1,0 0 1,-1 0 0,-1 0 0,-8-23-1,10 36-11,0 0 0,-1 0-1,0 1 1,0 0 0,-1-1 0,1 1-1,-1 0 1,-7-6 0,9 9-2,0 0 0,0 0 0,-1 0 0,1 1 0,0-1 1,-1 1-1,0 0 0,1 0 0,-1 0 0,0 0 0,0 0 1,1 0-1,-1 1 0,0-1 0,0 1 0,0 0 0,0 0 1,0 0-1,1 0 0,-6 2 0,2 0-1,0 0-1,0 0 1,0 1 0,0 0 0,0 1-1,1-1 1,0 1 0,0 0-1,0 0 1,0 1 0,0 0-1,1-1 1,0 1 0,0 1 0,0-1-1,-3 8 1,-6 10-8,1 0 1,-14 41-1,16-36 5,2 0-1,-7 36 1,13-54-3,1 0 1,0 1-1,0-1 1,1 1 0,0-1-1,1 1 1,0-1-1,1 0 1,4 16 0,-4-24 3,-1 1 0,0 0 0,1 0 0,-1-1 0,1 1 0,0-1 0,0 0 0,0 1 0,0-1 0,1 0 0,-1 0 0,0 0 0,1-1 0,0 1 0,-1 0 0,1-1 0,0 0 0,0 0 0,-1 0 0,1 0 0,0 0 0,0 0 0,0-1 1,0 1-1,0-1 0,6 0 0,7 0-23,0-1 1,0-1 0,30-7-1,-20 4-30,-16 3 30,1 0 1,-1 1-1,1 0 0,0 1 0,0 0 1,-1 1-1,20 4 0,-26-4 18,0 0 0,0 1 1,0-1-1,0 1 0,0 0 0,0 0 0,0 1 0,-1-1 0,1 1 1,-1 0-1,0 0 0,0 0 0,0 0 0,0 1 0,0-1 1,-1 1-1,1-1 0,-1 1 0,0 0 0,0 0 0,1 7 0,1 5-165,0 0 0,-1 0 0,-1 1 0,-1-1-1,-1 1 1,0 0 0,-4 24 0,4-26-898,2-12-149,5-23 288,0-21 193,5-19-214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91 14035,'5'-17'671,"0"-3"551,12-28-1,-12 42-298,-2 9-306,0 14 530,-3 41 1124,-11 89 0,4-65-1312,6-65-821,-12 197 1557,13-161-1602,1-1 0,10 56 1,-10-105-260,-1 0 0,1 0 1,0 0-1,0 0 0,0 0 1,0 0-1,0 0 0,3 4 0,-4-7 138,0 0 0,0 0 0,0 0-1,0 0 1,0 0 0,0 0-1,0 0 1,0 0 0,0 0 0,1 0-1,-1 0 1,0 1 0,0-1-1,0 0 1,0 0 0,0 0 0,0 0-1,0 0 1,0 0 0,0 0-1,0 0 1,1 0 0,-1 0 0,0 0-1,0 0 1,0 0 0,0 0 0,0 0-1,0 0 1,0 0 0,0 0-1,1 0 1,-1 0 0,0 0 0,0 0-1,0 0 1,0 0 0,0 0-1,0 0 1,0 0 0,0-1 0,0 1-1,0 0 1,1 0 0,-1 0-1,0 0 1,0 0 0,0 0 0,0 0-1,0 0 1,0 0 0,0 0 0,0 0-1,0-1 1,0 1 0,0 0-1,0 0 1,0 0 0,0 0 0,0 0-1,0 0 1,0 0 0,0-18-1639,-2-1 591,-1 0 0,-1 1-1,-13-36 1,-29-52 1400,17 42 2733,29 63-2944,-1 0 0,1 0-1,-1 0 1,1 1 0,-1-1 0,1 0-1,0 0 1,0 0 0,-1 0 0,1 0 0,0 0-1,0 0 1,0 0 0,0 0 0,0 0 0,0 1-1,0-1 1,0 0 0,1 0 0,-1 0 0,0 0-1,1 0 1,-1 0 0,0 0 0,1 1-1,-1-1 1,1 0 0,-1 0 0,1 1 0,0-2-1,2 1 84,-1-1 1,1 1-1,-1 0 0,1 0 0,-1 0 0,1 1 0,0-1 0,3 0 0,8-2-467,14-5-211,44-20 0,-31 9 131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15987,'-21'20'830,"-6"4"193,1 1 1,-28 37-1,48-54-922,0 1-1,0-1 1,1 1-1,1 0 1,-1 0-1,1 0 1,1 1-1,0 0 1,0-1-1,1 1 1,0 0-1,-1 19 1,3-28-105,0-1 1,0 1 0,0-1-1,0 1 1,0-1-1,0 1 1,0-1-1,0 1 1,0-1-1,0 1 1,0-1 0,0 1-1,0-1 1,0 1-1,0-1 1,0 0-1,1 1 1,-1-1-1,0 1 1,0-1 0,1 1-1,-1-1 1,0 0-1,1 1 1,-1-1-1,0 0 1,1 1 0,-1-1-1,0 0 1,1 0-1,-1 1 1,1-1-1,-1 0 1,0 0-1,1 1 1,-1-1 0,1 0-1,0 0 1,0 0-5,-1-1 1,1 1 0,0 0 0,0-1-1,-1 1 1,1 0 0,0-1 0,0 1 0,-1-1-1,1 1 1,-1-1 0,1 0 0,0 1-1,-1-1 1,1 0 0,-1 1 0,1-1-1,-1 0 1,0 0 0,1 1 0,-1-2-1,5-12-35,-1 0-1,-1 0 0,0 0 0,-1 0 0,-1 0 0,0 0 0,-1-1 1,-2-21-1,2 36 41,0-1 1,0 0-1,0 0 0,0 0 1,-1 1-1,1-1 1,0 0-1,0 0 1,-1 1-1,1-1 0,0 0 1,-1 1-1,1-1 1,-1 0-1,1 1 0,-1-1 1,1 1-1,-1-2 1,0 2 1,1 0 0,0 0 0,-1 0 0,1 0-1,-1 0 1,1 0 0,0 0 0,-1 0 0,1 0 0,0 0 0,-1 1 0,1-1 0,0 0 0,-1 0 0,1 0 0,0 0 0,-1 0 0,1 1 0,0-1-1,-1 0 1,1 0 0,0 1 0,0-1 0,-1 0 0,1 0 0,0 1 0,-3 2 1,1 0 0,0 0 1,0 0-1,0 1 0,1-1 0,-3 6 1,-5 20 10,-6 40 0,13-58-2,0 0 0,1 0 0,1 0 0,0 0 0,0 0 0,1 0 0,3 12 0,-4-21-5,0-1-1,0 0 1,0 0 0,0 0-1,0 0 1,1 0-1,-1 0 1,1 0-1,-1 0 1,1 0-1,-1 0 1,1 0-1,-1 0 1,1 0-1,0 0 1,-1-1-1,1 1 1,0 0 0,0 0-1,0-1 1,0 1-1,-1 0 1,1-1-1,0 1 1,0-1-1,0 1 1,0-1-1,0 0 1,0 1-1,1-1 1,-1 0-1,0 0 1,1 0 0,0 0 4,-1-1 1,0 1 0,1-1 0,-1 0 0,0 1 0,0-1 0,1 0 0,-1 0 0,0 0 0,0 0 0,0 0 0,0 0 0,0 0 0,-1-1 0,1 1 0,0 0 0,0 0 0,-1-1 0,1 1 0,-1 0 0,1-1 0,-1 1 0,1-1 0,-1-1-1,2-7 20,-1 0-1,0-1 0,-1 1 0,0 0 1,0-1-1,-1 1 0,-1 0 0,0 0 0,0 0 1,-1 0-1,0 0 0,0 0 0,-1 1 1,-1 0-1,0 0 0,0 0 0,-1 0 0,1 1 1,-2 0-1,1 0 0,-12-10 0,17 17-23,1 1-1,-1-1 0,1 0 0,-1 1 0,1-1 1,-1 1-1,0-1 0,1 1 0,-1-1 1,0 1-1,1-1 0,-1 1 0,0 0 1,0-1-1,0 1 0,1 0 0,-1 0 1,0 0-1,0 0 0,0-1 0,1 1 1,-1 0-1,0 0 0,0 0 0,0 1 1,1-1-1,-1 0 0,0 0 0,0 0 1,0 1-1,1-1 0,-2 1 0,2 0 1,0 0 0,-1 0 0,1 0 1,0 0-1,0 0 0,0 0 0,0 0 0,0 0 0,0 0 0,1 0 0,-1 0 0,0 0 0,0 0 0,1 0 0,-1 0 0,1 0 0,-1 0 0,1 0 0,-1 0 0,1 0 0,-1 0 0,1 0 0,0 0 0,1 1 0,5 4-79,-1 1 0,1-1 0,1 0 0,-1-1 0,1 0 0,0 0 0,0 0 0,0-1 0,1 0 0,-1-1 0,14 4 0,-5-3-292,-1-1 1,1 0-1,-1-1 1,1 0-1,26-2 1,17-8-133,-2-10-190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74 23301,'-77'72'2699,"68"-62"-2379,0 1-1,1-1 1,0 2 0,0-1-1,-8 19 1,16-29-288,-1 0 1,0 1-1,1-1 0,-1 1 1,1-1-1,-1 1 0,1-1 0,0 1 1,-1-1-1,1 1 0,0-1 1,0 1-1,0 0 0,1 2 1,-1-3-26,1-1 1,-1 1 0,0-1 0,1 1-1,-1-1 1,1 1 0,-1-1 0,0 1-1,1-1 1,-1 1 0,1-1-1,-1 0 1,1 1 0,0-1 0,-1 0-1,1 1 1,-1-1 0,1 0 0,0 0-1,-1 0 1,1 1 0,-1-1 0,1 0-1,1 0 1,4 0-11,0-1 0,0 1 1,0-1-1,1-1 0,9-2 0,-11 2-1,17-4-37,0 1-1,0 1 0,0 0 1,30 0-1,-44 5 37,-1-1 0,0 1 0,0 0 0,0 0 0,0 1 0,0 0 0,12 5 0,-15-5 5,-1 0 0,1 0 1,0 1-1,-1-1 0,0 1 1,0 0-1,1 0 0,-2 0 0,1 0 1,0 0-1,-1 1 0,1 0 1,-1-1-1,2 6 0,-2-6 7,-1 0 0,0 0 0,0 1 0,0-1 0,0 1 0,0-1 0,-1 1 0,0-1 0,0 1 0,0-1 0,0 1 0,0-1 0,-1 1-1,1-1 1,-1 0 0,-2 6 0,1-4 11,0 0-1,-1 0 1,0 0 0,0 0-1,0-1 1,-1 0-1,1 1 1,-1-1 0,-7 5-1,1-1-45,-1 0 0,1-1 0,-2-1 1,1 0-1,-1 0 0,0-1 0,0 0 0,-15 3 0,21-7-145,-1 0 1,1 0-1,0 0 0,0-1 0,0 0 0,0 0 1,-1 0-1,-9-3 0,14 3 133,0-1 0,0 1 0,0-1 0,0 0 0,0 0 0,0 0 0,1 0 0,-1 0 0,0 0 0,0-1 0,1 1 0,-1 0 0,1-1 0,0 0 0,-1 1 0,1-1 0,0 0 0,0 1 0,0-1 0,0 0 0,0 0 0,0 0 0,0 0 0,1 0 0,-1 0 0,1 0 0,0 0 0,-1-4 0,5-31-582</inkml:trace>
  <inkml:trace contextRef="#ctx0" brushRef="#br0" timeOffset="0.28">462 105 23373,'25'-8'2264,"-4"-1"-1535,1 1-353,-4-2 1208,4-2-456,-2-1-840,0 0-520,-3 0 208,-4 3-96,-6 2-80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21749,'3'-7'499,"-2"4"-263,1 0-1,-1-1 1,1 1-1,-1 0 1,1 0-1,0 1 1,1-1-1,-1 0 1,0 1-1,3-3 1,-4 4-204,-1 1 0,0 0 0,0 0 0,0 0 0,1 0 0,-1 0 0,0 0 0,0 0 0,0 0 0,1 0 1,-1 0-1,0-1 0,0 1 0,1 0 0,-1 0 0,0 0 0,0 0 0,0 1 0,1-1 0,-1 0 0,0 0 1,0 0-1,1 0 0,-1 0 0,0 0 0,0 0 0,0 0 0,1 0 0,-1 0 0,0 1 0,0-1 0,0 0 0,0 0 1,1 0-1,-1 0 0,0 1 0,0-1 0,0 0 0,0 0 0,0 1 0,5 13 1040,-1 21 303,-4-32-1279,2 58 811,-3-30-763,3 1 0,0-1 0,2 0 0,9 35 0,-12-64-151,-1 0 1,1 0-1,0 0 1,-1 0-1,1 0 1,0 0-1,1 0 0,-1 0 1,0 0-1,0 0 1,1 0-1,-1-1 1,1 1-1,0-1 1,-1 1-1,1-1 0,0 1 1,0-1-1,0 0 1,0 0-1,0 0 1,3 1-1,-1-1-7,0-1 0,0 0 1,0 0-1,-1 0 0,1 0 0,0-1 0,0 1 0,-1-1 0,1 0 1,0 0-1,-1 0 0,7-3 0,2-2-17,5-2-6,1 1 1,-1 1 0,1 0 0,28-5 0,-42 10 35,0 1-1,-1-1 0,1 1 0,0 0 0,-1 0 0,1 0 0,0 1 0,-1-1 1,1 1-1,0 0 0,-1 0 0,1 0 0,-1 0 0,0 1 0,1 0 0,-1-1 0,0 1 1,0 0-1,0 0 0,0 1 0,0-1 0,0 1 0,-1-1 0,1 1 0,-1 0 1,0 0-1,0 0 0,0 0 0,2 5 0,-1-2 15,-1-1 0,0 0 0,0 1 0,-1-1 0,0 1 0,0 0 0,0-1 0,0 1 0,-1 0 0,0-1 0,0 1 1,-1 0-1,1-1 0,-1 1 0,-1 0 0,1-1 0,-1 1 0,0-1 0,0 0 0,0 1 0,-1-1 0,0 0 0,0 0 0,0-1 0,-1 1 0,1-1 0,-1 0 0,-7 7 0,1-3 45,0 0-1,0-1 0,-1 0 0,0 0 1,0-1-1,0-1 0,-1 0 0,0 0 1,0-1-1,0-1 0,0 0 1,-15 1-1,15-3-47,0 0 1,0-1 0,0 0-1,0-1 1,0-1-1,0 0 1,1 0-1,-20-7 1,27 7-164,0 1 1,1-1 0,-1 1-1,1-1 1,-1 0 0,1 0-1,0-1 1,0 1 0,0-1-1,0 1 1,0-1 0,0 0-1,1 0 1,0 0-1,-1 0 1,1-1 0,0 1-1,1-1 1,-1 1 0,1-1-1,-1 0 1,1 1 0,0-1-1,0 0 1,1 0 0,-1 0-1,1 0 1,0 0 0,0-7-1,2 3-38,-1 1 0,1 0 0,0 0 0,1 0 0,-1 0 0,1 1 0,1-1-1,-1 1 1,9-12 0,28-28-1017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76 214 19468,'3'0'235,"0"1"-1,1-1 1,-1 0 0,0 0-1,0 0 1,1-1 0,-1 1-1,0-1 1,0 1 0,0-1-1,0 0 1,0-1 0,0 1-1,0 0 1,0-1 0,3-2-1,-1 1 76,-1-1-1,1 0 1,-1 0-1,0 0 1,0-1 0,-1 1-1,1-1 1,4-9-1,-4 8-161,-1 0 1,0-1-1,-1 0 0,1 1 0,-1-1 1,-1 0-1,1 0 0,-1 0 1,0 0-1,-1 0 0,1 0 0,-2 0 1,1 0-1,-1-1 0,-2-9 0,3 15-126,-1 0 0,1 0-1,-1 1 1,0-1-1,1 0 1,-1 1-1,0-1 1,0 1-1,0-1 1,0 1 0,-1-1-1,1 1 1,0 0-1,0-1 1,-1 1-1,1 0 1,-1 0-1,1 0 1,-1 0-1,0 0 1,1 1 0,-1-1-1,0 0 1,1 1-1,-1-1 1,0 1-1,0 0 1,1-1-1,-1 1 1,0 0 0,0 0-1,0 0 1,1 0-1,-1 1 1,0-1-1,0 0 1,0 1-1,1-1 1,-3 2-1,-2 0 13,1 1-1,-1 0 0,1 0 1,0 0-1,0 1 0,0-1 1,0 1-1,1 0 0,0 1 0,-7 7 1,1 3-12,1-1 0,1 1-1,0 0 1,1 1 0,1 0 0,-6 20 0,9-24-70,0 1 0,1-1 0,0 1 0,1-1 0,0 1 0,1-1 0,1 1 0,0 0 0,3 13 0,-4-24-31,0 1 0,1-1 0,0 0 0,-1 1 0,1-1 0,0 0-1,0 0 1,0 0 0,1 0 0,-1 0 0,0 0 0,1 0 0,-1 0 0,1 0 0,0 0 0,0-1 0,-1 1 0,1-1 0,0 0 0,0 1 0,1-1-1,-1 0 1,0 0 0,0 0 0,0 0 0,1-1 0,-1 1 0,0-1 0,1 1 0,-1-1 0,1 0 0,-1 0 0,0 0 0,1 0 0,-1 0-1,1 0 1,1-1 0,7-3-82,-1 0-1,0 0 0,-1 0 1,1-1-1,-1-1 0,0 0 0,11-9 1,36-27-749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195 354 19100,'-12'4'339,"0"1"-1,0 0 1,0 1 0,0 0-1,1 1 1,0 0 0,1 1-1,0 0 1,0 0 0,0 1-1,1 1 1,1 0 0,0 0-1,0 0 1,1 1 0,0 0-1,1 1 1,-6 14 0,10-22-322,1 1 0,-1 0 1,1 0-1,1 1 0,-1-1 1,1 0-1,0 0 0,0 0 1,1 8-1,-1-12-15,0 0-1,1 0 1,-1-1 0,0 1-1,0 0 1,1 0 0,-1-1-1,0 1 1,1 0 0,-1-1-1,1 1 1,-1 0 0,1-1-1,-1 1 1,1-1-1,-1 1 1,1-1 0,0 1-1,-1-1 1,1 1 0,0-1-1,-1 0 1,1 1 0,0-1-1,0 1 1,1-1-1,0 0 0,0-1-1,-1 1 1,1 0 0,0-1 0,0 1-1,-1-1 1,1 1 0,0-1 0,-1 0 0,1 0-1,0 0 1,-1 0 0,1 0 0,-1 0-1,2-2 1,7-6 16,-1 0 1,0-1-1,0 0 0,-1 0 0,-1-1 0,0 0 0,0 0 1,-1-1-1,9-22 0,1-13 201,13-57 0,-29 103-215,12-45 264,-3 0 1,-2 0-1,2-86 1,-12 99-18,3 33-246,0-1-1,0 1 1,0 0-1,0 0 1,0-1-1,0 1 1,0 0-1,0 0 1,0 0-1,0-1 1,0 1-1,-1 0 1,1 0-1,0 0 1,0-1-1,0 1 1,0 0-1,0 0 1,-1 0 0,1-1-1,0 1 1,0 0-1,0 0 1,-1 0-1,1 0 1,0 0-1,0 0 1,0 0-1,-1-1 1,1 1-1,0 0 1,0 0-1,-1 0 1,1 0-1,0 0 1,0 0-1,-1 0 1,1 0-1,0 0 1,0 0-1,0 0 1,-1 0-1,1 0 1,0 1-1,0-1 1,-1 0-1,1 0 1,0 0-1,0 0 1,0 0-1,-1 0 1,1 0-1,0 1 1,0-1-1,0 0 1,0 0 0,-1 1-1,-8 14 77,-5 31-56,3 1-1,1 0 0,3 1 0,-3 75 0,9-42-23,2-73 0,0-1 1,0 1-1,0 0 1,1-1-1,0 0 1,0 1-1,1-1 1,4 8-1,-6-13 1,0-1 0,0 1-1,0-1 1,0 0-1,0 1 1,0-1 0,1 0-1,-1 0 1,0 0 0,1 0-1,-1 0 1,1 0-1,-1 0 1,1-1 0,-1 1-1,1 0 1,0-1 0,-1 1-1,1-1 1,0 0-1,-1 0 1,1 1 0,0-1-1,-1 0 1,1 0-1,0-1 1,0 1 0,-1 0-1,1-1 1,0 1 0,-1 0-1,1-1 1,-1 0-1,1 1 1,-1-1 0,3-1-1,6-4 5,0 0 0,-1-1 1,0 0-1,11-10 0,-15 12-3,59-56 21,-39 35-2,54-42 0,-75 65-18,1 0 0,0 0-1,-1 0 1,1 1-1,0 0 1,0 0 0,1 0-1,-1 1 1,0-1 0,6 0-1,-8 2-2,-1 0-1,1 0 0,0 0 1,-1 1-1,1-1 1,-1 0-1,1 1 1,-1 0-1,1 0 1,-1-1-1,1 1 0,-1 1 1,1-1-1,-1 0 1,0 1-1,0-1 1,0 1-1,0-1 1,0 1-1,0 0 1,0 0-1,1 3 0,2 2 1,0 2-1,-1-1 0,0 0 0,6 17 1,-7-16-1,0-1 0,0 0 0,1 0 0,10 15 0,-14-22 4,1 0-1,-1 0 0,1 0 0,0-1 1,0 1-1,-1 0 0,1 0 0,0-1 1,0 1-1,0 0 0,0-1 0,0 1 1,0-1-1,0 1 0,0-1 0,0 0 1,0 1-1,0-1 0,0 0 0,0 0 1,0 0-1,0 0 0,2 0 0,-1 0 2,0-1 0,-1 1 0,1-1-1,0 0 1,-1 0 0,1 1-1,0-1 1,-1 0 0,1-1-1,-1 1 1,1 0 0,1-3 0,5-5 12,-1 0 0,-1-1 0,10-17 0,-10 17-9,23-45 58,-15 29-51,0 1 0,29-39-1,-41 61-18,0 1-1,1-1 1,-1 1-1,1-1 0,0 1 1,0 0-1,0 0 1,0 0-1,0 0 0,4-1 1,-6 2 3,0 1 0,0 0 0,0 0 0,0 0 0,0-1 0,0 1 0,0 0 0,0 0 1,0 1-1,0-1 0,0 0 0,0 0 0,0 0 0,0 1 0,0-1 0,0 0 0,0 1 0,0-1 1,0 1-1,0-1 0,0 1 0,0 0 0,0-1 0,-1 1 0,1 0 0,0 0 0,0-1 0,-1 1 1,1 0-1,-1 0 0,1 0 0,-1 0 0,1 0 0,-1 0 0,1 0 0,-1 1 0,4 8-11,-1-1-1,0 1 0,1 12 1,-2-11 4,0 0-1,7 18 1,-7-25-1,-1-1 0,1 0 0,0 0 0,0 0 0,0 0 0,0 0 0,0 0 0,1 0 0,-1-1 0,1 1 0,0-1 0,4 4 0,14 5-320,26 12 0,-33-17 183,0 0 1,0 1 0,-1 1-1,0 0 1,20 17-1,-27-19 136,1 1 0,-1 0-1,-1 1 1,1-1 0,-1 1 0,-1 0-1,1 1 1,-1-1 0,-1 1-1,0 0 1,4 14 0,-6-20 56,-1 0 1,1 1-1,-1-1 1,1 0-1,-1 1 1,0-1 0,0 0-1,-1 1 1,1-1-1,-1 0 1,1 0-1,-1 1 1,0-1-1,0 0 1,-1 0 0,1 0-1,-1 0 1,1 0-1,-1 0 1,0-1-1,0 1 1,0 0-1,0-1 1,-1 0 0,1 1-1,-1-1 1,1 0-1,-1 0 1,0 0-1,0-1 1,0 1-1,0-1 1,0 1 0,0-1-1,-4 1 1,2-1 19,0 0 1,-1 1 0,1-2 0,0 1-1,0-1 1,0 1 0,-1-2 0,1 1-1,0 0 1,0-1 0,-1 0-1,1 0 1,0-1 0,0 0 0,0 1-1,0-1 1,1-1 0,-1 1 0,1-1-1,-1 0 1,1 0 0,0 0 0,0-1-1,0 1 1,0-1 0,1 0 0,0 0-1,-4-6 1,3 4-50,0 0 0,1 0 0,0 0 0,0 0 0,1 0-1,0-1 1,0 1 0,0-1 0,1 0 0,0 0 0,0 1 0,1-1 0,0 0 0,0 0 0,0 0 0,1 1 0,0-1 0,0 0-1,1 1 1,0-1 0,4-9 0,5-4-44,2-1-1,29-36 1,12-19-889,-49 68 648,0-1 0,-1 1-1,0-1 1,-1 0 0,0-1-1,0 1 1,2-14-1,-5-4-227,-6-2-160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3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25037,'-5'7'1929,"1"2"-1873,0-5 264,2 0 1392,11-5-1752,4-6-8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80 219 16884,'-41'9'1565,"39"-9"-1489,0 1 0,0-1 0,1 0 0,-1 0 0,0 0 0,0 0 0,1 0 0,-1 0 0,0-1 0,0 1 0,1 0 0,-1-1 0,0 1 0,1-1 0,-1 0 0,0 0 1,1 0-1,-1 1 0,1-1 0,-1-1 0,0 0 0,3-1 327,7 3-267,8 4-121,2 3 3,0 1-18,0-1 0,0-1 1,1-1-1,-1 0 0,37 4 0,-23-8 5,0-2 1,0-1-1,0-2 1,0-1-1,32-9 0,155-56 31,-125 37-20,-57 21-14,189-60 0,1 20-81,-222 52 71,-1-1 0,1 1 0,-1-1 0,1 1-1,0 1 1,-1-1 0,9 2 0,-12-1 6,-1-1 0,1 0 0,-1 0 0,1 0 1,-1 0-1,1 1 0,-1-1 0,1 0 0,-1 1 0,1-1 1,-1 0-1,1 1 0,-1-1 0,0 0 0,1 1 1,-1-1-1,0 1 0,0-1 0,1 1 0,-1-1 0,0 1 1,0-1-1,1 1 0,-1-1 0,0 1 0,0 0 0,0 0 0,0 1 0,-1-1 0,1 0 0,0 1 0,-1-1 0,0 0 0,1 1 0,-1-1 0,0 0 0,1 0 0,-1 0 0,0 0 0,0 1 0,0-1-1,-1 1 1,-3 2-2,0 1 1,-1-1-1,1 0 0,-1 0 0,0-1 0,0 0 0,0 0 0,-1 0 0,1-1 0,-8 2 1,-12 3 3,-30 3 1,54-9-1,-229 23-33,-43 8 38,84 10-14,86-18 615,-108 12 0,212-36-603,0 0 0,0 0 0,0 0 0,0 0 0,0 0-1,0 0 1,0 0 0,0 0 0,1 1 0,-1-1 0,0 0 0,0 0 0,0 0 0,0 0 0,0 0 0,0 0-1,0 1 1,0-1 0,0 0 0,0 0 0,0 0 0,0 0 0,0 0 0,0 0 0,0 0 0,0 1 0,0-1-1,0 0 1,-1 0 0,1 0 0,0 0 0,0 0 0,0 0 0,0 0 0,0 1 0,0-1 0,0 0 0,0 0-1,0 0 1,0 0 0,0 0 0,-1 0 0,1 0 0,0 0 0,0 0 0,0 0 0,0 0 0,0 0 0,0 0-1,-1 0 1,1 0 0,0 0 0,0 1 0,0-1 0,0 0 0,0 0 0,0-1 0,-1 1 0,20 9 218,26 6 53,-27-12-275,0-1 1,0-1 0,0 0 0,0-1-1,0-1 1,0-1 0,0 0-1,25-8 1,17-7-2,64-29 0,-17 6 1,-84 32 4,0 1-1,1 1 1,0 1 0,1 1 0,-1 1 0,1 2-1,-1 0 1,36 4 0,-96-7-95,0 2-1,0 1 0,0 2 1,0 2-1,0 1 1,-43 11-1,-10 9-76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26 16908,'-1'-1'100,"1"-1"0,-1 1 0,0-1 0,0 1 0,0-1 0,0 1 0,0 0 0,0-1-1,0 1 1,0 0 0,0 0 0,0 0 0,-1 0 0,1 0 0,-1 0 0,1 0 0,0 0 0,-1 1 0,0-1 0,1 0 0,-1 1 0,1 0 0,-1-1 0,0 1 0,1 0 0,-1 0 0,1 0 0,-1 0 0,0 0 0,1 0 0,-1 0 0,0 0 0,1 1 0,-1-1 0,0 1 0,1-1 0,-1 1 0,1-1 0,-1 1 0,1 0 0,0 0 0,-2 1 0,-6 4 262,0 1 1,1 0-1,0 0 0,0 1 1,-8 10-1,-6 9 178,1 2-1,1 0 1,-20 42-1,-36 101 613,54-112-710,-29 122 0,44-144-393,1-1 0,3 1 0,0 0 0,5 61 1,0-85-139,0 0 0,1-1 0,0 1 0,1-1 0,10 24 0,-11-32-13,-1-1 0,1 1-1,0-1 1,0 0 0,0 1 0,1-1-1,-1-1 1,5 5 0,-5-6 22,-1-1 1,0 1 0,0-1-1,1 0 1,-1 0 0,1 0 0,-1 0-1,1 0 1,0 0 0,-1-1-1,1 1 1,0-1 0,-1 1 0,1-1-1,0 0 1,3-1 0,-1 0 15,-1 0 1,1 0-1,-1-1 0,0 0 1,0 0-1,0 0 1,0 0-1,0-1 1,0 1-1,0-1 0,-1 0 1,1 0-1,-1 0 1,6-8-1,24-28-644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5 157 18788,'-5'24'1864,"7"0"-1111,-4-3-337,11 0 888,1-5-240,4 2-448,8-3-168,1-2-360,-2-2-264,2-9-536,0-2-216,-1-10-368,1-8-177,-6-12 913,-3-7-352,-4-9-184</inkml:trace>
  <inkml:trace contextRef="#ctx0" brushRef="#br0" timeOffset="1">265 0 17532,'-2'32'1864,"-6"12"-1008,-2 8-384,0 8 1017,-1 6-305,2 2-456,2-1-184,1-7-336,2-4-256,4-10-712,0-7-352,0-18 872,3-7-144,4-16-216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16 14547,'-2'-15'1847,"-2"20"-97,-3 28 278,8 256 1930,4-101-2645,-7-83-1701,-3 1 1,-6-1 0,-40 178-1,40-243-44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5:5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19516,'12'6'1721,"9"1"-1081,4-3-232,15 0 744,4-1-200,11-3-320,2 0-88,5-1-215,-2-2-57,-1 0-208,-2 2-144,-7 4-312,-3 4-305,-15 3 1474,-9 1-865,-17-7-33,-6-1-47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11506,'3'-1'212,"0"0"0,0 0-1,1 0 1,-1 0-1,0 0 1,0 1-1,1 0 1,-1-1-1,5 2 1,-3-2 70,636-11 3021,-442 13-3166,646-23-53,-425 12-72,-1 33-16,-413-22-6,156 11 83,-144-12-149,0-1-1,0-1 1,-1 0 0,1-1 0,0-2-1,31-11 1,-39 12-29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34:0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549 124 13691,'0'0'46,"0"0"1,-1 0-1,1-1 0,0 1 0,0 0 1,0 0-1,-1 0 0,1 0 1,0 0-1,-1 0 0,1 0 0,0 0 1,0 0-1,-1 0 0,1 0 1,0 0-1,0 0 0,-1 0 1,1 0-1,0 0 0,-1 0 0,1 0 1,0 0-1,0 0 0,-1 0 1,1 0-1,0 0 0,0 1 1,-1-1-1,1 0 0,0 0 0,0 0 1,0 1-1,-1-1 0,3 10 842,12 9 93,-9-14-842,1-1 1,-1 0-1,1 0 1,0 0-1,1-1 1,-1 0-1,0 0 1,1-1-1,0 1 1,-1-1-1,1-1 1,11 2-1,7 0 16,0-2 0,27-1-1,217-29 242,-116 8-354,487-47 91,-630 67-135,179-13 95,-189 14-93,0 0 0,0 0 0,0 0-1,0 0 1,0 1 0,0-1 0,0 0 0,0 0 0,0 0-1,0 0 1,0 0 0,0 0 0,0 0 0,0 0 0,0 0 0,0 0-1,0 0 1,0 1 0,-18 2-39,-26 2-54,-242 3-293,38-3 271,-452 53 96,630-50 14,1 3 1,0 3-1,-121 42 0,179-52-8,0 0 0,1 0-1,0 1 1,0 1 0,0 0-1,-13 10 1,23-16 10,-1 0 0,1 1-1,-1-1 1,0 1 0,1-1 0,-1 1-1,1-1 1,0 1 0,-1-1 0,1 1 0,-1 0-1,1-1 1,0 1 0,-1 0 0,1-1-1,0 1 1,0 0 0,-1-1 0,1 1-1,0 0 1,0-1 0,0 1 0,0 0 0,0 0-1,0-1 1,0 1 0,0 0 0,0 0-1,1-1 1,-1 1 0,0 0 0,1 1-5,1-1 1,-1 1 0,0-1 0,0 0-1,1 0 1,-1 0 0,1 0 0,-1 0 0,1 0-1,-1 0 1,1 0 0,2 0 0,6 3-22,-1-2 0,1 1 1,17 1-1,2-2-3,0-1-1,-1-2 1,1-1-1,28-6 1,112-29-91,-143 31 108,276-81-114,143-30 59,-315 102 148,-122 12 11,-15-2-15,-16-3 10,22 8-82,-46-12 49,-1 2 0,0 2 0,-48-1 0,-148 5-84,243 4 33,-161 6-81,-1 6 0,2 8 1,-268 67-1,413-83 91,5-2-2,1 1-1,0 0 1,0 0-1,0 1 0,1 0 1,-1 1-1,-15 11 0,24-16-6,0 1-1,0-1 0,0 1 1,0-1-1,1 1 0,-1 0 1,0 0-1,1-1 0,-1 1 1,0 0-1,1 0 0,-1 0 1,1 0-1,-1-1 0,1 1 1,0 0-1,-1 0 0,1 0 1,0 0-1,0 0 0,-1 0 1,1 0-1,0 0 1,0 0-1,0 0 0,0 0 1,1 0-1,-1 0 0,0 0 1,0 0-1,0 0 0,1 0 1,-1 0-1,1 0 0,-1 0 1,1 0-1,-1 0 0,1-1 1,-1 1-1,1 0 0,0 0 1,-1 0-1,1-1 0,1 2 1,3 2-11,0 0-1,0-1 1,0 1 0,1-1 0,10 5 0,0-2-52,1 0 0,0-1 0,0 0 1,1-1-1,0-2 0,-1 1 0,1-2 0,0-1 0,0 0 0,0-1 1,-1 0-1,34-9 0,27-12-86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6:4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11346,'1'1'34,"-1"-1"0,1 1 0,0-1-1,0 1 1,0-1 0,-1 1 0,1-1-1,0 0 1,0 0 0,0 1 0,0-1-1,0 0 1,0 0 0,0 0-1,0 0 1,0 0 0,-1 0 0,1 0-1,0 0 1,0 0 0,0 0 0,0-1-1,0 1 1,0 0 0,1-1 0,30-14-22,-14 7 52,13-1-32,1 1 0,0 2 0,1 0 0,52 0 0,133 12 277,-167-3-147,118 2 563,122 11 97,-241-10-739,299 29 197,320-62-241,-72-1 78,-298 30 75,284-3 129,19 10-218,362 26 13,67-42-87,-874 13 1,769 6 159,-540-30-173,339-11-23,619-17 24,-585 1-20,104-3-2,999 66 60,-1214-14 129,18 1-79,664 27 454,-1213-30-316,95-3 771,-198-1-445,-12 0-111,-7-2-421,-19-12-707,20 13 635,1 0-1,-1 0 0,1 1 1,-1 0-1,0 0 1,-7-3-1,-22-4-212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7:0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3262 300 11747,'-85'7'1643,"83"-7"-1633,0-1 0,1 1 0,-1 0 1,1 0-1,-1-1 0,0 1 0,1-1 1,-1 1-1,1-1 0,-1 0 0,1 1 1,0-1-1,-1 0 0,1 0 1,0 0-1,-1 0 0,1 0 0,-1-2 1,-23-29-162,11 14 108,9 13 55,0 1 0,0-1 0,0 1 0,0 1 0,-1-1-1,1 1 1,-1 0 0,-7-3 0,-53-14 241,35 12-128,-52-9 117,35 8-170,-25-5-5,-55-14-133,74 12-29,-12-4-247,-99-18 0,42 21 336,0 5 0,0 5 0,-224 18 0,-17 38 209,203-29-204,27-3-2,87-10 6,-8 0 6,0 3 1,-61 19 0,39-2-8,2 3 1,1 3-1,-109 68 0,157-84-13,0 1 0,2 1 1,0 1-1,1 1 0,2 1 0,-27 34 0,36-41 7,1 1 1,2 1-1,-1 0 1,2 0-1,0 1 1,1 0-1,1 0 1,1 1-1,0-1 1,1 1-1,-1 29 1,4-18 30,2-1 0,8 55 0,19 58 138,-24-122-148,1 1-1,1-1 1,1-1-1,1 1 0,0-1 1,2 0-1,0-1 1,1 0-1,1-1 0,0 0 1,1-1-1,1 0 1,1-1-1,0-1 1,29 22-1,-11-15-19,2-1 0,0-1 0,0-3 0,65 22 0,155 28-19,-152-43 20,13 4-39,1-5 1,0-5-1,2-6 0,-1-4 0,172-13 0,-110-15-48,343-84-1,-350 57 62,204-86-1,-309 104 50,125-75 1,-161 84-11,-1-1 0,-2-1-1,0-2 1,-1-1 0,41-50 0,-59 63 14,-1 0 0,-1 0 0,0 0 0,-1-1 0,0 0 0,5-16 0,-10 23 5,0-1 1,0 0-1,-1 0 1,0 0-1,0 0 1,-1 1-1,0-1 1,0 0-1,-1 0 1,0 0-1,0 0 0,-1 0 1,-4-13-1,-1 5 40,-1 0-1,-1 1 0,0 1 0,-1-1 1,0 1-1,-1 1 0,-16-15 0,-95-77 294,-181-94-171,248 166 97,-1 3 0,-88-35-1,33 33-148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0:1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11474,'26'2'314,"-1"-1"-1,1-1 0,47-7 0,73-23-14,-44 8-92,-17 6 38,1 5-1,1 3 0,0 4 1,123 10-1,-36 8 51,248-12 0,-62-34-120,61-3 231,-157 30-45,328 36-1,-425-19-126,-1-6 0,1-8 0,305-43-1,-214-5-131,112-15 487,-357 64-487,-5-1 16,0 1 0,0 1 0,0-1 0,0 1 0,-1 1 0,11 1 0,-17-2-89,0 1 0,0-1-1,0 1 1,0 0 0,0-1-1,0 1 1,0 0 0,-1-1 0,1 1-1,0 0 1,-1 0 0,1 0-1,0 0 1,-1 0 0,1 0-1,-1 0 1,1 0 0,-1 0-1,0 0 1,1 0 0,-1 0-1,0 0 1,0 0 0,1 0-1,-1 0 1,0 0 0,0 0-1,0 0 1,-1 0 0,1 1 0,0-1-1,0 0 1,-1 0 0,1 0-1,-1 2 1,-1 4-54,0 0-1,-1 1 1,-5 10-1,7-16 25,0 0 0,0 0 0,-1 0 0,1 0 0,-1-1 0,1 1 0,-1 0 0,-2 2 0,-27 13-98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7:2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4770 442 13563,'-63'-1'209,"1"-4"1,0-2 0,1-2-1,0-4 1,0-2-1,-90-35 1,100 30-222,-1 3-1,-1 2 1,-1 2 0,0 2 0,-60-3 0,-25 6-14,25 3-127,-186-33 1,44-20-269,-299-53-296,399 93 853,0 8 0,-1 6 0,0 7 0,1 7 0,-213 41 0,-100 65 70,11 37 285,379-126-309,-76 30 258,137-49-376,1 1 0,0 1 0,1 0 0,0 1-1,1 0 1,-21 21 0,30-26-60,0 1-1,1 0 1,-1 0-1,1 1 1,1-1-1,0 1 1,0 0-1,0 0 1,1 1-1,0-1 1,0 1-1,-2 16 1,4-12-8,0 1 1,1-1-1,1 0 1,0 0-1,1 0 1,0 0-1,1 0 1,4 13-1,3 0-20,1 0 0,1-1-1,1 0 1,1-1 0,1-1 0,1 0-1,33 35 1,-23-32-14,2-1 1,0-2-1,1-1 0,1-1 1,33 17-1,10 0-41,92 33 0,-65-36 41,2-5 1,1-4-1,1-4 1,108 7-1,431 5-175,-545-31 181,34 0 21,801 9-122,-651-22 87,363-58 1,-7-57 59,-498 88-8,-1-6 0,194-89 0,-278 106 20,-1-2 0,69-49 0,-105 64 13,-1 0 0,0-1 0,-2-1 0,1-1 1,-2 0-1,0 0 0,-1-2 0,0 0 0,-2 0 0,11-24 0,-18 34-13,-1 0-1,-1 0 1,0 0-1,0 0 1,0-1-1,-1 1 1,-1 0 0,1-1-1,-1 1 1,-1-1-1,1 1 1,-1-1-1,-1 1 1,0 0 0,0-1-1,-1 1 1,1 0-1,-2 1 1,1-1-1,-1 0 1,0 1 0,-10-13-1,0 3 4,-1 0 0,-1 1 1,0 0-1,-1 1 0,-1 1 0,0 1 0,0 1 0,-2 0 0,1 1 1,-43-16-1,-2 5-94,0 1 0,-92-14-1,67 19 357,-99-3-1,-92 10 331,259 9-661,-96-4 207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7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3404 216 14571,'-77'-46'609,"-102"-42"0,140 72-615,-1 1 0,0 3-1,-1 1 1,-77-10 0,38 16-41,0 3 0,0 4-1,0 3 1,-116 24 0,-312 95-85,417-99 117,-529 163 22,510-147-49,2 4 0,3 6 0,-151 95 0,33 16-69,173-120 83,2 2-1,-49 58 1,80-83 21,1 1 1,1 1-1,2 1 0,0 0 1,1 0-1,1 2 1,1-1-1,-11 39 1,18-51 3,1-1 1,0 0 0,1 1 0,0-1 0,1 1-1,0-1 1,0 1 0,1-1 0,1 0 0,0 1-1,0-1 1,1 0 0,0 0 0,1 0 0,0 0-1,0-1 1,1 1 0,0-1 0,1-1 0,0 1-1,1-1 1,-1 0 0,12 10 0,0-3-1,1-1 1,0 0 0,1-1-1,1-2 1,0 0-1,1-1 1,43 13 0,-8-7 5,0-2 1,65 7 0,20-7 63,282-9 0,146-51 168,-522 41-216,589-68 204,-9-45-153,-273 10 119,-290 83 1,-1-3-1,-2-3 1,76-50-1,-120 69-51,-1 0 1,0-2-1,-1 0 0,-1-1 0,0 0 1,-1-1-1,0-1 0,19-32 1,-28 39-62,0-1 0,0 1 1,-1-1-1,0-1 1,-1 1-1,0 0 1,-1-1-1,0 0 1,-1 1-1,0-1 1,-1 0-1,0 0 1,-1 1-1,0-1 1,-1 0-1,-1 1 1,-5-18-1,1 11-20,0 1 0,-2-1 0,0 1 0,-1 1 0,0 0 0,-2 0 0,-16-17 0,3 6-138,-2 1 0,-58-43-1,47 43-35,-2 1-1,0 3 0,-2 1 1,-48-17-1,25 15 15,-1 4 0,-79-14 0,-77 4-243,220 29 344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2605 152 11378,'-32'-20'583,"-1"1"0,-1 2 0,-1 1 0,0 2 0,-1 2 0,0 1 0,-55-10 0,22 11-152,1 3-1,-1 2 0,-84 7 1,91 2-251,0 4 0,1 2 0,1 3 0,0 3 0,-95 37 0,62-12 8,2 3 0,-143 95 0,30-9-116,-70 48-21,187-117-38,-82 78 1,137-110-15,2 2 0,2 1 0,0 1 0,2 1 0,-26 47 0,36-51 0,0 1 1,3 0-1,0 2 1,2-1-1,1 1 1,-9 68-1,15-67-12,1 0 1,2 0-1,2 0 0,7 56 0,-4-67 0,1-1-1,1-1 1,1 1 0,0-1-1,2 0 1,0-1 0,2 1-1,13 19 1,-3-12-37,1-1 0,2-1 0,1-1 0,0-1 0,2-1 0,46 30 0,-21-20-53,0-3-1,112 45 1,-96-51 74,1-2 1,0-4-1,2-3 1,0-3-1,1-3 1,0-3-1,0-4 1,0-2-1,115-16 1,-32-9 11,231-67 0,142-89 48,-26-32 108,-366 146 154,198-133 0,-276 160-75,-3-3 0,66-65-1,-100 87-100,0-1-1,-2-2 0,-1 0 0,0 0 1,-2-2-1,-1 0 0,20-50 0,-31 65-69,0-1 0,0 1 0,-1-1-1,-1 0 1,0 0 0,-1 0 0,0 0-1,-1 0 1,0-1 0,-1 1 0,0 0-1,-1 0 1,0 0 0,-1 0-1,-1 1 1,0-1 0,0 1 0,-1-1-1,0 2 1,-1-1 0,-9-12 0,3 8-13,0 1 0,-1 0 0,0 1 0,-1 1 0,-1 0-1,0 1 1,-20-12 0,10 10-78,-1 0 0,0 2 0,-1 1-1,-32-8 1,-8 4-123,0 2 0,-1 4 0,-78 0 0,58 5 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20836,'-10'30'1481,"-6"21"-1201,-2 5-160,5 12 352,4 0-184,8-2-128,1-3-144,8-14-280,2-7-112,3-17-296,0-9-144,-6-23-385,-7-7 793,-5-25-168,-5-10-88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17052,'9'-32'2016,"5"15"-992,3 4-384,9 5 1145,6-1-265,6 6-456,2-4-271,9 0-553,-1 0-144,-3 1-504,-2 0-329,-8 3-503,-8 1 960,-13 2-296,-5 5-144</inkml:trace>
  <inkml:trace contextRef="#ctx0" brushRef="#br0" timeOffset="1">95 250 19900,'3'10'1961,"12"-9"-1233,3-3-336,10-7 896,2 0-336,6 1-616,-1-2-392,-4 3-920,-2 2 1824,-12 5-1000,-3 2-64,-8 6-152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25 399 14979,'-20'36'1769,"16"-12"-897,5-7-296,15-7 1360,6-7-743,15-6-529,3-4-408,4-6-408,2-5 288,-1-11-160,-1-8-144</inkml:trace>
  <inkml:trace contextRef="#ctx0" brushRef="#br0" timeOffset="1">650 0 16652,'-27'20'5630,"20"-15"-5348,1 1 0,-1-1 0,1 1 0,-5 7 0,11-13-288,-1 1 0,1-1 1,-1 1-1,1-1 1,-1 1-1,1 0 0,0-1 1,-1 1-1,1-1 1,0 1-1,0 0 0,0 0 1,-1-1-1,1 1 0,0 0 1,0-1-1,0 1 1,0 0-1,0-1 0,0 1 1,0 0-1,0 0 1,1-1-1,-1 1 0,0 0 1,0-1-1,1 1 0,-1 0 1,0-1-1,1 1 1,-1-1-1,0 1 0,1-1 1,-1 1-1,1 0 1,-1-1-1,1 1 0,-1-1 1,1 0-1,-1 1 0,1-1 1,0 1-1,-1-1 1,1 0-1,0 0 0,-1 1 1,1-1-1,0 0 0,1 0 1,6 2-109,0 0 0,0-1 0,15 1 1,-6 0 34,-3 0 93,1 0 1,-1 2 0,0-1-1,0 2 1,15 6-1,-26-9-8,0-1 0,0 1 1,0 0-1,0-1 0,0 1 0,-1 1 0,1-1 0,-1 0 0,1 1 0,-1-1 1,0 1-1,0 0 0,0 0 0,0 0 0,0 0 0,-1 0 0,1 0 0,-1 0 1,0 1-1,0-1 0,0 0 0,-1 1 0,1-1 0,-1 0 0,1 1 0,-1-1 1,-1 6-1,0 0 67,-1-1 0,0 1 0,-1 0 1,0-1-1,-1 0 0,1 1 0,-1-1 0,-1-1 1,0 1-1,0-1 0,-9 11 0,5-8 30,0 0 0,-1-1 0,1 0-1,-2-1 1,1 0 0,-1-1-1,-15 8 1,21-12-110,-1-1 1,1 0-1,0 0 1,-1 0-1,1-1 0,-8 2 1,11-3 10,-1 0 0,1 0 0,0 0 0,0-1 0,0 1 0,-1 0 0,1-1 0,0 1 0,0-1 0,0 0 0,0 0 0,0 0 0,0 0 0,0 0 0,0 0 0,1 0 1,-1-1-1,0 1 0,-2-4 0,-17-27-70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1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13099,'25'-5'250,"0"1"0,0 1 0,0 1 0,1 1 0,31 3 0,-33-1-46,472 32 452,-158-7-582,-82-16 27,467-40 0,-610 17-27,12-2 109,143 0 0,-259 15-182,-7 0-15,1 0-1,0 0 1,-1 0-1,1 0 1,-1 1-1,1-1 1,0 1 0,-1-1-1,1 1 1,-1 0-1,0 0 1,1 0-1,2 1 1,-5-1 11,0-1-1,-1 0 1,1 0 0,0 0-1,0 0 1,0 0-1,0 0 1,0 0 0,-1 0-1,1 0 1,0 0 0,0 0-1,0 0 1,0 0-1,0 0 1,0 1 0,0-1-1,-1 0 1,1 0 0,0 0-1,0 0 1,0 0 0,0 0-1,0 0 1,0 1-1,0-1 1,0 0 0,0 0-1,0 0 1,0 0 0,0 0-1,0 1 1,0-1-1,0 0 1,0 0 0,0 0-1,0 0 1,0 0 0,0 1-1,0-1 1,0 0-1,0 0 1,0 0 0,0 0-1,0 0 1,0 1 0,0-1-1,0 0 1,1 0-1,-1 0 1,0 0 0,0 0-1,0 0 1,0 0 0,0 1-1,-14-4-82,-2-9-34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29 17620,'-2'-3'231,"0"1"0,0 0 0,0 0 0,-1-1 0,1 1 0,-1 0 0,0 1 0,1-1 0,-1 0 0,0 1 0,0 0 0,0 0 0,0 0 0,0 0 0,0 0 0,-1 0 0,1 1 0,0-1 0,0 1 0,0 0 0,-1 0 0,1 0 0,0 1 0,0-1 0,0 1 0,-1 0 0,1 0 0,0 0 0,0 0-1,0 0 1,-5 4 0,4-3-170,0 0 0,-1 0 0,1 1 0,0 0-1,0 0 1,0 0 0,1 0 0,-1 0 0,1 1-1,0 0 1,0-1 0,0 1 0,0 1 0,1-1 0,-1 0-1,1 1 1,0-1 0,1 1 0,-1-1 0,-1 9-1,3-12-67,-1 0-1,1 1 1,0-1-1,0 0 1,0 1 0,0-1-1,0 0 1,0 1-1,1-1 1,-1 0-1,0 1 1,1-1-1,-1 0 1,1 0-1,-1 1 1,1-1-1,0 0 1,-1 0-1,1 0 1,0 0 0,0 0-1,0 0 1,0 0-1,0 0 1,0 0-1,0 0 1,0 0-1,0-1 1,0 1-1,0 0 1,1-1-1,-1 1 1,0-1 0,0 1-1,1-1 1,-1 0-1,0 0 1,1 1-1,-1-1 1,3 0-1,6-1-43,0 1 0,-1-2 0,1 1 0,17-6 0,-1 1-9,-19 5 51,-1 0 1,1 0 0,-1 1 0,0 0-1,1 0 1,-1 0 0,1 1-1,-1 0 1,0 1 0,1-1-1,-1 1 1,6 3 0,-7-2 0,0 0 0,0 0 0,-1 0 0,1 1 0,-1 0 0,0 0 0,0 0 0,0 0 1,0 1-1,-1-1 0,0 1 0,0 0 0,4 8 0,1 7-28,0-1-1,-1 1 1,-1 1 0,-1-1-1,-1 1 1,2 27 0,-4-18 93,-2 0 1,0 0 0,-9 54-1,7-72 62,0 0 0,-1-1 0,-1 1 0,0-1 0,-7 15 0,10-24-76,0 0 0,0 0 0,0 0 0,0 0 0,0 0 0,-1 0 1,1 0-1,-1 0 0,0 0 0,1-1 0,-1 1 0,0-1 1,0 1-1,0-1 0,0 0 0,0 0 0,0 0 0,-1 0 0,1 0 1,0 0-1,0-1 0,-1 1 0,1-1 0,0 1 0,-1-1 0,1 0 1,-1 0-1,1 0 0,0 0 0,-1 0 0,1-1 0,0 1 0,-5-2 1,1-1 30,0 0 0,1 0 0,-1-1 1,1 0-1,0 0 0,0 0 1,0 0-1,0-1 0,1 0 0,-1 0 1,1 0-1,1 0 0,-6-9 0,2 0-53,-1-1-1,2 0 0,0 0 0,-6-23 0,10 29-120,0 0 1,0 0-1,1 0 1,0 0 0,1 0-1,1-16 1,-1 20-79,1 1-1,0 0 1,0 0 0,1 1 0,-1-1 0,1 0 0,0 0 0,0 1 0,0-1 0,0 1-1,0-1 1,1 1 0,0 0 0,0 0 0,0 0 0,0 1 0,6-5 0,48-33-1232,-25 13 526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51 20684,'-5'0'158,"1"0"0,-1 1 0,1-1 0,-1 1 0,1 0 0,0 0 0,0 1 0,-1-1 0,1 1 0,0 0 0,0 0 0,0 0 0,0 0 0,1 1 0,-1-1 0,1 1 0,-1 0 0,-3 5 0,-2 2 21,1 0 0,0 0-1,1 0 1,0 1 0,-7 14 0,10-17-150,1 0 0,0 1 1,0-1-1,1 0 1,0 1-1,1 0 0,-1 11 1,2-18-31,0-1 0,0 1 1,0 0-1,0-1 0,0 1 0,1 0 1,-1-1-1,1 1 0,-1 0 0,1-1 1,-1 1-1,1-1 0,0 1 1,0-1-1,0 0 0,0 1 0,0-1 1,1 2-1,0-2 1,-1-1 0,1 1 0,0 0 0,-1-1 0,1 1 0,0-1 0,0 1 0,-1-1 0,1 0 0,0 0 0,0 0 0,0 0 0,-1 0 0,1 0 0,0 0 0,0-1 0,-1 1 0,1-1 0,0 1 0,-1-1 0,3-1 0,6-2 21,-1 0 1,0-1-1,0-1 0,0 1 1,-1-2-1,0 1 0,0-1 1,0 0-1,8-11 0,9-12 172,21-35-1,-42 60-163,40-69 405,-31 51-253,-8 17 31,-3 10-162,-3 13-79,-1-3-49,-2 4-359,1 0 1,1 0-1,0 0 1,2 1-1,0-1 1,3 25-1,-3-42 363,1 0-1,-1 0 1,0 0 0,0 0 0,0 0-1,1 0 1,-1 0 0,1 0-1,-1 0 1,1-1 0,-1 1-1,1 0 1,-1 0 0,1 0 0,-1-1-1,1 1 1,0 0 0,0-1-1,-1 1 1,1 0 0,2 0 0,-2-1 24,0 0 1,0 0 0,0 0-1,0 0 1,0-1 0,0 1-1,0 0 1,0-1 0,0 1-1,0-1 1,0 1 0,0-1-1,0 1 1,0-1 0,0 0 0,0 1-1,0-1 1,-1 0 0,1 0-1,0 0 1,-1 1 0,1-1-1,0-2 1,21-28-890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18012,'-4'37'2034,"-11"47"1,10-62-1587,0 1 0,2 0 0,0-1-1,2 1 1,0 0 0,4 29 0,-3-50-426,0 0-1,1 0 1,-1 0 0,0 0-1,1 0 1,0 0-1,-1 0 1,1 0 0,0 0-1,0 0 1,0-1-1,0 1 1,0 0 0,1-1-1,-1 1 1,0-1-1,1 1 1,-1-1 0,1 0-1,0 1 1,-1-1 0,1 0-1,3 1 1,-2-1-13,0-1 0,0 1 1,0-1-1,0 0 0,0 0 0,0 0 1,-1 0-1,1-1 0,0 1 0,0-1 1,0 1-1,0-1 0,0 0 0,-1 0 1,6-3-1,48-32 12,-43 27-31,1 0 1,-1 1-1,20-8 1,-32 15 5,1 0 0,-1 0 0,1 1 0,-1-1 0,1 1 0,0-1 0,-1 1 0,1 0 0,-1 0 0,1 0 0,0 0 0,-1 0 0,1 0 0,0 0 0,-1 0 0,1 1 0,0-1 0,-1 0 0,1 1 0,-1 0 0,1-1 0,-1 1 0,1 0 0,-1 0 0,3 1 0,-3 0-1,1 0 0,-1 0-1,0 0 1,1 0 0,-1 1 0,-1-1-1,1 0 1,0 0 0,0 1-1,-1-1 1,1 0 0,-1 1-1,0-1 1,0 0 0,0 1-1,0-1 1,0 5 0,-3 10 36,0 1 1,-2-1-1,0 0 1,0 0-1,-2-1 0,0 1 1,-1-2-1,0 1 1,-1-1-1,-1 0 1,0-1-1,-2 0 0,-13 14 1,20-23-60,0-1 0,-1 1-1,0-1 1,1 0 0,-8 3 0,12-7 21,0 1 0,0 0 1,0-1-1,0 0 0,0 1 0,0-1 0,0 1 1,0-1-1,0 0 0,0 0 0,0 1 0,0-1 1,0 0-1,0 0 0,0 0 0,0 0 0,0-1 0,-1 1 1,1 0-1,0 0 0,0-1 0,0 1 0,0 0 1,0-1-1,0 1 0,0-1 0,0 1 0,0-1 1,1 0-1,-1 1 0,0-1 0,0 0 0,0 0 1,1 0-1,-1 1 0,0-1 0,1 0 0,-1 0 0,1 0 1,-1-2-1,-6-25-89,6-17-86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94 20052,'0'-2'105,"0"1"-1,0-1 1,0 1-1,0-1 0,0 1 1,-1-1-1,1 1 1,0-1-1,-1 1 1,1-1-1,-1 1 0,0-1 1,1 1-1,-1 0 1,0-1-1,0 1 1,0 0-1,0 0 1,0 0-1,0 0 0,0 0 1,0 0-1,-1 0 1,1 0-1,0 0 1,-1 0-1,1 0 0,0 1 1,-1-1-1,1 1 1,-1-1-1,1 1 1,-1 0-1,-2-1 0,0 1 26,0 0-1,1 0 1,-1 0-1,0 0 1,0 1-1,0 0 1,1 0-1,-1 0 1,1 0-1,-1 0 1,0 1-1,1-1 1,-5 4-1,-2 3-93,0 0-1,1 0 1,0 1 0,1 0-1,0 0 1,0 1-1,1 0 1,1 0 0,-9 17-1,15-27-33,0 0-1,0 0 1,-1 0-1,1 0 0,0 1 1,0-1-1,0 0 1,0 0-1,0 0 1,-1 0-1,1 0 1,0 1-1,0-1 1,0 0-1,0 0 1,0 0-1,0 0 0,0 1 1,0-1-1,0 0 1,0 0-1,0 0 1,0 1-1,0-1 1,0 0-1,0 0 1,0 0-1,0 1 0,0-1 1,0 0-1,0 0 1,0 0-1,0 1 1,0-1-1,0 0 1,0 0-1,0 0 1,0 0-1,1 1 0,-1-1 1,0 0-1,0 0 1,0 0-1,0 0 1,0 0-1,1 0 1,-1 1-1,0-1 1,11-7 37,13-15 25,98-122 511,-107 133-480,-15 11-92,0 0 1,0 0-1,1 0 0,-1 0 0,0 0 0,0 0 1,1 0-1,-1 0 0,0 0 0,0 0 1,0 0-1,1 0 0,-1 0 0,0 0 0,0 0 1,0 0-1,0 0 0,1 1 0,-1-1 1,0 0-1,0 0 0,0 0 0,0 0 0,1 0 1,-1 1-1,0-1 0,0 0 0,0 0 1,0 0-1,0 0 0,0 1 0,0-1 0,1 0 1,-1 0-1,0 0 0,0 1 0,0-1 1,0 0-1,0 0 0,0 1 0,-4 33 127,-21 71 318,-66 172-1,9-37 270,76-219-945,2-1 0,0 1 0,1 0-1,1 0 1,1 37 0,1-58 187,0-1 0,0 1 0,0 0 1,0 0-1,0 0 0,0 0 0,1 0 0,-1 0 1,0 0-1,0-1 0,0 1 0,0 0 0,1 0 1,-1 0-1,0 0 0,0 0 0,0 0 0,0 0 1,1 0-1,-1 0 0,0 0 0,0 0 1,0 0-1,0 0 0,1 0 0,-1 0 0,0 0 1,0 0-1,0 0 0,0 0 0,1 0 0,-1 0 1,0 0-1,0 1 0,0-1 0,0 0 0,1 0 1,-1 0-1,0 0 0,0 0 0,0 0 0,0 0 1,0 1-1,0-1 0,0 0 0,1 0 0,-1 0 1,0 0-1,0 1 0,0-1 0,0 0 0,0 0 1,0 1-1,11-22-1193,60-143 55,-36 76 478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13451,'15'-28'988,"-10"16"-566,1 1 0,0 0 0,1 0 0,10-11 0,-17 22-399,0 0 0,0 0 0,0-1 1,0 1-1,0 0 0,0 0 0,0 0 0,0 0 1,0 0-1,0 0 0,0 0 0,0 0 0,0 0 1,0 0-1,0 0 0,0 0 0,0 0 0,1 0 1,-1 0-1,0 0 0,0 0 0,0 0 0,0-1 1,0 1-1,0 0 0,0 0 0,0 0 0,0 0 1,0 0-1,0 0 0,0 0 0,1 0 0,-1 0 0,0 0 1,0 0-1,0 0 0,0 0 0,0 1 0,0-1 1,0 0-1,0 0 0,0 0 0,0 0 0,0 0 1,0 0-1,1 0 0,-1 0 0,0 0 0,0 0 1,0 0-1,0 0 0,0 0 0,0 0 0,0 0 1,0 0-1,0 0 0,0 0 0,0 1 0,0-1 1,0 0-1,0 0 0,0 0 0,0 0 0,0 0 1,0 0-1,0 0 0,0 0 0,0 11 844,-3 13 155,-5 20-8,1-10-438,1 2 0,0 42 0,6-76-550,0 0 1,-1 0-1,1 0 1,1 0-1,-1 0 1,0 0-1,0 0 1,1 0-1,-1-1 1,1 1 0,0 0-1,-1 0 1,1 0-1,0-1 1,0 1-1,0 0 1,0-1-1,1 1 1,-1-1-1,2 3 1,-2-4-1,1 1 0,0-1 0,-1 0 0,1 1 1,-1-1-1,1 0 0,-1 0 0,1 0 0,0 0 0,-1 0 1,1-1-1,-1 1 0,1 0 0,-1-1 0,1 1 1,-1-1-1,1 1 0,-1-1 0,1 0 0,-1 0 1,1 1-1,-1-1 0,0 0 0,0 0 0,2-2 0,13-10 225,-1 0-1,0-1 0,-1-1 0,23-31 0,41-76 743,-28 41-517,-68 133-310,10-33-155,-1 4 22,0 0-1,2 0 1,-5 26 0,12-48-31,0 0 1,-1 0 0,1 1-1,0-1 1,0 0 0,0 0-1,0 0 1,0 0 0,1 0-1,-1 0 1,0 1 0,0-1-1,1 0 1,0 1 0,-1-2-10,0 1 0,1-1 0,-1 0 0,0 1 0,1-1 0,-1 0 0,0 0 1,1 1-1,-1-1 0,0 0 0,1 0 0,-1 0 0,1 1 0,-1-1 0,0 0 0,1 0 0,-1 0 1,1 0-1,-1 0 0,0 0 0,1 0 0,-1 0 0,1 0 0,-1 0 0,1 0 0,2-1-79,0 0-1,-1 0 0,1-1 0,-1 1 1,1 0-1,-1-1 0,1 0 0,-1 1 1,3-4-1,8-9-221,-1 1 0,-1-1 0,-1-1-1,10-17 1,-15 24 199,21-35-427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86 173 19076,'-10'-5'3715,"3"0"-2392,6 5-1300,1 0 1,-1 0-1,0 1 0,1-1 0,-1 0 1,1 0-1,-1 1 0,1-1 1,-1 1-1,1-1 0,-1 0 1,1 1-1,-1-1 0,1 1 0,-1-1 1,1 1-1,0-1 0,-1 1 1,1 0-1,-8 11-46,0 0 0,2 1 1,-1 0-1,2 0 0,0 0 0,0 1 0,1-1 1,1 1-1,0 0 0,-1 19 0,4-31 34,0-1-1,0 1 0,0-1 1,0 1-1,0-1 1,0 1-1,0-1 0,1 1 1,-1-1-1,1 1 0,-1-1 1,1 1-1,-1-1 1,1 1-1,0-1 0,-1 0 1,1 0-1,0 1 1,0-1-1,0 0 0,2 2 1,-2-2 6,1-1 0,-1 0 1,0 1-1,1-1 0,-1 0 1,0 0-1,1 0 0,-1 0 1,0 0-1,1 0 0,-1 0 1,1 0-1,-1-1 0,0 1 1,0 0-1,1-1 0,-1 1 1,0-1-1,2 0 0,6-5 111,1 0-1,-1 0 0,-1-1 0,13-11 0,-3-1 66,0-1-1,-1-1 0,-1 0 1,-1-1-1,-1-1 1,0 0-1,-2-1 1,-1 0-1,10-35 1,-18 44-60,-9 24-55,-10 25-35,-19 60 2,31-81-34,1 0 0,0 0 1,0 1-1,2-1 0,-1 17 0,2-30-8,-1 1 1,1-1-1,0 1 0,0-1 0,0 1 0,0-1 1,0 1-1,0-1 0,0 1 0,0-1 0,0 1 0,1-1 1,-1 1-1,0-1 0,0 1 0,0-1 0,0 0 1,1 1-1,-1-1 0,0 1 0,0-1 0,1 0 0,-1 1 1,0-1-1,1 0 0,-1 1 0,0-1 0,1 0 1,-1 1-1,1-1 0,-1 0 0,0 0 0,1 1 0,-1-1 1,1 0-1,-1 0 0,1 0 0,-1 0 0,1 0 1,-1 0-1,1 0 0,-1 0 0,1 0 0,-1 0 0,1 0 1,-1 0-1,0 0 0,1 0 0,-1 0 0,1 0 1,-1 0-1,2-1 0,20-13 91,-2-7-23,0 0 0,-1-2 1,-2 0-1,0-1 0,21-41 0,31-42-2,-69 107-69,0 0-1,0 0 1,0 0-1,0 0 1,0 0 0,0 0-1,0 0 1,0 0-1,0 1 1,0-1-1,0 0 1,0 0 0,0 0-1,0 0 1,0 0-1,0 0 1,0 0 0,0 0-1,0 0 1,0 0-1,0 0 1,0 0-1,0 0 1,0 0 0,0 0-1,0 0 1,0 0-1,0 0 1,0 0-1,0 0 1,0 0 0,0 0-1,0 0 1,0 0-1,0 0 1,0 0 0,0 0-1,1 0 1,-1 0-1,0 0 1,0 0-1,0 0 1,0 0 0,0 0-1,-3 11-15,-5 13-9,0-1-38,-5 9-228,1 0 1,2 1-1,-9 48 0,21-68-1606,4-20 1085,8-23 79,-5-8-100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21749,'-3'-2'1752,"-2"3"-1312,2 2-296,4 3 712,2-1-800,11 4-1112,4-3-336,7-1 992,5-2-248,6 0-305</inkml:trace>
  <inkml:trace contextRef="#ctx0" brushRef="#br0" timeOffset="1">280 61 16900,'0'7'439,"-1"-1"0,1 1 0,-2 0 0,1 0 1,-1-1-1,0 1 0,0-1 0,-1 0 0,-4 9 1,-7 20 1593,12-28-1772,0-4-94,1 1-1,0-1 1,0 1-1,1-1 1,-1 1-1,1-1 1,0 5 0,0-8-153,0 0 0,0 1 0,0-1 1,0 0-1,0 1 0,0-1 1,0 0-1,0 1 0,1-1 0,-1 0 1,0 0-1,0 1 0,0-1 0,1 0 1,-1 0-1,0 1 0,0-1 1,1 0-1,-1 0 0,0 1 0,0-1 1,1 0-1,-1 0 0,0 0 1,1 0-1,-1 0 0,0 1 0,1-1 1,18-4 33,13-12-90,-19 9-91,0 1 1,21-8-1,-30 13 78,-1 0 0,0 0 0,1 1 0,-1-1 0,1 1 0,-1 0 0,1 0 0,-1 0 0,1 0-1,-1 0 1,0 1 0,1 0 0,-1 0 0,1 0 0,5 2 0,-7-2 25,-1 1 1,1-1 0,0 0-1,0 1 1,0-1 0,-1 1-1,1 0 1,-1-1 0,1 1-1,-1 0 1,0 0 0,0 0-1,0 0 1,0 0 0,0 0-1,0 0 1,-1 0 0,1 1-1,-1-1 1,1 0 0,-1 0-1,0 1 1,0-1 0,0 0-1,0 0 1,0 1 0,0-1-1,-2 4 1,1 0-11,-1 1-1,0 0 1,0-1-1,0 0 1,-1 0-1,0 0 1,-1 0-1,-5 9 1,3-7 25,-1-1 0,1 1 0,-2-1 0,1 0 0,-11 7 0,14-11 15,1-1 0,-1 0 0,0 0 0,0 0 0,0-1 0,0 1 0,0-1 0,0 0 0,0 0 0,0 0 0,0-1-1,-1 0 1,1 1 0,0-1 0,-6-1 0,-24-8-13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20476,'1'2'206,"0"1"0,0 0-1,0-1 1,-1 1-1,1 0 1,-1-1-1,1 1 1,-1 0 0,0 0-1,0-1 1,-1 6-1,1 3 164,1 95 1717,-2-31-1731,15 124 0,-13-194-296,-1 0 0,2-1 0,-1 1 0,0 0 0,5 8 0,-6-12-29,1 0-1,0 0 0,-1 0 1,1 0-1,0 0 0,-1 0 1,1 0-1,0 0 1,0-1-1,0 1 0,0 0 1,0-1-1,0 1 0,0 0 1,0-1-1,0 1 0,0-1 1,0 0-1,1 1 1,-1-1-1,0 0 0,0 0 1,0 0-1,0 1 0,1-1 1,-1 0-1,0-1 0,0 1 1,0 0-1,0 0 0,2-1 1,4-1 74,-1-1 0,0 1 0,-1-1 0,1-1-1,0 1 1,-1-1 0,0 0 0,0 0 0,6-6 0,40-48 578,-42 47-553,76-100 619,78-134 1,-105 137-3683,-58 108 2876,0 0-1,0 0 1,0 0-1,0 0 0,0 0 1,0 1-1,0-1 1,0 0-1,-1 0 1,1 0-1,0 0 0,0 0 1,0 0-1,0 0 1,0 0-1,0 0 1,0 0-1,0 0 0,-1 0 1,1 0-1,0 0 1,0 0-1,0 0 1,0 0-1,0 0 0,0 0 1,0 0-1,-1 0 1,1 0-1,0 0 1,0 0-1,0 0 0,0 0 1,0 0-1,0 0 1,0 0-1,0 0 1,-1 0-1,1 0 0,0 0 1,0-1-1,0 1 1,0 0-1,0 0 1,0 0-1,0 0 0,0 0 1,0 0-1,0 0 1,0 0-1,0 0 1,0-1-1,0 1 0,0 0 1,0 0-1,0 0 1,0 0-1,0 0 1,0 0-1,0-1 0,-14 10-405,8-6-114,-21 11-793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15755,'9'43'1849,"1"-7"-1081,-3-9-328,0 3 928,1-4-760,-1-7-151,7-6-145,9-6-360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3 301 18492,'0'1'63,"0"0"-1,0 0 1,-1 1 0,1-1 0,0 0 0,1 0-1,-1 0 1,0 0 0,0 0 0,0 0-1,1 0 1,-1 0 0,0 0 0,1 0-1,-1 0 1,1 0 0,0 0 0,-1 0-1,1-1 1,-1 1 0,1 0 0,0 0-1,0 0 1,0-1 0,-1 1 0,1 0 0,1 0-1,0-1 5,0 0 0,0 0 0,0 0 0,0 0 0,0 0 0,0 0 0,0 0 0,-1-1 0,1 1 0,0-1 0,0 1 0,0-1 0,-1 0 1,1 0-1,0 1 0,1-3 0,6-2 78,0-1 0,-1 0 1,0-1-1,0 0 0,-1 0 1,0-1-1,0 0 0,0 0 1,-1 0-1,9-18 0,-11 19-77,-1 0 1,1-1-1,-1 1 0,-1-1 0,0 1 1,0-1-1,0 0 0,-1 1 0,0-1 0,0 0 1,-1 0-1,0 0 0,-1 0 0,-2-14 0,3 20-53,0 1-1,-1-1 0,1 0 0,-1 1 0,1-1 0,-1 1 0,1 0 1,-1-1-1,0 1 0,0-1 0,0 1 0,0 0 0,0 0 0,0 0 1,0-1-1,0 1 0,0 0 0,0 0 0,-1 0 0,1 1 0,0-1 1,-3-1-1,2 2-2,0 0 1,0 0-1,0 0 0,1 0 1,-1 0-1,0 0 1,0 0-1,0 1 1,1-1-1,-1 1 0,0 0 1,1-1-1,-1 1 1,0 0-1,1 0 1,-3 2-1,-3 2 10,0 1-1,1 0 1,0 0 0,0 0-1,0 1 1,-7 12 0,4-4-22,1 1 1,0 0-1,2 0 1,-9 31 0,12-37-3,1 1 0,0 0 0,1-1 0,0 1 1,1 0-1,0 0 0,1-1 0,3 22 0,-3-30 3,0 1-1,-1-1 1,1 1 0,0-1-1,0 0 1,0 0-1,1 0 1,-1 1 0,0-1-1,1 0 1,0-1-1,-1 1 1,1 0-1,0 0 1,0-1 0,0 1-1,0-1 1,3 2-1,-1-1 2,0-1 0,0 1 0,0-1 0,0 0 0,0-1 0,0 1 0,0-1 0,0 0 0,0 0 0,6 0 0,4-3 23,0 1 0,0-2 0,0 0 0,0-1 0,15-7 0,9-8 98,-1-2 0,-1-2 0,-1-1 0,39-36 0,-25 21 61,-49 39-180,1 1-1,-1-1 1,1 1 0,-1-1 0,1 1 0,-1 0 0,1-1-1,-1 1 1,1 0 0,-1-1 0,1 1 0,-1 0 0,1 0-1,0-1 1,-1 1 0,1 0 0,0 0 0,-1 0 0,1 0-1,-1 0 1,1 0 0,0 0 0,-1 0 0,2 0-1,-2 1-2,0-1-1,1 1 0,-1-1 1,1 1-1,-1-1 0,0 1 1,0-1-1,1 1 0,-1 0 1,0-1-1,0 1 0,0-1 1,0 1-1,0 0 0,0-1 1,0 1-1,0 0 0,0-1 1,0 2-1,-10 44-80,7-33 75,2-8 7,-5 33 14,6-38-10,0 1 0,-1 0 0,1-1 0,0 1 0,0-1 0,0 1 0,0 0 0,0-1 0,0 1 0,0-1 0,0 1 0,1 0 0,-1-1 0,0 1 0,0-1 0,0 1-1,1-1 1,-1 1 0,0 0 0,0-1 0,1 1 0,-1-1 0,1 1 0,-1-1 0,0 0 0,1 1 0,-1-1 0,1 1 0,-1-1 0,1 0 0,-1 1 0,1-1 0,-1 0 0,1 0-1,0 1 1,-1-1 0,1 0 0,-1 0 0,1 0 0,0 0 0,-1 0 0,1 0 0,-1 0 0,1 0 0,0 0 0,-1 0 0,1 0 0,-1 0 0,1 0 0,0-1 0,5-1 38,-1 0 0,1-1 1,-1 0-1,0 0 1,0-1-1,0 1 1,8-9-1,33-37 197,-22 22-136,3-3-47,-19 19-93,1 1 0,1 0 0,0 1 0,0-1 0,0 2-1,1 0 1,13-8 0,-24 16 28,1 0 0,-1-1 0,1 1 0,-1 0-1,1 0 1,-1 0 0,1 0 0,-1 0 0,1-1-1,-1 1 1,1 0 0,-1 0 0,1 0 0,-1 0-1,1 0 1,-1 1 0,1-1 0,-1 0 0,1 0-1,-1 0 1,1 0 0,-1 1 0,1-1 0,-1 0-1,1 0 1,-1 1 0,1-1 0,-1 0 0,1 1-1,-1-1 1,0 0 0,1 1 0,-1-1 0,0 1-1,1-1 1,-1 0 0,0 1 0,0-1 0,1 1-1,-1-1 1,0 1 0,0-1 0,0 1 0,0-1-1,0 1 1,0 0 0,2 25-180,-2-24 176,-8 52-200,5-37 241,-1 31 1,4-47-23,0-1 1,0 1 0,0 0 0,-1-1-1,1 1 1,1 0 0,-1-1 0,0 1 0,0 0-1,0-1 1,0 1 0,0 0 0,1-1-1,-1 1 1,0-1 0,0 1 0,1 0 0,-1-1-1,1 1 1,-1-1 0,0 1 0,1-1-1,-1 1 1,1-1 0,-1 1 0,1-1 0,0 1-1,0-1 6,0 0 0,0 0 0,1 0 0,-1 0 0,0 0-1,0 0 1,0 0 0,0-1 0,0 1 0,0 0 0,0-1 0,0 1-1,0 0 1,0-1 0,1-1 0,6-3 85,0-1 0,14-13 0,-19 16-82,58-55 308,81-71-169,-139 126-169,4-3-30,0 1-1,1 0 1,12-7 0,-19 11 37,-1 1 0,1-1 1,0 1-1,-1 0 0,1-1 1,-1 1-1,1 0 0,0-1 1,0 1-1,-1 0 0,1 0 1,0 0-1,-1 0 0,1 0 1,0 0-1,-1 0 0,1 0 1,0 0-1,0 0 0,-1 0 1,1 0-1,0 0 0,-1 1 1,1-1-1,0 0 0,-1 0 1,1 1-1,0-1 0,-1 1 0,1-1 1,-1 0-1,1 1 0,-1-1 1,1 1-1,-1-1 0,1 1 1,-1 0-1,1-1 0,-1 1 1,0-1-1,1 1 0,-1 0 1,0-1-1,1 1 0,-1 0 1,0-1-1,0 1 0,0 0 1,0-1-1,0 1 0,0 0 1,0 0-1,0-1 0,0 1 1,0 0-1,0-1 0,0 1 1,-1 1-1,-1 21-30,-1 0-1,-1-1 1,-8 23 0,6-23-282,1-1 0,1 1 0,-2 38-1,6-54-692,0-12 609,-2-16 38,-8-10-199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12819,'-8'1'176,"1"0"1,-1 0 0,0 1 0,1 0-1,0 1 1,-1-1 0,1 1 0,0 1-1,0-1 1,1 1 0,-1 1-1,1-1 1,0 1 0,0 0 0,-11 11-1,2 1-62,0 1 0,2 0 0,0 0 0,-14 27-1,15-20-42,1 1-1,1 0 1,1 1-1,1 0 0,-6 42 1,-8 143-62,20-181 5,-3 29-10,6 111 0,1-149-3,2 0 0,0 0-1,1 0 1,1 0 0,1-1-1,1 0 1,1 0 0,14 24 0,-5-16 3,0-1 0,2 0 1,29 30-1,-41-49-2,0-1 0,1 0 0,0 0 0,0-1 0,1 0 0,0 0 0,1-2-1,-1 1 1,1-1 0,0 0 0,0-1 0,20 4 0,-27-7 6,1-1 0,0 1 0,-1-1 0,1 0 1,0-1-1,-1 1 0,1-1 0,-1 0 0,1 0 0,-1-1 0,1 1 0,-1-1 0,0 0 0,1 0 0,-1 0 0,0-1 0,-1 1 0,1-1 0,0 0 1,-1 0-1,1 0 0,-1-1 0,0 1 0,3-5 0,5-9 31,-1 1 0,-1-1 0,0-1 1,8-25-1,-11 29-15,127-401 1120,-127 396-1084,47-205 425,-46 178-388,-1 1-1,-2-92 1,-5 127-56,1-1-1,-2 1 1,0-1 0,0 1 0,0 0 0,-2-1-1,1 1 1,-1 0 0,0 1 0,-10-15 0,10 18-25,0 1-1,0 0 1,-1 0 0,1 0 0,-1 1 0,0 0-1,-1 0 1,1 0 0,-1 1 0,0-1 0,1 1-1,-1 1 1,-1-1 0,1 1 0,0 0 0,-1 0-1,-11-1 1,2 1-201,1 1 1,-18 0-1,27 2 130,0-1-1,1 1 1,-1 0 0,0 0-1,0 0 1,0 1 0,1 0-1,-9 4 1,-1 4-213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24989,'-1'0'1793,"5"-7"-1609,3-1-304,4 0-248,-1-1 664,-2 8-400,-7-1-184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0 668 18004,'3'1'233,"-1"0"1,1-1-1,-1 1 1,1-1-1,-1 0 1,1 1-1,0-1 1,-1 0-1,1-1 1,-1 1-1,1 0 1,0-1 0,3 0-1,34-15 94,-24 8 159,590-214 5053,11 29-4777,-341 108-662,-218 67-125,19-4-211,116-52 0,-169 59-263,-24 15 469,0 0-1,1 0 1,-1 0-1,0-1 1,0 1 0,0 0-1,1 0 1,-1 0-1,0-1 1,0 1-1,0 0 1,0 0 0,1-1-1,-1 1 1,0 0-1,0 0 1,0-1-1,0 1 1,0 0 0,0-1-1,0 1 1,0 0-1,0 0 1,0-1-1,0 1 1,0 0-1,0-1 1,0 1 0,0 0-1,0 0 1,0-1-1,0 1 1,0 0-1,0-1 1,-1 1 0,1 0-1,0 0 1,0-1-1,0 1 1,0 0-1,-1 0 1,1 0 0,0-1-1,0 1 1,0 0-1,-1 0 1,1 0-1,0 0 1,0-1-1,-1 1 1,1 0 0,0 0-1,-1 0 1,1 0-1,0 0 1,0 0-1,-1 0 1,1 0 0,0 0-1,-1 0 1,1 0-1,0 0 1,0 0-1,-1 0 1,-18-2-372,-4 1-117,-2 0-124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20484,'-4'11'695,"1"0"-1,0-1 0,0 1 0,-1 19 0,0-9 198,2-9-632,0 1 0,1-1 0,1 0 0,0 1 0,0-1 0,1 0 0,5 24 0,-5-33-269,0 0 1,0 0 0,0 0-1,0 0 1,0-1 0,0 1-1,1 0 1,0-1 0,-1 1 0,1-1-1,0 1 1,0-1 0,0 0-1,0 0 1,1 0 0,-1 0-1,1 0 1,-1-1 0,1 1 0,-1-1-1,1 1 1,0-1 0,0 0-1,0 0 1,0 0 0,0-1-1,0 1 1,0-1 0,0 0-1,0 1 1,0-1 0,0 0 0,0-1-1,0 1 1,0-1 0,0 1-1,4-2 1,2-1-138,-1 0 1,1 0-1,-1-1 0,0 0 1,0 0-1,0-1 0,-1 0 1,0 0-1,0-1 0,0 0 1,0 0-1,-1-1 0,7-8 1,7-13-531,-1 0 0,18-34 0,-26 42 365,15-34-653,-35 84 1076,0 0 1,2 0 0,1 0 0,2 1 0,0 0 0,3 0 0,0 0 0,5 36 0,-4-53-115,-1-10-84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1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20892,'9'26'1090,"-5"-11"-690,1-1 1,1 0 0,0 0 0,9 13-1,-12-22-355,0-1 1,1 0-1,-1 0 0,1 0 0,0 0 0,0-1 0,0 0 1,0 0-1,1 0 0,-1 0 0,1 0 0,0-1 0,-1 0 1,1 0-1,9 2 0,-4-2-17,-1-1 0,0 1 1,1-2-1,-1 1 0,1-2 0,-1 1 0,1-1 1,-1 0-1,1-1 0,-1 0 0,16-6 1,3-4-28,0-1 0,33-21 0,-13 7-204,-48 26 178,1 1 1,-1-1 0,1 1 0,-1-1 0,1 1 0,-1 0-1,1-1 1,0 1 0,-1 0 0,1 0 0,-1-1 0,1 1-1,0 0 1,-1 0 0,1 0 0,0 0 0,-1 0 0,1 0-1,-1 0 1,1 0 0,0 0 0,-1 0 0,1 0 0,0 0-1,-1 0 1,1 1 0,0-1 0,-1 0 0,1 0 0,-1 1-1,1-1 1,-1 0 0,1 1 0,-1-1 0,1 1 0,-1-1-1,1 1 1,-1-1 0,1 0 0,-1 1 0,0 0 0,1-1-1,-1 1 1,1 3-112,0 0 0,0 0 0,-1 0 0,1 0 1,-1 0-1,0 5 0,0 6 82,6 19-337,4 1-127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1 463 18092,'0'1'80,"0"-1"0,1 1 0,-1-1 0,0 1 0,1-1 0,-1 1 0,1-1 0,-1 1 0,1-1 0,-1 1 0,1-1 0,-1 0 0,1 1 0,-1-1 0,1 0 0,-1 0 0,1 1 0,0-1 0,-1 0 0,1 0 0,0 0 0,-1 0 0,1 0 0,-1 0 0,1 0 1,0 0-1,-1 0 0,1 0 0,0 0 0,-1 0 0,1 0 0,-1 0 0,1-1 0,0 1 0,-1 0 0,1 0 0,-1-1 0,2 1 0,28-14 857,79-59 2884,49-52-2333,-138 108-1322,1-1 0,-2-1 0,-1 0 0,0-2 0,-1 0 0,-2-1 0,21-35 0,-34 53-113,0 0 0,-1 0 0,1-1 0,-1 1 0,0 0 0,0-1 0,0 1 0,0-9 0,-1 13-42,0-1 1,0 0-1,-1 1 0,1-1 1,0 0-1,0 0 0,0 1 1,-1-1-1,1 0 0,0 1 1,0-1-1,-1 1 1,1-1-1,-1 0 0,1 1 1,-1-1-1,1 1 0,-1-1 1,1 1-1,-1-1 0,1 1 1,-1-1-1,-1 1-3,1-1 0,0 1 0,-1 0 0,1-1 0,-1 1 0,1 0 0,0 0-1,-1 0 1,1 0 0,0 1 0,-1-1 0,1 0 0,0 0 0,-1 1 0,1-1 0,-2 1 0,-4 3 3,0-1 0,0 1 1,0 0-1,1 1 0,-1 0 1,1 0-1,0 0 0,0 1 1,1-1-1,0 1 1,-8 12-1,3-4-14,1 2 0,0-1 1,1 1-1,-6 20 0,9-23-11,1 0 0,1 0 1,0 0-1,1 1 0,-1 16 0,3-26-136,0-1 1,0 1 0,0-1-1,0 1 1,0-1 0,1 1-1,-1-1 1,1 0 0,0 1-1,0-1 1,1 0 0,-1 0-1,1 1 1,-1-1 0,1 0-1,0 0 1,0-1 0,0 1-1,1 0 1,-1-1 0,0 1 0,1-1-1,0 0 1,0 0 0,4 3-1,-5-4 84,0-1 1,-1 1-1,1 0 0,0-1 0,0 0 1,0 1-1,0-1 0,0 0 0,0 0 1,0 0-1,0 0 0,0 0 0,-1 0 1,1-1-1,0 1 0,0 0 0,0-1 1,0 0-1,0 1 0,-1-1 0,1 0 1,0 0-1,-1 0 0,1 0 0,2-2 0,23-18-955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9354,'43'-111'2843,"-36"88"-300,5-31 1,-11 40-112,-1 13-2179,0-1 1,0 1-1,0-1 1,0 1-1,0 0 0,0-1 1,0 1-1,0 0 1,1-1-1,-1 1 0,0 0 1,1 0-1,-1-1 1,1 1-1,0 0 0,-1 0 1,1 0-1,1-2 1,1 4 1003,-3 5-745,0-4-348,-10 132 2021,-1-11-1934,11-104-240,0 0 0,1 0 0,1 0-1,6 23 1,-8-40-11,0 0 0,1 0 0,-1 1 0,1-1-1,0 0 1,0 0 0,0 0 0,0 0 0,0 0 0,0 0-1,0 0 1,1 0 0,-1-1 0,1 1 0,-1 0 0,1-1-1,0 1 1,-1-1 0,1 0 0,3 2 0,-4-2 0,1-1-1,0 0 1,0 0 0,0 1 0,0-1 0,0 0 0,0-1-1,0 1 1,0 0 0,0 0 0,0-1 0,0 1 0,0-1-1,-1 0 1,1 0 0,0 0 0,0 1 0,2-3 0,5-3 2,0-1 1,-1-1 0,1 1-1,-1-1 1,-1-1 0,10-12-1,16-30-197,-2-1 0,-2-1 0,-3-2 0,-2 0-1,27-95 1,-48 138-70,-1 9 177,-1-1 0,0 0 0,0 0 0,0 0 0,0 0-1,0 0 1,-1 0 0,0 0 0,0 0 0,0 0 0,0 0-1,-1-4 1,0 8 70,1-1 0,0 1 0,0-1 0,0 1 0,0-1 0,0 1 0,-1 0-1,1-1 1,0 1 0,0 0 0,-1-1 0,1 1 0,0 0 0,-1-1 0,1 1 0,0 0-1,-1 0 1,1-1 0,0 1 0,-1 0 0,1 0 0,-1-1 0,1 1 0,0 0 0,-2 0 0,-10 4-635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15427,'2'5'174,"0"1"0,0-1-1,0 0 1,0 0-1,1 0 1,0 0 0,0 0-1,0-1 1,1 1-1,0-1 1,-1 0 0,2 0-1,-1 0 1,0-1-1,1 1 1,-1-1 0,1 0-1,0 0 1,0-1-1,0 1 1,0-1 0,1-1-1,-1 1 1,1-1-1,9 2 1,-5-1-388,0-1 1,0-1-1,0 0 0,0 0 1,0-1-1,0 0 0,0 0 0,-1-1 1,1-1-1,-1 0 0,1 0 1,-1-1-1,0 0 0,10-6 1,-7 2-213,1-2 1,-1 1-1,-1-2 1,1 1-1,14-21 1,-20 24 530,0-1 0,-1 0-1,0 0 1,-1 0 0,1 0 0,-2-1 0,1 0 0,-1 0 0,-1 0 0,3-12 0,-5 21-47,0-1 0,1 1 0,-1-1-1,0 1 1,0-1 0,0 1 0,0 0 0,0-1 0,0 1 0,0-1 0,0 1 0,0-1 0,0 1 0,0-1 0,0 1 0,0-1 0,0 1 0,-1-1 0,1 1 0,0-1 0,0 1 0,-1 0 0,1-1 0,0 1 0,0-1 0,-1 1 0,1 0 0,-1-1 0,-10 7 1390,-11 22 509,-5 27 82,25-50-1884,0 1-1,0 0 0,1 0 0,-1 0 0,1 0 0,1-1 0,-1 1 0,1 7 0,0-12-130,0 0 0,0 0 0,0 0 0,0-1 0,0 1 0,1 0 0,-1 0 0,0 0 0,0-1 0,1 1 0,-1 0 0,1 0 0,-1-1 0,1 1 0,-1 0 0,1-1 0,-1 1 0,1-1 0,-1 1 0,1 0 0,0-1 0,-1 1 0,1-1 0,0 0 0,-1 1 0,1-1 0,1 1 0,0-1 11,0 1-1,0-1 0,0 0 1,0 0-1,0 0 0,0-1 1,0 1-1,0 0 0,0-1 1,0 1-1,3-2 0,6-3 61,0 0-1,0-1 1,10-7 0,-18 12-75,55-39 273,-36 24-214,1 1 0,1 0 1,0 2-1,46-19 1,-68 31-86,1 0 1,-1 1-1,1-1 1,-1 0-1,1 1 1,-1-1-1,1 1 1,-1 0 0,1 0-1,-1 0 1,1 0-1,-1 1 1,1-1-1,-1 1 1,1-1 0,-1 1-1,0 0 1,1 0-1,-1 0 1,0 0-1,1 0 1,-1 0-1,0 1 1,0-1 0,0 1-1,0 0 1,-1-1-1,1 1 1,0 0-1,1 3 1,1 2-77,0 1 0,0 0 1,-1 0-1,0 0 0,-1 0 0,0 1 0,2 11 1,1-2-391,-5-18 450,0 0 0,0 1 0,1-1 0,-1 0 0,0 0 0,0 0-1,0 1 1,0-1 0,1 0 0,-1 0 0,0 0 0,0 0 0,0 0 0,1 1 0,-1-1 0,0 0-1,0 0 1,0 0 0,1 0 0,-1 0 0,0 0 0,0 0 0,1 0 0,-1 0 0,0 0-1,0 0 1,1 0 0,-1 0 0,0 0 0,0 0 0,1 0 0,-1 0 0,0 0 0,0 0-1,3-2-156,0-1-1,-1 1 0,0 0 0,0-1 0,0 0 0,0 1 0,3-5 0,-2 2 79,54-75-1014,-15 29 453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18812,'-234'117'7319,"234"-117"-7300,1 0 0,-1 0 0,0 0 1,0 0-1,0 0 0,0 0 0,0 0 0,0 0 0,0 0 0,0 0 1,0 0-1,0 1 0,0-1 0,0 0 0,0 0 0,0 0 1,0 0-1,0 0 0,0 0 0,0 0 0,0 0 0,0 0 0,0 0 1,0 0-1,-1 0 0,1 0 0,0 0 0,0 1 0,0-1 1,0 0-1,0 0 0,0 0 0,0 0 0,0 0 0,0 0 0,0 0 1,0 0-1,0 0 0,13-2 198,28-8-416,-30 8 218,6-2-82,9-3-203,44-4-1,-63 10 186,0 0 0,0 1 1,0 0-1,1 1 0,-1 0 0,0 0 0,0 0 0,0 1 0,-1 0 0,1 0 0,8 5 0,-13-6 65,0 0 0,0 0 0,-1 0 0,1 0 0,-1 0 0,1 1 0,-1-1 0,0 0 0,1 1 0,-1 0 0,0-1 0,0 1 0,0-1 0,0 1 0,0 0 0,0 0 0,-1 0 0,1 0 0,0-1 0,-1 1 0,1 3 0,-1-1 24,0 0 0,0 0-1,-1 0 1,0 0-1,1 0 1,-1 0 0,0 0-1,-1 0 1,-2 7 0,-4 3 103,-1 0 0,0 0 1,0 0-1,-12 11 0,15-18-177,1-1-1,-1 0 0,1 0 0,-2-1 0,1 0 0,-12 7 0,18-12 51,0 1 0,0-1 0,0 0-1,0 0 1,0 0 0,0 0 0,0 0-1,0 0 1,-1 0 0,1 0 0,0 0-1,0 0 1,0 0 0,0 0 0,0-1-1,0 1 1,0 0 0,0 0-1,0 0 1,-1 0 0,1 0 0,0 0-1,0 0 1,0 0 0,0 0 0,0 0-1,0 0 1,0 0 0,0 0 0,0 0-1,0 0 1,0-1 0,0 1 0,0 0-1,-1 0 1,1 0 0,0 0 0,0 0-1,0 0 1,0 0 0,0 0 0,0-1-1,0 1 1,0 0 0,0 0 0,0 0-1,0 0 1,0 0 0,0 0 0,0 0-1,0 0 1,0-1 0,1 1-1,-1 0 1,0 0 0,0 0 0,0 0-1,0 0 1,0 0 0,0 0 0,0 0-1,0 0 1,4-14-282,7-13 104,8-8-261,4-6-130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19028,'1'1'189,"0"1"1,-1-1-1,1 1 0,0-1 0,0 1 1,-1-1-1,1 1 0,-1 0 0,1-1 1,-1 1-1,0 0 0,1-1 0,-1 1 1,0 0-1,0 0 0,0-1 1,-1 3-1,1-1 28,0 0 0,0 0 1,0 1-1,1-1 0,-1 0 1,1 0-1,1 4 0,0-5-141,0 1 0,0-1 0,0 0 1,0 0-1,1 0 0,-1 0 0,0-1 0,1 1 0,0-1 0,-1 1 0,1-1 0,0 0 1,0 0-1,0 0 0,-1 0 0,1-1 0,0 1 0,0-1 0,0 1 0,0-1 0,0 0 1,0-1-1,6 0 0,7-1 108,1 0 1,29-10 0,-44 12-173,134-49 423,-48 17-350,-86 31-89,0 0 1,0 0-1,0 1 1,0-1-1,0 1 1,0-1 0,0 1-1,0 0 1,1 0-1,-1 0 1,0 0-1,0 0 1,0 0-1,0 1 1,4 0-1,-4 0-3,-1 1 0,1-1 0,0 0 0,-1 1 0,1 0-1,-1-1 1,1 1 0,-1 0 0,0 0 0,0-1 0,0 1 0,0 0-1,0 0 1,1 3 0,-2-3 6,1 0 0,0 0 0,0 0 0,0 0 0,1-1 0,-1 1 0,0 0-1,1-1 1,-1 1 0,1-1 0,-1 1 0,1-1 0,0 0 0,0 0 0,-1 0 0,1 0 0,4 2 0,-3-2 1,1 0 0,0-1 0,0 1 0,-1-1 0,1 1 0,0-1 0,0 0 0,0-1 1,4 0-1,8-2-29,-1-2 1,0 1 0,25-13 0,-37 16 18,62-31-279,-29 14-520,57-21 1,-88 38 566,1-1 1,-1 1-1,1-1 1,10 0-1,-14 3 157,0-1 0,1 0-1,-1 1 1,1-1-1,-1 1 1,0-1 0,0 1-1,1 0 1,-1 0-1,0 0 1,0 0 0,0 1-1,2 1 1,-2-2 80,-1-1 0,0 1-1,0 0 1,0 0 0,1-1 0,-1 1 0,0-1 0,1 1 0,-1-1 0,0 1-1,1-1 1,1 0 0,11-2-4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19196,'-13'38'1319,"2"1"1,1 1-1,2 0 0,-4 78 0,11-113-1247,1 0 0,1 0 0,-1 0 0,1 0 0,0 0 0,0 0 0,3 6 1,-4-10-62,0 0 0,1 0 1,-1 0-1,1 0 1,-1 0-1,1 0 1,0 0-1,-1 0 1,1 0-1,0-1 0,0 1 1,0 0-1,-1 0 1,1-1-1,0 1 1,0-1-1,0 1 1,0-1-1,0 1 1,0-1-1,0 0 0,0 1 1,0-1-1,0 0 1,0 0-1,1 0 1,-1 0-1,0 0 1,0 0-1,0 0 0,0 0 1,0 0-1,0 0 1,0-1-1,0 1 1,0 0-1,0-1 1,2 0-1,2-2 13,0 0 1,0 0-1,0 0 0,0 0 1,0-1-1,-1 0 0,0 0 0,1 0 1,5-9-1,29-48 122,-31 49-122,27-53 70,-19 35-81,26-39-1,-41 68-13,-1 1 0,0 0 0,0 0 1,0-1-1,1 1 0,-1 0 0,0 0 0,0-1 0,1 1 0,-1 0 0,0 0 0,0 0 0,1-1 0,-1 1 0,0 0 0,1 0 1,-1 0-1,0 0 0,1 0 0,-1 0 0,0 0 0,1 0 0,-1 0 0,0 0 0,1 0 0,-1 0 0,0 0 0,1 0 1,-1 0-1,0 0 0,1 0 0,-1 0 0,0 0 0,1 1 0,-1-1 0,0 0 0,1 0 0,-1 0 0,0 0 0,0 1 1,1-1-1,-1 0 0,0 0 0,0 1 0,1-1 0,-1 0 0,0 0 0,0 1 0,0-1 0,0 0 0,1 1 0,-1-1 1,0 0-1,0 1 0,0-1 0,0 0 0,0 1 0,0-1 0,0 1 0,10 29-13,-7-20 11,-3-7-1,2 0 1,-1-1-1,0 1 0,0-1 0,1 0 1,-1 1-1,1-1 0,0 0 0,-1 0 1,1 0-1,0 0 0,0 0 0,1-1 1,-1 1-1,0 0 0,1-1 0,-1 0 1,0 1-1,1-1 0,0 0 0,-1-1 1,1 1-1,0 0 0,-1-1 0,1 1 1,0-1-1,0 0 0,-1 0 0,1 0 1,0 0-1,0 0 0,-1-1 0,1 1 1,3-2-1,9-2-170,-1-1 0,1-1 0,-1 0 0,24-14 0,-36 18 127,100-63-2834,-69 44 1264,-33 20 1502,1 0 1,0 0-1,0 0 1,0 1 0,0-1-1,0 1 1,0-1 0,0 1-1,0-1 1,1 1-1,-1-1 1,0 1 0,0 0-1,0 0 1,0 0 0,0 0-1,1-1 1,-1 1-1,0 1 1,0-1 0,2 0-1,-2 1-100,0 0 0,0 0 0,0 0 0,0 0 0,0 0 0,0 0-1,0 0 1,0 1 0,-1-1 0,1 0 0,0 0 0,0 3 0,13 19-744,-3-15 569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18724,'-2'1'1424,"-5"15"-1072,-4 1-168,1 9 465,-2 1-209,4 3-272,-1 3-96,3 5-176,2-6-128,3 3-296,-1-4-105,1 1-263,-2-2-104,-3-4 600,0-6-136,1-13-40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117 358 13827,'1'-3'228,"0"1"0,0 0 1,0-1-1,-1 1 0,0-1 0,1 1 1,-1-1-1,0 1 0,0-1 0,0 1 1,-1-4-1,1 6-167,0-1 0,0 1 1,0-1-1,0 1 0,-1-1 0,1 1 0,0-1 1,0 1-1,-1 0 0,1-1 0,0 1 1,-1-1-1,1 1 0,-1 0 0,1-1 1,0 1-1,-1 0 0,1-1 0,-1 1 1,1 0-1,-1 0 0,0-1 0,0 1 74,-1 0 1,1 0-1,0 0 0,-1 0 0,1 0 0,0 0 0,-1 0 0,1 1 0,0-1 1,-1 0-1,1 1 0,-2 0 0,-3 2 134,1 0 0,0 0 0,0 0 1,0 1-1,0 0 0,0 0 0,1 0 1,0 1-1,-1-1 0,2 1 0,-1 0 0,-5 10 1,4-7-148,1 0 1,1 0 0,-1 1-1,1-1 1,1 1 0,-1-1-1,2 1 1,-2 12 0,2-20-97,1 1 0,0 0 0,0 0 1,0 0-1,0-1 0,1 1 1,-1 0-1,0 0 0,1 0 0,-1-1 1,1 1-1,-1 0 0,1-1 1,0 1-1,0 0 0,1 1 1,-1-2-8,0 0 1,0-1 0,0 1 0,0 0 0,0-1 0,0 1-1,0-1 1,0 1 0,0-1 0,0 0 0,0 1 0,0-1 0,0 0-1,0 0 1,0 0 0,0 0 0,0 0 0,0 0 0,0 0 0,2 0-1,1-1 12,0-1 0,0 1 0,0 0 0,0-1-1,-1 0 1,1 0 0,0 0 0,-1 0 0,1-1-1,-1 0 1,0 1 0,5-6 0,-2 0-46,1 0 0,-1 0 0,0-1 1,-1 0-1,0 0 0,0 0 0,-1-1 1,-1 1-1,1-1 0,-1 0 0,1-11 0,-4 21 2,0-1 0,1 1-1,-1-1 1,0 1-1,0 0 1,0-1 0,0 1-1,0-1 1,0 1-1,0-1 1,0 1 0,0-1-1,0 1 1,0-1 0,0 1-1,0 0 1,-1-1-1,1 1 1,0-1 0,0 1-1,0-1 1,-1 1-1,1 0 1,0-1 0,-1 1-1,1 0 1,0-1-1,0 1 1,-1 0 0,0-1-1,1 1-10,-1 0 0,1 0 0,0 0 0,-1 1 0,1-1 0,-1 0-1,1 0 1,-1 0 0,1 0 0,-1 1 0,1-1 0,0 0 0,-1 1 0,1-1 0,0 0-1,-1 1 1,1-1 0,0 0 0,-1 1 0,1-1 0,0 0 0,-1 2 0,1-2 2,-1 1 0,1 0 0,0-1 0,-1 1 0,1 0 1,0 0-1,-1 0 0,1-1 0,0 1 0,0 0 1,0 0-1,0 0 0,0 0 0,0 0 0,0-1 0,0 1 1,0 0-1,0 0 0,0 0 0,0 0 0,1-1 0,-1 1 1,0 0-1,1 0 0,-1-1 0,0 1 0,1 0 0,-1 0 1,1-1-1,-1 1 0,1 0 0,0-1 0,-1 1 0,1-1 1,0 1-1,-1-1 0,1 1 0,0-1 0,0 1 1,-1-1-1,1 0 0,1 1 0,2 0-38,1 0-1,0 0 1,0 0 0,0-1 0,0 1-1,0-1 1,0 0 0,-1-1 0,1 1-1,0-1 1,0 0 0,0 0-1,-1-1 1,6-2 0,7-2-159,0-2 0,22-13 1,51-38-658,-103 73 964,0 1 0,2 1 0,0 0 0,0 1 1,2 0-1,0 0 0,1 1 0,0 0 1,2 0-1,-9 38 0,4 11 11,-7 123 0,14-131-618,6-45 154,4-17-99,7-22 51,243-614 588,-237 595-56,-11 24 2,0 1 0,1 0 1,1 1-1,20-28 1,-32 75 279,-1-12-358,0 1 1,1 0-1,0 0 1,2 0-1,1 26 1,0-39-31,0 1 1,0-1 0,0 1-1,1-1 1,0 0 0,0 0-1,0 0 1,1 0 0,5 8-1,-6-10 9,0 0 0,1-1 0,-1 0 0,1 1 0,-1-1 0,1 0 0,0 0 0,0-1 0,0 1 0,0 0 0,0-1 0,0 0 0,1 0 0,-1 0 0,0 0 0,1 0 0,3-1 0,1 1 40,-1-1 0,0-1-1,1 0 1,-1 0-1,0 0 1,0-1-1,0 0 1,0 0 0,0 0-1,0-1 1,-1 0-1,1-1 1,-1 0-1,11-8 1,-6 3 75,0 0 0,-1 0 0,0-1 0,-1-1 0,0 0 0,14-22 1,-14 14 28,-8 19-157,-1 0 1,0-1 0,0 1 0,1 0 0,-1-1-1,0 1 1,0-1 0,1 1 0,-1 0-1,0-1 1,0 1 0,0-1 0,0 1-1,1-1 1,-1 1 0,0 0 0,0-1-1,0 1 1,0-1 0,0 1 0,0-1-1,0 1 1,0-1 0,-1 1 0,1-1-1,0 1 1,0 0 0,0-1 0,0 1 0,-1-1-1,1 1 1,0 0 0,0-1 0,-1 1-1,1 0 1,0-1 0,-1 1 0,1-1-1,-2 2-3,1-1 0,0 0 0,0 1 1,0-1-1,0 1 0,0 0 0,0-1 0,1 1 0,-1 0 0,0 0 0,0-1 0,0 1 0,1 0 0,-1 0 0,0 0 0,1 0 0,-1 0 0,1 0 0,-1 0 0,1 0 0,-1 0 0,1 0 0,0 1 0,0-1 0,-1 1 0,-5 31 45,6-30-81,0-1-1,0 1 1,0 0-1,0 0 1,0-1 0,1 1-1,-1 0 1,1-1-1,0 1 1,0 0-1,0-1 1,0 1-1,0-1 1,0 1-1,1-1 1,-1 0-1,4 4 1,-4-5-9,0 0 1,1 0 0,-1 0 0,1 0-1,-1 0 1,0 0 0,1-1 0,-1 1-1,1 0 1,-1-1 0,1 0-1,0 1 1,-1-1 0,1 0 0,0 1-1,-1-1 1,1 0 0,-1 0 0,1-1-1,0 1 1,-1 0 0,1 0 0,0-1-1,-1 1 1,1-1 0,-1 1-1,1-1 1,-1 0 0,1 0 0,1-1-1,15-12-302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15899,'-7'25'1793,"1"1"-1257,1-2-320,9 2 1624,10 7-2152,6-3-272,12-7 456,5 1-152,8-7-176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105 609 15035,'-25'17'1731,"15"-11"-1175,0 1 1,0 0 0,1 0 0,0 1 0,1 0-1,-10 12 1,17-20-485,0 1-1,1-1 0,-1 1 1,1 0-1,0 0 1,-1-1-1,1 1 1,-1 0-1,1 0 1,0-1-1,0 1 1,0 0-1,-1 0 0,1 0 1,0 0-1,0-1 1,0 2-1,0-1-38,1-1-1,-1 0 1,0 1-1,0-1 0,1 0 1,-1 0-1,0 1 1,0-1-1,1 0 0,-1 0 1,0 1-1,1-1 1,-1 0-1,0 0 0,1 0 1,-1 0-1,0 0 1,1 0-1,-1 0 1,0 1-1,1-1 0,-1 0 1,0 0-1,1 0 1,-1 0-1,1-1 0,29-6 746,-17 0-724,-1-1-1,1 1 0,-1-2 0,-1 0 0,0 0 1,0-1-1,-1 0 0,0-1 0,-1 0 1,0-1-1,-1 0 0,12-23 0,3-8-249,-3-1-1,21-70 1,0-27-501,-38 124 569,0 1-1,-1 0 1,-1-1-1,0 1 1,-1-1-1,-5-30 1,5 44 99,-1 0 1,1-1-1,-1 1 1,0 0 0,0 0-1,-1 1 1,1-1-1,-1 0 1,1 0-1,-1 1 1,0-1-1,0 1 1,0-1 0,0 1-1,0 0 1,-1 0-1,1 0 1,-1 0-1,1 0 1,-4-1 0,3 1 18,-1 1 1,1 0-1,-1 0 1,0 1 0,1-1-1,-1 1 1,0-1 0,1 1-1,-1 0 1,0 1 0,0-1-1,1 1 1,-1-1 0,1 1-1,-1 0 1,1 1 0,-5 1-1,-3 1 33,1 1-1,0 1 0,0 0 1,0 0-1,1 1 0,0 0 1,0 0-1,1 1 1,0 0-1,0 1 0,1 0 1,-10 14-1,14-17-96,0 0-1,0 0 0,1 0 1,-1 0-1,1 0 1,0 0-1,1 1 0,0-1 1,0 1-1,0-1 1,1 1-1,-1-1 1,2 1-1,-1 0 0,1-1 1,0 1-1,0-1 1,1 0-1,0 1 1,0-1-1,0 0 0,1 0 1,4 7-1,10 12-588,1-1-1,1-1 0,1 0 1,38 31-1,-37-35 328,0 1 0,-2 1-1,0 0 1,-1 1 0,24 41-1,-38-57 178,-2 0-1,1 1 0,-1 0 1,0-1-1,-1 1 0,1 0 1,-1 0-1,-1 0 0,1 0 1,-1 8-1,1-3-133</inkml:trace>
  <inkml:trace contextRef="#ctx0" brushRef="#br0" timeOffset="1">558 53 18964,'-4'6'266,"1"1"-1,-1-1 0,1 1 1,0 0-1,1 0 1,0 0-1,0 0 1,1 0-1,-1 1 1,1 12-1,-2-1 270,-1 12-80,1 1-1,2 55 1,2-73-366,1 0-1,0 0 1,0 0-1,1 0 1,1-1-1,1 1 1,0-1-1,10 20 1,-12-28-91,0-1 1,0-1-1,0 1 0,0 0 1,0-1-1,1 1 1,0-1-1,0 0 0,0 0 1,0-1-1,0 1 0,0-1 1,1 0-1,-1 0 1,1 0-1,-1-1 0,1 0 1,0 0-1,0 0 1,0 0-1,-1-1 0,10 1 1,-9-2-31,-1 1 1,0-1-1,0 1 1,1-1 0,-1 0-1,0-1 1,0 1 0,0-1-1,0 1 1,-1-1-1,1 0 1,0-1 0,-1 1-1,1-1 1,-1 1-1,0-1 1,0 0 0,0 0-1,0-1 1,-1 1-1,1-1 1,-1 1 0,0-1-1,0 0 1,3-6-1,3-26-112,-9 1-65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85 547 20884,'4'-7'372,"0"0"0,-1-1 0,0 1 0,0-1-1,-1 0 1,0 0 0,0 1 0,1-15 0,1-5 797,-3 23-1108,0-1 0,-1 0 1,0 0-1,0 1 0,0-8 0,0 12-68,0-1-1,0 1 1,0-1-1,-1 1 1,1-1-1,0 1 1,0-1 0,0 1-1,0 0 1,0-1-1,-1 1 1,1-1-1,0 1 1,0 0-1,-1-1 1,1 1-1,0 0 1,-1-1 0,1 1-1,0 0 1,-1-1-1,1 1 1,-1 0-1,0-1 1,1 1-6,-1 0 0,0 1 1,0-1-1,0 0 0,0 0 1,1 1-1,-1-1 0,0 0 0,0 1 1,0-1-1,1 1 0,-1-1 1,0 1-1,1-1 0,-1 1 1,0-1-1,1 1 0,-1 0 0,0 0 1,-10 12-62,1 1 0,0 0 0,1 0-1,0 1 1,1 1 0,1-1 0,0 1 0,1 0 0,1 0 0,-6 34 0,10-44 75,1-1-1,-1 1 1,1-1 0,1 1 0,-1-1-1,1 0 1,0 1 0,0-1 0,0 0-1,1 1 1,3 8 0,-3-12 1,-1 0 1,0 0-1,1 0 1,0 0-1,-1 0 0,1 0 1,0 0-1,0-1 0,0 1 1,0 0-1,1-1 1,-1 0-1,0 0 0,0 1 1,1-1-1,-1-1 1,1 1-1,-1 0 0,1-1 1,-1 1-1,1-1 1,0 1-1,-1-1 0,1 0 1,-1 0-1,1-1 0,3 0 1,4-1 7,0 0-1,0-1 1,-1 0-1,1 0 1,-1-2 0,1 1-1,-1-1 1,-1 0-1,1-1 1,-1 0 0,0 0-1,14-14 1,-1-2-27,-1-1 0,-1-1 0,17-27 0,-32 45 9,36-58-50,-36 56 35,0 1-1,-1-1 0,1 0 0,-2 0 1,1-1-1,1-9 0,-4 18 24,0 0 0,0 0-1,0 0 1,0 0-1,0-1 1,0 1 0,0 0-1,0 0 1,0 0 0,0 0-1,0 0 1,0-1 0,0 1-1,0 0 1,0 0 0,0 0-1,-1 0 1,1 0 0,0 0-1,0-1 1,0 1-1,0 0 1,0 0 0,0 0-1,0 0 1,0 0 0,-1 0-1,1 0 1,0 0 0,0 0-1,0 0 1,0 0 0,0-1-1,-1 1 1,1 0 0,0 0-1,0 0 1,0 0-1,0 0 1,0 0 0,-1 0-1,1 0 1,0 0 0,0 0-1,0 0 1,0 1 0,0-1-1,-1 0 1,1 0 0,0 0-1,0 0 1,0 0-1,0 0 1,0 0 0,0 0-1,-1 0 1,1 0 0,0 0-1,0 1 1,0-1 0,0 0-1,-10 7 19,4 3 10,-1 0-1,1 0 1,0 1-1,1-1 1,0 1-1,1 0 1,1 1-1,-1-1 1,2 1 0,-1 0-1,2-1 1,0 1-1,0 13 1,1-23-22,0 0 0,0 1 0,0-1 0,1 1-1,-1-1 1,1 0 0,0 1 0,-1-1 0,1 0 0,0 1 0,0-1 0,1 0 0,-1 0 0,0 0 0,1 0 0,-1 0 0,1 0 0,0-1 0,-1 1 0,1 0 0,0-1 0,0 1 0,0-1 0,0 0 0,0 0 0,1 0 0,-1 0 0,0 0 0,0 0 0,1 0 0,-1-1 0,1 1 0,-1-1 0,0 0 0,1 0 0,-1 0 0,1 0 0,-1 0-1,1 0 1,-1 0 0,0-1 0,1 0 0,2 0 0,5-3-51,-1 0-1,1 0 0,-1-1 0,0 0 0,0-1 1,0 0-1,-1 0 0,0-1 0,0 0 1,0 0-1,-1-1 0,10-14 0,7-12-551,35-68 0,-51 87 397,32-67-787,35-108 0,-65 164 1064,-7 18 40,0 0 0,-1 0 0,0-1-1,2-16 1,-4 25-102,1 0-1,-1 0 0,0-1 1,0 1-1,0 0 0,0 0 1,0 0-1,0-1 0,0 1 1,0 0-1,0 0 1,0 0-1,0-1 0,0 1 1,-1 0-1,1 0 0,0 0 1,0-1-1,0 1 0,0 0 1,0 0-1,0 0 0,0 0 1,0-1-1,-1 1 0,1 0 1,0 0-1,0 0 1,0 0-1,0 0 0,0-1 1,-1 1-1,1 0 0,0 0 1,0 0-1,0 0 0,-1 0 1,1 0-1,0 0 0,0 0 1,0 0-1,-1 0 0,1 0 1,0 0-1,0 0 1,0 0-1,-1 0 0,1 0 1,0 0-1,0 0 0,0 0 1,-1 0-1,1 0 0,0 0 1,-10 7 466,5 0-327,-1 0-1,1 1 0,1 0 1,-1-1-1,1 1 0,1 1 1,0-1-1,0 1 0,-3 12 1,2 1-71,0 1 1,-1 36 0,5-30-33,1 1 0,1-1 1,2 0-1,9 33 0,42 111-58,-53-167 2,1 4-7,1-1 0,0 0 0,9 15 0,-5-18 4,-4-11 4,-3-20 8,-3-5 15,-1-1 0,-2 1 0,-1 0 1,-1 1-1,-2 0 0,-22-53 0,27 73-19,-12-23 1,15 30-2,0 1 0,-1-1 0,1 0 0,0 1 1,-1-1-1,1 1 0,0 0 0,-1-1 0,0 1 0,1 0 0,-1 0 0,0 0 0,-3-2 0,5 3 1,-1 0 0,1 0 0,0 0 0,0 0 0,-1-1 0,1 1 0,0 0 0,0 0 0,-1 0 0,1 0 0,0 0 0,-1 0 0,1 0 0,0 0 0,0 0 0,-1 0 0,1 0 0,0 0 0,-1 0 0,1 0 0,0 0 0,0 1 0,-1-1 0,1 0 0,0 0 0,-1 0 0,1 0 0,0 0 0,0 1 0,0-1 0,-1 0 0,1 0 0,0 1 0,0-1 0,0 0 0,-1 0 0,1 1 0,1 12 8,12 13-109,-8-19-92,1-1 0,-1 0 0,1-1 0,0 1 0,0-1 0,1-1 0,0 1 1,0-1-1,0 0 0,0 0 0,0-1 0,1 0 0,-1-1 0,1 1 0,0-1 0,0-1 0,0 1 0,0-2 0,0 1 0,14-1 0,-11-1-62,1 0-1,0-1 0,0 0 1,0-1-1,-1 0 0,0-1 1,1 0-1,-1-1 0,-1 0 1,1-1-1,-1 0 0,0-1 1,11-9-1,-16 11 691,-7 4 168,-9 7 257,5 0-596,0 0 0,1 1 0,0-1 1,0 1-1,1 0 0,0 0 0,0 0 0,0 1 1,1-1-1,0 1 0,1 0 0,0 0 0,-2 9 1,3-13-213,1 0 0,-1 0 0,1 0 0,0 0 0,0 0 1,0 0-1,0 0 0,1 0 0,0 0 0,0-1 0,0 1 1,0 0-1,0 0 0,1-1 0,0 1 0,0-1 1,0 1-1,0-1 0,0 0 0,1 1 0,-1-1 0,1-1 1,0 1-1,0 0 0,0-1 0,0 1 0,0-1 0,6 3 1,-2-2-58,1-1 1,-1 1-1,1-1 1,0-1-1,0 1 1,0-1-1,0-1 1,0 0-1,0 0 1,0 0-1,0-1 0,0 0 1,0-1-1,0 0 1,10-3-1,-10 2-171,0 0 0,0 0 0,0-1-1,0 0 1,-1 0 0,0-1-1,0 0 1,0-1 0,0 1-1,-1-1 1,0 0 0,0-1 0,0 1-1,5-10 1,-10 14 76,0 0 1,0 0-1,0 0 0,0 0 0,-1 0 1,1 0-1,0 0 0,-1 0 1,0 0-1,1 0 0,-1-1 1,0 1-1,0 0 0,0 0 0,0 0 1,-1 0-1,1-1 0,-1 1 1,1 0-1,-2-4 0,-8-3-528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17460,'-1'-1'4169,"-5"0"-2801,4 3-1112,14 1 1216,11-1-984,13-1-984,4-1-440,9-6 736,-1-2-152,0-6-160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09:2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19540,'-1'10'1456,"-5"-3"-1079,2 2-409,-1-3 672,2 2-168,3-3-368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0:2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1961 11 12819,'43'0'16,"-42"0"-12,-11 0-1,-80-2 14,-1-3 7,-316 1 680,362 8-564,-1 1-1,1 2 0,0 3 0,1 1 0,1 2 1,-82 37-1,62-16-112,2 3 1,1 2-1,-71 62 0,-150 157-486,269-247 439,-63 60-109,15-16 65,2 2 0,-80 104 0,128-147 76,0 1 1,1 1-1,1 0 1,1 0-1,0 0 0,-9 33 1,14-39-2,0 1 0,0 0-1,1 0 1,1 0 0,0 0 0,0 0 0,1 0 0,0 0 0,1 0-1,1 0 1,-1-1 0,7 16 0,1-7 3,0 0 0,1-1 0,0 0 0,2-1 0,0-1 0,1 0 0,23 20 0,4 1 12,77 50 0,-63-52-21,2-3 1,1-3-1,1-2 0,1-3 0,1-2 0,2-3 1,93 15-1,-31-15 38,1-6 0,236-7 0,-231-12 85,-1-7-1,-1-5 1,127-35 0,-144 23-44,-2-6-1,-2-4 1,168-88-1,-211 91 18,-3-2-1,-1-3 1,-2-3 0,-2-2-1,-2-3 1,84-98-1,-119 123 24,-1 0 1,-1-1-1,-2-1 0,-1 0 0,-1-2 0,-1 1 0,-1-2 0,10-42 0,-18 53-40,0 1 1,-1-1-1,-2 0 1,0 0-1,0 0 0,-2 0 1,-1 0-1,0 0 1,-1 0-1,-1 0 1,-1 1-1,-1 0 0,0 0 1,-1 0-1,-11-19 1,5 16-92,0 0 1,-2 1 0,0 1 0,-1 0-1,-1 1 1,0 1 0,-2 1 0,0 0 0,-1 2-1,0 0 1,-1 1 0,-43-20 0,24 17-242,-1 2 1,0 1 0,-1 2-1,-1 2 1,0 2 0,-68-2-1,-82 8-160,-22 15-155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0:3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12555,'1'3'83,"0"-1"-1,0 1 1,0-1 0,0 0 0,0 0 0,1 0-1,-1 1 1,1-1 0,0 0 0,-1-1 0,1 1 0,0 0-1,0 0 1,0-1 0,0 0 0,1 1 0,-1-1 0,0 0-1,0 0 1,1 0 0,-1 0 0,5 1 0,5 0-25,-1 0 1,1-1 0,22 0-1,-5-1-60,628 12 296,-534-12-181,406 31 602,-386-19-618,454 5 22,3-38-80,240 0-45,-505 28-14,316 2-21,180 21 8,460 71 139,-947-77-92,652 25 28,-314-54-50,363 6-8,-490 18 11,538 8-43,-523-23-150,-1 26 28,-324-7 201,492 34 157,-224-43-168,212 9-11,471 24-318,1-62-99,-969 4 186,458-21-288,1 31 153,-16 45 153,-446-15 179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0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 12979,'-19'13'934,"3"-2"-32,-27 25 1,76-51-48,-24 12-802,7-3-46,1 1 0,-1 1 1,1 0-1,28-2 0,72 3-10,-38 3 21,142-14 69,60-2 145,-207 16-62,135 16 1,247 75 171,-110-19-271,-87-26-34,312 60 25,-330-56 26,172 34 122,2-23-45,-297-50-136,642 90 193,-563-65-154,0-8 1,2-9 0,397-14-1,319-91-79,-138 9-139,5 26-176,127-11-14,-3-29-29,-782 75 304,179-20-81,-220 30 198,135 7 0,-190 2 9,-1 1 0,1 1 0,-1 2 0,-1 0-1,35 16 1,119 68-246,-35-20-437,-109-57 374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6:57.3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603 54 16828,'66'3'-729,"-206"-16"-87,-21 0 656,-25 0-128,5-4-72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44 136 15851,'-4'3'158,"0"1"-1,0 0 0,1 0 0,-1 1 1,1-1-1,0 1 0,0 0 1,1-1-1,0 1 0,-1 0 0,2 1 1,-1-1-1,0 0 0,1 0 1,0 1-1,1-1 0,-1 1 0,1-1 1,0 1-1,1 7 0,-1-9-122,1 0-1,0 0 1,0 0-1,0 0 1,0 0-1,1 0 1,-1-1-1,1 1 1,0-1-1,0 1 1,1-1-1,-1 0 1,0 0-1,1 0 1,0 0-1,0 0 1,0 0-1,0-1 1,0 0-1,1 1 1,-1-1-1,1 0 1,-1-1-1,1 1 1,0-1-1,-1 1 1,1-1-1,5 1 1,1-2-20,0 1 1,0-1-1,0-1 0,-1 1 1,1-2-1,0 1 0,0-1 0,-1-1 1,1 0-1,-1 0 0,0-1 1,0 0-1,9-6 0,10-7 114,0-1 0,39-33 0,-38 25-18,-1-1 0,-1 0 0,-2-2 0,23-34 0,-46 60-194,0 0 1,0 0-1,0 0 0,-1 0 0,0 0 0,2-6 0,-3 9 70,0-1-1,1 1 0,-1 0 0,0-1 0,0 1 1,0-1-1,0 1 0,-1-1 0,1 1 0,0 0 1,0-1-1,0 1 0,0-1 0,0 1 1,0 0-1,-1-1 0,1 1 0,0-1 0,0 1 1,-1 0-1,1-1 0,0 1 0,-1 0 0,1-1 1,0 1-1,-1 0 0,1 0 0,0-1 1,-1 1-1,1 0 0,0 0 0,-1 0 0,1 0 1,-1-1-1,1 1 0,0 0 0,-1 0 0,1 0 1,-1 0-1,1 0 0,-1 0 0,1 0 1,0 0-1,-1 0 0,1 0 0,-1 0 0,1 0 1,-1 1-1,1-1 0,0 0 0,-1 0 0,1 0 1,-1 1-1,-22 6-287,-3 8-117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6:58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9346 329 12563,'-221'-31'667,"-1023"-118"667,-546 43-1058,1685 101-273,-33-1-4,-580-23-1,0 27 3,445 16-4,-419 77 0,-252 141 6,510-90-12,-486 231 1,635-228-8,214-103 0,-118 94-1,127-84-18,3 3-1,2 2 0,-60 79 1,81-88-12,2 2 0,3 1 0,2 2 0,-45 111 0,50-94-4,3 0-1,3 1 1,3 2 0,3-1-1,4 1 1,3 1-1,4 75 1,5-82 21,3 0 1,3 0-1,3-1 0,3-1 1,2 0-1,4-1 1,53 111-1,-28-89 9,3-2 1,4-2-1,3-3 0,83 88 1,-52-76-16,3-4 1,190 138 0,-101-104 32,6-7 0,5-9 0,221 89 0,-147-92 93,529 131 0,-363-147 53,584 42 0,450-77 20,-705-64-26,1197-175 1,-561-98 77,-995 174-104,547-231 0,-725 244-53,391-239 0,-491 256-35,-3-5 0,-4-5 1,-5-5-1,137-153 0,-205 199-13,-1-2 0,-3-2 0,-3-1 0,32-64 0,-50 80-14,-1 0 1,-2-1-1,-1-1 1,-3 0-1,-1 0 1,-2-1-1,3-57 1,-10 52-35,-2 0 1,-3 0 0,-1 0 0,-2 1 0,-3 0 0,-1 0 0,-2 1 0,-3 1 0,-1 0 0,-3 1-1,-33-56 1,17 42-52,-3 3 0,-2 1 0,-2 2 0,-3 1-1,-2 3 1,-1 2 0,-87-61 0,46 47-15,-2 4 1,-2 4 0,-3 4-1,-1 5 1,-194-57 0,95 50 23,-2 9 0,-247-19-1,70 32 31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07:09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47 13579,'26'7'81,"0"-1"0,0-1 0,38 1 0,82-4-650,-63-2 470,-83 0 98,506 29-168,-247 9 356,341 35 465,44-65-134,1-37-183,-341 14-218,991-8 347,-223 8-313,248-54 266,-431 18 225,-861 49-614,425-14 357,-4 36 31,-369-7-429,-55-7-27,0-2-1,27 0 0,-63-5 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1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79 14083,'1'3'74,"0"-1"0,0 0 0,1 1 0,-1-1 0,1 0 0,0 0 0,-1 0 0,1 0 0,0 0 0,0 0 0,0-1 0,1 1 0,-1-1 0,0 1 0,1-1 0,-1 0 0,5 2 0,6 1-31,-1 0 1,20 3-1,-25-6 43,41 7-2,0-3-1,0-2 0,63-3 1,149-22 11,-148 11-41,316-20 164,-45 5-82,-230 13-105,418-30 88,-560 44 12,-13 2 66,-18 2 13,-354 38 468,-75-33-886,-6 0-208,-431 99 458,871-107-41,-24 4 7,-43 13 0,68-11-49,14-8 34,-1 0 1,1 1 0,0-1-1,0 0 1,-1 0-1,1 1 1,0-1-1,0 0 1,0 1-1,0-1 1,0 0-1,-1 1 1,1-1-1,0 0 1,0 1-1,0-1 1,0 0-1,0 1 1,0-1 0,0 0-1,0 1 1,0-1-1,0 1 1,0-1-1,1 1 1,0 0-14,-1 0 0,1 0-1,0 0 1,0 0 0,0 0 0,0 0 0,1 0 0,-1 0 0,0-1 0,0 1 0,0 0 0,1-1 0,-1 1 0,0 0-1,1-1 1,-1 0 0,3 1 0,14 2-73,1 0 0,-1-2-1,1 0 1,-1-1 0,1-1 0,18-3-1,-2 1 19,64-7-122,11-2-37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2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254 142 14995,'-36'10'1505,"15"-5"2661,55-21-3595,2 0 0,0 3 0,0 0 1,1 3-1,67-11 0,52-2-636,83-16-161,-209 34 203,-21 5 9,-19 4-3,-74 21 31,-164 24 1,-94-15 166,301-31-177,17-3-3,-1 2 0,1 1 1,-1 1-1,-25 8 0,49-12-2,0 0-1,0 0 1,0 0 0,0 0-1,0 1 1,0-1 0,0 0-1,0 1 1,0-1 0,1 1 0,-1-1-1,0 1 1,0-1 0,1 1-1,-1-1 1,0 1 0,0 0-1,1-1 1,-1 1 0,1 0 0,-1 0-1,1-1 1,-1 1 0,1 0-1,-1 0 1,1 0 0,-1 1 0,2-1-1,0 0 1,0 0 0,0-1 0,-1 1 0,1 0 0,0 0 0,0-1 0,0 1 0,0 0 0,0-1 0,0 1 0,0-1 0,1 0 0,-1 1 0,0-1 0,0 0 0,0 1 0,0-1 0,1 0 0,-1 0 0,0 0 0,1 0 0,30 2-15,-1-2-1,0-1 1,49-8 0,95-25-303,-99 17-12,97-21-1228,-346 93 2228,82-28-231,0-4-1,-139 16 1,222-38-442,4 0-21,0 0-1,1-1 1,-1 0 0,0 0 0,0 0 0,1 0 0,-1 0 0,0-1 0,1 0 0,-1 1-1,-3-3 1,7 3-8,-1 0 0,1 0 0,0-1-1,0 1 1,0 0 0,0-1-1,0 1 1,0 0 0,0-1 0,0 1-1,0 0 1,0 0 0,0-1 0,0 1-1,0 0 1,0-1 0,0 1 0,0 0-1,0 0 1,1-1 0,-1 1-1,0 0 1,0 0 0,0-1 0,0 1-1,1 0 1,-1 0 0,0-1 0,0 1-1,0 0 1,1 0 0,-1 0 0,0 0-1,0-1 1,1 1 0,-1 0 0,0 0-1,0 0 1,1 0 0,-1 0-1,0 0 1,1 0 0,-1 0 0,17-9-693,-15 8 670,11-5-382,-3 1-129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7274 13475,'60'-74'3295,"133"-145"-86,-126 152-3142,-28 26-58,2 2 0,59-44-1,-39 46-9,0 2-1,75-31 1,-69 35 12,-5-3 9,-1-3 0,-2-3 0,58-50 0,-45 34 29,83-50 1,200-79 21,-98 56-68,-203 98-6,-3-2 0,52-43 0,86-88-1,-158 136 11,2 2-1,0 1 1,2 2 0,1 1-1,64-29 1,-24 13-8,-1-4 0,112-84 1,12-7 2,403-210 187,-136 66-13,-93 49-150,-144 110-20,82-48 18,378-323-6,-477 327-1,163-134 19,146-165-79,52-2 10,-197 173 75,-20 15-23,-47 22-40,-153 120 26,184-115 72,-227 171 62,-81 55-109,319-215 378,17 30-168,-333 191-238,64-30 63,152-96-1,-243 138-55,-1-1 0,0-1 0,0 1 0,0-1 0,-1 0 0,0-1 0,0 1 0,0-1 0,-1 0 1,8-15-1,-12 20 89,-1 1-1,0-1 1,1 0 0,-1 1 0,0-1 0,0 1 0,0-1 0,0 0 0,0 1 0,-1-1 0,1 0 0,0 1-1,-2-4 1,-1-8 89,2-5 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3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818 44 12811,'-130'-22'2502,"102"15"-2022,-1 2 1,0 0-1,0 2 1,0 1-1,-32 2 1,26 4-309,1 1 0,-1 1 0,1 2 0,0 1 0,1 2 0,0 1 0,-47 25 0,69-30-118,0 1-1,1 0 1,0 1-1,0 0 1,0 1-1,1 0 1,1 0-1,0 1 1,0 0-1,1 0 1,0 1-1,1 0 1,1 0 0,0 0-1,-7 26 1,3 0-39,2 1 1,2 1 0,1-1-1,2 44 1,2-51 9,2 0 0,1 0 0,2 0 0,1-1 0,2 0 0,0 0 0,2-1 0,2 0 0,1-1 0,0 0 0,3-1 0,0-1 0,2 0 0,0-1 0,29 30 0,-15-21-14,1-1 0,2-2 0,60 44 0,-78-64-6,1-1-1,0 0 0,1-2 1,1 0-1,-1-1 0,1-1 1,1 0-1,-1-2 0,1-1 1,30 4-1,-15-7 2,0-2 0,0-1 0,56-11 1,-32 0-5,75-26 0,-118 32 2,0 0-1,0-1 0,-1-1 0,0-1 0,-1 0 1,0-1-1,0-1 0,-1 0 0,13-15 0,13-18 184,48-73-1,-40 53 171,-35 47-241,0-1 1,-1 0-1,-1 0 0,0-1 0,7-22 1,-14 32-81,-2 0 1,1 0 0,-1-1-1,0 1 1,-1 0 0,-1-1-1,1 1 1,-2 0 0,1-1-1,-1 1 1,-1 0 0,0-1-1,-4-11 1,-12-23 232,-2 0-1,-3 2 1,-49-74 0,31 53-42,32 49-371,-1 0 0,-1 1 1,0 1-1,-1 0 1,0 0-1,-1 1 1,-1 1-1,0 0 1,0 1-1,-1 0 1,0 1-1,-1 1 1,0 1-1,0 0 1,-1 1-1,0 0 0,0 2 1,0 0-1,0 1 1,-1 0-1,1 2 1,-1 0-1,-19 2 1,-5 1-431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14523,'1'3'158,"1"1"0,0 0 0,0-1 0,0 1 0,0-1 1,0 0-1,1 1 0,-1-1 0,1 0 0,0 0 0,0-1 0,0 1 0,0-1 0,0 1 0,6 1 0,-3-1 23,0-1-1,0 1 0,0-2 1,0 1-1,1-1 1,-1 0-1,0 0 1,14 0-1,0-2 111,0-1 1,1-1-1,-1 0 1,36-12-1,79-36 206,-71 25-349,20-3 84,1 3 1,130-21-1,181-5 835,-214 32-592,866-35 1107,-828 53-1199,276-39 0,-287 17 561,255 3-1,-444 22-916,-12 0 18,0-1 1,0 0-1,0 0 0,0-1 1,0 0-1,0 0 0,0-1 1,8-3-1,-16 5-35,0 0-1,0 0 0,0 0 1,0 0-1,0 0 0,0 0 1,0 0-1,0 0 0,-1 0 1,1 0-1,0 0 0,0-1 1,0 1-1,0 0 0,0 0 1,0 0-1,0 0 0,0 0 1,0 0-1,0 0 0,0 0 1,0-1-1,0 1 0,0 0 1,0 0-1,0 0 0,0 0 1,0 0-1,0 0 0,0 0 1,0-1-1,0 1 1,0 0-1,0 0 0,0 0 1,0 0-1,0 0 0,0 0 1,0 0-1,1 0 0,-1 0 1,0-1-1,0 1 0,-14 1-492,13-1-146,-32-5-681,11 0 951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2316 15235,'4'-19'1137,"2"0"-1,0 0 0,13-29 1,-11 33-826,-2-1 0,0-1 0,0 1 0,-2-1 0,5-31 0,-5-36 537,-10-106 0,-21-85 102,26 265-934,-19-162 80,-19-188 209,29-1-130,18 221-162,2-124 33,-14 214 2,3 40-33,-1 0-1,2-1 1,-1 1 0,2 0-1,-1-1 1,1 1 0,1 0-1,0-1 1,0 1 0,5-11-1,-2 9-12,-3 5-5,1 0 0,1 1-1,-1-1 1,5-6 0,-5 13-16,-2 7 9,-1 7-71,-10 42-4012,12-56 3427,6-4-136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1:5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14955,'0'0'46,"1"0"1,-1 0-1,0 0 0,0 0 0,0 0 0,0 0 1,0 0-1,0 0 0,0 0 0,0 0 1,0 0-1,0 0 0,1 0 0,-1 0 0,0 0 1,0 0-1,0 0 0,0 0 0,0 0 0,0 0 1,0 0-1,0 0 0,0 0 0,0 0 1,0 0-1,0 0 0,0 0 0,0 0 0,1 1 1,-1-1-1,0 0 0,0 0 0,0 0 0,0 0 1,0 0-1,0 0 0,0 0 0,0 0 0,0 0 1,0 0-1,0 0 0,0 1 0,0-1 1,0 0-1,0 0 0,0 0 0,0 0 0,0 0 1,0 0-1,0 0 0,0 0 0,0 0 0,-1 0 1,1 0-1,0 1 0,0-1 0,0 0 1,0 0-1,0 0 0,0 0 0,0 0 0,11-7 1375,12-13 237,8-13-485,-2-2 0,46-69 0,-53 65-1050,0 0 0,-3-1 0,-2 0 0,-1-2 0,15-63 0,-24 91-91,-7 14-31,0 0-1,0-1 1,0 1-1,1 0 1,-1 0-1,0 0 1,0 0-1,1 0 1,-1 0-1,0 0 1,0 0-1,0 0 1,1 0-1,-1 0 1,0 0-1,0 0 1,0 1-1,1-1 1,-1 0-1,0 0 1,0 0-1,0 0 1,1 0-1,-1 0 1,0 0-1,0 0 1,0 1-1,0-1 1,0 0 0,1 0-1,-1 0 1,0 0-1,0 1 1,0-1-1,0 0 1,0 0-1,0 1 1,13 30-4,-7-15-25,12 18 24,1 0-1,41 53 1,-40-62-114,-1 2 0,-2 1 0,-1 0-1,23 52 1,-22-17-338,-13-45 413,1 0-1,1 0 1,0-1-1,12 22 1,3-10-164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5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1965 390 9706,'0'-3'234,"0"-1"0,0 0 1,-1 1-1,0-1 0,1 1 0,-1-1 0,-1 1 1,1-1-1,0 1 0,-1 0 0,0-1 0,0 1 1,-2-3-1,-1-2 356,-4-7-3,-1 1 0,-1 0 0,0 0 0,0 1 0,-2 1 0,-23-19 0,11 12-61,-1 0 0,-52-25 1,24 19-127,-1 2 0,-1 3 0,-78-17 0,97 30-164,-1 1 0,0 2 1,-71 2-1,-115 21-108,26-1 47,122-16 0,-48 3 317,105-3-392,-1 1 0,1 0-1,0 2 1,-22 7 0,33-8-72,-1 1 0,0-1 0,1 1 0,0 1 0,1-1 1,-1 1-1,1 1 0,0-1 0,-10 13 0,-4 8 60,-24 42 0,-3 4-17,-18 7-69,-25 34 27,79-95-26,0-1 0,2 2 0,0 0 0,-12 34-1,14-28-2,2 0 0,1 1 0,2 0 0,0 0 0,2 0 0,0 0-1,2 0 1,2 0 0,0 0 0,1 0 0,2 0 0,15 43-1,-6-31 9,0-1-1,3-1 0,1-1 0,2-1 1,1 0-1,1-2 0,52 56 0,-47-62 2,2 0-1,1-2 0,1-2 0,1 0 0,0-3 0,2 0 0,1-3 0,0 0 0,1-3 0,48 13 1,-10-9 11,1-3 0,1-3 0,0-4 0,103-1 0,-125-7 2,160-4-357,-173 1 112,-1-2 0,1-2 0,44-13-1,-68 13 190,0 0-1,0 0 1,-1-2-1,18-12 1,63-47 456,-59 39-282,366-266 780,-384 280-813,-1-1 1,-1-1 0,0-1-1,-2-1 1,23-30-1,-34 40-57,0 0-1,0-1 0,-1 1 1,-1-1-1,0 0 0,0-1 1,-1 1-1,0-1 0,0 1 1,-2-1-1,1 0 0,-1 0 1,-1 0-1,0 0 0,-2-15 1,-2 7-21,0 1 0,-2-1 0,0 1 0,-2 0 1,1 1-1,-2-1 0,-1 2 0,0-1 0,-1 1 0,-22-26 1,-13-7 61,-88-74 1,-8-8-2543,-167-199 1,285 301 1824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 16780,'5'-16'1691,"-5"16"-1667,-1 0 0,1 0 0,0 0 0,0 0 0,0 0 0,0 0 0,0 0 1,0 0-1,0 0 0,0 0 0,0 0 0,0 0 0,0 0 0,0 0 0,0 0 1,-1 0-1,1 0 0,0 0 0,0 0 0,0 0 0,0 0 0,0 0 0,0 0 1,0 0-1,0 0 0,0 0 0,0 0 0,0 0 0,0 0 0,-1 0 0,1 0 1,0 0-1,0 0 0,0 0 0,0 0 0,0 0 0,0 0 0,0 0 1,0-1-1,0 1 0,0 0 0,0 0 0,0 0 0,0 0 0,0 0 0,0 0 1,0 0-1,0 0 0,0 0 0,0 0 0,0 0 0,0 0 0,0 0 0,0-1 1,0 1-1,0 0 0,0 0 0,0 0 0,0 0 0,0 0 0,0 0 0,0 0 1,0 0-1,0 0 0,0 0 0,0 0 0,0-1 0,0 1 0,0 0 0,-2 3 260,-1 0-1,1 0 0,0 0 0,0 0 1,1 0-1,-3 6 0,-5 12-360,1 1 1,1 0-1,0 1 0,2 0 0,1 0 1,1 0-1,1 0 0,2 43 0,0-62-208,0-1-1,0 1 1,1-1-1,-1 1 1,1-1-1,0 1 1,0-1-1,1 0 1,-1 0-1,1 1 1,3 5-1,-3-8-1199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0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28 268 13659,'-2'1'213,"-20"6"990,18-4-282,16-3 317,262-50 1192,-176 29-2066,512-118 228,-436 98-700,-134 30 71,26-5 9,-89 31 217,-657 208 171,641-213-456,-93 30-1189,123-35-113,8-5 1153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0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15827,'3'4'921,"-5"4"-1089,1-4 0,-3-4-137,4 10-71,8 0 264,5-4-128,9-18-40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5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12651,'190'56'1493,"-111"-36"-1266,65 14 66,239 26 1,155-32-214,209-70-51,-301-21 27,-271 35 23,129-23 123,276-36 293,-541 83-443,3-2 44,0 3 0,-1 1 0,1 2 0,46 6 1,-84-6-43,0 1 0,-1 0 1,1 0-1,0 0 1,-1 0-1,1 1 1,-1-1-1,1 1 1,-1 0-1,0 0 1,5 4-1,-7-5-27,0 0 0,-1-1 0,1 1 0,-1 0 1,1 0-1,-1 0 0,1-1 0,-1 1 0,1 0 0,-1 0 0,0 0 0,0 0 0,1 0 0,-1 0 0,0 0 0,0 0 0,0 0 0,0 1 0,-1 0 12,1 0 0,-1 0 0,1 0 1,-1-1-1,0 1 0,0 0 0,0-1 0,0 1 0,0-1 0,0 1 1,0-1-1,-3 3 0,0 0-38,0-1 1,0 0 0,0 0-1,0 0 1,0 0-1,-1-1 1,1 1-1,-1-1 1,1 0-1,-1-1 1,0 1 0,0-1-1,0 0 1,-7 1-1,-2-2-56,0 0 0,0-1 0,-1 0 0,-17-4 0,-50-10-125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0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3493 485 12243,'-4'-1'98,"0"-1"0,0 0 1,0 0-1,0-1 0,0 1 0,0-1 1,0 0-1,1 0 0,0 0 1,-4-4-1,-30-42 226,29 36-255,-1 1 0,-14-15 0,18 22 4,-1 0 1,1 1 0,-1 0-1,0 0 1,0 0-1,-1 1 1,1 0-1,-1 0 1,1 0-1,-1 1 1,0 0-1,0 1 1,0-1-1,-13 0 1,-2 2 323,0 1 0,-1 1 0,-30 7 0,38-5-276,-1-1 1,0-1-1,-1 0 1,1-1-1,0-1 0,0-1 1,-1 0-1,-19-4 0,-17-13-247,-65-32 0,23 9 30,51 24 83,-159-60-25,149 59 23,-103-18 1,-177-4-101,257 33 93,-219-12-5,236 20 68,0 2 0,-113 22 0,76-1 39,-144 56 0,-87 58-151,209-86-93,69-31 81,1 3 0,1 2 0,1 1 0,-65 51 0,96-63 74,0 0 1,0 0-1,1 2 0,1 0 0,-22 35 1,29-38 9,0 0 1,0 0 0,1 1-1,1 0 1,0 0 0,1 1-1,1-1 1,1 1 0,-1 17 0,3-21-33,0-1-1,2 1 1,-1-1 0,2 1 0,-1-1 0,1 0 0,1 0 0,0 0 0,1-1 0,0 1 0,0-1 0,1 0 0,1 0 0,0-1 0,15 17 0,2-1-65,2-1 1,0-2 0,1 0 0,32 18 0,43 25 98,4-5 0,1-4 0,3-5 0,2-5 0,2-4 0,2-6 0,1-5 0,1-5 0,172 15 0,248-23-40,0-43-29,-252-2 63,434-99 1,-563 89-29,251-96 0,-332 101-62,-1-3 0,-1-3 0,-2-4 1,-3-2-1,72-60 0,-135 99 87,10-8-1,-1 0-1,0-1 1,24-30 0,-37 41 51,1-1 1,-1 1-1,1 0 1,-1-1-1,0 0 1,-1 0-1,1 0 0,-1 1 1,1-1-1,-1 0 1,0-1-1,-1 1 1,1 0-1,-1 0 0,1 0 1,-1 0-1,-1-1 1,1 1-1,-1 0 1,1 0-1,-1 0 0,0 0 1,-1 0-1,1 0 1,-3-6-1,-7-5 269,-1 0-1,0 0 1,-1 2-1,0-1 1,-30-21-1,3 1 52,-94-97 120,-17-15-1082,117 116 332,-1 3 1,-66-41-1,10 21 30,-10 8-58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1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4613 20 8770,'-49'16'689,"-1"-4"0,-98 13 0,128-23-608,0-2 1,1 0-1,-1-2 1,0 0-1,1-1 1,-1-1-1,1-1 1,0 0-1,1-2 1,-28-12-1,32 13-51,-1 1 0,0 0 1,-1 2-1,1-1 0,-1 2 0,-16-1 0,-96 3 125,100 1-126,-194 17 140,-16 0-111,42-18-2,-175 9 122,-58 44-8,184-21-162,45-7 44,-349 11 617,416-35-463,-155 6-18,2 22-82,-17 32 25,259-49-134,1 2-1,0 2 1,1 1-1,-71 42 1,105-54-1,1 0 0,-1 1 1,1 0-1,0 1 0,0-1 1,0 1-1,1 1 0,1-1 1,-1 1-1,1 0 0,0 0 1,1 1-1,-7 16 0,9-17 2,0-1-1,1 1 1,-1-1-1,1 1 1,1 0-1,-1-1 0,1 1 1,1 0-1,0-1 1,0 1-1,0 0 1,1-1-1,0 1 1,0-1-1,1 0 0,0 0 1,6 11-1,-3-8-5,0-1 0,1 0 1,0 0-1,1-1 0,-1 0 0,2 0 0,-1 0 0,18 10 0,-11-9-10,0 0 0,2-1 0,-1-1 0,34 10 0,-9-7-50,1-3 1,0-1-1,80 1 0,547-22-995,-18-10 531,-142 24 597,-134 3 150,-369-2-211,480-18 270,638-121-133,-1032 124-143,284-51 125,-283 45 330,175-66 0,-165 40 77,-91 40-416,1 0 0,-1-1 0,-1-1 0,0 0 0,17-16 0,-26 23-100,-1 1 1,1-1 0,-1 1 0,1-1 0,-1 0 0,0 0-1,0 0 1,0 1 0,0-1 0,0 0 0,0 0 0,0 0 0,0-1-1,-1 1 1,1 0 0,-1 0 0,0 0 0,0 0 0,0 0 0,0-1-1,0 1 1,0 0 0,0 0 0,-1 0 0,1 0 0,-1-1 0,1 1-1,-1 0 1,0 0 0,0 0 0,0 0 0,0 1 0,0-1-1,-1 0 1,1 0 0,0 1 0,-4-4 0,-3-2-71,-1 0 1,0 1-1,-1-1 0,0 2 1,-20-10-1,-239-96-1982,129 65 1572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13323,'0'2'44,"0"-1"0,1 1 0,-1-1 0,0 1 0,1-1 0,-1 0 0,1 1 0,0-1 0,-1 0 0,1 1 0,0-1 0,0 0 0,0 0 0,0 0 0,0 0 0,0 0 0,0 0 0,0 0 0,0 0 0,0 0 0,1 0 0,-1-1 0,0 1 0,1 0 0,-1-1 0,3 1 0,6 2-55,0 0-1,20 2 1,-14-2 112,51 7-36,0-3 1,0-2 0,118-9 0,201-47 27,714-85 156,-200 81 58,-871 53-257,38 0-53,-61 3 57,1-1 1,-1 1-1,1 0 0,-1 0 0,1 1 1,-1 0-1,9 3 0,-14-5-10,-1 1 0,1-1-1,0 0 1,0 1 0,-1-1 0,1 0-1,0 1 1,0-1 0,-1 1-1,1-1 1,0 1 0,-1-1-1,1 1 1,-1 0 0,1-1 0,-1 1-1,1 0 1,-1-1 0,1 1-1,-1 0 1,0 0 0,1-1-1,-1 1 1,0 0 0,0 0-1,0 0 1,1-1 0,-1 1 0,0 0-1,0 0 1,0 0 0,0 0-1,0-1 1,-1 1 0,1 0-1,0 0 1,0 0 0,0-1-1,-1 1 1,1 0 0,0 0 0,-1 0-1,1-1 1,-1 1 0,1 0-1,-1-1 1,1 1 0,-1-1-1,0 1 1,1 0 0,-1-1 0,0 1-1,1-1 1,-2 1 0,-24 10 473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2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2502 11434,'-24'7'3286,"14"-6"2178,23-14-3303,38-16-1765,0-3 0,-3-2 0,50-44 0,111-106-389,142-139 89,83-118-83,-211 254-5,-10 10 47,20-62-43,-42 41-51,-1 38 55,-88 80-11,143-153 25,-148 139-60,-91 87 45,-10 7-36,-12 10-501,-21 19 909,32-24-455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1466 229 12339,'1'-2'123,"0"0"0,0 1 0,1-1 0,-1 0 0,0 0 0,0 1 0,-1-1 1,1 0-1,0 0 0,-1 0 0,2-4 0,-3 5-65,1 0 0,0-1 0,-1 1 0,0-1-1,1 1 1,-1 0 0,1-1 0,-1 1 0,0 0 0,0 0 0,0 0 0,0 0-1,0 0 1,0 0 0,0 0 0,0 0 0,-2-1 0,-12-9 284,0 2 1,0 0-1,-1 1 1,-28-10-1,16 6-159,-34-14-20,-122-33 0,144 50-169,0 1 0,0 2 0,-1 2 0,-56 2 0,12 8-12,-93 18-1,-83 30 27,183-37 2,-36 8 21,6 3 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5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1423 190 11290,'0'-2'135,"0"0"-1,0 0 0,0 0 1,0 0-1,-1 0 0,1 0 1,-1 0-1,0 0 0,1 0 1,-1 0-1,0 1 0,0-1 1,0 0-1,0 1 0,0-1 1,-1 0-1,1 1 0,-1 0 1,-1-2-1,0 0 116,-1 1 0,1 0 0,-1 0 0,0 0 0,0 0 0,0 1 0,0 0-1,-7-2 1,-7 0 351,0 2 0,0-1-1,-24 3 1,35-1-562,-240 17 880,182-9-706,-112 30-1,143-26-199,1 0-1,0 2 0,1 2 1,1 0-1,-51 38 0,-130 121 15,156-126-32,22-19 31,1 1 0,2 2 1,-48 63-1,68-80 2,1 0 1,1 1 0,0 0 0,1 1-1,1 0 1,1 0 0,0 1 0,1-1-1,1 1 1,1 0 0,-1 29 0,4-11 13,1 1 1,2-1-1,1 0 0,10 40 1,-8-56-31,0 1 0,2-1 1,0-1-1,1 1 0,1-1 1,1-1-1,1 0 0,17 22 0,7 1 0,1-2-1,3-1 0,82 64 1,-99-88-18,0 0 0,2-2 0,0 0 1,0-2-1,47 15 0,-27-15 5,1-1-1,74 5 1,60 9 24,36 2 18,-181-24-37,-1-2 0,1-1 1,0-2-1,41-8 0,-67 9-3,160-28 112,-146 28-92,1 1 1,-1 1 0,1 1-1,-1 1 1,31 7-1,16 9 19,-50-12-26,-1 0-1,2-1 0,-1-1 1,0-1-1,1-1 0,38-1 1,-37-4-12,-1-1 1,0-1 0,39-14 0,59-33 20,2 0-5,45 0 13,-97 33-19,92-38 1,-140 47-11,-1 0 0,0-1 0,-1-1 0,0-1 1,-1 0-1,0-1 0,-1-2 0,24-26 1,-18 12 1,0 0 0,-2-2 0,-2 0 1,22-50-1,-30 55 9,-1 0 1,-1 0-1,-1 0 1,-2-1 0,-1-1-1,3-42 1,-8 48 12,-1-1 1,-2 0 0,0 0 0,-10-34-1,-34-91 51,30 103-73,-1 0 0,-3 1 0,-2 1-1,-38-56 1,43 76-4,0 1 0,-1 1-1,-1 1 1,-2 0 0,0 1-1,-1 2 1,0 0 0,-44-23-1,16 16-68,-1 3-1,-83-23 1,125 42 1,-3 0-121,-32-13-205,43 15 374,-1 0 0,0-1 1,1 1-1,-1-1 0,1 0 1,-1 0-1,1 0 0,0 0 1,0 0-1,0 0 0,0 0 1,0-1-1,-2-3 0,-5-29-196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5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12035,'2'-1'330,"-1"-1"1,1 0 0,-1 0-1,1 1 1,0-1 0,0 1-1,-1-1 1,1 1-1,0 0 1,4-2 0,26-14 462,16-4-95,56-16-1,-51 20-526,530-145 437,-211 67-212,-306 79-367,-754 175-193,577-141 160,-210 48 5,317-65-2,2 0-1,0-1 1,0 0-1,0 1 1,0 0-1,0-1 1,0 1-1,0 0 0,0 0 1,1 0-1,-1 0 1,0 0-1,0 0 1,1 1-1,-1-1 1,1 1-1,0-1 1,-2 3-1,3-4 1,-1 0 1,1 0-1,0 1 1,0-1-1,0 0 1,0 0-1,0 1 1,0-1-1,0 0 0,0 1 1,0-1-1,0 0 1,0 0-1,0 1 1,0-1-1,0 0 1,0 0-1,0 1 0,0-1 1,1 0-1,-1 0 1,0 0-1,0 1 1,0-1-1,0 0 1,0 0-1,1 0 0,-1 1 1,0-1-1,0 0 1,0 0-1,0 0 1,1 0-1,-1 1 1,0-1-1,1 0 0,13 4-12,18-3-5,-32-1 18,59-3-15,89-16 1,60-24 24,-118 23-10,838-138-5,-848 153-216,-98 11 175,-1-1 0,0-1 0,-25 2 0,1 0-10,-760 118 4,686-109-102,584-101-1771,-306 53 1370,-104 22 241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3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46 123 16428,'-5'1'218,"1"1"0,0 0 1,0 0-1,0 1 1,0-1-1,-7 7 1,11-9-203,-1 0 1,0 1 0,1-1 0,-1 1 0,1-1 0,-1 1-1,0-1 1,1 1 0,-1 0 0,1-1 0,0 1-1,-1-1 1,1 1 0,-1 0 0,1-1 0,0 1-1,0 0 1,-1 0 0,1-1 0,0 1 0,0 0-1,0 0 1,0-1 0,0 1 0,0 0 0,0 0-1,0-1 1,0 1 0,0 0 0,0 0 0,0 0 0,1-1-1,-1 1 1,0 0 0,0-1 0,1 1 0,-1 0-1,1-1 1,-1 1 0,1 0 0,-1-1 0,1 1-1,-1-1 1,1 1 0,-1-1 0,1 1 0,0-1-1,-1 1 1,1-1 0,0 0 0,0 1 0,3 1 29,0-1-1,0 0 1,0 0 0,0 0 0,0-1 0,0 1 0,0-1 0,0 0-1,0 0 1,0 0 0,0 0 0,0-1 0,6-1 0,3-1 126,0-1-1,23-10 1,-13 2 172,-2 0 0,0-2 0,0-1 0,-1 0 0,-1-1 0,-1-1 0,33-39 0,-51 56-339,0 0 0,0 0 0,0 0 0,0 0 1,1-1-1,-1 1 0,0 0 0,0 0 1,0 0-1,0 0 0,1 0 0,-1 0 0,0 0 1,0 0-1,0-1 0,1 1 0,-1 0 0,0 0 1,0 0-1,0 0 0,1 0 0,-1 0 1,0 0-1,0 0 0,0 0 0,1 0 0,-1 1 1,0-1-1,0 0 0,0 0 0,1 0 1,-1 0-1,0 0 0,0 0 0,0 0 0,1 0 1,-1 0-1,0 1 0,0-1 0,0 0 1,0 0-1,0 0 0,1 0 0,-1 1 0,0-1 1,0 0-1,0 0 0,0 0 0,0 1 1,0-1-1,0 0 0,0 0 0,0 0 0,0 1 1,0-1-1,0 0 0,0 0 0,0 0 1,0 1-1,4 17-177,-3-14 111,0 0-28,0-1 0,0 0 1,0 1-1,1-1 1,-1 0-1,1 0 1,0 0-1,0 0 1,0 0-1,0-1 1,0 1-1,1 0 1,-1-1-1,1 0 0,0 0 1,5 4-1,-2-3-21,1 0 0,-1 0 0,0-1-1,1 0 1,-1 0 0,1-1-1,-1 0 1,9 1 0,21-1-376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1998 466 9146,'0'-13'298,"0"-8"320,0 1 1,-1 0-1,-8-38 0,8 53-542,0 0 0,-1 0 0,0 1 0,0-1 0,0 0 0,0 1 0,-1-1 0,1 1 0,-1-1 0,-1 1 0,1 0 0,0 1 0,-1-1 0,0 0-1,0 1 1,0 0 0,0 0 0,-1 0 0,1 1 0,-8-4 0,-10-1 62,0 1 0,0 1 0,-1 1 0,-27-1 0,-3-1 116,-305-47 1762,330 50-1965,0 1 1,0 1-1,0 1 1,0 2 0,0 1-1,1 1 1,-1 2-1,1 0 1,-39 15 0,34-7-54,2 0 0,0 2 0,0 1 0,2 1 0,0 2 1,1 1-1,-35 34 0,13-6 32,-2-3 0,-105 74-1,113-93 7,-120 83 126,138-90-126,1 0-1,1 2 1,0 1 0,-23 31-1,18-12 62,1 1-1,3 2 1,1 0-1,2 2 1,-24 80-1,42-117-75,0 0 0,1 0 0,0 1 0,1-1 0,0 0 0,0 1 0,2 17 0,0-21-4,0 1 0,1-1 0,0 1 0,1-1 0,-1 0 0,1 1-1,1-1 1,-1-1 0,1 1 0,1 0 0,4 6 0,13 11 45,1 0 0,0-2 0,2 0-1,0-1 1,2-2 0,32 18 0,11 2-22,99 38 0,-25-21-36,249 59 0,162-12-449,-486-94 439,1-3 0,0-4 0,-1-2 0,1-4-1,0-3 1,96-21 0,-65 4 87,140-52 1,-185 53-47,0-2 0,-2-2 0,94-65 0,55-61-21,-154 111 7,85-91 0,-124 121 24,-2 0 0,0 0 0,0-1 0,-1 0 0,-1 0 0,0-1 0,0 0 0,-2 0 0,0 0 0,0-1 0,1-15 0,0-17 118,-3-1 0,-3-50 0,1 90-154,-1-22 29,-1-1 1,-1 1 0,-2 0 0,-14-49 0,14 63-37,-1 0 1,-1 0-1,-1 1 1,0 0 0,-1 1-1,0-1 1,-1 2-1,-1-1 1,-24-22 0,0 7-27,0 1 0,-59-34 0,-87-38-9,163 91 31,-135-66-352,-2 7 0,-4 6 0,-2 8 0,-209-42 0,320 87 250,4 1 35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1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17620,'-13'-38'3602,"15"35"-2087,5 5-1091,5 5-344,201 212 627,-191-192-661,-1 2 1,-1 0-1,-1 1 1,-2 1-1,-1 1 1,19 54-1,-20-32 88,-2 0-1,-2 1 1,-3 0 0,2 101-1,-12-38 471,-21 144 1,22-256-602,1 0 1,-1 0 0,1 0 0,2 12-1,-2-16 16,-6-33-2546,8-5 1651,3 15 313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19556,'1'0'89,"0"0"-1,0 0 1,0-1-1,-1 1 1,1 0-1,0 0 1,0 0-1,0 0 1,0 0-1,0 0 1,0 1-1,-1-1 1,1 0-1,0 0 1,0 1-1,0-1 1,0 0-1,-1 1 1,1-1-1,0 1 1,0-1-1,-1 1 1,1-1-1,0 1 1,-1 0-1,1-1 1,-1 1-1,1 0 1,-1 0-1,1-1 1,-1 1-1,1 1 1,18 35 1177,-14-24-613,5 5-461,1-1-1,0 0 1,1-1-1,1-1 1,1 0 0,0 0-1,0-2 1,2 0 0,-1 0-1,2-1 1,0-2-1,25 14 1,-38-22-360,1 0 0,-1 0 1,1 0-1,0-1 0,0 0 0,0 0 0,-1 0 0,1 0 1,0-1-1,0 0 0,0 0 0,0 0 0,0 0 0,7-2 1,-7 0 12,-1 0 0,1 0 1,-1 0-1,0-1 1,0 1-1,0-1 1,0 0-1,-1 0 1,1 0-1,-1-1 0,1 1 1,-1-1-1,0 0 1,-1 0-1,4-5 1,15-30-843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20212,'-7'23'1841,"-9"10"-1169,2 10-272,-5 7 736,-2 4-248,-1 8-247,2 2-73,3 4-256,0-4-112,3 1-112,1-5-128,7-1-408,2-3-401,1-18-2463,3-5 2904,8-31-441,4-15-295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18044,'4'-3'2008,"1"6"-1200,-1 4-343,-2 7 1231,-2 6-488,1 12-464,-1 1-216,0 9-352,0-2-71,0-2-162,0-3-87,0-9-360,1-4-200,-2-14-408,-5-10-656,-2-11 1047,-4-8-95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89 15699,'-2'-1'259,"0"0"0,1 0-1,-1 0 1,0-1-1,1 1 1,-1 0 0,0-1-1,1 1 1,0-1-1,-1 1 1,1-1 0,0 0-1,0 1 1,-1-4-1,2 4-160,0 0-1,0 0 0,0 0 1,0 0-1,0 0 0,0 0 0,1 0 1,-1 0-1,0 0 0,1 1 1,-1-1-1,0 0 0,1 0 0,-1 0 1,1 0-1,0 1 0,-1-1 1,1 0-1,0 0 0,-1 1 0,1-1 1,0 1-1,0-1 0,0 0 1,-1 1-1,1-1 0,0 1 0,0 0 1,0-1-1,0 1 0,1 0 1,20-9 161,-1 2 1,1 0 0,0 2-1,1 0 1,0 1 0,-1 2 0,1 0-1,0 2 1,0 0 0,0 1-1,25 6 1,-39-6-243,0 2 1,0-1-1,0 1 0,0 1 1,-1-1-1,1 1 0,-1 1 1,0 0-1,0 0 0,0 1 0,-1-1 1,0 2-1,0-1 0,12 15 1,-15-15-10,0 0 0,0 1 0,-1-1 0,0 1 0,0 0 0,0 0 0,-1 0 0,0 0 0,0 0 0,-1 1 0,0-1 0,0 0 0,0 1 0,-1-1 0,-1 1 0,1-1 0,-1 0 0,0 1 0,-4 10 0,2-10 37,0 1-1,-1-1 0,0 0 0,-1 0 1,0 0-1,0 0 0,-1-1 0,0 0 1,0 0-1,0-1 0,-1 0 0,0 0 1,-1 0-1,1-1 0,-1 0 0,0 0 1,-9 3-1,1-1 32,0 0 1,0-1-1,-1-1 0,0 0 1,0-2-1,0 0 1,0-1-1,-21 1 1,22-3-102,0-1 1,-16-3-1,29 4-92,0-1 1,0 1-1,-1-1 0,1 0 0,0 0 0,0 0 0,0 0 0,0-1 0,0 1 0,1-1 1,-1 0-1,0 0 0,1 0 0,-1 0 0,1 0 0,-5-5 0,7 5 27,-1 1 0,1 0 1,0-1-1,0 1 0,0-1 0,-1 1 0,1-1 0,1 1 0,-1-1 1,0 1-1,0-1 0,0 1 0,1 0 0,-1-1 0,1 1 0,-1-1 1,1 1-1,0 0 0,-1 0 0,1-1 0,0 1 0,0 0 0,0 0 1,0 0-1,0 0 0,0 0 0,0 0 0,2-2 0,19-10-815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0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15459,'-14'0'2321,"11"6"-1113,3-2-496,22-4 2641,14 0-1793,15-4-536,11-3-199,4 1-377,3-1-120,-3 1-264,-3 0-160,-15 2-544,-12 0-321,-17 4-527,-6 0-216,-13 1 1072,-6 6-361,-10 0-111</inkml:trace>
  <inkml:trace contextRef="#ctx0" brushRef="#br0" timeOffset="1">23 186 19220,'29'5'2081,"17"-5"-1201,7-5-360,7-1 920,3-1-224,0-1-527,-6 1-489,-9 4 744,-11 2-816,-14 2-96,-6 5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41 19812,'1'-1'162,"-1"-1"0,0 0 0,0 0 0,1 1 0,-1-1 0,0 0-1,-1 1 1,1-1 0,0 0 0,0 0 0,-1 1 0,1-1 0,-1 0 0,0 1 0,1-1 0,-1 1-1,0-1 1,-1-1 0,1 2-60,0 0-1,0 0 1,0 1-1,0-1 1,0 1-1,0-1 1,-1 1-1,1-1 1,0 1-1,0 0 1,0-1 0,-1 1-1,1 0 1,0 0-1,0 0 1,0 0-1,-1 0 1,1 0-1,-2 1 1,-4 1 41,-1 0 0,1 0-1,0 1 1,0 0 0,1 0 0,-13 9 0,-4 4-91,0 2 0,1 1 0,2 0 1,0 1-1,1 2 0,0 0 0,2 0 0,-27 48 0,41-64-41,0 1 0,0 0 0,0-1 0,1 1 0,0 0 0,0 0 0,1 0 0,-2 14-1,3-18-73,0 0-1,1-1 1,-1 1-1,0 0 1,1 0-1,0-1 1,-1 1-1,1 0 0,0-1 1,1 1-1,-1-1 1,0 0-1,1 1 1,-1-1-1,1 0 1,0 0-1,-1 1 1,1-1-1,0-1 0,0 1 1,1 0-1,-1 0 1,0-1-1,1 0 1,-1 1-1,4 0 1,6 2-721,0 0 1,1-1-1,-1-1 1,1 0 0,-1-1-1,1 0 1,20-2-1,-21 1 593,30-1-1205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16572,'-14'5'668,"2"0"1,-1 1 0,1 1-1,-1 0 1,-17 15 0,24-17-533,1-1 0,0 1 0,0 1 0,0-1 0,0 1 0,1 0 0,0 0 0,0 0-1,1 0 1,-1 1 0,1-1 0,-3 12 0,6-16-104,-1 0 0,0 0 0,1 0 0,0 0 0,-1 0 0,1 0 0,0 0 0,0-1 0,0 1 0,0 0 0,1 0 0,-1 0 0,0 0 0,1 0 0,0 0 0,-1 0 0,1-1 0,0 1 0,0 0 0,2 3 0,-2-4 18,1 0 0,0 1 0,-1-1-1,1 0 1,0 0 0,0 0 0,0 0 0,0 0-1,0-1 1,0 1 0,0-1 0,0 1 0,0-1-1,0 0 1,0 1 0,2-1 0,5-1 149,0 1 0,0-1 0,0-1 0,0 1 0,-1-1 0,1-1-1,14-6 1,-13 4 38,0 0 0,0-1 0,-1-1 0,1 1 0,12-14-1,-19 18-183,0 0 1,-1-1-1,0 1 0,1-1 0,-1 0 0,0 0 0,-1 0 0,1 1 0,0-2 0,-1 1 0,0 0 0,1 0 0,-1 0 1,-1-1-1,1 1 0,0 0 0,-1-1 0,0 1 0,1-1 0,-1 1 0,-1-1 0,0-5 0,0 6-38,0 1-1,0 0 1,-1 0 0,1 0-1,-1 0 1,1 0-1,-1 0 1,0 0-1,1 0 1,-1 1-1,0-1 1,0 1-1,0-1 1,-1 1 0,1 0-1,0 0 1,0 0-1,-1 0 1,-2-1-1,2 1-230,1 0 1,-1 1-1,0-1 0,1 1 0,-1-1 1,0 1-1,0 0 0,1 0 0,-1 0 1,0 0-1,0 1 0,1-1 0,-1 1 1,0-1-1,1 1 0,-1 0 0,-3 2 1,5-3 63,1 0 1,-1 1 0,1-1-1,0 0 1,-1 1 0,1-1-1,-1 0 1,1 1 0,0-1-1,-1 1 1,1-1 0,0 0-1,0 1 1,-1-1 0,1 1-1,0-1 1,0 1 0,0-1-1,-1 1 1,1-1 0,0 1-1,0-1 1,0 1 0,0-1-1,0 1 1,0-1 0,0 1 0,0-1-1,0 1 1,0-1 0,1 2-1,6 0-1264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21645,'-9'27'1848,"1"3"-1368,-1 4-232,5 7 728,-1-1-223,5-3-369,3-3-208,5-4-216,-1-1-88,1-7-168,-1-5-217,-1-6-663,0-4 0,-9-11 184,-4-4 224</inkml:trace>
  <inkml:trace contextRef="#ctx0" brushRef="#br0" timeOffset="1">5 150 17156,'-5'4'1928,"7"5"-912,6-1-352,13 5 1153,4-1-297,10-4-472,-1-6-135,6-2-593,2-5-432,-2-8 200,-6 2-72,-6-13-200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04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16 16604,'1'-16'444,"-3"18"-137,-2 38 21,-7 84 24,-37 474 324,11-225-624,-31 409 42,67-776-94,-60 810-1205,53-763 731,7-42 172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5:5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4994 517 12011,'-466'-230'2444,"-22"50"-2240,398 153-1085,0 4-1,-142-17 0,107 29-359,-171 5 0,53 22 539,-347 68-1,-522 190 6559,1016-243-5448,1 5 0,-114 60 1,158-67-354,1 1 0,2 3 1,1 2-1,2 2 0,-56 59 0,43-33-6,3 4-1,4 1 1,2 3 0,3 2-1,-46 101 1,60-103-5,4 2 0,2 0 0,4 1 0,3 2 0,4 0 0,-7 86 0,18-73-33,3 0 0,5-1 0,3 1 0,36 165 0,-9-118-38,7-2 0,79 178 0,-73-207 7,5-2 0,128 190 0,-141-240 0,3-2 0,2-2 0,1-2 0,3-2 0,2-2 0,94 63 0,-79-68-25,1-3 1,107 40 0,153 24-131,-194-71 41,250 19 1,140-41-128,-303-18 181,0-9 0,-1-10 0,-2-10 1,225-73-1,-248 53 119,-2-8 1,-4-9-1,-4-8 1,-3-8 0,231-161-1,-345 207 76,75-70 0,-110 88-48,-1-2 0,-2 0 0,-2-2-1,23-38 1,-24 32 28,-2-2 0,-2-1 0,-1-1 0,-3 0-1,-1-1 1,-3-1 0,-2 0 0,-1-1 0,-3 0-1,2-59 1,-9 34 9,-4 1 0,-2-1 0,-4 1-1,-33-121 1,14 97-100,-4 1 0,-85-166 0,78 187-96,-3 2 1,-4 3-1,-2 1 1,-3 3-1,-91-88 0,88 102-5,-3 2-1,-1 2 0,-2 3 1,-3 3-1,0 3 0,-93-39 0,-89-10-46,-39 20-32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32 18676,'1'-1'172,"0"0"0,-1 0 0,1 0 0,0 0-1,-1 0 1,1 0 0,-1 0 0,1 0 0,-1 0 0,0 0 0,1 0 0,-1 0-1,0 0 1,0-1 0,0 1 0,0-2 0,0 2-77,0 1 0,0-1 1,-1 0-1,1 1 0,0-1 0,-1 1 0,1-1 1,0 1-1,-1-1 0,1 1 0,-1 0 1,1-1-1,-1 1 0,1-1 0,-1 1 0,1 0 1,-1-1-1,1 1 0,-1 0 0,1 0 0,-1-1 1,-1 1-1,0-1 55,-1 1 0,1 0 0,-1 0 0,0 0 0,1 0 0,-1 0 0,1 0 0,-1 1 0,1-1 0,-1 1 0,1 0 0,-1-1 0,1 1 0,-4 2 0,-4 4-78,0-1 1,1 1 0,0 1 0,0 0-1,1 0 1,0 1 0,-9 13 0,-3 7-76,-19 37 1,28-46 11,2 1-1,-9 22 1,15-33 4,0 1 1,1-1 0,0 0-1,0 0 1,1 1 0,0 17-1,2-25-6,-1-1 0,0 1-1,1-1 1,-1 1 0,1-1-1,0 1 1,0-1 0,0 1-1,0-1 1,0 1 0,0-1-1,1 0 1,-1 0 0,1 0-1,0 0 1,0 0 0,-1 0-1,1 0 1,0-1 0,0 1-1,1-1 1,-1 1 0,0-1-1,1 0 1,-1 0 0,0 0-1,1 0 1,-1 0 0,1 0-1,3 0 1,7 1-89,1-1 0,-1 0 0,1-1 0,22-2 1,-30 1-35,6 1-204,-1-2 0,0 1 0,1-2 0,-1 1 0,0-1 0,0-1 0,-1 0 0,1-1 0,-1 0 0,0 0 0,17-13 0,-2-4-509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18396,'26'31'3165,"-20"-23"-2579,0-1 0,0 1 0,1-1 0,-1-1 0,13 10 0,-16-14-684,-1-1 1,0 0-1,1 0 1,-1 0 0,0 0-1,1 0 1,-1 0 0,1-1-1,0 1 1,-1-1-1,1 0 1,-1 1 0,1-1-1,0-1 1,-1 1 0,1 0-1,-1-1 1,1 1-1,-1-1 1,1 0 0,-1 1-1,1-1 1,-1-1 0,1 1-1,2-2 1,4-3-515,-1 0 0,0-1 1,1 0-1,11-14 0,20-17-5188,-40 39 6020,0 1 0,0 0 1,1 0-1,-2 0 1,1 0-1,0 0 0,0-1 1,0 1-1,-1 0 1,0 2-1,-30 66 3317,-19 51 1566,43-99-4777,-8 38-1,14-53-343,0 0 0,1 0 0,-1 0 0,2 0-1,0 9 1,-1-15-197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25493,'-3'6'1929,"-2"-5"-1505,3 0-216,0 5 448,1-3-520,1 0-1032,4-9-1216,-1-7 1271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20204,'2'7'2289,"-1"0"-1601,3 2-344,-1-2 1856,6 2-1727,-1-2-209,5-1-504,-3-4-297,8-2-503,2-4-248,0-6-1809,4-4 2369,0-6-384,4-2-312</inkml:trace>
  <inkml:trace contextRef="#ctx0" brushRef="#br0" timeOffset="1">363 1 15835,'-7'13'2441,"-13"12"-1057,-3 6-536,-3 9 2489,0 6-1617,2 12-687,2 0-217,5 3-344,3 1-224,2-5-304,2 1-192,-1-10-256,-2-3-224,-2-12 1264,-2-3-696,-3-9-72,2-4-40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19812,'4'2'5063,"-3"10"-2847,1 23-2057,-1-15 244,2 12-464,1 0-1,16 59 1,-12-66-990,1-1-1,12 25 1,-17-43 545,-4-10-221,-5-6-46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20156,'10'3'1857,"9"-3"-1145,7-1-320,12-1 792,5-1-264,10 0-311,-1-1-329,1 1-1289,-3-2 1025,0 3-248,-1 1-80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21061,'0'8'1888,"-2"8"-1344,-2-3-296,4 8 1112,-2 1-760,1 4-640,4 2-320,-3 1-552,1 3-312,2-1-384,-3 1 1103,-4-8-399,-5 0-168</inkml:trace>
  <inkml:trace contextRef="#ctx0" brushRef="#br0" timeOffset="1">1 401 19892,'23'0'2313,"7"-2"-1521,13-6-280,7-3 1296,12 1-863,1-1-177,4 0-352,-2 0-256,-9 3-672,-9-2-432,-13-3 752,-8 2-145,-13-1-127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18852,'20'0'2088,"18"-7"-1167,7-6-369,14-5 1200,7-1-528,5 2-551,4 1-449,-5 3-1177,-6 3 953,-18-3-264,-3 2-136</inkml:trace>
  <inkml:trace contextRef="#ctx0" brushRef="#br0" timeOffset="1">1212 85 22765,'-5'27'1584,"-3"-5"-1304,-1 7-144,4 1 368,-3 4-160,5-1-191,2 0-290,1 0-247,1-4-144,-1-2-520,2-3-136,-4-9 784,-2-4-264,-2-5-113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18516,'10'-8'2272,"9"2"-1487,14-1-369,7-1 1512,11 1-1272,9 0-576,6 0-664,2-3 640,3 3-312,2 0-136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1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19164,'-21'6'572,"1"1"-1,-1 1 1,1 1 0,0 1-1,1 1 1,1 0 0,-24 19-1,28-18-423,0 1 0,1 0 0,0 1-1,1 1 1,1 0 0,0 0-1,2 1 1,-16 32 0,19-35-136,1-1 0,1 1 0,0-1 0,1 1 0,0 1 0,1-1 0,0 0 0,1 21 0,1-29-6,0 0-1,1 0 0,0-1 1,0 1-1,0 0 1,0 0-1,1-1 1,0 1-1,0-1 0,0 1 1,0-1-1,1 0 1,0 0-1,0 0 0,0 0 1,0 0-1,1-1 1,-1 1-1,1-1 1,0 0-1,0 0 0,0-1 1,0 1-1,0-1 1,10 4-1,-4-3 41,0 0 0,0 0 0,0-1 0,1-1 0,-1 1 0,0-2 0,1 0 0,12-1 0,-16 1 13,1-1 1,-1 0 0,0-1 0,1 0 0,-1 0-1,0 0 1,0-1 0,0 0 0,-1 0 0,1-1-1,-1 0 1,8-6 0,-13 9-38,0 1-1,0-1 1,0-1 0,1 1-1,-1 0 1,0 0 0,0 0-1,0-1 1,-1 1 0,1 0-1,0-1 1,0 1 0,-1-1-1,1 1 1,-1-1 0,1 1-1,-1-1 1,0 1 0,0-1-1,1-1 1,-2 1-5,1 1-1,-1 0 1,1-1-1,-1 1 1,1 0-1,-1 0 1,0-1-1,1 1 1,-1 0-1,0 0 1,0 0-1,0 0 1,0 0-1,0 0 1,0 0-1,0 0 1,0 0 0,-2 0-1,-2-2 16,-1 0 0,0 0-1,0 1 1,0 0 0,0 0 0,0 1-1,0-1 1,-11 0 0,11 2-13,1-1-14,1 1-1,-1 0 1,0 0 0,0 0 0,1 0 0,-1 1 0,0 0-1,0 0 1,1 0 0,-7 2 0,11-3-6,0 0 1,0 0 0,0 0-1,0 1 1,-1-1-1,1 0 1,0 0-1,0 0 1,0 0 0,0 0-1,-1 0 1,1 1-1,0-1 1,0 0-1,0 0 1,0 0 0,0 0-1,0 0 1,0 1-1,-1-1 1,1 0-1,0 0 1,0 0 0,0 1-1,0-1 1,0 0-1,0 0 1,0 0-1,0 1 1,0-1 0,0 0-1,0 0 1,0 0-1,0 1 1,0-1 0,0 0-1,0 0 1,0 0-1,1 0 1,-1 1-1,0-1 1,9 6-5,13-1-1,17-2-14,69-4 1,-36-1 26,-71 2-8,1 0 1,-1 0 0,1 0 0,-1 0 0,1 0-1,-1 0 1,1 0 0,-1 1 0,1-1 0,-1 1 0,1-1-1,-1 1 1,0-1 0,1 1 0,-1 0 0,0 0-1,1-1 1,-1 1 0,2 2 0,-3-2 0,1 0-1,-1 1 1,0-1 0,1 1 0,-1-1-1,0 0 1,0 1 0,0-1 0,0 1-1,0-1 1,0 1 0,-1-1 0,1 0-1,0 1 1,-1-1 0,1 1 0,-1-1-1,1 0 1,-1 0 0,0 1-1,-1 0 1,-15 33-98,-32 68-620,13-27 385,22-41 133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17540,'4'-10'1872,"10"-3"-1256,11-7-224,9 1 641,15-1-289,7 2-104,7 0-248,1 4-160,2-3-496,-3 0-344,-8 1 1728,-6 3-1152,-22 7 8,-10 6-8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18332,'29'3'1848,"7"-5"-1128,3 2-327,4-4 895,7-2-456,3 0-496,-3 1-408,-7 0-864,-7 3 832,-15 2-264,-6 0-112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15875,'14'22'1905,"9"-14"-857,6-2-440,12-6 1177,2 0-417,6-7-736,0-3-528,-2-6 144,-4-4-80,-7 1-336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15 20492,'-1'-2'120,"-1"1"-1,1 0 0,0 0 0,-1 0 1,1 0-1,0 0 0,-1 0 0,1 0 1,-1 0-1,0 1 0,1-1 0,-1 0 1,0 1-1,1 0 0,-1-1 0,0 1 1,1 0-1,-1 0 0,0 0 0,0 0 1,1 0-1,-4 1 0,-4-1 144,0 1 1,0 1-1,-12 2 0,1 3-73,-1 1 0,1 1-1,0 0 1,-33 23 0,40-23-185,0 0 0,1 1 0,0 1 0,1 0 0,0 0-1,1 1 1,-13 19 0,20-28-4,1 1-1,0 0 0,0 0 1,0 0-1,1 0 1,-1 0-1,1 0 1,0 0-1,0 0 1,1 1-1,-1-1 1,1 0-1,0 0 1,0 1-1,0-1 1,0 0-1,1 1 0,1 5 1,0-6-48,0 0 0,0-1 0,0 1-1,0-1 1,1 1 0,-1-1 0,1 0 0,0 0 0,0 0 0,0 0 0,0 0-1,0-1 1,1 1 0,-1-1 0,1 0 0,0 0 0,-1 0 0,1-1 0,5 2 0,0 0 79,1-1 1,0 0-1,0 0 1,0-1-1,-1-1 1,1 1-1,0-2 1,0 1-1,17-4 1,20-4-152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18564,'-10'7'417,"1"1"0,0 1 0,1 0 1,0 0-1,-13 18 0,20-24-358,-1-1 0,1 0 0,0 1 0,-1-1 0,1 1 0,0 0 1,1-1-1,-1 1 0,0 0 0,1-1 0,-1 1 0,1 0 0,0 0 0,0 0 0,0-1 1,0 1-1,1 0 0,-1 0 0,1-1 0,0 1 0,-1 0 0,1-1 0,0 1 0,1 0 0,-1-1 1,0 1-1,1-1 0,-1 0 0,1 0 0,0 1 0,3 2 0,0-1 27,0-1 0,-1 0-1,1 0 1,0 0 0,1-1 0,-1 1-1,0-1 1,1 0 0,-1-1 0,1 0-1,0 1 1,-1-2 0,1 1 0,0-1-1,0 0 1,-1 0 0,1 0-1,0-1 1,0 0 0,9-3 0,0 1 124,-1-2 1,-1 0 0,1 0-1,-1-1 1,0-1 0,0 0 0,13-10-1,-23 15-151,0-1 0,0 1 0,-1 0 0,1-1 0,-1 0 0,1 0 0,-1 0 0,0 0 0,0 0 0,0 0 0,0 0 0,-1 0 0,1-1 0,-1 1 0,0-1 0,1-3 0,-2 5-31,0 0 0,0 0 0,0 0 0,-1 0 0,1 0 0,0 0 0,-1 0 0,1 0 0,-1 0 0,0 1 0,0-1 0,1 0 0,-1 0 0,-1 0 0,1 1 0,0-1 0,0 1 0,0-1 0,-1 1 0,1-1 0,-1 1 0,1 0 0,-1 0 0,0 0 0,1 0 0,-1 0 0,0 0 0,0 0 0,0 0 0,-2 0 0,-3-1 28,1 0 0,-1 0 0,0 1-1,1 0 1,-1 0 0,0 0 0,0 1-1,-11 1 1,14-1-77,0 1-1,0-1 1,0 1 0,0 0-1,0 0 1,0 1 0,1-1-1,-1 1 1,0-1 0,1 1-1,0 1 1,-1-1-1,1 0 1,0 1 0,-6 5-1,9-8 40,-1 1-1,1 0 0,-1 0 1,1-1-1,-1 1 0,1 0 0,-1 0 1,1 0-1,0 0 0,-1 0 0,1 0 1,0 0-1,0-1 0,-1 1 1,1 0-1,0 2 0,1-3-16,-1 1-1,0-1 1,0 1 0,1-1-1,-1 1 1,0-1 0,0 0-1,1 1 1,-1-1 0,1 0-1,-1 1 1,0-1 0,1 0-1,-1 0 1,1 1 0,-1-1-1,0 0 1,1 0 0,-1 0-1,1 0 1,-1 0 0,1 1-1,-1-1 1,1 0 0,-1 0-1,1 0 1,-1 0 0,1 0-1,-1-1 1,1 1-1,-1 0 1,1 0 0,0 0-1,19-4-25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 18132,'-4'-4'2320,"4"6"-1455,-3-1-345,2 5 1496,1 7-832,4 4-231,0 3-449,3 3-184,5 3-160,-1-1-128,4 1-272,-1-1-344,-2-5-753,-2-8 1113,-8-6-224,0-3-128</inkml:trace>
  <inkml:trace contextRef="#ctx0" brushRef="#br0" timeOffset="1">0 120 18220,'26'-2'1880,"10"-1"-1208,1-2-271,15-2 615,2-1-576,9-5-480,-3 0 344,-7 1-416,6 2-168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21157,'-7'13'1704,"2"-5"-1336,-1 7-184,3 3 616,2 2-264,1 9-272,2 0-224,3 2-320,-2 4-240,-2-2-512,0-3 504,-1-2 240,0 1-168,0-7-176</inkml:trace>
  <inkml:trace contextRef="#ctx0" brushRef="#br0" timeOffset="1">1 449 20076,'26'-8'1985,"14"-6"-1225,6-4-336,12-2 992,4 0-416,3 6-487,-4-2-321,-8 5-881,-5 2-463,-18 2 896,-15 0-192,-20 1-200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16051,'18'-10'2097,"11"-7"-993,4-3-464,16 1 1593,8 1-841,3 5-528,3 3-496,-2 5 464,-1 2-631,-6 3-153,1 0 16</inkml:trace>
  <inkml:trace contextRef="#ctx0" brushRef="#br0" timeOffset="1">981 38 17652,'-3'26'1888,"-1"8"-1120,1 3-368,2 0 1401,1 8-889,5-2-392,3 0-184,0-3-584,2-6-280,-3-4-560,-2-7 904,-4-5-208,-2-3-120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18412,'22'-4'1528,"8"-4"-1056,7 5-312,12 0-120,4-7 376,1-6-191,5 2-129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20444,'-7'-1'141,"1"1"-1,-1 0 0,0 0 0,0 1 0,0 0 1,0 0-1,0 0 0,1 1 0,-1 0 0,0 0 1,1 1-1,0 0 0,-1 0 0,1 0 0,1 1 1,-1 0-1,-6 5 0,0 1-70,0 0 0,1 1 1,1 1-1,0 0 0,0 0 0,-12 22 1,14-20-48,1 1 0,1-1 0,0 2 0,1-1 0,0 1 0,2-1 0,0 1 0,0 0 1,1 22-1,1-30 7,1 1 0,1 0 1,-1-1-1,1 1 0,1-1 1,0 0-1,0 1 0,0-1 1,1 0-1,1 0 0,-1-1 1,1 1-1,0-1 0,1 1 1,0-1-1,0-1 0,0 1 1,1-1-1,8 7 0,-11-10 10,0-1-1,0 0 1,0 0-1,1 0 1,-1 0-1,1 0 1,-1-1-1,1 0 1,0 0-1,-1 0 1,1 0-1,0 0 1,0-1-1,0 1 1,0-1-1,0 0 1,0 0-1,-1-1 0,1 1 1,0-1-1,0 0 1,0 0-1,-1 0 1,1-1-1,0 1 1,-1-1-1,0 0 1,1 0-1,-1 0 1,0 0-1,0 0 1,0-1-1,0 0 1,0 1-1,-1-1 1,1 0-1,-1 0 1,0-1-1,0 1 1,0 0-1,0-1 1,0 1-1,-1-1 1,1 1-1,-1-1 1,0 0-1,-1 0 1,1 0-1,0 1 1,-1-1-1,0 0 1,0 0-1,0 0 1,-1 0-1,1 0 1,-1 0-1,0 1 1,-1-6-1,1 6-32,-1 0 1,1 0-1,0 0 1,-1 0-1,0 1 1,1-1-1,-1 0 0,0 1 1,0-1-1,-1 1 1,1 0-1,0 0 1,-6-4-1,7 5-5,-1 0 0,1 0 0,-1 1 0,1-1 0,-1 0 1,1 1-1,-1-1 0,0 1 0,1-1 0,-1 1 0,0 0 0,1 0 0,-1 0 0,0 0 0,0 0 1,1 0-1,-1 0 0,0 0 0,1 1 0,-1-1 0,0 1 0,1-1 0,-1 1 0,1 0 0,-1-1 1,1 1-1,-3 2 0,3-2-2,0-1 1,0 1 0,0 0-1,1 0 1,-1-1 0,0 1-1,0 0 1,1 0-1,-1 0 1,1 0 0,-1 0-1,1 0 1,-1 0 0,1 0-1,0 0 1,-1 0 0,1 1-1,0-1 1,0 0-1,0 0 1,0 0 0,0 0-1,0 0 1,0 0 0,0 0-1,1 1 1,-1-1 0,0 0-1,0 0 1,1 0-1,-1 0 1,1 0 0,-1 0-1,1 0 1,0 0 0,-1 0-1,2 0 1,1 3-1,0 0 0,0 0 0,1-1 0,-1 0 0,1 1 0,0-1 0,8 4 0,1-1 0,1 0 1,0-1 0,0 0-1,0-1 1,0-1 0,30 3 0,-10-3 15,67-4 0,-78 0-6,-1-2 1,1-1-1,27-7 0,-39 7-1,-15 6-11,-18 6-15,11 0 29,1 0 0,-1 0-1,2 1 1,-1 0 0,-8 11 0,12-13-182,1 0 0,-1 0 0,2 0 0,-1 1 0,1 0 0,0 0 0,1 0 0,-4 14 0,6-20 140,1 0-1,0 0 1,-1 0 0,1 0 0,0 0 0,0 0-1,0 0 1,1 0 0,-1 0 0,0 0 0,1 0 0,-1 0-1,1 0 1,0 0 0,0-1 0,-1 1 0,1 0-1,2 2 1,12 7-366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19372,'2'13'1873,"-2"10"-1169,-1 10-288,1 9 816,-1 3-288,5 8-240,3 2-167,6-2-505,-2-6-281,5-8-647,-3-10-408,-1-16 1000,0-6-200,-4-19-280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2 237 15851,'-1'17'1569,"19"-17"-977,18-8-240,27-18 752,10-4-600,12-8-656,5 0-224,-4-4 424,-1 5-232,-15 2-192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18540,'21'5'1976,"9"-5"-1231,3-5-297,12-2 488,6-2-552,7-3 96,-1-2-72,-3-2-448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4 17396,'-10'-1'255,"0"-1"1,0 2-1,-1-1 1,1 1-1,0 1 0,-1-1 1,1 2-1,0 0 1,-12 3-1,0 2-94,1 0 0,0 1 0,-23 13 0,29-12-83,0 0 0,1 1 0,0 0 0,0 1 0,1 1 0,1 0 0,-15 18 0,21-23-12,1 1-1,-1-1 1,1 1-1,1 1 1,0-1 0,0 1-1,0-1 1,1 1-1,0 0 1,1 0-1,0 0 1,1 1 0,-1-1-1,2 0 1,0 11-1,0-15-48,1 1 0,0-1 0,1 0 0,-1 1 0,1-1 0,0 0 0,0 0 0,1 0 0,-1 0 0,1-1 0,0 1 0,1-1 0,-1 0 0,1 1 0,0-1 0,0-1 0,0 1 0,0-1 0,1 0 0,-1 0 0,1 0 0,0 0 0,0-1 0,9 4 0,-5-3-52,0 0 0,0-1 0,1 0 0,-1 0 0,0-1 0,0-1 1,1 1-1,-1-1 0,1-1 0,-1 0 0,0 0 0,1-1 0,16-5 0,11-11-91</inkml:trace>
  <inkml:trace contextRef="#ctx0" brushRef="#br0" timeOffset="1">474 287 18668,'2'3'332,"-1"1"-1,1-1 1,0 1 0,0-1 0,1 0-1,-1 0 1,1 0 0,-1 0 0,1 0-1,0 0 1,3 1 0,-3-2-206,0-1 0,0 0-1,0 0 1,0 0 0,0 0 0,0-1 0,0 1-1,0-1 1,1 0 0,-1 0 0,0 0 0,0 0-1,0-1 1,6 0 0,9-4-657,0 0 1,0-1-1,-1-1 0,1 0 0,-2-1 1,1-1-1,-1-1 0,-1 0 1,1-1-1,-2 0 0,0-2 1,0 1-1,15-20 0,-20 15 71,-9 13 873,-8 12 471,-5 7-72,1 0 1,0 2 0,1-1-1,1 1 1,1 1 0,0 0 0,-9 28-1,15-37-791,0 1 0,1-1 0,0 1 0,1 0 0,-1 0 0,2 0 0,0-1 0,0 1 0,1 0 0,0 0 0,0 0 0,1 0 0,0-1 0,1 1-1,0-1 1,1 0 0,5 10 0,3-4-178,0-12-94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25413,'0'-5'2025,"2"5"-1969,7 0 144,-1-1-704,4-2 480,2 0-128,6-1-128</inkml:trace>
  <inkml:trace contextRef="#ctx0" brushRef="#br0" timeOffset="1">220 62 20468,'-2'12'2105,"7"1"-1561,6-3-248,6 0 1152,8-4-960,2-1-240,4-6-752,5-2-360,-1-4-504,-5-6-64,-2-14 887,0-6-327,-3 0-280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14803,'0'7'2001,"-15"15"-825,-3 2-440,-4 7 1609,-3 1-641,3 10-480,-1-1-200,4 5-328,4 0-143,2 4-337,3 5-240,-3 8-737,0-3-1191,-3 9 1640,-1-2-240,1-5-256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12651,'1'7'266,"0"1"1,0-1-1,0 0 1,1 0-1,1 0 1,-1-1 0,1 1-1,0 0 1,5 7-1,2 3 186,2 0 0,12 16 0,-13-23-316,-1 1 1,1-1 0,1-1 0,0 0 0,0 0-1,1-2 1,0 1 0,0-2 0,1 1-1,0-2 1,0 0 0,0-1 0,1 0 0,-1-1-1,18 1 1,6 0 59,0-2 1,0-2-1,1-1 0,67-12 1,257-70 924,-60 12-179,-19 24-181,-215 40-567,0 3-1,79 5 0,-127 2-111,0 0 0,0 1-1,0 2 1,-1 0-1,1 1 1,-2 1 0,1 1-1,-1 0 1,23 16-1,-33-21 289,-3-1-819,-12-3-142,-3-1 300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1 408 18564,'399'-171'3214,"-350"153"-3041,434-142 275,-465 155-440,3-1 7,32-5-1,-49 10 5,1 0 1,0 1-1,0 0 0,0 0 0,0 0 1,0 1-1,0-1 0,0 1 0,0 0 1,0 1-1,0-1 0,4 3 0,-7-3 4,0 1 0,0-1 0,-1 1 0,1-1 0,-1 1-1,1 0 1,-1-1 0,1 1 0,-1 0 0,0 0 0,0 0 0,0 0 0,0 0-1,0 0 1,-1 0 0,1 0 0,-1 1 0,1-1 0,-1 0 0,0 0-1,0 1 1,1-1 0,-2 2 0,1 8 111,-1-1 0,-1 0-1,-3 14 1,4-19-63,-2 6 58,1-4-26,0 0 0,1 0-1,-1 0 1,1 9 0,1-15-78,0-1 1,0 1 0,0 0 0,1-1-1,-1 1 1,0-1 0,1 1 0,-1-1-1,1 1 1,-1-1 0,1 1 0,0-1-1,-1 1 1,1-1 0,0 1 0,0-1-1,0 0 1,0 0 0,1 0 0,-1 1-1,0-1 1,0 0 0,1 0-1,-1-1 1,0 1 0,3 1 0,4 0 43,0 1-1,0-2 1,1 1 0,-1-1 0,1-1 0,-1 1 0,1-1 0,15-3 0,5-1 116,37-10 1,-42 7-195,0 0 0,0-2 0,-1 0 1,0-2-1,21-13 0,-34 18-59,-1 0 0,0-1 0,0 0-1,-1-1 1,0 1 0,0-2 0,-1 1 0,0-1 0,0 0-1,-1 0 1,-1-1 0,1 0 0,5-16 0,0-20-234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18148,'0'0'171,"0"-1"1,1 0-1,-1 1 0,0-1 1,1 1-1,-1-1 1,0 0-1,1 1 0,-1-1 1,1 1-1,-1-1 0,1 1 1,-1-1-1,1 1 1,-1-1-1,1 1 0,-1 0 1,1-1-1,0 1 1,-1 0-1,1-1 0,-1 1 1,1 0-1,0 0 0,-1 0 1,1 0-1,0 0 1,0-1-1,-1 1 0,2 1 1,-1-1 3,1 1 0,-1-1 1,1 1-1,-1 0 1,1 0-1,-1 0 0,0 0 1,1 0-1,-1 0 1,0 0-1,0 1 0,2 1 1,4 7 129,-1 1 1,10 19 0,-14-26-70,40 86 541,19 36-85,-47-101-526,1-1-1,33 41 0,-45-61-222,1 1-1,-1-1 1,1-1-1,1 1 0,-1-1 1,0 1-1,1-1 0,0 0 1,6 2-1,-10-4-23,1-1 0,0 1-1,0-1 1,-1 0 0,1 0 0,0 1 0,0-1-1,-1-1 1,1 1 0,0 0 0,0 0-1,-1-1 1,1 1 0,0 0 0,-1-1 0,1 0-1,0 1 1,-1-1 0,1 0 0,-1 0 0,1 0-1,-1 0 1,1 0 0,-1 0 0,0-1-1,0 1 1,0 0 0,1-1 0,-1 1 0,0-1-1,-1 1 1,3-4 0,11-22-475,-1-15-198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19892,'-22'48'1713,"3"-1"0,1 2-1,-14 69 1,-18 155-1415,40-207 203,8-54-483,-20 121 203,-8 228 0,31-379-1030,6-32 0,-4 30 572,4-27-217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16476,'-11'17'2506,"10"-10"603,3-6-2693,0-1 0,-1 0-1,1 0 1,0 0 0,0 0 0,0 0 0,-1 0 0,1-1-1,0 1 1,0-1 0,2 0 0,18-3-126,289-28 3978,-104 29-6178,-201 3 1812,20-1-21,-25 1 94,-1 0-1,1 0 0,0 0 1,0 0-1,-1 0 0,1-1 1,0 1-1,0 0 0,-1-1 1,1 1-1,0 0 0,-1-1 1,1 1-1,-1-1 0,1 1 1,0-1-1,-1 1 0,1-1 1,-1 0-1,1 1 0,-1-1 0,0 0 1,1 1-1,-1-1 0,1-1 1,0-8-534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19220,'10'10'2121,"9"-2"-1097,5-2-392,14-3 1048,6-3-239,9 0-417,0-5-272,3 0-544,-2-1-360,-3 0 736,-7-1-576,-5 4-16,-5-2-8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16315,'22'-8'720,"0"1"-1,0 1 0,0 0 0,40-3 0,-53 9-608,1-1-1,0 2 1,-1-1-1,1 2 1,-1-1-1,10 3 1,-14-2-80,0 0-1,1 0 1,-2 0 0,1 1-1,0-1 1,0 1-1,-1 0 1,1 0 0,-1 1-1,0 0 1,5 5 0,-6-4-15,0-1 0,0 0 0,-1 0 1,0 1-1,0 0 0,0-1 1,-1 1-1,1 0 0,-1 0 1,0 0-1,0 0 0,-1 0 1,1 0-1,-1 0 0,0 0 1,-1 0-1,1 0 0,-1 0 1,-2 6-1,-1 5 48,-1 0 1,-1 0-1,-1-1 0,-13 25 1,-3-1-382,-1 0 1,-2-2 0,-1-1 0,-2-1-1,-1-2 1,-54 46 0,65-66-223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24349,'0'23'1809,"0"2"-1361,4 1-224,4 5 592,0 1-256,6 1-240,0-5-96,5-8-184,4-2-48,5-11-280,0-3-128,0-7-728,2-7-225,-2-13 1009,-2-1-232,-4-12-176</inkml:trace>
  <inkml:trace contextRef="#ctx0" brushRef="#br0" timeOffset="1">360 1 18732,'-7'27'2152,"-4"16"-1119,-5 6-393,-3 11 1264,1 3-391,-1 7-449,0 1-264,2-4-328,1-1-144,3-10-216,3-6-136,5-9-392,0-6-296,5-12-808,0-13 1264,9-19-281,4-9-151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60 21781,'9'0'1832,"-9"11"-1264,-3 7-248,-7 12 832,0 6-287,-6 8-465,0 3-128,0 5-152,2-5-168,3-7-488,0-7-408,10-13-57,0-13 729,2-14-240,0-8-192</inkml:trace>
  <inkml:trace contextRef="#ctx0" brushRef="#br0" timeOffset="0.06">1 37 21597,'15'-7'716,"0"1"1,1 1-1,-1 0 0,1 1 1,0 1-1,30-2 1,-4 3 41,60 6-1,-80-3-731,0 2 0,0 0 0,0 2 0,0 0 0,0 2 0,-1 0 0,0 1 0,-1 1 0,0 1 0,21 14 0,-36-20-34,0-1 0,-1 1 1,1 0-1,-1 0 0,0 1 0,0-1 1,0 1-1,-1 0 0,0 0 1,5 11-1,-6-13 26,-1 1 0,0-1 1,0 1-1,-1 0 0,1-1 1,-1 1-1,0 0 0,1-1 1,-2 1-1,1 0 0,0-1 1,-1 1-1,0 0 0,0-1 1,0 1-1,0-1 0,0 1 0,-1-1 1,-2 5-1,-4 4 126,-1 0 0,0 0 0,0-1 0,-1 0 0,-1-1 0,-16 13 0,0-2 362,-50 28-1,57-38-263,-40 16 0,54-24-329,0-1-1,-1 0 1,1-1 0,0 1-1,-1-1 1,0 0 0,1-1-1,-1 0 1,0 0 0,1 0-1,-8-2 1,13 2 39,-1 0 1,1-1-1,-1 1 0,1-1 0,0 1 0,0-1 1,-1 1-1,1-1 0,0 1 0,0-1 0,0 0 1,0 0-1,-1 0 0,1 0 0,0 0 1,1 0-1,-1 0 0,0 0 0,0 0 0,0 0 1,1 0-1,-1 0 0,0-1 0,1 1 1,-1 0-1,1-1 0,-1 1 0,1 0 0,0-1 1,0 1-1,0 0 0,0-1 0,0 1 0,0 0 1,0-1-1,0 1 0,0-1 0,0 1 1,1 0-1,-1-1 0,1 1 0,-1 0 0,1 0 1,-1-1-1,1 1 0,1-2 0,16-21-713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132 192 14963,'15'-8'900,"-1"0"0,1-1 0,-1-1 0,19-17-1,-30 25-669,0-1-1,0 0 1,0 0-1,-1 0 0,1 0 1,-1 0-1,0 0 1,0-1-1,0 1 0,0-1 1,-1 1-1,1-1 1,-1 0-1,0 0 0,0 1 1,0-1-1,-1 0 1,0 0-1,1 0 0,-1 0 1,0 0-1,-1 0 1,1 0-1,-1 0 0,-1-4 1,2 6-172,-1 0 1,0 0 0,0 0-1,1 0 1,-1 1-1,0-1 1,0 0 0,-1 1-1,1-1 1,0 1 0,0 0-1,-1-1 1,1 1-1,-1 0 1,1 0 0,-1-1-1,0 1 1,1 0 0,-1 1-1,0-1 1,0 0-1,0 0 1,1 1 0,-1-1-1,0 1 1,0 0-1,0 0 1,0-1 0,0 1-1,0 0 1,0 1 0,0-1-1,-3 1 1,0 0-39,0 0 1,1 1-1,-1-1 1,0 1-1,1 0 1,-1 1-1,1-1 1,0 1-1,-1 0 1,1 0-1,-5 6 1,0 1-19,0 1-1,1 0 1,1 0-1,0 1 1,0 0 0,1 0-1,1 1 1,0-1 0,1 1-1,0 1 1,1-1 0,0 0-1,1 1 1,-1 26 0,3-15-3,1-1 0,2 1 0,0-1 0,1 0 0,1 0 0,1-1 0,14 34 0,-12-39-5,0 0 0,1 0-1,1-1 1,1 0-1,0-1 1,1 0 0,1-1-1,17 16 1,-35-47-1659,-7-9 712,0 2 190,-71-124-3586,66 120 4590,-2 1-1,0 0 0,-27-25 1,54 57 417,0-1-1,0 0 1,1-1 0,0 0-1,-1 0 1,1-1 0,17 5 0,3-1-724,48 7 0,-71-14-77,0 0 0,0 0 0,0 0 0,0-1 0,0 0 0,0 0 0,0 0-1,0-1 1,0 1 0,-1-2 0,1 1 0,-1-1 0,1 1 0,-1-1 0,0-1 0,5-4 0,15-11-416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7 176 16980,'0'18'2360,"-2"3"-1472,-2 2-352,4 1 1745,4-1-1353,5 0-192,2-8-720,2-5-464,6-10-776,-2-6 1624,-4-11-664,-3-5-144,-4-5-168</inkml:trace>
  <inkml:trace contextRef="#ctx0" brushRef="#br0" timeOffset="1">81 0 16924,'-10'7'2048,"0"0"-1336,2 2-304,-2 0 1249,8 1-969,5 1-336,10-5-712,1-3-456,3-3 648,5 0-192,1 1-177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16500,'16'10'1672,"-8"2"-888,-2 0-272,-6 6 848,0 6-151,-6 2-361,-2 0-144,-2-1-208,0 0-104,-1-4-216,1-2-168,0-9-472,0-6-272,0-7-480,-1-7-97,-1-10 881,1-1-312,-1-6-240</inkml:trace>
  <inkml:trace contextRef="#ctx0" brushRef="#br0" timeOffset="1">1 34 15635,'3'-2'1737,"4"2"-865,3 2-344,4 4 976,5 1-223,8 5-441,3 2-184,5-1-344,3 0-328,7 0-888,-2-3-1649,-3-4 2153,0-2-312,0-4-304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16347,'14'71'3819,"6"81"0,-6 72-3059,-10-140-305,2-389 907,-4 250-1340,-1 17-37,-1 19-14,1 1-1,0-1 1,1 1-1,1-1 1,7-24-1,-10 42 25,1-1 0,0 1 0,-1 0 0,1 0-1,0-1 1,0 1 0,0 0 0,-1 0 0,1 0 0,1 0-1,-1 0 1,0 0 0,0 0 0,0 0 0,0 0 0,1 1-1,-1-1 1,0 0 0,1 1 0,-1-1 0,0 1 0,1-1-1,-1 1 1,1 0 0,1-1 0,0 1-7,1 1 0,-1-1 0,0 0 0,0 1 0,0-1 0,0 1 1,0 0-1,-1 0 0,1 0 0,0 0 0,0 1 0,3 2 0,-3-3-1,-1 1 1,1 0-1,-1 0 0,0 0 1,0 0-1,0 0 1,0 1-1,0-1 0,0 0 1,-1 1-1,1 0 0,2 5 1,-4-7 5,1 1-1,-1 0 1,0 0 0,1 0 0,-1-1 0,0 1 0,0 0 0,0 0 0,0 0-1,0 0 1,-1-1 0,1 1 0,-1 0 0,1 0 0,-1 0 0,1-1 0,-1 1-1,0 0 1,0-1 0,0 1 0,0-1 0,-2 3 0,-6 5-132,0-1 1,-1 0-1,0 0 0,0-1 1,0 0-1,-1-1 1,0 0-1,0-1 1,-1-1-1,0 1 0,1-2 1,-15 3-1,26-5 126,-1-1-1,1 0 1,0 0-1,0 0 1,-1 0-1,1 0 1,0 0-1,-1 0 1,1 0-1,0 0 1,0 0-1,-1 0 1,1 0-1,0 0 1,-1 0-1,1 0 1,0-1-1,0 1 1,-1 0-1,1 0 1,0 0-1,0 0 1,-1 0-1,1-1 1,0 1-1,0 0 1,-1 0-1,1 0 1,0-1-1,0 1 1,0 0-1,0 0 1,-1-1-1,1 1 1,0 0-1,0 0 1,0-1-1,0 1 1,0 0-1,0 0 1,0-1-1,0 1 1,0 0-1,0-1 1,0 1-1,0 0 1,0 0-1,0-1 1,4-6-422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32 202 18084,'4'-1'357,"0"-1"1,0 1 0,0-1-1,0 0 1,0 0-1,-1-1 1,1 1-1,-1-1 1,1 0-1,-1 0 1,0 0-1,0 0 1,0-1 0,0 1-1,-1-1 1,1 1-1,-1-1 1,2-5-1,-2 4-269,0 1 0,0-1 0,0 1-1,-1-1 1,0 1 0,0-1 0,0 0 0,-1 1-1,1-1 1,-1 0 0,0 0 0,-1 1-1,1-1 1,-1 0 0,0 0 0,-2-7 0,2 11-83,1 0 0,-1-1 0,1 1 0,-1 0 0,0 0 0,0 0 0,1 0 0,-1 1 0,0-1 0,0 0 0,0 0 0,0 0 0,0 1 0,0-1 0,0 0 0,0 1 0,0-1 0,0 1-1,0-1 1,0 1 0,-1 0 0,1-1 0,-1 1 0,-1 0-3,1 0-1,-1 0 0,1 0 0,-1 0 0,1 1 0,-1-1 0,1 1 0,-1-1 1,1 1-1,0 0 0,-3 1 0,3-1-4,-1 0 1,1 0-1,0 0 1,0 0-1,0 1 1,0-1-1,1 0 1,-1 1-1,0 0 1,0-1-1,1 1 1,-1 0-1,1 0 1,0 0-1,-1 0 1,1 0-1,0 0 1,0 0-1,0 0 1,1 0-1,-1 0 1,0 1-1,1-1 1,-1 0-1,1 3 1,0-4 1,1 0 1,-1-1-1,1 1 1,-1-1-1,1 1 0,-1 0 1,1-1-1,-1 1 1,1-1-1,0 1 1,-1-1-1,1 0 1,0 1-1,-1-1 1,1 0-1,0 1 1,-1-1-1,1 0 0,0 0 1,0 0-1,0 0 1,-1 1-1,1-1 1,0 0-1,0 0 1,-1-1-1,1 1 1,0 0-1,0 0 1,-1 0-1,1 0 1,0-1-1,0 1 0,-1 0 1,2-1-1,27-10 26,-21 6-16,0 0 0,0 0 1,14-12-1,-19 15 9,-1-1 1,1 1-1,-1-1 1,0 1-1,0-1 1,0 0-1,0 0 0,0 0 1,-1 0-1,1 0 1,-1 0-1,0 0 1,0-1-1,1-4 0,-2 8-13,0 0-1,0-1 0,0 1 0,0-1 1,0 1-1,0-1 0,0 1 0,-1 0 1,1-1-1,0 1 0,0-1 0,0 1 1,-1 0-1,1-1 0,0 1 1,0 0-1,-1-1 0,1 1 0,0 0 1,-1-1-1,1 1 0,0 0 0,-1 0 1,1-1-1,-1 1 0,1 0 0,0 0 1,-1 0-1,1-1 0,-1 1 0,1 0 1,-1 0-1,1 0 0,0 0 0,-1 0 1,1 0-1,-1 0 0,1 0 0,-1 0 1,1 0-1,-1 0 0,1 1 0,0-1 1,-1 0-1,1 0 0,-1 0 0,1 0 1,0 1-1,-1-1 0,0 1 1,-24 10 79,16-6-81,0 1 0,-1 1 0,2-1 1,-1 1-1,1 1 0,0 0 0,1 0 1,-7 10-1,12-15-2,0-1 0,0 1 0,1 0 0,-1-1-1,1 1 1,0 0 0,0 0 0,0 0 0,0 0 0,1 0 0,-1 0 0,1 0 0,-1 0 0,1 0 0,0 1 0,1-1 0,-1 0 0,0 0 0,1 0 0,0 0 0,-1 0-1,1 0 1,1 0 0,-1 0 0,0 0 0,1-1 0,-1 1 0,1 0 0,0-1 0,0 1 0,0-1 0,4 4 0,-1 0 5,1-1 1,1 0-1,-1 0 0,1 0 1,0 0-1,0-1 0,0-1 1,1 1-1,0-1 1,-1 0-1,1-1 0,0 0 1,14 2-1,-13-3 1,1-1-1,0 0 1,0 0 0,0-1-1,0-1 1,0 0 0,-1 0-1,1-1 1,-1 0 0,18-8 0,-9 2-11,-12 7 6,0 0 1,0-1 0,0 0-1,-1 0 1,9-7 0,-13 9 3,1-1-1,-1 1 1,0-1 0,0 1 0,1-1 0,-1 0-1,0 1 1,-1-1 0,1 0 0,0 0-1,0 0 1,-1 0 0,1 0 0,-1 0 0,0 0-1,1 1 1,-1-1 0,0 0 0,0 0 0,0 0-1,-1 0 1,1-3 0,-2-1 9,0 0 0,0 0-1,0 1 1,-6-11 0,6 11 29,-1 0 0,1 1 0,0-1 0,0 0 0,1 0 1,-2-6-1,3 9-24,1 0 1,-1 1 0,1-1 0,-1 0 0,1 1-1,-1-1 1,1 1 0,0-1 0,0 1 0,0 0-1,0-1 1,0 1 0,0 0 0,0 0 0,0 0-1,1-1 1,-1 1 0,2-1 0,-1 0-1,0 1 0,1-1 0,-1 1 1,0-1-1,1 1 0,-1 0 0,1 0 0,-1 0 1,1 0-1,3 0 0,-3 1-12,0 1 0,1 0-1,-1-1 1,0 1 0,0 1 0,0-1-1,0 0 1,0 1 0,-1-1 0,1 1 0,4 3-1,-4-2-128,0-1-1,0 0 1,0 0-1,0-1 1,1 1-1,-1-1 1,5 2-1,-7-3 108,0 0-1,-1-1 0,1 1 1,0 0-1,0 0 1,0-1-1,0 1 1,0 0-1,-1-1 0,1 1 1,0-1-1,0 1 1,-1-1-1,1 0 1,0 1-1,-1-1 0,1 0 1,0 1-1,-1-1 1,1 0-1,-1 0 0,0 0 1,1 1-1,-1-1 1,1 0-1,-1 0 1,0 0-1,0 0 0,1-1 1,6-26-258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17 20980,'1'-1'38,"-1"1"-1,0 0 1,0 0-1,0 0 0,1 0 1,-1 0-1,0 0 0,0 0 1,0 0-1,1-1 0,-1 1 1,0 0-1,0 0 1,1 0-1,-1 0 0,0 0 1,0 0-1,0 0 0,1 0 1,-1 0-1,0 0 0,0 1 1,1-1-1,-1 0 0,0 0 1,0 0-1,0 0 1,1 0-1,-1 0 0,0 0 1,0 1-1,0-1 0,0 0 1,1 0-1,-1 0 0,0 0 1,0 1-1,0-1 1,0 0-1,0 0 0,0 0 1,1 1-1,-1-1 0,0 0 1,0 0-1,0 0 0,0 1 1,0-1-1,0 0 0,0 0 1,0 0-1,0 1 1,0-1-1,0 0 0,0 1 1,-4 22 888,-17 31-216,19-50-567,-49 111-450,-85 138 1,217-401-5544,-8 11 5089,13-17 1618,-71 127-327,-15 26-512,0 1 1,0 0-1,1 0 1,-1-1-1,0 1 0,0 0 1,0 0-1,0-1 1,1 1-1,-1 0 1,0 0-1,0 0 1,0-1-1,1 1 1,-1 0-1,0 0 1,0 0-1,1 0 0,-1 0 1,0 0-1,1-1 1,-1 1-1,0 0 1,0 0-1,1 0 1,-1 0-1,0 0 1,1 0-1,-1 0 0,0 0 1,0 0-1,1 0 1,-1 0-1,0 1 1,1-1-1,3 10 465,-2 19 57,-2-27-506,-4 105 891,1 40 87,4-122-727,1-1 0,1 0 0,13 47 0,6-18 114,-42-77-244,10 9-139,0 0 1,1-1 0,1 0-1,0 0 1,1 0 0,1-1-1,-6-27 1,11 41-12,1 0 0,0 0-1,0 0 1,0 0 0,0 0 0,1 0 0,-1 0 0,1 0 0,-1 0-1,1 0 1,0 1 0,1-1 0,-1 0 0,0 1 0,3-5-1,0 2 4,-1 1 0,1 0 0,0 0 0,1 0 0,-1 0 0,0 1 0,9-6 0,6 0 13,1 0-1,0 0 0,28-6 0,-38 12-15,-7 2-4,6-3 2,1 1 0,0 1 0,0 0 1,0 0-1,13 0 0,-21 2-1,0 0 0,0 0 0,1 1 0,-1-1 0,0 0 1,0 1-1,0-1 0,0 1 0,0 0 0,0 0 1,-1 0-1,1 0 0,0 0 0,0 0 0,-1 0 1,1 0-1,0 1 0,-1-1 0,1 1 0,-1-1 0,0 1 1,1 0-1,-1-1 0,0 1 0,0 0 0,0 0 1,0 0-1,-1 0 0,1 0 0,0 0 0,-1 0 0,1 3 1,1 10 8,-2-1 0,1 1 0,-2 0 0,0 0 0,0-1 0,-4 16 0,-3 23 26,8-53-33,0 0-1,0 1 1,0-1-1,0 0 0,0 0 1,0 0-1,0 1 1,-1-1-1,1 0 0,0 0 1,0 0-1,0 1 1,0-1-1,0 0 0,0 0 1,0 0-1,0 1 1,0-1-1,0 0 0,0 0 1,0 0-1,1 1 1,-1-1-1,0 0 1,0 0-1,0 0 0,0 0 1,0 1-1,0-1 1,0 0-1,0 0 0,1 0 1,-1 0-1,0 0 1,0 1-1,0-1 0,0 0 1,1 0-1,-1 0 1,0 0-1,0 0 0,0 0 1,0 0-1,1 0 1,-1 0-1,0 1 1,0-1-1,0 0 0,1 0 1,-1 0-1,0 0 1,1 0-1,11-11 114,18-26 28,-25 31-105,11-16 45,0 1-54,0 0 0,1 1-1,1 1 1,37-32 0,-53 50-38,-1 0 1,0 0-1,0 1 1,0-1-1,1 0 1,-1 0 0,0 1-1,1-1 1,-1 0-1,0 1 1,1-1-1,-1 1 1,1 0-1,-1 0 1,1-1-1,-1 1 1,1 0-1,-1 0 1,1 0-1,1 1 1,-2-1-2,0 1 0,0 0 0,-1-1 0,1 1 0,0 0 0,-1 0 0,1-1 1,-1 1-1,1 0 0,-1 0 0,1 0 0,-1 0 0,1 0 0,-1 0 0,0 0 0,1 0 0,-1-1 0,0 1 0,0 0 0,0 0 1,0 0-1,0 2 0,0 7-56,-1 0 0,0 0 1,-1 0-1,-3 12 1,-21 58-1772,26-80 1798,1 0 1,-1 0 0,1 0 0,-1-1-1,1 1 1,-1 0 0,1 0 0,0 0-1,-1 0 1,1-1 0,-1 1 0,0 0 0,1-1-1,-1 1 1,1 0 0,-1-1 0,1 1-1,-1 0 1,0-1 0,1 1 0,-1-1-1,1 0 1,11-21-372,2-10-81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18892,'-2'3'219,"-10"20"1083,-12 25 0,22-43-1090,0 1 0,0 0 0,0 0 1,0 0-1,1 0 0,0 1 0,1-1 0,-1 0 1,1 0-1,1 7 0,-1-11-166,0-1 1,0 1-1,1-1 0,-1 1 0,0-1 0,1 0 1,-1 1-1,1-1 0,0 0 0,-1 0 0,1 1 1,0-1-1,0 0 0,0 0 0,0 0 0,0 0 1,0 0-1,0 0 0,0 0 0,0 0 0,0 0 0,1-1 1,0 2-1,1-2-16,-1 1 1,1 0-1,0-1 1,-1 0-1,1 0 1,-1 0-1,1 0 1,0 0-1,-1 0 0,1 0 1,4-2-1,3-1-7,1-1 1,-1 0-1,0 0 0,17-12 0,-13 6-3,-2 0 0,1-1 1,-2 0-1,13-16 0,-10 12 11,30-27 0,-44 42-35,1-1 1,-1 0 0,1 1 0,-1-1 0,1 1 0,0 0 0,-1-1 0,1 1 0,0-1 0,-1 1 0,1 0 0,0 0 0,-1-1 0,1 1 0,0 0-1,0 0 1,-1 0 0,1 0 0,0 0 0,0 0 0,-1 0 0,1 0 0,1 0 0,-1 1 1,-1-1 1,1 1-1,-1-1 0,0 1 1,1-1-1,-1 1 1,1 0-1,-1-1 0,0 1 1,1-1-1,-1 1 0,0 0 1,0-1-1,0 1 0,1 0 1,-1 0-1,0-1 1,0 1-1,0 1 0,-5 38-31,5-40 32,-2 11-25,-18 119-182,20-128 122,0 0 0,0 0 1,0 0-1,0 1 0,1-1 1,-1 0-1,0 0 0,1 0 1,0 0-1,-1 0 1,2 2-1,-1-3 68,-1-1 0,0 1 0,1-1 1,-1 0-1,1 1 0,-1-1 0,1 0 0,-1 1 0,1-1 0,-1 0 1,1 0-1,-1 1 0,1-1 0,-1 0 0,1 0 0,-1 0 1,1 0-1,-1 0 0,1 0 0,0 1 0,-1-1 0,1-1 1,-1 1-1,1 0 0,-1 0 0,1 0 0,0 0 0,-1 0 1,1 0-1,-1-1 0,1 1 0,-1 0 0,1 0 0,-1-1 1,1 1-1,-1 0 0,1-1 0,-1 1 0,0-1 0,1 1 1,-1 0-1,0-1 0,1 1 0,-1-1 0,1 0 0,14-17-355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27 16524,'-1'-1'151,"0"1"1,0 0 0,1 0 0,-1 0 0,0 0 0,0-1 0,0 2 0,0-1 0,0 0 0,0 0 0,0 0 0,0 0 0,0 0 0,0 1 0,0-1 0,0 1 0,0-1 0,0 0 0,1 1 0,-1-1 0,0 1 0,0 0 0,1-1 0,-1 1 0,0 0-1,1-1 1,-1 1 0,0 0 0,1 0 0,-1 0 0,1-1 0,-1 1 0,0 2 0,-14 31 1399,10-18-1265,-1 0 0,2 0 1,0 0-1,2 0 0,-1 0 0,2 1 1,0 21-1,1-36-276,0-1 0,0 0 1,0 1-1,0-1 0,0 0 1,1 0-1,-1 1 0,0-1 1,1 0-1,-1 0 0,1 0 1,-1 0-1,1 1 0,0-1 1,-1 0-1,1 0 0,0 0 0,0 0 1,0 0-1,0-1 0,0 1 1,0 0-1,0 0 0,0-1 1,0 1-1,0 0 0,0-1 1,0 1-1,0-1 0,1 1 1,-1-1-1,0 0 0,0 0 0,1 1 1,-1-1-1,0 0 0,0 0 1,1 0-1,-1 0 0,0-1 1,1 1-1,-1 0 0,0 0 1,0-1-1,2 0 0,3-1-4,0 0 1,0-1-1,0 0 0,0-1 0,0 1 1,0-1-1,7-6 0,5-7-1,1-2 0,-2 0-1,-1 0 1,0-2 0,-1 0 0,-2 0 0,22-46 0,-28 47-12,-13 26-7,-14 28-12,6-4-12,2 1-1,0 1 1,-13 61 0,25-91-13,-1-1 0,1 0 0,0 1-1,0-1 1,-1 0 0,1 1 0,0-1 0,0 0 0,1 1 0,-1-1 0,0 0 0,0 1 0,0-1 0,1 0 0,-1 1 0,1-1 0,-1 0 0,1 0 0,0 0 0,-1 1 0,1-1 0,0 0 0,0 0 0,0 0 0,1 1 0,-1-2 10,0 0 1,1 1-1,-1-1 0,0 0 0,0 0 0,0-1 0,1 1 1,-1 0-1,0 0 0,0-1 0,0 1 0,1 0 0,-1-1 1,0 1-1,0-1 0,0 0 0,0 1 0,0-1 0,0 0 1,0 1-1,0-1 0,0 0 0,-1 0 0,1 0 0,0 0 1,0 0-1,-1 0 0,1 0 0,0-1 0,16-23-472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204 146 16852,'61'-134'3771,"-55"123"-2410,-9 17-173,-10 25 29,-231 565 628,241-589-1855,2-6 5,0 1 1,0-1-1,0 1 0,1-1 1,-1 0-1,1 1 0,-1 0 1,1-1-1,-1 1 0,1-1 0,0 1 1,0-1-1,0 1 0,0 0 1,0-1-1,0 1 0,0 0 1,0-1-1,1 1 0,0 2 1,-1-4 0,1 0 1,-1 0 0,0 1 0,0-1 0,0 0 0,1 0-1,-1 0 1,0 0 0,0 0 0,1 0 0,-1 0 0,0 0-1,0 0 1,1 0 0,-1 0 0,0 0 0,0 0-1,0 0 1,1 0 0,-1 0 0,0 0 0,0 0 0,1 0-1,-1 0 1,0 0 0,0 0 0,1 0 0,-1 0 0,0-1-1,0 1 1,0 0 0,1 0 0,-1 0 0,0 0 0,0-1-1,0 1 1,7-5-41,-1 0-1,0 0 1,-1-1 0,1 0-1,-1 0 1,0 0-1,7-13 1,29-58-162,-32 58 160,17-32-47,-2-2 0,-2-1-1,-3-1 1,15-70 0,-48 194 35,8-15 55,2 96 0,5-133 6,0 0 1,2-1 0,-1 1 0,2-1 0,0 0 0,1 0 0,1 0 0,0 0 0,1-1-1,12 19 1,-6-14 75,-22-32 88,-23-34 51,15 22-166,1-1 0,-14-32-1,24 44-54,1-1-1,0 1 0,1-1 1,0 1-1,1-1 0,-2-24 1,5 34 1,0 0-1,0 0 1,0 0 0,1 1 0,-1-1 0,1 0 0,0 0 0,0 0-1,0 1 1,1-1 0,-1 1 0,1-1 0,0 1 0,0 0-1,0-1 1,1 1 0,3-4 0,-2 3 0,1 0 0,0 0 0,1 0-1,-1 1 1,0 0 0,1 0 0,0 0 0,0 1 0,10-3 0,8-1-6,0 2 1,1 1-1,-1 1 1,32 1-1,-45 1 3,1 0-1,-1 1 1,0 1-1,1 0 1,-1 0-1,0 1 1,-1 0-1,1 1 1,16 9-1,-22-11 14,0 1 0,-1 0 0,1 1-1,-1-1 1,0 1 0,0 0 0,0 0 0,0 0 0,-1 0 0,0 1-1,0-1 1,0 1 0,0 0 0,-1 0 0,0 0 0,0 0 0,0 1-1,-1-1 1,1 0 0,-1 1 0,0 7 0,-1 1 43,0-8-21,0-1-1,0 1 0,1-1 1,0 1-1,1 6 0,-2-12-23,0 1 0,1 0 1,-1-1-1,0 1 0,1 0 0,-1-1 0,0 1 0,1 0 0,-1-1 0,1 1 0,-1-1 0,1 1 0,0 0 0,-1-1 0,1 0 0,-1 1 0,1-1 0,0 1 0,-1-1 0,1 0 0,0 1 0,-1-1 0,1 0 0,0 0 0,0 0 0,-1 1 0,1-1 0,0 0 0,0 0 0,-1 0 0,1 0 0,0 0 0,0 0 0,-1-1 0,1 1 0,0 0 0,0 0 0,-1 0 0,1-1 0,0 1 0,-1 0 0,1-1 1,0 1-1,0-1 0,11-6 21,0-1 0,0 0 0,0 0 1,19-20-1,-21 18-18,1 0-1,0 1 1,0 0 0,24-12 0,-34 20-10,0 0 1,0 1 0,0-1 0,-1 1 0,1 0-1,0-1 1,0 1 0,0 0 0,0-1 0,0 1-1,0 0 1,0 0 0,0 0 0,0 0 0,0 0-1,0 0 1,0 0 0,0 0 0,0 0 0,0 0-1,0 1 1,0-1 0,0 0 0,0 1 0,0-1 0,0 1-1,0-1 1,0 1 0,0-1 0,-1 1 0,1 0-1,0-1 1,0 1 0,-1 0 0,1 0 0,0 0-1,-1-1 1,1 1 0,-1 0 0,1 0 0,-1 0-1,0 0 1,1 0 0,-1 0 0,0 0 0,1 0-1,-1 2 1,1 5-8,0 1-1,0-1 1,-1 1-1,-1 13 1,0-11-10,-1 32-617,3-35 469,0-7 163,-1-1 0,0 0-1,0 0 1,1 0-1,-1 0 1,0 0 0,0 0-1,0 0 1,1 0-1,-1 0 1,0 0-1,0 0 1,1 0 0,-1 0-1,0 0 1,0 0-1,1 0 1,-1 0 0,0 0-1,0-1 1,0 1-1,1 0 1,-1 0 0,0 0-1,0 0 1,0 0-1,1 0 1,-1-1 0,0 1-1,0 0 1,0 0-1,0 0 1,0-1-1,1 1 1,12-18-176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2:3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18772,'-8'14'586,"1"1"0,1 1 0,0 0 0,1 0 0,1 0 0,-4 24 0,4-22-231,1-1-139,-4 12 253,2-1-1,-2 47 1,7-74-453,0 0 1,-1 1 0,1-1-1,0 1 1,1-1-1,-1 0 1,0 1 0,0-1-1,1 0 1,-1 1 0,0-1-1,1 0 1,0 1 0,-1-1-1,1 0 1,0 0 0,-1 0-1,1 1 1,0-1 0,0 0-1,0 0 1,0 0-1,0 0 1,0 0 0,2 0-1,-1 0-3,0-1 0,0 1 0,0-1-1,0 0 1,0 0 0,0 0-1,0 0 1,0 0 0,1-1-1,-1 1 1,0 0 0,0-1 0,0 0-1,-1 1 1,1-1 0,0 0-1,2-1 1,22-13 50,-1-1 0,25-20 0,-25 17-28,48-28 0,-71 46-39,0 0 0,0 0 0,0 0 1,0 0-1,0 0 0,0 1 0,0-1 1,1 1-1,-1 0 0,0-1 0,0 1 0,0 0 1,3 0-1,-4 1 2,0-1 1,-1 0 0,1 1-1,0-1 1,-1 1 0,1-1-1,-1 1 1,1 0 0,0-1-1,-1 1 1,1 0 0,-1-1-1,0 1 1,1 0 0,-1-1-1,1 1 1,-1 0 0,0 0-1,0-1 1,1 1 0,-1 0-1,0 0 1,0 0 0,0 0-1,0-1 1,0 1 0,0 0-1,0 0 1,0 0 0,0-1-1,-1 1 1,1 0 0,0 0-1,-1 1 1,-9 35 18,7-31 3,1 1 0,0-1 1,1 1-1,-1 0 1,1-1-1,0 1 1,1 0-1,0 0 1,0 9-1,1-16-12,-1 1 0,0 0 0,0 0 0,1-1 0,-1 1 0,0 0 0,1-1 0,-1 1 0,1 0-1,-1-1 1,1 1 0,-1-1 0,1 1 0,-1-1 0,1 1 0,-1-1 0,1 1 0,0-1 0,-1 1 0,1-1 0,0 0 0,0 1 0,1-1 0,21 0 119,21-15 30,-23 5-145,31-21 1,-39 22-102,0 1 0,1 0 0,1 0 0,-1 2 0,19-7 0,-32 13 78,-1 0 1,1 0 0,-1 0 0,0 0 0,1 0 0,-1 1-1,1-1 1,-1 0 0,0 0 0,1 0 0,-1 0 0,0 1-1,1-1 1,-1 0 0,1 0 0,-1 1 0,0-1 0,0 0 0,1 0-1,-1 1 1,0-1 0,1 0 0,-1 1 0,0-1 0,0 0-1,0 1 1,0-1 0,1 1 0,-1-1 0,0 0 0,0 1 0,0-1-1,0 1 1,0-1 0,0 0 0,0 1 0,0-1 0,0 1-1,0-1 1,0 1 0,0-1 0,0 0 0,0 1 0,0-1-1,-1 1 1,-2 22-75,2-21 68,0 2 41,1 0 0,-1-1 0,1 1 0,-1 0 0,1 0 0,0-1 0,0 1 0,1 0 0,-1 0 0,1-1 0,1 6 0,-1-8-5,0 0 0,0 0 0,-1 1-1,1-1 1,0 0 0,1 0 0,-1 0 0,0 0 0,0 0 0,0 0 0,1-1 0,-1 1-1,0 0 1,1-1 0,-1 1 0,0-1 0,1 1 0,-1-1 0,1 1 0,-1-1 0,1 0-1,-1 0 1,1 0 0,-1 0 0,1 0 0,-1 0 0,1 0 0,-1-1 0,1 1-1,-1 0 1,3-2 0,9-1 58,1-2-1,0 0 0,-1-1 1,0 0-1,0-1 0,-1 0 0,13-10 1,-10 7-139,1 0 1,1 0 0,17-6 0,-33 16 55,-1 0 0,0 0 0,0 0 0,1-1 1,-1 1-1,0 0 0,0 0 0,1 0 0,-1 0 0,0 0 1,1 0-1,-1 0 0,0 0 0,1 0 0,-1 0 0,0 0 1,1 0-1,-1 0 0,0 0 0,0 0 0,1 0 0,-1 0 1,0 1-1,1-1 0,-1 0 0,0 0 0,0 0 0,1 0 1,-1 1-1,0-1 0,0 0 0,1 0 0,-1 0 1,0 1-1,0-1 0,0 0 0,1 0 0,-1 1 0,0-1 1,0 0-1,0 1 0,0-1 0,0 1 0,1 18-35,-1-17 44,-1-1 1,1 0-1,0 1 0,0-1 1,0 1-1,0-1 0,0 1 1,0-1-1,0 0 0,0 1 1,0-1-1,1 1 0,-1-1 1,1 0-1,-1 1 1,1-1-1,-1 0 0,1 1 1,0-1-1,0 0 0,-1 0 1,1 0-1,2 2 0,0-2 3,1-1 0,-1 1-1,0-1 1,0 0 0,0 0 0,1 0-1,-1-1 1,0 1 0,0-1 0,0 0-1,0 0 1,0 0 0,0 0 0,0 0-1,5-4 1,40-26 5,-47 30-11,35-29-4,-33 27 1,-1 1-1,0-1 0,1 0 0,-1 0 0,0 0 0,-1 0 0,1 0 0,-1 0 0,1 0 0,-1 0 0,1-6 0,-1 9 2,-1-1 1,0 1-1,0-1 0,0 1 0,0-1 0,0 1 1,0-1-1,0 1 0,0-1 0,0 1 0,0-1 0,0 1 1,0-1-1,-1 0 0,1 1 0,0 0 0,0-1 0,0 1 1,-1-1-1,1 1 0,0-1 0,-1 1 0,1-1 1,0 1-1,-1 0 0,1-1 0,0 1 0,-2-1 0,-15 0-25,13 2 26,0 0 0,0 0 0,0 0 0,0 1 1,0-1-1,-7 5 0,9-4 3,0 0 0,-1 0 1,1 0-1,0 0 1,1 0-1,-1 1 0,0-1 1,1 1-1,-1-1 1,1 1-1,-1-1 1,1 1-1,0 0 0,1 0 1,-1 0-1,0-1 1,1 1-1,-1 5 0,1-6 20,0 0-1,0-1 0,0 1 1,1 0-1,-1 0 1,1 0-1,-1 0 0,1-1 1,0 1-1,-1 0 0,1-1 1,0 1-1,0-1 1,0 1-1,0-1 0,1 1 1,-1-1-1,0 1 0,0-1 1,1 0-1,-1 0 0,1 0 1,-1 0-1,1 0 1,0 0-1,-1 0 0,1-1 1,0 1-1,0 0 0,2 0 1,12 2 102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10 15619,'9'0'882,"13"-2"1625,-40-5 2105,6 7-4381,-1 0 1,0 0-1,0 1 0,0 1 1,0 0-1,1 1 1,-1 1-1,1-1 1,0 2-1,0 0 0,0 0 1,1 1-1,0 1 1,0 0-1,-12 9 1,-2 4-216,0 2 0,2 0 0,0 1 0,-37 52 0,43-52 22,1 1 0,2 1 0,-15 33 0,23-43-14,0 0 0,1 1 0,1-1 1,0 1-1,2 0 0,-1 0 0,1 19 1,2-31-19,0 0 0,0 0 0,1 0 0,-1 0 0,1 1 0,0-1 0,0 0 0,0 0 0,1-1 0,0 1 0,-1 0 1,1 0-1,1-1 0,-1 1 0,0-1 0,1 0 0,0 1 0,-1-1 0,1 0 0,1-1 0,-1 1 0,0-1 0,1 1 0,-1-1 1,1 0-1,0 0 0,-1-1 0,1 1 0,0-1 0,0 1 0,0-1 0,0-1 0,5 2 0,4-1 3,0 0 0,0 0-1,0-1 1,0-1 0,0 0-1,0-1 1,0 0 0,0-1-1,17-6 1,-13 3 22,1-2 0,-1 0-1,20-13 1,-30 16-1,0 0 1,0 0-1,-1 0 0,1-1 0,-1 0 1,0 0-1,-1-1 0,0 0 0,6-9 0,-9 14-16,-1 0 0,0-1 0,0 1-1,0 0 1,0-1 0,0 1 0,-1-1 0,1 1-1,-1-1 1,0 1 0,0-1 0,1 0-1,-2 1 1,1-1 0,-1-3 0,1 4-2,-1 1 0,0-1 1,1 1-1,-1-1 0,0 1 1,0-1-1,0 1 0,0 0 0,0-1 1,0 1-1,-1 0 0,1 0 1,0 0-1,-1 0 0,1 0 1,0 0-1,-1 0 0,-1 0 1,-2-1 5,1 1 0,0 0 1,-1 0-1,1 0 1,-1 1-1,0-1 0,1 1 1,-1 0-1,1 0 0,-1 1 1,0 0-1,1-1 0,-1 1 1,1 1-1,-8 2 1,6-1-14,-1 0 0,1 1 1,0-1-1,1 1 0,-1 0 1,1 1-1,-1-1 0,1 1 1,1 0-1,-1 0 0,1 1 1,0-1-1,0 1 0,0 0 1,1 0-1,-5 11 0,8-16-5,-1 0-1,1 0 1,0 1-1,-1-1 1,1 0 0,0 0-1,0 0 1,0 0-1,0 0 1,0 1-1,0-1 1,0 0-1,0 0 1,0 0-1,1 0 1,-1 1 0,0-1-1,1 0 1,-1 0-1,1 0 1,-1 0-1,1 0 1,0 0-1,-1 0 1,1 0-1,0 0 1,0-1 0,0 1-1,-1 0 1,1 0-1,0-1 1,0 1-1,0 0 1,0-1-1,0 1 1,0-1-1,0 1 1,1-1 0,-1 0-1,0 1 1,2-1-1,4 1 2,0 0-1,1 0 0,-1-1 0,0 0 1,10-1-1,8-2 5,28-7 0,-37 6-41,1 1-1,-1 0 0,1 1 1,0 1-1,18 1 1,-33 0 23,0 0 0,0 0 0,0 1 0,-1-1 1,1 0-1,0 1 0,0 0 0,0 0 1,-1-1-1,1 1 0,0 0 0,-1 0 0,1 0 1,-1 1-1,1-1 0,-1 0 0,0 0 1,0 1-1,1-1 0,-1 1 0,0-1 0,0 1 1,0 0-1,0-1 0,-1 1 0,1 0 1,0 0-1,-1 0 0,1-1 0,0 4 0,0 6-171,-1 0-1,1-1 1,-1 1-1,-3 17 1,2-19 21,0 1 0,0-1 0,2 18-1,5-16-74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19788,'-9'11'2289,"1"12"-1425,-7 16-320,0 8 1632,-4 15-1143,2 3-225,1 10-312,2 0-112,5-5-104,5-6-152,4-14-248,0-5-168,8-15-440,2-9-296,2-15 39,1-7 641,3-14-280,2-6-184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15227,'0'4'268,"1"0"0,0-1-1,-1 1 1,1 0 0,0 0 0,1-1-1,-1 1 1,1 0 0,0-1 0,-1 0-1,2 1 1,-1-1 0,0 0 0,1 0-1,-1 0 1,1 0 0,0-1 0,0 1-1,0-1 1,0 1 0,0-1-1,0 0 1,1 0 0,-1-1 0,1 1-1,0-1 1,-1 0 0,1 0 0,0 0-1,0 0 1,-1 0 0,6-1 0,-2 0-143,0 0 1,-1 0 0,1 0-1,0-1 1,-1-1 0,1 1-1,-1-1 1,0 0 0,1 0 0,-1-1-1,0 1 1,0-1 0,-1-1-1,1 1 1,-1-1 0,1 0 0,-1 0-1,5-7 1,-3 4 24,-1-2-1,0 1 1,5-10 0,-10 16-115,0 0 1,0 0-1,0 0 0,0 0 1,0 0-1,0 0 0,-1 0 1,1 0-1,-1-1 0,1 1 1,-1 0-1,0 0 0,0-1 1,0 1-1,0 0 0,0 0 1,0-1-1,-1 1 0,0-3 1,1 5-27,-1 0 1,1-1-1,0 1 1,0 0 0,-1 0-1,1 0 1,0-1-1,-1 1 1,1 0 0,0 0-1,-1 0 1,1 0-1,-1 0 1,1-1-1,0 1 1,-1 0 0,1 0-1,0 0 1,-1 0-1,1 0 1,-1 0 0,1 0-1,0 1 1,-1-1-1,1 0 1,0 0 0,-1 0-1,1 0 1,0 0-1,-1 0 1,0 1 0,-12 7 168,3 2-128,1 0-1,0 1 1,1 0 0,0 0 0,0 1-1,1 0 1,-7 17 0,6-10-49,0 0 0,2 1 1,0 0-1,-3 25 0,8-42 2,1-1 0,-1 1 0,1 0 0,0-1 0,0 1 0,0 0 0,0-1 0,0 1 0,1 0 0,-1-1 0,1 1-1,0-1 1,0 1 0,0-1 0,0 1 0,0-1 0,0 0 0,1 1 0,1 1 0,-1-2 7,0-1 1,0 0-1,0 0 1,0 1-1,0-1 0,0 0 1,0-1-1,0 1 0,1 0 1,-1-1-1,0 1 0,0-1 1,1 0-1,-1 1 1,0-1-1,1 0 0,-1-1 1,0 1-1,1 0 0,-1-1 1,0 1-1,3-2 1,11-2 66,0-2 1,0 0 0,0-1 0,-1 0 0,0-2-1,24-16 1,79-72 408,-71 56-323,-45 40-158,21-17 18,-22 17-23,-1 1-1,1 0 1,-1-1-1,0 1 1,1-1-1,-1 1 1,1 0-1,-1-1 1,1 1-1,0 0 1,-1 0-1,1 0 1,-1-1-1,1 1 1,-1 0-1,1 0 1,0 0-1,-1 0 1,1 0-1,-1 0 1,1 0-1,0 0 1,-1 0-1,1 0 1,-1 0-1,1 0 1,0 1-1,-1-1 1,1 0-1,-1 0 1,1 1-1,-1-1 1,1 0-1,-1 1 1,1-1-1,-1 0 1,1 1-1,-1-1 1,1 1-1,0 6-13,0 1-1,-1-1 1,1 0 0,-2 0-1,1 0 1,-1 0 0,0 0-1,0 0 1,-4 11 0,0 6-16,2-11-42,0-2 87,1-1 1,0 0-1,1 12 0,0-21-51,1 0 0,0 0 0,0 0 1,0 0-1,0 0 0,0 0 0,0 0 0,0 0 1,0 0-1,0-1 0,0 1 0,1 0 0,-1 0 0,0 0 1,1 0-1,-1 0 0,0 0 0,1-1 0,-1 1 1,1 0-1,0 0 0,-1 0 0,1-1 0,0 1 1,-1 0-1,1-1 0,0 1 0,-1-1 0,1 1 0,0-1 1,0 1-1,0-1 0,0 0 0,0 1 0,0-1 1,-1 0-1,1 0 0,0 1 0,0-1 0,0 0 1,2 0-1,-1-1-74,0 1 1,0-1-1,0 0 1,1 1-1,-1-1 1,-1 0-1,1 0 1,0-1 0,0 1-1,0 0 1,-1-1-1,1 1 1,0-1-1,2-2 1,18-29-407,-3-10-162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16876,'-2'12'2064,"-2"4"-1224,4-1-352,3 3 961,8 0-1145,2 1 112,9-5-112,2-2-520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55 257 18988,'-16'39'2264,"-13"37"394,27-68-2292,-1 1 0,2-1 0,-1 1 0,1-1-1,0 1 1,1 15 0,0-23-341,0 0-1,0 0 1,0 0 0,0 0-1,1 0 1,-1 0 0,0 0-1,0 0 1,1 0 0,-1 0-1,0 0 1,1 0 0,-1 0-1,1-1 1,-1 1 0,1 0-1,-1 0 1,1 0 0,0-1 0,-1 1-1,1 0 1,0-1 0,0 1-1,0-1 1,-1 1 0,1-1-1,0 1 1,0-1 0,0 1-1,0-1 1,0 0 0,0 0-1,0 1 1,0-1 0,0 0-1,0 0 1,0 0 0,0 0-1,0 0 1,0 0 0,0 0-1,0 0 1,1-1 0,3-1 0,0 1 0,0-1 1,0 0-1,0-1 0,0 1 1,8-7-1,1-2 5,-1-1 1,-1 0-1,0-1 1,-1 0-1,0-1 1,-1 0 0,0-1-1,-1 0 1,11-26-1,-8 13 15,-1-1 0,-2 0 0,-1 0 0,8-53-1,-15 76-43,0-1 1,0 1-1,-1-1 0,0 1 0,0-1 0,0 0 0,-1 1 0,0-1 0,-3-10 0,3 16-2,1 0 0,0 0 0,-1 0-1,1 1 1,0-1 0,-1 0 0,1 0 0,-1 0-1,1 1 1,-1-1 0,1 0 0,-1 1 0,0-1 0,1 1-1,-1-1 1,0 0 0,0 1 0,1-1 0,-1 1 0,0 0-1,0-1 1,0 1 0,0 0 0,1 0 0,-1-1 0,0 1-1,0 0 1,-1 0 0,-1 0-2,1 1 1,0-1-1,0 1 1,0 0-1,0 0 0,0 0 1,0 0-1,0 0 0,0 0 1,1 0-1,-4 3 1,-4 4-5,1 1 1,-1 0 0,-9 14-1,-4 8 15,-21 41 0,37-61 5,1 0-1,0 0 1,0 1 0,1 0 0,1-1 0,0 1 0,-2 22 0,5-32-9,0 1 0,0 0 0,0 0 0,1-1 0,-1 1 0,1 0 0,0 0 0,0-1-1,0 1 1,0-1 0,0 1 0,0-1 0,1 1 0,-1-1 0,1 0 0,0 1 0,0-1 0,0 0 0,0 0 0,0-1 0,4 4 0,3 1-60,1 0 0,1-1 0,-1 0 1,13 4-1,15 8-419,-34-15 367,1 0-1,-1 1 1,0 0 0,0-1-1,0 2 1,0-1 0,0 0-1,-1 1 1,0 0-1,0-1 1,0 1 0,0 1-1,0-1 1,-1 0 0,0 1-1,0-1 1,0 1-1,0-1 1,-1 1 0,0 0-1,0 0 1,0 0-1,0 0 1,-1 0 0,0 9-1,-5 9-463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1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211 246 20148,'0'-2'224,"-1"0"-1,1 0 1,-1-1-1,1 1 1,-1 0-1,0 0 1,0 0-1,0 0 1,0 0-1,0 0 1,0 0-1,0 0 1,-1 0-1,1 1 1,-1-1-1,0 1 1,1-1-1,-1 1 1,0-1-1,0 1 1,-3-2-1,3 3-74,-1-1 0,1 1 0,-1-1 0,1 1 0,0 0 0,-1 0 0,1 0 0,-1 0 0,1 1-1,-1-1 1,1 1 0,-1-1 0,1 1 0,0 0 0,-1 0 0,1 0 0,0 0 0,0 1-1,-3 1 1,-3 2-83,0 0 0,0 1 0,0 1 0,1-1 0,0 1 0,0 0 0,1 0 0,0 1 0,0 0 0,1 0 0,0 1 0,-5 11 0,10-20-73,-1 1 0,1 0 0,0 0 0,-1-1 0,1 1 0,0 0 0,0-1-1,0 1 1,-1 0 0,1 0 0,0 0 0,0-1 0,0 1 0,0 0 0,1 0 0,-1-1 0,0 1 0,0 0 0,0 0 0,1-1 0,-1 1 0,0 0 0,1-1 0,-1 1 0,0 0 0,1-1 0,-1 1 0,1 0 0,0 0-1,0-1 0,1 1 0,-1-1 0,0 0 0,0 0 0,0 1 0,1-1 0,-1 0 0,0 0 0,0 0 0,0 0 0,1-1 0,-1 1 0,0 0 0,2-1 0,5-1-31,0-1-1,0 0 1,12-7-1,12-10-27,-23 13 39,1 1-1,1 0 1,-1 0-1,17-5 1,-26 10 17,0 1 1,0-1-1,0 1 1,0 0-1,0 0 0,0-1 1,0 1-1,0 0 0,0 0 1,0 0-1,1 0 1,-1 0-1,0 1 0,0-1 1,0 0-1,0 0 0,0 1 1,0-1-1,0 1 1,0-1-1,0 1 0,0-1 1,0 1-1,0-1 0,0 1 1,0 0-1,0 0 1,-1-1-1,1 1 0,0 0 1,0 0-1,-1 0 0,1 0 1,-1 0-1,1 0 1,-1 0-1,1 0 0,-1 0 1,0 0-1,1 0 0,-1 0 1,0 0-1,0 3 0,1 5-55,0 1 0,-1-1 0,0 1 0,-2 12 0,2-16 47,-10 70-63,-24 101 0,-35 73 678,65-238-566,2-3-4,-29 87 278,26-83-237,-1 1 1,-1-1-1,0-1 1,-16 23-1,23-34-66,-1 0 0,0 0-1,0 1 1,0-1 0,0 0 0,0 0 0,0 0-1,0 0 1,0 0 0,0-1 0,0 1 0,0 0-1,0 0 1,-1-1 0,1 1 0,0-1 0,-1 1-1,1-1 1,0 0 0,-1 1 0,1-1 0,-3 0-1,3-1-4,0 1 0,0-1 0,0 0-1,0 0 1,0 0 0,0 0 0,0 0-1,0 0 1,0 0 0,1 0 0,-1 0-1,0 0 1,1 0 0,-1-1 0,1 1-1,-1 0 1,1 0 0,0-1 0,-1 1-1,1 0 1,0-1 0,0 1 0,0 0-1,0-2 1,-1-12-48,1-1-1,0 1 1,1 0-1,1-1 1,5-25-1,29-74-209,-11 51 106,3 1 0,65-107 1,-38 88 50,87-102 0,-39 60 0,-92 108 43,-22 20-25,-24 25 5,13-6 79,1 1 1,2 1-1,0 1 0,-21 40 0,39-65 4,-3 6 13,0 0 0,1 0 1,0 1-1,-2 8 0,4-15-8,1 1 0,-1-1 1,1 1-1,0-1 0,0 1 0,-1 0 1,1-1-1,0 1 0,0-1 0,1 1 1,-1 0-1,0-1 0,0 1 0,1-1 1,-1 1-1,1-1 0,0 1 0,-1-1 1,1 0-1,0 1 0,0-1 0,0 0 1,0 1-1,0-1 0,0 0 0,0 0 1,0 0-1,2 2 0,3-1 16,0 1 0,-1-2 0,1 1 1,0 0-1,0-1 0,0 0 0,0-1 0,0 1 0,0-1 0,0 0 0,0-1 0,0 1 1,0-1-1,8-2 0,9-3 59,-1 0 1,33-14-1,-30 8-17,-1 0 1,-1-1-1,0-1 0,0-1 0,-2-1 0,25-24 0,-30 25-30,0-2 1,-2 0-1,0-1 0,-1 0 0,0-1 0,-2 0 0,18-39 0,-22 34-37,-7 24 3,0-1-1,0 1 1,0 0 0,0 0 0,0 0-1,1 0 1,-1-1 0,0 1-1,0 0 1,0 0 0,0 0-1,0-1 1,0 1 0,0 0-1,0 0 1,0 0 0,0 0 0,-1-1-1,1 1 1,0 0 0,0 0-1,0 0 1,0 0 0,0-1-1,0 1 1,0 0 0,0 0-1,0 0 1,-1 0 0,1-1 0,0 1-1,0 0 1,0 0 0,0 0-1,0 0 1,-1 0 0,1 0-1,0 0 1,0 0 0,0 0-1,0-1 1,-1 1 0,1 0 0,0 0-1,0 0 1,0 0 0,0 0-1,-1 0 1,1 0 0,0 0-1,0 0 1,0 0 0,-1 0 0,1 0-1,0 1 1,0-1 0,-1 0-1,-9 8-4,-7 16-2,0 1-1,2 1 1,1 0-1,1 1 1,-13 40-1,24-61 14,0-1-1,0 1 1,1 0 0,0 0 0,0 0-1,1 0 1,-1 8 0,1-13-2,0 0 1,1 1 0,-1-1 0,0 0-1,1 0 1,-1 0 0,0 1 0,1-1-1,-1 0 1,1 0 0,0 0 0,-1 0-1,1 0 1,0 0 0,0 0 0,0 0-1,0 0 1,0 0 0,0 0 0,0-1-1,0 1 1,0 0 0,0-1 0,0 1-1,0-1 1,0 1 0,0-1 0,1 1-1,-1-1 1,0 0 0,0 0 0,1 1-1,-1-1 1,0 0 0,1 0 0,-1 0-1,0 0 1,3-1 0,4-1 21,1 1 0,-1-2 0,0 1 0,0-1 0,0 0 0,0-1-1,0 0 1,-1 0 0,0-1 0,1 1 0,-2-2 0,12-9 0,-4 1 25,0-1-1,0 0 0,-2-1 1,15-23-1,3-22-70,-40 79 3,1 1 0,1 1-1,1-1 1,0 1 0,2 0-1,0 1 1,-1 24 0,5-43 20,1 0 0,-1 0 0,1 0-1,0 0 1,0 0 0,0 1 0,0-1 0,1 0 0,-1 0 0,0 0 0,1 0 0,0 0 0,-1 0 0,1 0 0,0 0 0,0 0 0,0 0 0,0 0 0,0 0 0,1-1 0,-1 1 0,0-1 0,1 1 0,0-1 0,-1 1 0,1-1 0,0 0 0,-1 1 0,1-1 0,0 0 0,0 0 0,0-1 0,0 1 0,0 0 0,0-1 0,0 1 0,0-1 0,1 1 0,-1-1 0,0 0 0,0 0 0,0 0 0,0 0 0,3-1 0,8 0 13,-1-1 0,0 0 0,1-1 0,-1 0 0,0-1 0,0-1 0,-1 0 0,1 0 0,-1-1 0,0 0 0,12-10 0,-5 3 10,-1-1-1,-1 0 1,0-1 0,-1-1-1,21-29 1,-34 43-22,19-32 48,-19 32-50,-1 0-1,0 0 0,0-1 0,0 1 1,-1 0-1,1-1 0,0 1 1,-1 0-1,0-1 0,1 1 0,-1-1 1,0 1-1,0-3 0,0 4 0,0 1 0,0 0-1,0 0 1,0-1-1,0 1 1,0 0 0,0 0-1,0 0 1,0-1-1,-1 1 1,1 0 0,0 0-1,0-1 1,0 1 0,0 0-1,0 0 1,0 0-1,0-1 1,0 1 0,-1 0-1,1 0 1,0 0 0,0 0-1,0-1 1,0 1-1,-1 0 1,1 0 0,0 0-1,0 0 1,0 0-1,-1 0 1,1 0 0,0 0-1,0-1 1,-1 1 0,1 0-1,0 0 1,0 0-1,0 0 1,-1 0 0,1 0-1,0 0 1,0 0-1,-1 0 1,1 1 0,-10 9 16,-4 17-4,12-23-12,1 0 0,-1 0 0,1 1 0,0-1 0,1 1 0,-1-1 0,1 1 0,0-1 0,0 5 0,0-7 1,0-1 0,1 0-1,-1 0 1,0 1-1,1-1 1,-1 0 0,1 0-1,0 0 1,-1 1-1,1-1 1,0 0 0,0 0-1,-1 0 1,1 0-1,0-1 1,0 1 0,0 0-1,0 0 1,0 0-1,0-1 1,1 1 0,-1-1-1,0 1 1,0-1-1,0 1 1,1-1 0,-1 1-1,0-1 1,0 0-1,1 0 1,-1 0 0,0 0-1,1 0 1,-1 0-1,2 0 1,4-1 5,0 0 0,0 0 0,-1-1-1,1 0 1,-1 0 0,1-1 0,-1 0 0,0 0 0,0 0 0,0 0-1,9-8 1,7-6 19,29-31 0,-39 36-19,80-88-20,-115 147-87,19-41 93,-59 113-51,55-100 62,0 0 1,1 0 0,1 0 0,-5 33 0,11-50-3,-1 0 1,1 0-1,0 0 1,0 0-1,0 0 1,0 0-1,0 0 1,1 0-1,-1 0 1,1 0-1,0 2 1,-1-3-22,1-1 1,-1 1 0,0-1-1,0 1 1,1-1 0,-1 0-1,1 1 1,-1-1 0,0 1-1,1-1 1,-1 0 0,1 1-1,-1-1 1,1 0 0,-1 1-1,1-1 1,-1 0 0,1 0-1,-1 0 1,1 0 0,-1 1-1,1-1 1,-1 0 0,1 0 0,0 0-1,1-1-102,1 1-1,-1-1 1,0 1-1,0-1 1,-1 0-1,1 0 1,0 0-1,0 0 0,0 0 1,-1-1-1,1 1 1,0-1-1,-1 1 1,1-1-1,-1 1 1,0-1-1,3-3 1,3-8-273,0 0 0,-1 0 0,-1-1 0,0 0-1,-1 0 1,6-28 0,-8 29 143,12-55-764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21413,'-1'8'1944,"-5"1"-1400,2 2-216,2 1 680,2 1-568,7 1-1088,5-1-536,8 0 944,6-2-312,8-1-192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135 320 16500,'0'3'265,"0"0"0,0 1 1,-1-1-1,1 0 0,-1 0 0,1 1 1,-1-1-1,0 0 0,-1 0 1,1 0-1,-3 4 0,-22 32 1170,12-20-162,1-1-510,1 2 0,0-1-1,1 2 1,1-1-1,-13 41 1,22-59-715,1 1 0,-1-1 0,1 0 0,-1 1 1,1-1-1,0 1 0,0-1 0,0 1 0,0-1 0,1 0 0,-1 1 0,1-1 0,-1 1 0,1-1 0,0 0 1,0 1-1,0-1 0,2 3 0,-2-3-35,1-1 0,-1 0 0,1 1 1,-1-1-1,1 0 0,-1 0 0,1 0 1,0-1-1,-1 1 0,1 0 0,0-1 0,0 1 1,0-1-1,-1 1 0,1-1 0,0 0 1,0 0-1,0 0 0,0 0 0,0 0 0,0 0 1,-1 0-1,1-1 0,3 0 0,4-2-4,0 0 0,-1 0-1,0-1 1,1-1 0,-2 1-1,1-1 1,0 0-1,-1-1 1,0 0 0,0 0-1,-1-1 1,1 1 0,9-16-1,2-4 13,0-1 0,21-47 0,-19 31-93,-2-1-1,-1-1 0,-3 0 1,-2-2-1,13-90 0,-25 134 65,1-3-26,-1 0 0,0-1 0,0 1 0,-1-9 0,1 14 27,-1 0-1,1 0 0,0 0 0,0 0 0,-1 0 0,1 0 1,0 0-1,-1 0 0,1 0 0,-1 0 0,1 0 0,-1 0 1,0 0-1,1 0 0,-1 1 0,0-1 0,1 0 0,-1 1 1,0-1-1,0 0 0,0 1 0,0-1 0,0 1 0,0-1 1,0 1-1,0-1 0,0 1 0,0 0 0,0 0 0,0-1 1,0 1-1,0 0 0,0 0 0,-2 0 0,-2 1-3,1 0 0,-1 1 0,0-1 0,0 1 0,1 0 0,-1 0 0,1 1 0,0-1 0,-1 1 0,1 0 0,0 0 0,-4 5 0,-6 5-24,-22 27 0,28-31 1,1 0 0,0 0 1,1 1-1,0 0 0,0 0 0,-6 15 0,11-21-22,0-1-1,1 0 0,-1 1 1,0-1-1,1 1 0,0-1 0,0 1 1,0-1-1,0 1 0,1-1 1,0 1-1,-1-1 0,1 0 0,0 1 1,0-1-1,1 0 0,-1 0 1,1 0-1,0 0 0,-1 0 0,1 0 1,0 0-1,1 0 0,-1-1 0,5 4 1,7 7-649,1-1 1,33 19-1,-31-21 169,1 2-1,20 17 0,-33-24 476,0-1 1,-1 2-1,1-1 0,-1 0 0,0 1 1,0 0-1,-1 0 0,0 0 0,0 0 0,0 0 1,2 8-1,-3-4 156,0 1 0,-1-1-1,0 1 1,-1-1 0,0 1 0,0-1 0,-1 1 0,-5 19-1,2-11 71,-2 0-1,0 0 0,-10 19 1,24-56-232,6-18-134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18068,'0'1'169,"1"1"0,0-1 0,-1 1 1,0 0-1,1-1 0,-1 1 0,0 0 0,0-1 0,0 1 1,0-1-1,0 1 0,0 0 0,0-1 0,-1 1 1,1 0-1,-1-1 0,0 3 0,-14 29 547,9-23-159,-11 27 454,1 0 0,3 0-1,0 2 1,3-1 0,-11 77-1,15-51-938,3 1-1,9 123 1,-4-172-287,-1-11 41,0 0 0,-1 0-1,1 0 1,-1-1 0,0 1-1,-1 0 1,1 0 0,-1 0-1,-2 8 1,3-13 126,0 1 0,0-1 0,0 0 0,0 0 0,0 1 0,-1-1 0,1 0 0,0 1 0,0-1 0,0 0 0,0 0 0,-1 1 0,1-1 0,0 0 0,0 0 0,-1 0 0,1 1 0,0-1 0,0 0 0,-1 0 0,1 0 0,0 0 0,0 1 0,-1-1 0,1 0 0,0 0 0,-1 0 0,1 0 0,0 0 0,-1 0 0,1 0 0,0 0 0,-1 0 0,1 0 0,0 0 0,0 0 0,-1 0 0,1 0 0,-12-11-1269,-5-19-236,17 29 1498,-13-26-533,2 0 1,-11-41-1,16 43 1165,1 0 0,1-1 0,-1-26 0,5 45-323,0 1-1,0 0 0,1 0 1,-1 0-1,1 0 0,1 0 1,-1 0-1,4-8 0,-4 11-146,0 1 1,1-1-1,-1 1 0,1 0 0,0-1 0,-1 1 0,1 0 0,0 0 0,0 0 0,1 0 0,-1 1 0,0-1 0,1 0 0,-1 1 0,1 0 0,-1 0 0,1-1 0,-1 1 0,1 1 0,3-2 0,23-3-174,0 2 0,1 0-1,29 2 1,38-2-499,-40-4 168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215 235 16412,'3'-7'274,"-1"-1"0,0 1 0,-1-1 0,0 1 0,0-1 0,0 0 0,-1 1 0,-1-1 0,1 0 1,-2-8-1,1 14-189,1-1 1,-1 1-1,1 0 1,-1-1 0,0 1-1,0 0 1,0 0-1,0 0 1,0 0-1,-1-1 1,1 2 0,-1-1-1,1 0 1,-1 0-1,0 0 1,0 1-1,0-1 1,1 1 0,-2-1-1,1 1 1,0 0-1,0 0 1,0 0 0,0 0-1,-1 0 1,1 1-1,0-1 1,-1 1-1,1-1 1,-1 1 0,1 0-1,0 0 1,-1 0-1,1 0 1,-3 1-1,-2 0-24,1 0-1,0 1 0,0 0 0,1 0 0,-1 1 0,0 0 1,1 0-1,-1 0 0,1 1 0,0-1 0,0 1 0,1 0 1,-1 1-1,1-1 0,0 1 0,0 0 0,0 0 0,-4 9 1,-1 0-52,1 1 0,1 0 1,0 1-1,1 0 0,-7 28 0,12-42-9,0 3-4,0-1 0,0 1 0,0-1 1,0 1-1,1-1 0,0 1 0,0-1 0,0 1 0,0-1 0,1 1 1,1 7-1,-1-11 3,-1 0 1,1 0-1,-1 0 0,1 0 1,0 0-1,-1-1 1,1 1-1,0 0 1,0 0-1,0-1 0,-1 1 1,1-1-1,0 1 1,0-1-1,0 1 1,0-1-1,0 0 0,0 1 1,0-1-1,0 0 1,0 0-1,0 1 1,0-1-1,0 0 0,0 0 1,0 0-1,0 0 1,0-1-1,0 1 1,0 0-1,0 0 0,0-1 1,0 1-1,1-1 1,5-1-4,-1 0 1,0-1-1,-1 0 1,9-5-1,7-7-7,-1-1-1,18-19 0,25-20 7,-61 53 5,0 0 0,0 1 0,0 0 0,0-1 0,0 1 0,0 0 0,0 0 0,0 0 0,1 0 0,-1 0 0,0 1 0,1-1 0,-1 1 0,0-1 0,1 1 0,-1 0 0,1 0 0,-1 0 0,1 0 0,-1 0 0,5 2 0,-4-1-2,-1 1-1,0 0 0,1 0 1,-1 0-1,0 0 1,0 0-1,0 0 1,0 0-1,-1 0 0,1 1 1,0-1-1,-1 1 1,0 0-1,0-1 0,1 1 1,-2 0-1,1-1 1,1 5-1,4 20-13,0 1-1,-2 0 0,2 41 1,-7 87 7,-1-110 188,-13 80 0,10-103-50,-1-1 0,-1 1 1,0-1-1,-2 0 1,-15 28-1,20-43-63,-1 0 1,0 0 0,0-1-1,-1 0 1,0 0-1,-10 8 1,15-13-50,-1 1 0,0-1 0,0 0 1,0 0-1,1 0 0,-1 0 0,0-1 0,0 1 0,0 0 1,-1-1-1,1 1 0,0-1 0,-3 0 0,4 0-11,-1 0 0,1-1-1,0 1 1,-1 0 0,1-1-1,0 1 1,0-1 0,-1 0 0,1 1-1,0-1 1,0 0 0,0 0-1,0 0 1,0 0 0,0 0-1,0 0 1,0 0 0,0 0-1,1 0 1,-1 0 0,0-1-1,1 1 1,-2-2 0,0-2 0,1-1 0,-1 0 0,1 0 0,0 0-1,0 0 1,1 0 0,0 1 0,0-1 0,0 0 0,1 0 0,0 0 0,0 0 0,2-8 0,5-11 1,17-41 0,9-4-13,4 2-1,50-70 1,26-45 49,-96 149-35,-1 0 1,-1-1-1,15-58 0,-28 83-8,-1 0-1,0 0 0,-1-1 0,0 1 0,-1-14 0,0 22-1,0 0 0,0 1 0,-1-1 1,1 1-1,0-1 0,-1 1 0,1-1 0,-1 0 0,1 1 1,-1 0-1,0-1 0,0 1 0,1-1 0,-1 1 0,0 0 1,0 0-1,-1 0 0,0-2 0,1 3-2,-1-1 0,1 1 0,-1 0 0,1-1 1,-1 1-1,1 0 0,-1 0 0,0 0 0,1 0 0,-1 0 0,1 0 0,-1 0 0,1 1 0,-1-1 0,1 0 0,-1 1 0,1-1 0,-1 1 0,1 0 1,0-1-1,-1 1 0,-1 2 0,-4 2-4,0 0 0,0 0-1,1 1 1,0 0 0,0 0 0,1 1 0,0-1 0,0 1 0,0 0 0,-6 15 0,4-9-21,1 1 1,1 1-1,0-1 1,1 1-1,-3 18 1,6-26-39,1 0 0,-1 0 0,1-1 0,0 1 0,0 0 0,1 0 0,3 12 0,-4-17 16,1-1 0,0 1 0,-1-1 0,1 1 0,0 0 0,0-1 0,0 1 0,0-1 0,0 0 0,0 1 0,0-1 0,0 0 0,1 0 0,-1 1 0,1-1 0,-1 0 0,1-1 0,-1 1-1,1 0 1,-1 0 0,1 0 0,0-1 0,-1 1 0,1-1 0,0 0 0,-1 1 0,1-1 0,0 0 0,0 0 0,-1 0 0,1 0 0,0 0 0,0-1 0,1 1 0,6-2-91,0-1 0,0 0 0,-1 0 0,1-1 0,-1 0 0,0 0 0,0-1-1,0 0 1,-1 0 0,0-1 0,8-7 0,8-9-246,36-47-1,-3-4-250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17708,'-9'5'873,"-1"1"-1,1 1 1,1 0 0,-1 0 0,1 0 0,-13 16-1,19-21-800,1 1-1,-1-1 1,0 1-1,1-1 0,-1 1 1,1-1-1,0 1 1,-1 0-1,1 0 1,1 0-1,-1 0 0,0-1 1,1 1-1,-1 0 1,1 0-1,0 0 1,0 0-1,0 0 0,1 0 1,-1 0-1,1 0 1,-1 0-1,1 0 1,0 0-1,0 0 0,0-1 1,1 1-1,-1 0 1,3 3-1,6 5-352,0 0 0,18 16 0,-16-17 66,0 1 0,-1 0-1,16 22 1,-24-30 219,-1 0 0,-1 0 0,1 1-1,0-1 1,-1 0 0,0 1 0,1-1 0,-1 1-1,-1-1 1,1 1 0,0 0 0,-1-1 0,0 1-1,0-1 1,0 1 0,0 0 0,-1-1-1,1 1 1,-1 0 0,-2 5 0,1-4 34,-1-1-1,1 0 1,-1 0 0,0 0 0,-1-1-1,1 1 1,-1-1 0,1 1 0,-1-1-1,0 0 1,0-1 0,0 1 0,-1-1 0,1 0-1,-1 0 1,-5 2 0,2-1-56,0 0 0,0-1 0,0 0 0,0 0 1,0-1-1,-1 0 0,1-1 0,-16 0 0,4-7-16,10-5-72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 16532,'0'-1'100,"-1"1"0,0-1 0,0 0 0,1 0 1,-1 0-1,0 1 0,0-1 0,0 0 1,0 1-1,0-1 0,0 1 0,0-1 1,0 1-1,0-1 0,0 1 0,0 0 1,0-1-1,0 1 0,0 0 0,-1 0 1,1 0-1,0 0 0,0 0 0,0 0 0,0 0 1,0 0-1,0 1 0,-1-1 0,1 0 1,0 1-1,0-1 0,0 0 0,0 1 1,0 0-1,0-1 0,0 1 0,0 0 1,1-1-1,-1 1 0,0 0 0,0 0 0,0 0 1,0 0-1,-5 6 507,1 0 0,0 0 0,0 0 0,-7 13 0,2 0-181,1 1 1,1 0-1,0 0 0,2 1 0,1 0 0,0 0 1,2 0-1,0 0 0,1 0 0,2 1 0,4 42 1,-4-60-435,1 1-1,0-1 1,0 0 0,1 0 0,0 0 0,0 0 0,0 0 0,0-1 0,1 1 0,0 0 0,0-1 0,0 0 0,0 0 0,1 0 0,-1 0 0,1-1 0,0 1 0,0-1 0,1 0 0,-1 0 0,0 0 0,1-1 0,0 1 0,0-1 0,0 0-1,0-1 1,0 1 0,0-1 0,0 0 0,0 0 0,1-1 0,-1 0 0,8 0 0,4-1-270,31-6 0,-32 4 22,1 0 1,18 1-1,-34 2 242,0-1-1,1 1 0,-1 0 1,0 0-1,0 0 1,0 1-1,1-1 0,-1 0 1,0 0-1,0 1 0,0-1 1,0 0-1,0 1 1,0-1-1,0 1 0,0 0 1,0-1-1,0 1 1,1 1-1,-1-2 18,-1 1-1,0 0 1,0-1 0,1 1-1,-1 0 1,0-1 0,0 1-1,0 0 1,0-1 0,0 1-1,0 0 1,0 0 0,0-1-1,-1 1 1,1 0 0,0-1-1,0 1 1,0-1 0,-1 1-1,1 0 1,0-1 0,-1 1 0,0 0-1,-2 4 51,0-1-1,-1 0 0,0 0 1,0-1-1,0 1 0,0-1 1,-6 4-1,-8 4 154,0-1 1,-1-1 0,-35 11-1,46-17-216,-1-1-1,0 0 1,0 0-1,1-1 1,-1 0 0,-1-1-1,1 0 1,0 0 0,0-1-1,0 0 1,-12-4-1,17 4-25,1 0 0,-1-1 0,1 1 0,-1-1-1,1 0 1,0 0 0,0 0 0,0-1 0,0 1-1,0-1 1,1 1 0,-1-1 0,1 0 0,0 0-1,-1 0 1,-1-5 0,1 2 16,0 0 0,1-1-1,0 1 1,0-1 0,1 1 0,0-1-1,0 0 1,0-8 0,2-24-292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54 169 21044,'3'0'457,"0"0"0,0-1 0,0 1 0,0-1-1,0 0 1,0 0 0,0 0 0,-1-1 0,1 1-1,0-1 1,-1 1 0,1-1 0,-1 0 0,1 0-1,3-4 1,22-13 1614,-11 13-1844,-1 0 1,1 2 0,0 0-1,21-2 1,7-2-379,-43 8 142,0 0-1,-1 0 1,1-1 0,-1 1 0,1-1-1,-1 1 1,1-1 0,-1 1 0,0-1 0,1 1-1,-1-1 1,0 0 0,1 0 0,-1 0-1,0 0 1,0 0 0,0 0 0,0 0 0,0 0-1,0-1 1,0 1 0,0 0 0,0-1 0,0 1-1,-1 0 1,1-1 0,-1 1 0,1-3-1,-1 1 7,0 0-1,0 0 1,-1 0-1,1 0 0,-1 0 1,0 0-1,0 1 1,0-1-1,0 0 0,0 0 1,-1 1-1,1-1 1,-1 1-1,-2-3 0,3 3 1,-1 0-1,0 0 1,0 1-1,-1-1 1,1 1-1,0-1 1,0 1-1,-1 0 1,1 0-1,0 0 1,-1 0-1,1 0 1,-1 0-1,0 1 1,1-1-1,-1 1 1,1 0-1,-1 0 1,0 0-1,1 0 1,-1 0-1,0 1 1,1-1-1,-5 2 1,-5 1 3,1 0-1,-1 1 1,1 0-1,-12 7 1,10-4 0,1 0 0,0 1 0,0 1 0,1 0 0,0 1 0,0 0 0,1 0 0,1 1 0,0 1 0,-9 13 0,13-17-8,0-1-1,1 1 1,0 0 0,1 0-1,0 0 1,0 1 0,0-1 0,1 1-1,1 0 1,-1 0 0,1-1-1,1 1 1,0 0 0,0 0-1,1 0 1,0 0 0,3 15 0,-2-19-70,1 0 0,-1 1 0,1-1 1,0 0-1,0-1 0,0 1 1,1 0-1,0-1 0,0 0 0,0 0 1,0 0-1,1 0 0,-1-1 1,1 0-1,0 0 0,0 0 0,11 4 1,-8-4-161,1 1 1,0-2-1,0 0 1,0 0-1,0 0 1,0-1-1,1 0 1,-1-1-1,0 0 1,15-3-1,6-5-419</inkml:trace>
  <inkml:trace contextRef="#ctx0" brushRef="#br0" timeOffset="1">633 205 13075,'-6'12'872,"5"-8"-888,-4-4-48,5-6 1176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77 17620,'0'-1'130,"0"0"0,0 0 1,0 0-1,0 0 0,0 0 1,-1 0-1,1 0 0,-1 0 1,1 0-1,0 0 1,-1 0-1,0 0 0,1 0 1,-1 0-1,1 0 0,-1 0 1,0 0-1,0 1 0,0-1 1,1 0-1,-3-1 0,0 1 81,1-1-1,-1 1 1,0 0-1,0 0 1,0 0-1,0 0 1,-6 0 0,0 0 311,0 0 1,-1 1 0,1 0 0,-15 2-1,11 2-292,-1 0 1,1 0-1,1 1 0,-1 1 0,1 0 0,0 0 1,0 1-1,0 1 0,1 0 0,1 1 0,-1 0 1,1 0-1,-14 19 0,17-20-139,1 1 0,-1 0 0,2 1 0,-1 0 0,2 0 0,-1 0 0,-5 19 0,8-22-36,1 0 1,0 0-1,0 1 0,1-1 0,0 0 1,0 0-1,0 0 0,1 1 0,0-1 1,0 0-1,1 0 0,4 10 0,-4-12-43,0 0-1,1 0 0,-1-1 1,1 1-1,0-1 0,0 0 1,0 0-1,1 0 0,0 0 0,-1-1 1,1 1-1,0-1 0,1 0 1,-1 0-1,1-1 0,-1 1 1,1-1-1,0 0 0,0 0 1,0-1-1,0 1 0,0-1 1,0 0-1,0-1 0,7 1 0,-2-1-15,1 0 0,-1-1 0,0 0 0,1-1 0,-1 0-1,0 0 1,0-1 0,0-1 0,-1 0 0,1 0 0,16-10-1,-1-3-21,-1-2-1,-1 0 1,-1-2-1,0 0 1,-2-1-1,0-2 0,-1 0 1,-2 0-1,-1-2 1,0 0-1,20-51 1,-34 72 26,0 1 5,0 1 0,-1-1-1,0 0 1,1 1 0,-1-1 0,-1 0 0,1 0 0,0 0-1,-1 0 1,0 0 0,0 0 0,0 1 0,-1-8 0,0 10-2,1 0 0,0 1 0,-1-1 0,1 0 0,-1 1 0,1-1 1,0 0-1,-1 1 0,0-1 0,1 1 0,-1-1 0,1 1 0,-1-1 0,0 1 1,1 0-1,-1-1 0,0 1 0,1 0 0,-1-1 0,0 1 0,1 0 1,-1 0-1,0-1 0,0 1 0,0 0 0,1 0 0,-1 0 0,0 0 0,0 0 1,1 0-1,-1 0 0,0 1 0,0-1 0,1 0 0,-1 0 0,0 1 1,0-1-1,1 0 0,-2 1 0,-2 1 14,0 0 1,0 0-1,1 1 0,-1-1 1,-6 6-1,2 0-31,1 0 1,0 0-1,1 1 1,0 0-1,0 0 1,1 0-1,0 1 1,1-1-1,-1 1 1,2 0-1,0 1 1,0-1-1,-1 14 1,1-5-93,2 1 1,0-1 0,1 1-1,0 0 1,2-1 0,6 27-1,0-10-142</inkml:trace>
  <inkml:trace contextRef="#ctx0" brushRef="#br0" timeOffset="1">709 526 20380,'-10'27'2129,"5"-10"-1489,7-1-408,3-6-816,3-1 1064,4-6-728,6-1-376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188 352 17884,'4'1'203,"0"0"1,0 0-1,0 0 0,0 0 1,0-1-1,0 1 1,0-1-1,0 0 0,1-1 1,-1 1-1,0-1 1,0 1-1,0-1 1,0 0-1,0-1 0,-1 1 1,1-1-1,0 0 1,-1 0-1,1 0 0,-1 0 1,5-3-1,5-5 184,0 0-1,-1-1 1,0-1-1,13-15 1,-18 18-329,0 0 1,-1-1-1,0 0 1,0 0 0,-1 0-1,-1 0 1,0-1-1,0 0 1,-1 0 0,0 0-1,2-22 1,-5 29-66,1 0 0,-1-1 0,0 1 0,-1-1 0,1 1 0,-1 0 0,1-1 0,-2 1 0,1 0 1,0-1-1,-1 1 0,1 0 0,-1 0 0,0 0 0,-1 0 0,1 1 0,-1-1 0,0 1 0,1-1 0,-1 1 0,-1 0 0,1 0 1,0 0-1,-1 1 0,0-1 0,1 1 0,-1 0 0,0 0 0,0 0 0,0 0 0,-1 1 0,-6-2 0,2 1-13,0 0 1,0 0-1,0 2 0,0-1 0,0 1 0,0 0 0,0 1 1,-1 0-1,1 0 0,0 1 0,-16 5 0,13-2 12,2 0 0,-1 0 0,1 1 0,0 0 0,0 1 0,0 0 0,1 1 0,-13 13 0,11-9 18,0 2 1,0-1 0,2 2 0,0-1 0,0 1 0,1 1 0,1-1 0,0 1-1,2 1 1,0-1 0,0 1 0,-3 30 0,7-37 8,1 0 1,0 1-1,0-1 0,1 0 1,0 0-1,1 0 0,0 0 1,1 0-1,0 0 0,5 10 1,-5-14 4,0 0 1,0-1 0,0 0 0,1 1-1,0-1 1,0-1 0,1 1 0,-1-1 0,1 1-1,0-1 1,0 0 0,0-1 0,1 0 0,-1 1-1,1-2 1,0 1 0,8 2 0,0-2 25,0 0 0,-1-1 0,1-1 0,0 0 0,0-1 1,0 0-1,0-1 0,0-1 0,0 0 0,-1-1 0,1 0 0,-1-1 0,22-10 1,0-2 81,0-1 1,0-2-1,51-39 1,-50 31-32,-1-2 0,-1-1 0,-2-1 0,38-47 0,-68 76-96,-1 0-1,0 0 0,1 0 1,-1 0-1,0 0 0,0 0 0,0-1 1,-1 1-1,2-3 0,-5 1 16,-7 10-5,2 3-12,0 0-1,0 1 1,1 0 0,1 0 0,-1 0 0,2 1-1,0 0 1,0 0 0,1 1 0,0-1-1,-4 21 1,8-30 5,0 0 0,-1 0 0,1 0 0,0 0 0,0 0 0,0 0 0,0 0 0,0-1 1,1 1-1,-1 0 0,0 0 0,1 0 0,0 0 0,-1 0 0,1-1 0,0 1 0,0 0 0,2 2 0,-2-3 4,0 0 0,1 0-1,-1 0 1,0 0 0,1 0 0,-1-1 0,1 1-1,-1 0 1,1-1 0,0 1 0,-1-1 0,1 1-1,-1-1 1,1 0 0,0 0 0,-1 0 0,3 0 0,4 0 29,-1-2 1,1 1 0,0-1-1,-1 0 1,1 0 0,-1-1-1,11-5 1,69-42 265,-56 31-180,53-25 0,-81 43-126,-1 0-1,1 0 0,-1 0 0,1 1 0,-1-1 0,1 1 0,0-1 0,-1 1 0,5 0 1,-6 0-2,0 1 0,0-1 0,0 0 0,0 0 1,0 1-1,0-1 0,0 1 0,0-1 1,0 1-1,0-1 0,0 1 0,-1-1 0,1 1 1,0 0-1,0-1 0,-1 1 0,2 1 1,0 2-5,0 0 0,0 1 1,-1-1-1,1 0 1,-1 1-1,0 0 0,0-1 1,0 8-1,7 25-7,-8-35 13,1 0 1,0 0 0,-1-1-1,1 1 1,0 0-1,0 0 1,0-1-1,0 1 1,1-1 0,-1 1-1,0-1 1,1 0-1,-1 1 1,1-1 0,1 1-1,0-1 5,-1 0 0,1 0-1,-1 0 1,1 0 0,0-1 0,0 1-1,-1-1 1,1 0 0,0 0 0,0 0-1,-1 0 1,1 0 0,0-1 0,0 1-1,3-2 1,39-16 60,-44 18-64,105-58 112,4-3-380,-107 60 221,-1-1 0,1 1 0,0 0 0,-1 1 0,1-1 0,0 0 0,0 1 0,-1 0 0,1-1 0,0 1 0,0 0 0,0 0 0,4 1 0,-7 0 20,1-1 0,-1 0 0,0 0-1,1 0 1,-1 1 0,1-1 0,-1 0 0,1 0 0,-1 1 0,0-1 0,1 0 0,-1 1 0,0-1 0,1 1 0,-1-1 0,0 1-1,1-1 1,-1 0 0,0 1 0,0-1 0,0 1 0,1-1 0,-1 1 0,0-1 0,0 1 0,0 0 0,0 1-23,0-1 0,-1 1 0,1 0 0,0-1 0,-1 1 0,1 0 0,-1-1 0,0 1 0,1 0 0,-1-1 0,-2 3 0,-7 10-267,-1-2 25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19780,'7'18'1393,"1"-5"-1594,-2-1 1578,10 0-865,1-9-232,12 0-8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21805,'4'-4'249,"0"0"0,1 0 0,0 0 0,0 1 0,0-1 0,0 1 0,0 0 0,1 1 0,0-1 1,-1 1-1,1 0 0,0 1 0,0-1 0,0 1 0,6 0 0,6-1 254,0 1-1,1 1 1,31 4 0,-42-3-409,-1 0 0,1 1 1,-1 0-1,1 1 1,-1-1-1,0 1 0,0 1 1,8 4-1,-13-7-84,0 0-1,0 1 1,0-1-1,-1 0 0,1 1 1,0-1-1,-1 1 1,1 0-1,-1-1 1,0 1-1,0 0 1,0 0-1,0 0 0,0 0 1,0 0-1,0 0 1,0 0-1,-1 0 1,1 0-1,-1 0 1,0 1-1,1-1 0,-1 0 1,0 0-1,0 0 1,-1 1-1,1-1 1,0 0-1,-1 0 1,1 0-1,-1 0 1,0 0-1,0 0 0,-1 2 1,-8 13 9,-1-1 1,0 0-1,-2 0 0,0-2 1,0 0-1,-23 19 0,-25 26 95,59-56-105,-1 0 0,1-1 1,0 1-1,0 0 0,0 0 0,0 0 0,1 1 0,0-1 0,-2 5 0,2-7-4,1 0 0,0 0-1,0 0 1,0 0-1,1 0 1,-1 0-1,0-1 1,0 1 0,0 0-1,1 0 1,-1 0-1,0 0 1,1 0 0,-1-1-1,1 1 1,-1 0-1,1 0 1,-1-1-1,1 1 1,-1 0 0,1-1-1,0 1 1,-1 0-1,1-1 1,0 1-1,0-1 1,-1 1 0,1-1-1,0 0 1,0 1-1,0-1 1,0 0-1,0 0 1,-1 1 0,1-1-1,0 0 1,0 0-1,0 0 1,0 0-1,1 0 1,15 2 55,1-1 1,-1-1-1,0 0 1,19-3-1,70-15-545,-85 14 127,37-10-1430,-54 13 1645,1-1 0,-1 1 0,1-1-1,-1 0 1,0-1 0,0 1 0,0-1 0,0 0-1,6-6 1,-3-3-696</inkml:trace>
  <inkml:trace contextRef="#ctx0" brushRef="#br0" timeOffset="1">6 170 16516,'-6'1'2392,"8"2"-1080,8-3-496,7-2 1857,9 0-977,11-1-719,2-2-273,10 1-1176,4 0-240,4 1 552,-1 2-225,-3-1-143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8 145 17868,'-1'0'121,"1"1"0,-1-1 1,1 1-1,-1-1 0,1 1 1,-1-1-1,1 1 0,-1-1 1,1 1-1,0 0 0,-1-1 1,1 1-1,0 0 0,-1-1 0,1 1 1,0 0-1,0-1 0,0 1 1,0 0-1,0 0 0,-1-1 1,1 1-1,1 0 0,-1-1 0,0 2 1,1-1 2,-1-1 1,1 1-1,0-1 0,-1 0 1,1 1-1,0-1 1,0 0-1,-1 0 0,1 0 1,0 0-1,0 1 1,-1-1-1,1 0 1,0 0-1,0 0 0,-1 0 1,1-1-1,1 1 1,7-2 410,-1 1 0,-1-2-1,13-4 1,-6 1-268,-2 0 0,1-2 0,-1 1 0,16-13-1,-24 16-219,1 0 0,-1-1-1,1 1 1,-1-1 0,0 0-1,-1 0 1,1 0 0,-1-1-1,0 1 1,0-1 0,-1 1-1,3-11 1,-4 15-42,-1-1 0,1 1 1,-1 0-1,0 0 0,0 0 0,0 0 1,0 0-1,0 0 0,0-1 0,0 1 1,0 0-1,0 0 0,-1 0 0,1 0 0,0 0 1,-1 0-1,1 0 0,0 0 0,-2-2 1,1 2-3,1 1 1,-1-1 0,0 1-1,0-1 1,1 1 0,-1-1-1,0 1 1,0 0 0,0-1-1,0 1 1,1 0 0,-1 0-1,0 0 1,0 0 0,0 0-1,0 0 1,0 0 0,0 0-1,-1 0 1,-2 1-2,1 0 1,-1 0 0,0 0-1,0 0 1,1 1 0,-1-1-1,1 1 1,-1 0-1,-4 4 1,-1 1-10,1 1 1,1 0-1,0 1 0,0-1 1,0 1-1,-8 17 0,12-21 7,1-1 0,0 0 0,0 1 1,0-1-1,1 1 0,0-1 0,0 1 0,0-1 0,0 1 0,1 0 0,0 0 0,0 0 0,0-1 0,0 1 0,1 0 0,0-1 0,0 1 1,2 5-1,-2-7 3,1-1 0,-1 1 1,1-1-1,0 0 0,0 0 0,0 0 1,0 0-1,1 0 0,-1 0 1,0-1-1,1 1 0,-1-1 1,1 0-1,0 1 0,-1-1 1,1 0-1,0 0 0,0-1 1,-1 1-1,1-1 0,5 1 0,4 0 18,0 0-1,0-1 0,24-4 0,-17 1 8,1-1-1,-1-1 1,1-1 0,-1-1-1,-1 0 1,33-19 0,-28 12 0,0-1 1,-1-2 0,-1 0 0,28-28-1,-34 25-27,-10 14-12,-8 11-15,-2 5 50,0 1-1,0-1 1,1 1-1,0 0 1,1 0-1,-3 22 1,6-30-46,0 1 1,-1 0 0,2-1 0,-1 1 0,0-1-1,1 1 1,-1-1 0,1 1 0,0-1 0,0 1-1,3 5 1,-3-7-51,0-1 0,1 1 0,-1 0 0,0-1 0,1 1 0,0-1 0,-1 0 0,1 1 0,0-1 0,-1 0 0,1 0 0,0 0 0,0 0 0,0 0 0,0 0 0,0-1 0,0 1-1,0-1 1,0 1 0,0-1 0,3 0 0,-2 0 9,-1 0 1,1 0-1,-1 0 0,1 0 0,-1 0 0,1-1 0,-1 0 0,0 1 0,1-1 0,-1 0 0,5-2 0,9-7-413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18868,'-6'-3'2160,"4"3"-1439,3 4-793,2 2 3608,7-3-3056,-2-2-87,2 0-209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57 18428,'0'-2'169,"0"-1"0,0 1 0,0 0 0,0 0-1,-1 0 1,1-1 0,-1 1 0,1 0 0,-1 0 0,0 0 0,0 0 0,0 0 0,0 0 0,0 0-1,0 0 1,0 0 0,-1 1 0,1-1 0,-1 0 0,1 1 0,-1-1 0,0 1 0,0 0 0,1 0 0,-1-1-1,0 1 1,0 0 0,0 0 0,0 1 0,0-1 0,0 0 0,-1 1 0,1-1 0,0 1 0,-3-1-1,-1 1 20,-1 0 0,0 0 0,1 1 0,-1-1 0,1 1 0,-1 1 0,1-1 0,-1 1 0,1 0 0,-11 6 0,8-3-171,-1 1 0,1 0 0,-1 1 0,2 0 0,-1 1 0,1 0 0,0 0 0,1 0 0,0 1 0,0 0 0,1 1 0,0-1 0,1 1-1,0 1 1,0-1 0,1 0 0,1 1 0,-1 0 0,-1 14 0,5-22-23,-1-1 0,1 1 0,0 0 0,0-1 0,1 1 0,-1-1 0,0 1 0,1-1 0,0 1 0,-1-1 0,1 0 0,0 1-1,0-1 1,0 0 0,1 1 0,-1-1 0,1 0 0,-1 0 0,3 3 0,0-3-36,-1 1 0,0-1 0,0 0 1,1 0-1,-1 0 0,1-1 0,0 1 0,-1-1 0,1 0 0,0 0 0,6 1 1,3-1-299,1 0 0,-1-1 0,1 0 0,0-1 1,-1-1-1,18-4 0,-11 1-165,-1-1 0,1-1 0,-1-1 0,-1 0 0,1-2 0,33-22 0,-1-12-613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24 15955,'0'-1'70,"0"1"-1,0-1 0,0 0 1,1 0-1,-1 0 0,0 0 1,0 0-1,0 0 0,0 1 1,-1-1-1,1 0 0,0 0 1,0 0-1,0 0 0,-1 1 1,1-1-1,0 0 0,-1 0 0,1 0 1,-1 1-1,1-1 0,-1 0 1,1 1-1,-1-1 0,0 0 1,1 1-1,-1-1 0,0 1 1,-1-2-1,0 3 2,1 0 1,-1-1-1,0 1 0,0 0 0,1 0 1,-1 0-1,1 0 0,-1 0 0,1 0 0,-1 1 1,1-1-1,0 0 0,-1 1 0,1-1 1,0 1-1,0-1 0,-1 3 0,-7 11 408,0 0 0,2 0-1,-1 1 1,2-1-1,-5 20 1,-18 87 872,26-107-1249,1 0 1,1 0 0,0 0-1,1 0 1,1 0 0,0 0-1,6 26 1,-6-37-99,0 1-1,1 0 1,-1-1-1,1 0 1,0 1-1,1-1 1,-1 0-1,1 0 1,0 0-1,0 0 1,0-1-1,0 1 1,1-1-1,-1 1 1,1-1 0,0-1-1,0 1 1,0 0-1,0-1 1,0 0-1,1 0 1,-1 0-1,1-1 1,0 1-1,-1-1 1,1 0-1,8 0 1,-5-1-22,-1 0 1,1 0-1,-1-1 0,1 0 1,-1-1-1,1 0 0,-1 0 1,0-1-1,0 1 0,0-2 1,0 1-1,9-7 0,-6 5-29,0-1 0,1 1 0,20-6 0,-30 11 45,-1 0 0,1 0 0,-1-1 0,1 1 0,-1 0 0,1 0 0,0 0 0,-1 0 0,1 0 0,-1 0 0,1 0 0,0 0 0,-1 1 0,1-1 0,-1 0 0,1 0 0,-1 0 0,1 1 0,-1-1 0,1 0 0,-1 0 0,1 1 0,-1-1 0,1 1 0,-1-1 0,1 0 0,-1 1 0,1 0 0,0 1 4,0-1 1,-1 1-1,1-1 0,-1 1 1,1 0-1,-1-1 0,0 1 0,1 0 1,-1-1-1,0 3 0,-5 40 181,4-42-167,-1 11 130,-2 0-1,0 0 1,0 0 0,-1-1 0,-9 16 0,12-24-75,-1 0-1,0 1 1,0-2 0,0 1 0,-1 0-1,1-1 1,-8 7 0,9-9-41,-1 1 0,1-1 0,0 0-1,0 0 1,0 0 0,-1 0 0,1-1 0,-1 1 0,1-1-1,0 1 1,-1-1 0,1 0 0,-1 0 0,1 0 0,-1 0-1,-4-1 1,4 0-125,0 0 0,-1-1 0,1 1 0,0-1 0,0 0 0,0 0 0,0 0 0,0 0 0,1 0 0,-1-1-1,1 1 1,-1-1 0,1 0 0,0 0 0,0 0 0,0 0 0,0 0 0,1 0 0,-3-7 0,2 5-87,0 0 0,0-1 0,0 1 0,1 0 0,0-1 0,0 1 0,1-1 1,0 0-1,0 1 0,0-1 0,0 1 0,2-7 0,9-9-712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17692,'-7'5'376,"1"0"0,-1 1-1,1-1 1,0 1 0,1 1 0,-1-1 0,1 1 0,0 0 0,1 0 0,0 0 0,0 1-1,-4 11 1,-3 12 749,-13 55 0,-1 41 157,22-107-1133,1 0-1,1 0 1,1 0-1,4 28 0,-4-45-128,0-1 0,1 1-1,-1-1 1,1 1-1,0-1 1,0 0-1,0 1 1,0-1-1,0 0 1,0 1 0,1-1-1,-1 0 1,1 0-1,0 0 1,-1 0-1,1 0 1,0-1-1,3 3 1,-2-2 3,0-1-1,0 0 1,0 1-1,1-1 1,-1 0 0,0-1-1,1 1 1,-1 0-1,0-1 1,1 0 0,-1 0-1,5 0 1,7-2 52,1-1 0,-1-1 0,0 0 0,25-10 1,-38 13-69,123-55 379,-16 6-27,-106 49-335,0 0 0,0-1 0,0 1 0,0 0-1,0 1 1,1-1 0,-1 1 0,0-1 0,0 1 0,6 0 0,-8 0-15,-1 1-1,1-1 1,-1 0 0,1 0 0,-1 0 0,1 1 0,-1-1 0,1 0 0,-1 1 0,1-1 0,-1 1 0,1-1 0,-1 0 0,1 1 0,-1-1 0,0 1-1,1-1 1,-1 1 0,0-1 0,0 1 0,1 0 0,-1 1 4,1 0 1,-1 0-1,0 0 0,0-1 0,0 1 0,0 0 0,0 0 1,0 0-1,-1 3 0,-3 8 36,-4 20-26,8-32-21,0 0-1,0 0 0,0 0 1,0-1-1,0 1 1,0 0-1,1 0 0,-1 0 1,0-1-1,0 1 1,0 0-1,1 0 0,-1-1 1,0 1-1,1 0 1,-1-1-1,1 1 0,-1 0 1,1-1-1,-1 1 1,1-1-1,0 1 0,-1-1 1,1 1-1,-1-1 1,1 1-1,0-1 0,0 1 1,-1-1-1,1 0 1,0 0-1,0 1 0,-1-1 1,3 0-1,5 0 4,0 0-1,1-1 1,-1 0-1,0 0 1,0-1-1,1 0 1,-1 0-1,10-6 1,9-1 1,-7 3-5,-10 3-4,0-1-1,0 2 0,0-1 0,0 1 0,1 1 0,-1 0 0,12 0 1,-21 2 0,0-1 0,1 0 1,-1 1-1,0-1 1,0 0-1,0 1 1,0 0-1,0-1 0,0 1 1,0 0-1,0-1 1,0 1-1,0 0 0,0 0 1,-1 0-1,1 0 1,0 0-1,0 0 1,-1 0-1,1 0 0,-1 0 1,1 0-1,-1 0 1,1 0-1,-1 0 1,0 0-1,0 1 0,1-1 1,-1 0-1,0 0 1,0 0-1,0 1 0,0-1 1,0 0-1,-1 0 1,1 0-1,0 1 1,-1 1-1,-1 7-7,-1 1 1,0 0-1,-6 13 0,4-12-85,2-7 238,4-7-149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40 197 15059,'20'4'6477,"-17"-4"-6156,-1 1 0,1 0 0,0-1 1,-1 1-1,1-1 0,0 1 0,-1-1 0,4-1 1,4 0-131,-1-1 1,1-1 0,-1 1-1,0-2 1,0 1 0,0-1-1,-1-1 1,1 0 0,-1 0-1,0 0 1,0-1 0,-1 0-1,0-1 1,0 1 0,0-2-1,-1 1 1,0-1 0,0 1-1,-1-2 1,0 1 0,6-14-1,-10 20-185,0 0 0,-1 0 0,1 0-1,0 0 1,-1 0 0,1 0-1,-1 0 1,0 0 0,0 0 0,0 0-1,0 0 1,0 0 0,0 0 0,0 0-1,-1 0 1,1 0 0,-1 0-1,1 0 1,-1 0 0,0 0 0,0 1-1,0-1 1,0 0 0,0 0-1,0 1 1,0-1 0,-1 0 0,1 1-1,0 0 1,-1-1 0,0 1-1,1 0 1,-4-2 0,2 1-2,-1 1-1,0 0 1,0 0 0,0 0 0,0 0 0,0 1-1,0 0 1,0 0 0,-1 0 0,1 0-1,0 0 1,0 1 0,0 0 0,0 0-1,-7 2 1,-2 3-2,0 0-1,0 0 1,0 2-1,1-1 1,0 2-1,-12 9 1,17-12-8,0 0 0,1 1 0,0-1 0,0 1 0,0 1 0,1-1 0,0 1 0,0 0 0,1 0 0,-5 13 1,8-19 5,1-1 0,-1 1 0,1 0 0,-1-1 1,1 1-1,0 0 0,0 0 0,0-1 0,0 1 1,0 0-1,0-1 0,0 1 0,1 0 0,-1-1 1,1 1-1,-1 0 0,1-1 0,-1 1 1,1-1-1,0 1 0,0-1 0,0 1 0,0-1 1,0 0-1,0 1 0,0-1 0,1 0 0,-1 0 1,0 0-1,1 0 0,-1 0 0,0 0 1,1 0-1,-1 0 0,1-1 0,0 1 0,2 0 1,5 2 3,0-1 1,1-1 0,-1 1 0,0-2 0,17 1 0,13-5 18,0-1 0,0-2 0,-1-1 0,61-23 1,11-1 35,-109 31-59,1 1 1,-1-1-1,1 1 1,0-1 0,-1 1-1,1 0 1,0 0 0,0 0-1,-1 0 1,1 0-1,0 0 1,-1 0 0,1 1-1,0-1 1,-1 1 0,3 0-1,-3 0 1,1 1-1,0-1 1,-1 1 0,1 0-1,-1 0 1,0-1-1,1 1 1,-1 0-1,1 4 1,3 2-1,-4-5 0,1-1 0,0 0 1,0 0-1,0 1 1,0-1-1,1 0 1,-1-1-1,0 1 1,1 0-1,-1-1 0,1 1 1,0-1-1,0 0 1,-1 0-1,1 0 1,0 0-1,0 0 1,0-1-1,0 1 1,0-1-1,5 0 0,8 0 3,-1-1-1,0-1 0,17-3 0,-9 1-19,-15 3 11,-2 0-13,0 0-1,1 0 0,-1 1 0,0 0 0,9 1 0,-14-1 14,0 0 0,0 0 0,0 0 0,0 0 0,0 1-1,0-1 1,0 1 0,0-1 0,-1 0 0,1 1 0,0-1 0,0 1 0,0 0 0,-1-1 0,1 1 0,0 0-1,-1-1 1,1 1 0,-1 0 0,1 0 0,-1 0 0,1-1 0,-1 1 0,1 0 0,-1 0 0,0 0 0,1 0-1,-1 0 1,0 0 0,0 0 0,0 0 0,0 0 0,0 0 0,0 0 0,0 0 0,0 0 0,0-1 0,0 1 0,0 0-1,-1 0 1,1 0 0,-1 2 0,-19 50-366,14-40-128,1 1 0,-6 21 0,10-24 240,9-8-96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4:2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17268,'0'0'29,"0"0"-1,0 0 1,0 0 0,0 0 0,0 1 0,0-1 0,0 0-1,0 0 1,-1 0 0,1 0 0,0 0 0,0 1 0,0-1 0,0 0-1,0 0 1,0 0 0,0 0 0,0 1 0,0-1 0,0 0-1,0 0 1,0 0 0,0 0 0,0 1 0,0-1 0,0 0 0,0 0-1,0 0 1,0 0 0,1 1 0,-1-1 0,0 0 0,0 0-1,0 0 1,0 0 0,0 0 0,0 0 0,0 1 0,0-1 0,1 0-1,-1 0 1,0 0 0,0 0 0,0 0 0,13 4 388,21-4-95,53-13 674,-14 1-470,833-52 1246,13 69-3270,-286 3 388,-248-9 772,521 3 1222,-4 31 1211,344 73 913,-1192-101-2971,327 16-1451,-360-21 1304,0-2 0,0-1 1,0 0-1,-1-1 1,34-12-1,-6-9-330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99 19324,'1'-4'276,"1"-1"1,-1 0-1,0 0 0,0 1 1,-1-1-1,1 0 0,-1 0 1,0 0-1,0 0 0,-1 0 0,1 0 1,-1 0-1,-2-5 0,3 8-172,-1 0-1,0 1 0,0-1 1,1 1-1,-1 0 0,0-1 1,0 1-1,0 0 1,0-1-1,-1 1 0,1 0 1,0 0-1,0 0 0,-1 0 1,1 0-1,-1 0 0,-1 0 1,1 0-4,-1 0 1,1 1-1,-1 0 1,1-1-1,-1 1 1,1 0-1,-1 0 1,1 0-1,0 1 1,-1-1-1,1 0 1,-1 1-1,1 0 1,-5 1-1,-3 3-32,0 0 0,1 0 0,-1 1 0,1 0 0,0 1 0,1 0 0,0 0 0,0 1 0,0 0 0,1 1 0,0-1 0,1 1 0,-7 13 0,-1 2 18,2 1-1,1 1 1,0 0 0,-6 31 0,11-36-9,1 1-1,1 1 1,1-1 0,2 1 0,0-1 0,1 1 0,4 30 0,-2-39-71,0 0 1,2 0 0,-1-1-1,2 1 1,0-1 0,0 0-1,1 0 1,1-1 0,0 1-1,1-1 1,0-1-1,18 20 1,-95-110-7723,-7-24 4011,-7-10 4769,85 116-525,0-1-1,1 0 1,-1 0 0,1 0-1,0 0 1,0 0-1,0 0 1,0-1 0,0 0-1,4 2 1,4 1-55,0-1 1,21 2 0,-9-2-825,0-2 0,0-1 1,24-2-1,-34 0 251,0 0 1,0-1-1,0-1 0,0 0 0,-1 0 1,14-7-1,28-18-334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 18756,'0'0'77,"0"-1"-1,0 1 1,-1 0-1,1 0 1,0-1-1,0 1 1,0 0-1,-1 0 1,1-1-1,0 1 1,-1 0-1,1 0 1,0 0-1,0 0 1,-1 0-1,1-1 1,0 1-1,-1 0 1,1 0-1,0 0 1,-1 0-1,1 0 1,0 0-1,-1 0 1,1 0-1,0 0 1,-1 0-1,1 0 1,0 0 0,-1 0-1,1 1 1,-15 6 874,-11 14 609,15-9-1291,1 0 0,0 1 1,1 0-1,0 1 0,1-1 1,1 2-1,0-1 0,1 1 0,-7 26 1,6-18-230,2 1 1,1 0 0,0 0-1,2 1 1,2 39-1,0-54-72,1-1-1,0 0 1,1 0 0,0 1-1,0-1 1,1-1-1,0 1 1,1 0-1,0-1 1,5 9-1,-6-13 1,0 0 0,0 0 0,0-1 0,0 0 0,1 1-1,-1-1 1,1 0 0,0-1 0,0 1 0,0-1 0,0 0 0,0 0-1,1 0 1,-1 0 0,1-1 0,-1 1 0,1-1 0,-1 0 0,1-1-1,0 1 1,6-1 0,26-4-188,3-13-71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21036,'-3'8'1793,"-7"12"-1337,-4 3-200,-2 13 768,-1 4-360,-5 9-280,1 2-135,-5 4-153,0-4-40,3 0-48,2-6-64,1-9-601,3-8-239,1-18 744,0-9-160,12-12-104</inkml:trace>
  <inkml:trace contextRef="#ctx0" brushRef="#br0" timeOffset="1">0 112 20524,'7'5'1801,"5"3"-1241,-1 4-296,9 2 1008,3 3-464,6 5-704,4-1-376,4-1-752,0-4-264,-1-3 952,-1-7-208,-2-9-305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18636,'15'-3'2072,"10"4"-1079,-2 5-385,7 7 1104,0 3-304,-2 8-431,1 6-225,-9 12-384,-7 6-88,-14 10-176,-8 3-24,-17 4-224,-5-1-168,-9-6-424,-5-7 632,4-11-112,3-10-80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17436,'0'6'2264,"4"-3"-1032,6-3-431,16-2 1655,4-1-663,13 0-617,4 2-288,6 0-384,3 1-264,-1 4-440,-5 2-384,-10 1-816,-7 0 263,-11-3 721,-8-1-304,-13-3-200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18436,'18'21'2288,"14"-13"-1143,8-7-465,14-4 1232,7-3-423,7-8-697,4 1-720,-3-5 184,-10-5-200,-9 0-272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 21285,'6'-5'2016,"-6"13"-1392,-6 3-272,-7 8 1313,-4 5-633,-9 13-680,-4 9-168,-6 11-232,-4 1-32,0 2-144,-1-3-104,5-4-400,3-5-257,8-15-831,4-15 1368,11-19-224,1-12-216</inkml:trace>
  <inkml:trace contextRef="#ctx0" brushRef="#br0" timeOffset="1">42 51 20276,'16'11'2145,"-1"6"-1529,10 9-296,2 6 1296,9 9-920,3 4-279,6 6-625,4-1-425,-2-5 553,-1-7-128,-3-9-80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90 557 16163,'-2'6'369,"0"0"-1,-1-1 0,1 1 1,-1-1-1,-1 1 0,1-1 0,-1 0 1,-8 9-1,-12 18 980,19-24-1081,0 1 0,1 0 1,1 0-1,-1 0 0,2 0 1,-4 19-1,5-27-252,1 1 1,0 0-1,0 0 1,0 0-1,0-1 1,0 1-1,0 0 1,0 0-1,0 0 0,1-1 1,-1 1-1,1 0 1,-1-1-1,1 1 1,0 0-1,0-1 1,0 1-1,0-1 1,0 1-1,0-1 1,0 1-1,0-1 0,1 0 1,-1 1-1,0-1 1,1 0-1,-1 0 1,1 0-1,-1 0 1,1-1-1,0 1 1,-1 0-1,1-1 0,0 1 1,0-1-1,-1 1 1,1-1-1,0 0 1,0 1-1,0-1 1,-1 0-1,1-1 1,3 1-1,0 0 20,0-1 1,1 0-1,-1 0 0,0 0 0,0-1 1,0 0-1,0 0 0,0 0 0,0 0 1,0-1-1,-1 0 0,1 0 0,-1 0 1,0 0-1,0-1 0,0 1 0,0-1 1,-1 0-1,0-1 0,1 1 0,-1 0 1,4-10-1,-1 2 48,0 0 1,-1 0-1,-1 0 1,0-1-1,0 0 0,-2 1 1,1-1-1,0-15 1,-3 26-72,0-9 56,1 1 0,-3-22-1,2 31-64,0-1 0,-1 1 0,1-1 0,0 1 0,0 0 0,-1-1 0,1 1 0,-1-1 0,1 1 0,-1 0 0,1 0 0,-1-1 0,0 1-1,0 0 1,1 0 0,-1 0 0,0-1 0,0 1 0,0 0 0,-1 0 0,1 1 0,0-1 0,0 0 0,0 0 0,-1 1 0,1-1 0,0 0 0,-1 1 0,1-1-1,-3 0 1,3 2-4,-1-1 0,1 1 0,-1-1-1,1 1 1,-1-1 0,1 1 0,-1 0 0,1 0-1,-1 0 1,1 0 0,0 0 0,-1 0-1,1 0 1,0 0 0,0 0 0,0 1 0,0-1-1,0 0 1,0 1 0,0-1 0,1 1-1,-1-1 1,0 1 0,1-1 0,-1 1 0,1 0-1,-1 2 1,-1 6-1,-1 1 0,-1 18 0,4-23 4,-1-1 0,1 1-1,0 0 1,1-1 0,0 1-1,0-1 1,0 1 0,0-1 0,1 1-1,3 6 1,-4-10-1,0 0-1,0 0 1,0 0-1,1 0 1,-1 0 0,0-1-1,1 1 1,0 0 0,-1-1-1,1 0 1,0 1-1,0-1 1,0 0 0,0 0-1,0 0 1,0 0 0,0 0-1,0 0 1,0-1-1,0 1 1,0-1 0,1 1-1,-1-1 1,0 0 0,0 0-1,1 0 1,-1 0-1,0 0 1,2-1 0,2-1-3,0 1 1,0-1-1,0 0 1,-1-1-1,1 1 0,-1-1 1,0 0-1,0-1 1,0 1-1,0-1 1,0 0-1,-1 0 1,6-6-1,3-6 1,-1 0 0,19-31-1,-4-1 10,-3-2-1,-1-1 0,-3 0 0,-2-2 1,-3 0-1,14-86 0,-26 125-12,3-29-37,-6 39 39,0 1 0,0 0-1,0 0 1,0 0 0,-1-1 0,1 1 0,-1 0 0,0 0 0,1 0 0,-3-3 0,3 5 3,0 1 0,0 0 1,0-1-1,0 1 0,-1 0 1,1 0-1,0-1 0,0 1 1,0 0-1,-1 0 1,1-1-1,0 1 0,0 0 1,-1 0-1,1 0 0,0-1 1,-1 1-1,1 0 0,0 0 1,0 0-1,-1 0 0,1 0 1,0 0-1,-1 0 0,1 0 1,0 0-1,-1 0 0,1 0 1,0 0-1,-1 0 0,1 0 1,0 0-1,-1 0 0,-10 9-17,-6 17-5,11-11 28,1 0 1,0 1 0,1 0-1,1 0 1,1 0-1,-2 17 1,3 100 51,2-110-49,0 62-15,5 0 0,26 141-1,-31-224 3,5 20-10,-6-21 14,0-1 0,0 1 0,1 0 0,-1-1 0,0 1 0,1 0 0,-1-1 0,0 1 0,1-1 0,-1 1 0,0 0 0,1-1 1,-1 1-1,1-1 0,-1 1 0,1-1 0,0 0 0,-1 1 0,1-1 0,-1 1 0,1-1 0,1 1 0,-2-2 1,1 1-1,-1 0 1,0-1 0,1 1-1,-1-1 1,0 1 0,1-1-1,-1 1 1,0-1-1,1 1 1,-1-1 0,0 1-1,0-1 1,0 1 0,1-1-1,-1 1 1,0-1 0,0 1-1,0-1 1,0 0-1,0 1 1,0-1 0,0 1-1,0-1 1,0 1 0,-1-1-1,1 1 1,0-2 0,-4-19 39,-12-35 18,-39-92 0,-2-5-32,56 151-23,0 0-1,1 0 0,0 0 0,-1 0 0,1 0 0,0 0 1,0 0-1,0 0 0,0-2 0,0 3-10,0 0-1,1 1 1,-1-1 0,0 1-1,0-1 1,1 1-1,-1-1 1,0 1 0,1-1-1,-1 1 1,0-1 0,1 1-1,-1-1 1,1 1-1,-1-1 1,1 1 0,-1 0-1,1-1 1,-1 1 0,1 0-1,0-1 1,2 0-90,0 1 0,0 0 1,1-1-1,-1 1 0,0 0 0,0 1 1,1-1-1,-1 0 0,0 1 1,4 1-1,14 2-361,0-2 0,0 0 0,25-1-1,2-2-114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20212,'0'0'1809,"6"1"-1233,4 1-256,3 1 784,1 1-256,2 2-376,-1 1-184,-1 1-224,2 1-112,-3 0-248,2-2-208,-2-3-512,2-2-288,-4-7 928,0-5-240,1-8-169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17708,'-4'14'2128,"-3"5"-1368,-6 9-287,-3 2 1111,0 6-656,-1 6-232,1 2-288,1 2-80,2-3-280,0 0-120,6 2-176,0-5-120,4-4-320,0-6-256,3-13 688,4-7-176,5-20-104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17468,'2'-4'2384,"-1"-2"-1440,1 3-351,-1 0 1375,2 9-688,-2 4-272,2 9-463,-1 5-177,-2 3-232,0 3-104,-2 0-272,1-1-216,1-6-593,0-3-263,-2-10 1864,2-8-888,-4-7-184,0-6-104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14931,'0'-1'172,"0"-1"0,0 1-1,1 0 1,-1-1 0,0 1 0,1-1-1,0 1 1,-1 0 0,1-1 0,0 1-1,-1 0 1,1 0 0,0-1 0,0 1-1,0 0 1,0 0 0,0 0-1,0 0 1,1 0 0,-1 1 0,0-1-1,0 0 1,1 0 0,-1 1 0,0-1-1,1 1 1,-1-1 0,0 1 0,1 0-1,-1-1 1,1 1 0,-1 0 0,4 0-1,4-1 350,0 1 0,1 0 0,-1 1 0,11 1-1,-3 2-264,0-1-1,0 2 0,-1 0 1,1 1-1,-1 1 1,-1 1-1,1 0 0,-1 1 1,27 21-1,-35-24-243,0 0-1,0 0 1,-1 1 0,0 0-1,-1 0 1,0 1 0,0 0-1,0 0 1,3 9 0,-5-10-6,-1-1 0,-1 0 0,1 1 0,-1-1 1,0 1-1,0-1 0,-1 1 0,0-1 0,0 1 0,-1-1 0,0 1 1,0-1-1,-3 13 0,1-13 24,1 1 1,-1-1-1,0 0 1,0 0 0,-1-1-1,0 1 1,0-1-1,0 0 1,-1 0-1,0 0 1,1 0-1,-2-1 1,1 0-1,0 0 1,-1 0-1,0-1 1,-8 4-1,5-3-24,0 0-1,0-1 1,0-1-1,-1 1 1,1-1-1,-1-1 0,1 0 1,-1 0-1,0-1 1,0 0-1,-13-2 1,18 0-74,0 1 1,0-1-1,0 0 1,0 0-1,0 0 1,0-1-1,1 0 1,-9-6-1,-18-10-259,15 13 25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16924,'-5'8'1896,"5"2"-896,2 2-248,5 8 1025,0 3-217,5 4-384,-1 0-135,3 1-273,1 0-144,2-5-456,0-4-280,2-11-512,2-3-336,-2-8-1097,0-7 1633,-5-7-336,-1-8-352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17980,'-12'32'1912,"-3"2"-1064,-4 5-327,-1 8 951,-2 7-256,4-2-472,1-2-296,5-1-936,2-5-424,10-18 752,4-9-176,8-15-168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18060,'1'-6'1952,"-1"5"-1152,-1 2-367,1 9 1055,-2 6-344,2 7-392,-1 4-216,-1 8-320,0 3-80,0 5-56,1-3-32,1-5-368,-2-5-288,2-11-344,-1-8 768,-2-17-168,2-10-120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18596,'0'42'622,"2"0"0,3 0 0,1 0 1,1-1-1,14 42 0,-19-79-613,-1-1 0,0 1 1,1 0-1,-1-1 0,1 1 1,3 3-1,-5-7-4,0 1 0,1-1 0,-1 0 0,1 1 1,-1-1-1,1 1 0,-1-1 0,1 0 0,-1 1 0,1-1 1,0 0-1,-1 1 0,1-1 0,-1 0 0,1 0 0,0 0 0,-1 0 1,1 0-1,0 0 0,-1 0 0,1 0 0,0 0 0,-1 0 1,1 0-1,0 0 0,-1 0 0,1 0 0,-1 0 0,1-1 0,0 1 1,-1 0-1,1 0 0,-1-1 0,1 1 0,-1 0 0,1-1 1,-1 1-1,1-1 0,-1 1 0,1-1 0,-1 1 0,1-1 1,8-9 54,-1 1 0,-1-1 1,1-1-1,-1 1 1,-1-1-1,6-13 1,8-14 21,-7 15-127,22-38-216,81-106 0,-74 122 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18300,'-5'14'5394,"-6"30"-3729,3 13-1388,-1 103 1,10-148-684,1-15-667,2-18 190,-4-3 485,0 0-135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5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 19148,'-6'32'1592,"8"-2"-1143,3-3-233,11-1 688,0-2-296,5-11-176,5-8-48,1-15-96,3-9 0,-2-10-32,0-4-16,0-4-40,-4 0-80,-3 2-384,-2 5-304,-9 9 456,-3 4-104,-5 7-128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93 197 16876,'-6'9'390,"2"0"1,-1 1 0,1-1 0,1 1 0,0 0 0,0-1 0,1 2 0,0-1-1,0 13 1,0 16 381,4 43 1,-1-39-417,3 116 308,8-1 1,31 161 0,-93-506 701,6 36-1144,38 126-220,1 4-14,0-1-1,-3-37 0,7 58 11,1 0 1,0 1-1,0-1 1,0 0-1,0 0 0,0 1 1,0-1-1,0 0 0,0 0 1,1 1-1,-1-1 1,0 0-1,0 1 0,1-1 1,-1 0-1,0 1 1,1-1-1,-1 0 0,0 1 1,1-1-1,-1 0 1,1 1-1,-1-1 0,1 1 1,0-1-1,-1 1 0,1-1 1,-1 1-1,1 0 1,0-1-1,-1 1 0,1 0 1,0-1-1,0 1 1,2 0-33,1 0 1,-1 0-1,0 0 1,0 0-1,0 1 1,6 1-1,2 0-166,18 2-1074,0-1 0,0-2 0,58-4 0,-68 1 607,-1-1 1,1 0-1,-1-2 0,0 0 0,0-1 1,-1-1-1,23-12 0,-36 16 757,1 0 1,-1 0-1,0 0 1,0 0-1,0-1 1,0 1-1,0-1 1,-1 0-1,1-1 0,-1 1 1,0 0-1,-1-1 1,1 0-1,-1 1 1,0-1-1,2-6 1,-4 11-38,0-1 1,0 1 0,0-1-1,0 1 1,0 0 0,0-1-1,0 1 1,0 0 0,0-1-1,0 1 1,0-1 0,0 1-1,0 0 1,0-1-1,-1 1 1,1 0 0,0-1-1,0 1 1,0 0 0,-1-1-1,1 1 1,0 0 0,0 0-1,-1-1 1,1 1 0,0 0-1,0 0 1,-1-1 0,1 1-1,0 0 1,-1 0 0,1 0-1,0 0 1,-1-1 0,1 1-1,-1 0 1,1 0 0,0 0-1,-1 0 1,1 0 0,0 0-1,-1 0 1,1 0 0,-1 0-1,1 0 1,0 0 0,-1 0-1,1 0 1,0 1 0,-1-1-1,1 0 1,0 0 0,-1 0-1,1 0 1,0 1-1,-1-1 1,1 0 0,0 0-1,-1 1 1,-21 13 1692,17-8-1534,1 0 0,0 1 0,0-1 0,1 1 0,-1 0 1,1 0-1,1 0 0,-1 0 0,1 1 0,1-1 0,-2 11 0,3-14-171,-1 1-1,1-1 1,0 0-1,0 1 1,1-1-1,0 0 1,-1 0-1,1 1 1,3 6-1,-3-9-23,0 0 0,0 0-1,1 0 1,-1 0 0,0 0-1,1 0 1,-1-1 0,1 1 0,0-1-1,-1 1 1,1-1 0,0 1-1,0-1 1,0 0 0,0 0-1,0 0 1,0 0 0,0 0 0,3 0-1,-2-1 4,0 1 0,0-1-1,1 0 1,-1 0 0,0 0 0,0-1-1,0 1 1,0-1 0,0 0-1,0 0 1,0 0 0,0 0-1,0 0 1,0-1 0,0 1-1,-1-1 1,1 0 0,0 1-1,-1-1 1,0-1 0,3-2 0,4-4 68,0 0 0,-1-1 0,13-20 0,42-88 219,-48 86-217,2 0 1,1 1 0,24-33-1,-35 55-89,13-14 8,-2-1 1,31-54-1,-45 70-7,0-1 0,-1 0 1,0 0-1,0 0 0,-1 0 0,0 0 0,0-1 0,-1 1 0,0-1 0,-1 1 1,0-1-1,-1 1 0,-3-18 0,3 24 1,1 0-1,-2-1 1,1 1-1,0 0 1,0 1-1,-1-1 1,0 0-1,1 0 1,-1 1-1,0-1 1,-4-3-1,5 5 0,0 0-1,0 0 0,0 0 0,-1 0 0,1 1 0,0-1 0,0 0 0,0 1 0,-1-1 0,1 1 0,0 0 1,-1-1-1,1 1 0,0 0 0,-1 0 0,1 0 0,0 0 0,-1 0 0,1 0 0,0 0 0,-1 0 0,1 0 1,0 1-1,0-1 0,-1 1 0,1-1 0,0 1 0,0-1 0,-1 1 0,1 0 0,-1 0 0,-4 4-2,0 1 0,1-1 0,0 1 0,0 0-1,1 0 1,-1 0 0,1 1 0,1-1 0,-6 14-1,-2 8-2,-9 34-1,12-35 11,2 0-1,1 1 1,1 0-1,1 0 1,1 0 0,3 31-1,0-47-6,1 1 0,0-1 0,1 0 1,0-1-1,1 1 0,0 0 0,7 12 0,-7-17-16,1 0 0,-1 0 0,1 0 1,0-1-1,1 0 0,0 0 0,0 0 0,0-1 0,0 0 0,1 0 0,12 7 0,-11-8-226,0-1 0,0 1 0,1-1 0,-1-1 0,1 0 0,0 0 0,-1-1 0,1 0 0,0 0-1,0-1 1,0 0 0,-1 0 0,1-1 0,15-4 0,-12 2-161,0-1-1,0-1 1,0 0-1,0 0 1,-1-1-1,0 0 1,0-1-1,-1-1 1,16-13-1,9-14-824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11558 7162,'-16'-1'3338,"16"0"-3267,-1 1 1,1 0-1,-1 0 1,1 0-1,-1-1 1,1 1-1,-1 0 1,1 0-1,-1 0 1,1 0-1,0 0 1,-1 0-1,1 0 1,-1 0-1,1 0 0,-1 0 1,1 0-1,-1 0 1,1 0-1,-1 0 1,1 0-1,-1 1 1,1-1-1,-1 0 1,1 0-1,-1 1 1,1-1-1,0 0 1,-1 0-1,1 1 0,-1-1 1,1 0-1,0 1 1,-1-1-1,1 1 1,0-1-1,0 0 1,-1 1-1,1-1 1,0 1-1,0-1 1,0 1-1,0-1 1,-1 1-1,1-1 0,0 1 1,0-1-1,0 1 1,0-1-1,0 1 1,0-1-1,0 1 1,0-1-1,0 1 1,1-1-1,-1 1 1,0-1-1,0 1 0,0 1 338,0-1-1,0 1 1,0 0-1,-1 0 0,1-1 1,0 1-1,-1 0 1,0-1-1,1 1 0,-1-1 1,0 1-1,0-1 1,0 1-1,0-1 0,-2 3 1,-6 9 807,9-12-1210,0-1-1,0 1 0,-1-1 1,1 1-1,0-1 0,0 1 1,0-1-1,0 1 0,-1-1 1,1 1-1,0-1 0,0 1 0,0-1 1,0 1-1,0-1 0,0 1 1,1-1-1,-1 1 0,0 0 1,0-1-1,0 1 0,0-1 1,1 1-1,-1-1 0,0 0 0,0 1 1,1 0-1,0-1 15,-1 0-1,0 0 1,1 0 0,-1 0-1,0 0 1,1 0 0,-1 0 0,0 0-1,1 0 1,-1 0 0,0 0-1,1 0 1,-1 0 0,0 0-1,1 0 1,-1 0 0,0 0-1,1-1 1,-1 1 0,0 0-1,1 0 1,-1 0 0,0-1 0,0 1-1,1 0 1,-1 0 0,0-1-1,0 1 1,1 0 0,-1 0-1,0-1 1,0 1 0,0 0-1,0-1 1,0 1 0,1 0 0,-1-1-1,0 1 1,0 0 0,0-1-1,0 1 1,0 0 0,0-1-1,9-19 273,1 1-1,1 1 0,0-1 0,24-26 0,9-16-278,-12 13 2,3 1 0,1 1 0,77-73 0,-35 49-3,76-73 33,-133 119-22,0 0 0,-1-1 0,-1-2 0,23-42 0,-11 12 61,3 1 1,67-85-1,-37 66 77,78-72 0,-91 99-124,-3-2 0,-1-2 1,56-85-1,-97 128-36,94-138 28,-75 113 2,2 2 1,38-36-1,21-8 18,36-36 3,-100 89-21,-1-1-1,-2 0 0,23-36 1,25-62 67,-42 74-58,1 1-1,56-72 1,62-31 114,1-2-101,-7-44 149,-103 140-150,3 1 1,2 2-1,59-61 1,-3 25-42,-38 37-8,-2-1 1,94-120-1,-100 100 2,86-112 2,-4 11-7,-11 14 4,93-63 25,-141 153-35,75-92 0,263-290 34,-408 449-28,45-52 2,-3-2 0,68-111 0,40-53-14,-42 95 9,-52 61 0,52-73 1,-20-1 4,-45 65-6,66-79-1,-33 60 4,150-191 3,-186 222-1,322-428 21,50-15-243,-268 307 151,62-75 57,-179 238 9,13-13-12,-2-2 0,-2-1 0,36-65 0,-27 24-51,49-87-200,-70 136 173,1 0 1,35-38-1,161-209-374,0 0 176,8-9 309,-187 234-39,2 1-1,2 3 0,63-59 1,-46 53-18,99-132-1,-37 40-412,-48 70 229,67-82 80,-116 130 138,-1-1 0,34-64 0,-13-2 43,32-56-6,-76 154-36,0 1 1,0-1 0,0 2 0,1-1 0,1 1-1,17-14 1,64-34-11,-72 46 21,0 0-1,0-1 0,-1-1 1,-1-1-1,0 0 1,23-25-1,-38 37-19,-1 1-1,1-1 1,-1 1 0,1-1-1,-1 0 1,1 1 0,-1-1-1,1 0 1,-1 1 0,0-1-1,1 0 1,-1 1 0,0-1-1,0 0 1,1 0 0,-1 0-1,0 1 1,0-1-1,0 0 1,0 0 0,0 0-1,0 1 1,0-1 0,-1-1-1,1 1-40,-1 1-1,0-1 1,1 0-1,-1 1 1,0-1-1,1 1 1,-1-1-1,0 1 1,0-1-1,1 1 1,-1 0-1,0-1 1,0 1-1,0 0 1,0-1-1,1 1 1,-3 0-1,-5-1-233,0 1 1,0 0-1,-13 1 1,20-1 334,-31 5-466,0 2-113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19084,'4'-4'1872,"2"4"-1207,0-1-225,4 6 728,1 5-128,4 5-336,2-1-200,3 3-304,3 2-23,1-5-145,5 1-128,7-10-361,5 0-295,2-10-536,-3-8 568,-2-11 352,-4-8-312,-1-9-113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16331,'-12'16'1873,"-4"11"-969,-5 4-280,-6 9 873,-5 5-177,-2 4-312,-2 1-136,1 4-400,5 1-88,2-4-208,2-1-40,7-1-56,5-4-80,2-11-456,7-1-424,2-17 784,3-15-176,0-15-32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13819,'0'0'2160,"0"11"-1111,-6 8-409,-3 4 2296,2 8-1895,0 5-209,3 7-328,-1 0-24,4-1-392,1-6-184,3-6-344,0-9-208,-2-11 1776,-4-26-1272,-1-5-24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15483,'0'-1'133,"0"0"-1,1 0 1,-1 0-1,0 0 0,1 1 1,-1-1-1,1 0 1,-1 0-1,1 1 1,-1-1-1,1 0 1,-1 1-1,1-1 0,0 0 1,-1 1-1,1-1 1,0 1-1,0-1 1,-1 1-1,1-1 0,0 1 1,0 0-1,1-1 1,24-8 859,-19 7-295,27-8 201,0 2 0,1 1-1,57-4 1,-68 10-816,1 1 0,0 1 0,0 1 0,-1 1-1,49 12 1,-68-13-81,-1-1 1,1 1-1,-1 0 0,0 0 1,0 0-1,1 1 0,-1-1 0,-1 1 1,1 0-1,0 0 0,-1 0 0,4 5 1,-6-6 0,0-1 0,1 1 0,-2 0 1,1 0-1,0 0 0,0 0 0,0 0 1,-1 0-1,1 1 0,-1-1 0,0 0 1,0 0-1,0 0 0,0 0 0,0 0 1,0 1-1,0-1 0,-1 0 0,1 0 1,-1 0-1,1 0 0,-1 0 0,0 0 1,0 0-1,0 0 0,0 0 0,0 0 1,0 0-1,-3 2 0,-5 6 57,0 0 0,0-1 0,-1 0 0,-1 0 0,1-1 0,-20 11 0,-75 35 457,96-50-467,-25 12 148,-2-2 1,0-2 0,0-1-1,-47 7 1,80-17-247,0-1 1,0 0-1,0 0 0,0 0 0,0 0 1,0 0-1,-5-2 0,8 2 28,0 0 0,0 0 0,0 0 0,-1 0 0,1 0 0,0 0 0,0 0 0,0 0 0,-1 0 0,1 0 0,0-1 1,0 1-1,0 0 0,0 0 0,-1 0 0,1 0 0,0 0 0,0 0 0,0-1 0,0 1 0,0 0 0,0 0 0,0 0 0,-1 0 0,1-1 0,0 1 0,0 0 0,0 0 0,0 0 0,0 0 0,0-1 0,0 1 0,0 0 0,0 0 0,0 0 0,0-1 0,0 1 0,12-9-1233,34-8 276,-15 7 303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62 18660,'0'16'1960,"16"-14"-1079,4-2-337,10-9 824,5-3-208,6 1-352,4 1-143,-1-3-417,-1 3-208,-10 3-464,-4 3-273,-11 4-543,-6-3-184,-12 4 992,-6 2-376,-11 3-81</inkml:trace>
  <inkml:trace contextRef="#ctx0" brushRef="#br0" timeOffset="1">12 197 16131,'-12'12'1761,"14"-7"-849,3 0-280,17-4 1001,4 2-177,12-6-344,4-4-208,5 0-240,3-2-47,-4 0-449,-1-1-320,-5 3-977,0-1 1041,-11 2-192,-5 2-128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6:3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19244,'4'17'1985,"-1"-3"-1281,0-4-272,9 5 1056,2-1-480,6-1-496,2-2-208,6-3-504,5-4-312,4-4-456,2-12-264,1-5 336,0-4 376,-5-7-225,1-2-191</inkml:trace>
  <inkml:trace contextRef="#ctx0" brushRef="#br0" timeOffset="1">472 0 14147,'-10'25'2216,"-7"6"-1111,-9 11-353,-3 4 1736,-4 7-1095,0 0-169,4 0-392,4-2-248,6-3-496,2-5-376,7-9-984,7-5 1064,9-11-136,7-3-200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7383 8674,'4'1'10123,"4"-6"-5629,16-15-4009,-11 8 778,8-5-1098,-13 11-138,-1 0 0,1 0 0,0 1 0,12-7 0,43-24 152,-44 24-136,31-14 0,98-55 600,-77 40-430,-21 8-201,-1-1-1,86-79 1,-107 87-11,1 2 1,2 1-1,0 1 0,66-33 1,220-115 158,-271 138-168,75-67 0,21-16-40,22 10 65,13-8 28,-97 61-77,147-70 0,-153 85 37,-1-3-1,-3-3 0,93-74 1,-62 38-4,2 4 1,117-62 0,-71 47-17,175-138-1,-177 121 30,228-127-1,-76 49 2,-15-21-1,-169 121-12,180-114-9,-14 10-1,-41 12 4,142-102-3,-236 178 6,314-213 1,-5 1 16,-377 258-11,244-187-6,-7 4-23,18-8 0,1-1 37,680-479 11,-458 281-77,-509 405 52,389-292-15,-271 212 65,-153 108-46,-9 10-27,-1 0-1,0 0 1,1-1 0,0 2-1,-1-1 1,1 0 0,0 0-1,5-2 1,-20 13-1500,-6-11 1248,-4-8-86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16323,'0'0'125,"0"-1"0,0 1-1,0-1 1,-1 1-1,1-1 1,0 1 0,0-1-1,0 1 1,0 0-1,0-1 1,0 1-1,0-1 1,0 1 0,0-1-1,0 1 1,0-1-1,0 1 1,0-1 0,0 1-1,0-1 1,0 1-1,0-1 1,1 1-1,-1-1 1,0 1 0,0 0-1,1-1 1,-1 1-1,0-1 1,1 1-1,-1 0 1,0-1 0,1 1-1,-1 0 1,0-1-1,1 1 1,-1 0 0,1 0-1,-1 0 1,1-1-1,-1 1 1,0 0-1,1 0 1,-1 0 0,1 0-1,-1 0 1,1 0-1,-1 0 1,1 0-1,-1 0 1,1 0 0,-1 0-1,1 0 1,-1 0-1,1 0 1,-1 0 0,1 0-1,-1 0 1,1 1-1,3 0 332,1-1 1,-1 1-1,0 1 0,0-1 0,7 4 0,26 18 93,0 1 0,49 43 0,59 69-1004,-120-113 254,-23-21 168,22 18-1031,-24-20 998,1 1-1,-1-1 1,1 0-1,-1 1 1,1-1-1,-1 0 1,0 0-1,1 0 1,-1 1-1,1-1 1,-1 0 0,1 0-1,-1 0 1,1 0-1,0 0 1,-1 0-1,1 0 1,-1 0-1,1 0 1,-1 0-1,1 0 1,-1 0-1,1 0 1,-1-1 0,1 1-1,-1 0 1,1 0-1,-1 0 1,0-1-1,1 1 1,-1 0-1,1-1 1,-1 1-1,0 0 1,1-1 0,-1 1-1,1 0 1,-1-1-1,0 1 1,0-1-1,1 1 1,-1-1-1,0 1 1,0-1-1,0 1 1,1-1-1,-1 1 1,0-1 0,0 1-1,0-1 1,6-51-1644,-6 18 624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17420,'-1'2'338,"1"0"0,0 0 0,-1 0 0,0 0 0,1 0 0,-1 0 0,0 0-1,0 0 1,0 0 0,0 0 0,-2 2 0,2-2 85,-11 22 669,0 1 0,-15 50 0,-6 56-488,31-126-606,-34 173 195,31-145-1051,1 0-1,2 0 1,3 48-1,5-60 294,4-6-160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103 384 14131,'0'0'40,"0"0"0,-1 0 0,1 0-1,0-1 1,0 1 0,0 0 0,0 0 0,0 0 0,0 0-1,0 0 1,0 0 0,0 0 0,0-1 0,0 1 0,0 0 0,0 0-1,0 0 1,0 0 0,0 0 0,-1 0 0,1 0 0,0 0-1,0 0 1,0 0 0,0 0 0,0 0 0,0 0 0,0 0 0,0 0-1,-1-1 1,1 1 0,0 0 0,0 0 0,0 0 0,0 0-1,0 0 1,0 0 0,0 0 0,-1 1 0,1-1 0,0 0 0,0 0-1,0 0 1,0 0 0,0 0 0,0 0 0,0 0 0,-1 0-1,1 0 1,0 0 0,0 0 0,0 0 0,0 0 0,0 0 0,0 0-1,0 1 1,0-1 0,-11 8 867,-10 12 432,13-9-837,-1 0-1,1 1 1,1 0-1,0 0 1,1 1 0,0 0-1,-6 22 1,12-33-480,-1 0 1,0-1-1,1 1 0,0 0 1,0 0-1,-1 1 0,1-1 1,0 0-1,1 0 0,-1 0 1,0 0-1,1 0 0,-1 0 1,1-1-1,-1 1 0,1 0 1,0 0-1,0 0 1,0 0-1,0-1 0,0 1 1,0 0-1,0-1 0,1 1 1,-1-1-1,1 1 0,1 1 1,5 2-3,-1-1 1,1 1 0,0-1-1,1-1 1,8 4 0,18 8 18,-25-9-38,-1 0-1,0 1 0,0 0 1,-1 1-1,1 0 0,-2 0 1,1 1-1,-1 0 0,-1 0 0,1 0 1,-2 1-1,1 0 0,-1 1 1,-1-1-1,0 1 0,0 0 1,-1-1-1,2 19 0,-3-17 18,0 0 1,-1 1-1,-1-1 0,0 0 0,-1 1 1,0-1-1,0 0 0,-2 0 0,1 0 1,-2 0-1,0 0 0,0-1 0,-1 1 1,0-1-1,-1 0 0,-14 19 0,19-27-3,-1-1-1,-1 1 0,1-1 1,0 0-1,-1 0 0,1 0 1,-1 0-1,1-1 0,-1 1 0,0 0 1,0-1-1,1 0 0,-1 0 1,0 0-1,0 0 0,-5 0 1,6-1-4,0 0 0,0 0 0,0 0 0,0 0 1,0 0-1,0-1 0,0 1 0,0-1 1,0 0-1,0 0 0,0 0 0,0 1 0,0-2 1,0 1-1,1 0 0,-1 0 0,0-1 0,1 1 1,-1 0-1,1-1 0,0 0 0,-1 1 1,1-1-1,0 0 0,-1-1 0,-2-6-2,0 1 0,1-1 0,0 0-1,0 0 1,1 0 0,0 0 0,1 0 0,0 0 0,0-1-1,2-16 1,1-7-93,13-56 1,59-177-392,22 7-35,6-16 984,-105 290-157,0 0 0,2-1 1,-1 29-1,6 63-205,0-56-49,19 84 0,-17-106-51,2 0-1,2-1 0,0-1 1,21 39-1,-30-63-11,1 3-2,0-1 0,1 1-1,0-1 1,-1 0-1,1 0 1,1 0 0,-1 0-1,0-1 1,1 1 0,0-1-1,0 0 1,6 4-1,-10-7 3,1 0 0,-1 1 1,0-1-1,0 0 0,0 0 0,1 0 0,-1 0 0,0 0 0,0 0 0,1 1 0,-1-1 0,0 0 0,0 0 0,1 0 0,-1 0 0,0 0 0,1 0 0,-1 0 0,0 0 0,0 0 0,1 0 0,-1 0 0,0 0 0,0-1 0,1 1 0,-1 0 0,0 0 1,0 0-1,1 0 0,-1 0 0,0 0 0,0-1 0,0 1 0,1 0 0,-1 0 0,0 0 0,0 0 0,0-1 0,1 1 0,-1 0 0,0 0 0,0-1 0,0 1 0,0 0 0,0 0 0,0-1 0,0 1 0,0 0 0,0 0 0,1-1 0,-5-19 14,-12-19 25,-40-71-1,20 42-79,23 42 22,5 13 6,1 0-1,0-1 1,1 1 0,1-2 0,0 1 0,1 0-1,-2-19 1,6 33 9,0 0 0,0-1 0,0 1 0,0-1 1,0 1-1,0 0 0,0-1 0,0 1 0,0-1 0,0 1 0,0-1 0,0 1 0,0 0 0,1-1 0,-1 1 1,0 0-1,0-1 0,0 1 0,1 0 0,-1-1 0,0 1 0,1 0 0,-1-1 0,0 1 0,1 0 0,-1 0 1,0-1-1,1 1 0,-1 0 0,0 0 0,1-1 0,17 2-369,25 17-581,-31-13 692,11 4-60,49 11-1,-13-8-93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18796,'11'0'1840,"-6"15"-1111,-5-1-297,-6 16 1208,0 3-712,2 10-352,1 0-128,5 4-184,0-4-143,8-10-338,3-4-175,2-15-424,-1-5-296,-7-9 840,-5-7-216,-14-7-256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16251,'18'-17'3353,"-7"10"-2894,1 0-1,0 1 0,0 0 1,0 1-1,1 1 0,0-1 1,26-3-1,96-8 650,-99 14-886,0 2 0,69 8 0,-89-6-185,1 2-1,0 0 1,-1 0 0,0 2 0,0 0 0,-1 0-1,1 2 1,18 11 0,-30-16-28,1 1 0,-1 0 0,1-1 0,-1 1 0,0 1 0,-1-1 0,1 0 0,-1 1 0,0 0 0,0 0 0,0 0 0,-1 0 0,0 0 0,0 1 0,0-1 0,0 1 0,-1-1 0,0 1 0,1 11 0,-2-10 14,-1 0 0,1 0 0,-2 0 0,1 0 0,0 0 0,-1 0 0,-1-1 0,1 1 0,-1 0 0,0-1 0,0 0 0,-1 0 0,0 0 0,0 0 0,-8 8 0,-2-1 71,0 0 0,-1-1 0,0-1 0,-1 0 0,0-1-1,0-1 1,-1-1 0,-1 0 0,1-1 0,-23 6 0,-5-2 91,1-2 0,-1-1 1,-50 1-1,76-7-497,1-1 0,-1-1 0,0 0 0,1-2 0,-33-6 0,50 8 280,0 0 0,-1-1 1,1 1-1,0 0 0,0-1 1,0 1-1,0 0 0,0-1 1,0 0-1,0 1 0,0-1 1,0 0-1,1 1 0,-1-1 1,0 0-1,0 0 0,0 1 1,1-1-1,-1 0 0,1 0 1,-1 0-1,0 0 0,1 0 1,0 0-1,-1 0 0,1-2 1,5-7-527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16812,'0'-6'1440,"7"-4"-1056,3-3-152,9-11 424,2 1-80,6 9-192,5 0-112,-1 6-192,5 3-16,0 0-160,3 1-168,1-2-392,0-2-128,-7-4 592,-4 2-152,-13 2-112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5 169 14755,'-4'27'1440,"21"-17"-719,12-4-249,22-11 728,4-12-272,16-3-120,5-6-224,3-5 1201,0-5-1369,-6-1-56,-5-2 72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32 16099,'0'-2'94,"0"1"0,-1-1 0,1 1 0,-1-1-1,1 1 1,-1-1 0,0 1 0,0 0 0,1-1-1,-1 1 1,0 0 0,0 0 0,0 0 0,0-1-1,-1 1 1,1 0 0,0 0 0,0 1-1,-1-1 1,1 0 0,0 0 0,-1 1 0,1-1-1,-1 0 1,1 1 0,-1 0 0,-1-1 0,-1 0-7,0 1 1,1-1 0,-1 1 0,0 0-1,0 0 1,1 0 0,-1 1 0,0-1 0,1 1-1,-1 0 1,-3 2 0,-6 3-2,0 0 1,0 2-1,1 0 0,0 0 1,1 1-1,0 0 0,0 1 1,-15 18-1,12-11-78,1 0 0,1 0 0,1 2 0,0-1 0,-10 25 0,18-34 1,-1 0-1,1 1 1,0-1-1,1 1 1,0 0-1,1-1 1,-1 16-1,2-22-5,0 1 1,1-1-1,-1 1 0,1-1 0,0 1 0,0-1 0,0 0 0,0 1 0,0-1 0,1 0 0,0 0 0,-1 0 0,1 0 0,0 0 0,1 0 0,-1-1 0,0 1 0,1-1 0,0 1 0,-1-1 0,1 0 0,0 0 0,0 0 0,4 1 0,5 2-40,-1 0 0,1-1-1,0-1 1,0 0-1,0-1 1,0 0 0,21 1-1,-7-3-849,0-1 0,44-8 0,-35-1 432,-4-11-186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11 15035,'-6'2'439,"0"-1"-1,0 2 1,0-1 0,1 1-1,-1 0 1,1 0 0,-1 0-1,1 1 1,-6 5 0,2 0 26,-1 0 0,1 1 1,-10 14-1,15-19-401,1 0-1,0 1 1,0-1-1,0 1 1,0 0-1,1 0 1,0 0-1,0 0 1,1 0-1,0 0 1,-1 10 0,2-13-57,0 0 1,0 0 0,0-1-1,1 1 1,-1 0 0,1 0 0,0 0-1,0-1 1,0 1 0,0 0 0,0-1-1,1 1 1,-1-1 0,1 1 0,0-1-1,-1 0 1,1 0 0,0 0-1,0 0 1,0 0 0,1 0 0,-1 0-1,0-1 1,1 1 0,-1-1 0,1 0-1,3 2 1,4 0 43,0 0-1,0-1 0,0 0 1,0 0-1,0-1 1,0 0-1,1-1 1,-1-1-1,0 1 0,0-1 1,14-4-1,-14 3 17,-1 0 0,-1-1 0,1 0 0,0 0 0,-1-1 0,1 0 0,-1-1 0,0 0-1,0 0 1,-1 0 0,0-1 0,11-11 0,-15 14-54,-1 0 0,0 0 0,0 0 0,0-1 0,0 1 0,-1 0 0,1-1 0,-1 1 0,0-1 0,0 0 0,0 1 0,0-1 0,-1 0 0,0 1 0,1-1 0,-1 0 0,-1 1-1,1-1 1,0 0 0,-1 0 0,0 1 0,0-1 0,0 1 0,0-1 0,-1 1 0,1-1 0,-1 1 0,0 0 0,0 0 0,-2-4 0,0 2-175,-1 0-1,1 0 1,-1 1 0,0-1-1,0 1 1,0 0 0,0 0-1,-1 0 1,1 1 0,-1 0-1,0 0 1,0 1 0,0-1-1,-1 1 1,1 1 0,-10-2-1,0 0-330,6-5-125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 19708,'2'4'1537,"1"9"-1201,1 0-176,3 10 568,2 3-232,2 4-312,3 7-136,1 1-176,-2-3-152,-3-2-248,-2-2-224,-3-11-169,-5-6 601,0-13-160,-2 5-72</inkml:trace>
  <inkml:trace contextRef="#ctx0" brushRef="#br0" timeOffset="1">6 194 16916,'-6'4'1768,"16"-3"-928,6-6-344,10-8 849,7 3-329,4-9-352,3 2-376,2-6-888,-2-4 1856,-8-3-1280,-7 2-24,-6 1-80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17676,'6'12'1408,"-1"5"-1080,6 1-184,1 1 448,8 5-216,1-2-464,0 1-352,-1-2 1713,0-1-1281,-16-4 8,-5-3 40</inkml:trace>
  <inkml:trace contextRef="#ctx0" brushRef="#br0" timeOffset="1">0 419 18196,'20'5'1696,"16"-20"-1152,1-8-256,13-7 569,3-2-217,3-4-384,-1 2-456,-9-2 1440,-8 4-1224,-10 7-8,-4 3 32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15619,'23'-1'1521,"15"-8"-977,5-7-248,9 5 488,2-3-320,2 2-536,-6-8 320,2-3-264,-6-4-144</inkml:trace>
  <inkml:trace contextRef="#ctx0" brushRef="#br0" timeOffset="1">611 1 16572,'-1'39'1304,"4"-4"-960,2-7-192,10 2 416,2 3-208,0-9-368,2 6-304,-3-8-400,-5-5 584,-7-4-184,-4-2-72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15659,'15'4'1449,"9"-8"-985,6-2-192,6-5 136,4-4-280,3-5 208,-1-10-96,1-11-352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8:05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80 182 11795,'-6'3'282,"0"-2"-91,0 1-1,0 0 0,0 1 0,0 0 0,0 0 0,1 0 0,-1 0 0,1 1 0,0 0 0,-8 7 0,13-11-147,0 1-1,-1 0 1,1-1-1,-1 1 0,1 0 1,0-1-1,0 1 1,-1 0-1,1-1 0,0 1 1,0 0-1,0-1 1,0 1-1,-1 0 1,1 0-1,0-1 0,1 1 1,-1 0-1,0 0 1,0-1-1,0 1 0,0 0 1,0-1-1,1 1 1,-1 0-1,0-1 1,1 1-1,-1 0 0,0-1 1,1 1-1,-1-1 1,1 1-1,-1 0 0,1-1 1,-1 1-1,1-1 1,-1 0-1,1 1 0,0-1 1,-1 1-1,1-1 1,0 0-1,-1 0 1,2 1-1,31 9 590,-33-10-631,31 4 422,-1 0-1,54-2 1,65-12 138,-109 7-424,456-46 818,31-2-648,428 5-241,-570 32-62,-349 12-45,122-7 121,-126 5-359,1-1 0,56-16 1,-60 9-303,-28 11 555,1 0 0,-1 0 0,0 0 0,1 0 0,-1 0 0,0 0 0,0 0 0,0 0 0,1-1 0,-1 1 0,-1 0-1,1-1 1,0 1 0,0-1 0,0 1 0,-1-1 0,1-2 0,0-16-323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0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137 213 19084,'-18'12'973,"2"0"1,0 1-1,-26 27 0,37-34-837,1 0 0,-1 0 0,1 1 0,0-1-1,0 1 1,1 0 0,0 0 0,0 0 0,1 1-1,0-1 1,0 1 0,1-1 0,-1 11 0,1-16-114,1 1 1,0 0 0,0 0-1,0 0 1,0-1 0,1 1 0,-1 0-1,1-1 1,0 1 0,0 0-1,-1-1 1,2 1 0,-1-1-1,0 1 1,0-1 0,1 1-1,-1-1 1,1 0 0,0 0 0,0 0-1,0 0 1,0 0 0,4 3-1,-3-4-16,0 1 0,0-1 0,0 0 0,0 0-1,0 0 1,1-1 0,-1 1 0,0-1 0,0 0-1,0 0 1,1 0 0,-1 0 0,0 0 0,0-1 0,0 1-1,1-1 1,-1 0 0,0 0 0,0 0 0,3-2-1,5-3 3,-1 0 0,1-1 0,-2 0 0,1-1 0,-1 0 0,0-1 0,0 0-1,-1 0 1,0 0 0,6-12 0,9-15 17,28-58-1,-36 65-17,-2-1-1,-1 0 1,-1-1-1,12-55 0,-23 85-7,0-1 0,1 1-1,-1-1 1,0 1-1,0-1 1,0 0-1,0 1 1,0-1-1,-1 1 1,1-1-1,-1-2 1,1 4 1,-1 0 0,1 0 0,0-1 0,0 1 0,0 0 0,0 0 0,-1 0 0,1 0 0,0 0 0,0-1 0,-1 1 0,1 0 0,0 0 0,0 0 0,-1 0 0,1 0 0,0 0 0,0 0 0,-1 0 0,1 0 0,0 0 0,0 0 0,-1 0 0,1 0 0,0 0 0,0 0 0,-1 0 0,1 0-1,0 0 1,0 1 0,-1-1 0,1 0 0,0 0 0,0 0 0,0 0 0,-1 0 0,1 1 0,0-1 0,-3 3 3,0-1-1,1 1 1,-1 0-1,1 0 1,0 0-1,0 0 1,0 0-1,-2 4 0,-3 9 4,1-1-1,1 1 0,0 1 0,2-1 0,-1 1 0,2-1 0,0 1 0,1 32 0,1-41-4,1 0-1,0-1 1,0 1 0,0 0 0,1 0 0,0 0 0,1-1-1,0 1 1,0-1 0,0 0 0,1 0 0,0 0 0,1-1-1,-1 1 1,1-1 0,1 0 0,-1 0 0,1-1 0,0 1-1,12 7 1,-14-10-2,0-1 0,0 0 0,1 0 0,-1 0 0,0-1 0,1 0 0,-1 1 0,1-1 0,0-1 0,-1 1 0,1-1 0,0 0 0,-1 0 0,1 0 0,-1-1-1,8-1 1,-6 0-5,0 0 0,0 0-1,0-1 1,0 0 0,0 0 0,-1-1-1,0 0 1,1 1 0,-1-2-1,8-8 1,-6 5 2,0 0 0,-1 0 0,0-1 0,0 0 0,-1 0 0,-1 0 0,1 0 0,-1-1-1,-1 0 1,0 0 0,0 0 0,-1 0 0,0-1 0,0-15 0,-2 24 10,0 0-1,0 1 1,0-1 0,0 1 0,-1-1-1,1 1 1,0-1 0,-1 0-1,1 1 1,-1-1 0,0 1-1,1 0 1,-1-1 0,0 1-1,0 0 1,0-1 0,0 1-1,-2-2 1,2 3 2,1 0-1,-1-1 1,0 1 0,0 0 0,1 0-1,-1 0 1,0 0 0,0 0-1,0 0 1,1 0 0,-1 0 0,0 0-1,0 0 1,1 0 0,-1 1 0,0-1-1,0 0 1,1 0 0,-1 1-1,0-1 1,0 1 0,1-1 0,-1 0-1,1 1 1,-1-1 0,0 1 0,1 0-1,-1-1 1,1 1 0,-1-1-1,1 1 1,-1 0 0,1-1 0,0 1-1,-1 0 1,1 0 0,0 0 0,-3 2 12,1 0 0,0 1 0,0-1 0,1 1 1,-1-1-1,1 1 0,-1-1 0,1 1 0,1 0 1,-1 0-1,0-1 0,1 1 0,0 0 1,-1 0-1,2 0 0,-1-1 0,0 1 0,1 0 1,0 0-1,0 0 0,0-1 0,0 1 0,0-1 1,1 1-1,0-1 0,-1 1 0,1-1 0,1 0 1,-1 0-1,4 4 0,1 0-10,0-1 1,0 0-1,0 0 0,1-1 0,0 0 1,0-1-1,1 1 0,-1-1 0,1-1 1,0 0-1,15 4 0,0-3-49,0 0-1,0-1 1,48-1 0,-59-3 17,0 0 0,0-1 0,0 0 0,0-1 1,0 0-1,0-1 0,-1-1 0,23-11 1,-32 15 27,0-1 1,0 0 0,-1 1-1,1-1 1,-1 0 0,1 0-1,-1-1 1,0 1 0,1 0-1,-1-1 1,-1 1 0,1-1-1,0 0 1,-1 0 0,1 0-1,-1 1 1,0-1 0,0-1-1,0 1 1,0 0 0,0 0-1,-1 0 1,1 0 0,-1 0-1,0-1 1,0 1 0,0 0-1,-1 0 1,1-1 0,-1 1-1,0 0 1,0 0 0,0 0-1,0 0 1,0 0 0,0 0-1,-4-5 1,-1 0 44,0 1 1,0-1-1,-1 1 1,0 0-1,-11-8 1,-19-19 291,49 30-284,84 0-1548,-65 4 281,53-7-1,-48-1 462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18236,'-15'11'275,"0"0"0,1 0 0,0 1 0,1 1 0,0 1 0,1 0 0,1 0 0,0 1-1,1 0 1,-15 32 0,19-35-249,1 0 0,1 0 0,0 1 0,0 0 0,2-1-1,-1 1 1,2 0 0,-1 0 0,2 1 0,0-1 0,0 0 0,1 0-1,1 0 1,0 0 0,8 22 0,-8-29-35,0 0 1,0-1-1,1 1 1,0-1-1,0 0 0,0 0 1,1 0-1,-1 0 1,1 0-1,0-1 0,1 0 1,-1 0-1,1 0 1,0 0-1,0-1 0,0 0 1,0 0-1,1 0 1,-1-1-1,1 1 0,-1-1 1,1-1-1,0 1 1,0-1-1,0 0 1,0 0-1,0-1 0,0 0 1,0 0-1,0 0 1,0-1-1,0 0 0,0 0 1,0 0-1,9-4 1,-13 5 21,-1-1 0,1 1 0,-1-1 0,1 1 1,-1-1-1,0 0 0,1 1 0,-1-1 0,0 0 0,1 0 1,-1 0-1,0 0 0,0 0 0,0 0 0,0 0 1,0-1-1,0 1 0,0 0 0,0-1 0,0 1 1,-1 0-1,1-1 0,0 1 0,-1-1 0,1 1 1,-1-1-1,0 1 0,0-1 0,1 0 0,-1 1 0,0-1 1,0 1-1,0-1 0,-1-2 0,0 0 47,-1 1 1,1 0-1,-1 0 0,0 0 0,0 0 0,0 1 0,0-1 1,0 0-1,-1 1 0,1 0 0,-1-1 0,0 1 1,1 0-1,-7-3 0,5 3 57,-1-1 0,1 1 0,-1 0 1,0 1-1,0-1 0,-9-1 0,61 14 271,-18-10-457,-1-1 0,53-7-1,-23 1-98,-57 5 163,-1 1 1,1 0-1,-1 0 1,0 0-1,1 0 0,-1 0 1,1 0-1,-1 0 1,1 0-1,-1 0 0,0 0 1,1 0-1,-1 0 1,1 0-1,-1 1 0,0-1 1,1 0-1,-1 0 0,1 0 1,-1 1-1,0-1 1,1 0-1,-1 0 0,0 1 1,1-1-1,-1 0 1,0 1-1,0-1 0,1 0 1,-1 1-1,0-1 1,0 0-1,1 1 0,-1-1 1,0 0-1,0 1 0,0-1 1,0 1-1,0-1 1,0 1-1,1-1 0,-1 0 1,0 1-1,0-1 1,0 1-1,-1-1 0,1 1 1,0-1-1,0 0 1,0 1-1,0-1 0,0 1 1,0-1-1,-1 0 1,1 1-1,0-1 0,0 1 1,0-1-1,-1 0 0,1 1 1,-22 34-305,10-18-308,10-14 517,0 1-1,1-1 1,-1 1 0,1-1 0,0 1-1,0 0 1,0 0 0,0 0-1,1-1 1,-1 1 0,1 0-1,0 0 1,1 7 0,5 0-310</inkml:trace>
  <inkml:trace contextRef="#ctx0" brushRef="#br0" timeOffset="1">666 119 18452,'-1'17'2024,"0"1"-1415,1 5-265,2 1 896,4 3-552,4 5-112,5 1-504,3-5-320,2 0-368,-1-7-200,-1-8-200,0-4 711,-4-9-263,-3-10-152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10 133 13347,'-10'0'1696,"10"3"-680,6-2-399,14 1 1887,6 2-1424,8-4-400,5 1-423,5-6 23,-2-10 16,-3-1-288</inkml:trace>
  <inkml:trace contextRef="#ctx0" brushRef="#br0" timeOffset="1">559 1 18756,'-1'1'206,"0"0"-1,-1-1 1,1 1 0,-1 0 0,1-1-1,-1 1 1,1-1 0,-1 1 0,1-1-1,-1 0 1,-2 0 0,-9 3 434,4 1-514,1 1 0,0 0 1,0 0-1,1 1 1,-1 0-1,1 0 0,0 1 1,1-1-1,-10 14 1,7-8-134,1 0 1,1 0 0,0 1 0,0 0 0,-7 22 0,12-29 5,0 0 0,1 0 1,0 0-1,0 0 0,0 0 1,1 0-1,0 0 0,0 0 1,0 1-1,2 8 0,-1-12-47,0 0 0,0 0 0,1 0 0,-1 0 0,0 0 0,1 0 0,0-1 0,-1 1 0,1-1 0,0 1 0,0-1 0,1 0 0,-1 0 1,0 0-1,1 0 0,-1 0 0,1 0 0,0-1 0,0 1 0,-1-1 0,1 0 0,4 1 0,-5-1 47,0 0 0,0-1 0,1 1 0,-1-1 1,0 0-1,1 1 0,-1-1 0,0 0 0,1-1 0,-1 1 1,1 0-1,-1-1 0,0 1 0,0-1 0,1 0 0,-1 0 0,0 0 1,0 0-1,3-1 0,0-2 14,-1 0 0,1 1 0,-1-2-1,0 1 1,0 0 0,5-7 0,8-12-214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18532,'-1'5'292,"1"0"0,0-1 0,0 1-1,0 0 1,0-1 0,1 1 0,0 0 0,0-1 0,0 1 0,0-1 0,1 0-1,0 1 1,0-1 0,0 0 0,5 8 0,-3-8-252,-1 1 0,1-1-1,0 0 1,1 0 0,-1-1 0,1 1 0,-1-1-1,1 0 1,0 0 0,0-1 0,11 5 0,-12-5-186,1-1 0,0 0 0,-1 1 1,1-2-1,0 1 0,0 0 0,-1-1 1,1 0-1,0 0 0,0 0 1,0-1-1,0 0 0,-1 0 0,1 0 1,0 0-1,-1-1 0,1 1 0,-1-1 1,0 0-1,1-1 0,-1 1 0,0-1 1,0 0-1,-1 0 0,1 0 0,0 0 1,-1-1-1,0 0 0,0 1 1,0-1-1,3-7 0,-5 11 117,-1-1-1,1 0 1,-1 1-1,1-1 1,-1 0 0,1 1-1,-1-1 1,0 0-1,0 0 1,1 1-1,-1-1 1,0 0 0,0 0-1,0 0 1,0 1-1,0-1 1,0 0 0,0 0-1,0 0 1,0 1-1,0-1 1,0 0-1,-1-1 1,1 2 32,-1 0 1,0 0-1,1-1 1,-1 1-1,0 0 1,1 0-1,-1 0 1,0 0-1,1 0 1,-1 0-1,0 0 1,1 0-1,-1 0 1,0 1-1,1-1 1,-1 0-1,0 0 1,1 1-1,-1-1 1,0 1-1,-5 2 173,0 0 0,0 0 1,1 1-1,-9 7 0,-2 5 416,1 1 0,-23 35 0,32-43-561,0 0 0,1 1 0,0 0 0,1 0 0,0 0 0,1 0 0,0 1 0,-2 11 0,5-20-40,0-1 0,0 1 1,-1-1-1,1 1 0,0-1 0,0 1 0,1 0 0,-1-1 0,0 1 1,0-1-1,1 1 0,-1-1 0,1 1 0,-1-1 0,1 1 0,0-1 0,0 0 1,0 1-1,-1-1 0,1 0 0,0 1 0,3 1 0,11 6-214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3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19764,'1'13'1889,"-1"-5"-1273,-1-3-264,2 2 912,4-4-824,0-3-64,-2-8-128,0-10-320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8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20564,'-1'20'1769,"0"-3"-1265,1-1-240,5 1 648,4 2-264,8-8-400,5 2-424,3-10-552,1-5-176,4-13-408,-1-6 904,0-9-97,-1-4-183,-1-2-72</inkml:trace>
  <inkml:trace contextRef="#ctx0" brushRef="#br0" timeOffset="1">304 1 16452,'-13'21'1912,"-8"11"-984,-3 8-392,-4 7 969,3 5-265,0 4-392,4-2-280,4-2-592,-1-5-216,4-5-568,1-5-232,-3-6 728,-2-2-192,0-7-177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21 16740,'9'-20'3536,"-10"31"-793,-3 16-1945,-86 630 2105,-10 107-1678,33-158-836,63-582-390,-1-1 4,1 0 0,1-1 1,1 1-1,1 0 1,1 0-1,3 24 1,-2-43-1184,0-11 513,-2-12 284,-7-11-16,-5-6-148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 18364,'-1'0'92,"1"1"0,-1-1 0,1 1 0,-1-1 1,1 1-1,-1 0 0,1-1 0,0 1 0,-1 0 0,1 0 0,0-1 0,0 1 0,0 0 1,-1-1-1,1 1 0,0 0 0,0 0 0,0-1 0,0 1 0,0 0 0,0 0 0,1-1 1,-1 1-1,0 0 0,0 0 0,0-1 0,1 1 0,-1 0 0,0-1 0,1 2 1,1-1 84,0 0 0,1 0 0,-1 0 0,0-1 1,0 1-1,0-1 0,1 1 0,-1-1 1,0 0-1,3 1 0,270 16 3426,81 9-2758,-289-19-791,272 22 112,-287-28-136,0-2-1,0-3 0,0-2 0,76-19 0,115-57 125,-8 1-20,-199 71-115,1 2 0,0 2-1,0 1 1,60 0 0,-77 6-16,1 1-1,-1 1 1,1 0 0,-1 2 0,0 0-1,-1 2 1,32 14 0,3 7 6,64 44 0,-89-53 0,-17-12-4,0 0 1,0 0-1,1-1 1,0-1-1,0 0 0,1-1 1,-1 0-1,1-1 1,0-1-1,0 0 0,0-1 1,0 0-1,0-1 1,0-1-1,0 0 1,0-1-1,0 0 0,0-1 1,19-7-1,-2-2 12,0-1 1,38-24-1,-38 20-91,54-22 0,-83 38 44,0 1 0,-1-1 0,1 0 1,0 1-1,0 0 0,0-1 0,0 1 0,0 0 0,-1 0 0,1 0 1,0 0-1,0 0 0,0 0 0,0 1 0,0-1 0,0 0 0,-1 1 1,1 0-1,2 0 0,-2 1-71,-1-1 0,0 0 0,1 1 0,-1-1 0,0 1 0,0-1 0,0 1 0,0 0 0,0-1 0,0 1 0,0 0 1,-1 0-1,1 0 0,-1 0 0,1-1 0,-1 1 0,0 0 0,0 3 0,3 33-909,-2-30 378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 22349,'-1'-4'3043,"13"18"-1720,-1-9-1177,1 1 0,1-1-1,-1-1 1,0 0 0,1-1 0,0 0 0,0-1 0,13 1-1,110-3-138,-95-2 66,-17 1-70,-3 0-6,29 2 1,-45-1-2,-1 1 1,1-1-1,0 1 0,-1 0 0,1 1 0,-1-1 0,1 1 1,-1 0-1,0 0 0,0 0 0,7 5 0,-9-6 2,-1 1 0,0-1 0,0 0 0,0 1 0,0-1 0,0 1 0,0-1 0,0 1 0,0-1 0,0 1 0,-1 0 1,1-1-1,-1 1 0,1 0 0,-1 0 0,0-1 0,0 1 0,1 0 0,-1 0 0,0 0 0,-1-1 0,1 1 0,0 0 0,0 0 0,-1-1 0,1 1 0,-1 0 0,0-1 0,-1 4 0,-2 4 14,-1-1 1,-1 1-1,1 0 1,-9 7 0,10-10 3,-240 260 961,121-140-597,95-96-363,-6 5-858,1 2-1,-46 67 0,71-88 389,4-6-176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10 399 15587,'-9'15'1728,"10"-8"276,1-7-1790,0 1 0,0-1-1,0 0 1,0 0 0,0 0 0,0-1 0,0 1 0,0-1 0,0 1 0,0-1 0,0 1-1,4-3 1,50-18 940,-1-3 0,-1-2-1,56-36 1,-27 7-593,83-71-1,-63 29-401,-94 93-142,-7 9 0,-11 19 16,5-16-19,-17 49-83,2 0 0,3 1 0,-13 83 0,27-132-165,1 0-1,1 0 1,0 0-1,1 18 1,-1-27 227,0 0-1,0 1 1,0-1 0,0 0-1,0 0 1,0 1-1,1-1 1,-1 0 0,0 0-1,0 1 1,0-1 0,0 0-1,0 0 1,1 1-1,-1-1 1,0 0 0,0 0-1,0 0 1,0 0 0,1 1-1,-1-1 1,0 0-1,0 0 1,1 0 0,-1 0-1,0 0 1,0 0 0,1 0-1,-1 1 1,0-1-1,0 0 1,1 0 0,-1 0-1,7-2-346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54 16075,'13'-33'2709,"-12"32"-2626,-1 0 0,0-1-1,0 1 1,1 0 0,-1 0-1,0 0 1,0 0 0,0 0-1,-1 0 1,1 0 0,0 0-1,0 0 1,-1-2 0,1 3-18,-1 0 1,1-1-1,0 1 1,-1 0-1,1-1 1,0 1-1,-1 0 1,1 0 0,-1-1-1,1 1 1,-1 0-1,1 0 1,-1 0-1,1-1 1,0 1-1,-1 0 1,1 0 0,-1 0-1,1 0 1,-1 0-1,1 0 1,-1 0-1,1 0 1,-1 0-1,1 0 1,-1 0 0,1 1-1,-1-1 1,1 0-1,-1 0 1,0 1-1,-2 0 96,0 1-1,0-1 0,0 1 0,1 0 0,-1 0 1,0 0-1,1 1 0,-1-1 0,1 0 1,0 1-1,0 0 0,-3 5 0,-22 40 608,22-38-577,-13 28 279,2 0-1,2 1 0,1 1 1,-15 80-1,24-89-361,1 0 0,1 0 0,1 1 0,2-1 0,1 0 1,2 0-1,9 39 0,6-6-61,-9-37-53,9 56-1,-45-149-921,-8-32 355,16 52 574,3-1 0,-12-60 1,27 107 10,0-1 0,0 0 0,0 1 0,0-1 1,0 1-1,0-1 0,0 0 0,0 1 0,0-1 0,0 1 0,0-1 1,0 0-1,1 1 0,-1-1 0,0 1 0,0-1 0,1 1 1,-1-1-1,0 1 0,1-1 0,-1 1 0,1-1 0,-1 1 0,1-1 1,-1 1-1,1 0 0,-1-1 0,1 1 0,-1 0 0,1-1 1,-1 1-1,1 0 0,-1 0 0,1 0 0,0-1 0,-1 1 0,1 0 1,-1 0-1,2 0 0,29 1 207,-22-1-180,15 1-273,0-2 0,0 0 0,0-2 0,24-6 0,-34 6-82,1-2 0,-1 1 0,0-2 0,-1 0 0,1-1 0,-1 0 0,20-15 0,1-6-387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8 431 17468,'2'13'458,"0"0"0,-1 0 0,-1 0 1,0 0-1,-1 0 0,-2 14 0,-1 16 493,1 1-472,2 0 0,2 1 0,9 65 0,-9-103-442,1 0 0,0 0 0,1 0 0,0 0 0,0 0 0,6 9 0,-9-15-30,1 0 1,0 0-1,-1 0 1,1 0-1,0 0 1,0 0-1,0-1 1,0 1 0,0 0-1,0 0 1,0-1-1,0 1 1,0-1-1,0 1 1,0-1-1,0 1 1,0-1-1,3 1 1,-3-1 0,0-1 0,1 1 0,-1 0 0,0-1 1,1 1-1,-1-1 0,0 0 0,0 1 0,1-1 0,-1 0 0,0 0 0,0 1 1,0-1-1,0 0 0,0 0 0,0 0 0,0 0 0,0-1 0,-1 1 0,2-2 0,2-4 16,0 0-1,-1-1 0,0 1 1,0 0-1,0-1 0,-1 0 1,-1 0-1,2-11 0,1-69 120,-4 87-142,-1-62 7,-3-1 0,-2 1 0,-4 1 0,-24-86 0,19 109-48,7 25 3,5 11-45,4 14 74,0 0-1,1 0 1,1-1-1,0 1 1,1-1-1,-1 1 0,9 13 1,-3-4-1,6 14-1,1-1 0,29 45 1,-36-66 31,0 0 0,0 0 1,1-1-1,1 0 0,0 0 1,0-1-1,1-1 1,25 15-1,-31-20 14,-1-2-1,1 1 1,0-1 0,1 0 0,-1 0 0,0 0-1,0-1 1,12 1 0,-14-2-7,1 0 0,-1-1 0,0 1 0,0-1 0,0 0-1,1 0 1,-1 0 0,0-1 0,0 1 0,-1-1 0,1 0 0,0 0 0,0 0 0,5-6 0,-1 0 31,0 0 0,-1-1 0,0 0 0,0 0 0,-1 0 0,0-1 0,-1 0 0,0-1 0,0 1 0,-1-1 0,-1 0 0,0 0 0,3-21 0,-1-3 63,-1 0 1,-3-1-1,-2-40 1,-2 30-43,-8-45 0,9 77-71,-1 0 1,-1 1-1,0 0 0,0 0 0,-2 0 0,1 0 1,-14-20-1,18 31-11,0 1 0,0 0 0,0-1 0,0 1 0,0 0 0,0-1 1,-1 1-1,1 0 0,0 0 0,-1 0 0,1 0 0,-1 0 0,1 0 0,-1 1 1,0-1-1,1 0 0,-1 1 0,-3-1 0,4 1-6,0 0 0,0 1 1,0-1-1,0 1 0,0-1 0,0 1 0,0-1 0,0 1 0,0 0 0,0-1 1,0 1-1,0 0 0,0 0 0,0 0 0,1-1 0,-1 1 0,0 0 1,1 0-1,-1 0 0,1 0 0,-1 0 0,1 1 0,0-1 0,-1 0 1,1 0-1,0 0 0,0 0 0,-1 0 0,1 1 0,0 1 0,-1 11-258,0 1 0,1-1 0,1 1 0,0 0 0,1-1 0,0 1 0,1-1-1,1 0 1,0 0 0,1 0 0,1 0 0,0-1 0,0 0 0,2 0 0,-1-1 0,2 0-1,0 0 1,14 14 0,12 1-666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 16315,'4'-14'2969,"-7"21"-2425,-4 14 1657,-1 9-833,-5 12-528,3 2-248,-2 6-328,-1 2-56,3-3-24,6-5-64,2-8-80,4-6-192,11-11-552,0-8-336,8-11 840,5-4-136,8-10-192</inkml:trace>
  <inkml:trace contextRef="#ctx0" brushRef="#br0" timeOffset="1">448 55 19932,'7'-6'2273,"-7"9"-1585,-9 13-296,-4 11 1216,-7 15-647,-4 4-241,-3 9-480,-2 4-96,-1-1-96,3-4 8,5-8-224,4-10-216,5-15-473,5-9-407,6-18 992,2-8-224,4-15-184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20244,'3'17'1857,"5"3"-1209,1 3-304,5 4 936,6 2-416,8 2-416,5-5-303,4-4-802,0-4-375,0-9 816,4-5-160,-1-11-192</inkml:trace>
  <inkml:trace contextRef="#ctx0" brushRef="#br0" timeOffset="1">458 1 18332,'4'11'1824,"4"7"-1072,2 2-287,4 5 855,2 6-288,0 9-208,-2 1-176,-3 8-264,-5 1-87,-9 3-129,-5 2-24,-17 1-40,-8-2-16,-8-7-656,-2-2-2537,-5-17 2777,5-6-320,18-12-249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9 19988,'8'-8'3101,"-19"16"-975,-27 34-770,-39 58-1,49-63-1183,-135 193-464,160-226 175,-14 20-774,17-24 830,-1 1 0,1 0 0,-1 0 0,1-1 0,-1 1 0,0 0-1,1-1 1,-1 1 0,0 0 0,0-1 0,0 1 0,1-1 0,-1 0 0,0 1 0,0-1 0,0 1 0,0-1 0,0 0 0,0 0 0,1 0 0,-3 1 0,-2-9-386,3-14-148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5:4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18636,'0'0'2384,"6"3"-1487,3 7-305,5 6 1808,10 5-1287,5 5-289,10 6-312,-2 1-96,10 1-216,1 2-64,2-6-304,-4-3-344,-9-5-928,-3 1 1240,-6-2-201,-4-1-159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1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33 14915,'0'-2'154,"-1"1"-1,1 0 1,0-1 0,-1 1-1,1 0 1,-1 0-1,1-1 1,-1 1 0,0 0-1,1 0 1,-1 0-1,0 0 1,0 0 0,0 0-1,0 0 1,0 0-1,0 0 1,0 0 0,0 0-1,0 1 1,0-1-1,0 1 1,-1-1 0,1 0-1,0 1 1,0 0 0,-1-1-1,-1 1 1,-3-2 243,0 1-1,-1 0 1,1 0 0,-10 0 0,-2 2-81,0 1 1,1 1-1,-1 0 1,1 2-1,0 0 1,0 0-1,0 2 1,-21 11-1,-6 6 113,-69 49 0,58-30-341,2 1 0,2 3 0,2 2 0,-53 71 0,86-100-155,2 0 0,1 1-1,0 1 1,2 0 0,1 1 0,0 0-1,-10 40 1,16-47-66,1 1 0,0 0 0,1-1 0,1 1 0,0 0 0,2 0 0,0-1 0,0 1 0,2 0 0,0-1 0,1 1 0,8 20 0,-10-30 73,1-1 0,1 1 0,0 0 0,0-1 0,0 1 0,0-1 0,1-1 0,0 1 0,1-1 0,-1 1 0,1-1 0,0-1 0,0 1 1,13 6-1,0-3-4,1 0 0,0-1 1,39 8-1,-29-8 124,-23-6-23,-1 1 0,0 0 0,1 0-1,-1 1 1,0-1 0,0 1-1,8 6 1,-12-8-1,-1 1 1,1 0-1,0-1 1,-1 1-1,1 0 0,-1 0 1,1 0-1,-1 0 0,0 0 1,0 0-1,0 0 1,0 0-1,0 0 0,-1 1 1,1-1-1,0 0 0,-1 1 1,0-1-1,0 0 0,1 1 1,-1-1-1,-1 0 1,1 1-1,-1 2 0,-1 4 128,-1 0-1,0 0 1,0 0-1,-1-1 1,0 1-1,-1-1 1,0 0-1,0 0 1,-1-1-1,0 1 1,0-1-1,-1-1 1,-8 8-1,-4 2 215,-1 0 0,-1-2 0,-38 21 0,43-28-294,0 0 1,0-1-1,-30 7 1,39-10-282,10 1 48,12 1-89,-13-4 212,36 8-281,-13-3 179,-1 1 1,0 1-1,42 19 0,-60-24 125,-1 0 0,1 0 0,-1 1 0,0 0-1,0 0 1,-1 0 0,1 0 0,-1 1 0,0 0 0,0 0-1,0 0 1,0 0 0,-1 0 0,0 1 0,0 0 0,-1-1 0,0 1-1,0 0 1,0 0 0,1 11 0,-2-7 13,-1 0 0,0 1 0,0-1 1,-1 0-1,-1 1 0,0-1 0,0 0 0,-1 0 1,-8 18-1,-5 5 23,-29 46 1,27-48-16,-16 25-5,-63 114 38,80-136-49,1 0 1,2 2 0,-10 40-1,22-69-41,0 1 0,0 0 1,1-1-1,0 1 0,1 0 0,0 0 0,0 0 0,1-1 0,0 1 0,0 0 0,1-1 1,0 1-1,0-1 0,0 1 0,1-1 0,1 0 0,6 11 0,-6-10-15,15 21-171,-3 1 0,0 1 0,-2 0 0,20 64 0,-22-28-14,-7-38 163,1 0 0,10 30 0,-14-52 63,1 1 1,0-1 0,0 0-1,1-1 1,0 1 0,0-1-1,0 1 1,1-1-1,0-1 1,0 1 0,1-1-1,10 9 1,-11-11 11,-1-1 1,0 1-1,1-1 0,-1 0 1,6 2-1,26 0-19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45 17036,'0'-1'167,"0"-1"0,1 0 0,-1 0 0,0 1 1,0-1-1,0 0 0,0 0 0,-1 1 0,1-1 1,0 0-1,-1 1 0,1-1 0,-1 0 0,0 1 1,0-1-1,1 1 0,-1-1 0,0 1 0,0-1 1,0 1-1,-2-2 0,1 2-37,0 0 0,0 0 1,0 0-1,0 0 0,0 0 0,-1 1 1,1-1-1,0 1 0,0 0 0,0-1 1,-1 1-1,1 0 0,0 0 0,0 1 1,0-1-1,-1 0 0,-2 2 0,-8 1 120,1 1 0,0 0 0,0 1-1,1 0 1,-22 14 0,-51 42 17,42-26-188,1 2-1,-40 48 1,60-62-37,2 2 0,1 0 0,1 1 0,1 0 0,-15 38 0,27-55-27,1-1 0,0 2-1,1-1 1,0 0 0,0 0 0,0 12 0,2-18-15,-1 0 0,2 0-1,-1 0 1,0 0 0,1 0 0,-1 0 0,1 0 0,0 0 0,0 0 0,0 0 0,0 0 0,0 0-1,1 0 1,-1-1 0,1 1 0,0-1 0,0 1 0,0-1 0,0 0 0,0 0 0,1 1 0,2 1-1,5 1-5,-1-1-1,1 1 0,0-2 0,0 0 1,0 0-1,1-1 0,-1 0 0,0 0 1,1-1-1,17-1 0,6-1-587,67-11-1,-30-9-3235,-57 18 2954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 13851,'9'-4'3451,"-14"-1"-732,-15-1 548,15 6-3112,0 0 0,1 1 0,-1 0 1,0 0-1,1 0 0,-1 1 0,1-1 1,-1 1-1,1 0 0,0 1 0,0-1 1,0 1-1,0-1 0,0 1 0,1 0 1,-1 1-1,1-1 0,0 1 0,-4 5 1,0-1-136,1 1-1,1 0 1,-1 0 0,1 1 0,1-1-1,0 1 1,-5 17 0,8-22-19,0 0 0,0 0 0,0 1 0,1-1 1,0 0-1,0 0 0,0 0 0,1 0 0,0 0 0,0 0 0,0 0 0,0 0 0,4 7 0,-4-10 3,-1 0 0,1-1-1,1 1 1,-1-1 0,0 1-1,0-1 1,0 0 0,1 1-1,-1-1 1,1 0-1,-1 0 1,1 0 0,-1 0-1,1 0 1,0 0 0,2 0-1,-2 0 9,1-1-1,0 1 1,0-1-1,0 0 1,0 0-1,-1 0 1,1 0 0,0-1-1,0 1 1,0-1-1,-1 0 1,1 0-1,4-1 1,2-3 54,-1 1 0,1-1 1,-1 0-1,0-1 1,0 0-1,-1-1 0,0 1 1,0-1-1,8-10 0,-11 12-35,-1 1 0,1-1 0,-1 0 0,0 0-1,0 0 1,-1-1 0,1 1 0,-1-1-1,0 1 1,-1-1 0,1 0 0,-1 0 0,0 1-1,-1-1 1,1 0 0,-1-9 0,-1 12-147,0 1 0,1-1 0,-1 1 0,0-1 0,0 1 0,0 0 0,-1 0 0,1-1 0,0 1 0,-1 0 0,0 0 0,1 0 0,-1 1 0,0-1 0,0 0 0,0 1 0,0-1 0,0 1 0,0-1 0,-1 1 0,1 0 0,0 0 0,-1 0 0,1 1 0,-1-1 0,-4 0 0,-3 1-572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20244,'1'0'38,"-1"0"0,0 0 0,0 0 0,0 0 0,0 0 0,0 0 0,0 0 0,0 0 0,1 0 0,-1 0 0,0 0 0,0 0 0,0 0 0,0 0 0,0 0 0,0 0 0,1 0 0,-1 0 0,0 0 0,0 0 0,0 0 0,0 0 0,0 0 0,0 0 0,1 0 0,-1 0 0,0 0 0,0 0 0,0 0 0,0 0 0,0 1 0,0-1 0,0 0 0,0 0 0,0 0 0,0 0 0,1 0 0,-1 0 0,0 0-1,0 1 1,0-1 0,0 0 0,0 0 0,0 0 0,0 0 0,0 0 0,0 0 0,0 1 0,0-1 0,0 0 0,0 0 0,0 0 0,0 0 0,-1 14 1117,-9 25-142,6-24-476,-2 10-410,-23 113 961,26-115-1737,1 0-1,0 0 1,2 0 0,2 24 0,-16-61-8429,-24-24 7148,16 15 2026,12 13 1266,1 1 1,0-1-1,-11-19 0,19 29-1242,1-1-1,0 1 1,-1-1-1,1 0 0,0 1 1,-1-1-1,1 1 1,0-1-1,0 0 0,-1 1 1,1-1-1,0 0 1,0 0-1,0 1 0,0-1 1,0 0-1,0 1 1,0-1-1,0 0 0,1 1 1,-1-1-1,0 0 1,0 1-1,0-1 0,1 0 1,-1 1-1,0-1 1,1 1-1,-1-1 0,1 0 1,-1 1-1,0-1 1,1 1-1,-1-1 0,1 1 1,0-1-1,-1 1 1,1 0-1,-1-1 1,1 1-1,0 0 0,-1-1 1,1 1-1,0 0 1,-1 0-1,1 0 0,1-1 1,5 0 320,1-1 0,-1 1 1,15 0-1,-4 0-139,72-6-647,-61 6-190,46-7-1,-38-2 165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20500,'10'6'1721,"-10"8"-1185,0 1-296,-3 13 864,-4 8-416,1 7-304,-4 7-160,3 6-144,0-3-48,1-1-256,3-2-48,1-10-336,2-5-192,-3-11-1785,0-8 2137,-6-8-400,-2 0-224</inkml:trace>
  <inkml:trace contextRef="#ctx0" brushRef="#br0" timeOffset="1">1 488 17900,'7'3'2304,"3"-1"-1464,6-2-255,5 0 1151,9-1-608,5-2-192,6-1-359,-2-2-297,3-1-376,-7-2-304,1-1-617,-6-3-311,-10-2 968,-7-4-216,-8-3-288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18452,'-3'1'1808,"5"0"-1072,5 1-319,10-2 999,5 0-304,11-2-432,1 0-192,9 0-496,3 1-360,-2-1 1312,-2 1-879,1-1-90,0 2 50</inkml:trace>
  <inkml:trace contextRef="#ctx0" brushRef="#br0" timeOffset="1">784 55 20188,'8'21'2169,"-8"2"-1577,-3 9-272,-3 1 1240,-3 10-896,2 1-167,-1 5-553,-2-3-225,1-5-335,3-3-112,2-13-384,1-2-200,0-14 784,-1-6-257,-5-9 17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75 18820,'-4'0'200,"0"-1"1,-1 1-1,1 0 1,0 0-1,0 1 0,-1-1 1,1 1-1,0 0 0,0 0 1,0 0-1,0 1 0,0-1 1,0 1-1,0 0 1,1 0-1,-1 1 0,0-1 1,1 1-1,0-1 0,-4 5 1,-1 1 51,0 0 0,1 0 0,0 1 0,0 0 0,1 0 0,-9 17 0,14-23-224,-1 1 0,0-1 0,1 1 0,0-1 0,0 1 0,0-1 0,0 1 1,1 0-1,-1-1 0,1 1 0,0 0 0,0 0 0,1-1 0,-1 1 0,1 0 0,-1-1 0,1 1 0,0 0 0,1-1 0,-1 1 0,1-1 1,-1 0-1,1 0 0,0 1 0,4 4 0,-3-5-19,0 0 0,1 0 0,-1-1 0,1 1 0,0-1 0,0 0 0,0 0 0,0 0 1,0 0-1,0-1 0,0 0 0,0 1 0,1-2 0,-1 1 0,0 0 0,1-1 0,-1 0 0,1 0 0,-1 0 0,1-1 0,5 0 1,-2-1 14,1-1 1,-1 1 0,0-2 0,0 1 0,-1-1 0,1 0 0,-1 0 0,0-1 0,0 0 0,0 0 0,0-1 0,-1 0 0,0 0 0,-1-1 0,1 1 0,-1-1 0,0 0 0,7-15-1,-5 9 31,-1-1-1,0 0 1,-1-1-1,-1 0 1,0 0-1,-1 0 1,0 0-1,-2 0 1,1-25-1,-2 39-54,0-1 0,0 1 1,0 0-1,0-1 0,0 1 0,0-1 0,0 1 0,0 0 0,-1-1 0,1 1 0,-1 0 0,1-1 0,-1 1 0,1 0 0,-1 0 0,0-1 0,0 1 0,1 0 0,-3-2 1,3 3-5,-1 0 1,1 0-1,0 0 1,-1 0 0,1 0-1,0 0 1,0 0 0,-1 0-1,1 0 1,0 0 0,-1 0-1,1 0 1,0 0-1,0 1 1,-1-1 0,1 0-1,0 0 1,-1 0 0,1 0-1,0 1 1,0-1 0,0 0-1,-1 0 1,1 0 0,0 1-1,0-1 1,0 0-1,-1 1 1,-6 15-211,4-5-236,0 1 1,1-1-1,-1 24 1,3-31 304,-1 0 1,1 1-1,1-1 0,-1 0 1,1 0-1,0 0 0,-1 0 1,2 0-1,-1 0 0,0 0 1,1 0-1,0 0 0,0-1 1,4 6-1,-5-8 99,0 1 0,1-1 0,-1 0 0,1 0 0,-1 0 1,1 0-1,0-1 0,-1 1 0,1 0 0,0-1 0,-1 1 0,1-1 0,0 1 0,0-1 0,0 0 0,-1 0 0,1 0 0,0 0 0,0 0 1,0 0-1,-1-1 0,1 1 0,0 0 0,2-2 0,28-7-744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20604,'9'-2'1889,"7"-3"-1273,4-1-288,10 3 768,4-8-280,12 3-552,7-3-496,2-3-856,-1-2 952,2-7-248,0-6-112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2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10 20068,'-1'0'92,"1"-1"1,-1 0-1,1 1 0,-1-1 0,1 1 0,-1-1 0,1 0 0,-1 1 1,1-1-1,-1 1 0,0-1 0,1 1 0,-1 0 0,0-1 1,1 1-1,-1 0 0,0-1 0,0 1 0,1 0 0,-1 0 0,0 0 1,0 0-1,1 0 0,-1-1 0,0 1 0,0 1 0,0-1 0,-1 0 1,-25 3 479,18-1-396,0 0 0,1 1 0,0 1 0,-1-1 0,1 1 0,0 1-1,1-1 1,-1 2 0,1-1 0,0 1 0,0 0 0,1 0 0,-1 0 0,1 1 0,1 0 0,0 1 0,0-1 0,-7 13 0,2 0-156,1 0-1,1 1 1,0 0 0,2 0 0,0 0 0,-3 34 0,6-40 16,2 0 0,0 0 0,1 0 0,0 0 0,2 0 0,4 28 0,-4-38-15,-1 0-1,1-1 1,0 1-1,0 0 1,0 0-1,0-1 1,1 0-1,0 1 1,0-1-1,0 0 1,0 0-1,1-1 1,0 1-1,0-1 1,0 1-1,0-1 1,0-1-1,0 1 1,1 0-1,-1-1 1,1 0-1,0 0 1,8 2-1,0-2 31,-1 0-1,1 0 1,-1-1 0,1-1-1,0 0 1,21-4-1,-25 3 7,1-1-1,-1 0 0,0 0 1,0-1-1,0 0 0,-1-1 1,1 0-1,-1 0 0,14-10 1,-21 13-41,0 0 1,1 0 0,-1 0 0,0 0-1,0 0 1,0 0 0,0 0-1,0 0 1,0 0 0,0-1-1,0 1 1,-1 0 0,1-1-1,0 1 1,-1 0 0,1-1 0,-1 1-1,1-1 1,-1 1 0,0-1-1,0-1 1,0 2 0,0-1 1,-1 1-1,1 0 1,-1-1-1,0 1 1,1 0-1,-1 0 0,0-1 1,0 1-1,0 0 1,0 0-1,0 0 1,0 0-1,0 0 0,0 0 1,0 1-1,0-1 1,-2-1-1,-5-2 47,-1 0-1,0 1 0,1-1 1,-2 2-1,-10-3 1,14 4-44,-52-9 127,52 9-143,1 1-1,0 0 1,-1 0 0,1 0-1,-1 1 1,1 0-1,-1 0 1,-6 3 0,21-3-35,12-3 27,12-6-5,-1-1 0,0-2 0,49-24-1,84-58-6,-159 90 17,-3 0-10,1 1-1,0-1 0,0 1 1,0 0-1,7-2 0,-10 4 9,-1 0-1,1 0 0,-1 0 1,1 0-1,-1 0 0,0 0 0,1 0 1,-1 0-1,1 0 0,-1 0 1,1 0-1,-1 0 0,0 0 0,1 0 1,-1 0-1,1 1 0,-1-1 0,0 0 1,1 0-1,-1 0 0,0 1 1,1-1-1,-1 0 0,0 0 0,1 1 1,0 0-2,-1 0 1,0 0 0,1 0-1,-1 0 1,0 0 0,1 1-1,-1-1 1,0 0 0,0 0-1,0 0 1,0 0 0,0 0-1,0 0 1,-1 2 0,-6 30-21,-1 0 1,-2-1 0,-16 35 0,-2 8 44,14-34-36,6-20-296,1-1 0,0 1 1,2 0-1,-4 32 0,9-50 262,0-1 0,0 0 0,0 1 0,0-1-1,0 0 1,1 1 0,-1-1 0,1 0 0,0 0 0,0 1 0,0-1 0,0 0 0,1 2-1,2 5-377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1080 12643,'-9'1'18,"-9"5"7536,28-5-5852,4 0-1287,0-2 1,0 1-1,0-2 0,-1 0 1,17-5-1,68-24-98,-37 10-143,214-42 29,-29 10-105,-141 22-85,168-43 10,-218 62-27,1 3 1,114-4 0,-164 13 48,0 0 0,0 0 0,0 0 0,0-1 0,0 0 0,0 0 0,0-1 0,7-2 0,-10 1 13,-1 0-1,0 0 0,0-1 1,-1 1-1,1 0 1,-1 0-1,1-1 0,-1 1 1,0-1-1,0-5 1,3-5-3,25-83 4,-3-1 0,-5-2 0,9-121 0,-28 203 1,-1 1 0,-1 0-1,-1 0 1,-1 0 0,-5-29 0,6 44-46,1 0 0,0-1 0,-1 1 0,1 0 1,0 0-1,0 0 0,0 0 0,0 0 0,1 0 0,-1 0 0,1 0 1,-1 0-1,1 0 0,0 0 0,0 0 0,-1 0 0,1 0 1,1 0-1,-1 0 0,0 1 0,0-1 0,1 1 0,-1-1 1,1 1-1,-1-1 0,4-1 0,-2-1-24,-7 10-281,1 0 0,-1 1 1,1-1-1,0 1 0,-2 9 0,5-15-21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4837 1205 11130,'1'-1'140,"-1"-1"-1,1 1 1,-1 0-1,0-1 1,0 1-1,1 0 1,-1 0-1,0-1 1,0 1-1,0 0 1,0-1-1,-1 1 1,1 0-1,0-1 1,-1 1-1,1 0 1,0-1-1,-1 1 1,1 0-1,-1 0 1,-1-2-1,-20-29 1946,11 18-1576,-3-5-161,0 0 0,-2 2 1,0 0-1,-35-30 0,-84-48-274,63 47 135,-36-22 76,-2 5 0,-171-73 0,-252-71-110,448 178-171,-139-48 5,-4 10 0,-3 10 0,-416-51 0,297 84-18,0 15 1,-612 60 0,610-6 560,331-42-228,35-6-184,17-3-78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24 19756,'-2'-2'115,"0"-1"-1,0 1 0,-1 1 1,1-1-1,0 0 0,-1 0 1,1 1-1,-1 0 0,0-1 1,1 1-1,-1 0 0,0 0 1,0 1-1,0-1 0,0 0 1,0 1-1,1 0 0,-1 0 1,0 0-1,0 0 0,0 0 1,0 0-1,0 1 0,-4 1 1,-6 1 117,0 1 1,0 1-1,1 0 1,-14 7-1,-3 4-150,0 1 1,1 2-1,1 0 0,1 2 0,1 1 1,1 1-1,0 1 0,-30 41 0,51-61-91,0 1-1,0-1 0,1 1 1,-1 0-1,1 0 1,0 0-1,1 0 0,-3 9 1,4-12 2,0 0 0,0 0-1,0 0 1,0 0 0,0 0 0,0 0 0,1 0 0,-1 0 0,1 0 0,-1-1 0,1 1 0,0 0 0,0 0-1,0 0 1,0-1 0,0 1 0,0 0 0,0-1 0,1 1 0,-1-1 0,0 1 0,1-1 0,-1 0 0,1 0 0,2 2 0,12 6-37,0-2 0,1 1 0,-1-2 0,1-1 0,33 7 0,-33-8 29,-1 0 0,0 0 0,1 2 0,-1 0 0,-1 0 0,28 17 0,-40-21 16,0 0-1,0 1 1,-1-1-1,1 1 1,-1-1-1,1 1 1,-1 0-1,0 0 0,0 0 1,0 0-1,-1 0 1,1 0-1,-1 1 1,0-1-1,1 1 1,-1-1-1,-1 0 0,1 1 1,-1 0-1,1-1 1,-1 1-1,0-1 1,0 1-1,0 0 1,-1-1-1,0 1 0,1-1 1,-1 1-1,0-1 1,0 0-1,-3 6 1,-2 4 24,-1 0 1,0-1-1,-1 0 1,-1 0 0,1-1-1,-17 16 1,2-4 122,-46 36 0,56-49-99,0-2-1,-1 1 1,0-2 0,-1 0-1,-23 9 1,32-15-73,1 1-1,0-1 1,0 0-1,-1-1 1,1 1-1,0-1 1,-1 0-1,-9-1 1,12 0-21,1 1-1,0-1 1,0 1 0,0-1-1,0 0 1,0 0 0,0 0-1,0 0 1,0 0-1,0 0 1,1-1 0,-1 1-1,0-1 1,1 1 0,-1-1-1,1 1 1,0-1 0,-1 0-1,1 0 1,0 0 0,0 0-1,0 0 1,0 0 0,0-3-1,-1-3-6,1 0-1,1 0 1,-1 0 0,1 0-1,1 0 1,0-1-1,0 1 1,0 0-1,1 0 1,0 1-1,4-10 1,26-59-420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19076,'-1'22'993,"-1"0"-1,-11 43 1,2-11-110,1 10 294,-3 89-1,12-127-1025,2-1-1,0 1 0,2-1 0,1 0 0,1 0 0,14 39 1,-6-35 171,-12-29-311,-1 1 1,0-1-1,0 0 0,0 0 1,0 0-1,0 1 0,0-1 1,0 0-1,0 0 1,1 0-1,-1 1 0,0-1 1,0 0-1,0 0 0,1 0 1,-1 0-1,0 1 0,0-1 1,0 0-1,1 0 0,-1 0 1,0 0-1,0 0 1,1 0-1,-1 0 0,0 0 1,0 0-1,0 0 0,1 0 1,-1 0-1,0 0 0,0 0 1,1 0-1,1-16 373,-4-22-219,-2 1 0,-1-1 0,-20-67 0,27 109-181,-1 1 1,2 0-1,-1-1 1,0 0-1,1 1 0,0-1 1,0 0-1,0 0 1,0-1-1,1 1 0,-1-1 1,1 0-1,0 1 1,0-2-1,0 1 0,1 0 1,-1-1-1,0 0 1,1 0-1,0 0 0,-1-1 1,1 1-1,0-1 1,0 0-1,6 0 0,-3 0 11,1-1 0,-1 0-1,0-1 1,0 1-1,0-1 1,1-1-1,-1 0 1,0 0 0,-1-1-1,1 0 1,0 0-1,-1 0 1,0-1 0,12-8-1,-10 5 15,-1-1 0,0 0 0,0 0 0,0 0 1,-1-1-1,7-11 0,-10 13 13,0 1 0,-1-1 0,0 0 0,0 0 0,0-1 0,-1 1 0,0 0 0,0-1 0,1-12 0,-3 19-17,0 0-1,0 1 0,0-1 0,1 1 0,-1-1 1,0 0-1,0 1 0,0-1 0,-1 0 1,1 1-1,0-1 0,0 1 0,0-1 1,0 0-1,-1 1 0,1-1 0,0 1 1,0-1-1,-1 0 0,1 1 0,0-1 0,-1 1 1,1-1-1,-1 0 0,0 1 0,0 0 0,1 0-1,-1 0 1,1 1 0,-1-1 0,0 0 0,1 0-1,-1 0 1,1 0 0,-1 1 0,1-1 0,-1 0-1,1 1 1,-1-1 0,1 0 0,-1 1-1,1-1 1,-1 1 0,1-1 0,-1 1 0,-2 3 13,-1 0 0,1 0 0,0 1 0,-5 8 0,2 1-2,0 1 0,2 0 0,-7 29 0,10-37-12,0 0 0,0 0 1,1 1-1,0-1 0,0 0 1,1 0-1,0 0 1,0 0-1,0 0 0,1 0 1,3 6-1,-4-11-2,0 0 0,0 0 1,0-1-1,1 1 0,-1 0 0,0-1 1,1 1-1,-1-1 0,1 0 0,0 1 0,-1-1 1,1 0-1,0 0 0,0 0 0,0 0 1,0-1-1,0 1 0,0 0 0,0-1 0,0 0 1,0 1-1,0-1 0,0 0 0,0 0 1,0 0-1,0 0 0,0 0 0,0 0 0,0-1 1,4 0-1,3-2 5,0 1 0,0-1 0,0-1 0,-1 0 1,13-7-1,-1-2 13,0-2 0,-2 0 0,0-1 0,-1-1 0,0 0 0,-1-1 1,-1-1-1,20-33 0,-28 36-5,4-5 0,-8 19-6,-3 12 4,-12 65-11,7-48-6,1-1 1,1 0-1,1 46 0,2-71-20,0 0 0,0-1 0,0 1-1,0 0 1,0-1 0,0 1 0,0 0-1,0-1 1,1 1 0,-1 0 0,0-1-1,0 1 1,1 0 0,-1-1 0,0 1-1,1 0 1,-1-1 0,1 1-1,-1-1 1,1 2 0,0-3-35,-1 1 1,0 0-1,1 0 1,-1 0-1,1 0 1,-1 0-1,0 0 1,1-1-1,-1 1 1,1 0-1,-1 0 0,0 0 1,1-1-1,-1 1 1,0 0-1,0-1 1,1 1-1,-1 0 1,0-1-1,1 1 1,-1 0-1,0-1 0,0 0 1,3-3-368,-1 0 1,0 0-1,-1 0 0,1 0 0,1-8 1,2-63-1237,-5 28 583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16428,'-3'-16'2224,"1"9"-1104,0 1-488,0 2 1609,2 1-793,2 2-832,3-1-640,4-2-2480,4 0 2296,3-2-456,1 2-233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3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92 19644,'-43'36'1834,"30"-26"-1408,1-1 1,0 2-1,1-1 1,-17 22 0,26-29-396,0 0 0,0 0 0,0 0 1,1 1-1,-1-1 0,1 1 0,0-1 1,0 1-1,0-1 0,0 1 0,0-1 1,1 1-1,0 0 0,0-1 0,0 1 1,0 0-1,0-1 0,1 1 0,0 0 1,-1-1-1,2 1 0,-1-1 0,0 1 1,3 5-1,9 11-11,0 0 0,2 0 0,0-1 0,27 26 0,-27-31-8,-1 0 0,0 2 0,-2 0 0,0 0 0,0 1 0,-2 0 0,11 23 0,-18-30 30,1 1 1,-1 0 0,-1 0-1,0 0 1,0 0-1,-1 0 1,-1 0 0,-1 18-1,1-22 20,-1 0 0,-1-1 0,1 1-1,-1-1 1,0 1 0,0-1 0,-1 0 0,0 1-1,0-1 1,-1-1 0,1 1 0,-1 0 0,0-1 0,-1 0-1,-5 6 1,7-9-40,1 0 1,-1 0-1,1 0 0,-1 0 0,1-1 0,-1 1 0,0-1 1,0 1-1,0-1 0,0 0 0,0 0 0,0-1 1,0 1-1,0-1 0,0 1 0,-1-1 0,1 0 0,0 0 1,0-1-1,0 1 0,0 0 0,0-1 0,0 0 1,0 0-1,0 0 0,0 0 0,0 0 0,0-1 0,0 1 1,1-1-1,-1 0 0,0 0 0,-2-3 0,-2-1 31,0 0 0,1-1 0,0 0 0,0 0 0,1-1 0,0 0 0,0 0 0,0 0 0,1 0 0,-3-12-1,3 10-70,1-1 0,1 0 0,0 0 0,1 0 0,0 0 0,0 0 0,1 0 0,1 0 0,0-1 0,0 1 0,1 1 0,0-1 0,1 0 0,1 0 0,5-12 0,0 5-23,1-1 0,1 1 0,1 1 0,0 0 0,2 0 0,-1 1 0,19-15 0,-21 20 28,132-131-65,-115 111 113,-3 0 0,43-66 0,-53 63 110,-14 28-6,-9 21-17,-43 107 171,44-103-274,2 1 0,0 0 0,1 0-1,-2 30 1,6-47-17,0 0 1,0 0-1,0 0 0,0 0 0,1-1 0,-1 1 0,1 0 1,0 0-1,0 0 0,0-1 0,1 4 0,-1-5 3,0 0 0,0 0 0,-1 0 0,1 1 0,0-1 0,0 0 0,1 0 0,-1 0 0,0-1 0,0 1 0,0 0-1,1 0 1,-1-1 0,0 1 0,1-1 0,1 2 0,1-2 8,0 0-1,0 0 1,0 0-1,0 0 1,0 0-1,0-1 1,-1 1-1,1-1 1,0 0-1,0-1 1,-1 1-1,1 0 1,-1-1-1,7-4 1,4-3 25,0 0 0,0-2 1,-1 1-1,-1-2 0,0 1 1,15-21-1,54-85 175,-33 44-168,-41 67-29,-6 10-10,-3 12 0,0-5 4,-13 63 66,14-66-51,0 0-1,1 0 1,0 1-1,0-1 1,1 0-1,3 16 1,-4-23-20,1 0-1,-1 1 1,1-1 0,0 0 0,-1 1 0,1-1-1,0 0 1,0 0 0,0 0 0,0 0 0,0 0-1,0 0 1,0 0 0,0 0 0,0 0 0,0 0-1,0 0 1,1-1 0,-1 1 0,0-1 0,1 1 0,-1-1-1,0 1 1,1-1 0,-1 0 0,0 1 0,1-1-1,-1 0 1,1 0 0,-1 0 0,1 0 0,-1 0-1,0-1 1,1 1 0,-1 0 0,1-1 0,1 0-1,7-2 18,0-1 0,-1 1 0,19-12 0,-28 15-21,47-29 21,-1-2 0,42-38 1,-36 28-57,-51 39 30,0 1 0,0 0 0,1 0 0,-1 0 0,0 0 0,1 0 0,-1 0 0,1 1 0,-1-1 1,1 0-1,-1 1 0,1-1 0,0 1 0,-1-1 0,1 1 0,0 0 0,-1 0 0,3 0 0,-3 1 0,0-1-1,0 1 1,0 0 0,0 0-1,0 0 1,0 0-1,-1 0 1,1 0 0,0 0-1,-1 0 1,1 1 0,-1-1-1,1 0 1,-1 0 0,1 0-1,-1 1 1,0-1-1,0 0 1,0 0 0,0 1-1,0-1 1,0 0 0,0 0-1,0 2 1,0 8-17,0-4 16,0-1-1,1 0 0,-1 1 1,4 9-1,-4-15 4,0 0 1,1 1-1,-1-1 0,1 0 0,0 1 1,-1-1-1,1 0 0,0 0 1,0 0-1,0 1 0,0-1 0,0 0 1,0 0-1,0 0 0,0-1 1,0 1-1,0 0 0,0 0 0,1-1 1,-1 1-1,0 0 0,1-1 1,-1 1-1,0-1 0,3 1 0,3 0-24,8 1-69,0 0 1,0 2 0,16 5-1,-26-7 64,0 0 0,0 1 0,0 0-1,0 0 1,0 0 0,0 0 0,-1 1 0,0 0-1,0 0 1,0 0 0,6 8 0,-3-1 13,-1 0-1,-1 0 1,0 0 0,0 1 0,-1 0 0,0-1 0,-1 2 0,0-1 0,-1 0 0,-1 0 0,0 1 0,-1-1 0,-1 18 0,-1-5 92,-1-1 1,-1 0 0,-1 0 0,-2 0 0,-17 43 0,24-66-64,-4 7 67,0 1 1,0-1 0,-9 12 0,12-18-58,0-1 1,0 0 0,0 1 0,-1-1-1,1 0 1,-1 0 0,1 1-1,-1-1 1,1 0 0,-1 0 0,-2 0-1,3-1-6,1 1 0,-1-1 0,0 0 0,0 0 0,0 0 0,0 0 0,0 0 0,0 0 0,0 0 0,0 0 0,0-1 0,0 1 0,1 0 0,-1 0 0,0-1 0,0 1 0,0-1 0,0 1 0,1-1 0,-1 1 1,0-1-1,0 1 0,0-2 0,-4-3 14,1-1 0,0 0 0,0 0 1,0 0-1,1 0 0,0 0 0,0-1 1,1 1-1,-1-1 0,-1-9 1,0-7 12,-5-41 0,8 51-43,0-1-1,1 1 1,1-1-1,0 0 1,4-18-1,-3 26-26,-1 1 0,1-1 0,1 0 0,-1 1 0,1 0 0,0-1 0,0 1 0,0 0 0,1 1 0,-1-1 0,1 1 0,0-1 0,1 1 0,-1 0 0,6-3 0,9-4-472,0 0 0,28-10 0,9-5 46,3-4 61,2-4-127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24 20084,'0'2'135,"1"0"0,-1 0 0,0-1 0,0 1 0,0 0 0,-1 0 0,1 0 0,0 0 0,-1 0 0,1 0 0,-1 0 0,0 0 0,0-1 0,0 1 0,1 0 0,-2 0-1,-1 2 1,-25 27 396,19-22-21,-131 155 1285,50-56-2020,90-108 191,0 0 0,0 0 0,0-1 0,0 1 0,1 0 0,-1 0 1,0 0-1,0 0 0,0 0 0,0 0 0,0 0 0,0-1 0,-1 1 0,1 0 0,0 0 0,0 0 0,0 0 0,0 0 0,0 0 0,0 0 0,0-1 1,0 1-1,0 0 0,0 0 0,0 0 0,0 0 0,0 0 0,0 0 0,0 0 0,-1 0 0,1 0 0,0 0 0,0-1 0,0 1 0,0 0 0,0 0 1,0 0-1,0 0 0,-1 0 0,1 0 0,0 0 0,0 0 0,0 0 0,0 0 0,0 0 0,0 0 0,0 0 0,-1 0 0,1 0 0,0 0 0,0 0 1,0 0-1,0 0 0,0 0 0,0 0 0,-1 0 0,1 1 0,3-14-1009,18-34-4148,39-62 1,38-38 5611,-94 141 41,20-25 2773,-23 29-2992,0 1 0,0 0 0,0 0 0,0 0 1,0 0-1,0 0 0,1 0 0,-1 0 0,0 1 1,0-1-1,1 0 0,-1 1 0,1-1 0,-1 1 0,0-1 1,1 1-1,-1-1 0,1 1 0,-1 0 0,3 0 0,-3 0-132,0 1 0,0 0-1,0-1 1,-1 1 0,1 0-1,0-1 1,0 1-1,-1 0 1,1 0 0,0 0-1,-1-1 1,1 1 0,-1 0-1,1 0 1,-1 0 0,0 0-1,1 0 1,-1 0-1,0 0 1,1 2 0,3 26 641,-3-22-463,14 153 1418,8 43-2546,-23-203 777,0 0 0,0 1 0,0-1 0,0 0 0,1 1 0,-1-1 0,0 1 0,0-1 0,0 0 0,0 1 0,0-1 0,0 0 0,0 1 0,0-1 0,0 1 0,0-1 0,0 0 0,0 1 0,0-1 0,0 0-1,0 1 1,-1-1 0,1 1 0,0-1 0,0 0 0,0 1 0,0-1 0,-1 0 0,1 0 0,0 1 0,0-1 0,-1 0 0,1 1 0,0-1 0,-1 0 0,1 0 0,0 0 0,-1 1 0,1-1 0,-1 0 0,-15-7-1177,-4-6 268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16436,'0'9'1968,"9"-2"-904,4-3-352,9-1 1121,7-1-225,8-4-448,6-1-159,5 0-593,-1-2-432,2-2-1097,-3-3 1081,-3-1-280,-5-1-144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136 538 15787,'-83'106'3400,"75"-94"-3070,1-1 1,1 1 0,-1 0 0,2 1-1,0 0 1,0 0 0,-4 20 0,9-32-301,0 0 0,-1 0 0,1 0 0,0 0 0,0 1 0,0-1 0,0 0 0,0 0 0,0 0 0,0 0 0,1 0 0,-1 0 0,0 0 0,0 0 0,1 0 0,-1 0 0,1 0 0,-1 0 0,1 0 0,-1 0 0,1 0 0,0 0 0,-1-1 0,1 1 0,1 1 0,-1-1 1,1-1-1,0 1 0,-1 0 0,1-1 0,0 0 1,-1 1-1,1-1 0,0 0 0,-1 0 0,1 0 1,0 0-1,-1 0 0,1 0 0,2-1 0,4 0 42,0-1-1,-1-1 0,1 0 1,-1 0-1,14-7 0,-5-2 6,0 0 0,-1 0-1,-1-1 1,0-1 0,0-1-1,-2 0 1,0 0 0,0-2 0,-2 1-1,12-25 1,-7 9 55,-1-2 0,-1 0 0,-2 0-1,11-64 1,-15 61-73,-3 0-1,-1-1 1,-1 1-1,-7-73 0,4 102-50,-1 0-1,0-1 1,0 1 0,0 0-1,-7-14 1,8 20-9,0 0 0,0 0 0,-1 0 0,1 0 1,0 0-1,-1 0 0,0 0 0,1 0 0,-1 0 0,0 1 1,0-1-1,0 1 0,0-1 0,0 1 0,0 0 1,0 0-1,-1 0 0,1 0 0,0 0 0,-1 1 0,1-1 1,0 1-1,-1-1 0,1 1 0,-3 0 0,-2 1 1,1 0 0,0 0-1,0 1 1,0 0 0,0 0-1,0 1 1,0-1-1,0 1 1,1 0 0,0 1-1,-1 0 1,1-1 0,0 2-1,-7 7 1,-7 8 23,-32 44-1,47-58-16,-6 6 7,1 0-1,0 1 1,1 0-1,1 0 0,0 1 1,1 0-1,-9 26 1,15-37-16,0-1 0,-1 1 0,1-1 0,0 1 0,0-1 0,0 1 0,1-1 0,-1 1 0,1-1 0,-1 0 0,1 1 0,0-1 0,0 0 1,0 1-1,0-1 0,0 0 0,0 0 0,1 0 0,-1 0 0,1 0 0,0 0 0,-1 0 0,1 0 0,0-1 0,0 1 0,0-1 0,0 1 0,0-1 0,0 0 0,4 1 0,7 4-70,0-1 0,0 0 0,1-1 0,16 3-1,-16-4-4,13 2-138,-1 2 0,1 2 0,-1 0-1,35 18 1,-52-22 147,-1 0-1,1 0 0,-2 1 0,1 0 1,0 1-1,-1-1 0,0 1 0,-1 1 1,0-1-1,0 1 0,0 0 1,-1 1-1,0-1 0,-1 1 0,0 0 1,3 9-1,-4-5-109,1 1 1,-2-1-1,0 0 1,-1 1-1,0-1 0,-1 1 1,0 0-1,-3 14 1,0-14-21,0-11-80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16444,'-4'18'1339,"-6"49"2064,10-63-3183,0 0-1,0 0 0,0 0 0,0 0 0,1 0 0,-1 0 0,1 0 1,0 0-1,0 0 0,1 0 0,-1-1 0,1 1 0,2 4 1,-3-7-204,1 0 1,-1 1 0,0-1-1,1 0 1,-1-1 0,0 1 0,1 0-1,-1 0 1,1-1 0,0 1 0,-1 0-1,1-1 1,-1 0 0,1 1 0,0-1-1,-1 0 1,1 0 0,0 0-1,-1 0 1,1 0 0,0 0 0,-1 0-1,1-1 1,0 1 0,-1-1 0,1 1-1,1-2 1,5-1-103,-1 0 0,0 0 0,-1 0 0,12-8 0,9-11-713,43-44-1,-37 34 116,-33 32 666,0-1-1,1 0 1,0 1-1,-1-1 1,1 0-1,-1 1 1,1-1 0,0 1-1,-1-1 1,1 1-1,0-1 1,-1 1-1,1 0 1,0-1 0,0 1-1,0 0 1,-1-1-1,1 1 1,0 0-1,0 0 1,0 0-1,0 0 1,0 0 0,0 0 21,-1 1 1,1 0 0,-1-1 0,0 1-1,0 0 1,1-1 0,-1 1 0,0 0-1,0 0 1,0-1 0,0 1 0,0 0-1,0 0 1,0-1 0,0 1 0,0 0-1,0-1 1,0 1 0,-1 1 0,-12 45 583,12-43-567,-111 272 1426,104-263-2072,13-20 121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86 15819,'10'-3'4731,"-13"9"90,-3 5-3945,-57 107 1454,-48 48-4027,108-161 1143,0 0-1,-1-1 0,0 1 0,0-1 0,0 0 1,-7 6-1,11-10 519,0 0 0,-1 0 0,1 0 0,0 1 0,0-1 0,-1 0 0,1 0 0,0 0 0,0 0 0,-1 0 0,1 0 0,0 1 1,-1-1-1,1 0 0,0 0 0,0 0 0,-1 0 0,1 0 0,0 0 0,-1 0 0,1 0 0,0 0 0,0-1 0,-1 1 0,1 0 0,0 0 0,0 0 0,-1 0 0,1 0 0,0 0 0,0 0 0,-1-1 0,1 1 0,0 0 1,-3-11-821,3-16-399</inkml:trace>
  <inkml:trace contextRef="#ctx0" brushRef="#br0" timeOffset="1">249 0 17252,'3'7'2536,"-4"8"-1448,-8 9-367,-1 5 1839,0 8-1136,4 6-271,-1 2-465,4 3-192,6-5-328,4-6-128,5-6-264,-1-4-168,6-7-528,-1-3-305,-3-7 1746,-9-4-842,-4-2-87,-1 3-32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19084,'2'1'2193,"7"-1"-1465,11-4-248,1-3 1208,12-1-744,1 1-191,7-1-593,-1-1-336,-2 3-889,-2 1 977,-4-5-240,1-2-88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 21461,'0'1'1952,"-1"6"-1272,1 6-272,0 6 937,0 4-273,3 3-560,1-1-136,2 0-200,2-2-112,2-6-200,3-3-160,2-5-320,-1-5-288,0-8-641,2-6 1353,-2-7-240,-1-5-176,0-9-72</inkml:trace>
  <inkml:trace contextRef="#ctx0" brushRef="#br0" timeOffset="1">243 0 18140,'0'10'2384,"-6"9"-1447,-5 10-305,-3 5 1416,-5 12-728,2 4-215,-5 6-425,1 0-104,1-3-320,2-6-152,4-8-344,3-6-232,5-13-512,2-6-353,5-18 321,5-15 208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15 19084,'12'-10'2497,"-8"6"-1545,-8 8-328,0 8 1624,-9 8-927,-2 4-281,1 6-544,-3 3-88,4 2-224,1 0-96,4-7-288,2-3-168,6-6-480,0-3-336,0-12 688,2-4 95,-7-7-191,-2-6-160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17492,'132'35'6721,"-55"-12"-4571,-67-21-1942,9 3 118,35 13 0,-51-16-312,1-1 0,-1 1-1,1 0 1,-1 0 0,0 0-1,1 0 1,-1 0 0,0 1 0,0-1-1,-1 1 1,1 0 0,-1 0 0,1 0-1,-1 0 1,0 0 0,2 5 0,-3-5 10,-1 1 1,1-1 0,-1 0 0,0 1 0,0-1 0,0 0 0,0 1 0,-1-1 0,0 0 0,1 0 0,-1 1 0,0-1 0,0 0-1,-1 0 1,1 0 0,-1 0 0,0 0 0,1 0 0,-5 4 0,-5 7 146,0-1 1,-20 17-1,24-23-94,-15 14 143,-1-2 0,-1 0 0,-28 16 0,41-28-200,0-1 0,0 0 0,-1-1 0,0 0 0,0-1 0,-1 0 0,1-1 0,-1 0 0,-22 1 0,30-4-112,0 0 0,0-1 1,0 0-1,0 0 0,1 0 0,-1-1 0,0 1 0,0-1 0,1 0 0,-1 0 0,1-1 0,0 1 0,0-1 1,0 0-1,0 0 0,0-1 0,1 1 0,-1-1 0,1 1 0,0-1 0,0 0 0,0-1 0,1 1 0,-4-8 1,-6-18-400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 21925,'9'-1'1640,"-11"6"-1296,-8 11-184,-7 11 544,-7 12-200,-5 14-280,-1 4-136,-1 5-72,-1-2-16,5-5-88,5-5-176,-1-14-760,9-12-80,8-24 840,2-19-144,10-24-208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18244,'11'10'1528,"-4"7"-1016,-1 4-208,3 14 665,-1 5-209,4 10-248,-1 3-64,1-1-136,0 1-88,3-5-360,-1 0-296,-1-12-584,0-8 2120,-9-8-1192,-1-1-64,-6-2-136</inkml:trace>
  <inkml:trace contextRef="#ctx0" brushRef="#br0" timeOffset="1">0 552 18620,'17'3'1776,"12"0"-1087,3-3-281,11-1 768,7-4-240,7-2-432,0 0-488,-4 3 128,-10-5-64,-10-12-176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19748,'5'8'3898,"15"13"-2249,4 1-1210,0-1 0,2-2 0,32 20 0,-51-34-593,1-1 0,-1 0 0,1 0 0,0-1-1,0 0 1,0-1 0,1 0 0,-1 0 0,1 0-1,-1-1 1,1-1 0,-1 1 0,1-1 0,-1-1-1,1 0 1,-1 0 0,11-3 0,-15 2-145,1 1 0,-2-1 0,1-1-1,0 1 1,0 0 0,-1-1 0,1 0 0,-1 0 0,0 0 0,0 0 0,0-1 0,0 1 0,0-1 0,-1 1-1,0-1 1,0 0 0,0 0 0,0 0 0,0 0 0,-1-1 0,0 1 0,0 0 0,0-1 0,0 1-1,-1 0 1,0-8 0,1 1-242,-1 0-1,-1 0 0,0 0 0,-1 1 1,-3-16-1,-12-19 2454,17 45-1815,0 0 1,0 0-1,0-1 1,-1 1 0,1 0-1,0 0 1,0-1-1,0 1 1,-1 0-1,1 0 1,0-1-1,0 1 1,0 0-1,-1 0 1,1 0-1,0 0 1,0-1-1,-1 1 1,1 0 0,0 0-1,0 0 1,-1 0-1,1 0 1,0 0-1,-1 0 1,1 0-1,0 0 1,-1 0-1,1 0 1,0 0-1,0 0 1,-1 0-1,1 0 1,0 0 0,-1 0-1,1 0 1,0 0-1,0 0 1,-1 0-1,1 0 1,0 1-1,-1-1 1,1 0-1,0 0 1,0 0-1,0 0 1,-1 1-1,1-1 1,0 0 0,0 0-1,0 1 1,-1-1-1,1 0 1,0 0-1,0 1 1,-10 16 1463,9-16-1323,-11 26 595,2 0-1,1 0 1,-8 38-1,9-33-570,-6 31-576,-11 109 0,25-142 84,8-13-78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21020,'5'3'2049,"-5"5"-1305,-5 7-288,1 7 1017,-3 6-353,1 3-472,-1 5-176,0 0-320,1-2-152,0-4-392,4-7-192,-1-8-336,3-14-265,-6 3 1721,2-11-936,-5-13-64,-1-4-64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18020,'2'1'144,"-1"0"1,0 1-1,0-1 0,0 1 1,0 0-1,-1-1 1,1 1-1,0-1 0,-1 1 1,1 0-1,-1 0 1,1-1-1,-1 1 0,0 0 1,0 0-1,0 3 1,-5 30 105,3-26 23,-21 113 825,6 0 0,5 1 0,5 1 0,15 196 0,-6-303-1044,-2-1 55,2 0 1,0 0-1,1 0 0,8 24 0,-11-39-97,0-1 0,0 0-1,0 1 1,0-1-1,0 1 1,1-1-1,-1 1 1,0-1-1,0 1 1,0-1 0,1 1-1,-1-1 1,0 1-1,0-1 1,1 0-1,-1 1 1,0-1-1,1 0 1,-1 1 0,0-1-1,1 0 1,-1 1-1,0-1 1,1 0-1,-1 0 1,1 1-1,-1-1 1,1 0-1,-1 0 1,1 0 0,-1 0-1,1 1 1,-1-1-1,1 0 1,-1 0-1,1 0 1,-1 0-1,0 0 1,1 0 0,-1 0-1,1-1 1,-1 1-1,1 0 1,-1 0-1,1 0 1,-1 0-1,1-1 1,-1 1 0,1 0-1,-1 0 1,0-1-1,1 1 1,-1 0-1,0-1 1,1 1-1,-1 0 1,0-1-1,1 1 1,-1 0 0,0-1-1,0 1 1,1-1-1,-1 1 1,0-1-1,0 1 1,0-1-1,16-33 310,-16 34-319,43-142 320,-32 99-458,2 0-1,1 0 1,26-50 0,-35 84 56,0 0 0,1 1 0,0 0 0,9-10 0,-14 17 60,0 0 0,0-1 0,0 1 0,1 0-1,-1 0 1,1 0 0,-1 0 0,1 1 0,-1-1 0,1 0-1,0 1 1,-1-1 0,1 1 0,2-1 0,-3 1 5,0 0 1,0 0-1,0 0 1,0 1 0,0-1-1,0 0 1,0 1-1,0-1 1,0 1-1,0-1 1,0 1 0,0 0-1,0-1 1,0 1-1,0 0 1,-1 0-1,1-1 1,0 1-1,-1 0 1,1 0 0,0 0-1,-1 0 1,1 0-1,-1 0 1,1 1-1,2 6 12,0 1 0,0-1-1,-1 0 1,0 1-1,0-1 1,-1 1-1,0 0 1,-1-1-1,0 1 1,0 0-1,-1-1 1,0 1 0,-1-1-1,1 1 1,-2-1-1,-4 13 1,7-21 10,0 0 0,0 0 0,0 0 0,0-1 0,0 1 0,0 0 0,-1 0 0,1 0 0,0 0 0,0 0 0,0 0 0,0-1 0,0 1 0,0 0 0,-1 0 0,1 0 0,0 0 0,0 0 0,0 0 0,0 0 0,0 0 0,-1 0 0,1 0 0,0 0 0,0 0 0,0 0 0,0 0 0,0 0-1,-1 0 1,1 0 0,0 0 0,0 0 0,0 0 0,0 0 0,-1 0 0,1 0 0,0 0 0,0 0 0,0 0 0,0 0 0,0 0 0,-1 1 0,1-1 0,0 0 0,0 0 0,0 0 0,0 0 0,0 0 0,0 0 0,0 1 0,0-1 0,-1 0 0,1 0 0,0 0 0,0 0 0,-1-19 271,6-301 509,-5 320-790,0-1-1,0 0 1,0 1 0,0-1-1,1 0 1,-1 0-1,0 1 1,0-1 0,0 0-1,1 1 1,-1-1 0,0 1-1,1-1 1,-1 0-1,0 1 1,1-1 0,-1 1-1,1-1 1,-1 1 0,1-1-1,-1 1 1,1-1 0,-1 1-1,1 0 1,0-1-1,-1 1 1,1 0 0,0-1-1,-1 1 1,1 0 0,0 0-1,-1 0 1,1-1-1,0 1 1,-1 0 0,1 0-1,0 0 1,-1 0 0,1 0-1,1 1 1,2-1-82,1 2 1,0-1-1,-1 1 0,1-1 1,4 4-1,4 0-325,1-1-67,1 0 1,-1-1 0,0-1-1,1 0 1,0-1 0,-1 0-1,1-2 1,0 1 0,-1-2-1,21-4 1,8-6-530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16788,'4'-4'416,"1"1"1,-1 0 0,0 1-1,1-1 1,0 1 0,0 0 0,0 0-1,0 0 1,0 0 0,0 1 0,8-1-1,61-4 2127,-66 6-2301,2-1-60,1 1 0,-1 1-1,0 0 1,1 1 0,-1 0-1,0 0 1,0 1 0,0 0-1,18 9 1,-24-10-159,0 0-1,0 1 1,0 0 0,0-1 0,0 1 0,-1 1-1,1-1 1,-1 0 0,0 1 0,0 0-1,0 0 1,-1 0 0,1 0 0,-1 0-1,0 0 1,0 1 0,-1-1 0,1 1 0,-1-1-1,0 1 1,0 0 0,0-1 0,-1 10-1,0-4 40,-2 0 0,1 0 0,-1 0 0,-1 0 0,0-1 0,0 1 0,-1-1 0,0 0-1,-1 0 1,0 0 0,0 0 0,-1-1 0,0 0 0,-11 12 0,0-3 35,-1 0 0,0-1 1,-1-1-1,-41 25 0,41-30-459,-1 0 0,-1-2 0,0 0 0,-29 6-1,28-8-35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16339,'1'2'153,"0"-1"-1,1 1 0,0-1 1,-1 0-1,1 0 0,0 0 1,-1 0-1,1 0 0,0 0 1,0 0-1,0-1 0,0 1 0,0 0 1,0-1-1,0 0 0,0 0 1,0 1-1,2-1 0,38-7 443,-32 5-311,277-79 4072,-75 19-2865,4 9-774,269-31 1,-248 62-819,-215 17-274,-33 1-900,-37-1 63,14 5 698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76 20268,'4'-4'1770,"-3"7"-481,-7 15 213,-14 24-224,-181 327-390,163-304-1492,49-94-2370,121-237-3284,-82 159 5488,-24 52 956,-11 19 1374,22-34 0,-32 65 139,-2 9-810,-3 11-48,-6 27-161,-17 154 1298,23-174-2013,0 0 0,1-1 0,1 1 0,2 0 0,0-1 0,1 0-1,9 24 1,-12-41-262,-1-2 205,0 0-1,0 0 1,-1-1 0,1 1 0,0 0-1,0 0 1,-1 0 0,0 0 0,1 0-1,-1 0 1,0 0 0,0 0 0,0 0-1,0 0 1,0 3 0,-6-4-439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18900,'13'3'2249,"4"-3"-1401,9-8-360,10 0 1384,5-2-928,9-2-159,5-3-329,4 2-272,1 3-632,-1 2-369,-9-1 681,-1 0-168,-11 2-88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21301,'0'2'140,"0"0"-1,1 0 1,-1 0 0,1 0 0,0 0 0,-1 0 0,1 0 0,0 0 0,0 0 0,0 0 0,0 0 0,1-1 0,-1 1 0,0-1 0,1 1 0,-1-1 0,1 1 0,0-1 0,-1 0 0,1 0 0,0 1 0,0-1 0,0-1 0,0 1 0,0 0 0,0 0 0,2 0 0,1 1-108,1-1 0,0 1 0,0-1 1,-1 0-1,1-1 0,0 0 0,0 1 0,9-2 0,-10 0-174,0-1 1,0 1-1,0-1 0,0 0 0,0 0 0,0 0 0,-1-1 0,1 0 0,-1 0 0,1 0 0,4-4 0,3-6-565,1 0 1,10-15-1,11-12-852,-34 40 1565,0 0-1,0 0 1,0 1-1,0-1 1,0 0 0,0 0-1,0 0 1,0 0-1,0 0 1,0 0 0,0 0-1,0 0 1,0 0 0,0 1-1,0-1 1,0 0-1,0 0 1,0 0 0,0 0-1,0 0 1,0 0-1,0 0 1,0 0 0,0 1-1,0-1 1,0 0-1,0 0 1,0 0 0,0 0-1,0 0 1,0 0 0,0 0-1,1 0 1,-1 0-1,0 0 1,0 0 0,0 0-1,0 0 1,0 0-1,0 1 1,0-1 0,0 0-1,0 0 1,1 0-1,-1 0 1,0 0 0,0 0-1,0 0 1,0 0 0,0 0-1,0 0 1,0 0-1,0 0 1,1 0 0,-1-1-1,0 1 1,0 0-1,0 0 1,0 0 0,0 0-1,0 0 1,0 0-1,0 0 1,0 0 0,1 0-1,-1 0 1,0 0 0,0 0-1,-1 15 464,-6 19 295,-46 122 1480,-19 67-2027,70-211-313,6-13-75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21477,'7'0'1928,"20"-6"-1288,6-3-232,14-2 664,11-2-183,3 0-233,1-1-168,-3 4-560,-6-3-328,-12 10-856,-9 0-209,-22 9 1073,-15 4-296,-17 4-264</inkml:trace>
  <inkml:trace contextRef="#ctx0" brushRef="#br0" timeOffset="1">68 206 19460,'4'5'2313,"11"-2"-1465,10-6-400,8-4 1368,9-2-871,8-3-249,3 0-920,4-3 400,-1 2-184,3 0-152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3:4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21901,'-2'5'305,"1"1"1,0-1 0,0 0-1,1 1 1,0-1 0,0 0 0,0 1-1,0-1 1,1 0 0,0 1-1,0-1 1,0 0 0,3 6-1,-3-8-263,0 0-1,1-1 0,-1 1 0,0-1 1,1 1-1,0-1 0,0 1 0,0-1 0,0 0 1,0 0-1,0 0 0,0 0 0,0 0 1,1 0-1,-1-1 0,1 1 0,0-1 1,-1 0-1,1 0 0,0 0 0,0 0 0,0 0 1,0 0-1,5 0 0,-1-1-247,-1-1 0,1 1 0,-1-1-1,1 0 1,-1-1 0,1 0 0,-1 0 0,0 0 0,0 0-1,0-1 1,0 0 0,0-1 0,-1 1 0,0-1 0,1 0-1,7-9 1,-8 9-210,-1-1 0,1 0 0,-1 0-1,-1 0 1,1 0 0,-1-1 0,0 1-1,0-1 1,0 0 0,-1 0 0,0 0-1,0 0 1,-1 0 0,1-1 0,-2 1 0,1 0-1,0-10 1,-1 16 415,0 0-1,0 0 1,0 0-1,0 0 1,0-1-1,0 1 1,0 0 0,0 0-1,0 0 1,0 0-1,0-1 1,0 1-1,0 0 1,0 0-1,0 0 1,0-1 0,0 1-1,0 0 1,0 0-1,0 0 1,0 0-1,-1 0 1,1-1 0,0 1-1,0 0 1,0 0-1,0 0 1,0 0-1,0 0 1,-1 0-1,1-1 1,0 1 0,0 0-1,0 0 1,0 0-1,0 0 1,-1 0-1,1 0 1,0 0-1,0 0 1,0 0 0,0 0-1,-1 0 1,1 0-1,0 0 1,0 0-1,0 0 1,0 0-1,-1 0 1,1 0 0,0 0-1,-10 9 343,-5 14 679,-5 18 1538,2 1 0,-15 49 0,26-64-2334,1 1 0,0 0 1,3 0-1,-2 46 0,5-46-357,0-9-103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16692,'-2'7'1368,"-5"10"-1000,-4 8-144,1 6 328,3 5-88,-1 6-80,4 2-152,3 6-328,1 0-272,0-1-360,0 0 1000,0-5-400,-2-1-104,1-3-104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12915,'-6'56'1104,"0"-7"-800,2-5-128,4-7 368,1-1-144,6-9-312,-1-2-56,0-5-144,1-2 8,-3 4-24,-1 4-32,-3 2 32,-3 5 24,0 9-40,-1-5-112,0 8 224,0 0-56,-1 3-32</inkml:trace>
  <inkml:trace contextRef="#ctx0" brushRef="#br0" timeOffset="0.5">41 1020 10810,'-5'56'977,"0"6"-633,-1-4-136,2 1 328,-1-2-8,3-6-320,-1 3-48,0-8-64,0-2-40,-1-2-64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8058,'-4'48'504,"-8"-5"-488,8 3-80,-3-10-8,2 1-56,3 1-48,-4 0-648,-1 1 656,-6 3-105,4 2-63</inkml:trace>
  <inkml:trace contextRef="#ctx0" brushRef="#br0" timeOffset="1">38 1013 12955,'-8'53'824,"1"1"-744,-1-5-32,3-3 104,3 0-48,-1-9-80,3 4-48,-2-5-200,2 4 208,-1-2-32,-1 0-40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1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184 383 16516,'-9'0'359,"0"1"1,1 1-1,-1-1 0,1 1 1,-1 1-1,1 0 1,0 0-1,0 0 1,0 1-1,0 1 1,1-1-1,-1 1 1,-12 11-1,15-12-200,0 1-1,1-1 0,-1 1 0,1 0 0,0 0 0,0 1 0,1-1 0,-1 1 0,1 0 1,0 0-1,1 0 0,-1 0 0,1 0 0,1 0 0,-1 1 0,1-1 0,0 1 0,0-1 0,1 8 1,0-12-135,0 0 0,0 0 0,1 0 1,-1 0-1,1 0 0,-1 0 0,1 0 0,0 0 1,-1 0-1,1 0 0,0 0 0,0 0 1,0 0-1,1-1 0,-1 1 0,0 0 1,1-1-1,-1 1 0,1-1 0,0 0 1,-1 1-1,4 1 0,-2-2-10,0 0-1,1 0 1,0 0 0,-1 0-1,1 0 1,0-1 0,-1 1-1,1-1 1,0 0 0,-1 0-1,8-2 1,2 0-24,-1-1 0,1-1 0,-1 0 0,0 0 0,-1-1-1,19-11 1,-16 7-25,-1 0-1,0-1 0,0 0 0,-1-1 0,0-1 1,-1 0-1,0 0 0,-1-1 0,-1 0 0,0-1 1,0 0-1,8-21 0,-12 1-164,-9 20 31,3 14 162,1 0 0,-1 0 1,1-1-1,0 1 0,-1 0 0,1 0 1,-1 0-1,1 0 0,-1 0 0,1 0 1,-1 0-1,1 0 0,0 0 0,-1 0 0,1 0 1,-1 0-1,1 0 0,-1 1 0,1-1 1,0 0-1,-1 0 0,1 0 0,-1 0 1,1 1-1,0-1 0,-1 0 0,1 1 1,0-1-1,-1 0 0,1 1 0,-1-1 1,-2 4-42,0-1 0,0 0 0,1 1 0,-1 0 0,1-1 0,0 1 0,0 0 0,0 0 1,0 1-1,1-1 0,-1 0 0,1 0 0,0 1 0,1-1 0,-1 1 0,1-1 0,0 9 1,0-10-44,0-1 0,0 1 0,0-1 0,0 1 0,1 0 0,-1-1 0,1 1 1,-1-1-1,1 1 0,0-1 0,0 1 0,1-1 0,-1 0 0,0 0 0,1 1 0,-1-1 1,1 0-1,0 0 0,-1 0 0,1-1 0,0 1 0,0 0 0,0-1 0,1 1 1,-1-1-1,0 0 0,0 0 0,1 0 0,-1 0 0,1 0 0,2 1 0,3-2-186,0 0 0,-1 0 0,1 0 0,-1-1 0,1 0-1,0-1 1,-1 1 0,0-1 0,1-1 0,-1 0 0,0 0-1,0 0 1,-1-1 0,1 0 0,-1 0 0,9-7 0,-1-1-116,0-1 1,-1 1-1,0-2 1,-1 0-1,17-27 1,-19 25 280,-1 1 1,0-2-1,-2 1 1,0-1 0,6-20-1,-12 36 158,-1 0-1,0-1 0,1 1 1,-1 0-1,0-1 0,0 1 1,0 0-1,0-1 0,0 1 1,0 0-1,0 0 0,0-1 0,-1-1 1,0 3-17,1-1 0,0 1 0,0 0 1,0 0-1,-1-1 0,1 1 0,0 0 1,0 0-1,-1-1 0,1 1 0,0 0 0,-1 0 1,1 0-1,0 0 0,-1 0 0,1 0 1,0 0-1,-1-1 0,1 1 0,0 0 0,-1 0 1,1 0-1,0 0 0,-1 0 0,1 0 1,0 1-1,-1-1 0,1 0 0,0 0 0,-1 0 1,1 0-1,-3 2 124,0-1 1,1 1 0,-1-1-1,1 1 1,-1 0 0,1 0-1,0 0 1,0 0 0,0 0-1,-2 3 1,-5 8 580,0 1 1,1 0-1,-10 26 1,14-31-427,0 1 0,1-1 1,1 1-1,0 0 1,0-1-1,1 1 1,0 14-1,1-20-261,1-1 1,-1 0-1,1 1 1,0-1-1,0 0 1,0 0-1,1 1 0,-1-1 1,1 0-1,0-1 1,0 1-1,0 0 1,0 0-1,0-1 0,0 1 1,1-1-1,-1 0 1,1 1-1,0-1 1,0-1-1,-1 1 0,7 2 1,5 3-110,1-1-1,0-1 1,25 6 0,-25-7-35,14 4-79,6 0-204,0 1 0,-1 2 0,61 30 0,-85-36 326,-1 1-1,-1 0 1,1 1 0,-1-1 0,0 2 0,0-1 0,9 13 0,-13-14 76,1 0-1,-2 1 1,1 0 0,-1 0 0,0 0 0,0 0 0,-1 0 0,0 1 0,0-1 0,0 1-1,0 11 1,-2-8 140,-1-1 0,1 0 0,-2 0 0,1 0 1,-2 0-1,1 0 0,-1 0 0,-1-1 0,1 1 0,-2-1 0,1 0 0,-1 0 0,-1-1 0,-6 9 0,6-9 17,0-1 1,0 0-1,-1 0 0,0 0 1,0-1-1,0-1 0,-1 1 1,0-1-1,0 0 0,-1-1 0,1 0 1,-1 0-1,0-1 0,0 0 1,-12 2-1,17-4-123,1-1 0,-1 1 1,0-1-1,0 0 0,0 0 0,0-1 0,0 1 1,0-1-1,0 0 0,1 0 0,-5-2 0,5 2-53,1 0-1,0 0 1,0-1 0,-1 0-1,1 1 1,0-1-1,0 0 1,1 0-1,-1 0 1,0 0-1,1 0 1,-1 0 0,1 0-1,-1-1 1,1 1-1,0 0 1,-1-6-1,0-2-88,0 1 0,1-1-1,0 0 1,1 0 0,0 0-1,0 1 1,1-1 0,0 0-1,1 0 1,0 1 0,1-1-1,4-10 1,8-19-485,30-55 0,-42 88 524,127-211-1255,17 10 1171,-63 91 805,-76 105-562,10-13 518,18-34-1,-31 42 4,-5 16-621,0-1 0,0 1 0,0 0 0,0 0 0,0 0 0,0 0 0,0 0 0,0 0 0,-1 0 0,1-1 0,0 1 0,0 0 0,0 0 0,0 0 0,0 0 0,-1 0 0,1 0 0,0 0 0,0 0 0,0 0 0,0 0 0,0 0 0,-1 0 0,1 0 1,0 0-1,0 0 0,0 0 0,0 0 0,-1 0 0,1 0 0,0 0 0,0 0 0,0 0 0,0 0 0,0 0 0,-1 0 0,1 1 0,0-1 0,0 0 0,0 0 0,0 0 0,0 0 0,0 0 0,-1 1 0,-19 17 444,-4 12-239,1 2 1,-22 40-1,38-59-209,0 1 0,1-1-1,1 1 1,0 0 0,0 0 0,2 0 0,0 1 0,0-1 0,1 16 0,2-25-47,0-1 1,0 1-1,1-1 1,0 0-1,0 1 1,0-1 0,0 0-1,1 1 1,-1-1-1,1 0 1,0 0-1,1 0 1,-1-1-1,1 1 1,-1-1-1,1 1 1,0-1 0,0 0-1,1 0 1,-1 0-1,1 0 1,-1-1-1,1 1 1,0-1-1,0 0 1,0 0-1,0 0 1,6 1 0,10 3-210,0-2 1,0 0 0,0-1 0,40 1 0,10-3-187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23 15051,'-21'13'1513,"1"0"-1113,2-6-216,3-3 1448,-1-4-1464,3-1-72,-4-6-280,-6-3-200,-7-3 304,-2 1-1928,-8 4 1735,-3 1-255,-3 5-216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87 13443,'-54'-3'776,"-5"-3"-824,2-1 0,-5-6 16,5 2 80,-3-5-64,1 2-32,-1-2-16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2804 1 12835,'-110'26'852,"-1"-4"0,-188 11 0,95-29-858,-53 3-1540,210-4 384,-186 13-2576,17 0 3662,16-2 2565,-1 2 101,-67 8 100,-139 0 1317,168-20-2400,238-4-1646,1 0 0,0 0 0,-1 0 0,1 0-1,-1 0 1,1 0 0,0 0 0,-1 0 0,1 0 0,0 0 0,-1 0-1,1 0 1,0 0 0,-1 0 0,1 0 0,-1 0 0,1 0 0,0 0-1,-1-1 1,1 1 0,0 0 0,0 0 0,-1 0 0,1-1 0,0 1-1,-1 0 1,1-1 0,0 1 0,0 0 0,0 0 0,-1-1 0,1 1-1,0 0 1,0-1 0,0 1 0,0 0 0,0-1 0,-1 1 0,1-1-1,6-13-926,-4 8 830,5-9-422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22325,'2'-3'1640,"1"5"-1352,4 4-152,8 1 488,2 1-184,7 2-232,5 3-95,4 0-145,1-1-41,-1-4-71,-1-1-64,-3-5-304,-1-2-216,-2-9-544,-3-5-112,-4-10 927,-4-6-247,3-8-152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13715,'-8'13'1340,"0"1"1,-8 24-1,-1 2 491,-81 187 2071,70-146-3395,4 1-1,-18 114 1,40-183-792,0 1 0,1-1 0,2 24 0,-2-37 248,1 1 0,0-1 0,0 1 0,0 0 0,0-1 0,0 1 0,0-1-1,0 1 1,0 0 0,1-1 0,-1 1 0,0-1 0,0 1 0,0-1 0,1 1 0,-1-1 0,0 1 0,0-1 0,1 1 0,-1-1 0,0 1-1,1-1 1,-1 1 0,1-1 0,-1 0 0,1 1 0,-1-1 0,1 0 0,-1 1 0,1-1 0,-1 0 0,1 0 0,-1 1 0,1-1-1,-1 0 1,1 0 0,-1 0 0,1 0 0,0 0 0,-1 0 0,1 0 0,-1 0 0,1 0 0,-1 0 0,1 0 0,0 0 0,-1 0-1,1 0 1,-1 0 0,1-1 0,-1 1 0,1 0 0,-1 0 0,1-1 0,-1 1 0,1 0 0,-1-1 0,1 1 0,-1-1 0,1 1 0,-1 0-1,0-1 1,1 1 0,-1-1 0,0 1 0,0-1 0,1 1 0,-1-1 0,0 0 0,15-23-669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16572,'-3'7'314,"1"1"0,0-1 0,0 0 0,0 1 0,1-1 1,0 1-1,1-1 0,0 1 0,0-1 0,1 1 0,0-1 1,0 1-1,0-1 0,5 14 0,3 3-214,0 0 0,1-1 0,14 23-1,-8-18-78,26 34-1,-35-52-20,1 0 1,1-1-1,-1 0 0,2-1 0,-1 1 1,15 8-1,-22-16 2,-1 0 0,1 0 0,0 0 0,0-1 0,-1 1 0,1 0 0,0-1 0,0 1-1,0-1 1,0 0 0,-1 0 0,1 0 0,0 0 0,0 0 0,0 0 0,3-1 0,-4 1-4,-1 0 0,0 0-1,1 0 1,-1-1 0,1 1 0,-1 0-1,0 0 1,1-1 0,-1 1 0,0 0-1,1-1 1,-1 1 0,0 0 0,1-1-1,-1 1 1,0 0 0,0-1 0,1 1-1,-1-1 1,0 1 0,0-1 0,0 1-1,0 0 1,0-1 0,0 0 0,0 0-15,0-1-1,0 1 1,0 0 0,0 0 0,-1-1 0,1 1 0,-1 0 0,1 0-1,-1 0 1,1-1 0,-1 1 0,0 0 0,-1-1 0,-5-7-174,0 1 1,-1 0 0,0 0 0,0 0-1,-1 1 1,0 1 0,0-1 0,-1 2 0,-11-7-1,12 8 53,1 0-1,-1 1 0,0 0 1,-1 0-1,1 1 0,0 0 1,-1 1-1,1 0 0,-1 0 1,1 1-1,-11 1 1,19-1 163,0 0 1,0 0 0,0 0 0,0 0 0,0 0-1,0 1 1,0-1 0,0 0 0,0 1 0,0-1-1,0 1 1,0-1 0,0 1 0,0-1 0,0 1-1,1-1 1,-1 1 0,0 0 0,0 0 0,1-1 0,-1 1-1,0 0 1,1 0 0,-1 0 0,1 0 0,-1 0-1,1-1 1,-1 1 0,1 0 0,0 0 0,-1 0-1,1 0 1,0 0 0,0 0 0,0 1 0,0 0-1,0-1 30,1 0 0,-1 0-1,0 0 1,1 0-1,-1 0 1,1 0-1,-1-1 1,1 1 0,0 0-1,-1 0 1,1-1-1,0 1 1,0 0-1,0-1 1,-1 1 0,1-1-1,0 1 1,0-1-1,0 1 1,0-1-1,0 1 1,0-1 0,0 0-1,0 0 1,0 0-1,0 1 1,0-1-1,0 0 1,0 0-1,0 0 1,0 0 0,0-1-1,0 1 1,0 0-1,0 0 1,2-1-1,5-3 123,0 0-1,0-1 0,0 1 0,-1-1 0,0-1 0,0 0 0,0 0 1,-1 0-1,8-9 0,-7 8-69,28-31 584,37-49-1,-64 71-544,-8 15-146,0 1 0,0 0 1,-1 0-1,1 0 0,0 0 0,-1 0 0,1-1 0,0 1 0,0 0 0,-1 0 0,1 0 0,0 0 0,-1 0 0,1 0 0,0 0 0,-1 0 0,1 0 0,0 0 0,-1 0 0,1 0 0,0 0 0,0 1 0,-1-1 0,1 0 0,0 0 0,-1 0 0,1 0 0,0 0 0,0 1 0,-1-1 0,-30 18-243,-76 60-984,-29 17-219,225-149 1211,25-34-892,-113 88 1023,0-1 0,0 1 0,-1-1 0,1 0 0,0 0 0,0 1 0,-1-1 0,1 0 0,0 0 0,-1 0 0,1 0 0,-1 0 0,1 0 0,-1 0 0,0 0 0,1-1 0,-1 1 30,0 1 0,0-1 0,0 1-1,0-1 1,0 1 0,-1-1 0,1 1-1,0 0 1,0-1 0,0 1 0,-1-1-1,1 1 1,0-1 0,-1 1-1,1-1 1,0 1 0,-1 0 0,1-1-1,0 1 1,-1 0 0,1-1 0,-1 1-1,0 0 1,-4-3-300,0 1-1,0 0 1,0 1-1,-1-1 1,-5 0-1,-1 0 412,-14-6-461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10626,'-1'0'105,"-1"0"-1,1 1 1,0 0 0,-1-1-1,1 1 1,0 0-1,0-1 1,0 1-1,-1 0 1,1 0-1,0 0 1,0 0 0,0 0-1,0 0 1,1 1-1,-1-1 1,0 0-1,0 0 1,1 1 0,-1-1-1,1 0 1,-1 1-1,1-1 1,-1 0-1,1 1 1,0-1 0,0 1-1,0-1 1,0 1-1,0-1 1,0 1-1,0 1 1,1-1-11,0 0 0,-1 1 0,1-1 1,0 0-1,0 0 0,1 0 0,-1 0 0,0 0 0,1 0 1,-1 0-1,1 0 0,0 0 0,-1-1 0,1 1 0,0-1 1,0 1-1,0-1 0,4 2 0,10 4 61,0 0 1,1-2-1,0 0 1,0-1-1,0 0 0,1-2 1,-1 0-1,0-1 0,1 0 1,0-2-1,17-2 0,-31 2-161,-1 1 0,0-1 0,1 0 0,-1-1 0,0 1-1,0 0 1,0-1 0,0 0 0,0 0 0,0 0 0,-1 0-1,1 0 1,0-1 0,3-3 0,-5 4-18,0 0 0,0 1 0,0-1 0,0 0 1,0 0-1,0 0 0,-1 1 0,1-1 0,-1 0 0,1 0 0,-1 0 0,1 0 0,-1 0 1,0 0-1,0 0 0,0 0 0,-1 0 0,1 0 0,0 0 0,-1 0 0,1 0 1,-1 0-1,1 0 0,-1 0 0,-2-3 0,3 4 12,0 0 1,-1 1-1,1-1 0,0 0 1,-1 1-1,1-1 0,-1 1 0,1-1 1,0 1-1,-1-1 0,1 1 1,-1-1-1,1 1 0,-1-1 1,0 1-1,1 0 0,-1-1 0,1 1 1,-1 0-1,0-1 0,1 1 1,-2 0-1,1 0 4,1 0-1,-1 0 1,1 0 0,-1 1-1,1-1 1,-1 0 0,1 1-1,-1-1 1,1 0 0,0 1-1,-1-1 1,1 0 0,-1 1-1,1-1 1,0 1 0,-1-1-1,1 1 1,0-1 0,0 1-1,-1-1 1,1 1 0,-2 3-5,1 0-1,0 0 1,-1 0 0,2 0 0,-2 9 0,1 0-246,2 1 0,-1-1 0,5 22 0,-4-30 204,0 0 0,0 0 0,1 0 0,0 0 0,0 0 0,0 0 0,0 0 0,1-1 0,0 1 0,0-1 0,0 0 0,5 5 0,16 8-277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10442,'-24'428'4170,"21"78"-5699,3-478 1695,-1 1 1,-1-1-1,-2 0 1,-1 1-1,-1-2 1,-1 1 0,-15 37-1,8-43 773,13-22-923,1 1 0,0-1 0,-1 1 0,1-1-1,0 0 1,-1 1 0,1-1 0,0 1 0,-1-1 0,1 0-1,-1 1 1,1-1 0,-1 0 0,1 0 0,-1 1-1,1-1 1,-1 0 0,1 0 0,-1 0 0,1 0-1,-1 1 1,1-1 0,-1 0 0,1 0 0,-1 0 0,0 0-1,1 0 1,-1 0 0,1-1 0,-1 1 0,1 0-1,-1 0 1,1 0 0,-1 0 0,1-1 0,-1 1 0,1 0-1,-1 0 1,1-1 0,-1 1 0,1 0 0,0-1-1,-1 1 1,0-1 0,-2-7-55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20812,'0'0'85,"-1"0"-1,1 0 1,0 1-1,0-1 0,-1 0 1,1 0-1,0 0 0,0 1 1,0-1-1,0 0 0,-1 0 1,1 0-1,0 1 1,0-1-1,0 0 0,0 0 1,0 1-1,0-1 0,-1 0 1,1 1-1,0-1 0,0 0 1,0 0-1,0 1 1,0-1-1,0 0 0,0 1 1,0-1-1,0 0 0,0 0 1,1 1-1,-1-1 0,0 0 1,0 0-1,0 1 1,0-1-1,0 0 0,0 0 1,1 1-1,-1-1 0,0 0 1,0 0-1,0 0 0,1 1 1,-1-1-1,0 0 1,8 14 376,13 12-161,1-1 0,1 0 0,28 22 0,-40-37-280,1-1 0,1 0 1,0 0-1,0-2 0,0 0 0,1 0 0,0-1 0,1-1 0,15 4 0,-27-8-124,1 0 0,0 0-1,-1-1 1,1 1 0,0-1 0,0 0-1,0 0 1,-1 0 0,1-1-1,0 1 1,0-1 0,-1 0-1,1 0 1,0 0 0,-1-1-1,1 1 1,-1-1 0,0 0 0,0 0-1,1 0 1,-1 0 0,0-1-1,-1 1 1,1-1 0,0 1-1,-1-1 1,5-6 0,7-15-443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17772,'-43'105'4086,"4"-9"-2190,33-77-1652,-141 418 1846,137-399-3383,30-66 86,-4 1 712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12611,'32'0'272,"-1"1"1,1 2-1,-1 1 0,56 14 1,17 3-111,46-3-85,264-3 1,155-43-9,-308 12-14,1142-36 153,4 31 149,-1008 17-133,1918-51 126,-1297 44-146,-3 29 25,-1000-18-226,1094 8 67,389 12-31,-651 19-23,375 15 181,-172-39 581,2-30-127,594 2-155,-1213 23-569,300 2-1040,-583-18 769,-102 1 138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17300,'-15'63'5316,"-6"1"-4038,-34 93 175,42-124-1233,-2-1 0,-29 47 0,43-78-230,1 0-1,0-1 1,0 1 0,-1-1-1,1 1 1,0 0-1,-1-1 1,1 1 0,0-1-1,-1 1 1,1-1 0,-1 1-1,1-1 1,-1 0 0,1 1-1,-1-1 1,1 1 0,-1-1-1,1 0 1,-1 0 0,1 1-1,-1-1 1,0 0 0,1 0-1,-1 0 1,0 1 0,0-2-9,1 0 1,-1 0 0,1 0 0,0 1 0,-1-1 0,1 0 0,0 0 0,0 0 0,0 0 0,0 0 0,-1 0-1,1 0 1,0 1 0,1-1 0,-1-2 0,6-45-529,-5 47 524,17-82-1224,33-89 0,-48 162 1159,-3 7 71,1 0 0,0 1 0,0-1 0,0 0 1,0 1-1,0-1 0,0 1 0,1 0 0,-1-1 0,1 1 0,3-3 0,-5 4 21,0 1 0,0 0 0,0 0 0,1 0 0,-1 0 0,0 0-1,0 0 1,0-1 0,0 1 0,1 0 0,-1 0 0,0 0 0,0 0-1,0 0 1,1 0 0,-1 0 0,0 0 0,0 0 0,1 0 0,-1 0-1,0 0 1,0 0 0,0 0 0,1 0 0,-1 0 0,0 0 0,0 0-1,0 0 1,1 1 0,-1-1 0,0 0 0,0 0 0,0 0 0,0 0-1,1 0 1,-1 1 0,5 9 133,0 13 121,-5-23-250,6 65 655,-5-44-417,1-1 0,1 1 1,1 0-1,0-1 0,11 29 0,-13-45-220,1 1-1,-1 0 1,1-1-1,0 1 1,1-1 0,-1 0-1,1 0 1,-1 0-1,1-1 1,0 1-1,1-1 1,-1 0-1,0 0 1,1 0-1,0-1 1,0 0-1,-1 0 1,1 0 0,9 2-1,-11-5-28,-7-5 3,-8-5-6,-29-24-167,-79-49 0,97 71 125,0 0 0,-1 1 0,0 2-1,-1 0 1,-38-9 0,52 17 78,19 5-12,25 3 37,-2-2-261,0-2 0,0-2 0,1 0 0,-1-2 0,0-2 0,0-1 0,39-11 1,-42 6-130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2443 15427,'2'-6'181,"0"-1"0,0 1-1,1 0 1,-1 0 0,1 0-1,1 0 1,-1 1-1,1-1 1,0 1 0,0 0-1,7-6 1,6-8 169,89-103 1069,154-134 0,-153 155-1174,108-103-107,287-282-103,77-119-47,-400 414 17,182-152-212,-354 338 187,-1-1-73,0 1-1,0 0 0,0 1 1,1-1-1,14-6 1,-24 18 1136,-7 4-1053,-18 11-12,-9 3 10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 15067,'-2'0'112,"0"1"0,0-1 0,1 1 0,-1 0 0,0 0 0,1 0-1,-1 0 1,1 0 0,-1 0 0,1 0 0,0 0 0,-1 1 0,1-1 0,0 0-1,0 1 1,0-1 0,0 1 0,0 0 0,0-1 0,0 1 0,0 0 0,0 2 0,-2 2 207,-260 435 2805,5-11-2171,249-413-857,0 2 0,1-1 1,-6 22-1,14-40-90,-1 1 0,1-1 0,0 1-1,0-1 1,-1 1 0,1-1 0,0 1 0,0 0-1,0-1 1,0 1 0,0-1 0,0 1 0,0-1-1,0 1 1,0-1 0,0 1 0,0 0 0,0-1-1,0 1 1,1-1 0,-1 1 0,0-1 0,0 1-1,1-1 1,-1 1 0,0-1 0,1 1 0,0-1 1,0 0 0,0 0 1,0 0-1,-1 0 0,1 0 1,0-1-1,0 1 0,0 0 0,0-1 1,0 1-1,-1 0 0,1-1 1,0 1-1,0-1 0,-1 1 1,2-2-1,153-114 117,226-160-1464,-271 194 1084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71 18452,'0'-3'93,"0"0"1,0 1-1,0-1 0,0 0 1,-1 0-1,1 1 0,-1-1 1,1 0-1,-1 1 1,0-1-1,0 1 0,0-1 1,-1 1-1,1-1 0,0 1 1,-1 0-1,0-1 0,1 1 1,-1 0-1,0 0 0,0 1 1,0-1-1,-1 0 1,1 1-1,0-1 0,0 1 1,-1-1-1,1 1 0,-1 0 1,0 0-1,1 0 0,-1 1 1,1-1-1,-1 1 0,-4-1 1,0 1 14,1 0 0,0 0 1,0 1-1,-1-1 0,1 2 0,0-1 1,0 1-1,0 0 0,0 0 1,0 0-1,0 1 0,1 0 0,-1 0 1,-9 8-1,0 3-38,0 1 0,1 1 0,1 0 1,0 0-1,1 2 0,1-1 0,1 1 0,-15 35 0,12-17-25,0-1-1,3 2 1,1-1-1,-4 40 1,3 23 79,10-87-106,0 0 1,0 0-1,2-1 0,-1 1 0,1-1 0,5 16 1,-6-24-13,0 0 1,1 0 0,-1 0 0,1 0 0,-1 0 0,1 0 0,0-1 0,0 1 0,0 0 0,0-1 0,0 0-1,1 1 1,-1-1 0,1 0 0,-1 0 0,1-1 0,0 1 0,6 2 0,-5-2-4,1-1 1,-1 0-1,1-1 1,0 1 0,-1-1-1,1 0 1,-1 0-1,1 0 1,0-1-1,-1 0 1,1 0-1,4-1 1,5-3 3,-1 0 0,0-1 0,0-1 0,0 0 0,-1 0 0,0-1 0,17-15 0,-12 7 93,28-32 0,-41 43-62,0-1 0,0 0 0,0 0 0,0 0 1,-1 0-1,0 0 0,0-1 0,-1 1 0,0-1 0,2-9 0,-4 15-21,1-1 0,-1 1 1,0-1-1,0 1 0,0-1 0,0 0 1,0 1-1,-1-1 0,1 1 0,0-1 1,-1 1-1,1-1 0,-1 1 0,1-1 1,-1 1-1,0 0 0,1-1 0,-1 1 1,0 0-1,0-1 0,0 1 0,0 0 1,0 0-1,0 0 0,-1 0 0,1 0 1,0 0-1,0 0 0,-1 0 0,1 1 1,-1-1-1,1 0 0,-1 1 1,1-1-1,-1 1 0,1 0 0,-1-1 1,1 1-1,-1 0 0,-2 0 0,-1 0 22,0 0 0,-1 1-1,1-1 1,0 1 0,0 0 0,0 0-1,0 1 1,0-1 0,0 1 0,-9 5-1,10-3-23,-1 0 1,1 0-1,-1 0 0,1 0 0,-4 6 0,7-8-13,1-1-1,-1 0 1,0 0 0,0 1-1,1-1 1,-1 0-1,1 1 1,-1-1-1,1 1 1,-1-1 0,1 3-1,0-4-1,0 1 1,0-1-1,0 1 1,0-1-1,1 1 0,-1-1 1,0 1-1,0-1 0,0 0 1,1 1-1,-1-1 0,0 1 1,1-1-1,-1 0 0,0 1 1,1-1-1,-1 0 0,1 1 1,-1-1-1,0 0 0,1 0 1,-1 1-1,1-1 0,-1 0 1,1 0-1,-1 0 0,1 1 1,-1-1-1,1 0 0,-1 0 1,1 0-1,-1 0 0,1 0 1,3 0 1,1 0 1,-1 0 0,0-1-1,0 1 1,0-1 0,0 0-1,0 0 1,0-1-1,0 1 1,0-1 0,4-2-1,44-27 7,-38 21-8,-8 6 2,11-7 8,29-13 1,-41 21-12,0 1 1,0 0 0,0 1-1,0-1 1,1 1-1,-1 0 1,0 0-1,1 1 1,-1 0-1,11 0 1,-14 1-1,0-1 0,0 1 0,0-1-1,0 1 1,-1 0 0,1 0 0,0 0 0,-1 0 0,1 0 0,0 0 0,-1 1-1,1-1 1,-1 0 0,0 1 0,1-1 0,-1 1 0,0-1 0,0 1-1,0 0 1,0 0 0,0-1 0,0 1 0,0 3 0,2 5 0,0 0 0,-1 0 0,1 15 0,-2-13 0,3 33-92,5 28-346,-9-73 419,0 0 1,0 0-1,0 0 1,0 0 0,0 0-1,0 0 1,1 0 0,-1 0-1,0 0 1,0 0 0,0 0-1,0 0 1,0 0-1,0 0 1,0 0 0,0 0-1,0 0 1,0-1 0,0 1-1,0 0 1,1 0-1,-1 0 1,0 0 0,0 0-1,0 0 1,0 0 0,0 0-1,0 1 1,0-1-1,0 0 1,0 0 0,0 0-1,0 0 1,1 0 0,-1 0-1,0 0 1,0 0-1,0 0 1,0 0 0,0 0-1,0 0 1,0 0 0,0 0-1,0 0 1,0 0-1,0 0 1,0 0 0,0 0-1,0 1 1,0-1 0,0 0-1,0 0 1,0 0-1,0 0 1,1 0 0,-1 0-1,0 0 1,4-13-343,3-23 61,-4-5-126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1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20604,'0'1'70,"0"0"-1,0-1 0,-1 1 1,1 0-1,0 0 1,1-1-1,-1 1 0,0 0 1,0 0-1,0-1 0,0 1 1,0 0-1,1 0 0,-1-1 1,0 1-1,1 0 1,-1-1-1,1 1 0,-1 0 1,1-1-1,-1 1 0,1 0 1,-1-1-1,2 1 0,-1 0-23,-1-1 0,1 0 0,0 0 0,0 0 0,0 0 0,0-1 0,-1 1 0,1 0 0,0 0 0,0 0 0,0-1 0,-1 1 0,1 0 0,0-1 0,0 1-1,-1-1 1,1 1 0,1-1 0,6-6 216,-1 0 0,14-15-1,-18 18-96,25-27 120,26-40 1,-44 57-267,-2 0 0,1-1 0,-2 0-1,0 0 1,8-29 0,-14 40-8,0 0 1,0 0-1,-1-1 0,0 1 0,0 0 0,0 0 0,-1-7 0,1 10-8,0 0 0,0 1 0,0-1 0,0 0 0,-1 1 0,1-1 0,0 0 0,0 1 0,-1-1 0,1 0 0,-1 1 0,1-1 0,0 1 0,-1-1 0,1 1 0,-1-1 0,1 1 0,-1-1 0,1 1-1,-1-1 1,0 1 0,1 0 0,-1-1 0,1 1 0,-1 0 0,0-1 0,1 1 0,-1 0 0,0 0 0,0 0 0,1 0 0,-1 0 0,0 0 0,1 0 0,-1 0 0,0 0 0,0 0 0,1 0 0,-1 0 0,0 0-1,1 0 1,-1 1 0,0-1 0,1 0 0,-1 1 0,1-1 0,-1 0 0,0 1 0,1-1 0,-1 1 0,0 0 0,-5 3 9,0 1 0,1-1 0,0 1 0,0 0 0,0 1 0,1-1 0,-1 1 0,1 0 0,1 0 0,-5 8 0,-5 13 34,-9 30-1,10-24 24,2 0 0,-7 43 0,14-60-72,1 0 1,0 1-1,2-1 0,0 0 0,1 0 1,0 1-1,4 15 0,-4-29-47,-1 0 0,1 0-1,0-1 1,1 1 0,-1 0-1,0 0 1,1-1 0,-1 1 0,1-1-1,0 1 1,0-1 0,0 0-1,2 3 1,-2-4-19,0 0 0,0 0-1,-1 0 1,1 0 0,0 0 0,0-1 0,0 1-1,0 0 1,0-1 0,0 0 0,0 1-1,0-1 1,0 0 0,0 0 0,1 0-1,-1 0 1,0 0 0,0-1 0,0 1 0,2-2-1,5-1-33,0-1-1,0 0 0,-1-1 0,0 0 1,0 0-1,0-1 0,-1 0 1,10-9-1,31-34-576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18884,'-16'10'682,"1"2"0,0 0 1,1 1-1,0 0 0,1 1 0,1 0 1,0 1-1,-16 26 0,28-40-676,0-1 1,0 0-1,0 0 0,-1 0 0,1 1 1,0-1-1,0 0 0,0 0 0,0 1 1,0-1-1,0 0 0,0 0 0,-1 1 1,1-1-1,0 0 0,0 0 0,0 1 1,0-1-1,0 0 0,0 1 0,0-1 1,0 0-1,1 0 0,-1 1 1,0-1-1,0 0 0,0 0 0,0 1 1,0-1-1,0 0 0,0 0 0,1 1 1,-1-1-1,0 0 0,0 0 0,0 0 1,0 1-1,1-1 0,-1 0 0,0 0 1,0 0-1,1 0 0,-1 0 0,0 1 1,0-1-1,1 0 0,-1 0 0,0 0 1,0 0-1,1 0 0,-1 0 1,0 0-1,1 0 0,14-1-3,-15 1-4,50-12-67,-22 5-15,34-4-1,-54 10 60,0 1-1,0 0 1,0 0-1,0 0 1,0 1-1,0 0 1,-1 1-1,1-1 1,8 4-1,-14-4 24,0 0 0,0 0 0,0 0 0,0 0-1,0 0 1,0 0 0,-1 0 0,1 1 0,0-1 0,-1 1 0,1-1 0,-1 1 0,0-1-1,1 1 1,-1 0 0,0 0 0,0 0 0,0 0 0,0 0 0,1 3 0,-2-1 21,1 0 1,-1-1 0,0 1-1,0 0 1,0-1 0,-1 1 0,1 0-1,-1-1 1,0 1 0,0 0-1,-1 3 1,-4 6 82,0 0 0,-1 0 0,0-1 0,-1 0 0,-12 13 0,13-15-63,-2-1 0,1 0 0,-2-1 0,1 0 0,-11 7 0,17-13-114,-1 0 0,1 0 0,0-1 0,-1 1 0,1-1 0,-1 0 0,0 0 0,1 0 0,-6 0 0,7 0-44,0-1 0,0-1 0,0 1 0,0 0 0,0 0 0,0-1 0,0 1 0,0-1 0,0 0 0,0 1 0,0-1 0,1 0 0,-1 0 0,0 0 0,0-1 0,1 1 0,-1 0 0,-1-2 0,1 0 49,0 1 1,1-1-1,-1 1 1,0-1-1,1 1 1,0-1-1,0 0 1,0 0-1,0 0 0,0 0 1,0 0-1,1 0 1,-1 0-1,1 0 1,0 0-1,0 0 1,0 0-1,1 0 0,0-4 1,6-34-838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40 191 15811,'0'0'76,"1"0"-1,-1 0 1,1 0-1,-1 1 1,1-1-1,-1 0 0,1 0 1,-1 0-1,1 1 1,-1-1-1,1 0 1,-1 0-1,0 1 0,1-1 1,-1 1-1,1-1 1,-1 0-1,0 1 1,1-1-1,-1 1 0,0-1 1,0 0-1,1 1 1,-1-1-1,0 1 1,0-1-1,0 1 1,0-1-1,0 1 0,1-1 1,-1 1-1,0-1 1,0 1-1,0 0 1,0-1-1,0 1 0,-1-1 1,1 1-1,0-1 1,0 1-1,0 0 1,-11 27 875,6-18-62,-2 8-368,1 1 0,0 0 0,1 0 0,1 0-1,-1 22 1,5-39-502,0-1-1,-1 1 1,1 0 0,0-1-1,0 1 1,1 0-1,-1-1 1,0 1 0,1 0-1,-1-1 1,0 1 0,1-1-1,0 1 1,-1-1-1,1 1 1,0-1 0,0 1-1,0-1 1,0 1-1,0-1 1,0 0 0,0 0-1,2 2 1,-1-2-5,0 0 0,0-1 0,1 1 0,-1 0 0,0-1-1,0 0 1,0 1 0,1-1 0,-1 0 0,0 0 0,0 0 0,1 0 0,-1 0 0,4-2 0,6-1 26,-1 0 0,0-1 1,-1-1-1,1 0 0,13-8 1,-3-1 99,-1 0 1,0-1 0,-1-1 0,-1-1 0,-1 0-1,30-38 1,-41 46-66,-5 5-38,1 1-1,0 0 1,1 0-1,-1 0 1,0 0 0,1 0-1,0 1 1,-1-1-1,1 1 1,5-4 0,-8 7-30,1-1 0,-1 0 0,1 1 1,-1-1-1,0 1 0,1-1 0,-1 1 0,0-1 1,1 1-1,-1-1 0,0 1 0,0-1 1,0 1-1,1 0 0,-1-1 0,0 1 1,0-1-1,0 1 0,0 0 0,0-1 0,0 1 1,0-1-1,0 1 0,0-1 0,-1 2 1,1 17 52,0-18-56,-1 6 32,1 1 0,0 0 0,2 14 0,-2-21-29,0 0-1,0 0 0,0-1 1,0 1-1,0 0 0,1 0 1,-1 0-1,0 0 0,0 0 0,1 0 1,-1 0-1,0-1 0,1 1 1,-1 0-1,1 0 0,-1-1 1,1 1-1,0 0 0,-1-1 1,1 1-1,0 0 0,-1-1 0,1 1 1,0-1-1,0 1 0,0-1 1,-1 1-1,1-1 0,0 0 1,0 1-1,0-1 0,0 0 0,0 0 1,0 0-1,-1 0 0,1 1 1,0-1-1,0-1 0,0 1 1,0 0-1,0 0 0,0 0 1,0 0-1,0-1 0,1 1 0,9-6 47,-1-1-1,0 0 1,0 0-1,-1-1 1,0 0-1,14-17 1,1 1 10,0-1-1,-17 18-50,-1-1 0,1 1 1,1 0-1,-1 1 1,1 0-1,1 0 1,-1 1-1,16-8 1,-23 12-13,0 1 0,0 0 1,0 0-1,1 0 1,-1 0-1,0 0 0,0 0 1,0 0-1,0 0 1,1 0-1,-1 0 1,0 1-1,0-1 0,0 0 1,0 1-1,0-1 1,0 1-1,0-1 1,0 1-1,0-1 0,0 1 1,0 0-1,0 0 1,0-1-1,-1 1 0,1 0 1,0 0-1,0 0 1,-1 0-1,1 0 1,-1 0-1,1 0 0,-1 0 1,1 0-1,-1 0 1,0 0-1,1 2 0,1 5 1,1 0 0,-2 0-1,3 16 1,-4-20-1,1 4 1,4 22 34,-4-29-33,-1 0 1,0-1-1,0 1 0,1-1 0,-1 1 0,0 0 1,0-1-1,1 1 0,-1-1 0,1 1 1,-1-1-1,1 0 0,-1 1 0,0-1 0,1 1 1,-1-1-1,1 0 0,0 1 0,-1-1 0,1 0 1,-1 1-1,1-1 0,-1 0 0,1 0 1,0 0-1,-1 0 0,1 0 0,0 0 0,-1 1 1,1-1-1,0-1 0,-1 1 0,1 0 0,-1 0 1,1 0-1,0 0 0,-1 0 0,1 0 0,-1-1 1,2 0-1,5-2 15,-1-1 1,0-1-1,0 1 1,0-1-1,-1 0 1,1 0-1,8-12 1,8-7 31,12-10 6,39-37 4,-63 62-68,1 1-1,-1 0 1,2 1 0,-1 0 0,16-7 0,-24 13 4,-1 0-1,0 0 1,0 1-1,0-1 1,1 0-1,-1 1 1,0 0-1,1-1 1,-1 1 0,0 0-1,1 0 1,-1 1-1,1-1 1,-1 0-1,0 1 1,0-1 0,4 2-1,-5-1 1,1 0 1,-1 0-1,1 0 0,-1 1 0,0-1 1,1 0-1,-1 1 0,0-1 0,0 0 1,0 1-1,0 0 0,0-1 1,0 1-1,0-1 0,-1 1 0,1 0 1,-1 0-1,1-1 0,-1 1 0,0 0 1,1 0-1,-1 2 0,1 4-40,0 0 0,-1 0 0,0 1-1,0-1 1,0 0 0,-1 0 0,-1 0 0,-3 16 0,0-17-384,1-8 143,-3-15 60,0-13-4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15443,'-5'8'3117,"5"10"-2805,1-12 275,6 138 4033,20 73-3329,-22-188-1000,9 63 499,51 168-1,-62-251-740,0 0 0,0-1 0,1 1 0,9 15 0,-7-21 43,-5-11-50,-5-10-12,-10-17-27,-2 0 1,-1 1 0,-2 1 0,-28-40 0,13 22-77,32 48 69,-8-17-5,10 19 9,0 1 0,0-1 0,0 1-1,0-1 1,0 1 0,1-1 0,-1 1 0,0-1 0,0 1-1,0-1 1,1 1 0,-1-1 0,0 1 0,1 0 0,-1-1-1,0 1 1,1 0 0,-1-1 0,1 1 0,-1 0 0,0-1-1,1 1 1,-1 0 0,1 0 0,-1-1 0,1 1 0,-1 0-1,1 0 1,-1 0 0,1 0 0,-1 0 0,1 0 0,-1 0-1,1 0 1,-1 0 0,1 0 0,-1 0 0,1 0 0,-1 0-1,1 0 1,17-1-200,-1-1 0,0-1-1,0-1 1,23-8-1,63-31-3839,-76 30 2527,1 1 1,1 1 0,0 2 0,37-8-1,-45 13 1769,26-4 1179,-45 8-1271,0 0 1,0 0-1,0 0 1,0 0-1,1 0 1,-1 0-1,0 1 1,0-1-1,0 1 1,0 0-1,0-1 1,-1 1-1,1 0 1,0 0-1,0 0 1,0 0-1,2 3 1,-3-3-28,0 1 0,0-1 0,0 1 0,0-1 0,-1 1 0,1 0 0,-1 0 0,1-1 1,-1 1-1,0 0 0,1-1 0,-1 1 0,0 0 0,0 0 0,0 0 0,-1-1 0,1 3 0,-9 34 1126,6-26-890,-9 28 374,8-27-568,0 0 1,1 0-1,-3 20 1,6-33-177,0 1 1,0 0-1,0 0 0,-1-1 1,1 1-1,0 0 1,0 0-1,0 0 1,0-1-1,0 1 0,1 0 1,-1 0-1,0 0 1,0-1-1,0 1 0,1 0 1,-1 0-1,0-1 1,1 1-1,-1 0 1,1-1-1,-1 1 0,1 0 1,-1-1-1,1 1 1,-1-1-1,1 1 1,0-1-1,0 2 0,1-2 0,-1 0-1,0 0 0,1 0 1,-1-1-1,0 1 0,1 0 0,-1 0 1,0-1-1,0 1 0,1 0 1,-1-1-1,0 0 0,0 1 0,1-1 1,0-1-1,8-4 13,-1-1 0,15-15 0,5-10-8,-1 0 0,-2-3 0,35-59 0,-65 106 12,0 1 0,1 0 1,0-1-1,0 1 0,1 14 1,1-20 4,0 0 0,1-1 0,0 1 0,0-1 0,1 1 1,0-1-1,0 1 0,4 10 0,-5-15-9,1-1-1,0 1 1,0-1 0,-1 0-1,1 1 1,0-1-1,0 0 1,0 0 0,0 0-1,1 0 1,-1 0 0,0 0-1,0 0 1,1 0 0,-1 0-1,3 1 1,-2-2 7,1 1 0,-1-1 0,1 1-1,-1-1 1,0 0 0,1 0 0,-1 0 0,1-1 0,-1 1 0,0 0 0,1-1 0,-1 1 0,0-1 0,3-1 0,5-3 50,0 0 1,0 0 0,-1-1 0,0 0 0,0-1 0,-1 0 0,0 0-1,0-1 1,-1 0 0,0 0 0,0-1 0,9-14 0,-10 13-23,0 0 0,-1-1 1,0 0-1,-1 0 0,0 0 1,0 0-1,-1-1 0,-1 1 1,0-1-1,-1 0 0,1-17 1,-3 25-38,1 0 0,-1 1 0,1-1 1,-1 1-1,0-1 0,-1 1 0,1-1 0,-3-4 1,4 7-12,-1 1 0,1-1 0,0 0 0,-1 0 0,1 1 0,-1-1 0,0 1 0,1-1 0,-1 0 0,1 1 0,-1-1 0,0 1 0,1-1 0,-1 1 0,0 0 0,0-1 0,1 1 0,-1 0 0,0-1 0,0 1 0,1 0 1,-1 0-1,0 0 0,0 0 0,0 0 0,0 0 0,1 0 0,-1 0 0,0 0 0,0 0 0,0 0 0,1 0 0,-1 0 0,0 1 0,0-1 0,0 0 0,1 1 0,-1-1 0,0 1 0,1-1 0,-1 1 0,-1 0 0,0 2 1,-1-1 0,1 1-1,0 0 1,0 0 0,0 0-1,0 0 1,1 0 0,-1 0-1,1 0 1,0 1 0,0-1-1,0 1 1,0-1-1,1 1 1,-1-1 0,1 1-1,0-1 1,0 1 0,0 3-1,0-5 0,0 0 0,0-1 0,1 1 0,-1 0 0,0-1 0,0 1-1,1-1 1,-1 1 0,1 0 0,-1-1 0,1 1 0,0-1 0,0 1 0,0-1-1,0 0 1,0 1 0,0-1 0,0 0 0,0 0 0,0 1 0,0-1 0,1 0-1,-1 0 1,0 0 0,1-1 0,-1 1 0,1 0 0,-1-1 0,1 1-1,0 0 1,-1-1 0,1 0 0,-1 1 0,1-1 0,0 0 0,-1 0 0,1 0-1,0 0 1,-1 0 0,1 0 0,0 0 0,1-1 0,4-1 11,0-1 1,-1 1 0,1-1-1,-1 0 1,1-1 0,-1 0-1,0 1 1,-1-2 0,1 1-1,-1-1 1,1 0 0,4-6-1,2-4 24,0-1 0,0 0 0,9-19 0,-16 28-80,-3 7 11,-3 17-7,-9 26 6,8-37 22,-4 16-20,1 1 0,-4 35 0,9-57 7,0 0-1,0 0 1,0 1-1,0-1 1,0 0-1,0 0 0,0 0 1,1 0-1,-1-1 1,0 1-1,0 0 1,1 0-1,-1 0 1,1 0-1,-1 0 0,1 0 1,0 1-1,0-2-4,-1 1 0,1-1-1,0 1 1,-1-1-1,1 0 1,-1 0-1,1 1 1,0-1 0,-1 0-1,1 0 1,0 0-1,-1 0 1,1 0 0,0 0-1,-1 0 1,1 0-1,0 0 1,-1 0 0,1 0-1,0-1 1,5-1-198,0 0-1,-1 0 1,1-1 0,9-6-1,0 0 25,2 3-256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15931,'0'0'154,"1"-1"-1,0 1 1,-1 0 0,1-1-1,0 1 1,-1 0-1,1-1 1,0 1-1,-1 0 1,1 0-1,0 0 1,0 0-1,-1-1 1,1 1-1,0 0 1,0 0-1,-1 0 1,1 1-1,0-1 1,-1 0 0,1 0-1,0 0 1,0 0-1,-1 1 1,1-1-1,0 0 1,-1 1-1,1-1 1,0 1-1,1 0 56,-1 1 0,0-1-1,0 1 1,0 0 0,0-1-1,0 1 1,0 0 0,-1 0-1,1-1 1,0 1 0,0 3-1,1 7 533,-1 1 0,1 22-1,-2-30-456,-2 93 1261,1 31-708,4-115-720,4-11 9,-6-4-117,0 1 0,0-1-1,0 0 1,0 1 0,0-1 0,0 0 0,0 0-1,0 0 1,-1 0 0,1 0 0,0 0-1,-1 0 1,1 0 0,0 0 0,-1 0 0,0 0-1,1-2 1,4-15 31,-1 0 0,0-1 0,-2 1 0,0 0 0,-1-1 1,-3-28-1,2 19-145,4-52 1,-4 79 78,0 0 0,1 0 0,-1-1 0,0 1 0,1 0 0,-1 0 1,1 0-1,-1 0 0,1 0 0,-1 0 0,1 0 0,0 0 0,0 0 0,-1 0 0,1 0 0,0 0 0,0 0 0,0 1 0,0-1 0,0 0 1,1 0-1,26-6-1176,2-1-333,-21 3 1074,-1 0-1,-1-1 1,1 0 0,-1 0 0,0-1 0,0 0 0,-1 0 0,7-9 0,1-5-562,22-42 0,-14 17-40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 14907,'-2'-5'1392,"0"7"-396,-3 14 173,-6 27 439,11-41-1369,-6 27 431,2 0-1,2 0 1,0 1-1,2-1 1,1 1 0,10 57-1,5-14-259,38 108 1,-51-172-380,5 15 88,0-1-1,-2 2 0,5 29 0,-19-63 87,-199-342 227,205 348-417,1 1 0,-1 0-1,1-1 1,0 1 0,0 0-1,0-1 1,1 1 0,-1-1-1,0 1 1,1-1 0,-1-4 0,2 6-8,-1 0 0,1 0 1,-1 0-1,0 0 0,1 0 1,0 0-1,-1 0 0,1 1 1,0-1-1,-1 0 0,1 0 1,0 0-1,0 1 0,-1-1 1,1 0-1,0 1 0,0-1 1,0 1-1,0-1 0,0 1 1,0 0-1,0-1 0,0 1 1,0 0-1,0 0 0,0-1 1,0 1-1,0 0 0,2 0 1,54-6-56,-28 3-1192,41-9 0,-53 6 805,-17 6 414,1 0 0,-1-1-1,1 1 1,-1 0 0,1 0 0,-1-1-1,0 1 1,1 0 0,-1-1 0,1 1 0,-1 0-1,0-1 1,1 1 0,-1-1 0,0 1-1,0 0 1,1-1 0,-1 1 0,0-1-1,0 1 1,0-1 0,0 1 0,1-1 0,-1 1-1,0-1 1,0 1 0,0-1 0,0 0-1,-10-11-703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7 236 13643,'0'1'31,"-1"-1"-1,1 0 1,0 0 0,-1 0-1,1 0 1,0 0-1,-1 1 1,1-1 0,0 0-1,0 0 1,-1 0 0,1 1-1,0-1 1,-1 0 0,1 1-1,0-1 1,0 0 0,0 0-1,-1 1 1,1-1 0,0 0-1,0 1 1,0-1 0,0 1-1,0-1 1,0 0 0,0 1-1,0-1 1,-1 0-1,1 1 1,0-1 0,0 0-1,1 1 1,-1-1 0,0 1-1,0-1 1,0 0 0,0 1-1,0-1 1,0 0 0,0 1-1,1-1 1,-1 0 0,0 1-1,0-1 1,0 0 0,1 0-1,-1 1 1,0-1 0,0 0-1,1 0 1,-1 1-1,0-1 1,1 0 0,-1 0-1,0 0 1,1 0 0,-1 1-1,0-1 1,1 0 0,24 9 853,14-4-773,1-2 0,0-1 0,57-5 1,-58 1-76,678-50 52,-429 26-54,290-24-14,865-61 20,-574 84-3,-96 63-297,-603-13 219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19148,'-18'-3'1648,"12"3"-959,19 2 103,4 4-112,3 1-296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32 15347,'1'-2'302,"7"-18"2444,-8 20-2676,0 0-1,0-1 1,0 1-1,0 0 0,0-1 1,0 1-1,0 0 1,0-1-1,0 1 1,0 0-1,0-1 1,0 1-1,0 0 0,0-1 1,0 1-1,0 0 1,-1-1-1,1 1 1,0 0-1,0 0 1,0-1-1,0 1 1,-1 0-1,1 0 0,0-1 1,0 1-1,-1 0 1,1 0-1,0 0 1,0-1-1,-1 1 1,1 0-1,0 0 1,-1 0-1,1 0 0,0 0 1,-1 0-1,1 0 1,0-1-1,0 1 1,-1 0-1,1 0 1,0 0-1,-1 0 0,1 0 1,0 1-1,-1-1 1,1 0-1,0 0 1,-1 0-1,1 0 1,0 0-1,-1 0 1,1 0-1,0 1 0,0-1 1,-1 0-1,1 0 1,-9 5 420,1-1 0,-1 1 0,1 0 0,0 1 0,1 0 1,0 0-1,-7 8 0,-3 1-277,-21 19-149,2 1 1,-45 57-1,77-87-70,0 1 0,0 0 0,0 0 0,-3 9 0,7-14 3,-1-1 1,1 1-1,0 0 1,0 0-1,-1 0 1,1-1-1,0 1 1,0 0 0,0 0-1,0 0 1,0 0-1,0 0 1,0-1-1,0 1 1,0 0-1,1 0 1,-1 0-1,1 1 1,-1-2-1,1 1 0,0 0 0,-1-1 0,1 0 0,0 1 0,0-1 1,-1 1-1,1-1 0,0 0 0,0 1 0,0-1 0,-1 0 0,1 0 0,0 0 1,0 0-1,0 0 0,0 0 0,-1 0 0,1 0 0,0 0 0,0 0 0,0 0 1,1-1-1,22-3-86,0-2 0,32-13 1,0 1-84,-37 12 121,2 0-37,0 0 0,37-5 1,-53 11 72,0-1 1,0 1 0,-1 0 0,1 0 0,0 0 0,0 1-1,0-1 1,-1 1 0,1 1 0,0-1 0,-1 0-1,1 1 1,-1 0 0,0 0 0,1 1 0,-1-1 0,0 1-1,4 4 1,-6-6 22,0 1 0,-1 0-1,1 0 1,-1 0 0,1 1 0,-1-1-1,0 0 1,0 0 0,0 1 0,0-1-1,0 1 1,0-1 0,-1 1 0,1-1-1,-1 1 1,0 3 0,0-2 18,0 1-1,-1 0 1,0-1-1,0 1 1,0 0 0,0-1-1,-1 1 1,-2 4-1,-4 6 95,-1-1 0,0 0 0,-22 24 0,17-21-91,-1-1 0,0-1 1,-2 0-1,0-1 0,0 0 1,-25 13-1,40-26-75,0 0-1,0 0 1,0 0-1,0-1 1,1 1-1,-1 0 1,0-1-1,0 0 1,0 1 0,0-1-1,-3 0 1,5 0 48,-1 0 0,0 0 1,1 0-1,-1-1 0,1 1 1,-1 0-1,1 0 0,-1-1 1,1 1-1,-1 0 0,1 0 1,-1-1-1,1 1 0,-1-1 1,1 1-1,0 0 0,-1-1 0,1 1 1,-1-1-1,1 1 0,0-1 1,0 1-1,-1-1 0,1 1 1,0-2-1,-1-1-9,1-1-1,-1 0 1,1 1 0,0-1-1,1 0 1,-1 1 0,1-1 0,-1 0-1,1 1 1,2-6 0,12-33-253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93 618 18660,'-9'13'390,"-1"0"0,2 1-1,0 1 1,1-1 0,0 1 0,1 0 0,1 1 0,1-1-1,0 1 1,1 0 0,0 0 0,0 19 0,3-32-344,0 0 0,0-1 0,1 1 0,-1 0 0,1-1 0,-1 1 0,1-1 1,0 1-1,0-1 0,0 1 0,0-1 0,3 4 0,-3-5-29,0 0 0,0 0 0,0 0 0,0 0 1,0 0-1,0 0 0,1-1 0,-1 1 0,0 0 0,1-1 0,-1 1 0,0-1 1,1 1-1,-1-1 0,1 0 0,-1 0 0,0 0 0,1 1 0,-1-1 0,1-1 0,-1 1 1,1 0-1,-1 0 0,1 0 0,1-1 0,5-2 11,0 0 0,-1 0 0,0-1 0,1 0 0,-1 0 0,-1-1 0,1 0 0,-1 0 0,0-1 0,10-10 0,3-5 65,29-44 1,-29 33-39,-2 0 0,-1 0 0,-1-2 0,-2 0 0,-1-1 0,-2 0 1,-2 0-1,-1-1 0,-1-1 0,-2 1 0,-2 0 0,-1-1 0,-2 1 0,-11-73 1,10 98-52,-1 1 0,0 0 0,0 0 1,-1 0-1,0 0 0,0 1 1,-1-1-1,-10-13 0,13 20-3,0 1-1,-1-1 1,1 1-1,-1-1 1,1 1-1,-1-1 1,0 1-1,0 0 1,0 1-1,0-1 1,0 0-1,0 1 1,0-1-1,-1 1 1,1 0-1,-1 0 1,1 1-1,0-1 1,-1 1-1,1-1 1,-1 1-1,0 0 1,1 1-1,-1-1 1,1 0-1,0 1 1,-1 0-1,-4 1 1,-3 3 4,1 0 1,-1 1-1,1 0 1,0 0-1,1 1 0,-1 0 1,1 1-1,1 0 0,0 0 1,-14 19-1,11-14 5,2 1 0,0 1 0,1-1 0,0 1 0,1 1 0,1-1 0,-5 18 0,9-27-5,0 0 0,1 0 0,0 0 0,0 0 0,0 0 0,1 1 0,0-1 0,0 0 1,1 0-1,0 0 0,0 0 0,0 0 0,1 0 0,0 0 0,0 0 0,0 0 0,1 0 0,-1-1 1,2 0-1,-1 1 0,0-1 0,1 0 0,0-1 0,0 1 0,1-1 0,-1 1 0,1-1 1,10 6-1,2 0-17,1-1 0,1-1 1,-1-1-1,1 0 0,20 4 1,-21-7-1,-1 1-1,0 0 1,-1 1 0,0 1 0,1 1 0,23 16 0,-35-20-17,0 0-1,-1 1 1,1 0 0,-1 0-1,0 0 1,-1 0-1,1 0 1,-1 1 0,0 0-1,0 0 1,-1-1 0,1 1-1,-2 1 1,1-1 0,0 0-1,-1 0 1,0 8 0,0-1-356,-1 1 0,0 0 0,-1-1 0,-1 1 1,0-1-1,-8 26 0,6-24-203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242 588 15995,'-5'-3'333,"-1"1"0,1 0 0,0 0 0,-1 1 0,0 0 0,1 0 0,-1 0 0,1 0 0,-1 1 0,0 0 0,0 0-1,1 1 1,-1 0 0,0 0 0,1 0 0,-1 0 0,1 1 0,-8 3 0,3-1-72,1 0-1,-1 1 1,1 1 0,0-1 0,0 1 0,1 1-1,0-1 1,-15 16 0,19-16-247,0-1 0,0 1 0,1 0 0,0 0-1,0 0 1,0 1 0,1-1 0,-3 10 0,5-15-16,-1 1-1,1-1 1,-1 1-1,1-1 1,0 1-1,0-1 1,-1 1-1,1 0 1,1-1-1,-1 1 1,0-1-1,0 1 1,0-1 0,1 1-1,-1-1 1,1 1-1,-1-1 1,1 1-1,0-1 1,-1 0-1,1 1 1,0-1-1,0 0 1,0 1-1,0-1 1,0 0-1,0 0 1,0 0 0,1 0-1,-1 0 1,0 0-1,1 0 1,-1-1-1,0 1 1,1 0-1,-1-1 1,1 1-1,-1-1 1,1 1-1,2-1 1,1 0-3,0 0 0,0 0 1,0 0-1,-1-1 0,1 0 0,0 0 1,-1 0-1,1-1 0,-1 1 0,1-1 0,-1 0 1,0-1-1,1 1 0,5-5 0,3-3 61,0-1 0,22-22 0,-11 4 205,-1 0 0,-2-2 0,-1 0 0,17-37 1,-31 62 126,-4 13-233,-4 20-139,2-21 15,-1 0-20,1 49-20,0-51 7,0-1 0,1 1-1,-1-1 1,1 1 0,0-1 0,0 1-1,0-1 1,0 1 0,1-1-1,0 0 1,-1 0 0,3 4-1,-3-7 6,0 1 0,0 0 0,-1-1 0,1 1 0,0-1 0,0 1 0,0-1 0,-1 1 1,1-1-1,0 1 0,0-1 0,0 0 0,0 1 0,0-1 0,0 0 0,0 0 0,0 0 0,0 0 0,0 0 0,0 0 0,0 0 0,0 0 0,0 0 0,0-1 0,0 1 0,0 0 0,-1-1 0,1 1 0,0 0 0,0-1 0,0 1 0,0-1 0,1-1 0,23-22 84,-11 7-10,-2-1 1,0-1 0,-1 0-1,-1-1 1,-1 0 0,13-38-1,-6 1 163,12-75 0,-26 118-210,2-3 6,-1-1 0,-1 1 0,0-1 0,-2 0 0,-1-20 0,1 37-36,0 1 0,1 0-1,-1 0 1,0 0 0,0-1 0,0 1-1,0 0 1,0 0 0,0 0 0,0-1-1,0 1 1,0 0 0,0 0-1,0-1 1,0 1 0,0 0 0,0 0-1,0 0 1,-1-1 0,1 1-1,0 0 1,0 0 0,0 0 0,0-1-1,0 1 1,0 0 0,0 0 0,-1 0-1,1 0 1,0 0 0,0-1-1,0 1 1,0 0 0,-1 0 0,1 0-1,0 0 1,0 0 0,0 0-1,-1 0 1,1 0 0,0-1 0,0 1-1,0 0 1,-1 0 0,1 0-1,0 0 1,0 0 0,0 0 0,-1 0-1,1 0 1,0 0 0,0 0 0,0 1-1,-1-1 1,1 0 0,0 0-1,0 0 1,0 0 0,-1 0 0,1 0-1,0 0 1,0 0 0,0 1-1,-1-1 1,-7 14-32,-14 48-14,4 0 0,2 1 0,-10 86 0,18-106-13,2 1 1,3 0 0,1 0 0,4 49 0,-1-89 35,-1 0-1,1 1 1,1-1 0,-1 0-1,0 1 1,3 4 0,-3-8 15,-1 0 0,1 0 1,-1 0-1,1-1 0,-1 1 0,1 0 1,0 0-1,-1-1 0,1 1 1,0 0-1,-1-1 0,1 1 1,0 0-1,0-1 0,0 1 1,0-1-1,-1 0 0,1 1 1,0-1-1,0 0 0,0 1 0,0-1 1,0 0-1,0 0 0,0 0 1,0 0-1,0 0 0,0 0 1,0 0-1,0 0 0,0 0 1,0 0-1,0-1 0,0 1 0,1-1 1,1 0-17,0-1 0,0 0 1,0 0-1,0 0 0,0-1 1,0 1-1,0-1 0,-1 1 0,1-1 1,-1 0-1,0 0 0,3-6 1,19-43-96,-22 47 111,99-309-114,-62 180 113,24-77 125,-63 209-108,1 0-1,-1 0 1,1 0-1,0 0 1,-1 0-1,1 0 1,0 0-1,0 0 0,1 0 1,-1 1-1,2-3 1,-3 7 5,0 0-1,0 0 1,0 0 0,-1-1-1,1 1 1,-1 0 0,1 0 0,-3 5-1,-29 109 102,-34 140 80,56-207-136,2 2 1,2-1 0,1 56 0,5-97-37,1 0-1,-1-1 0,1 1 1,1 0-1,4 14 0,-4-23-57,-1-5 12,0-6-22,-5-12-58,-1 0 1,-1 1 0,-1 0-1,-16-37 1,-4-9 85,21 52 62,4 9-9,0 1-1,0-1 0,0 0 1,1 0-1,-1 0 0,2 0 1,-1 0-1,0 0 0,1-6 1,1 11-26,-1 0 0,0 0 0,1 0 0,-1 0 0,1 0 0,-1 1 0,1-1 0,-1 0 0,1 0 0,-1 0-1,1 0 1,0 1 0,0-1 0,-1 0 0,1 1 0,0-1 0,0 1 0,0-1 0,0 1 0,-1-1 0,1 1 0,0-1 0,0 1 0,0 0 0,0 0 0,0-1 0,0 1 0,0 0 0,0 0 0,0 0 0,0 0 0,0 0 0,2 0 0,38 6-228,-35-5 98,2 1-38,113 18-765,-72-18 614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20084,'0'13'2073,"7"-10"-1401,5-3-232,-2-3 856,1-2-552,2-3-1192,1 3 632,1-13-304,-2 1-224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1 643 17500,'0'1'118,"1"-1"0,0 1 1,0-1-1,0 0 0,0 1 1,0-1-1,0 0 1,-1 1-1,1-1 0,0 0 1,0 0-1,0 0 0,0 0 1,0 0-1,0 0 0,0 0 1,0 0-1,0 0 0,0-1 1,0 1-1,0 0 0,0-1 1,-1 1-1,1 0 0,0-1 1,0 1-1,0-1 0,0 1 1,0-2-1,27-20 816,-24 18-415,33-31 151,-1-1-1,-3-2 1,0-1-1,26-43 0,-36 46-526,-2-1 0,-1-1 0,-2-1-1,-2 0 1,13-46 0,-29 83-139,4-7 35,-2-1 0,0 0 0,0 0 0,0 0 0,-1 0 0,-1-20 0,0 29-33,0 0 0,0 0 0,-1 0 0,1 0 0,0 0 0,0 0 0,-1 0 0,1 0 0,-1 0 0,1 0 0,-1 0 0,1 0-1,-1 0 1,0 0 0,0-1 0,0 2-4,1-1 1,-1 1-1,1 0 0,-1 0 0,1 0 1,-1-1-1,1 1 0,-1 0 0,1 0 0,-1 0 1,1 0-1,-1 0 0,1 0 0,-1 0 1,1 0-1,-1 0 0,1 0 0,-1 0 0,1 0 1,-1 0-1,1 1 0,-1-1 0,0 0 0,-2 2 2,1 0 0,-1 0 0,0 0 0,1 0 0,0 0 0,-1 0 0,1 1 0,0-1 0,0 1 0,-2 3 0,-10 18 2,1 0-1,1 1 0,-9 28 1,-20 85-21,30-97 12,-6 55 0,15-81-2,1-1 0,1 1 0,0-1 0,0 1 0,2 0 0,0-1 0,5 20-1,-7-32 5,1 1 0,0-1-1,0 0 1,-1 0 0,1 0-1,0 0 1,1 1 0,-1-1-1,0-1 1,0 1-1,1 0 1,0 0 0,-1 0-1,1-1 1,0 1 0,-1-1-1,1 1 1,0-1-1,0 0 1,0 0 0,1 0-1,-1 0 1,0 0 0,0 0-1,0-1 1,1 1 0,-1-1-1,0 1 1,1-1-1,-1 0 1,0 0 0,1 0-1,-1 0 1,0-1 0,1 1-1,-1 0 1,0-1-1,0 0 1,4-1 0,3-1-2,1-2 0,-1 1 1,0-1-1,0 0 0,-1-1 1,0 0-1,12-12 0,3-5 7,-1-1-1,-1-1 1,-2-1-1,30-51 1,-76 166-47,16-50 31,6-21-6,-12 45 75,16-58-86,0 0 0,0 1 0,1-1 0,-1 1 0,1-1 0,1 0 0,-1 1-1,3 9 1,-3-15 0,0 1 1,0-1-1,0 1 0,0-1 0,0 1 0,1-1 0,-1 1 0,0-1 0,1 1 0,-1-1 0,0 1 0,1-1 0,-1 1 0,0-1 0,1 0 0,-1 1 0,1-1 0,-1 0 0,0 1 0,1-1 1,-1 0-1,1 0 0,-1 0 0,1 1 0,-1-1 0,1 0 0,-1 0 0,1 0 0,0 0 0,-1 0 0,1 0 0,-1 0 0,1 0 0,-1 0 0,1 0 0,-1 0 0,1 0 0,-1 0 1,1 0-1,-1-1 0,1 1 0,-1 0 0,1 0 0,-1-1 0,1 1 0,-1 0 0,1-1 0,-1 1 0,1-1 0,19-17-411,1-11 98,-1-16-136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17668,'-5'32'1840,"-4"-2"-1336,5-2-336,4-2 801,10-6-1418,3-8 681,13-9-264,5-3-224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85 302 16187,'-9'25'1192,"-19"36"-1,20-45-691,0 0 1,1 0-1,1 1 0,0 0 0,-5 29 0,11-45-485,0-1 0,0 0 0,-1 1 0,1-1 0,0 1 0,0-1 0,0 0 0,0 1 0,0-1 0,0 1 0,0-1 0,0 1 0,0-1 0,0 1 0,0-1 0,0 0 0,0 1 0,0-1 0,1 1 0,-1-1 0,0 0 0,0 1 0,0-1 0,1 1 0,-1-1 0,0 0 0,0 1 0,1-1 0,-1 0 0,0 0 0,1 1 0,-1-1-1,0 0 1,1 0 0,-1 1 0,1-1 0,0 0 1,1 0 0,-1 0 0,0-1 0,0 1 0,0-1-1,1 1 1,-1 0 0,0-1 0,0 0 0,0 1 0,0-1 0,1-1-1,31-28 19,-20 13-14,-2 0 0,1-1 0,-2 0-1,0 0 1,-2-1 0,13-38 0,24-124 373,-44 177-378,1-6 17,2-9 103,0 0 0,-1 0 0,-1 0 1,-1-32-1,-1 51-130,0 0 0,0 0 0,1 0 0,-1-1 0,0 1 0,0 0 0,0 0 1,0 0-1,0-1 0,0 1 0,0 0 0,0 0 0,0 0 0,0-1 0,0 1 0,0 0 1,-1 0-1,1 0 0,0-1 0,0 1 0,0 0 0,0 0 0,0 0 0,0-1 0,0 1 0,0 0 1,-1 0-1,1 0 0,0 0 0,0 0 0,0-1 0,0 1 0,-1 0 0,1 0 0,0 0 1,0 0-1,0 0 0,-1 0 0,1 0 0,0 0 0,0 0 0,0 0 0,-1-1 0,1 1 1,0 0-1,0 0 0,0 0 0,-1 0 0,1 1 0,0-1 0,0 0 0,0 0 0,-1 0 0,1 0 1,0 0-1,0 0 0,0 0 0,-1 0 0,1 0 0,0 0 0,0 1 0,0-1 0,0 0 1,-1 0-1,1 0 0,0 0 0,-10 14 158,-8 21 102,1 0-1,2 2 0,1 0 1,2 0-1,2 2 1,-8 52-1,17-85-220,0 1-1,1-1 1,-1 1-1,1-1 1,1 1-1,-1-1 0,1 1 1,0-1-1,2 8 1,-1-11-61,-1 0 0,1 0 0,0-1 0,-1 1 0,1 0 0,0-1 0,1 0 0,-1 1 0,0-1 0,1 0 0,-1 0 0,1 0 1,-1 0-1,1-1 0,0 1 0,0-1 0,0 0 0,0 0 0,0 0 0,3 1 0,6 1-152,0 1-169,1 0 1,-1 0 0,14 8 0,-22-9 218,0 0-1,1 0 0,-1 0 0,0 0 1,-1 1-1,1-1 0,-1 1 1,1 0-1,-1 0 0,0 0 1,3 7-1,-3-4-22,0-2-138,0 1 1,0-1-1,0 0 1,1 0-1,6 8 1,-8-12 175,-1 0 0,1 1 0,0-1 0,-1 0 0,1 0 0,0 0 0,-1-1 0,1 1 0,0 0 0,0-1 0,0 1 0,0-1 0,0 0 0,0 1 0,0-1 0,0 0 0,0 0 0,0 0 1,-1 0-1,1-1 0,0 1 0,3-1 0,4-2-388,0-1 1,-1 0-1,0 0 1,0 0-1,0-1 1,-1 0 0,10-8-1,48-48-2657,-57 53 2985,0 1 74,-4 4 197,-1-1 0,1 1-1,0-1 1,-1 1-1,0-1 1,0 0-1,0 0 1,-1-1-1,1 1 1,-1 0-1,3-10 1,-5 14-52,0 0 1,0 0-1,0 0 1,1 0 0,-1-1-1,0 1 1,0 0-1,0 0 1,0 0-1,0 0 1,0 0 0,0 0-1,0-1 1,0 1-1,0 0 1,0 0-1,0 0 1,0 0 0,0 0-1,0-1 1,0 1-1,0 0 1,0 0-1,0 0 1,0 0-1,0 0 1,0 0 0,0-1-1,0 1 1,0 0-1,0 0 1,-1 0-1,1 0 1,0 0 0,0 0-1,0 0 1,0-1-1,0 1 1,0 0-1,0 0 1,0 0 0,-1 0-1,1 0 1,0 0-1,0 0 1,0 0-1,0 0 1,0 0 0,-1 0-1,1 0 1,0 0-1,0 0 1,0 0-1,0 0 1,0 0-1,0 0 1,-1 0 0,1 0-1,0 0 1,0 0-1,0 0 1,-8 6 2880,6-4-1035,3-6 302,4-4-1815,-1-1 0,0 0-1,0 0 1,-1 0 0,-1 0 0,1 0 0,-1-1 0,1-16 0,-3 26-371,0-1 0,0 0-1,0 1 1,0-1 0,0 0 0,0 1 0,0-1-1,0 0 1,0 0 0,0 1 0,0-1 0,0 0-1,0 1 1,-1-1 0,1 0 0,0 1 0,-1-1-1,1 1 1,0-1 0,-1 0 0,1 1 0,-1-1-1,1 1 1,0-1 0,-1 1 0,0-1 0,1 1-1,-1-1 1,0 1 0,0 0-1,0 0-1,0 0 1,-1 0 0,1 0-1,0 1 1,0-1-1,0 1 1,0-1 0,0 0-1,0 1 1,0 0 0,0-1-1,1 1 1,-1 0 0,0-1-1,-1 2 1,-29 34 152,16-16-138,2 0 1,-17 36 0,25-45-126,0 0 1,1 1-1,0-1 0,1 1 0,0 0 1,1 0-1,-1 14 0,3-25 36,0 1-1,0-1 1,0 0-1,0 0 1,0 1-1,0-1 1,0 0-1,1 0 1,-1 1-1,0-1 1,1 0 0,-1 0-1,1 0 1,-1 0-1,1 0 1,-1 1-1,1-1 1,0 0-1,0 0 1,-1-1-1,1 1 1,0 0-1,0 0 1,0 0-1,0 0 1,0-1 0,0 1-1,0 0 1,0-1-1,0 1 1,1-1-1,-1 0 1,0 1-1,0-1 1,0 0-1,1 1 1,-1-1-1,0 0 1,0 0-1,1 0 1,-1 0 0,0 0-1,0-1 1,0 1-1,1 0 1,1-1-1,7-2-207,0 1 0,-1-2-1,1 1 1,14-9 0,21-12-528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19020,'-4'11'784,"-1"-1"0,0 1 1,-1-1-1,0 0 0,-13 15 0,-13 21 1043,28-39-1639,-2 3 132,0 2 1,0-1 0,-5 19-1,10-28-302,0 1 0,0 0 0,1-1 0,-1 1 0,1 0 0,0 0 0,0-1-1,0 1 1,0 0 0,0 0 0,1-1 0,-1 1 0,1 0 0,-1-1 0,1 1 0,0-1-1,0 1 1,0-1 0,1 1 0,-1-1 0,1 1 0,2 2 0,23 19-247,-19-18 166,1 1-1,-1 1 1,-1-1 0,1 1 0,6 10 0,-13-17 57,0 1 0,0 0 1,0 0-1,0 0 0,0-1 0,0 1 0,-1 0 1,1 0-1,-1 0 0,1 0 0,-1 0 1,0 0-1,0 0 0,0 0 0,0 0 0,0 0 1,0 1-1,-1-1 0,1 0 0,-1-1 0,1 1 1,-1 0-1,0 0 0,0 0 0,1 0 1,-1 0-1,-1-1 0,1 1 0,0 0 0,0-1 1,-1 1-1,-1 1 0,-4 4 38,-1 0 1,0-1-1,-1 0 1,0-1-1,1 0 0,-2 0 1,1-1-1,0 0 1,-1 0-1,0-1 0,-16 3 1,-4-1 111,1-1 1,-54-1 0,21-4 131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55 18028,'-1'-3'87,"0"0"0,0 0 0,0 0-1,0 0 1,-1 1 0,1-1 0,-1 0 0,0 1 0,1-1 0,-1 1 0,0 0 0,-1 0-1,1-1 1,0 1 0,-1 0 0,1 1 0,-1-1 0,1 0 0,-1 1 0,0 0 0,0-1-1,0 1 1,0 0 0,0 1 0,0-1 0,0 0 0,0 1 0,0 0 0,0-1 0,0 1-1,0 0 1,0 1 0,0-1 0,0 1 0,0-1 0,0 1 0,0 0 0,-6 2 0,2 0 37,-1 1 1,0 0 0,1 0 0,0 1-1,0 0 1,0 0 0,0 0-1,1 1 1,-8 9 0,-5 8 196,-22 36 0,12-15-11,3 2-1,2 1 1,-26 69-1,41-90-144,0 2 0,2-1 0,1 1 0,1 0-1,2 0 1,0 0 0,4 57 0,-1-78-127,1 0-1,0 0 1,1 0 0,0 0-1,0 0 1,0 0 0,1 0-1,0-1 1,0 1 0,1-1-1,0 0 1,0 0 0,8 8-1,-8-9-25,1-1-1,1 0 0,-1 0 0,1 0 0,-1-1 0,1 0 0,0 0 0,0 0 0,0-1 0,1 0 0,-1 0 0,1 0 0,-1-1 0,10 1 0,-3-2-16,-1 0-1,1 0 0,-1-1 0,1-1 0,-1 0 1,0-1-1,0 0 0,0-1 0,22-10 0,-26 11 4,0-1 0,0-1 0,-1 1-1,1-2 1,-1 1 0,0-1-1,0 0 1,-1 0 0,0-1 0,0 1-1,0-1 1,-1-1 0,0 1 0,5-11-1,-9 15 5,0 1 0,0-1 0,0 1 0,0-1 0,0 0 0,-1 1 0,1-1 0,-1 0 0,0 0-1,0 1 1,0-1 0,0 0 0,0 0 0,-1-2 0,0 3 0,0 1 1,1-1-1,-1 1 0,0-1 0,0 1 1,0-1-1,0 1 0,0-1 0,0 1 1,0 0-1,-1 0 0,1-1 1,0 1-1,-1 0 0,1 0 0,-1 0 1,-1 0-1,-1-1 3,0 1 0,-1-1 0,1 1 1,-1 0-1,1 1 0,-1-1 0,0 1 0,1 0 0,-1 0 0,1 0 0,-1 1 1,0 0-1,1-1 0,-9 4 0,6-1-1,-1 0 0,1 1 0,-1-1 0,1 2 0,-8 5 0,12-8-3,0 1 0,0-1-1,0 1 1,0-1 0,1 1-1,-1 0 1,1 0 0,0 0-1,0 1 1,0-1-1,0 0 1,0 1 0,0 4-1,1-8 0,1 1-1,0 0 1,0-1-1,-1 1 1,1 0-1,0 0 1,0-1-1,0 1 1,0 0-1,0-1 1,0 1-1,0 0 1,0 0-1,1-1 1,-1 1 0,0 0-1,0-1 1,0 1-1,1 0 1,-1-1-1,0 1 1,1 0-1,-1-1 1,1 1-1,-1-1 1,1 1-1,0 0 1,0-1-1,0 1 1,0-1 0,1 1 0,-1-1 0,0 1 0,0-1 0,1 0-1,-1 0 1,0 0 0,0 0 0,1 0 0,-1 0 0,3 0 0,4-2 0,0 0-1,-1 0 1,16-7 0,71-42-95,-68 35-24,1 1 1,1 1-1,32-11 1,-54 23 79,-1 1 0,1 0 1,0 0-1,0 0 0,10 0 0,-14 1 26,0 0 0,0 0 0,0 0 0,-1 1 0,1-1-1,0 0 1,0 1 0,-1 0 0,1-1 0,0 1 0,-1 0 0,1 0-1,-1 0 1,1 0 0,-1 0 0,1 0 0,-1 0 0,0 1 0,0-1-1,1 0 1,-1 1 0,0-1 0,1 3 0,0 2-13,1 0 1,-1 1-1,-1-1 1,1 1-1,-1-1 1,0 1-1,-1-1 1,0 1-1,0 8 1,-9 63-37,7-67 41,-7 57-873,11-55 175,4-12 290,8-15 38,0-11-72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38 15587,'0'7'693,"-1"0"0,0-1 0,0 1-1,-4 8 1,-1 11-156,-3 24 132,-14 109 78,22-158-744,1 0-1,0 0 0,0 0 1,0 0-1,0 0 0,0 0 0,0 0 1,0 0-1,0 0 0,0 0 1,0-1-1,1 1 0,-1 0 1,0 0-1,1 0 0,-1 0 0,0 0 1,1 0-1,1 1 0,-2-2-1,1 0 0,-1 0-1,1 0 1,-1 1 0,1-1 0,-1 0-1,1 0 1,0 0 0,-1-1-1,1 1 1,-1 0 0,1 0 0,-1 0-1,1 0 1,-1 0 0,1-1-1,-1 1 1,1 0 0,-1 0 0,1-1-1,-1 1 1,1 0 0,-1-1-1,1 0 1,6-5-4,0 0 0,12-15 1,-14 15-3,55-67 1,-34 40 39,2 0 0,57-52 1,-83 84-29,0-1 1,0 1 0,0-1 0,0 1 0,0 0 0,0-1-1,0 1 1,0 0 0,0 1 0,1-1 0,-1 0 0,4 0 0,-6 1-4,1 0 0,-1 0 1,1 0-1,-1 0 0,0 0 1,1 0-1,-1 1 1,1-1-1,-1 0 0,0 0 1,1 0-1,-1 1 0,0-1 1,1 0-1,-1 0 1,0 1-1,1-1 0,-1 0 1,0 1-1,0-1 0,1 0 1,-1 1-1,0-1 0,0 0 1,1 1-1,0 19 87,-17 42 239,12-48-187,0-1-1,1 1 1,-3 24-1,6-37-133,0 0-1,0 0 1,-1-1-1,1 1 1,0 0-1,0 0 1,0-1-1,0 1 1,0 0-1,1 0 1,-1-1 0,0 1-1,0 0 1,0 0-1,1-1 1,-1 1-1,0 0 1,1-1-1,-1 1 1,0 0-1,1-1 1,-1 1-1,1-1 1,-1 1-1,1-1 1,-1 1-1,1-1 1,0 1-1,-1-1 1,1 1-1,0-1 1,-1 0-1,1 1 1,0-1-1,-1 0 1,1 0-1,0 1 1,0-1-1,-1 0 1,1 0-1,0 0 1,0 0-1,-1 0 1,1 0-1,0 0 1,0 0-1,-1 0 1,1-1-1,0 1 1,1-1-1,3 0 20,1-1-1,-1-1 1,0 1-1,1-1 1,6-5-1,24-19 20,-2-1 0,-1-1 0,-1-2 0,36-46 0,-67 77-45,1-4 18,1 1-1,0-1 1,-1 1-1,1 0 1,1 0 0,-1 0-1,7-4 1,-9 7-15,-1 0 1,0 0 0,1 0-1,-1 0 1,0 0 0,1 0-1,-1 0 1,0 0-1,0 0 1,1 0 0,-1 0-1,0 1 1,0-1 0,1 0-1,-1 0 1,0 0 0,0 0-1,1 0 1,-1 1 0,0-1-1,0 0 1,1 0 0,-1 0-1,0 1 1,0-1 0,0 0-1,0 0 1,1 1-1,-1-1 1,0 0 0,0 0-1,0 1 1,0-1 0,0 0-1,0 1 1,0-1 0,0 0-1,0 0 1,0 1 0,0-1-1,0 0 1,0 1 0,0-1-1,0 0 1,0 1-1,0-1 1,-1 19 101,1-17-82,-1 18 91,-1-9-66,1-1 0,1 0 0,-1 0 0,2 1 0,-1-1 0,2 0 0,-1 0 0,6 17 0,-7-26-48,1 0 0,-1 0 1,1 0-1,0 0 0,-1 0 1,1 0-1,0 0 1,0 0-1,0 0 0,0 0 1,0 0-1,0 0 0,0-1 1,0 1-1,0 0 1,0-1-1,0 1 0,0-1 1,0 1-1,1-1 0,-1 0 1,0 1-1,0-1 1,0 0-1,1 0 0,-1 0 1,0 0-1,0 0 1,1 0-1,-1 0 0,0 0 1,0 0-1,1-1 0,-1 1 1,0-1-1,0 1 1,0 0-1,1-1 0,-1 0 1,0 1-1,1-2 0,2 0-158,-1 0-1,0-1 1,0 1-1,0 0 0,-1-1 1,1 0-1,0 0 1,-1 0-1,0 0 0,0 0 1,0 0-1,0 0 1,2-5-1,2-31-712,-1 10 284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18524,'3'30'2304,"-6"16"-1439,-7 14-241,-2 6 1048,4 2-408,-1-2-159,8-3-553,1-2-192,8-15-392,5-12-136,1-15-728,2-7-441,-3-7 1009,-3-5-240,-4-10-128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18012,'1'-1'149,"0"1"-1,0-1 1,-1 1-1,1-1 1,0 1 0,0-1-1,0 1 1,0 0 0,0-1-1,-1 1 1,1 0 0,0 0-1,0-1 1,0 1 0,0 0-1,0 0 1,0 0 0,0 0-1,0 0 1,0 0 0,1 1-1,27 6 1698,-9-1-415,-12-5-1309,0 0 0,0-1 0,-1 0 0,1-1 0,0 0 0,-1 0 0,1-1 0,0 1 0,-1-2 0,0 1 0,0-1 0,9-4 0,-10 4-112,-1 0 1,0 0-1,0-1 1,0 1-1,0-1 1,0 0-1,-1 0 1,0-1-1,1 0 0,-2 1 1,1-1-1,-1 0 1,1-1-1,-1 1 1,4-12-1,-7 16-9,1 1 0,-1-1 0,0 1 0,0-1 0,1 0 0,-1 1-1,0-1 1,0 0 0,0 1 0,0-1 0,0 0 0,0 1 0,0-1 0,0 0-1,0 0 1,0 1 0,0-1 0,0 0 0,-1 1 0,1-1 0,0 1 0,0-1 0,-1 0-1,1 1 1,0-1 0,-1 1 0,1-1 0,-1 0 0,-1 0 0,1 1 0,0 0 0,0 0 0,0 0 0,0 0 0,0 0 0,0 0-1,0 1 1,0-1 0,0 0 0,0 0 0,0 1 0,0-1 0,0 1 0,0-1 0,1 1 0,-1-1 0,0 1 0,0-1 0,0 1 0,-1 1 0,-7 7 3,-1 0-1,1 0 1,1 1 0,0 0 0,0 0 0,1 1-1,-11 20 1,5-3-11,1 0 0,-10 36 0,18-53 1,1 0 0,0 1 0,0-1 0,1 1 0,1 0-1,0-1 1,1 1 0,0 0 0,3 22 0,-3-33 4,0 0 1,1 1-1,-1-1 0,1 1 1,-1-1-1,1 0 0,0 1 1,-1-1-1,1 0 0,0 1 1,0-1-1,0 0 0,0 0 1,0 0-1,0 0 0,0 0 1,0 0-1,0 0 0,1 0 1,-1 0-1,0-1 0,1 1 1,-1 0-1,0-1 1,1 1-1,-1-1 0,1 0 1,-1 1-1,1-1 0,-1 0 1,0 0-1,1 0 0,-1 0 1,1 0-1,-1 0 0,1 0 1,1-1-1,3-1 3,-1 1 0,0-1 1,0-1-1,1 1 0,-1-1 0,0 1 0,-1-1 1,8-7-1,8-7 36,-1-1 0,-1-1 0,-1-1 0,20-29 0,48-92 310,-7 12 62,-78 128-401,1 1-1,-1-1 0,0 1 0,0-1 0,1 1 1,-1-1-1,0 1 0,0 0 0,1-1 0,-1 1 1,1-1-1,-1 1 0,0 0 0,1 0 0,-1-1 0,1 1 1,-1 0-1,1 0 0,-1-1 0,1 1 0,-1 0 1,1 0-1,-1 0 0,1-1 0,4 11 108,-4 19-1,-3-2-20,-2 102 379,5-117-437,0 0-1,0 0 1,1 0 0,1 0-1,0 0 1,1 0 0,0-1-1,6 13 1,-9-22-61,0 0 0,0 0-1,1 0 1,-1-1 0,0 1 0,1 0 0,-1 0 0,1-1 0,-1 1 0,1-1 0,0 0-1,0 1 1,0-1 0,0 0 0,0 0 0,0 0 0,0 0 0,0-1 0,3 2 0,-4-2-63,1 0 1,0 0 0,-1 0 0,1-1 0,0 1 0,-1 0 0,1-1 0,0 1 0,-1-1 0,1 1 0,-1-1 0,1 0 0,-1 0-1,1 1 1,-1-1 0,0 0 0,1 0 0,-1 0 0,0-1 0,0 1 0,0 0 0,0 0 0,0-1 0,2-2 0,1-5-152,0 1 0,0-1 1,-1 0-1,0 0 0,-1-1 1,0 1-1,0-1 1,-1 1-1,0-1 0,-1 1 1,-1-18-1,-2-35-746</inkml:trace>
  <inkml:trace contextRef="#ctx0" brushRef="#br0" timeOffset="1">467 1 19828,'-14'0'888,"-4"11"-888,0 2-8,3 4 513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2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178 430 16788,'-1'-3'164,"-1"1"0,1 0 0,0 0 0,0 0 1,-1 0-1,0 0 0,1 0 0,-1 0 0,0 0 1,0 0-1,0 1 0,0-1 0,0 1 0,0 0 1,0 0-1,0-1 0,-1 1 0,1 1 0,0-1 1,-1 0-1,1 0 0,-1 1 0,1 0 0,-1-1 1,1 1-1,-1 0 0,1 0 0,-1 0 0,1 1 1,-1-1-1,1 0 0,-1 1 0,1 0 0,0 0 1,-1-1-1,1 1 0,0 1 0,0-1 0,-3 2 1,-1 2 31,1 1-1,-1 0 1,1 0 0,1 1 0,0 0 0,-1-1 0,2 1 0,-6 13 0,1 3-22,-10 36 0,13-34-97,0 0 1,1 1 0,1 44 0,3-65-60,0-1 0,0 0 0,1 0 0,-1 0 0,1 0 0,0 0 0,3 8 0,-3-11-12,-1 0 0,1 0 0,0 0 0,-1 0 1,1-1-1,0 1 0,-1 0 0,1 0 0,0-1 0,0 1 1,0-1-1,0 1 0,-1-1 0,1 1 0,0-1 0,0 1 1,0-1-1,0 0 0,0 1 0,0-1 0,0 0 0,0 0 1,0 0-1,0 0 0,0 0 0,0 0 0,1 0 0,-1 0 0,0 0 1,0-1-1,0 1 0,0 0 0,0-1 0,-1 1 0,1 0 1,0-1-1,0 1 0,0-1 0,1-1 0,9-4 38,-1-1 0,0 0-1,-1-1 1,0 0 0,12-13 0,40-52 117,-34 36-129,-1-1 0,-2-1 0,-2-1 0,-2-2 0,-2 1 0,-1-2 0,-2 0 0,14-72 0,-25 94-43,0-1 1,-1-22-1,-3 38 6,0 1 0,0-1 0,0 1 0,-1 0 1,0-1-1,0 1 0,-1 0 0,1 0 0,-1 0 1,0 0-1,0 0 0,-1 0 0,-4-6 0,6 9 2,0 1 0,0 0 0,0 0 0,0 0 1,0 0-1,-1 0 0,1 0 0,0 0 0,0 0 0,-1 0 0,1 0 0,-1 1 0,1-1 0,-1 0 0,1 1 0,-1 0 0,1-1 0,-1 1 0,0 0 0,1 0 0,-1 0 0,-2 0 0,1 0-2,0 1 0,0 0 0,0 0 0,0 0 0,0 0 0,0 1 0,0-1 0,1 1 0,-1 0 0,-4 4 0,-5 5 2,1 0 0,0 2 0,-14 20 0,22-29 10,-25 35 114,-29 55 1,49-79-63,0 1 1,1 1 0,1-1-1,0 1 1,1 0 0,-4 31 0,9-45-46,0 0 0,0 0 0,0 0 0,0 0 0,0 0 0,1 0 0,-1 0 0,1 0 0,0 0 0,0 0 0,0 0 0,0-1 0,0 1 0,1 0 0,0-1 0,-1 1 0,1-1 0,0 1 0,0-1 0,0 0 0,0 0 0,1 0 0,2 3 0,5 1 4,0-1 0,1 0 0,-1 0 1,21 6-1,1 0-57,-14-3-125,0 0 1,-1 1 0,0 1 0,27 21 0,-36-24 44,0 0-1,-1 0 0,0 1 1,0 0-1,0 0 1,-1 1-1,-1 0 0,1 0 1,-1 0-1,5 15 0,-3-3-292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3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162 298 20012,'0'-1'120,"0"-1"-1,0 1 1,0 0-1,0-1 1,0 1-1,0 0 0,0 0 1,-1-1-1,1 1 1,0 0-1,-1 0 1,1 0-1,-1-1 1,0 1-1,1 0 0,-1 0 1,0 0-1,-1-1 1,1 1-54,0 1 0,1-1 0,-1 1 0,0 0 0,0-1-1,0 1 1,0 0 0,0-1 0,0 1 0,0 0 0,0 0 0,0 0 0,0 0 0,0 0 0,0 0 0,0 0 0,0 0 0,-1 1 0,-2 0 74,0 0 0,1 1 1,-1 0-1,0-1 0,1 1 1,0 1-1,-1-1 1,1 0-1,0 1 0,-5 5 1,-3 5-68,1 2 1,0-1 0,1 2 0,1-1 0,0 1-1,1 0 1,1 0 0,1 1 0,0 0 0,1 0-1,-4 33 1,8-49-79,0 0-1,0 0 1,-1 0 0,1 0-1,0 0 1,0 0 0,0 0-1,0 0 1,0 0-1,1 0 1,-1 0 0,0 0-1,0 0 1,1 0 0,-1 0-1,0 0 1,1 0-1,-1 0 1,1 0 0,-1 0-1,1-1 1,0 1 0,-1 0-1,1 0 1,0-1-1,0 1 1,-1 0 0,3 0-1,-2-1-5,1 0 1,-1 0-1,1 0 0,-1 0 0,0 0 0,1-1 1,-1 1-1,1 0 0,-1-1 0,0 1 0,1-1 1,-1 0-1,0 1 0,0-1 0,0 0 0,1 0 1,-1 0-1,0 0 0,1-2 0,12-9-87,-8 5 33,0 1 0,1 0 0,-1 1 1,1-1-1,13-6 0,-18 11 53,-1 0 0,1 1 0,-1-1 0,1 1 1,-1-1-1,1 1 0,-1 0 0,1 0 0,-1 0 1,1 0-1,0 0 0,-1 0 0,1 0 0,-1 0 1,1 1-1,-1-1 0,1 0 0,-1 1 0,1-1 1,-1 1-1,1 0 0,-1-1 0,0 1 0,1 0 0,-1 0 1,0 0-1,0 0 0,0 0 0,1 0 0,-1 1 1,0-1-1,0 0 0,-1 0 0,1 1 0,0-1 1,0 1-1,0 2 0,7 12-57,-1 1 0,0 1 0,-1-1-1,-1 1 1,4 30 0,3 94 76,-9-89 332,-2 1 0,-3 0 0,-2 0 0,-2-1-1,-3 1 1,-29 96 0,37-149-326,-19 48 324,19-47-320,0 1 0,0-1 0,-1 0-1,1 0 1,-1 1 0,0-1-1,0 0 1,0 0 0,0 0 0,0-1-1,0 1 1,0 0 0,0-1-1,-1 1 1,-4 1 0,6-3-17,0 0 0,0 0 1,0 0-1,0-1 0,0 1 0,-1 0 0,1-1 1,0 1-1,1-1 0,-1 1 0,0-1 1,0 1-1,0-1 0,0 0 0,0 1 0,0-1 1,1 0-1,-1 0 0,0 1 0,1-1 1,-1 0-1,0 0 0,1 0 0,-1 0 1,1 0-1,0 0 0,-1 0 0,1 0 0,0 0 1,-1 0-1,1 0 0,0 0 0,0 0 1,0-2-1,-2-11-25,0 0 0,2 0 0,-1 0-1,2-1 1,0 1 0,3-17 0,23-91-182,-25 115 194,142-428-697,-25 90-78,-117 339 770,2-6-58,-1 0 0,0 0 0,2-23 1,-5 36 71,0-1 1,0 0 0,0 1 0,-1-1 0,1 0-1,0 0 1,0 1 0,0-1 0,-1 0 0,1 0-1,0 0 1,-1 1 0,1-1 0,0 0 0,0 0-1,-1 0 1,1 0 0,0 0 0,-1 1 0,1-1-1,0 0 1,-1 0 0,1 0 0,0 0 0,-1 0-1,1 0 1,0 0 0,-1 0 0,1 0 0,0 0-1,-1-1 1,1 1 0,0 0 0,-1 0 0,1 0-1,0 0 1,-1 0 0,1-1 0,0 1 0,0 0-1,-1 0 1,1 0 0,0-1 0,0 1 0,-1 0-1,1 0 1,0-1 0,0 1 0,0 0 0,0-1-1,-1 1 1,1 0 0,0 0 0,0-1 0,0 1-1,0 0 1,0-1 0,0 1 0,0 0 0,0-1-1,0 1 1,0 0 0,0-1 0,0 1-1,0 0 1,0-1 0,0 1 0,0-1 0,-17 20-39,5-2 75,1 2 0,0-1 0,2 1 0,-15 39 0,20-47 0,1 1 1,0 0-1,0 1 0,2-1 0,-1 0 1,1 1-1,1-1 0,0 1 0,4 21 0,-3-31-23,-1 1 0,1-1 0,0 0 0,0 1-1,1-1 1,-1 0 0,1 0 0,-1 0 0,1 0-1,0-1 1,0 1 0,0 0 0,0-1 0,1 1-1,-1-1 1,1 0 0,0 0 0,-1 0 0,6 3-1,-4-4 0,0 1-1,-1-1 1,1 0-1,0 0 0,1-1 1,-1 1-1,0-1 1,0 0-1,0 0 1,0 0-1,0-1 0,0 1 1,0-1-1,0 0 1,8-3-1,-1-1 0,1 0-1,-1-1 1,0 0 0,0-1-1,-1-1 1,0 0 0,0 0-1,-1 0 1,0-2 0,-1 1-1,11-15 1,-4 3 33,-2 0 0,0-1-1,-1-1 1,15-39 0,-24 54-26,1-2 21,0-1 1,-1 1-1,0-1 1,0 0-1,1-20 1,-4 31-36,0 0 0,0 0 0,0 0 0,0 0 0,0 0 0,0 0 0,0 0 0,0-1 0,0 1 0,0 0 1,0 0-1,0 0 0,0 0 0,0 0 0,0 0 0,0 0 0,0-1 0,0 1 0,0 0 0,0 0 0,0 0 0,0 0 1,-1 0-1,1 0 0,0 0 0,0 0 0,0 0 0,0-1 0,0 1 0,0 0 0,0 0 0,0 0 0,0 0 0,0 0 1,-1 0-1,1 0 0,0 0 0,0 0 0,0 0 0,0 0 0,0 0 0,0 0 0,0 0 0,-1 0 0,1 0 1,0 0-1,0 0 0,0 0 0,0 0 0,0 0 0,0 0 0,0 0 0,-1 0 0,1 0 0,0 0 0,0 0 0,0 0 1,0 0-1,0 0 0,0 1 0,0-1 0,0 0 0,0 0 0,-1 0 0,1 0 0,0 0 0,-6 6 45,1 3-24,1 0-1,0 1 1,0-1 0,1 0-1,0 1 1,-1 11-1,0 0 75,-2 41-1,6-59-77,0 0 1,0 0 0,0-1 0,0 1 0,1 0-1,-1 0 1,1 0 0,0 0 0,0-1-1,0 1 1,0 0 0,0-1 0,2 4 0,-2-5-7,0 0 1,0 0 0,0-1 0,0 1 0,1 0 0,-1 0-1,0-1 1,0 1 0,1-1 0,-1 1 0,0-1 0,0 1 0,1-1-1,-1 0 1,1 0 0,-1 1 0,0-1 0,1 0 0,-1 0-1,0-1 1,1 1 0,-1 0 0,1 0 0,-1-1 0,0 1-1,1-1 1,-1 1 0,0-1 0,2 0 0,8-4 33,-1-1 0,0 0 0,0 0-1,0-1 1,0 0 0,-1-1 0,0 0 0,-1 0 0,9-12 0,7-10 43,28-49 0,-47 72-85,12-19-3,-17 25-2,1 0 0,0 0 0,-1 0 0,1 0-1,-1 0 1,1 0 0,-1 0 0,0 0 0,1 0 0,-1 0-1,0-1 1,0 1 0,0 0 0,0 0 0,0 0 0,0 0-1,0-2 1,-14 23-45,7-4 34,0 1 1,1 0 0,1 0 0,-4 21 0,7-27 10,0 1 0,1 0-1,0 0 1,1 0 0,1 0 0,-1 0-1,4 15 1,-3-25 3,-1 1 0,1-1-1,0 0 1,0 1 0,0-1 0,0 0-1,0 0 1,0 1 0,0-1 0,1 0-1,-1-1 1,1 1 0,-1 0 0,1 0-1,0 0 1,0-1 0,0 1 0,0-1-1,0 0 1,0 0 0,0 1 0,0-1-1,1 0 1,-1-1 0,0 1 0,1 0-1,-1-1 1,0 1 0,1-1 0,-1 0-1,1 0 1,-1 0 0,1 0 0,-1 0-1,3-1 1,2 0 8,0-1-1,0 1 0,-1-2 1,1 1-1,-1-1 1,1 0-1,-1 0 1,0 0-1,0-1 0,0 0 1,6-6-1,2-4 13,-2 1 0,0-2-1,0 0 1,-1 0-1,-1-1 1,0 0 0,-2-1-1,0 0 1,0 0-1,-2-1 1,0 1 0,-1-2-1,-1 1 1,3-34-1,-9 40-12,-4 17-12,-5 19 0,10-20 1,1-1 1,0 0-1,0 1 0,0-1 0,0 0 1,0 1-1,1-1 0,0 0 0,1 6 1,-2-9 0,0 1 1,1-1 0,-1 1 0,0-1 0,1 1 0,-1-1 0,0 1-1,1-1 1,-1 0 0,0 1 0,1-1 0,-1 0 0,1 1 0,-1-1-1,0 0 1,1 1 0,-1-1 0,1 0 0,-1 0 0,1 0 0,-1 1-1,1-1 1,-1 0 0,2 0 0,-1 0 1,0 0-1,0-1 1,1 1 0,-1 0 0,0-1-1,0 1 1,0-1 0,1 0 0,-1 1-1,0-1 1,0 0 0,0 0 0,0 1-1,0-1 1,1-1 0,5-6 1,-1 0 0,1 0 0,-1-1 0,-1 0 0,1 0 1,-2 0-1,6-12 0,21-71 14,-30 87-16,3-7 1,-6 22 2,-1 5 0,-6 32-5,0-3 0,2 0 1,-4 82-1,11-121-23,0 0 0,1 0 0,0 0 0,0 0 0,2 9 1,-2-13-9,-1 0 1,0-1-1,0 1 1,1 0-1,-1-1 1,0 1-1,1-1 1,-1 1-1,1 0 1,-1-1-1,1 1 1,-1-1-1,1 1 1,-1-1 0,1 1-1,-1-1 1,1 0-1,0 1 1,-1-1-1,1 0 1,0 1-1,-1-1 1,1 0-1,0 0 1,-1 0-1,1 1 1,0-1-1,0 0 1,-1 0 0,1 0-1,0 0 1,0 0-1,-1 0 1,1-1-1,0 1 1,-1 0-1,1 0 1,0 0-1,-1-1 1,1 1-1,0 0 1,-1-1-1,1 1 1,0-1 0,-1 1-1,1 0 1,-1-1-1,2 0 1,0-2-131,1 1 1,0-1 0,0 0 0,-1 0 0,0 0-1,1 0 1,-1 0 0,0 0 0,-1 0-1,3-6 1,11-40-461,-5-4-142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3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18404,'0'10'129,"0"1"0,1-1 0,0 0-1,1 0 1,0 1 0,1-1 0,0 0 0,0-1 0,1 1 0,9 16 0,-10-21-389,1 0 0,0 0 0,0 0 0,0-1 0,1 1 0,-1-1 0,1 0 0,0-1 0,0 1 0,1-1 0,-1 0 0,1 0 0,0 0 0,0-1 0,0 0 0,0 0 0,0-1 0,11 2 0,-6-2-194,1 0 0,0 0 1,0-2-1,-1 1 0,17-4 1,-23 3 541,0 0 1,-1 0-1,1 0 0,-1-1 1,0 1-1,0-1 1,1 0-1,-1-1 0,0 1 1,0-1-1,-1 1 1,1-1-1,-1 0 1,1 0-1,-1-1 0,3-3 1,-6 7-50,0 0 0,0 0 0,0 0 0,0 0 0,1 0 0,-1 0 0,0-1 1,0 1-1,0 0 0,0 0 0,0 0 0,0 0 0,0 0 0,0 0 0,0-1 0,0 1 0,0 0 0,0 0 0,0 0 1,0 0-1,0 0 0,0 0 0,0-1 0,0 1 0,0 0 0,0 0 0,0 0 0,0 0 0,0 0 0,0-1 0,0 1 1,0 0-1,0 0 0,0 0 0,0 0 0,0 0 0,-1 0 0,1 0 0,0 0 0,0-1 0,0 1 0,0 0 0,0 0 0,0 0 1,0 0-1,-1 0 0,1 0 0,0 0 0,0 0 0,0 0 0,0 0 0,0 0 0,0 0 0,-1 0 0,1 0 0,0 0 1,0 0-1,-9 1 1319,3 4-868,-1 1 0,0-1 0,1 1 0,0 1 0,1-1 1,0 1-1,-6 8 0,0 1 90,-2 1-65,0 0 0,2 1 1,0 1-1,1 0 0,1 0 1,-13 40-1,20-53-411,1-1 0,0 0 0,1 0 0,-1 0 0,1 8 0,0-12-81,0 0 0,0 0 1,0 1-1,0-1 0,1 0 0,-1 0 1,0 0-1,1 0 0,-1 0 0,1 0 1,-1 0-1,1 0 0,-1 0 0,1 0 1,-1 0-1,1 0 0,0 0 0,0 0 1,0 0-1,-1-1 0,1 1 0,0 0 1,0-1-1,0 1 0,0-1 0,0 1 1,0-1-1,0 1 0,0-1 0,1 1 1,-1-1-1,1 0 0,4 0 1,-1 0 0,0 0 0,0-1 0,0 0 0,0 0 0,0 0 0,0-1 0,0 1 1,0-1-1,0 0 0,-1-1 0,1 1 0,-1-1 0,0 0 0,6-5 0,5-4-23,0-1 1,24-30-1,-17 15-50,-1-1 0,-1 0 0,-2-2 0,-1 0 0,-1-1 0,-1-1-1,-3 0 1,0-1 0,-2 0 0,-2-1 0,-1 0 0,-2 0-1,2-63 1,-7 91 18,0 1 0,0-1 0,-1 1 0,0 0 1,-1-1-1,1 1 0,-4-8 0,4 12 18,0 0-1,0 0 1,0 0 0,0 0 0,-1 0 0,1 1 0,-1-1 0,0 0 0,1 1 0,-1-1 0,0 1 0,0-1 0,0 1 0,0 0 0,0 0-1,0 0 1,0 0 0,0 0 0,0 0 0,0 1 0,-1-1 0,1 1 0,-4-1 0,-1 1-4,0 0 0,0 1 0,0 0 0,0 0-1,0 1 1,0-1 0,0 1 0,0 1 0,0 0 0,1 0 0,0 0 0,-11 7 0,-4 5 59,0 0 0,-22 23 0,22-19 60,-28 34 1,45-47-81,-1 0-1,0 0 1,1 1 0,0-1-1,1 1 1,0 0 0,0 0 0,0 0-1,1 1 1,-3 12 0,5-17-20,0-1 1,0 1-1,0 0 0,1-1 1,-1 1-1,1-1 0,0 1 0,0-1 1,0 1-1,0-1 0,0 0 1,0 1-1,1-1 0,-1 0 1,1 0-1,-1 0 0,1 0 1,0 0-1,0 0 0,0-1 1,0 1-1,0-1 0,0 1 0,5 1 1,3 3-71,1-1 0,0 0 0,23 5 1,56 8-301,-69-15 268,0 0-1,0 2 1,-1 0 0,38 16 0,-54-19 100,1 1 0,-1-1 0,0 1 0,-1 0 0,1 1-1,0-1 1,-1 1 0,1-1 0,-1 1 0,0 0 0,-1 0-1,1 0 1,-1 1 0,1-1 0,-1 1 0,-1-1 0,1 1-1,2 9 1,-3-6-121,0 0 0,0 0 0,-1 0-1,0 0 1,0 0 0,-1 0 0,0 0 0,0-1-1,-1 1 1,-4 13 0,1-14-1548,2-13 912,2-13 325,4-15-259,1-11-269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3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17284,'1'0'70,"-1"0"0,1-1 1,-1 1-1,1 0 1,0 0-1,-1 0 0,1 0 1,-1-1-1,1 1 1,0 0-1,-1 0 0,1 0 1,0 0-1,-1 0 1,1 1-1,-1-1 0,1 0 1,0 0-1,-1 0 1,1 0-1,-1 1 0,1-1 1,-1 0-1,1 1 0,-1-1 1,1 0-1,-1 1 1,1 0-1,1 0 23,-1 1 0,0 0 0,0-1 0,0 1 1,0 0-1,0 0 0,-1 0 0,1 0 0,0 2 0,1 9 241,0-1 0,0 18 0,-2-23 75,4 71 943,1 44 196,40 227 1,-45-348-1577,1 0 0,-1 0-1,0 1 1,1-1-1,-1 0 1,0 0 0,0 1-1,0-1 1,0 0-1,0 1 1,0-1 0,0 0-1,-1 3 1,0-4 8,1 0 1,0 0-1,-1 0 0,1 0 0,-1 0 1,1-1-1,0 1 0,-1 0 1,1 0-1,0 0 0,-1 0 0,1 0 1,0-1-1,-1 1 0,1 0 1,0 0-1,-1-1 0,1 1 0,0 0 1,-1-1-1,1 1 0,0 0 1,0 0-1,0-1 0,-1 1 0,1-1 1,-22-32-617,-3-13 302,2-1 1,3-1-1,1-1 1,-15-61 0,33 104 319,-1-3 30,0 0-1,0 0 1,1 0-1,0-11 1,1 18-13,0 0 0,0 1 0,0-1 0,0 1 0,0-1 0,1 1 0,-1-1 0,1 1 0,-1-1 1,1 1-1,-1-1 0,1 1 0,0-1 0,0 1 0,-1 0 0,1 0 0,0-1 0,0 1 0,1 0 0,-1 0 0,0 0 0,0 0 1,0 0-1,1 0 0,-1 0 0,0 1 0,1-1 0,-1 0 0,1 1 0,-1-1 0,3 0 0,11-1-36,1 0 0,1 1 0,19 1 0,-13 0 27,25 0-57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9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1053 17908,'-5'5'286,"2"-4"-196,1 1-1,0 0 1,0 0-1,0 0 0,0 0 1,1 0-1,-1 0 1,1 0-1,-1 1 1,1-1-1,0 0 1,-1 1-1,1-1 0,0 1 1,1 0-1,-1-1 1,0 1-1,1 3 1,0-6-75,0 1 0,0 0 0,0-1 1,0 1-1,0-1 0,1 1 0,-1-1 1,0 1-1,0-1 0,1 1 0,-1-1 1,0 1-1,1-1 0,-1 1 0,1-1 1,-1 1-1,0-1 0,1 0 0,-1 1 1,1-1-1,-1 0 0,1 1 0,-1-1 1,1 0-1,-1 0 0,1 0 0,-1 1 1,1-1-1,0 0 0,-1 0 0,2 0 1,14 1 286,0-1 0,0 0 0,0-1 1,-1-1-1,26-6 0,-39 8-287,296-69 1445,-183 40-1169,1055-294-59,-809 219-769,152-47 55,175-50 528,5 28 1219,-627 158-1041,89-16 58,-120 26 60,0 2-1,53 2 0,-32 6-86,-43 0-211,-12 0-1,-17 3 88,-25 0 163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3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18196,'-2'0'310,"0"0"0,-1 0 1,1 0-1,0 1 0,0-1 0,-1 1 0,1 0 1,0-1-1,0 1 0,0 0 0,0 0 1,0 1-1,0-1 0,0 0 0,0 1 0,0-1 1,1 1-1,-3 2 0,1 0-9,0 0 0,0 0 0,1 0 0,0 1-1,-1-1 1,1 1 0,1 0 0,-2 5 0,-1 6 114,1 1-1,1 0 1,0 33 0,2-37-295,0-1 0,1 0 0,1 1 0,0-1 0,0 0 0,1 0 0,5 11 0,-7-19-96,1-1 1,-1 0 0,1 1-1,0-1 1,0 0 0,0 0-1,0 0 1,1 0 0,-1-1-1,1 1 1,0-1 0,0 1-1,-1-1 1,1 0 0,1 0 0,-1 0-1,0-1 1,0 1 0,1-1-1,-1 1 1,1-1 0,-1 0-1,1-1 1,0 1 0,-1-1-1,1 1 1,5-1 0,-1-1-181,0-1-1,0 0 1,0 0 0,-1 0 0,1-1 0,-1 0-1,1-1 1,-1 1 0,0-1 0,-1-1 0,1 1 0,-1-1-1,1 0 1,-2-1 0,1 0 0,9-11 0,-11 13-230,0-1 0,-1 0 0,1 0 0,-1-1-1,0 1 1,0-1 0,0 1 0,-1-1 0,0 0 0,0 0 0,0 0 0,-1 0 0,0-1 0,0 1 0,-1 0 0,1 0 0,-1-1 0,-1 1 0,1 0 0,-1 0 0,-3-12 0,3 16 281,-1-1 1,1 0-1,0 1 1,-1-1-1,0 1 0,1 0 1,-1 0-1,0 0 1,0-1-1,-1 2 0,1-1 1,0 0-1,0 0 0,-5-2 1,6 4 159,0 0 0,0-1 1,0 1-1,0 0 0,0 0 0,0 0 1,0-1-1,0 1 0,0 0 0,0 0 0,0 0 1,0 1-1,0-1 0,0 0 0,0 0 1,0 0-1,0 1 0,0-1 0,0 1 1,0-1-1,1 0 0,-1 1 0,0 0 1,0-1-1,0 1 0,1-1 0,-1 1 1,0 0-1,0 0 0,1-1 0,-1 1 1,1 0-1,-1 0 0,1 0 0,-1 0 1,1 0-1,-1 0 0,1-1 0,0 1 1,0 0-1,-1 0 0,1 0 0,0 2 1,-3 11 571,1 0 1,0 0 0,1 1 0,0-1 0,2 22-1,14 71 870,-15-104-1472,3 13 95,0 0 0,9 24 0,-11-37-206,0 1 0,1-1 1,-1 0-1,1 0 0,0 0 1,0 0-1,0 0 0,0 0 0,0 0 1,0-1-1,1 1 0,0-1 0,-1 0 1,1 1-1,0-1 0,0-1 1,0 1-1,4 2 0,-6-4 99,0 0 1,0 1-1,0-1 0,1 0 0,-1 0 1,0 0-1,0 0 0,0 0 0,0 0 1,1 0-1,-1 0 0,0 0 1,0-1-1,0 1 0,0 0 0,1-1 1,-1 1-1,0-1 0,0 1 0,0-1 1,0 0-1,1 0 0,0-1-58,1-1 1,-1 1-1,0-1 0,0 1 0,0-1 0,-1 0 1,3-4-1,11-26-378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18252,'1'-13'1679,"0"19"164,1 26 259,-2-8-1354,3 23 40,-3-44-754,0-1 1,1 1-1,-1-1 0,1 1 1,0-1-1,0 1 1,0-1-1,0 0 1,0 1-1,1-1 0,-1 0 1,1 0-1,-1 0 1,4 3-1,-3-4-24,-1-1-1,1 1 0,-1 0 1,1-1-1,-1 1 1,1-1-1,-1 1 0,1-1 1,0 0-1,-1 1 1,1-1-1,-1 0 0,1 0 1,0 0-1,-1-1 1,1 1-1,0 0 0,-1-1 1,1 1-1,2-2 1,37-16 104,-22 8-74,-13 7-40,-1 1-1,0 0 0,1 0 1,0 1-1,-1-1 1,1 1-1,0 1 0,0-1 1,0 1-1,8 0 1,-11 1 0,0 0 0,0 0 0,0 0 0,-1 0 0,1 0 0,0 1 0,-1-1 1,1 1-1,-1-1 0,1 1 0,-1 0 0,0 0 0,0 0 0,0 0 0,0 1 0,0-1 1,0 1-1,-1-1 0,1 1 0,-1-1 0,0 1 0,2 5 0,1 3 142,-2 0-1,1 0 0,-1 0 0,-1 1 1,0-1-1,-1 0 0,0 1 1,-1-1-1,0 1 0,0-1 1,-2 0-1,1 0 0,-1 0 0,-1 0 1,0 0-1,0-1 0,-1 0 1,-12 18-1,15-25-85,0 0 1,0-1-1,0 1 0,0-1 1,-1 1-1,1-1 1,-1 0-1,1 0 1,-1 0-1,0 0 0,0 0 1,0-1-1,0 0 1,0 1-1,0-1 0,-5 1 1,6-2-105,-1 0 0,1 0 0,-1 0 0,1 0 0,-1 0 0,1 0 1,-1-1-1,1 1 0,-1-1 0,1 0 0,0 1 0,-1-1 0,1-1 0,0 1 0,-1 0 0,1 0 1,0-1-1,0 1 0,0-1 0,0 0 0,1 0 0,-3-2 0,-5-9-514,0-1-1,1 0 0,1 0 1,0 0-1,1-1 0,1 0 1,0 0-1,-4-25 0,1-6-714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3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18012,'0'-14'2128,"3"1"-1079,0-1-441,5-1 1096,5 1-256,7-3-607,0 1-481,9 2-1033,0-4-415,-2-2 816,-1-4-208,1-3-192</inkml:trace>
  <inkml:trace contextRef="#ctx0" brushRef="#br0" timeOffset="1">286 1 18796,'-5'8'666,"0"1"-1,0 0 1,1 1-1,1-1 1,-1 1-1,-2 17 1,3-15-407,1 1 0,1 0 1,1 0-1,-1-1 0,2 1 0,0 0 1,0 0-1,6 18 0,-7-29-232,1 1-1,0 0 1,-1-1-1,1 1 1,1-1-1,-1 1 1,0-1-1,0 1 1,1-1-1,0 0 1,-1 0-1,1 0 1,0 0 0,0 0-1,0 0 1,0 0-1,0-1 1,0 1-1,1-1 1,-1 1-1,1-1 1,-1 0-1,5 1 1,-4-1 9,0-1 0,0 0 1,0 0-1,0 0 0,0-1 1,0 1-1,0-1 0,0 0 0,0 1 1,0-1-1,0-1 0,0 1 1,-1 0-1,1-1 0,0 1 1,-1-1-1,1 0 0,-1 0 1,0 0-1,4-3 0,-2 1 43,0-1-1,-1 1 1,1-1 0,-1 0-1,0 0 1,0 0 0,0-1-1,-1 1 1,0 0 0,0-1-1,0 0 1,-1 1 0,0-1-1,0 0 1,0 0 0,-1-6-1,0 9-117,0 0 0,0 0-1,0 0 1,-1 0-1,0 0 1,1 0 0,-1 0-1,0 1 1,0-1-1,-1 0 1,1 1 0,-1-1-1,1 0 1,-1 1-1,0 0 1,0-1-1,0 1 1,0 0 0,0 0-1,0 0 1,-1 0-1,1 1 1,0-1 0,-1 1-1,0-1 1,1 1-1,-1 0 1,0 0 0,0 0-1,0 0 1,1 0-1,-1 1 1,-5-1-1,-29-1-2231,36 2 1539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17308,'-16'6'1752,"3"7"-1160,2-2-240,7 1 1025,1-5-713,10-7-960,4-4 1816,8-8-1424,2-2-16,2 0 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1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7449 1374 13219,'-13'-14'2939,"13"13"-2766,0 1 0,0-1 1,0 0-1,1 1 0,-1-1 1,0 1-1,0-1 0,0 1 0,1-1 1,-1 1-1,0-1 0,1 1 0,-1-1 1,0 1-1,1-1 0,-1 1 0,1-1 1,0 0-1,11-15 1263,-11 15-1392,-1 0 0,1 1 1,-1-1-1,1 0 0,-1 0 0,1 0 1,-1 0-1,0 0 0,1 0 1,-1 0-1,0 0 0,0 0 0,0 0 1,0 0-1,0 0 0,0 0 0,0 0 1,0 0-1,0 0 0,-1 0 0,1 0 1,0 0-1,-1 0 0,1 0 1,-1-1-1,-1 0-8,1 1 0,-1-1 0,1 1 0,-1-1 0,0 1 0,0 0 0,1-1 0,-1 1-1,0 0 1,0 0 0,-3-1 0,-6-1 9,1 0 0,-1 0 0,-19-1 0,-120-6 70,85 8-103,-75-13 1,-266-88-143,222 51 73,-1059-210 50,-451-1-6,335 84 27,1219 165-13,-611-71 21,8-63 152,626 115-98,-220-49 236,336 82-328,-26-6-209,16 1 130,11 5 94,0-1-1,0 1 1,-1 0 0,1 0-1,0 0 1,0 0 0,0-1-1,0 1 1,0 0 0,0 0-1,0 0 1,0 0 0,0-1-1,0 1 1,0 0 0,0 0-1,0 0 1,0-1 0,0 1-1,0 0 1,0 0-1,0 0 1,0-1 0,0 1-1,0 0 1,0 0 0,0 0-1,0 0 1,0-1 0,1 1-1,-1 0 1,0 0 0,0 0-1,0 0 1,0-1 0,0 1-1,0 0 1,1 0 0,-1 0-1,0 0 1,0 0 0,0 0-1,1 0 1,-1 0 0,19-10-114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1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337 101 13435,'-10'-2'456,"-71"-19"1624,71 18-1661,1-1 1,0 1 0,0-2 0,0 1 0,0-1 0,-8-7-1,16 11-322,0 1 0,0-1-1,0 0 1,1 1-1,-1-1 1,0 0 0,1 1-1,-1-1 1,0 0-1,1 0 1,-1 0-1,1 0 1,-1 1 0,1-1-1,0 0 1,-1 0-1,1 0 1,0 0 0,-1-1-1,1 1-33,1 0 0,-1 1 0,0-1 0,0 0 0,1 1 0,-1-1 1,0 0-1,1 1 0,-1-1 0,0 1 0,1-1 0,-1 1 0,1-1 0,-1 1 0,1-1 0,-1 1 0,1-1 0,-1 1 0,1 0 0,1-1 0,2-1 125,1 0 0,0 0 0,-1 1 0,1 0 0,0 0 0,8-1 0,14 1 18,0 1-1,0 1 1,0 1-1,0 1 1,42 12-1,-47-10-224,-1 2 0,0 0 0,-1 2 0,0 0 0,0 1-1,-1 1 1,26 19 0,-37-23 0,0 0-1,0 1 0,0 0 1,-1 0-1,0 1 0,-1 0 0,9 14 1,-12-17 4,0 1-1,0 0 1,-1 0 0,0 0-1,0 0 1,-1 0 0,1 0 0,-2 0-1,1 1 1,-1-1 0,0 0-1,-1 8 1,-2 0-5,0-1 0,-1 1 0,-1-1 0,0-1 0,-1 1 0,0-1 0,-1 0 0,-1 0 0,0-1 0,-15 19 0,-9 5 29,-68 60-1,-192 131 52,171-139-965,59-42 497,58-44 104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58 17588,'1'-1'136,"-1"-1"0,1 0 0,-1 0 0,1 0 0,-1 1 0,0-1 0,0 0 0,0 0 0,0 0 0,0 0 0,-1 0 0,1 1 1,-1-1-1,1 0 0,-1 0 0,1 1 0,-1-1 0,0 0 0,0 1 0,0-1 0,0 0 0,0 1 0,0 0 0,0-1 0,-1 1 0,1-1 0,0 1 0,-1 0 1,1 0-1,-1 0 0,1 0 0,-1 0 0,0 0 0,1 1 0,-1-1 0,0 0 0,0 1 0,0-1 0,1 1 0,-1 0 0,0-1 0,-3 1 0,-3 0 14,0 0 0,0 0 1,0 0-1,1 1 0,-1 0 0,0 1 0,1 0 0,-1 0 0,1 0 0,-1 1 0,1 0 0,0 1 0,0 0 0,1 0 0,-1 0 0,1 1 0,0-1 0,0 2 0,-7 6 1,9-8-136,0 1 1,0-1 0,0 1 0,1-1-1,-1 1 1,1 0 0,0 0 0,1 1 0,-1-1-1,1 0 1,0 1 0,0 0 0,1-1-1,0 1 1,0 0 0,0 0 0,1 0 0,-1 0-1,1-1 1,1 1 0,-1 0 0,1 0-1,0 0 1,1-1 0,3 12 0,-3-13-25,1 0 0,-1 0 0,1 0 0,0 0 0,0 0 1,1-1-1,-1 1 0,1-1 0,-1 0 0,1 0 0,0 0 1,0-1-1,0 1 0,1-1 0,-1 0 0,0 0 0,1-1 0,0 1 1,-1-1-1,1 0 0,0 0 0,-1-1 0,1 1 0,0-1 0,6-1 1,0 1-12,0-1 0,0-1 1,-1 1-1,1-2 1,0 0-1,-1 0 1,0-1-1,0 0 0,0 0 1,11-8-1,-11 6 21,-1-1-1,0 0 1,0-1-1,0 0 1,-1 0-1,0 0 1,-1-1-1,0-1 1,0 1-1,-1-1 1,0 0 0,-1 0-1,0-1 1,0 0-1,-1 0 1,-1 0-1,4-18 1,-7 27 2,0 0 0,0 0 0,0 1 0,0-1 1,0 0-1,0 1 0,0-1 0,-1 0 1,1 1-1,0-1 0,-2-1 0,2 2-1,0 1 0,0-1 0,-1 1 0,1 0-1,0-1 1,0 1 0,-1 0 0,1-1 0,0 1 0,-1 0 0,1-1 0,-1 1-1,1 0 1,0 0 0,-1 0 0,1-1 0,-1 1 0,1 0 0,-1 0-1,1 0 1,0 0 0,-1 0 0,1 0 0,-1 0 0,1 0 0,-1 0-1,-1 0 4,0 1-1,0-1 0,0 1 0,0 0 0,0 0 0,1 0 0,-1 0 0,0 0 0,1 1 1,-1-1-1,1 0 0,-1 1 0,1-1 0,0 1 0,-1-1 0,-1 4 0,-3 5-3,1 0 0,0 0 0,0 0 0,0 1 0,2 0 0,-1 0 0,1 0 0,1 0 0,0 0 0,1 1 0,0-1 0,1 1 0,0 12 0,1-22-52,-1 0 0,0 1 0,1-1 0,0 1 0,-1-1 1,1 0-1,0 0 0,0 1 0,0-1 0,1 0 0,-1 0 1,0 0-1,1 0 0,0 0 0,-1-1 0,1 1 0,0 0 1,3 2-1,-1-2-62,-1 0 1,1-1 0,0 1-1,0-1 1,0 0 0,0 0-1,0 0 1,0 0 0,0-1-1,5 1 1,9-1-275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18604,'4'4'1952,"-5"15"-1311,-10 17-273,-1 5 1048,3 10-720,1 3-112,1 3-136,5-2-32,4-8-248,2-5-96,6-11-272,3-8-256,7-10-648,0-7-256,2-16 1040,2-12-328,7-18-137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16492,'-20'51'2176,"2"10"-1264,-3 2-408,10 1 809,5-4-257,3-2-176,9-18-768,8-6-440,4-21 296,5-6-224,4-24-48</inkml:trace>
  <inkml:trace contextRef="#ctx0" brushRef="#br0" timeOffset="1">198 255 14891,'1'1'92,"-1"1"-1,1-1 0,-1 1 1,1-1-1,-1 0 0,1 1 1,0-1-1,0 1 0,0-1 0,0 0 1,0 0-1,0 0 0,0 0 1,0 0-1,1 0 0,-1 0 1,0 0-1,0 0 0,1 0 1,-1 0-1,2 0 0,0 0 28,0-1-1,0 1 1,0-1-1,0 0 1,0 0-1,0 0 1,0 0-1,0 0 1,0 0-1,4-2 1,4-1 279,0-1 0,0 0 0,-1 0 0,19-11 0,-22 10-188,3 0 33,0-1 1,-1 0 0,0 0-1,0-1 1,0 0 0,-1-1-1,0 0 1,8-10 0,-16 18-228,0 0 1,0 0 0,1 0-1,-1 0 1,0-1-1,0 1 1,0 0-1,0 0 1,1 0 0,-1 0-1,0-1 1,0 1-1,0 0 1,0 0 0,0 0-1,0-1 1,0 1-1,1 0 1,-1 0-1,0-1 1,0 1 0,0 0-1,0 0 1,0 0-1,0-1 1,0 1 0,0 0-1,0 0 1,0-1-1,-1 1 1,1 0-1,0 0 1,0 0 0,0-1-1,0 1 1,0 0-1,0 0 1,0 0 0,0-1-1,-1 1 1,1 0-1,0 0 1,0 0-1,0 0 1,0-1 0,-1 1-1,1 0 1,-15 3 400,-18 12-79,19-4-201,0 0 1,1 0-1,0 1 0,-15 19 1,23-26-100,0 1 0,1 0 0,0 1 1,0-1-1,0 1 0,1 0 1,0 0-1,0 0 0,0 1 0,1-1 1,1 0-1,-2 12 0,3-16-46,0 1 1,1-1-1,0 1 0,-1-1 1,1 0-1,1 1 0,-1-1 1,0 0-1,1 0 0,0 0 1,0 0-1,0 0 0,0 0 1,0-1-1,0 1 0,1 0 0,-1-1 1,1 0-1,0 0 0,-1 0 1,1 0-1,0 0 0,0 0 1,1-1-1,-1 0 0,0 1 1,6 0-1,-3 0-60,0 0 0,0 0-1,0-1 1,0 0 0,0 0 0,0-1 0,0 0 0,1 0 0,-1 0-1,0-1 1,0 0 0,0 0 0,0 0 0,0-1 0,7-2-1,12-13-224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18732,'-7'51'5754,"1"-22"-4883,6-24-761,-10 82 923,10-76-949,0 1 1,0-1 0,1 0 0,0 1 0,4 15-1,-4-26-75,-1 1-1,0 0 1,1 0-1,-1 0 1,1-1-1,0 1 1,-1 0-1,1-1 1,0 1-1,0-1 1,0 1-1,0-1 1,1 1-1,-1-1 1,0 0-1,0 0 1,1 0-1,-1 1 0,1-1 1,-1 0-1,1-1 1,0 1-1,-1 0 1,1 0-1,0-1 1,-1 1-1,1-1 1,0 1-1,0-1 1,-1 0-1,1 0 1,0 0-1,0 0 1,0 0-1,-1 0 1,1 0-1,0 0 1,2-1-1,4-2 5,0 0 0,0-1-1,0 1 1,0-2 0,0 1 0,8-7 0,64-49 68,34-22-14,-112 80-71,1 0 0,0 1 1,0-1-1,0 1 0,0 0 1,1-1-1,-1 2 1,0-1-1,0 0 0,4 0 1,-6 1 1,1 0 0,-1 1 0,0-1 0,0 0 0,0 1 0,0-1 0,0 1 0,0-1 0,0 1 0,0-1 0,0 1 0,0 0 0,0-1 0,0 1 0,0 0 0,-1 0 0,1 0 0,0 0 0,0 0 0,-1 0 1,1 0-1,-1 0 0,1 0 0,-1 0 0,1 0 0,-1 0 0,0 0 0,1 0 0,-1 2 0,3 25-47,-3-25 47,0 0 0,0 0 1,0 0-1,0 0 1,1 0-1,-1 1 1,1-1-1,0 0 0,0 0 1,0 0-1,0-1 1,1 1-1,-1 0 0,1 0 1,3 4-1,-5-7 3,1 1 0,0-1 0,-1 0 0,1 0 0,-1 0 0,1 0 0,0 1 0,-1-1 0,1 0 0,-1 0 0,1 0 0,0-1 0,-1 1 0,1 0 0,0 0 0,-1 0 0,1 0 0,-1 0 1,1-1-1,-1 1 0,1 0 0,-1-1 0,1 1 0,0 0 0,0-1 0,14-13 13,-10 10-9,3-3 3,37-28 30,-42 33-39,1 0 0,-1 0 0,1 0 0,-1 0 0,1 1 0,0 0 0,0-1 0,-1 1 0,1 1 0,0-1 0,6 0 0,-8 1-1,0 1-1,0-1 1,-1 1-1,1-1 1,0 1 0,0 0-1,-1 0 1,1 0-1,0 0 1,-1 0 0,1 0-1,-1 0 1,1 0-1,-1 1 1,1-1-1,-1 0 1,0 1 0,0-1-1,0 1 1,0 0-1,0-1 1,0 1-1,0 0 1,-1 0 0,1-1-1,0 1 1,-1 0-1,1 2 1,2 9-8,-1-1 0,0 1 0,-1 15 0,0-13 3,0-14 13,4 34-230,-5-34 189,0 0 0,1-1-1,-1 1 1,0 0 0,0-1 0,1 1 0,-1 0 0,0-1 0,1 1 0,-1-1-1,1 1 1,-1 0 0,1-1 0,-1 1 0,1-1 0,-1 1 0,1 0 0,0-2-10,-1 1 1,1 0 0,0 0-1,-1 0 1,1 0 0,-1 0 0,1 0-1,-1-1 1,1 1 0,-1 0 0,0 0-1,1-1 1,-1 1 0,1 0 0,-1-1-1,1 1 1,-1 0 0,0-1-1,1 1 1,-1-1 0,0 1 0,0-1-1,1 1 1,-1-1 0,0 1 0,0 0-1,1-2 1,7-17-280,1-10-111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20068,'-11'9'708,"0"0"0,1 1 0,0 0 0,0 1-1,1 0 1,-15 22 0,19-25-619,1 0 0,0 0 0,0 0 0,0 0 1,1 1-1,1-1 0,-1 1 0,1 0 0,1 0 0,0 0 0,0 16 0,0-23-75,2-1-1,-1 1 1,0-1-1,0 1 1,0-1-1,1 1 1,-1-1-1,1 1 1,-1-1-1,1 0 1,-1 1-1,1-1 1,0 0-1,0 1 1,0-1-1,0 0 0,0 0 1,0 0-1,0 0 1,0 0-1,0 0 1,0 0-1,1 0 1,-1 0-1,0-1 1,1 1-1,-1 0 1,0-1-1,1 1 1,-1-1-1,1 0 1,-1 1-1,1-1 1,-1 0-1,1 0 1,-1 0-1,3 0 1,0 0 21,0-1 0,1 1 0,-1-1 0,0 0 0,0-1 1,0 1-1,0-1 0,0 1 0,-1-1 0,1 0 0,0-1 1,3-2-1,-1 0 30,0-1 0,-1 1 1,0-1-1,0-1 0,0 1 1,-1-1-1,0 1 0,0-1 1,-1 0-1,4-9 0,-6 12-37,0 1-1,0-1 1,0 0-1,0 0 1,-1 0 0,1 1-1,-1-1 1,0 0-1,0 0 1,0 0-1,-1 0 1,1 0-1,-1 1 1,0-1 0,0 0-1,0 0 1,-1 1-1,1-1 1,-1 1-1,0-1 1,0 1 0,-3-5-1,4 8-46,0-1 1,1 0-1,-1 0 1,0 1-1,1-1 0,-1 0 1,0 1-1,0-1 1,0 0-1,0 1 0,1-1 1,-1 1-1,0 0 1,0-1-1,0 1 0,0 0 1,0-1-1,0 1 1,0 0-1,0 0 0,0 0 1,0 0-1,0 0 1,0 0-1,0 0 0,0 0 1,0 1-1,0-1 1,0 0-1,0 1 1,0-1-1,-2 1 0,3-1-42,0 1-1,-1-1 0,1 0 1,0 1-1,-1-1 1,1 1-1,0-1 0,-1 0 1,1 1-1,0-1 1,0 1-1,0-1 0,-1 1 1,1-1-1,0 1 1,0-1-1,0 1 0,0-1 1,0 1-1,0-1 1,0 0-1,0 1 0,0-1 1,0 2-1,0-1-79,1 0-1,-1 0 1,1 0-1,-1 0 1,1 0 0,0 0-1,-1 0 1,1-1-1,0 1 1,-1 0-1,1 0 1,0 0-1,0-1 1,0 1 0,2 1-1,0-1-20,0 1 0,0-1-1,0 1 1,0-1 0,1 0-1,-1 0 1,1 0 0,-1-1-1,4 1 1,18-2-847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124 175 20548,'-9'5'659,"1"2"0,0-1-1,0 1 1,-12 14-1,16-17-490,1 1 0,-1-1 0,1 1 0,0-1 0,1 1 0,-1 0 0,1 0 0,0 1 0,0-1 0,-1 9 0,3-14-168,0 0 0,-1 0 0,1 1 0,0-1-1,0 0 1,0 1 0,0-1 0,0 0-1,0 0 1,0 1 0,0-1 0,0 0-1,0 1 1,0-1 0,0 0 0,0 1-1,1-1 1,-1 0 0,0 0 0,0 1-1,0-1 1,0 0 0,0 0 0,1 1 0,-1-1-1,0 0 1,0 0 0,0 1 0,1-1-1,-1 0 1,0 0 0,0 0 0,1 1-1,-1-1 1,0 0 0,0 0 0,1 0-1,-1 0 1,0 0 0,0 0 0,1 0-1,-1 0 1,0 0 0,1 0 0,-1 1 0,0-2-1,1 1 1,-1 0 0,0 0 0,0 0-1,1 0 1,-1 0 0,1 0 0,22-9-220,-1 1-12,-20 9 223,-1-1-1,1 1 1,-1-1-1,1 1 1,0 0-1,-1 0 1,1 0-1,-1 0 0,1 0 1,-1 0-1,0 0 1,0 0-1,1 1 1,-1-1-1,0 0 1,0 1-1,0-1 1,0 1-1,-1-1 0,1 1 1,0 0-1,0 2 1,14 44-74,-12-36 57,3 10 45,-1 0 0,-1 0 0,-1 1 0,-1-1 0,-1 24-1,-2-30 55,0-1 0,-2 1 0,1-1 0,-2 0 0,0 0 0,-1 0 0,-1 0 0,-8 15 0,13-27-57,-32 56 270,29-53-246,0 1 1,-1-1 0,0 0-1,0 0 1,-1-1 0,-8 8 0,14-13-39,-1 1 0,0 0 1,0-1-1,0 1 0,0 0 1,0-1-1,1 1 0,-1-1 1,0 1-1,0-1 1,0 0-1,0 0 0,0 1 1,-1-1-1,1 0 0,0 0 1,0 0-1,0 0 0,0 0 1,0 0-1,0 0 1,0 0-1,0-1 0,0 1 1,-2-1-1,2 0-6,0 0 1,0 0-1,0 0 0,0 0 1,0-1-1,0 1 0,0 0 1,0-1-1,0 1 0,1 0 1,-1-1-1,0 1 1,1-1-1,-1 1 0,1-3 1,-2-5-37,1 1 1,0-1-1,1 0 1,0 0 0,2-12-1,1 1-25,2-1-1,1 1 1,0 0-1,2 1 1,0-1 0,18-30-1,77-103-176,-103 153 242,152-192-79,-48 61-5,-67 76-25,-42 57 24,-7 9 115,-1 2 46,2 2 0,0 0-1,0 0 1,1 1 0,1 0 0,1 0-1,0 1 1,2 1 0,-1-1-1,2 1 1,0 0 0,-2 22 0,7-36-70,-1 0 1,1 0 0,0-1 0,1 1 0,-1 0 0,1 0-1,-1-1 1,1 1 0,0 0 0,0-1 0,1 1-1,-1-1 1,1 1 0,0-1 0,0 0 0,0 1 0,0-1-1,0 0 1,1 0 0,-1-1 0,1 1 0,0-1 0,0 1-1,0-1 1,0 0 0,0 0 0,1 0 0,-1 0 0,0-1-1,1 1 1,0-1 0,-1 0 0,1 0 0,0 0-1,-1-1 1,1 1 0,0-1 0,0 0 0,0 0 0,-1 0-1,7-1 1,-1-1 0,0 0-1,0-1 1,0 0-1,-1 0 1,1-1-1,-1 0 1,0-1 0,0 0-1,-1 0 1,1 0-1,-1-1 1,7-7-1,-7 6 25,0 0 0,-1 0 0,1-1 0,-2 0-1,1 0 1,-1 0 0,0-1 0,-1 0 0,0 0-1,0 0 1,2-11 0,-7 17 88,-3 7-70,-5 9-4,2 4 24,0-1-1,-7 32 1,11-39-52,2 0 1,-1-1-1,1 1 0,1 0 1,-1 0-1,1-1 0,3 17 0,-3-24-38,0 0 0,0 0-1,0 0 1,0 0 0,0 0-1,1 0 1,-1 0-1,0-1 1,1 1 0,-1 0-1,0 0 1,1 0-1,0 0 1,-1 0 0,1-1-1,-1 1 1,1 0-1,0-1 1,-1 1 0,1 0-1,0-1 1,0 1-1,-1-1 1,1 1 0,0-1-1,0 1 1,0-1 0,0 1-1,0-1 1,0 0-1,0 0 1,0 0 0,0 1-1,0-1 1,0 0-1,0 0 1,0 0 0,-1 0-1,1-1 1,0 1-1,0 0 1,0 0 0,0 0-1,2-1 1,0-1-65,0 0 1,0 0 0,1 0-1,-1 0 1,0 0 0,-1 0-1,1-1 1,0 0-1,-1 1 1,5-7 0,11-22-243,1-4-114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20108,'-2'-1'2065,"-1"1"-1409,2 0 184,5 1-432,3 1-208,5 1-368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86 290 15179,'-11'15'558,"0"1"0,0 0-1,2 0 1,0 1 0,1 0 0,1 1-1,0-1 1,-4 21 0,10-36-476,1 0-1,0 1 1,-1-1-1,1 1 1,0-1 0,0 0-1,0 1 1,0-1 0,1 1-1,-1-1 1,1 0-1,0 1 1,-1-1 0,1 0-1,0 0 1,0 1-1,2 2 1,-2-4-29,1 0 0,-1 0 0,0 1 1,1-1-1,-1 0 0,1 0 0,0 0 0,-1 0 0,1-1 0,0 1 0,-1 0 0,1-1 0,0 1 1,0-1-1,0 1 0,0-1 0,3 0 0,1 0 20,0-1-1,0 1 1,0-1 0,0 0-1,0-1 1,0 0 0,0 0 0,-1 0-1,1-1 1,0 1 0,-1-1-1,8-6 1,4-5 63,-1 0-1,0-2 1,-1 0 0,-1 0 0,0-2-1,-1 0 1,18-34 0,-14 20 65,-2-2 0,-1 1 0,17-70 0,-29 93-146,1 0 0,-2 1 0,1-1 0,-2 0 0,1 0 0,-2-11 0,1 19-45,0 0 1,0 0 0,-1 0 0,1 0 0,-1 0-1,0 0 1,1 0 0,-1 0 0,0 1 0,0-1-1,0 0 1,0 0 0,-1 1 0,1-1 0,0 1-1,-1-1 1,1 1 0,-1-1 0,1 1 0,-1 0-1,0 0 1,0 0 0,1 0 0,-1 0 0,0 0-1,0 0 1,0 1 0,0-1 0,0 1 0,0-1-1,0 1 1,0 0 0,0 0 0,0 0-1,-3 0 1,-6 1 32,1 1 1,-1 0-1,1 0 0,0 1 0,0 1 0,0-1 1,0 2-1,1-1 0,-1 1 0,1 1 0,0 0 1,1 0-1,0 1 0,0 0 0,0 0 0,1 0 1,-9 12-1,15-16-38,-1 0 0,1-1 0,-1 1 0,1 0 0,0 1-1,0-1 1,0 0 0,1 0 0,-1 0 0,1 0 0,0 1 0,0-1 0,0 0 0,0 0 0,0 1 0,1-1 0,-1 0 0,1 0 0,0 0 0,0 0 0,0 0 0,1 0 0,-1 0 0,1 0-1,-1 0 1,1 0 0,4 4 0,5 6-56,0-1 0,1 0 0,1-1-1,15 12 1,-10-8-9,-1-1-105,0 0 0,-1 2 0,21 27 0,-31-36-81,-1 2 1,0-1-1,0 0 1,-1 1-1,0 0 0,-1 0 1,1 0-1,-2 1 1,1-1-1,1 17 0,-1 8-715,0-26 497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39:5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40 331 6697,'37'-2'724,"0"-3"-1,-1-1 0,59-17 1,-13 4 135,707-102 109,-377 79-1745,13 0 830,-143 38 194,-3 21 338,-202-11-279,-37-2-90,-5-1 157,-1-1-1,44-4 0,-66-1-254,-13 0-41,-1 2-72,1 0 0,-1 0 0,0 1 0,0-1 0,0 1 0,1 0 1,-1-1-1,0 1 0,0 0 0,-2 0 0,-185 17 9,24-1 38,-625 2 841,241-10-608,71 30-254,346-18-34,-200 58 1,311-72 4,10-4-3,0 1 0,0 1 0,0 0 0,0 0 0,1 1-1,0 0 1,0 1 0,-10 7 0,20-13 0,-1 0 1,1 1 0,0-1-1,0 0 1,-1 0 0,1 0-1,0 0 1,0 0 0,-1 1-1,1-1 1,0 0-1,0 0 1,-1 0 0,1 1-1,0-1 1,0 0 0,0 0-1,0 1 1,-1-1 0,1 0-1,0 0 1,0 1-1,0-1 1,0 0 0,0 0-1,0 1 1,0-1 0,0 0-1,0 1 1,0-1 0,0 0-1,0 1 1,0-1-1,0 0 1,0 0 0,0 1-1,0-1 1,0 0 0,0 1-1,0-1 1,0 0 0,1 0-1,-1 1 1,0-1-1,17 4-20,11-4 1,-1-1 0,1-1 0,45-9 0,-8 1-5,1184-142-739,-936 127-113,176-18-1932,-7-24-134,-459 64 3011,-11 1 147,-1 0 0,0 0 0,1-1 1,-1 0-1,0-1 0,12-6 1,-19 4 493,-12 4-258,-19 2 43,23 1-408,-88 4 766,39-2-567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244 100 14875,'-2'1'252,"0"0"0,0 0 0,0 0 0,0-1-1,0 1 1,0 0 0,0-1 0,0 1 0,0-1 0,0 0 0,0 0-1,-4 0 1,0 1 434,-2 1-485,-1 0 0,1 1 1,0 0-1,0 0 1,1 1-1,-1 0 0,1 1 1,0 0-1,0 0 1,0 0-1,1 1 0,-1 0 1,1 0-1,1 0 0,-7 10 1,0 1-85,0 1 1,1 1-1,1 0 0,-14 38 0,20-46-58,1 1-1,-1 0 1,2 0-1,0 0 1,-2 23-1,4-32-51,0 0 1,0 0-1,0 0 0,1 0 0,-1 0 0,1-1 0,-1 1 0,1 0 0,0 0 0,0 0 0,0-1 0,0 1 0,1 0 0,-1-1 0,1 1 0,0-1 0,0 0 0,-1 0 0,1 1 0,1-1 0,-1 0 1,0-1-1,0 1 0,1 0 0,-1-1 0,1 1 0,0-1 0,-1 0 0,1 0 0,3 1 0,4 0-5,0 0 0,0-1 0,0-1-1,0 0 1,0 0 0,0-1 0,0 0 0,0-1 0,0 0 0,-1 0-1,1-1 1,-1 0 0,12-6 0,-4 1-1,0-1-1,-1-1 1,0 0 0,0-1-1,-1 0 1,15-16 0,-20 17 22,-1-1 0,0 0 0,-1 0 0,0-1 0,-1 0 0,0 0 0,-1-1 0,5-14 0,-3 6 61,-2-1 1,-1 0-1,-1 0 1,3-28-1,-8 7 156,1 41-228,0 0 0,0 0 1,-1 1-1,1-1 0,0 0 0,-1 0 1,0 1-1,1-1 0,-1 0 1,0 1-1,0-1 0,0 1 0,0-1 1,0 1-1,0-1 0,0 1 0,0 0 1,-1-1-1,1 1 0,-2-1 1,2 2-10,0 0 1,0-1 0,0 1-1,0 0 1,1 0 0,-1 0 0,0 0-1,0 0 1,0 1 0,0-1 0,0 0-1,1 0 1,-1 0 0,0 1 0,0-1-1,0 1 1,1-1 0,-1 0 0,0 1-1,0-1 1,1 1 0,-1-1-1,0 1 1,1 0 0,-1-1 0,1 1-1,-1 0 1,0 0 0,-14 22 29,4 5-28,1 0 1,1 0 0,1 1-1,-6 45 1,1-10 38,3-19-25,-1 0 50,-6 62 0,17-106-59,0 0 0,0 0 0,0 0 1,0 0-1,0 0 0,0 0 0,0-1 0,0 1 0,0 0 0,0 0 0,0 0 0,1 0 0,-1 0 0,0 0 0,1 0 0,-1 0 0,1 0 1,-1 0-1,1-1 0,0 1 0,-1 0 0,1 0 0,0-1 0,-1 1 0,1 0 0,1 0 0,-2-1-5,1 0 0,0 0 0,-1 0 0,1 0 0,0 0-1,0 0 1,-1 0 0,1 0 0,0-1 0,-1 1 0,1 0 0,0 0 0,-1-1-1,1 1 1,0 0 0,-1-1 0,1 1 0,-1 0 0,1-1 0,-1 1 0,1-1 0,-1 1-1,1-1 1,-1 1 0,1-1 0,-1 0 0,0 1 0,1-1 0,-1 0 0,0 1 0,1-1-1,-1 0 1,0 1 0,0-2 0,8-17 6,1 0 0,0 0 0,1 1 0,1 0 0,1 1 0,1 0 0,23-24 0,-36 41-15,1-1-1,0 0 1,0 0-1,0 0 1,0 0 0,0 1-1,0-1 1,0 1-1,0-1 1,0 0 0,0 1-1,0 0 1,0-1-1,0 1 1,0 0 0,1-1-1,-1 1 1,0 0-1,0 0 1,0 0-1,1 0 1,-1 0 0,0 0-1,0 1 1,0-1-1,0 0 1,0 0 0,1 1-1,-1-1 1,2 2-1,-2-1 0,1 1 0,-1-1-1,1 1 1,-1-1 0,0 1-1,0 0 1,0-1-1,0 1 1,0 0 0,0 0-1,0 0 1,-1 0 0,1 0-1,-1 0 1,1 0-1,-1 3 1,1 7 14,-1-1 1,0 1-1,-1 0 1,-4 16-1,3-15 50,0 1 1,1-1-1,0 14 0,1-27-67,0 1 0,0-1 0,0 0 0,0 1 0,0-1 1,0 1-1,0-1 0,1 0 0,-1 1 0,0-1 0,0 0 0,0 1 0,0-1 0,0 1 0,1-1 0,-1 0 0,0 1 0,0-1 1,0 0-1,1 0 0,-1 1 0,0-1 0,1 0 0,-1 0 0,0 1 0,1-1 0,-1 0 0,0 0 0,1 0 0,-1 1 1,0-1-1,1 0 0,-1 0 0,0 0 0,1 0 0,-1 0 0,1 0 0,-1 0 0,0 0 0,1 0 0,-1 0 0,0 0 0,1 0 1,-1 0-1,1 0 0,-1 0 0,0 0 0,1 0 0,-1-1 0,0 1 0,1 0 0,-1 0 0,0 0 0,1-1 0,-1 1 0,0 0 1,1 0-1,-1-1 0,0 1 0,1-1 0,22-18-1025,-22 17 942,12-12-770,-1-1 0,0 0 1,-2-1-1,16-27 0,27-72-3557,-25 39 2411,26-112 0,-48 158 2536,-5 20 806,-2 19 1898,-11 57-652,4-22-1497,1 1 0,-1 76 0,9-88-545,10 60 0,-9-80-638,1 0 0,1-1-1,0 0 1,0 0 0,1 0 0,1 0 0,12 19-1,-13-25-614,-4-8-275,-8-13-352,-17-22-598,-37-43 0,-36-30 2652,65 74 826,19 17-83,12 18-1392,1 1 0,0 0-1,0-1 1,0 1 0,0 0 0,0-1 0,0 1 0,0 0 0,0-1 0,0 1 0,0 0 0,0-1-1,0 1 1,0 0 0,0-1 0,0 1 0,0 0 0,0-1 0,0 1 0,1 0 0,-1-1 0,0 1-1,0 0 1,0 0 0,1-1 0,-1 1 0,0 0 0,0 0 0,0-1 0,1 1 0,2-1 198,0 0 0,0 0 1,1 0-1,-1 1 0,0 0 0,0-1 1,0 1-1,6 1 0,-4-1-336,17 0-30,1-1 1,-1-1 0,1-1 0,-1-1-1,0-1 1,-1 0 0,1-2-1,22-10 1,7-9-198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20716,'3'2'200,"-1"1"0,1-1 0,-1 0 0,1 0 0,0-1 0,0 1 0,0-1-1,0 1 1,0-1 0,0 0 0,0 0 0,0 0 0,0 0 0,0-1 0,1 1 0,-1-1-1,6 0 1,4 0 153,-1-1-1,1 0 1,17-4-1,-21 3-222,-1 0-1,1-1 1,0 0-1,15-9 1,-22 11-118,0 0 0,0 0 1,0 0-1,0-1 0,0 1 1,0-1-1,0 1 0,0-1 0,0 0 1,-1 0-1,1 0 0,-1 0 1,1 0-1,-1 0 0,0 0 1,0 0-1,0 0 0,0-1 0,0 1 1,0-1-1,-1 1 0,1 0 1,-1-4-1,0 6-9,0-1-1,0 0 1,0 1 0,0-1-1,0 0 1,0 1-1,0-1 1,-1 0 0,1 1-1,0-1 1,0 1 0,-1-1-1,1 1 1,0-1 0,-1 0-1,1 1 1,-1-1 0,1 1-1,-1 0 1,1-1-1,-1 1 1,1-1 0,-1 1-1,1 0 1,-1-1 0,-1 1-1,1-1 3,-1 1-1,0-1 1,0 1 0,1 0-1,-1 0 1,0 0-1,0 0 1,1 0-1,-1 1 1,-2-1 0,-2 2 11,0 0 0,0 0-1,0 0 1,-11 7 0,7-3 5,0 2 0,1-1-1,0 1 1,0 1 0,1-1-1,1 1 1,-1 1-1,1 0 1,1 0 0,0 0-1,0 1 1,1-1 0,0 1-1,-4 15 1,8-23-12,1-1 0,-1 0 0,1 1 0,-1-1 0,1 1 0,0-1 0,0 1 1,0-1-1,0 1 0,1-1 0,-1 1 0,1-1 0,-1 0 0,1 1 0,0-1 0,0 0 0,0 1 0,1 1 1,0-2-7,0-1 1,-1 1-1,1-1 1,0 1-1,-1-1 1,1 0 0,0 0-1,0 0 1,0 0-1,0 0 1,0-1 0,0 1-1,1 0 1,-1-1-1,0 0 1,0 1-1,0-1 1,0 0 0,1 0-1,2-1 1,14-1-94,0-2 0,-1 0 0,0-2-1,0 0 1,0 0 0,26-15 0,-17 8-45,10-5-65,-24 11 89,1 0 0,0 1 1,0 0-1,0 2 0,23-6 0,-37 10 119,1 0 0,0 0 0,0 0 0,0 0 0,0 0 0,-1 0 0,1 0 0,0 1 0,0-1 0,0 0 0,-1 0 0,1 1 0,0-1 0,0 1 0,-1-1 0,1 0 0,0 1 0,-1 0 0,1-1 0,0 1 0,-1-1 0,1 1 0,-1 0 0,1-1 0,-1 1 0,1 0 0,-1-1 0,1 1 0,-1 0 0,0 0 0,0 0 0,1-1 0,-1 1-1,0 0 1,0 1 0,3 37 514,-2-14-142,0-23-357,0 0-1,0 1 1,0-1-1,0 0 1,0 0-1,1 0 1,-1 0-1,0-1 1,1 1-1,0 0 1,-1-1-1,1 1 1,0-1-1,0 1 1,0-1-1,0 0 1,0 0-1,0 1 1,0-2-1,0 1 1,0 0-1,0 0 0,1-1 1,-1 1-1,0-1 1,3 1-1,8 0-817,0 0-1,0 0 0,17-3 0,-9-1-440,-14 1 461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20892,'3'-7'2033,"17"0"-1409,0-3-256,17-2 880,11-1-736,6 2-2040,-1 4 1568,3 7-384,0-3-280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31 17916,'1'0'123,"-1"-1"0,1 1-1,-1-1 1,1 1 0,-1-1 0,0 0 0,1 1 0,-1-1 0,0 0 0,0 1 0,1-1-1,-1 0 1,0 0 0,0 1 0,0-1 0,0 0 0,0 0 0,0 1 0,0-1-1,0 0 1,0 1 0,0-1 0,0 0 0,0 0 0,-1 1 0,1-1 0,0 0-1,0 1 1,-1-1 0,1 0 0,-1 1 0,1-1 0,-1 0 0,1 1 0,0-1 0,-1 1-1,0-1 1,1 1 0,-1-1 0,1 1 0,-1 0 0,0-1 0,1 1 0,-1 0-1,0-1 1,1 1 0,-1 0 0,0 0 0,0-1 0,1 1 0,-1 0 0,0 0 0,0 0-1,-4 0 105,1-1-1,-1 1 0,1 0 1,-1 0-1,0 0 0,1 1 1,-1 0-1,-4 1 0,-4 3-132,-1 1 0,1 0-1,0 1 1,1 0 0,0 1 0,0 0-1,-18 17 1,6-2-68,1 1 0,-25 34 1,32-36-19,0 0 1,-17 33 0,29-48-8,1 0 0,0 0-1,0 0 1,1 0 0,0 1 0,0-1 0,1 1-1,0-1 1,0 1 0,0-1 0,1 1-1,1 0 1,0 9 0,0-13-2,0-1 0,1 1 1,-1-1-1,1 0 0,0 1 0,-1-1 0,1 0 1,1 0-1,-1 0 0,0-1 0,1 1 0,-1 0 1,1-1-1,0 0 0,0 1 0,0-1 1,0 0-1,0-1 0,0 1 0,1 0 0,-1-1 1,1 0-1,-1 0 0,1 0 0,-1 0 0,1-1 1,6 1-1,4 0-3,-1 0 0,0-1 1,0-1-1,0 0 0,0-1 1,21-6-1,-18 4 2,0-2 0,-1 0 0,0-1 1,22-13-1,-29 16 7,-1-1 1,1 0 0,-2-1-1,1 0 1,0 0 0,-1 0-1,0-1 1,-1 0 0,0 0 0,5-9-1,-9 15-4,0 0 0,-1-1 0,1 1-1,0 0 1,-1-1 0,1 1 0,-1-1 0,0 1-1,1-1 1,-1 1 0,0-1 0,0 1 0,0-1-1,0 1 1,-1-3 0,1 3-1,0 1 0,0-1 0,-1 1 0,1-1 0,0 0 0,-1 1 1,1-1-1,-1 1 0,1-1 0,-1 1 0,1-1 0,-1 1 0,1 0 0,-1-1 0,0 1 1,1 0-1,-1-1 0,0 1 0,1 0 0,-1 0 0,0-1 0,1 1 0,-2 0 0,-1 0 1,-1 0-1,1 0 1,0 0-1,-1 0 1,1 1-1,0-1 1,-1 1-1,1 0 1,0 0-1,0 0 1,0 0-1,-4 3 1,-1 0-2,0 1 1,0 0 0,1 1 0,-1 0 0,1 0 0,0 1 0,1-1-1,-1 1 1,-4 9 0,10-16-1,1 0 0,0 1 1,0-1-1,0 0 0,-1 1 0,1-1 0,0 0 0,0 0 0,0 1 0,0-1 1,0 0-1,0 1 0,-1-1 0,1 0 0,0 1 0,0-1 0,0 0 0,0 1 1,0-1-1,0 1 0,1-1 0,-1 0 0,0 1 0,0-1 0,0 0 0,0 1 0,0-1 1,0 0-1,1 0 0,-1 1 0,0-1 0,0 0 0,0 1 0,1-1 0,-1 0 1,0 0-1,0 1 0,1-1 0,-1 0 0,0 0 0,0 0 0,1 0 0,-1 1 1,0-1-1,1 0 0,-1 0 0,0 0 0,1 0 0,-1 0 0,0 0 0,1 0 0,-1 0 1,0 0-1,1 0 0,-1 0 0,1 0 0,-1 0 0,0 0 0,1 0 0,-1 0 1,0 0-1,0 0 0,1-1 0,23-4-156,2-6-137,-1-1 1,25-16-1,-29 15-18,1 1-1,1 1 0,27-9 1,-49 19 296,0 1 1,1 0-1,-1-1 1,0 1-1,0 0 1,0-1-1,1 1 1,-1 0-1,0 0 1,0 0-1,0 0 1,1 0-1,-1 0 1,0 1 0,0-1-1,0 0 1,1 0-1,-1 1 1,0-1-1,0 1 1,2 0-1,-3 0 13,1 0 1,0 0-1,-1 0 0,1 0 0,-1 0 1,1 0-1,-1 0 0,0 0 1,1 0-1,-1 0 0,0 0 0,0 0 1,0 0-1,1 0 0,-1 1 0,0-1 1,-1 0-1,1 2 0,-2 6 53,0 1 0,-1-1 0,0 0 0,-5 10 0,7-16-34,-53 118-655,59-140 339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2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 21109,'0'0'45,"0"0"1,0 0 0,0-1-1,0 1 1,-1 0 0,1 0-1,0-1 1,0 1 0,0 0 0,0 0-1,-1 0 1,1-1 0,0 1-1,0 0 1,0 0 0,-1 0 0,1 0-1,0-1 1,0 1 0,0 0-1,-1 0 1,1 0 0,0 0-1,0 0 1,-1 0 0,1 0 0,0 0-1,-1 0 1,1 0 0,0 0-1,0 0 1,-1 0 0,1 0 0,0 0-1,0 0 1,-1 0 0,1 0-1,0 0 1,0 0 0,-1 0 0,1 0-1,0 1 1,0-1 0,-1 0-1,1 0 1,0 0 0,0 0-1,-1 1 1,-13 16 1140,-10 26 190,3 13-817,1 1 0,3 1 0,-13 88 0,20-74-1645,-1 73 1,11-139 592,-1-4 412,1-1 1,0 0-1,0 1 1,-1-1-1,1 0 1,0 1 0,0-1-1,0 0 1,0 1-1,1-1 1,-1 0-1,0 1 1,1-1-1,-1 0 1,0 0-1,1 1 1,-1-1-1,1 0 1,0 0-1,0 0 1,-1 0-1,1 0 1,0 0-1,0 0 1,0 0-1,1 1 1,13 0-832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19524,'0'4'127,"0"0"-1,1 0 1,-1 0-1,1 0 1,0 0-1,0 0 1,0-1-1,0 1 1,1 0-1,0-1 1,0 1-1,0-1 1,0 0 0,0 1-1,1-1 1,-1 0-1,1 0 1,0-1-1,0 1 1,0-1-1,0 1 1,0-1-1,0 0 1,1 0-1,-1 0 1,1-1-1,0 1 1,-1-1-1,1 0 1,6 1 0,-3-1-54,0 0 0,-1-1 1,1 0-1,0 0 1,0-1-1,0 1 0,0-2 1,-1 1-1,1-1 1,0 0-1,-1 0 1,1-1-1,-1 0 0,0 0 1,0-1-1,10-7 1,-13 9-37,0-1 1,-1 1 0,0-1-1,1 0 1,-1 1-1,0-1 1,-1 0 0,1-1-1,0 1 1,-1 0 0,0 0-1,0-1 1,0 1-1,0 0 1,0-1 0,0 1-1,-1-7 1,0 8-22,0 1 1,0 0-1,0-1 0,0 1 1,-1 0-1,1-1 1,0 1-1,-1 0 0,1 0 1,-1-1-1,0 1 0,1 0 1,-1 0-1,0 0 0,0 0 1,0 0-1,1 0 0,-1 0 1,-2-1-1,2 1-7,-1 0-1,0 0 0,0 0 1,0 1-1,1-1 0,-1 1 1,0-1-1,0 1 0,0 0 1,0 0-1,0 0 0,0 0 1,0 0-1,0 0 0,0 0 1,0 1-1,-2 0 1,-4 2-5,-1 0 0,2 0 1,-1 1-1,0 0 1,1 0-1,-1 1 1,1 0-1,1 0 1,-1 1-1,1 0 1,-7 8-1,-2 3-18,0 1-1,2 0 0,-12 21 0,21-32 17,-1 0-1,2 0 1,-1 0 0,1 0-1,-1 1 1,2-1 0,-1 1-1,1 0 1,1 0-1,-1 0 1,1 0 0,1 0-1,0 9 1,0-15 1,1 0 0,-1 0-1,1 0 1,-1-1 0,1 1 0,0 0 0,0 0 0,0-1 0,0 1-1,0-1 1,0 1 0,1-1 0,-1 1 0,0-1 0,1 0 0,-1 1 0,1-1-1,0 0 1,-1 0 0,1 0 0,0 0 0,-1-1 0,1 1 0,0 0-1,0-1 1,0 1 0,0-1 0,0 0 0,0 1 0,0-1 0,2 0 0,5 0 13,0 0 0,-1-1 0,1 0 0,0 0 0,15-5 0,-2-1 5,0-1 1,0-1 0,-1-1-1,0-1 1,-1-1-1,21-15 1,-11 4 8,-1-2 0,-1 0 1,24-31-1,-45 49-25,-6 5-3,0 1 0,0-1-1,0 1 1,0 0 0,0 0-1,0 0 1,1 0 0,-1 0 0,0 0-1,3-2 1,-20 70 401,13-57-315,0 1 0,1 0 0,0 1 0,1-1 1,0 0-1,2 17 0,-1-25-99,0 1 1,1-1 0,0 0-1,0 0 1,0 0-1,0 0 1,0 0 0,0 0-1,1 0 1,-1 0-1,1-1 1,0 1 0,0 0-1,0-1 1,0 1-1,1-1 1,-1 0-1,0 0 1,1 0 0,0 0-1,-1 0 1,1-1-1,0 1 1,0-1 0,0 0-1,6 2 1,-6-2-82,0 0 1,0 0 0,0-1-1,0 1 1,0-1 0,0 0-1,0 1 1,0-2 0,0 1-1,0 0 1,0 0 0,0-1-1,0 0 1,0 0-1,0 0 1,0 0 0,0 0-1,0 0 1,-1-1 0,1 1-1,-1-1 1,1 0 0,-1 0-1,1 0 1,-1 0 0,0 0-1,4-5 1,13-16-532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18996,'-3'9'1208,"11"-2"-1208,5 0-280,9 0 456,6 1-136,2-5-128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126 313 15043,'-14'20'860,"-56"82"2185,64-90-2697,0-1 1,0 1 0,1 0 0,1 0 0,0 0-1,0 1 1,-1 16 0,4-26-284,1-1-1,0 1 1,0 0 0,0-1-1,0 1 1,0 0 0,0-1 0,1 1-1,-1-1 1,1 1 0,0-1-1,0 1 1,0-1 0,0 1-1,0-1 1,0 0 0,3 3 0,-3-3-21,1-1 0,0 1 0,0-1 0,0 1 0,0-1 0,0 0 1,0 0-1,0 0 0,0 0 0,0 0 0,1 0 0,-1-1 0,0 1 0,0-1 1,5 1-1,0-1 17,1 0 0,-1-1 0,0 0 0,1 0 0,-1-1 0,0 0 0,0 0 0,0 0 0,0-1 0,-1 0 0,8-4 0,1-4 39,-1 1 0,0-2 0,0 0 0,-1-1 0,-1 0 0,0-1 0,-1 0-1,0-1 1,12-23 0,-2-2 74,-3 0-1,25-72 0,-37 94-149,0-1 0,-2 0 0,0 0 0,0 0-1,-2-1 1,-1 1 0,-1-29 0,0 44-25,-1-1 0,1 1 0,-1 0 0,0-1 0,-1 1 0,1 0 0,-4-8 0,4 10-1,0 1 1,0-1 0,0 1 0,0 0-1,0-1 1,-1 1 0,1 0-1,0 0 1,-1 0 0,1 0 0,-1 0-1,1 0 1,-1 0 0,0 0 0,1 0-1,-1 1 1,0-1 0,1 1 0,-1-1-1,0 1 1,0 0 0,-3 0 0,-1 0-2,0 1 1,-1 0 0,1 0 0,0 1 0,0 0 0,0 0 0,0 0 0,0 1-1,1 0 1,-1 0 0,1 0 0,-1 1 0,1 0 0,0 0 0,1 0 0,-5 5 0,2-2 2,1 0 1,0 0 0,0 1 0,0 0 0,1 0 0,1 0-1,-1 0 1,1 1 0,1 0 0,-4 11 0,6-12-38,-1-1 0,2 0 0,-1 1 0,1-1 0,0 1 0,1-1 0,0 0 1,0 1-1,0-1 0,1 0 0,0 0 0,1 0 0,-1 0 0,1 0 0,6 9 0,6 6-274,0-1-1,1-1 1,22 22-1,-20-23-95,-1 0 0,26 39 0,-38-49 334,-1-1 1,0 1 0,0 0-1,-1 0 1,0 1-1,0-1 1,-1 1-1,-1-1 1,0 1-1,0 0 1,-1 0-1,0-1 1,0 1-1,-4 17 1,3-23 31,1-3 30,-1 1 0,1 0 0,0-1 0,0 1 0,-1-1 0,1 1 0,0 0 0,0-1 0,1 1 0,-1-1 0,0 1 0,0 0 0,1 1 0,7 3-95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206 196 15995,'0'-3'300,"1"0"0,-1 0 0,0 0-1,0 0 1,-1 0 0,1 0-1,0 0 1,-1 0 0,0 0-1,0 0 1,0 0 0,0 0 0,-2-4-1,1 6-148,1-1 1,0 1-1,-1-1 0,1 1 0,-1 0 1,0 0-1,1 0 0,-1 0 0,0 0 1,0 0-1,1 0 0,-1 1 0,0-1 0,0 0 1,0 1-1,0 0 0,0-1 0,0 1 1,0 0-1,0 0 0,-4 1 0,0-1 9,-1 1 0,0 0 0,1 1-1,-1 0 1,1 0 0,0 0 0,0 1-1,0 0 1,0 0 0,0 0 0,0 1-1,1 0 1,-9 8 0,8-7-153,0 1 1,0 1-1,0-1 1,1 1-1,0 0 1,1 0-1,-1 0 1,1 1-1,1 0 1,-4 10 0,6-17-11,1 0 0,-1 0 1,1 0-1,0 0 1,-1 1-1,1-1 1,0 0-1,0 0 1,0 0-1,0 0 1,0 0-1,0 1 1,0-1-1,0 0 0,1 0 1,-1 0-1,0 0 1,2 2-1,-2-2-3,1-1-1,-1 0 0,1 1 1,-1-1-1,1 0 1,-1 1-1,1-1 0,-1 0 1,1 0-1,0 0 0,-1 0 1,1 0-1,0 0 1,-1 0-1,1 0 0,-1 0 1,1 0-1,0 0 0,-1 0 1,1 0-1,-1 0 1,1 0-1,0-1 0,0 1 1,6-3-93,1-1 1,-1 1 0,12-10-1,-17 12 77,8-6-33,-6 4-24,0 0-1,0 0 0,1 1 0,-1-1 0,1 1 0,0 0 0,8-3 1,-12 5 61,0 0 1,0 0-1,0 0 1,0 0 0,0 0-1,0 0 1,0 0-1,0 1 1,0-1-1,0 0 1,0 0 0,0 1-1,0-1 1,0 1-1,0-1 1,0 1-1,-1-1 1,2 2 0,0-1 3,-1 1 0,1 0 1,-1 0-1,0 0 0,0 0 1,1 0-1,-1 0 0,-1 0 1,1 0-1,0 0 0,0 3 1,5 22 84,-1 0 0,-1 0 0,0 37 0,-8 84 937,0-108-594,-3-1 1,0 1-1,-3-1 0,-26 71 0,34-107-384,-16 34 260,17-36-276,1 0 0,-1 0 0,0 0 0,1 0 0,-1 0 0,0 0-1,0 0 1,0 0 0,0 0 0,0 0 0,0 0 0,0-1 0,0 1 0,0 0-1,0-1 1,0 1 0,0-1 0,0 1 0,-1-1 0,1 0 0,0 0 0,0 1-1,-1-1 1,1 0 0,0 0 0,-3 0 0,3-1-10,0 0 0,-1 0 0,1 0 0,0 0 1,0 0-1,0 0 0,0 0 0,0 0 0,0 0 0,0 0 0,0-1 0,0 1 0,1 0 0,-1-1 1,1 1-1,-1 0 0,1-1 0,-1 1 0,1-1 0,-1 1 0,1-1 0,0 1 0,0-1 1,0 1-1,0-3 0,0-2-8,-2-15-64,0 0 0,2 0 0,0 0 0,2 0 0,0 0 1,2 0-1,0 1 0,1 0 0,1-1 0,1 2 0,1-1 1,0 1-1,2 0 0,0 1 0,1 0 0,1 0 0,0 2 1,1-1-1,1 2 0,1-1 0,0 2 0,24-18 0,91-49-35,8-6 56,-132 82 63,0 0 0,0-1 0,-1 1-1,0-1 1,7-9 0,-11 14-12,0 0 0,0-1 0,0 1-1,-1 0 1,1 0 0,0 0-1,-1-1 1,1 1 0,-1 0 0,1-1-1,-1 1 1,1 0 0,-1-1-1,0 1 1,0-1 0,0 1 0,0-1-1,0 1 1,0 0 0,0-1-1,0 1 1,-1-1 0,1 1 0,0 0-1,-1-1 1,1 1 0,-1 0 0,0-1-1,1 1 1,-1 0 0,0 0-1,0 0 1,0 0 0,0 0 0,0 0-1,-1-1 1,-1 0 10,0 1 0,0-1 0,-1 1 0,1 0-1,0 0 1,0 1 0,-1-1 0,1 1 0,-1 0 0,1 0 0,0 0-1,-1 0 1,1 0 0,-1 1 0,1-1 0,0 1 0,0 0 0,-1 0 0,1 0-1,-6 4 1,0-1 14,1 0-1,-1 1 0,1 0 1,-1 0-1,2 1 0,-11 9 1,14-11-23,0 1 1,0 0 0,1-1-1,-1 2 1,1-1 0,0 0-1,0 1 1,1-1 0,0 1-1,-3 10 1,4-14-6,1 1 0,-1 0 0,1 0 1,0-1-1,0 1 0,0 0 0,0-1 0,0 1 0,1 0 1,-1-1-1,1 1 0,0 0 0,0-1 0,0 1 0,0-1 1,0 1-1,0-1 0,1 0 0,-1 1 0,1-1 0,-1 0 1,1 0-1,0 0 0,0 0 0,0 0 0,4 2 0,0-1 1,-1 1-1,1-2 1,0 1 0,1-1-1,-1 0 1,0 0-1,1-1 1,-1 1-1,1-2 1,-1 1-1,1-1 1,-1 0-1,1 0 1,-1 0-1,1-1 1,-1 0-1,1-1 1,-1 1-1,0-1 1,9-4-1,-1 0 9,0 0 1,-1-2-1,0 1 0,0-1 0,-1-1 0,0-1 0,19-18 1,-18 14 8,-1 0 0,-1-1 1,-1 0-1,0-1 0,0 0 1,-2-1-1,0 1 1,8-29-1,-15 33-20,-6 14-3,-8 13-3,5-2 7,1 0 0,0 0 0,1 1 1,-5 17-1,9-26 9,1 0 1,0 0 0,-1 0 0,2 0 0,-1 0-1,0 0 1,1 0 0,0 0 0,0 1 0,1-1-1,0 0 1,0 0 0,0 0 0,0 0-1,4 8 1,-4-11-2,0 0-1,1-1 1,0 1-1,-1 0 1,1-1-1,0 1 1,0-1-1,0 1 1,0-1-1,0 0 1,0 0-1,0 0 1,0 0-1,0 0 1,1-1-1,-1 1 1,0-1-1,1 1 1,-1-1-1,0 0 1,1 0-1,-1 0 1,0 0-1,1 0 1,-1 0-1,0-1 1,1 1-1,2-2 1,4 0 7,-1-1-1,1 0 1,-1 0 0,1-1 0,-1 0 0,8-6 0,-4 1-1,0 1 1,-1-2-1,-1 0 1,0 0-1,10-12 1,-15 15-13,1 0-1,-1-1 1,-1 0-1,1 0 1,-1 0 0,0 0-1,-1-1 1,5-17-1,-9 14-29,-6 16 15,-7 16 15,8-7 20,1 0 0,1 0 0,0 0 0,1 1 0,-3 25-1,5-34-8,1-1-1,0 1 0,0 0 0,1-1 0,0 1 0,-1-1 0,1 1 0,1-1 0,2 8 0,-3-10-7,1 1 1,-1-1-1,0 0 0,1 0 1,0-1-1,-1 1 1,1 0-1,0 0 0,0-1 1,0 1-1,0-1 1,0 0-1,0 0 0,0 1 1,0-1-1,1-1 1,-1 1-1,0 0 0,4 0 1,0 0 3,-1-1 0,0 0 1,1 0-1,-1 0 0,0-1 1,0 0-1,1 0 0,-1 0 1,0 0-1,0-1 0,0 0 1,0 0-1,-1-1 0,1 1 1,0-1-1,5-4 0,4-4 28,0-1 1,-1 0-1,18-20 0,-23 23 2,-1 1-1,0-2 0,0 1 0,-1-1 1,0 0-1,-1 0 0,0 0 0,-1-1 1,0 0-1,-1 1 0,0-2 0,2-19 1,-9 5 102,4 25-134,-1 0 0,1 1-1,0-1 1,0 0-1,-1 0 1,1 1-1,0-1 1,-1 0 0,1 1-1,-1-1 1,1 0-1,-1 1 1,1-1 0,-1 1-1,0-1 1,1 1-1,-1-1 1,1 1-1,-1-1 1,0 1 0,0-1-1,1 1 1,-1 0-1,0 0 1,0-1 0,1 1-1,-1 0 1,-1 0-1,1 0-6,1 1 0,-1-1 1,1 1-1,-1-1 0,1 1 0,-1 0 0,1-1 0,0 1 0,-1 0 0,1-1 0,0 1 0,-1 0 0,1-1 1,0 1-1,0 0 0,0-1 0,0 1 0,0 0 0,0 0 0,0-1 0,0 1 0,0 0 0,0 0 0,0-1 1,0 1-1,0 0 0,1-1 0,-1 1 0,0 0 0,1 0 0,7 26-63,-4-20 48,-1 0 1,1-1-1,0 0 0,0 1 0,1-1 0,0-1 0,7 8 1,-10-11 17,0-1 0,-1 0 1,1 1-1,0-1 0,0 0 1,0 0-1,0 0 0,0 0 1,0-1-1,0 1 0,0 0 1,0-1-1,0 1 1,0-1-1,0 0 0,1 0 1,-1 0-1,0 0 0,0 0 1,0 0-1,0-1 0,0 1 1,1-1-1,-1 1 0,0-1 1,0 0-1,0 0 1,0 0-1,3-2 0,16-15-13,-1-1 0,-1 0 0,19-25 0,-33 38-205,-19 40 167,-12 44 0,22-62 50,1 0 0,0-1 0,1 1 0,1 0 0,1 25 0,1-37-44,-1 1 1,1 0-1,1-1 0,-1 1 0,1-1 1,3 8-1,-5-11-26,0-1 0,0 1 0,1 0 0,-1 0 0,1-1 0,-1 1 0,0 0-1,1-1 1,-1 1 0,1 0 0,-1-1 0,1 1 0,0-1 0,-1 1 0,1-1 0,0 1 0,-1-1 0,1 1 0,0-1 0,0 1 0,-1-1 0,1 0 0,0 0 0,0 1 0,0-1 0,-1 0 0,1 0 0,0 0 0,0 0-1,0 0 1,-1 0 0,1 0 0,0 0 0,0 0 0,0 0 0,-1-1 0,1 1 0,0 0 0,0-1 0,0 1 0,-1 0 0,1-1 0,0 1 0,-1-1 0,2 0 0,0-1-35,-1 0 1,1 0-1,-1 0 1,0-1-1,1 1 1,-1 0-1,0 0 1,-1-1-1,1 1 1,0-1-1,-1 1 1,1-5-1,3-24-760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15595,'-1'-7'2097,"1"2"-1369,1 7-288,2 2 1240,4 6-1304,5 1-1728,4-1 1280,4 2-344,8-2-312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236 267 20444,'-1'0'54,"-28"10"907,0 1 0,0 1 1,-27 17-1,49-25-794,1 0 1,-1 0 0,1 1-1,0-1 1,1 2-1,-1-1 1,1 1-1,0-1 1,0 1 0,0 1-1,1-1 1,0 1-1,1 0 1,-1 0-1,1 0 1,0 0 0,-3 14-1,6-18-147,-1 0 0,1 1-1,-1-1 1,1 0 0,0 1-1,0-1 1,0 0 0,1 1-1,-1-1 1,1 0 0,0 1-1,0-1 1,0 0 0,0 0-1,1 0 1,-1 0 0,1 0 0,0 0-1,0-1 1,0 1 0,0 0-1,0-1 1,0 1 0,1-1-1,-1 0 1,1 0 0,0 0-1,-1 0 1,1-1 0,0 1-1,0-1 1,0 1 0,7 1 0,-4-1-18,0-1 0,1 0 0,-1 0 1,1 0-1,-1-1 0,1 0 1,0 0-1,-1 0 0,1-1 0,-1 0 1,1-1-1,-1 1 0,0-1 0,1 0 1,-1-1-1,8-4 0,1-3-21,0-1 0,-1 0-1,0-1 1,-1-1 0,-1 0-1,0 0 1,12-19 0,-1-1-57,-2-1 0,19-44 0,-27 51-9,-2-1 1,9-29 0,-18 48 56,0 1 0,0-1 0,0 0 0,-1 0 0,-1 1 0,1-1 0,-1 0 0,-1 0 0,0 0 0,0 1 0,-3-11 0,3 17 22,0-1-1,0 1 0,0 0 0,-1-1 1,1 1-1,-1 0 0,0 0 0,1 0 1,-1 0-1,0 0 0,0 1 0,0-1 1,-1 0-1,1 1 0,0 0 0,0-1 1,-1 1-1,1 0 0,-1 0 1,1 1-1,-1-1 0,1 0 0,-1 1 1,0-1-1,1 1 0,-5 0 0,-1 0 2,-1 0-1,0 1 1,1 0 0,-1 0-1,1 1 1,-15 4-1,10-1 19,1 0 1,-1 0-1,1 2 0,0-1 0,-20 16 0,27-17 1,0-1-1,0 1 1,0-1 0,0 2 0,1-1-1,0 0 1,0 1 0,0 0-1,1 0 1,0 0 0,0 0 0,0 0-1,-2 11 1,4-13-18,1-1 0,0 1 0,0-1 0,0 0 0,0 1 0,1-1 0,-1 1 0,1-1 0,0 0 0,0 0 0,0 1 0,1-1 0,-1 0 0,1 0 0,-1 0 0,1 0 0,0 0 0,0-1 0,1 1 0,-1-1 0,0 1 0,1-1 0,5 4 0,6 4-79,0 0 1,1-1-1,22 10 0,-32-16 61,74 30-255,11 5-12,-80-33 284,1 1 0,-1 0-1,-1 1 1,0 0 0,0 1-1,10 10 1,-16-15 29,0 1-1,0 0 1,-1 1 0,1-1 0,-1 0 0,0 1-1,0-1 1,-1 1 0,1 0 0,-1-1 0,0 1-1,0 6 1,0-8-55,-1 0-1,0 0 1,0 1 0,0-1-1,0 0 1,-1 0 0,1 0-1,-1 0 1,0 0 0,0 0 0,0 0-1,0 0 1,0 0 0,-1 0-1,1 0 1,-1-1 0,0 1-1,0 0 1,-2 2 0,4-5 14,0 0 0,-1 0 0,1 0 0,0 1 0,0-1 0,0 0 0,0 0 0,-1 0 0,1 1 0,0-1 0,0 0 0,-1 0 0,1 0 0,0 0 0,0 0 0,0 0 0,-1 0 0,1 1 0,0-1 0,0 0 0,-1 0 0,1 0 0,0 0 0,-1 0 0,1 0 0,0 0 0,0 0 0,-1 0 0,1 0 0,0 0 0,0-1 0,-1 1 0,1 0 0,0 0 0,0 0 0,-1 0 0,1 0 0,0 0 0,0-1 0,0 1 0,-1 0 0,1 0 0,0 0 0,0-1 1,0 1-1,0 0 0,-1 0 0,1 0 0,0-1 0,0 1 0,0 0 0,0 0 0,0-1 0,0 1 0,0 0 0,0 0 0,0-1 0,0 1 0,0 0 0,0-1 0,-2-16-218,6-10-155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46 132 16532,'-4'4'198,"0"0"1,1 0 0,-1 0 0,1 1 0,0-1 0,0 1 0,0 0 0,1 0 0,-1 0 0,1 0 0,1 0 0,-1 0 0,-1 10 0,1-3-6,0 0 1,1 1-1,0-1 1,2 24-1,-1-34-170,1 0 1,-1 0-1,0-1 0,0 1 0,1 0 0,-1 0 0,1 0 0,-1-1 0,1 1 0,0 0 1,-1-1-1,1 1 0,0-1 0,0 1 0,0-1 0,1 1 0,-1-1 0,0 1 0,1-1 1,-1 0-1,0 0 0,1 0 0,-1 0 0,1 0 0,0 0 0,-1 0 0,1 0 0,0-1 0,-1 1 1,1-1-1,0 1 0,0-1 0,0 0 0,-1 1 0,1-1 0,4-1 0,0 1 54,1-1-1,-1 0 0,0-1 0,1 0 1,-1 0-1,0 0 0,0 0 0,0-1 1,6-4-1,4-4 142,-1 0 0,0-1 0,-1 0 0,-1-1 1,17-20-1,51-79 1223,-44 43-262,-39 79-1026,1 0 0,-1 1 1,1 15-1,-2 12-98,2-25-40,-5 55-9,6-62-8,0 0-1,1 0 1,0 0-1,0 0 1,0 0-1,0-1 1,1 1-1,0 0 1,3 5-1,-5-10-9,1 0 0,-1 0-1,1 0 1,-1 0 0,1 0 0,0 0 0,-1-1 0,1 1-1,0 0 1,0 0 0,0 0 0,-1-1 0,1 1 0,0 0-1,0-1 1,0 1 0,0-1 0,0 1 0,0-1 0,0 0-1,0 1 1,0-1 0,0 0 0,1 0 0,-1 0 0,0 0-1,0 0 1,0 0 0,0 0 0,0 0 0,0 0 0,0 0-1,0 0 1,1-1 0,-1 1 0,0 0 0,0-1 0,0 1-1,0-1 1,0 0 0,-1 1 0,1-1 0,0 0 0,1 0-1,4-4-220,1-1-1,-1 0 1,-1 0-1,9-12 1,3-7-179,-1 0 1,-1-2-1,-1 1 1,15-46-1,-1-1-297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19532,'-10'21'891,"0"0"-1,1 1 0,2 0 1,0 0-1,1 1 0,-5 41 1,8-34-656,2 0 1,0 0-1,2 0 0,9 53 1,-9-76-332,1 0 0,0 1 0,1-1 0,4 11 0,-7-18 72,0 1 0,0-1 0,1 0 0,-1 1 0,0-1 0,0 0 0,0 1 0,1-1 0,-1 0 0,0 1 0,0-1 0,1 0 0,-1 1 0,0-1 0,1 0 0,-1 0 0,0 1 0,1-1 0,-1 0 0,0 0 0,1 0 0,-1 1 0,1-1 0,-1 0 0,0 0 0,1 0 0,-1 0 0,1 0 0,-1 0 0,0 0 0,1 0 1,-1 0-1,1 0 0,0-1-57,0 0 1,0-1 0,0 1 0,0-1 0,0 1-1,0 0 1,0-1 0,-1 1 0,1-1 0,0 0 0,-1 1-1,0-1 1,1 1 0,-1-3 0,17-92-2995,3-18 154,-19 113 2921,-1 0-1,0-1 1,1 1 0,-1 0 0,0 0 0,1 0-1,-1 0 1,1 0 0,0 0 0,-1 0-1,1 0 1,0 1 0,1-2 0,-2 1 21,1 1 1,-1 0-1,0 0 1,1 0 0,-1-1-1,1 1 1,-1 0-1,1 0 1,-1 0 0,1 0-1,-1 0 1,1 0-1,-1 0 1,1 0-1,-1 0 1,1 0 0,-1 0-1,1 0 1,-1 0-1,1 0 1,0 1-1,2 1 190,1 0-1,-1 1 0,0-1 0,0 1 0,0 0 0,4 3 0,8 9 415,-5-9-299,0 0-1,1 0 1,-1-1-1,1 0 1,1 0-1,-1-2 1,0 1-1,1-1 1,19 1-1,-21-2-188,0-2-1,0 0 1,0 0 0,-1 0-1,1-2 1,0 1-1,0-1 1,0 0 0,-1-1-1,1 0 1,15-8 0,-22 10-114,-1 0 0,0 0 0,0-1 0,0 1 1,0 0-1,0-1 0,0 1 0,0-1 1,-1 1-1,1-1 0,0 0 0,-1 0 0,0 0 1,1 0-1,-1 0 0,0 0 0,0 0 1,0 0-1,0-1 0,0 1 0,-1 0 1,1 0-1,0-1 0,-1 1 0,0-1 0,0 1 1,0 0-1,0-1 0,-1-4 0,0 5-10,0-1-1,0 0 0,-1 1 1,1-1-1,-1 1 0,0-1 1,0 1-1,0 0 1,0-1-1,0 1 0,0 0 1,0 0-1,-1 1 0,1-1 1,-1 0-1,0 1 1,1 0-1,-1-1 0,0 1 1,0 0-1,0 1 0,1-1 1,-6 0-1,0 0 14,0 0 1,0 0-1,0 1 1,0 1-1,0-1 0,0 1 1,0 1-1,1-1 1,-1 1-1,0 1 0,1 0 1,-1 0-1,1 0 1,0 1-1,0 0 0,0 0 1,0 0-1,1 1 1,0 0-1,0 1 0,0-1 1,1 1-1,0 0 1,-6 9-1,7-9-1,0-1-1,0 1 1,1 0-1,0 1 1,0-1-1,1 0 1,-1 1-1,2-1 1,-1 1 0,1 0-1,0 0 1,0 0-1,0-1 1,1 1-1,0 0 1,1 0 0,0 0-1,0 0 1,0 0-1,1-1 1,0 1-1,0-1 1,0 1 0,1-1-1,0 0 1,1 0-1,-1 0 1,8 9-1,-5-8-91,1 0 0,0-1 0,0 0 0,0 0-1,1-1 1,0 0 0,0 0 0,1 0 0,-1-1-1,1-1 1,0 1 0,0-1 0,0-1 0,0 0-1,1 0 1,-1-1 0,19 0 0,16-9-217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17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138 696 17164,'-31'-7'1003,"19"5"-737,1 0 0,-1-1-1,1 0 1,-1-1 0,1-1-1,-15-8 1,26 13-216,-1 0 0,0-1 0,0 1 0,1 0 0,-1-1 0,1 1 0,-1-1 0,0 1 0,1-1 0,-1 1 1,1-1-1,-1 1 0,1-1 0,-1 0 0,1 1 0,-1-1 0,1 0 0,0 0 0,-1 1 0,1-1 0,0 0 0,0 1 0,0-1 0,0 0 0,-1 0 0,1-1 0,1 1-19,-1 0-1,1 0 1,-1 1-1,1-1 1,0 0-1,-1 0 1,1 0-1,0 1 1,0-1-1,0 0 0,-1 1 1,1-1-1,0 1 1,0-1-1,0 1 1,0 0-1,1-1 1,7-2-25,0 0 0,-1 1 0,15-2 0,429-18-862,-174 15 756,786-80 192,1-38 196,-326 35-134,1646-107 34,-922 151-165,-499 20-34,113 10 273,-785 28-78,-2 25-665,-280-35 293,25 6-237,-34-8 405,1 1-1,-1-1 1,1 1 0,-1-1-1,0 1 1,1 0-1,-1-1 1,0 1-1,0 0 1,1 0-1,-1 0 1,0 0-1,0 0 1,0 0-1,0 0 1,0 0-1,0 1 1,1 1-1,-5 6-267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3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181 153 12371,'-32'10'1170,"-41"16"205,64-23-957,1 1 0,-1 0 0,1 1 0,0 0 0,-12 10 0,18-14-301,1 1 1,0-1-1,0 0 0,0 0 1,0 0-1,0 1 1,0-1-1,0 0 0,0 1 1,1-1-1,-1 1 1,0 1-1,1-2-58,-1-1-1,1 1 1,0-1 0,0 1-1,1-1 1,-1 1 0,0-1-1,0 1 1,0 0 0,0-1-1,0 1 1,0-1 0,1 0-1,-1 1 1,0-1 0,0 1-1,1-1 1,-1 1 0,0-1-1,1 0 1,-1 1 0,1-1-1,-1 1 1,0-1 0,1 1-1,3 0 115,0 1 0,-1-1 0,1 1 0,0-1 0,0 0 0,0-1 0,0 1 0,0-1 0,5 0 0,28 1 418,0-2 0,54-9 0,76-21-85,-130 23-497,14-2 31,221-53-1931,-229 50 1320,0-2 1,-1-1 0,0-3 0,43-26 0,-33 10-177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14243,'-5'-5'2053,"6"12"-832,-1-5-1082,1-1 1,0 1-1,-1 0 0,1 0 1,0 0-1,0-1 0,0 1 0,0 0 1,1-1-1,1 3 0,9 4 228,1-1 0,1 0-1,-1 0 1,1-2-1,1 0 1,18 5 0,-5-2-22,19 6 114,-24-7-285,0 0-1,0 1 1,-1 1-1,30 16 1,-49-23-164,-1 0 0,1 0 0,0 0 0,-1 0 1,1 1-1,-1-1 0,0 1 0,1-1 0,-1 1 0,0 0 1,-1 0-1,1 0 0,0 0 0,-1 0 0,0 0 1,0 0-1,0 1 0,0-1 0,0 0 0,-1 1 0,1-1 1,-1 0-1,0 1 0,0-1 0,0 1 0,-1-1 1,1 0-1,-1 1 0,1-1 0,-3 5 0,-2 5 35,-1 0 1,0 0-1,-1 0 0,0-1 0,-16 21 0,-154 171 109,111-132-1889,55-60 1341,0 1 0,0 0 1,-11 20-1,31-55-472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19652,'-1'0'107,"1"0"0,-1 0 0,1 0 1,0 1-1,-1-1 0,1 0 0,0 0 0,-1 1 0,1-1 0,0 0 0,-1 1 0,1-1 0,0 0 0,0 1 1,-1-1-1,1 0 0,0 1 0,0-1 0,0 1 0,0-1 0,0 0 0,-1 1 0,1-1 0,0 1 0,0-1 1,0 1-1,0-1 0,0 0 0,0 1 0,-3 22 467,2-12 168,-15 64 1224,8-46-1596,2 2 0,1-1 0,1 1 0,0 50 0,4-78-356,0 0 0,1 0 1,-1 0-1,1 0 1,-1 0-1,1 0 0,0 0 1,0 0-1,0 0 0,1-1 1,-1 1-1,1 0 1,-1-1-1,1 1 0,0-1 1,0 0-1,0 1 0,3 2 1,-2-4-10,0 1 1,1 0 0,-1-1-1,0 0 1,0 0 0,1 0-1,-1 0 1,0 0 0,1-1-1,-1 0 1,1 1 0,-1-1-1,1 0 1,-1-1 0,1 1-1,3-2 1,11-1-108,0-2-1,0 0 1,0-1-1,-1-1 1,0 0-1,19-13 1,-12 6-882,-1-2-1,-1 0 1,31-30 0,-35 31-1516,-23 30 720,-4 5 1967,-29 91 1119,34-94-982,0 0 0,2 0 0,0 0 0,0 32 0,2-47-343,0 0 1,0 1-1,1-1 1,-1 0 0,1 1-1,-1-1 1,1 0-1,0 0 1,0 1-1,0-1 1,0 0-1,0 0 1,0 0-1,2 2 1,-1-3-3,-1 0 1,0 0-1,0 0 1,0-1-1,0 1 1,1 0-1,-1-1 1,0 1-1,1-1 1,-1 0-1,0 1 1,1-1-1,-1 0 0,1 0 1,-1 0-1,0 0 1,1 0-1,-1 0 1,1 0-1,-1 0 1,0-1-1,1 1 1,-1 0-1,0-1 1,3 0-1,17-9-252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19828,'-38'53'2067,"22"-29"-1777,12-18-111,1 0 0,-1 1 1,1-1-1,0 1 0,-4 13 0,7-19-164,-1 1-1,1-1 0,0 1 1,-1-1-1,1 1 0,0-1 0,0 1 1,0-1-1,0 1 0,0-1 1,0 1-1,0-1 0,1 1 1,-1-1-1,1 1 0,-1-1 0,1 1 1,-1-1-1,1 0 0,0 1 1,0-1-1,-1 0 0,1 0 0,0 1 1,0-1-1,0 0 0,1 0 1,-1 0-1,0 0 0,0 0 1,0 0-1,1-1 0,1 2 0,7 1-93,0 0 0,0-1 0,0-1-1,1 1 1,18-1 0,-18-1 5,0 0 0,0 1 0,1 1 0,13 3 0,-22-3 66,1-1 1,0 0-1,-1 1 1,1 0 0,-1 0-1,0 0 1,1 1 0,-1-1-1,0 1 1,0-1 0,-1 1-1,1 0 1,-1 0 0,1 0-1,-1 1 1,3 4 0,-2-2 38,0 0 0,-1 0 0,0 0 0,0 0 1,0 0-1,-1 1 0,0-1 0,0 1 1,0-1-1,-1 1 0,0-1 0,-1 8 0,-1-5 67,1 1 0,-2 0 0,1-1-1,-2 0 1,1 1 0,-1-1 0,-7 12-1,2-7 72,0-1 0,0-1-1,-1 1 1,-1-1-1,0-1 1,-1 0 0,0-1-1,0 0 1,-24 14-1,28-20-143,0 0-1,0-1 1,-1 1-1,1-2 0,-17 5 1,22-7-75,1 1 0,-1-1 0,1 0 1,-1 0-1,0 0 0,1 0 0,-1 0 0,0 0 1,1-1-1,-1 1 0,0-1 0,1 0 0,-1 1 0,1-1 1,0-1-1,-1 1 0,1 0 0,0 0 0,-1-1 1,1 0-1,0 1 0,0-1 0,0 0 0,-2-3 1,0-3-15,0-1 0,0 0 0,1 0 0,0 0 0,1 0-1,0-1 1,1 1 0,-1 0 0,1-11 0,0-52-385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18900,'11'-7'2000,"4"4"-1431,2 0-241,2 2 1008,9-1-816,2 1-496,6-2-840,3-1 752,-2-2-200,-1-1-128</inkml:trace>
  <inkml:trace contextRef="#ctx0" brushRef="#br0" timeOffset="1">481 1 15571,'-3'0'228,"-1"1"-1,1-1 0,-1 1 1,1 0-1,0 0 1,0 0-1,-1 1 0,1-1 1,0 1-1,0 0 0,-3 3 1,-33 27 1072,32-25-653,-3 1-201,2 1 0,-1 0 1,-9 14-1,15-19-334,0 0 0,1 1 0,0-1 0,-1 0 0,1 1 0,1 0 1,-1-1-1,1 1 0,0 0 0,-1 10 0,2-13-89,-1-1-1,2 1 1,-1-1 0,0 1 0,0 0-1,0-1 1,1 1 0,-1-1 0,1 1-1,-1-1 1,1 1 0,0-1-1,0 1 1,-1-1 0,1 0 0,0 1-1,0-1 1,0 0 0,0 0 0,1 0-1,0 1 1,1 0-2,0 0-1,0-1 1,0 1 0,0-1-1,0 0 1,0 0 0,0 0 0,0 0-1,0-1 1,4 1 0,4-1 14,0 0 1,-1 0 0,1-1-1,0 0 1,15-4 0,-8 0 50,-1-1 0,31-14 0,-39 16-28,-1 0-1,0-1 1,0-1-1,0 1 1,-1-1-1,0 0 1,9-10-1,-15 15-43,0-1 0,1 1-1,-1 0 1,0-1-1,0 0 1,1 1 0,-1-1-1,0 0 1,-1 1-1,1-1 1,0 0 0,0 0-1,-1 0 1,1 1-1,-1-1 1,0 0 0,0 0-1,1 0 1,-1 0-1,0 0 1,-1 0 0,1 0-1,0 0 1,0 0-1,-1 0 1,1 0 0,-1 1-1,0-1 1,0 0-1,1 0 1,-1 1 0,0-1-1,0 0 1,-1 1 0,1-1-1,0 1 1,-3-3-1,0 0 13,-1 1 0,-1-1 0,1 1 0,0 0 0,-1 1 0,0-1 0,1 1 0,-1 0 0,0 0 0,-10-1 0,2 1-94,1 1 0,-1 0 0,0 1 0,1 1-1,-19 2 1,28-2 2,0-1-1,0 1 1,0 0 0,0 0-1,1 0 1,-1 0-1,0 1 1,1-1 0,-1 1-1,1 0 1,-1 0-1,1 1 1,0-1-1,0 1 1,0-1 0,0 1-1,0 0 1,1 0-1,-1 0 1,1 1 0,0-1-1,-3 6 1,0 8-313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21829,'-2'18'1928,"15"-15"-1384,6-6-240,10-7 552,4 0-487,7-3-882,1-1-535,-3-7 800,-3-2-272,-7-5-208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11 16748,'-3'-2'236,"0"1"0,0 0 0,0-1 0,-1 1-1,1 0 1,0 0 0,-1 1 0,1-1 0,-1 1 0,1 0 0,-1 0 0,1 0 0,-1 0 0,1 0 0,0 1 0,-1 0 0,1-1 0,-1 1 0,1 0 0,0 1 0,0-1 0,0 1 0,0-1 0,-4 4 0,-5 2 70,0 1 0,1 1-1,1-1 1,-18 19 0,16-12-184,0 0 1,0 1-1,2 0 0,0 1 1,0 0-1,2 0 1,0 1-1,-5 21 0,8-25-50,1 1-1,1 0 1,0 0-1,1-1 0,1 2 1,0-1-1,1 0 1,1 0-1,0 0 0,7 29 1,-7-40-62,0 0-1,1 0 1,-1 1 0,1-1-1,0 0 1,0 0 0,1 0 0,-1-1-1,1 1 1,0-1 0,-1 1-1,2-1 1,-1 0 0,0 0-1,1 0 1,-1 0 0,1-1 0,0 0-1,0 1 1,0-1 0,7 2-1,-5-3-1,-1 0-1,0 0 0,0-1 1,1 1-1,-1-1 1,0 0-1,0-1 0,1 0 1,-1 0-1,0 0 0,0 0 1,0-1-1,0 1 0,0-1 1,0-1-1,0 1 1,-1-1-1,5-3 0,-3 2 23,0-1-1,0 0 0,0 0 0,-1 0 1,0-1-1,0 1 0,0-1 1,-1-1-1,7-10 0,-10 15-8,0-1 0,0 1 0,0-1-1,0 1 1,0-1 0,0 1 0,-1-1-1,1 0 1,-1 0 0,0 1 0,0-1 0,0 0-1,0 1 1,0-1 0,-1 0 0,1 1-1,-1-1 1,0 0 0,1 1 0,-1-1 0,-1 1-1,1-1 1,0 1 0,0-1 0,-1 1-1,0 0 1,1 0 0,-1 0 0,-3-3 0,2 2 8,-1 1 0,1 1 0,0-1 1,-1 0-1,1 1 0,-1 0 0,0 0 1,1 0-1,-1 0 0,0 0 1,0 1-1,0 0 0,1-1 0,-1 2 1,0-1-1,-4 1 0,6-1-18,-1 0-1,1 0 0,-1 1 1,1-1-1,-1 1 1,1-1-1,-1 1 0,1 0 1,0 0-1,-1 0 1,1 1-1,0-1 0,0 0 1,0 1-1,0-1 1,0 1-1,0 0 0,0 0 1,1 0-1,-1 0 0,1 0 1,-1 0-1,1 0 1,-2 3-1,3-4-9,0 0 0,-1 0 1,1-1-1,0 1 0,0 0 0,0-1 1,0 1-1,0 0 0,0 0 0,0-1 1,0 1-1,0 0 0,0 0 0,0-1 0,1 1 1,-1 0-1,0-1 0,0 1 0,1 0 1,-1-1-1,1 1 0,-1 0 0,0-1 1,1 1-1,-1-1 0,1 1 0,1 0 2,-1 0-1,0 0 1,1 0-1,-1-1 1,1 1-1,-1-1 1,1 1-1,0-1 1,-1 0-1,1 1 1,2-1-1,4 0 5,0 0 0,1-1 0,13-2 0,13-6-112,-1-2 1,0-1 0,50-27-1,-59 28 4,-23 10 82,24-9-136,-25 10 149,-1 0-1,1-1 0,-1 1 1,1 0-1,-1 0 0,1 0 1,-1 0-1,1 0 0,-1 0 1,1 0-1,-1 0 0,1 0 1,-1 0-1,1 0 0,-1 0 1,1 0-1,-1 0 0,1 0 1,-1 1-1,1-1 0,-1 0 1,0 0-1,1 0 0,-1 1 1,1-1-1,-1 0 0,0 1 1,1-1-1,-1 0 0,1 1 1,-1-1-1,0 1 0,0-1 1,1 1-1,-1-1 0,0 0 1,0 1-1,1-1 0,-1 1 1,0-1-1,0 1 0,0-1 1,0 1-1,0-1 0,0 1 1,0 0-1,-1 12 3,-1-1 0,0 0-1,-1 1 1,-9 21 0,-2 11 143,11-33-110,0 2 10,-1-1-1,2 0 0,0 1 1,0-1-1,1 19 1,1-31-51,1 1 1,-1-1-1,0 1 1,0-1-1,1 1 1,-1 0-1,1-1 1,-1 1-1,1-1 1,0 0-1,0 1 1,0-1-1,-1 0 1,3 2 0,-2-2 9,-1-1 1,1 1 0,0-1-1,-1 0 1,1 0 0,0 1-1,-1-1 1,1 0 0,0 0 0,0 0-1,-1 0 1,1 0 0,0 0-1,0 0 1,-1 0 0,1 0-1,0 0 1,0 0 0,-1 0 0,1 0-1,0-1 1,0 1 0,-1 0-1,1-1 1,0 1 0,-1 0 0,1-1-1,-1 1 1,1-1 0,0 1-1,-1-1 1,1 1 0,-1-1-1,1 0 1,0 0 0,18-26-87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86 15867,'5'-36'2451,"-5"29"-1817,1 0-1,0 0 0,0 0 0,6-14 1993,-5 25-1343,0 17-216,-2 29-580,-30 283 966,-1 40-394,29-349-991,1-17-40,1 0 0,-1 0 0,1 0 0,0 0 0,1 0 0,-1 0 0,1 0 0,1 0 0,-1 0 0,5 9 0,-6-15-19,1 0 1,-1-1-1,1 1 0,0-1 0,-1 1 1,1-1-1,0 1 0,0-1 0,-1 1 1,1-1-1,0 0 0,0 1 0,0-1 1,-1 0-1,1 0 0,0 1 0,0-1 1,0 0-1,0 0 0,0 0 0,0 0 1,-1 0-1,1 0 0,0-1 0,0 1 1,0 0-1,0 0 0,-1-1 0,1 1 1,0 0-1,0-1 0,0 1 0,-1-1 1,1 1-1,0-1 0,-1 1 0,1-1 1,0 0-1,31-26 140,-14 7-77,-1-1 0,0-1 0,18-33 0,37-80 145,-50 91-154,-16 32-58,4-7-4,0 0-1,-2-1 1,0 0-1,8-31 1,-16 50-2,0 1 1,1 0-1,-1 0 1,0 0-1,0-1 0,0 1 1,0 0-1,0 0 1,0 0-1,1-1 1,-1 1-1,0 0 1,0 0-1,0-1 1,0 1-1,0 0 0,0 0 1,0-1-1,0 1 1,0 0-1,0 0 1,0-1-1,0 1 1,0 0-1,-1 0 0,1-1 1,0 1-1,0 0 1,0 0-1,0 0 1,0-1-1,0 1 1,0 0-1,-1 0 0,1 0 1,0-1-1,0 1 1,0 0-1,-1 0 1,1 0-1,0 0 1,0 0-1,-1-1 1,-5 10 10,-3 18-13,1 1-1,1 0 1,1 0-1,2 1 1,-2 39-1,6-62 6,0 0 0,0-1-1,0 1 1,1 0 0,0-1 0,0 1 0,0-1-1,1 1 1,0-1 0,0 1 0,0-1 0,4 6-1,-5-10 1,0 1 1,0-1-1,0 0 0,1 1 0,-1-1 0,0 0 0,1 0 0,-1 0 0,1 0 0,-1 0 0,1 0 0,0 0 1,-1 0-1,1-1 0,0 1 0,3 0 0,-2-1 1,0 0-1,0 0 1,0 0 0,0 0 0,0-1-1,-1 1 1,1-1 0,0 0 0,0 0-1,0 0 1,0 0 0,-1 0 0,4-3-1,7-4 8,-1 0 0,-1-1 0,0-1-1,0 0 1,-1 0 0,15-20-1,-1-2 51,23-42-1,-37 57-41,-1 0-1,12-31 0,-44 110 86,22-58-103,-3 9 6,1 0 1,1 0 0,0 1 0,0 21-1,2-33-4,0-1 0,0 0 0,0 0 0,0 0 0,0 0 0,0 0 0,0 0 0,1 0 0,-1 0 0,1 0 0,-1 0 0,0 0 0,1 0 0,0 0 0,-1 0 0,1 0 0,-1 0 0,1-1 0,0 1 0,0 0 0,0 0 0,-1-1 0,1 1 0,0 0 0,0-1 0,0 1 0,0-1 0,0 1 0,0-1 0,0 0 0,0 1 0,0-1 0,0 0 0,0 0 0,0 0 0,0 0 0,0 0 0,1 0 0,-1 0 0,0 0 0,0 0 0,1-1 0,5 0-1,-1 0-1,0-1 1,0 0 0,0-1 0,-1 1-1,8-5 1,77-55 38,-60 40-40,44-24 0,-72 44-2,0 1-1,0 0 1,0 0-1,0 0 1,0 0-1,1 1 1,-1-1-1,0 0 1,0 1-1,1 0 1,-1-1-1,0 1 1,1 0-1,-1 0 1,4 1-1,-5-1 2,0 1-1,0 0 1,0 0 0,0 0-1,0 0 1,0 0-1,-1-1 1,1 2-1,0-1 1,0 0 0,-1 0-1,1 0 1,-1 0-1,1 0 1,-1 0-1,1 1 1,-1-1 0,0 0-1,0 0 1,1 1-1,-1-1 1,0 0-1,0 1 1,0-1 0,0 0-1,-1 0 1,1 3-1,-4 23-40,0 1-1,-2-1 0,-13 36 0,3-7-981,13-50-859,0-11 1072,-2-18 525,3 13-79,-5-22-505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16588,'-23'71'3193,"16"-52"-2533,1-1 1,0 1 0,1 1 0,2-1 0,-1 1 0,1 30 0,2-48-624,1 0 1,0 0 0,1-1-1,-1 1 1,0 0 0,0 0-1,1 0 1,-1-1 0,1 1-1,-1 0 1,1-1 0,0 1-1,0 0 1,0-1 0,0 1 0,0-1-1,0 1 1,0-1 0,0 0-1,0 1 1,1-1 0,-1 0-1,1 0 1,-1 0 0,1 0-1,-1 0 1,1 0 0,-1-1-1,1 1 1,0 0 0,-1-1 0,1 1-1,0-1 1,0 0 0,0 1-1,2-1 1,6-1-13,-1 0 0,1 0 0,-1-1 0,0 0 0,16-6 0,-7 3-70,-10 3 14,13-5-64,0 2 1,1 0-1,41-3 1,-58 8 70,1 0 0,-1 1 0,1-1 0,0 1 1,-1 0-1,1 1 0,-1-1 0,10 5 0,-12-5 9,0 1-1,0 0 1,-1 0-1,1 0 1,0 0-1,-1 0 1,0 1-1,1-1 1,-1 1-1,0 0 1,0-1 0,0 1-1,-1 0 1,1 0-1,1 6 1,-1-2 36,0-1 1,-1 1 0,0-1 0,0 1 0,-1 0-1,0-1 1,0 1 0,0 0 0,-1-1 0,0 1-1,0-1 1,-1 1 0,0-1 0,0 1 0,0-1-1,-1 0 1,-6 10 0,3-5 111,-1 0 0,-1-1 0,1 0 0,-2-1 0,1 0 0,-1 0 0,0-1 0,-18 13 0,20-17-79,0-1-1,0 1 0,0-1 1,0-1-1,-1 1 0,1-1 0,-1-1 1,0 1-1,1-1 0,-1 0 1,0-1-1,0 0 0,0 0 1,1-1-1,-1 0 0,-10-3 0,12 3-138,1 0 0,-1-1 0,1 0 0,0 0 0,0 0 0,0-1 0,0 0 0,0 0 0,0 0 0,1-1 0,0 1 0,-1-1 0,1 0 0,1 0 0,-1-1 0,0 1 0,1-1 0,0 1 0,0-1 0,1 0 0,-1 0 0,1-1-1,-2-6 1,3 10 56,1 1 0,0-1 0,-1 1 0,1-1 0,0 1-1,0-1 1,-1 1 0,1-1 0,1 1 0,-1-1-1,0 1 1,0-1 0,0 1 0,1-1 0,-1 1 0,1-1-1,-1 1 1,1-1 0,0 1 0,-1 0 0,1-1 0,0 1-1,0 0 1,2-2 0,15-11-518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22157,'-3'-19'2008,"-4"13"-1432,1 5-264,6 4 897,1 7-425,11 7-1336,-1-5-633,6 6 937,-4 1-216,5 2-168</inkml:trace>
  <inkml:trace contextRef="#ctx0" brushRef="#br0" timeOffset="1">363 279 17916,'-5'20'2584,"0"7"-1503,-2 5-433,0 5 1896,-1 5-1351,2-4-105,1-3-600,3-4-256,2-9-480,2-2-128,4-10-480,1-7-257,1-6 345,0-4 296,4-12-144,1-2-88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18716,'5'1'628,"-1"-1"0,1 1 0,0 0 0,-1 0 0,1 1 0,4 1 0,22 6 1403,-14-7-1872,-1-1 0,1-1 1,0-1-1,-1 0 1,1-1-1,27-7 0,-36 7-161,-1 0-1,0 0 0,0-1 0,-1 0 1,1 0-1,0-1 0,-1 1 1,0-1-1,0-1 0,0 1 1,0-1-1,-1 0 0,0-1 0,0 1 1,0-1-1,-1 0 0,6-10 1,-9 15 3,-1-1 0,1 1 1,0-1-1,-1 1 0,1-1 1,-1 1-1,1-1 0,-1 0 1,0 1-1,0-1 0,0 0 1,0 0-1,0 1 0,0-1 1,0 0-1,0 1 0,-1-1 1,1 0-1,-1-1 1,0 2-1,0 0 1,0 0-1,1 0 1,-1 0-1,0 1 1,0-1-1,0 0 1,0 1-1,0-1 1,0 0-1,0 1 1,0-1-1,0 1 1,-1 0-1,1-1 1,0 1-1,0 0 1,0-1-1,0 1 1,-1 0-1,1 0 1,0 0-1,0 0 1,0 1-1,-1-1 1,1 0-1,-2 1 1,-5 1 22,-1 0-1,1 1 1,-1 1 0,1-1-1,0 1 1,0 0 0,1 1-1,-1 0 1,1 0 0,0 1-1,0 0 1,-7 8 0,5-3 47,0-1 0,0 1 0,1 1 1,1-1-1,0 1 0,0 1 0,-5 14 0,10-23-38,1 1 0,0-1 0,-1 1-1,1-1 1,1 1 0,-1-1-1,1 1 1,0-1 0,0 1-1,0-1 1,0 1 0,1 0-1,2 5 1,-2-7-12,0 0-1,0 0 1,1 0-1,-1-1 1,1 1 0,0-1-1,0 1 1,0-1-1,0 0 1,0 0-1,1 0 1,-1 0-1,0 0 1,1 0 0,0-1-1,-1 1 1,1-1-1,0 1 1,0-1-1,5 1 1,2 0-43,-1 0 0,1 0 0,0-1-1,0 0 1,0-1 0,0 0 0,0-1 0,0 0 0,0-1 0,0 0-1,0 0 1,0-1 0,-1 0 0,17-8 0,-14 5-86,-1 0 0,0-1 0,0 0 0,-1-1 0,0 0 0,0-1 0,-1 0 0,0 0 0,0-1 0,-1 0 0,7-12 0,1-12-256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19660,'-18'1'1721,"13"6"-1217,2-1-240,13 3 528,6-2-664,1-4 120,-7-3-248,-6-5-216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0:4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89 622 13451,'-16'20'462,"-45"59"1331,60-78-1722,0 1 0,0-1 1,0 0-1,0 1 0,0-1 0,0 1 0,0-1 0,0 1 0,1-1 1,-1 1-1,1-1 0,-1 1 0,1 0 0,0-1 0,0 1 1,-1 0-1,1-1 0,0 1 0,1 0 0,-1-1 0,0 3 1,1-3 8,-1-1 1,1 1 0,0 0-1,-1-1 1,1 1 0,0-1-1,-1 1 1,1-1 0,0 1-1,0-1 1,-1 1-1,1-1 1,0 0 0,0 1-1,0-1 1,1 0 0,26 3 1034,15-6 424,77-15 1,50-22 153,-100 22-1127,91-22 236,971-217-917,-44 80-1488,7 33 885,-724 97 868,-314 40-129,-3-1 17,75 0 1,-124 8-26,1 0-1,-1 0 1,1 1-1,8 2 0,-13-3-24,0 0-1,-1 0 0,1 0 0,0 1 1,0-1-1,-1 0 0,1 1 0,0-1 1,-1 0-1,1 1 0,0-1 1,-1 1-1,1-1 0,0 1 0,-1-1 1,1 1-1,-1 0 0,1-1 0,-1 1 1,1 0-1,-1-1 0,0 1 1,1 0-1,-1 0 0,0-1 0,1 1 1,-1 0-1,0 0 0,0-1 0,0 1 1,0 0-1,0 0 0,0 0 1,0-1-1,0 1 0,0 0 0,0 0 1,0 0-1,0-1 0,-1 1 0,1 0 1,-1 1-1,1-1-26,-1 0 0,0 0 1,0 1-1,0-1 0,0 0 0,0 0 0,0 0 1,-1 0-1,1 0 0,0 0 0,0 0 1,-1-1-1,1 1 0,-1 0 0,1-1 0,0 1 1,-1-1-1,1 1 0,-1-1 0,1 0 1,-1 0-1,0 0 0,1 0 0,-3 0 0,-16-3-243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1:4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5741 109 7586,'-81'11'3056,"-155"2"0,-100 1-1740,-84-1-737,252-18-554,-513-11-93,565 16 101,-374-6 120,2-41-188,354 23 19,-110-18 10,-1 22-22,-406 61-504,448-22 296,87-8 226,1 4-1,-154 42 0,222-43 10,2 1 0,-1 2 1,2 3-1,0 1 0,2 2 0,0 2 0,2 2 0,-54 45 0,17-2-452,-113 131-1,185-195 422,0 0 0,1 0-1,0 0 1,1 1 0,-1 0 0,-4 12-1,7-16 29,1 0 0,-1-1 0,1 1 0,-1-1-1,1 1 1,0 0 0,0-1 0,0 1 0,0 0-1,0-1 1,1 1 0,-1 0 0,1-1-1,0 1 1,0-1 0,0 1 0,0-1 0,0 1-1,0-1 1,1 0 0,-1 1 0,4 3 0,2 0 1,0 0 1,0 0-1,1-1 1,0 0 0,0 0-1,0-1 1,0 0 0,1-1-1,11 4 1,14 3-15,36 5 0,-62-14 15,93 13-213,0-5 0,123-4 0,-41-2-114,515 39 96,-209-10 437,250-13-86,0-29-66,-225 5 73,506-25 661,-405-33-393,-458 38-262,285-82-1,-391 91-112,-1-2 0,-1-3 0,0-2 0,85-55 0,-124 72-13,-2-1 1,1 0-1,-1-1 0,0 1 0,0-2 0,-1 1 0,0-1 0,7-12 0,-13 18 1,1 0-1,-1 0 1,0 0-1,1 0 1,-1 0-1,-1 0 1,1 0 0,0 0-1,-1 0 1,1-1-1,-1 1 1,0 0-1,0 0 1,-1 0 0,1-1-1,-1 1 1,1 0-1,-1 0 1,0 0-1,0 0 1,0 0 0,-1 0-1,1 0 1,-1 0-1,1 1 1,-1-1-1,0 0 1,0 1 0,0 0-1,-1-1 1,1 1-1,-4-3 1,-5-3 12,0 1-1,0 0 1,-1 1 0,1 0-1,-2 1 1,1 0 0,0 1 0,-17-3-1,-108-15 88,130 21-101,-214-18-138,-88-12-147,209 12 185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2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496 127 12179,'19'-6'300,"-28"9"-3,-46 9 266,2-9-58,43-3-384,-1 0 0,1 0 0,0 1 0,-1 0 0,1 1 0,0 0-1,0 0 1,0 1 0,1 1 0,-16 7 0,12-2-72,1 0-1,0 1 1,1 0 0,0 1-1,1 0 1,0 1 0,-10 16-1,-1 4 36,-28 61 0,30-50-40,1 1-1,2 1 1,3 1-1,-13 70 1,21-81-22,2 1 0,1-1 1,2 0-1,1 1 0,2-1 0,12 62 1,0-37-18,3 0 1,2-1 0,3-1-1,2-1 1,3-1 0,2-1-1,64 87 1,-79-123-3,1-1-1,0-1 1,1 0-1,1-1 1,1-1 0,1 0-1,35 19 1,-41-27 5,-1-1 0,1 0 0,1-1 0,-1 0 0,1-2 0,-1 1 0,1-2-1,0 0 1,0-1 0,0 0 0,0-1 0,0-1 0,22-4 0,-18 1 12,-1-2-1,0 0 1,0-1 0,0 0-1,-1-2 1,0 0-1,-1-1 1,0 0 0,0-1-1,17-17 1,-1-3 30,-1-1 1,-1-2-1,32-48 1,-31 36 13,-2-2 1,-2-1 0,-2-1-1,-2-1 1,-3-1 0,-2-1-1,-2 0 1,-3-1 0,-2-1-1,-2 0 1,-3-1 0,-2 1-1,-6-89 1,-1 107-81,-3 1 0,-1-1 0,-1 1 0,-2 1 0,-2 0 1,-1 1-1,-2 0 0,-1 0 0,-1 2 0,-2 0 0,-1 2 0,-2 0 0,-1 1 0,-1 1 0,-40-36 0,-12 8-18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9114,'-4'50'368,"-2"-7"-248,2-7-168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1601 91 16139,'-83'7'-57,"-1"-3"-1,0-3 0,0-5 0,-132-21 0,-70-20-2668,143 36 2513,-1 12 3412,33 7-1715,47-3 45,-100-1-1,152-8-1536,1 1 0,0-1 1,1-1-1,-1 0 0,0-1 0,1 0 0,-16-8 0,17 8 18,-18-7-204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5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208 154 14731,'-11'-14'1105,"-14"-18"-276,23 30-765,1 1-1,-1-1 1,1 1-1,-1-1 1,0 1-1,1 0 1,-1 0-1,0 0 0,0 0 1,0 0-1,0 0 1,0 0-1,0 1 1,-3-1-1,3 1-31,0 0 0,1 1 0,-1-1 0,1 1 0,-1 0 0,1 0 0,-1-1 0,1 1 0,-1 0 0,1 0 0,0 0 0,-1 1 0,1-1 0,0 0 0,0 0 0,0 1 0,0-1 1,0 0-1,0 1 0,1-1 0,-1 1 0,-1 2 0,-15 42 301,15-41-268,-2 6 31,1-1 1,0 1-1,0 0 0,1-1 1,1 1-1,-1 0 0,2 0 1,0 16-1,0-27-86,0 0 1,0 1-1,0-1 0,0 0 1,0 0-1,0 1 1,0-1-1,0 0 0,1 0 1,-1 1-1,0-1 1,0 0-1,0 0 0,0 1 1,0-1-1,0 0 1,1 0-1,-1 0 0,0 1 1,0-1-1,0 0 1,0 0-1,1 0 0,-1 0 1,0 1-1,0-1 1,0 0-1,1 0 0,-1 0 1,0 0-1,0 0 1,1 0-1,-1 0 0,0 0 1,0 0-1,1 0 1,8-6 291,7-16 100,-5 3-192,-1-1 0,0 0 0,-2-1 0,0 0 0,-2 0 0,0-1 0,3-25-1,-9 46-193,1 0-1,-1 0 1,0-1-1,1 1 1,-1 0-1,0 0 1,0 0-1,0-1 0,0 1 1,0 0-1,0 0 1,-1-1-1,1 1 1,0 0-1,-1 0 0,1 0 1,-1 0-1,1-1 1,-1 1-1,1 0 1,-1 0-1,0 0 1,1 0-1,-1 0 0,0 0 1,-1-1-1,0 2-5,1 0 0,0 1 0,-1-1 0,1 0 0,-1 0-1,1 1 1,0-1 0,-1 1 0,1-1 0,0 1 0,0 0 0,0-1-1,-1 1 1,1 0 0,0 0 0,0 0 0,0 0 0,0 0 0,0 0-1,0 0 1,0 0 0,1 0 0,-2 2 0,-12 16 60,0 0-1,-18 35 1,26-43-64,1 0 1,0 0-1,1 1 0,0 0 1,1-1-1,-4 25 0,7-36-6,0 1 0,0-1 0,0 1 0,0 0 0,-1-1 0,1 1 0,0 0 0,0-1 0,0 1 0,1-1 0,-1 1 0,0 0 0,0-1 0,0 1-1,0 0 1,0-1 0,1 1 0,-1-1 0,0 1 0,1-1 0,-1 1 0,0-1 0,1 1 0,-1-1 0,1 1 0,-1-1 0,1 1 0,0-1 0,0 0 0,-1 0 1,1 0-1,0 0 0,0 0 1,-1-1-1,1 1 0,0 0 1,0 0-1,-1-1 0,1 1 1,0 0-1,0-1 0,-1 1 0,1-1 1,-1 1-1,2-2 0,26-28 16,-13 10-4,20-35 0,-30 46 5,-1 0 1,1-1-1,-2 1 1,0-1-1,0 0 0,3-16 1,-6 26-16,0-1 1,0 1 0,0 0-1,0-1 1,1 1-1,-1-1 1,0 1 0,0 0-1,0-1 1,0 1 0,0-1-1,0 1 1,0 0-1,0-1 1,0 1 0,0-1-1,-1 1 1,1 0 0,0-1-1,0 1 1,0-1-1,0 1 1,-1 0 0,1-1-1,0 1 1,0 0 0,-1-1-1,1 1 1,0 0-1,0-1 1,-1 1 0,1 0-1,0 0 1,-1-1 0,1 1-1,-1 0 1,-14 7 51,-12 21 4,11-7-38,1 0 0,1 2-1,1-1 1,-20 49 0,31-61-23,4-8 7,9-15 15,7-13 17,-1-2 1,-2 0-1,-1-1 1,-1 0-1,11-39 0,-24 67-30,1 0-1,-1 0 1,1 0-1,-1-1 1,0 1-1,0 0 0,0 0 1,0 0-1,0-1 1,0 1-1,0 0 0,0 0 1,0-2-1,-1 2-3,1 1 0,0 0 0,-1 0 0,1 0 0,0 0 0,0 0 0,-1 0 0,1 0 0,0 0 0,-1 0 0,1 0 0,0 0 0,0 0 0,-1 0 0,1 0 0,0 0 0,-1 0-1,1 0 1,0 0 0,0 1 0,-1-1 0,1 0 0,0 0 0,0 0 0,-1 0 0,1 1 0,0-1 0,0 0 0,0 0 0,-1 0 0,1 1 0,0-1 0,-24 28 44,0 10-9,1 1 0,-24 56 0,42-79-35,5-16-2,0 0 0,0 1-1,0-1 1,0 0 0,0 0 0,0 0 0,0 0 0,0 0 0,0 0-1,0 0 1,0 0 0,0 0 0,1 0 0,-1 0 0,0 0 0,0 0 0,0 0-1,0 0 1,0 1 0,0-1 0,0 0 0,0 0 0,0 0 0,1 0 0,-1 0-1,0 0 1,0 0 0,0 0 0,0 0 0,0 0 0,0 0 0,0 0-1,0-1 1,0 1 0,1 0 0,-1 0 0,0 0 0,0 0 0,0 0 0,0 0-1,0 0 1,0 0 0,0 0 0,0 0 0,0 0 0,0 0 0,0 0 0,0 0-1,0 0 1,1 0 0,-1-1 0,0 1 0,0 0 0,0 0 0,0 0-1,0 0 1,0 0 0,0 0 0,0 0 0,0 0 0,0 0 0,0-1 0,0 1-1,0 0 1,17-26-8,-1-2-6,5-8 19,-2-2 0,15-42 1,-28 55 3,-8 16-8,2 9-1,0 0 0,0 0 0,-1 0 0,1 0 0,0 0 0,0 0 0,-1 0 0,1 0 0,0 0 0,-1 0 0,1 0 0,0 0 0,0 0 0,-1 0 0,1 1 0,0-1 0,0 0 0,-1 0 0,1 0 0,0 0 0,0 0 0,-1 0 0,1 1 0,0-1 0,0 0 0,0 0 0,-1 0 0,1 1 0,0-1 0,0 0 0,0 1 0,-20 20 2,1 1-1,1 1 1,0 0-1,2 2 1,-14 28 0,31-51 7,5-6-13,7-8-11,18-34 21,-21 30-107,1-1 1,25-28-1,-33 44-437,-10 5 397,-1-5-20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5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16179,'12'9'1001,"-10"-5"-1393,-2-3 368,-1-6 816,-2-8-912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2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105 253 16131,'7'0'463,"0"0"0,0-1-1,-1 0 1,1 0-1,0-1 1,-1 1-1,0-2 1,10-3-1,-14 5-351,0 0 0,-1 1 0,1-1 1,-1 0-1,1-1 0,-1 1 0,0 0 0,1 0 0,-1 0 0,0-1 0,0 1 0,0-1 0,0 1 0,0-1 0,0 1 0,0-1 0,-1 0 0,1 1 0,0-1 0,-1 0 1,1 0-1,-1 1 0,0-1 0,0 0 0,0 0 0,0 1 0,0-1 0,0 0 0,0 0 0,0 0 0,-1 1 0,1-1 0,-1 0 0,1 0 0,-1 1 0,0-1 1,-1-1-1,1 1-51,1 0 1,-2 0-1,1 0 1,0 0 0,0 1-1,-1-1 1,1 0-1,-1 1 1,1-1 0,-1 1-1,1 0 1,-1-1 0,0 1-1,0 0 1,0 0-1,0 0 1,0 0 0,-2 0-1,0 0 7,0 0 1,0 1-1,0-1 0,-1 1 1,1 0-1,0 0 0,0 0 0,-8 2 1,4 0-23,0 0-1,0 0 1,0 1 0,0 0 0,1 1 0,-1-1 0,1 1 0,0 1 0,-6 5-1,9-7-44,1 0 0,0 0 0,-1 1 0,2-1 0,-1 1 0,0 0 0,1 0 0,-1 0 0,1 0 0,-1 5 0,2-8-2,1 1-1,-1-1 1,1 0 0,0 1 0,0-1-1,0 0 1,0 1 0,0-1 0,0 1 0,0-1-1,0 0 1,1 1 0,-1-1 0,0 0-1,1 1 1,-1-1 0,1 0 0,0 0-1,-1 1 1,1-1 0,0 0 0,0 0-1,-1 0 1,1 0 0,0 0 0,0 0 0,0 0-1,1 0 1,-1-1 0,0 1 0,0 0-1,0 0 1,0-1 0,1 1 0,-1-1-1,0 1 1,2-1 0,13 5-16,0 0 0,0-2-1,0 0 1,30 2 0,69-5-24,-24-1 60,6 10 368,-147-77 1163,39 54-1483,1-1 0,1-1 0,0 0 0,1 0-1,0-1 1,2 1 0,0-2 0,-7-33 0,13 50-80,-1-1 0,1 0 1,0 0-1,0 0 0,0 0 1,0 1-1,0-1 0,0 0 1,0 0-1,1 0 0,-1 0 1,1 1-1,-1-1 0,1 0 1,0 0-1,0 1 0,0-1 1,-1 1-1,2-1 0,-1 0 1,0 1-1,0 0 0,0-1 1,1 1-1,-1 0 0,0 0 1,1 0-1,0-1 0,-1 2 1,1-1-1,-1 0 0,1 0 1,0 0-1,0 1 0,-1-1 1,1 1-1,2-1 0,7 0-233,0 0 0,0 1 0,0 0 0,0 1 0,14 2 0,-3 0-440,-9-2 189,3 1-10,0-1 0,0-1 0,24-2 0,-24-1-276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4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81 15443,'-3'-1'289,"1"-1"-1,0 1 0,0-1 0,0 1 1,1-1-1,-1 0 0,0 0 0,1 0 1,-1 0-1,1 0 0,0 0 1,-2-3-1,3 3-172,-1 1 0,1 0 0,0-1-1,0 1 1,0-1 0,1 1 0,-1 0 0,0-1 0,0 1 0,1-1 0,-1 1 0,1 0 0,-1 0 0,1-1-1,0 1 1,-1 0 0,1 0 0,0-1 0,0 1 0,0 0 0,0 0 0,0 0 0,2-1 0,0-1-34,0 1 0,0-1 0,1 1 0,-1 0 0,1 1 0,-1-1 0,1 0 0,-1 1 0,1 0 0,0 0 0,0 0 0,0 0 0,0 1 0,0-1 0,0 1 0,4 1 0,11 0-33,-1 1 0,23 5 0,-16-3-3,43 7-46,1-3 1,0-3-1,-1-3 0,1-3 1,75-11-1,-71 5-126,-63 9 53,-14 5 10,-17 5-4,-6-2 59,0-1 0,-1-1 1,0-2-1,0 0 0,-1-2 0,-43 1 1,-177-15 68,175 5-48,34 1 7,28 2 4,-1 1 0,1 0 0,-1 0 0,0 1 0,1 1 0,-1 0 0,-17 5 0,22-2 84,15-4-61,17-3-22,2-4-19,-1 2 1,0 0-1,1 2 0,42 0 0,-11 5-27,59 8-1,-6 9-95,-59-9-75,85 5 1,-101-17 95,-23-2 63,-12 4 33,0-1 0,0 1-1,0 0 1,-1 0 0,1-1 0,0 1 0,0 0-1,0 0 1,-1-1 0,1 1 0,0 0 0,0 0-1,0-1 1,-1 1 0,1 0 0,0 0 0,0 0-1,-1 0 1,1-1 0,0 1 0,-1 0 0,1 0-1,0 0 1,-1 0 0,1 0 0,0 0 0,0 0-1,-1 0 1,1 0 0,0 0 0,-1 0 0,1 0-1,0 0 1,-1 0 0,-48-8 0,-79-5 0,64 9-1,-16-4-4,0 4 0,-123 10 0,188-4 2,0 0 1,-20 7-1,31-8 2,1 0 0,0 0 0,-1 0 0,1 1 0,0 0 0,0-1 0,0 1 0,0 0 0,0 0 0,0 1 0,1-1 0,-1 0 0,1 1 0,0 0 0,-3 4 0,4-7-1,1 1 0,-1 0 1,1-1-1,0 1 0,0-1 0,-1 1 1,1 0-1,0-1 0,0 1 0,0 0 1,-1-1-1,1 1 0,0 0 1,0-1-1,0 1 0,0 0 0,0 0 1,0-1-1,1 1 0,-1 0 0,0-1 1,0 1-1,0 0 0,1-1 0,-1 1 1,0-1-1,1 1 0,-1 0 0,0-1 1,1 1-1,1 0-6,-1 0 0,1 0 0,-1 0 0,1 0-1,0 0 1,-1-1 0,1 1 0,0-1 0,-1 1 0,1-1 0,3 0 0,6 1-74,-1-1 0,21-2 1,173-38-740,-35 5 53,-133 29 477,-1 3 0,66 0 0,-98 4 273,2-2-15,0 1 0,1 1 0,-1-1 0,0 1 0,0 0 0,0 0 1,0 1-1,0-1 0,0 1 0,7 4 0,-57 2 220,-41 1-26,1-4 0,-156-11 1,231 6-162,6 0-1,0 0 0,0 0 0,-1-1 0,1 1 0,0-1 0,0 0 0,0 0 0,0 0-1,1-1 1,-1 1 0,0-1 0,1 0 0,-7-4 0,10 6-2,0-1 0,0 1 1,-1-1-1,1 0 0,0 1 0,0-1 1,1 1-1,-1-1 0,0 1 0,0-1 1,0 1-1,0-1 0,0 1 0,0-1 1,1 1-1,-1-1 0,0 1 0,0 0 0,1-1 1,-1 1-1,0-1 0,1 1 0,-1 0 1,1-1-1,-1 1 0,0 0 0,1-1 1,-1 1-1,1 0 0,-1-1 0,1 1 1,-1 0-1,1 0 0,-1 0 0,1 0 0,-1-1 1,1 1-1,0 0 0,26-11-76,-23 9 53,16-5-248,0 1 1,0 0-1,1 1 1,24-2 0,-32 6 31,0 0-1,0 1 1,0 1 0,0 0 0,0 1 0,0 0 0,0 1 0,12 5 0,2 1-315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4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14043,'-16'-1'6390,"28"4"-5911,118 24-460,-87-16-242,0-2 1,1-2-1,0-1 0,59-1 1,-97-5 201,-1 0 1,1 0 0,-1-1-1,1 0 1,-1 0 0,0 0-1,0-1 1,1 0 0,-1 0-1,0 0 1,8-5 0,-62 28 150,34-13-114,-390 183 294,397-187-307,-29 10 19,35-13-21,1 0 0,-1-1 0,0 1 0,1-1 0,-1 1-1,0-1 1,1 0 0,-1 0 0,0 0 0,0 0 0,1 0-1,-1 0 1,0 0 0,1-1 0,-1 1 0,-2-1 0,4 0-2,-1 1 1,1 0-1,0 0 1,0-1 0,-1 1-1,1 0 1,0 0-1,0-1 1,-1 1 0,1 0-1,0-1 1,0 1-1,0 0 1,0-1 0,0 1-1,0 0 1,0-1-1,-1 1 1,1 0 0,0-1-1,0 1 1,0-1-1,0 1 1,0 0 0,1-1-1,-1 1 1,0 0-1,0-1 1,0 1-1,0 0 1,0-1 0,10-13-14,15-6 5,-4 8 0,0 0 1,1 1 0,1 1 0,0 1-1,0 1 1,0 1 0,25-4 0,-13 5-95,0 2 0,1 1-1,-1 2 1,46 3 0,-76-1 72,1-1-24,0 0-1,-1 0 1,1 1 0,-1 0-1,1 0 1,0 1 0,-1-1 0,0 1-1,1 0 1,-1 1 0,6 3-1,-11-6 49,0 0 0,0 0 1,1 0-1,-1 0 0,0 0 0,0 1 0,0-1 0,0 0 0,1 0 0,-1 0 0,0 1 0,0-1 0,0 0 0,0 0 0,0 1 0,0-1 1,0 0-1,1 0 0,-1 1 0,0-1 0,0 0 0,0 0 0,0 1 0,0-1 0,0 0 0,0 0 0,0 1 0,0-1 0,-1 0 0,1 0 1,0 1-1,0-1 0,0 0 0,0 0 0,0 1 0,0-1 0,0 0 0,-1 0 0,1 1 0,-12 4-191,-14-1-140,15-4 213,0-1 0,0 0 0,0-1 0,0 0 0,1-1 0,-1 0-1,-10-4 1,-5-5-49,-36-20 1,6-1-108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13907,'-5'8'420,"0"0"0,0 0 1,0 1-1,1-1 0,0 1 1,1 0-1,-4 18 0,-3 10-17,3 1-1,1 0 1,2 0-1,1 58 1,19 156 42,-7-147-324,9 164 595,39 349 125,-47-550-817,29 204-8,-21 1 97,-18-262-89,1-5 32,-1 1 1,0 0-1,0 0 1,-1-1-1,0 1 1,0 0-1,-1-1 1,-2 10-1,1-15 593,1-6-45,2 4-568,0 0-1,0 1 1,0-1 0,0 0 0,0 0 0,-1 1 0,1-1 0,0 0 0,0 0 0,-1 1 0,1-1 0,0 0 0,-1 1 0,1-1 0,-1 0 0,1 1 0,-1-1 0,1 0 0,-1 1 0,0-1 0,1 1 0,-1 0 0,1-1 0,-1 1-1,0-1 1,0 1 0,1 0 0,-1-1 0,-1 1 0,-13-7-28,11 7-20,4 0 6,-1 0 0,1 0 0,0 0 0,-1 0 0,1 0 0,-1-1 0,1 1 0,-1 0 0,1 0 0,0 0 0,-1 0 0,1 0 0,-1-1 0,1 1 0,0 0 0,-1 0 0,1-1 0,0 1 0,-1 0 0,1-1 0,0 1 0,-1 0 0,1-1 0,0 1 0,0 0 0,0-1 0,-1 1 0,1 0 0,0-1 0,0 1 0,0-1 0,0 1 0,0-1 0,-1 1 0,1-1 0,2-17-1165,-1 10-602,-8-1 264,8 5 1101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0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3063 0 13235,'-2'9'277,"0"0"1,0-1-1,1 1 0,1 0 1,-1 0-1,2 16 0,0 7 22,-8 1190 1283,9-1017-1517,6-27 57,52 292-1,-55-457 149,-1-22 28,-4 5-175,1 0 0,-1 0-1,1 0 1,-1 0 0,0 0-1,-1-5 1,-1 6-39,1 1 1,0 0-1,-1 0 1,1 0-1,-1 0 0,0 0 1,1 1-1,-1-1 1,0 0-1,0 1 0,0-1 1,0 1-1,-1 0 1,1 0-1,0 0 0,-1 0 1,1 0-1,-5-1 0,-6-1 417,0 1-1,-19-2 1,9 1-49,7 0-330,0-2-1,0 0 1,0-1 0,0-1 0,1 0-1,0-1 1,-20-15 0,-1 1 40,33 21-155,1 0 1,-1 0-1,1 0 0,-1 0 0,0 0 1,0 0-1,1 1 0,-1-1 0,0 1 1,0 0-1,0 0 0,0 0 0,1 0 1,-5 1-1,-2 1 24,-1 1 0,1 0 0,-9 4 0,13-5-4,0 1 0,0-1 0,-1 0-1,1-1 1,-1 1 0,0-1 0,1 0 0,-1 0 0,0-1 0,1 0 0,-13-1 0,0-2 29,-2 0-1,1 1 1,0 1-1,-30 2 0,-77 15 66,106-14-86,1 0 1,-1-1-1,0-1 1,-36-5 0,14-2 48,-48-15 0,72 17-49,-1 0-1,-1 1 0,1 1 1,0 1-1,-1 0 1,1 2-1,-1 0 0,-29 5 1,33-3-42,0-2 0,-1 1 0,1-2 0,0 0 0,-1-1 0,1 0 1,0-2-1,0 0 0,-18-7 0,-24-5-6,48 14 17,1 0 0,-1 1 0,0 0-1,0 0 1,0 2 0,1-1-1,-1 1 1,-12 2 0,-3 4 26,-42 16 0,-16 4-4,80-26-27,1-1 0,-1 1-1,0-1 1,1 0 0,-1 1-1,0-1 1,1-1 0,-1 1-1,0 0 1,1-1 0,-1 1-1,0-1 1,1 0 0,-1 0-1,1 0 1,-1 0 0,1 0-1,0 0 1,-1-1 0,1 1-1,0-1 1,0 0 0,0 0-1,-2-2 1,-18-13 46,21 16-46,0 1 1,1-1-1,-1 1 0,0-1 0,1 1 0,-1 0 0,0-1 0,1 1 0,-1 0 0,0-1 1,0 1-1,0 0 0,1 0 0,-1 0 0,0 0 0,0-1 0,0 1 0,0 0 0,1 1 1,-1-1-1,0 0 0,0 0 0,0 0 0,0 0 0,1 1 0,-1-1 0,0 0 0,0 1 0,1-1 1,-1 0-1,0 1 0,1-1 0,-1 1 0,0 0 0,0 0 0,-8 6-116,-5-18 125,8 7-19,1 1 20,-1 1-1,0 0 0,0 0 0,0 1 0,0-1 1,0 1-1,0 1 0,0-1 0,0 1 1,0 0-1,-10 2 0,15-2-10,0 1 0,0-1 1,-1 1-1,1 0 0,0 0 0,0 0 1,0 0-1,0 0 0,0 0 0,0 0 1,0 0-1,0 0 0,0 0 0,1 0 1,-1 0-1,0 1 0,1-1 0,-1 0 0,1 1 1,-1-1-1,1 0 0,0 1 0,-1-1 1,1 0-1,0 1 0,0-1 0,0 3 1,0 4-36,1 1 0,0-1-1,3 13 1,-1-10 34,15 97-74,-5 1 1,0 125-1,-17-158 114,-2-1 0,-18 77 0,19-136 75,3-22 206,1-28-71,4 46-401,0 4 343,-4-16-182,1 1 0,-1-1-1,1 1 1,-1-1 0,1 0 0,-1 1 0,1-1 0,-1 0 0,1 0-1,-1 1 1,0-1 0,1 0 0,-1 0 0,0 0 0,1 0-1,-1 0 1,1 0 0,-1 0 0,0 0 0,1 0 0,-1 0 0,0 0-1,1 0 1,-1 0 0,0-1 0,1 1 0,-1 0 0,1 0-1,-1-1 1,0 0 0,-16-3 10,-1 0-1,1 1 0,-1 1 1,1 1-1,-1 0 0,1 2 1,-1 0-1,-30 5 1,-1 5 103,-83 31 0,127-40-111,0-1-1,-1 1 1,1-1-1,0 0 1,0 0 0,-1-1-1,1 1 1,-8-2-1,11 1-8,0 0 0,0-1 0,-1 1-1,1-1 1,0 0 0,0 0 0,0 0 0,0 0-1,1 0 1,-1 0 0,0 0 0,0 0 0,1-1-1,-1 1 1,0-1 0,1 1 0,0-1-1,-1 0 1,1 0 0,0 0 0,0 1 0,0-1-1,-1-3 1,-6-23-13,8 24 14,-1-1 1,0 1-1,0 0 1,-1 0-1,1 0 1,-4-6 0,-10 4 10,7 5 0,0-1 1,1 0-1,-13-6 1,-14-3 29,3 6 35,1 1 1,-46 0 0,70-6-175,6 9 93,-1-1 0,1 1 0,-1 0 1,1-1-1,-1 1 0,1 0 0,-1 0 0,0 0 1,0-1-1,0 1 0,-1-2 0,1 3-25,7 5-119,-6-4 143,1-1 1,0 1 0,0-1 0,0 1 0,-1-1-1,1 1 1,0 0 0,-1-1 0,1 1 0,0 0-1,-1 0 1,1 0 0,-1-1 0,1 1 0,-1 0-1,0 0 1,1 1 0,-3 31-9,-1 0 1,-14 61-1,0-4 104,16-86-94,1 0 0,1 0 0,-1 0 0,0 0 0,1 0 0,0 1 0,0-1 0,0 0 0,1-1 1,-1 1-1,1 0 0,0 0 0,0-1 0,0 1 0,1-1 0,-1 1 0,1-1 0,0 0 0,0 0 0,0 0 0,0 0 0,0-1 0,1 1 0,-1-1 0,7 3 0,-11-5 3,0 0 0,1-1 0,-1 1 1,0 0-1,1 0 0,-1 0 0,0 0 0,1 0 0,-1 0 1,0 0-1,1 0 0,-1 0 0,0 1 0,1-1 0,-1 0 1,1 0-1,-1 0 0,0 1 0,1-1 0,-1 0 1,1 1-1,-1-1 0,1 1 0,-1 0 0,-14 15 47,12-12-31,1-1 0,-1 0 0,1 0 0,-1 0 0,-6 4 0,8-6-13,0-1 1,0 1-1,0-1 1,0 0-1,0 1 1,0-1-1,0 0 1,0 1 0,0-1-1,0 0 1,0 0-1,0 0 1,0 0-1,0 0 1,0 0-1,-1 0 1,1-1 0,0 1-1,0 0 1,0 0-1,0-1 1,0 1-1,0-1 1,0 1-1,0-1 1,-1-1 0,-35-26 21,33 24-21,0 0 0,0 0 0,-1 0 0,1 1-1,-1-1 1,0 1 0,0 0 0,-1 1 0,1-1 0,0 1-1,-1 0 1,1 1 0,-1-1 0,0 1 0,0 0 0,1 1-1,-10-1 1,-39 5 45,27-2-24,1-1 1,-1-1-1,-26-3 1,19 0 18,-1-1 38,30 3-195,13 1-191,0-1-202,0 1 0,0-1 0,-1 0 0,1-1 0,10-2 0,-5-2-97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5433 1 13571,'-87'13'618,"-362"48"1973,333-51-2107,-221-10 0,78-25-1696,98 7 95,-205 4 1,25 44 1467,2 22 1089,-34 5 142,254-44-1826,-1-6 0,0-5 0,-135-14 0,109 0-1034,-235 13 0,229 11 1917,-219 46 0,206-24 14,-1-8-1,-334 10 1,391-38-893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13947,'-12'20'1216,"0"5"-816,1 1-160,5 4 345,2 1-81,4 4-144,1 5-24,6 1-184,0 2-96,5 5-240,-1 0-160,-2 5 160,-1-2 104,-3-1-56,-1 1-56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11154,'0'59'1089,"0"-3"-785,0 2-128,1 1 416,2-2-312,-2 1-120,2-7-232,5 2-1040,-4-10 1016,0 0-176,0-7-128</inkml:trace>
  <inkml:trace contextRef="#ctx0" brushRef="#br0" timeOffset="1">51 1083 11146,'-2'75'737,"1"-4"-1874,0-5 1209,1-7-80,2 0-96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92 329 15755,'-14'3'2288,"23"-8"-895,26-9-239,57-14-68,178-29 0,100 19-924,-317 35-129,-19 2 62,-1-1 0,46-10 0,-79 12-91,0 0 1,0 0-1,0 0 0,-1 0 0,1 0 0,0 0 0,0 0 1,0 0-1,0 0 0,0-1 0,0 1 0,0 0 0,0 0 0,0 0 1,0 0-1,0 0 0,0 0 0,0 0 0,0 0 0,0 0 1,0 0-1,0 0 0,0 0 0,0-1 0,0 1 0,0 0 0,0 0 1,0 0-1,0 0 0,0 0 0,0 0 0,0 0 0,0 0 1,0 0-1,0 0 0,0 0 0,0 0 0,0 0 0,0-1 0,0 1 1,0 0-1,0 0 0,0 0 0,0 0 0,0 0 0,1 0 1,-1 0-1,0 0 0,0 0 0,0 0 0,0 0 0,0 0 0,0 0 1,0 0-1,0 0 0,0 0 0,0 0 0,0 0 0,-8-3 75,-16 3 35,0 1 0,0 1 0,0 1 0,-42 10 0,11-2-19,-555 98 493,393-78 60,283-48-399,474-98-255,-158 31-135,-358 78-37,-55 11 4,9-1 158,-267 37-223,-171 28 424,396-55-155,77-12-87,18-3 28,179-15-276,276-56 0,-476 70 278,1 0 0,-1-1 0,1 0-1,-1 0 1,0-2 0,13-6 0,-22 11 24,-1 0 1,0 0 0,0 0 0,1 0 0,-1 0-1,0-1 1,0 1 0,0 0 0,1 0 0,-1 0-1,0 0 1,0-1 0,0 1 0,1 0 0,-1 0-1,0 0 1,0-1 0,0 1 0,0 0 0,1 0-1,-1-1 1,0 1 0,0 0 0,0 0 0,0-1-1,0 1 1,0 0 0,0-1 0,0 1 0,0 0-1,0 0 1,0-1 0,0 1 0,0 0 0,0 0-1,0-1 1,0 1 0,0 0 0,0 0 0,-1-1-1,1 1 1,0 0 0,0 0 0,0-1 0,0 1-1,0 0 1,-1 0 0,1 0 0,0-1 0,0 1-1,0 0 1,-1 0 0,1 0 0,-1-1 0,-16-4-54,-14 4 28,0 0-1,-1 2 1,-43 8-1,35-5 27,-99 17 87,0 5 0,-158 53 0,291-78-78,-3 2 5,-1-1-1,1 1 1,0 1-1,0 0 1,1 0 0,-17 11-1,15-3 19,10-12-30,0 1 0,0-1 0,0 0 0,0 0 0,0 1 1,0-1-1,0 0 0,0 0 0,0 0 0,0 1 0,0-1 1,0 0-1,0 0 0,0 1 0,1-1 0,-1 0 0,0 0 0,0 0 1,0 1-1,0-1 0,0 0 0,1 0 0,-1 0 0,0 0 1,0 0-1,0 1 0,1-1 0,-1 0 0,0 0 0,0 0 1,1 0-1,-1 0 0,0 0 0,1 0 0,3 1-2,0 0-1,1-1 1,-1 0-1,0 0 1,10-1-1,80-13-75,156-45 0,-230 53 73,559-176-203,-555 174 180,-17 6 14,-1 0 1,1 0-1,-1-1 1,0 0-1,0 0 1,0-1-1,0 1 1,6-7-1,-12 10 13,0 0 0,-1 1 0,1-1-1,0 0 1,0 0 0,0 0 0,0 0-1,0-1 1,-1 1 0,1 0-1,0 0 1,0 0 0,0 0 0,0 0-1,0 0 1,-1 0 0,1 0 0,0 0-1,0 0 1,0 0 0,0 0 0,0 0-1,0-1 1,0 1 0,-1 0-1,1 0 1,0 0 0,0 0 0,0 0-1,0 0 1,0-1 0,0 1 0,0 0-1,0 0 1,0 0 0,0 0 0,0 0-1,0-1 1,0 1 0,0 0-1,0 0 1,0 0 0,0 0 0,0 0-1,0-1 1,0 1 0,0 0 0,0 0-1,0 0 1,0 0 0,0 0 0,0-1-1,0 1 1,0 0 0,0 0-1,0 0 1,0 0 0,1 0 0,-1-1-1,-23 4-35,0 0-1,0 1 0,-42 13 1,13-3 29,-469 122 391,244-63-3,294-78-1156,0-1 1,29-15 0,-25 3 343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6 120 9362,'-6'6'744,"6"-9"-672,5-6-16,2-1 184,4-6-152,2 1-32,0-4-448,0 0 384,-2 1-56,1 2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728 250 11386,'-2'-9'282,"0"0"0,0 1 0,-1-1-1,0 0 1,-1 1 0,0-1-1,0 1 1,0 0 0,-1 1 0,-8-10-1,4 7-61,0 0-1,-1 1 1,0 0-1,0 0 1,-1 1-1,-16-8 1,4 3-54,-1 2 0,0 2 0,-1 0 0,0 1 0,0 1 0,-44-5 0,41 8-40,-1 1 1,1 2-1,-54 4 1,74-3-113,0 1 1,0 1-1,0-1 1,0 1-1,1 1 1,-1-1-1,1 1 1,-1 1-1,1 0 1,0 0-1,0 0 1,1 0-1,-1 1 1,1 0-1,0 1 1,0-1-1,1 1 1,-7 10-1,4-3 14,1 1-1,0 1 1,1-1-1,1 1 1,0 0 0,-2 17-1,-11 95 114,16-113-125,-4 52 65,2 0 1,8 93-1,-1-126-55,1 0 0,2 0 0,1 0 0,2-1 0,1-1 0,25 54 0,-26-68-14,0-1-1,2 0 1,0 0-1,0-1 1,1-1-1,1 0 1,1-1-1,-1 0 1,2-1-1,0-1 1,16 10-1,-17-14 5,0 0 0,0 0 0,0-1 0,1-1 0,0-1 0,0 0 0,0-1 0,0 0 0,0-1 0,1-1 0,-1-1 0,1 0 0,29-4 0,-13-3 33,0-1 0,-1-1 0,0-2 0,-1-1-1,0-1 1,0-2 0,50-34 0,-43 22 19,0-1 0,-2-2 0,-1-2 0,-2-1 0,30-39 0,-48 54-44,-1 0 1,-1-1 0,-1 0 0,-1-1-1,0 0 1,-2-1 0,0 0 0,-1 0 0,5-34-1,-9 40 2,-2-1-1,0 1 0,-1 0 0,0 0 1,-1 0-1,-1 0 0,0 0 0,-1 0 1,-1 0-1,0 0 0,-1 1 1,-1 0-1,0 0 0,-15-25 0,9 22 33,0 1-1,0 1 0,-2 0 0,0 0 1,0 2-1,-1-1 0,-1 2 0,0 0 0,-1 1 1,-21-10-1,11 8 35,-1 2 0,0 0-1,-1 2 1,0 1 0,0 2 0,-35-4 0,-152-18-75,210 27-40,0 1 0,1 0 1,-1 0-1,0 1 0,1 0 0,-1 0 0,0 0 1,1 1-1,0-1 0,-1 1 0,1 1 1,0-1-1,0 1 0,0 0 0,0 0 0,1 0 1,-1 1-1,-4 4 0,-7 8-60,1 1 0,1 0 0,-16 25-1,24-34 63,-20 30-58,3 0 0,0 2 0,-16 43 0,30-63-6,2 1-1,0 0 0,1 0 1,2 1-1,0-1 0,1 1 1,1 0-1,1 30 0,1-49-16,1 1-1,-1 0 1,1 0-1,0 0 0,0-1 1,0 1-1,0 0 1,1-1-1,-1 1 0,1-1 1,3 6-1,-3-8 30,-1 1 0,1 0 0,0-1 0,-1 1-1,1-1 1,0 1 0,0-1 0,0 0 0,0 0 0,0 0 0,1 0-1,-1 0 1,0-1 0,0 1 0,0-1 0,1 1 0,-1-1 0,0 0-1,4 0 1,8-1-525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18100,'26'-9'2192,"6"0"-1456,6 2-383,7 0 1215,11 3-1600,4 2 568,-3 4-456,-4 2-208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72 14835,'-20'5'1216,"-4"0"-912,-3 1-135,-2 3 391,-3-5-56,5 2-280,-2-5-48,4-4-176,5-2-128,7-10-328,4 1-96,3-10 424,-1-1-120,-3 4-57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2373 37 14427,'-76'19'1448,"-3"-3"-1088,-1-3-151,-2-6 559,5-1-728,-2-6-376,6-10 312,0-9-144,2-1-104</inkml:trace>
  <inkml:trace contextRef="#ctx0" brushRef="#br0" timeOffset="1">1136 0 12651,'-116'14'1344,"-3"5"-792,-3-2-232,-3-5 912,1-4-551,8-6-577,8-7-312,9-12 224,-1-3-72,-6-6-120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86 261 17004,'-5'0'339,"-1"0"1,1 0 0,0-1-1,0 0 1,-5-1-1,-5-6 350,14 7-640,1 1 0,0-1 0,0 1-1,-1 0 1,1-1 0,0 1 0,0-1-1,0 1 1,0-1 0,0 1 0,0-1 0,0 1-1,0-1 1,0 1 0,0-1 0,0 1-1,0-1 1,0 1 0,0 0 0,0-1-1,0 1 1,0-1 0,1 1 0,-1-1-1,0 1 1,0-1 0,0 1 0,1 0-1,-1-1 1,1 0 0,0 0 13,1 0 0,-1 0 1,0 0-1,1 0 0,-1 0 0,1 0 0,-1 0 1,1 0-1,0 1 0,-1-1 0,1 1 1,0-1-1,-1 1 0,1 0 0,0-1 1,0 1-1,0 0 0,2 0 0,38 5 157,-28-3-140,10 0-52,0-1-1,0-1 0,-1-2 1,1 0-1,0-1 0,-1-2 1,0 0-1,23-9 0,-2-2 4,0-2-1,81-47 1,-124 65-28,-1 0 0,1-1 0,-1 1 0,1 0 0,-1 0 0,1 0 0,-1-1 0,0 1 0,1 0 0,-1 0 0,0-1 0,1 1 0,-1 0 0,0-1 0,1 1 0,-1 0 0,0-1 0,0 1 0,1-1 0,-1 1 0,0 0 0,0-1 0,0 1 0,1-1 0,-11-1 76,-28 7 85,32-4-130,-483 44 1842,482-44-1850,-20-1 161,23-4-74,14-5-18,24-11-94,1 2 1,1 1-1,1 2 0,0 2 0,1 1 0,0 2 1,0 1-1,1 3 0,1 0 0,-1 3 1,57 2-1,-83 1-12,-1 1 0,1 1 0,-1 0 0,0 0 0,22 9 0,-23-4-26,-16-1 38,-21 0 28,22-5-28,-82 11 74,-1-4 0,-110-3 0,134-5-42,-84-3 68,269 10-197,-56-8-43,0-3 1,0-2 0,125-29 0,-177 29 53,7 0-80,-21 7 164,0-1 0,0 0 0,0 1 0,0-1-1,0 1 1,0-1 0,0 0 0,0 1 0,0-1 0,0 1-1,0-1 1,0 0 0,-1 1 0,1-1 0,0 1-1,0-1 1,0 0 0,-1 1 0,1-1 0,0 0-1,0 0 1,-1 1 0,1-1 0,0 0 0,-1 1 0,1-1-1,0 0 1,-1 0 0,0 1 0,-12 11 49,4-6-14,0-1 1,0-1-1,-1 1 1,0-2 0,0 1-1,0-1 1,0-1-1,-11 2 1,-86 6 187,96-10-206,0 1 5,-2-1-33,-1 1-1,1 0 1,-15 4 0,28-5 9,0 0 0,0 0 0,0 0 1,0 0-1,0 0 0,0 0 0,0 1 0,0-1 0,-1 0 0,1 0 0,0 0 0,0 0 0,0 0 0,0 0 1,0 0-1,0 0 0,0 0 0,0 0 0,0 0 0,0 0 0,0 0 0,0 1 0,0-1 0,0 0 1,0 0-1,0 0 0,0 0 0,0 0 0,0 0 0,0 0 0,0 0 0,0 0 0,0 0 0,0 1 0,0-1 1,0 0-1,0 0 0,0 0 0,0 0 0,0 0 0,0 0 0,0 0 0,0 0 0,0 0 0,0 0 1,1 0-1,-1 0 0,0 1 0,0-1 0,0 0 0,0 0 0,0 0 0,0 0 0,0 0 0,0 0 0,0 0 1,0 0-1,0 0 0,1 0 0,-1 0 0,0 0 0,0 0 0,0 0 0,0 0 0,0 0 0,0 0 1,0 0-1,0 0 0,0 0 0,8 3-132,5-2 18,0 1 1,0-2 0,1 0-1,-1 0 1,1-1 0,17-4-1,4-3 49,38-14 0,-141 32 309,7-2-184,-1-2 1,-94-3 0,114-3-58,12 4-191,30-4 179,0 0 0,-1 1-1,1-1 1,0 0 0,-1 0-1,1 0 1,0 0 0,0 0-1,-1 1 1,1-1 0,0 0-1,-1 0 1,1 0 0,0 1 0,0-1-1,0 0 1,-1 0 0,1 1-1,0-1 1,0 0 0,0 1-1,0-1 1,-1 0 0,1 1-1,0-1 1,0 0 0,0 1-1,0 0-11,1-1 1,-1 1-1,1 0 0,-1-1 0,0 1 0,1 0 0,0-1 0,-1 1 1,1-1-1,-1 1 0,1-1 0,0 1 0,-1-1 0,1 0 0,0 1 0,-1-1 1,3 1-1,3 1-88,0 1 1,0-2-1,0 1 1,0-1-1,1 1 1,-1-2 0,1 1-1,11-1 1,52-8-301,82-26 212,26-4 102,-366 33 377,131 3-201,33 0-27,-1 1 0,0 1 0,-42 6 0,66-5-48,0-1-1,0 0 1,-1 0 0,1 0-1,0 1 1,0-1-1,0 1 1,-1-1 0,1 1-1,0-1 1,0 1-1,0 0 1,0-1 0,0 1-1,0 0 1,0 0-1,0 0 1,-1 1 0,2-2-7,0 1 0,0 0 0,0-1 1,0 1-1,0-1 0,0 1 0,0-1 1,0 1-1,0 0 0,1-1 0,-1 1 1,0-1-1,0 1 0,0-1 0,1 1 0,-1-1 1,0 1-1,1-1 0,-1 1 0,0-1 1,1 1-1,-1-1 0,1 0 0,-1 1 1,0-1-1,2 1 0,2 2-43,0 0 1,0 0-1,1-1 0,-1 0 0,1 0 1,0 0-1,5 2 0,3-2-271,0 0 0,1-1 0,21-1 1,-22 0-618,-11 1 643,1 0 0,-1 0 0,0 1 0,0-1 0,0 0 0,0 1 0,0 0 0,0-1 0,0 1 0,-1 0 0,3 3 0,4 3-864,-7-7 1029,1 1-47,0 0 0,1 0 0,-1 0-1,1 0 1,0 0 0,0 0 0,-1-1 0,1 1 0,5 1 0,2-1-293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4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 11034,'0'1'197,"0"0"0,0 1 0,0-1 0,0 0 0,-1 0 0,1 0 0,0 0 0,0 0 0,-1 0 0,1 0 0,-1 0 0,1 0 0,-1 0 0,1 0 0,-1 0 0,0 0 0,1-1 0,-1 1 0,0 0 0,0 0 0,0-1 0,0 1 0,1 0 0,-1-1 0,0 1 0,-2 0 1205,-24 3-784,26-2-596,0-1 1,0 0-1,0 0 1,0 1-1,0-1 1,1 0-1,-1 1 0,0-1 1,1 0-1,-1 1 1,1-1-1,0 1 1,-1-1-1,1 1 1,0-1-1,0 1 1,0 3 302,0-5-316,0 0 1,0 0 0,0 0 0,0 0 0,0 0-1,0 0 1,0 0 0,1 0 0,-1 0 0,0 1-1,0-1 1,0 0 0,0 0 0,0 0 0,0 0-1,0 0 1,0 0 0,0 0 0,0 0-1,0 1 1,0-1 0,0 0 0,0 0 0,0 0-1,0 0 1,0 0 0,0 0 0,0 0 0,0 0-1,0 1 1,0-1 0,0 0 0,0 0-1,-1 0 1,1 0 0,0 0 0,0 0 0,0 0-1,0 0 1,0 0 0,0 0 0,0 1 0,0-1-1,0 0 1,0 0 0,-5-1 680,5 1-688,0 0 0,0-1 0,0 1 0,0 0 0,0 0 0,0 0 0,-1 0 0,1 0 0,0 0 0,0 0 0,0 0 0,0-1 0,0 1 0,0 0 1,0 0-1,0 0 0,0 0 0,-1 0 0,1 0 0,0 0 0,0 0 0,0 0 0,0 0 0,0 0 0,0 0 0,0 0 0,-1 0 0,1 0 0,0 0 0,0 0 0,0 0 0,0 0 0,0 0 0,0 0 0,-1 0 0,1 0 0,0 0 0,0 0 0,0 0 1,0 0-1,0 0 0,0 0 0,0 0 0,-1 0 0,1 1 0,0-1 0,0 0 0,0 0 0,0 0 0,0 0 0,0 0 0,0 0 0,0 0 0,0 0 0,0 1 0,0-1 0,0 0 0,0 0 0,0 0 0,0 0 0,0 0 0,0 0 0,0 0 0,0 1 0,0-1 1,0 0-1,0 0 0,-3 3 222,3-3-178,0 0-27,0 0 0,0 0-1,0 0 1,0 0-1,0 0 1,0 0 0,0 0-1,0 0 1,0 0 0,1 0-1,-1 0 1,0 0-1,0 0 1,0 0 0,0 0-1,0 0 1,0 0 0,0 0-1,0 0 1,0 0-1,0 0 1,0 0 0,0 0-1,0 0 1,0 0 0,0 0-1,0 0 1,0 0-1,0 0 1,0 0 0,0 0-1,0 0 1,0 0 0,0 0-1,0 1 1,0-1-1,0 0 1,0 0 0,0 0-1,0 0 1,0 0 0,0 0-1,0 0 1,0 0-1,0 0 1,0 0 0,0 0-1,0 0 1,0 0-1,0 0 1,0 0 0,2 0 38,-11-4-59,8 3 14,3 3 15,-1-2 31,-4 0-6,3 0-51,0 0-1,0 0 0,0 0 0,0 0 0,0 0 0,0 1 0,0-1 0,0 0 0,0 0 0,1 0 0,-1 0 0,0 0 0,0 0 0,0 0 0,0 0 0,0 0 0,0 0 1,0 0-1,0 0 0,0 0 0,0 0 0,0 0 0,0 0 0,0 0 0,0 0 0,0 0 0,0 0 0,0 1 0,0-1 0,0 0 0,0 0 0,0 0 0,0 0 1,0 0-1,0 0 0,0 0 0,0 0 0,0 0 0,0 0 0,0 0 0,0 0 0,0 0 0,0 0 0,0 1 0,0-1 0,0 0 0,0 0 0,0 0 0,0 0 0,0 0 1,0 0-1,0 0-11,1 7 15,-2-8 29,1 1-37,1 0 8,0 1-1,7 5 229,-19-9 2122,11 3-2341,-5-5 1535,2 2-1668,5 8 163,-2-5-63,-3-13-2665,3 5 3021,0 8-336,0 0 0,0 0 1,0 0-1,0 0 0,0 0 0,0 0 1,0-1-1,0 1 0,0 0 0,0 0 0,0 0 1,0 0-1,0 0 0,0 0 0,0 0 0,0 0 1,0 0-1,0 0 0,0 0 0,0 0 0,0 0 1,0 0-1,1 0 0,-1 0 0,0 0 0,0 0 1,0-1-1,0 1 0,0 0 0,0 0 0,0 0 1,0 0-1,0 0 0,0 0 0,0 0 1,0 0-1,0 0 0,1 0 0,-1 0 0,0 0 1,0 0-1,0 0 0,0 0 0,0 0 0,0 1 1,0-1-1,0 0 0,0 0 0,0 0 0,0 0 1,0 0-1,0 0 0,0 0 0,0 0 0,1 0 1,-1 0-1,0 0 0,0 0 0,0 0 0,0 0 1,0 0-1,0 0 0,0 0 0,0 0 1,0 0-1,0 1 0,0-1-15,0 0 21,3 7-108,-1-2-1441,-7-14-348,4 5 1508,-1-1-1,2 1 1,-1 0-1,0 0 1,1-1-1,0 1 0,0 0 1,0-1-1,1-5 1,0-9-45,-1 2-2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4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190 602 5409,'-9'-133'3817,"4"80"-1758,1 22 329,-13-51-1,9 53-1233,2 1 0,-2-32 0,7 38-827,-1 1 1,-1-1 0,0 1 0,-2 0 0,0 0 0,-12-29 0,10 42 134,2 14-424,1 17-138,6-4 67,0 1 1,7 31-1,0-2 3,30 553-61,-37-537 108,4 260 48,13 332-66,16-196-384,-34-445 238,-6-38 43,2 9 106,-27-127 17,6-1 1,-11-235-1,20 133-3,-54-269 0,59 443-2,-4-122-1,15 145-8,1-1-1,3 1 1,17-74 0,-3 46 1,32-160 22,-51 234-29,0-1 0,0 1 0,0 0 0,0 0 0,0 0 0,0 0 1,0 0-1,0 0 0,0 0 0,0-1 0,0 1 0,0 0 0,0 0 0,0 0 0,0 0 0,0 0 0,0 0 0,0 0 0,0-1 0,0 1 0,0 0 0,0 0 0,0 0 0,0 0 0,0 0 0,0 0 0,0 0 0,0-1 0,0 1 0,0 0 0,0 0 0,0 0 0,0 0 0,0 0 1,-1 0-1,1 0 0,0 0 0,0 0 0,0 0 0,0 0 0,0 0 0,0-1 0,0 1 0,-1 0 0,1 0 0,0 0 0,0 0 0,0 0 0,0 0 0,0 0 0,0 0 0,0 0 0,-1 0 0,1 0 0,0 0 0,0 0 0,0 0 0,-5 6-27,-2 28 0,2-1-1,1 1 1,2 0-1,3 68 1,1-41 18,22 938-22,-22-951 23,19 894-985,-21-942 977,-2 54 36,1-49-2755,-2-36 1603,-1 3 443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14267,'-1'1'81,"1"0"0,0-1-1,-1 1 1,1 0 0,-1-1 0,1 1 0,-1-1-1,1 1 1,-1-1 0,1 1 0,-1-1 0,0 1 0,1-1-1,-1 1 1,0-1 0,1 0 0,-1 0 0,0 1-1,1-1 1,-1 0 0,0 0 0,0 0 0,1 1-1,-2-1 1,2-1-9,0 0 0,-1 0 1,1 0-1,0 0 0,0 0 0,1 0 0,-1 0 0,0 0 1,0 0-1,0 1 0,1-1 0,-1 0 0,0 0 0,1 0 1,-1 0-1,1 0 0,-1 1 0,1-1 0,-1 0 0,2-1 0,0-1 29,0-1-62,0 0 1,1 0-1,-1 1 1,1-1 0,0 1-1,0-1 1,0 1-1,6-4 1,9 6-82,-17 0-12,0 1 0,1 0 1,-1 0-1,0-1 0,1 1 0,-1 0 0,0 0 0,1 1 0,-1-1 0,0 0 0,1 0 0,-1 1 0,0-1 1,0 0-1,0 1 0,1 0 0,-1-1 0,0 1 0,0 0 0,0-1 0,0 1 0,0 0 0,0 0 0,0 0 1,0 0-1,0 0 0,0 1 0,1 0-1,4-7 32,-1 1-3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76 13067,'-12'1'1001,"8"0"-568,0 0 1,-1-1-1,0 0 0,1 0 0,-1 0 0,1 0 0,-1-1 0,-8-2 1,13 3-380,0 0 1,0 0-1,0 0 1,-1 0-1,1 0 1,0 0 0,0 0-1,0 0 1,-1-1-1,1 1 1,0 0-1,0 0 1,0 0 0,0 0-1,0 0 1,-1-1-1,1 1 1,0 0-1,0 0 1,0 0 0,0-1-1,0 1 1,0 0-1,0 0 1,0 0-1,0-1 1,0 1 0,0 0-1,0 0 1,0-1-1,0 1 1,0 0-1,0 0 1,0 0 0,0-1-1,0 1 1,0 0-1,0 0 1,0 0-1,0-1 1,9-6 1096,14-2-176,25-1-142,89-6 0,52 11-767,-7 0-87,-151 3 19,-10 2-5,0-2 1,-1 0-1,31-7 1,-103 13 41,-219 46 12,-183 31-153,432-78 95,58-18-31,477-107-280,-492 120 252,-28 8-27,-34 10 8,-603 234 5,687-265-56,45-10-1,-25 8 64,251-60-210,-202 51 168,-89 20 91,-22 5 6,-6 1-1,-38 6-27,-471 117-218,483-115-246,19-8 331,12 0 178,0 0 0,-1 0 0,1 0-1,0-1 1,0 1 0,0 0 0,-1 0 0,1 0-1,0-1 1,0 1 0,0 0 0,0 0-1,-1 0 1,1-1 0,0 1 0,0 0-1,0 0 1,0-1 0,0 1 0,0 0-1,0-1 1,0 1 0,0 0 0,0 0 0,0-1-1,0 1 1,0 0 0,0-1 0,0 1-1,0 0 1,0 0 0,0-1 0,0 1-1,0 0 1,6-16-222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2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1611 140 11875,'-5'-12'1261,"-2"0"1,1 1 0,-2 0 0,1 0 0,-2 1-1,1-1 1,-17-13 0,20 20-1021,-1 0 0,0 0 0,0 0 1,0 1-1,-1 0 0,0 0 0,1 0 0,-1 1 0,0 0 0,0 0 0,0 1 0,0 0 1,0 0-1,0 1 0,-13 0 0,12 1-208,1 0 0,-1 0 0,1 1 0,0 0 0,0 0 0,0 0 0,0 1 0,0 0 0,1 1 0,-1-1 0,1 1 0,0 1 0,0-1 0,1 1 0,-11 10 0,16-15-34,0 0 1,0 0-1,0 0 1,0 0-1,0 0 0,-1 0 1,1 0-1,0 0 1,0 0-1,0 0 0,0 1 1,0-1-1,0 0 1,0 0-1,0 0 0,0 0 1,-1 0-1,1 0 1,0 0-1,0 0 0,0 1 1,0-1-1,0 0 1,0 0-1,0 0 0,0 0 1,0 0-1,0 0 1,0 0-1,0 1 0,0-1 1,0 0-1,0 0 1,0 0-1,0 0 0,0 0 1,0 0-1,0 1 1,0-1-1,0 0 0,0 0 1,0 0-1,0 0 1,1 0-1,-1 0 0,0 0 1,0 0-1,0 1 1,0-1-1,0 0 0,0 0 1,0 0-1,0 0 1,0 0-1,0 0 0,1 0 1,-1 0-1,0 0 1,0 0-1,0 0 0,0 0 1,12-2-24,13-8-27,-25 10 50,1-1 0,0 1 0,0-1 0,-1 1 1,1-1-1,0 1 0,0-1 0,0 1 0,0 0 0,0 0 0,-1-1 1,1 1-1,0 0 0,0 0 0,0 0 0,0 0 0,0 0 0,0 0 0,0 0 1,0 0-1,0 0 0,-1 1 0,1-1 0,0 0 0,0 1 0,0-1 1,0 0-1,-1 1 0,1-1 0,0 1 0,0-1 0,1 2 0,-1 1 4,1 0 0,-1 0-1,0 0 1,0 0 0,0 0-1,0 0 1,0 7-1,1 1-1,24 151 7,18 82 114,-38-213-80,-2 0-1,-2 1 1,0 0 0,-2 0 0,-6 41 0,1 36 19,6-92-20,2-23 147,2-29 386,-5 35-573,0 0 1,0 0 0,0 0 0,0 0 0,0 0 0,0 0 0,0 0 0,0-1 0,0 1 0,0 0-1,0 0 1,0 0 0,-1 0 0,1 0 0,0 0 0,0 0 0,0 0 0,0 0 0,0-1 0,0 1-1,0 0 1,0 0 0,0 0 0,0 0 0,0 0 0,0 0 0,0 0 0,0 0 0,-1 0-1,1 0 1,0 0 0,0 0 0,0 0 0,0 0 0,0 0 0,0 0 0,0 0 0,0-1 0,-1 1-1,1 0 1,0 0 0,0 0 0,0 0 0,0 1 0,0-1 0,0 0 0,0 0 0,0 0 0,-1 0-1,1 0 1,0 0 0,0 0 0,0 0 0,0 0 0,0 0 0,0 0 0,0 0 0,0 0 0,0 0-1,0 0 1,0 0 0,-1 0 0,1 1 0,0-1 0,0 0 0,0 0 0,0 0 0,0 0 0,0 0-1,-9 9 13,3-2-3,-15 4-14,0 0 1,-1-1-1,0-1 0,-35 9 1,-10 4-81,36-12 10,0-1 1,0-2-1,-1-1 0,-49 3 1,-129-9-57,201 0 127,-32-1 25,0-3 1,-47-9-1,86 13-24,-1-1 1,1 1-1,0-1 1,0 0-1,0 0 1,0 0 0,0 0-1,0 0 1,0 0-1,0 0 1,0-1-1,1 1 1,-1-1-1,-2-3 1,1 1-2,1 0 1,0-1-1,0 1 0,0-1 1,-1-7-1,2 10 4,0 0 0,1 1 1,-1 0-1,1-1 0,-1 1 1,0 0-1,1 0 0,-1 0 0,0-1 1,0 1-1,0 0 0,0 0 1,0 0-1,0 1 0,0-1 0,0 0 1,-1 0-1,1 0 0,0 1 1,0-1-1,-1 1 0,1-1 1,0 1-1,-1-1 0,1 1 0,0 0 1,-1 0-1,1-1 0,-1 1 1,1 0-1,0 0 0,-1 1 0,1-1 1,-1 0-1,1 0 0,0 1 1,-1-1-1,1 1 0,-2 0 0,2 0 12,1-1-1,-1 0-12,0 0-7,0 0 5,0 0-1,1 0 1,-1 0 0,1 1 0,-1-1 0,0 0-1,1 1 1,-1-1 0,1 0 0,-1 1 0,1-1-1,-1 1 1,1-1 0,-1 0 0,1 1 0,-1-1-1,1 1 1,0 0 0,-1-1 0,1 1 0,0-1-1,0 1 1,-1-1 0,1 1 0,0 0 0,0-1-1,0 1 1,0 0 0,-1-1 0,1 1 0,0 0 0,0-1-1,0 1 1,1 0 0,-1 0 0,3 29 4,-2-23-10,8 58-10,-4-39 4,-1 1 1,-1-1-1,-1 0 0,-2 1 0,-5 44 1,3-52 16,0 34 0,2-53-4,0 0 0,0 0-1,0 1 1,0-1 0,0 0 0,-1 1 0,1-1 0,0 0 0,0 0-1,0 1 1,0-1 0,-1 0 0,1 0 0,0 0 0,0 1 0,0-1 0,-1 0-1,1 0 1,0 0 0,0 0 0,-1 1 0,1-1 0,0 0 0,0 0 0,-1 0-1,1 0 1,0 0 0,-1 0 0,1 0 0,0 0 0,0 0 0,-1 0-1,1 0 1,0 0 0,-1 0 0,1 0 0,-1 0 0,-7-2 1,2 2 0,1 0 0,-1 0 0,1 1 0,-1-1 0,1 1 0,-1 0 0,1 1 0,-11 3 0,-41 24 17,44-21-15,0-1 0,-1 0 0,-17 5 1,20-9-5,-1-1-1,1 0 1,0-1 0,-1 0-1,1 0 1,-1-2 0,1 1 0,-1-1-1,-18-5 1,-3-3-182,-60-25 0,48 16-297,41 16 178,-1 1-1,1-1 1,0 1 0,0 1-1,-1-1 1,-5 0-1,10-1-475,8-5 227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13691,'1'1'80,"0"-1"-1,0 0 1,0 1 0,-1 0 0,1-1-1,0 1 1,0-1 0,-1 1-1,1 0 1,0 0 0,-1-1 0,1 1-1,-1 0 1,1 0 0,-1 0-1,1 0 1,-1-1 0,0 1 0,1 0-1,-1 0 1,0 0 0,0 0-1,1 0 1,-1 0 0,0 1 0,1 30 295,-2-22-380,-3 89 388,-22 121 1,4-40 207,4 400 264,17-312-535,1-104 23,26 205 0,-5-147-233,-9 346 1,-50-210-43,0 1-18,40-298-115,2 0-1,19 96 0,-5-50-26,-8-10-238,-4 0-1,-6 98 1,-29 193 363,29-386-33,-6 321 69,2-14-43,0-279 31,-11 41 0,8-43 83,-4 48-1,8-21-3,3-72 49,0-32 1091,-3 29-1018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5:5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 12363,'-13'1'1328,"5"0"-478,0 0 0,1 0 0,-1 1 0,1 0 0,-8 3 0,15-5-819,0 0-1,-1 0 1,1 0 0,0 0 0,0 1 0,0-1 0,-1 0 0,1 0-1,0 0 1,0 1 0,0-1 0,0 0 0,-1 0 0,1 1 0,0-1-1,0 0 1,0 0 0,0 1 0,0-1 0,0 0 0,0 0 0,0 1-1,0-1 1,0 0 0,0 1 0,0-1 0,0 0 0,0 0 0,0 1-1,0-1 1,0 0 0,0 0 0,1 1 0,-1-1 0,0 0 0,0 0-1,0 1 1,0-1 0,0 0 0,1 0 0,-1 0 0,0 1 0,0-1-1,0 0 1,1 0 0,-1 0 0,0 0 0,0 0 0,1 1 0,-1-1-1,0 0 1,0 0 0,1 0 0,-1 0 0,15 8 176,2-3-47,1-1 1,-1 0-1,1-2 0,35 1 1,75-9 225,-100 4-359,64-5 27,-1-5 0,97-24 1,-181 34-38,-4 2-5,-1 0 0,1-1 0,-1 1 0,0-1 0,1 0 0,-1 0 0,0 0 0,0 0 0,1 0 0,-1 0 0,0 0 0,2-3 0,-4 4-3,0-1 1,-1 1-1,1-1 0,-1 1 0,1 0 1,0-1-1,-1 1 0,1 0 0,-1-1 1,1 1-1,-1 0 0,1-1 1,-1 1-1,1 0 0,-1 0 0,0 0 1,1 0-1,-1 0 0,1 0 0,-1 0 1,1 0-1,-1 0 0,0 0 1,1 0-1,-1 0 0,-22-2 150,-387 18 1483,372-13-1511,9-2-45,12 0-12,1 0 0,-1 0 0,1 2 0,-23 6 0,39-9-70,-1 0 0,0 0 0,0 0 0,1 1 0,-1-1 0,0 0 0,1 0 0,-1 1 0,0-1 0,1 1 0,-1-1 0,0 1 0,1-1 0,-1 1 1,1-1-1,-1 1 0,1-1 0,-1 1 0,1-1 0,-1 2 0,1-1-2,0-1-1,0 0 1,0 1-1,0-1 1,1 1 0,-1-1-1,0 1 1,0-1 0,1 0-1,-1 1 1,0-1 0,1 0-1,-1 1 1,0-1 0,1 0-1,-1 0 1,0 1-1,1-1 1,-1 0 0,1 0-1,-1 1 1,0-1 0,2 0-1,29 8 4,15-9-29,0-1 0,0-3-1,74-16 1,-25 3-91,-57 12 15,-15 1-35,1 1-1,-1 2 1,36-1 0,-58 3 124,-1 0 1,1 0 0,-1 0 0,1 0 0,-1 0 0,1 0 0,-1 0 0,1 0 0,0 0-1,-1 1 1,1-1 0,-1 0 0,1 0 0,-1 0 0,1 1 0,-1-1 0,1 0 0,-1 1 0,1-1-1,-1 0 1,0 1 0,1-1 0,-1 0 0,1 1 0,0 0 0,-2 0 3,1-1 0,0 1 0,0-1 0,0 1 1,-1 0-1,1-1 0,0 1 0,0-1 0,-1 1 0,1-1 1,0 1-1,-1-1 0,1 1 0,-1-1 0,1 0 0,-1 1 0,1-1 1,-2 1-1,-28 16-54,-6-2 147,-1-3 0,0-1 0,-50 8 0,63-16-47,0 0 1,0-2 0,0 0-1,-1-2 1,1-1 0,-36-7 0,49 7-213,1-1 0,0-1 0,-15-6 0,23 9 83,-1 0 1,0-1 0,1 1-1,-1-1 1,1 0 0,-1 1-1,1-1 1,0 0-1,0 0 1,0 0 0,0-1-1,0 1 1,1 0 0,-1-1-1,1 1 1,-3-6-1,2-1-388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18548,'2'46'2056,"-2"6"-1471,0 7-233,-2 1 872,2 4-408,0-1-216,2-10-760,0-11-320,1-15-504,-1-8-184,-12-23 215,-5-18 25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1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15187,'7'-5'370,"1"0"0,-1 0 0,1 0 0,1 1 0,-1 0-1,10-2 1,2-3-29,11-2-179,1 1 0,-1 2-1,1 1 1,1 1 0,37-1 0,21-4 57,-63 5-116,-1-1 0,53-21 1,-55 17-41,0 2 0,1 1 0,40-6 1,-47 12-37,0 1 1,0 0 0,0 2-1,-1 0 1,24 6 0,89 27 123,-34-7-42,-66-21 44,0-1-1,62 2 1,66-12 605,-26 1-544,-79 1 78,84-14-1,-98 10-147,0 1-1,0 2 0,0 2 0,60 5 0,374 60 472,-415-53-552,-1 3 0,0 2 0,83 35 0,40 10-66,-163-55 7,1-2 1,0 0-1,0-1 1,0-1-1,0-1 0,0-1 1,0 0-1,0-1 0,-1-1 1,28-8-1,-19 4 4,0 1 1,1 1-1,-1 2 1,1 1-1,0 1 0,38 4 1,-30 1-11,-15 0 4,0-2 1,0-1 0,29-1 0,-49 0 1,0 0 0,-1 0 0,1 0 0,0 0 0,0 0 0,-1 0 0,1 0-1,0-1 1,0 1 0,-1 0 0,1 0 0,0-1 0,-1 1 0,1 0 0,-1-1 0,1 1 0,0-1 0,-1 1 0,1-1 0,-1 1-1,1-1 1,-1 1 0,1-1 0,-1 1 0,1-1 0,-1 0 0,0 1 0,1-2 0,-1 2 3,-1-1 0,1 1 1,0-1-1,0 1 0,-1-1 1,1 1-1,0-1 0,-1 1 0,1-1 1,-1 1-1,1-1 0,0 1 1,-1 0-1,1-1 0,-1 1 0,1 0 1,-1-1-1,0 1 0,1 0 1,-1 0-1,1-1 0,-1 1 0,1 0 1,-1 0-1,0 0 0,1 0 1,-1 0-1,1 0 0,-1 0 0,1 0 1,-1 0-1,0 0 0,0 0 1,-3 1-69,1-1 0,-1 1 0,1 0 1,-1 0-1,1 0 0,0 1 1,-1-1-1,1 1 0,0-1 0,0 1 1,-4 3-1,4-2-80,-1-1 0,1 0 0,-1 0 0,1 0 0,-1 0 0,0 0 0,0-1 0,0 0-1,-4 1 1,-14-1-281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1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1751 12667,'-3'-6'115,"0"0"0,0-1 1,1 1-1,0 0 0,0-1 0,1 0 1,0 0-1,0 1 0,0-1 0,1 0 1,0-8-1,2-10 115,10-42-1,-9 51-71,40-182 935,-13 69 169,13-136 0,11-417 684,-51 623-1561,-2 0 0,-11-101 0,8 157-655,0 10 413,-1 13-60,3-12-171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6 670 15035,'-1'0'121,"1"0"0,0 0-1,-1 1 1,1-1 0,0 0 0,0 0-1,-1 0 1,1 1 0,0-1-1,0 0 1,-1 0 0,1 1 0,0-1-1,0 0 1,0 1 0,0-1 0,-1 0-1,1 1 1,0-1 0,0 0-1,0 1 1,0-1 0,0 0 0,0 1-1,0-1 1,0 0 0,0 1 0,0-1-1,0 0 1,0 1 0,0-1-1,0 0 1,0 1 0,1-1 0,-1 0-1,0 1 1,0-1 0,0 0-1,0 1 1,1-1 0,-1 0 0,0 1-1,0-1 1,0 0 0,1 1 0,10 18-4,-10-17 187,8 12-226,1 0 0,0 0 0,1-1 0,1-1 0,0 0 0,0 0 1,1-2-1,1 1 0,0-2 0,0 1 0,1-2 0,22 10 0,-13-9-57,1 0 0,0-2 1,1 0-1,0-2 0,0-1 0,0-1 0,35-1 0,6-3 44,-34-1-34,0 2 0,-1 1-1,1 1 1,0 2 0,39 10-1,-16 3-2,-20-5-3,0-2 0,1-1 0,38 4 0,-74-13-11,0 0 0,-1 0 0,1 0 0,0 0 0,0 0 0,-1 0-1,1 1 1,0-1 0,-1 0 0,1 1 0,0-1 0,-1 0-1,1 1 1,-1-1 0,1 0 0,-1 1 0,1-1 0,-1 1-1,1-1 1,-1 1 0,1 0 0,-1-1 0,1 1 0,-1-1-1,0 1 1,1 0 0,-1-1 0,0 1 0,0 0 0,1-1 0,-1 1-1,0 0 1,0 0 0,0-1 0,0 1 0,0 0 0,0-1-1,0 1 1,0 0 0,0 0 0,-1 0 0,1 1 0,0-1 0,0 1 0,0 0 1,0-1-1,0 1 0,1-1 0,-1 1 0,0-1 1,1 0-1,-1 1 0,1-1 0,-1 1 0,2 1 1,-2-3-14,0 0 1,0 0 0,0 0 0,0 0 0,0 0 0,1 0 0,-1 0-1,0 1 1,0-1 0,0 0 0,0 0 0,0 0 0,0 0-1,0 0 1,1 0 0,-1 0 0,0 0 0,0 0 0,0 0-1,0 0 1,0 0 0,1 0 0,-1 1 0,0-1 0,0 0-1,0 0 1,0 0 0,0 0 0,1 0 0,-1-1 0,0 1-1,0 0 1,0 0 0,0 0 0,0 0 0,1 0 0,-1 0-1,0 0 1,0 0 0,0 0 0,0 0 0,0 0 0,5-8 45,2-14-4,-7 18-32,43-117 72,-12 36-80,24-103-1,-45 141-2,0 8-1,-2 0-1,-2 0 1,3-77-1,-9 115 0,0-1-1,-1 0 1,1 0-1,0 1 0,-1-1 1,1 0-1,-1 0 1,0 1-1,-1-3 0,-6-1-1,-5 13 45,15-5-51,-1 0 0,1 0 1,0 0-1,0 0 0,0-1 0,0 1 0,5 3 0,-2-2 10,1-1 1,-1 0-1,0 0 0,1 0 0,0-1 0,-1 0 0,1 0 0,0 0 0,0-1 0,0 0 0,11 1 0,5-2 5,43-2 0,12-8 11,-44 5-21,-1 1 1,1 2 0,65 4 0,-92-1 5,0 1 0,0-1 0,-1 1 0,1 1 0,0-1 0,-1 1 0,0 0 0,1 0 0,5 5 0,7 4 3,-17-12-2,-1 0-1,0 1 0,0-1 0,0 0 0,0 0 0,1 0 1,-1 0-1,0 1 0,0-1 0,0 0 0,1 0 1,-1 0-1,0 0 0,0 0 0,0 0 0,1 0 0,-1 0 1,0 0-1,0 0 0,1 0 0,-1 0 0,0 0 1,0 0-1,1 0 0,-1 0 0,0 0 0,0 0 1,1 0-1,-1 0 0,0 0 0,0 0 0,0 0 0,1 0 1,-1 0-1,0-1 0,0 1 0,0 0 0,1 0 1,-1 0-1,0 0 0,0-1 0,0 1 0,0 0 0,1 0 1,-1 0-1,0-1 0,0 1 0,0 0 0,0 0 1,0 0-1,0-1 0,0 1 0,0 0 0,0 0 0,0-1 1,0-14 45,0 12-35,4 15-22,-3-11 12,-1 1-1,1 0 0,-1-1 0,1 1 0,0-1 1,0 1-1,0-1 0,0 1 0,0-1 1,0 0-1,0 1 0,0-1 0,0 0 0,0 0 1,1 0-1,-1 0 0,0 0 0,1 0 0,-1 0 1,1 0-1,2 0 0,-2-3-5,0 0 0,0 0 0,-1 0 0,1 0 0,-1-1-1,0 1 1,0 0 0,2-6 0,-1 4-8,6-15 18,-1 0-1,0 0 1,-2 0 0,0-1 0,3-32-1,2-102 6,-10 145-8,0-50 58,0 58-68,5 13 7,1-1-1,1 0 1,0 0-1,16 18 1,-20-25 1,1-1 0,-1 0-1,1 0 1,0 0 0,0 0 0,0-1 0,0 0 0,0 0 0,1 0 0,-1 0 0,0-1-1,1 1 1,0-1 0,-1 0 0,1 0 0,0-1 0,5 0 0,13 0-68,-14-1 90,0 1-1,0 0 1,1 1 0,14 2-1,-22-2-56,1-1 0,-1 1 0,1 0-1,-1 0 1,1 1 0,-1-1 0,0 0 0,0 1-1,0-1 1,1 1 0,-1 0 0,-1-1-1,1 1 1,0 0 0,0 0 0,-1 1 0,1-1-1,-1 0 1,0 0 0,2 5 0,-13-22-1181,-2-5 871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9298,'3'43'584,"1"2"-888,-1-4-160,0 2 672,-1 0-712,1 2 120,0-1 136,0 0 40,0-1 88,0 0 0,-2-2 328,2-4 128,-3-1-56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5497,'11'207'5167,"2"14"-1489,7-1-3488,-11-133 259,-2 153-1,-13-197 1985,17-34-2283,-3-4-821,-8-4 657,0-1 0,0 0 0,-1 0 1,1 0-1,0 1 0,0-1 1,0 0-1,0 0 0,0 0 0,0 0 1,0 1-1,0-1 0,-1 0 0,1 0 1,0 0-1,0 0 0,0 1 1,0-1-1,0 0 0,-1 0 0,1 0 1,0 0-1,0 0 0,0 0 1,-1 0-1,1 0 0,0 0 0,0 0 1,0 0-1,-1 0 0,1 0 1,0 0-1,0 0 0,0 0 0,-1 0 1,1 0-1,0 0 0,0 0 1,0 0-1,-1 0 0,1 0 0,0 0 1,0 0-1,-6 0-191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20860,'-1'1'126,"0"0"0,1-1 0,-1 1 0,0 0 0,1 0 0,-1 0 0,0 0 0,1 0 0,-1 0 0,1 0 0,0 0 0,-1 0 0,1 0 0,0 0 0,0 1 0,0-1 0,-1 0 0,1 0 0,0 0 0,0 0 0,1 0 0,-1 0 0,0 0 0,1 2 0,0-2-18,1 0 1,0 0 0,0 0 0,0-1-1,0 1 1,0 0 0,0-1-1,0 1 1,0-1 0,0 0-1,0 0 1,4 0 0,39 1 150,0-2 1,82-12-1,-62 5-241,-20 1-34,-33 4 7,0 1 0,1 0 0,-1 1-1,0 0 1,24 2 0,-36-1 12,1 0-1,0 1 1,0-1-1,-1 0 1,1 0-1,0 1 1,-1-1-1,1 1 1,0-1-1,-1 0 1,1 1-1,-1-1 0,1 1 1,0-1-1,-1 1 1,1 0-1,-1-1 1,0 1-1,1-1 1,-1 1-1,1 0 1,-1 0-1,0-1 1,0 1-1,1 0 1,-1-1-1,0 1 1,0 0-1,0 0 1,0-1-1,0 1 1,0 0-1,0 0 1,0-1-1,0 1 0,0 0 1,0 0-1,-1 0 1,-10 34 185,7-26-137,-1 1 27,1 1 0,-1-1 1,-1-1-1,0 1 0,0-1 0,-1 0 0,0 0 0,-1-1 0,0 0 0,0 0 0,-1-1 0,-11 8 0,-10 3 301,0-1-1,-53 21 1,52-25-87,0 1-1,-51 33 1,52-20-224,29-26-122,0 1 0,0-1-1,-1 0 1,2 0 0,-1 1 0,0-1 0,0 1 0,0-1-1,1 1 1,-1-1 0,0 1 0,1-1 0,0 1-1,-1 0 1,1-1 0,0 1 0,0 0 0,0-1 0,0 1-1,0-1 1,1 4 0,-1-5-35,0 1 0,1 0 0,-1-1 0,0 1 0,1-1 0,-1 1 0,1-1 0,-1 1 0,1-1 0,0 1 0,-1-1-1,1 1 1,-1-1 0,1 0 0,0 1 0,-1-1 0,1 0 0,0 1 0,-1-1 0,1 0 0,0 0 0,-1 0 0,1 0 0,0 0 0,0 0 0,-1 0 0,1 0 0,0 0 0,-1 0 0,2 0 0,24-7-823,-21 5 675,20-5-651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 18748,'4'-19'1759,"-2"4"617,-2 27-432,-4 37-620,-1-12-895,3 1-1,1-1 1,5 54 0,-3-86-432,0 0 1,0 0-1,0 0 1,1 0-1,0 0 0,0 0 1,5 8-1,-6-12-51,0 1 1,0-1-1,0 0 1,0 1-1,0-1 1,0 0-1,0 0 0,1 0 1,-1 0-1,0 0 1,1 0-1,-1-1 0,0 1 1,1 0-1,-1-1 1,1 1-1,0-1 0,-1 1 1,1-1-1,-1 0 1,1 0-1,0 0 0,-1 0 1,1 0-1,-1 0 1,1 0-1,0 0 1,1-1-1,2-1-137,0 0-1,0 0 1,0 0 0,-1-1 0,1 1-1,-1-1 1,0 0 0,8-7-1,29-33-450,-39 40 565,33-38-704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17396,'-15'36'2400,"-7"9"-1360,-5 18-319,1 4 1375,-4 7-696,3 0-135,5-4-457,6-3-184,6-15-296,3-9-136,6-16-328,1-7-248,3-11-640,-2-6-761,-2-9 1201,-1-4-224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2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6 13859,'0'0'112,"0"-1"1,0 1-1,0 0 1,1-1 0,-1 1-1,0 0 1,0 0-1,1-1 1,-1 1-1,0 0 1,0 0-1,1-1 1,-1 1-1,0 0 1,1 0-1,-1 0 1,0 0-1,1-1 1,-1 1-1,0 0 1,1 0-1,-1 0 1,0 0-1,1 0 1,-1 0-1,0 0 1,1 0-1,0 0 1,-2 10 2089,-12 24 104,10-27-1897,-21 54 1683,3-11-853,-15 57 1,34-92-1120,7-18-145,11-21-144,5-17-194,-2 0-1,23-77 0,-39 98 274,-3 20 90,0 0 1,0 0-1,0 0 0,0 0 0,0 0 1,0-1-1,-1 1 0,1 0 0,0 0 1,0 0-1,0 0 0,0 0 0,0 0 1,0 0-1,0 0 0,0 0 0,0 0 1,0 0-1,-1 0 0,1 0 0,0 0 1,0-1-1,0 1 0,0 0 0,0 0 1,0 0-1,0 0 0,-1 0 0,1 0 0,0 0 1,0 0-1,0 0 0,0 0 0,0 0 1,0 0-1,0 1 0,0-1 0,-1 0 1,1 0-1,0 0 0,0 0 0,0 0 1,0 0-1,0 0 0,0 0 0,0 0 1,0 0-1,0 0 0,-1 0 0,1 0 1,0 1-1,0-1 0,0 0 0,0 0 1,0 0-1,0 0 0,0 0 0,0 0 1,0 0-1,0 0 0,0 1 0,0-1 0,-3 3 25,1 1 0,-1 0 0,1 0-1,0-1 1,-2 8 0,-2 6 78,1 0-1,0 1 1,1 0 0,1 0 0,0 19-1,2-32-48,1 0 0,0 0-1,0 0 1,1 0 0,-1 0-1,1 0 1,0 0 0,0 0-1,1 0 1,-1 0 0,1-1-1,0 1 1,1-1 0,-1 1-1,1-1 1,0 0 0,0 0 0,0 0-1,0 0 1,1 0 0,0-1-1,7 6 1,-11-9-52,0 0 1,0-1-1,0 1 1,0 0-1,0 0 1,0-1-1,0 1 1,0 0-1,0 0 1,0-1-1,0 1 1,0 0-1,0 0 1,0 0-1,0-1 1,0 1-1,0 0 0,0 0 1,0-1-1,0 1 1,1 0-1,-1 0 1,0 0-1,0-1 1,0 1-1,0 0 1,1 0-1,-1 0 1,0 0-1,0-1 1,0 1-1,1 0 1,-1 0-1,0 0 1,0 0-1,0 0 1,1 0-1,-1 0 1,0 0-1,0 0 0,1 0 1,-1 0-1,0 0 1,0 0-1,1 0 1,-1 0-1,0 0 1,0 0-1,1 0 1,-1 0-1,0 0 1,0 0-1,1 0 1,-1 0-1,0 0 1,0 0-1,0 0 1,1 1-1,-1-1 1,0 0-1,0 0 0,-8-20 10,-2 3-8,0 0-1,0 1 1,-2 1-1,0 0 1,-1 1-1,-14-14 1,18 20 3,0 1 0,0-1 0,-1 2 0,0-1 0,0 1 0,-1 1-1,0 0 1,1 0 0,-2 1 0,1 1 0,-12-3 0,4 7 12,12 1 6,7-1-24,0-1 0,0 0 0,0 0 0,-1 0 0,1 0 0,0 0 1,0 0-1,0 1 0,0-1 0,0 0 0,0 0 0,0 0 0,0 0 0,0 0 0,0 1 0,0-1 0,1 0 0,-1 0 0,0 0 1,0 0-1,0 0 0,0 1 0,0-1 0,0 0 0,0 0 0,0 0 0,0 0 0,0 0 0,0 0 0,1 0 0,-1 0 0,0 1 1,0-1-1,0 0 0,0 0 0,0 0 0,0 0 0,1 0 0,-1 0 0,0 0 0,0 0 0,0 0 0,0 0 0,0 0 0,1 0 1,5 3 8,0-1 1,0 0-1,0 0 1,0 0 0,1-1-1,-1 0 1,13 1-1,52-3 16,-64 1-23,108-11-261,27 1-1713,-138 10 1547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4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89 18916,'4'10'288,"2"-10"-1272,-6-1 664,-13-22 264,7-10-480,-1-9-505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13 261 16251,'-3'-9'370,"0"-1"-1,1 0 0,0-1 0,1 1 1,0 0-1,0 0 0,2-12 0,0 16-132,0 0 0,0 0-1,0 1 1,1-1 0,0 0-1,0 1 1,1-1 0,0 1 0,0 0-1,0 0 1,0 0 0,1 0-1,0 0 1,4-4 0,3 0 14,-1 1 1,1-1-1,1 2 1,0 0-1,0 0 1,0 1 0,0 0-1,1 1 1,0 1-1,0 0 1,1 0-1,-1 2 1,1 0 0,0 0-1,22 1 1,-20 1-225,-1 1 0,0 0 1,0 1-1,0 0 0,0 2 1,0 0-1,-1 0 0,1 1 1,-1 1-1,0 1 0,-1 0 1,0 0-1,24 19 0,-31-21-34,-1 0-1,0 0 0,0 0 1,0 1-1,-1 0 1,0 0-1,5 8 1,-7-10 3,-1 0-1,1 0 1,-1 0 0,0 1 0,0-1 0,0 0 0,0 0-1,-1 1 1,0-1 0,0 0 0,0 1 0,0-1 0,-2 8-1,-2 0 1,0 0-1,-1-1 0,0 1 0,-1-1 0,0-1 0,-1 1 0,0-1 1,0 0-1,-1-1 0,-1 1 0,1-2 0,-12 10 0,-9 5-156,-1-1 1,-56 32-1,60-38-208,20-12 250,-1 1 1,0-1 0,0 0 0,-1-1-1,-13 5 1,33-18-218,10-1-47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3:4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 21461,'-8'6'600,"-20"-14"-560,1-10 16,9-28-24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10 19180,'0'-1'67,"0"1"-1,0 0 1,0 0 0,0 0-1,1-1 1,-1 1 0,0 0-1,0 0 1,0 0 0,0-1-1,0 1 1,0 0 0,0 0 0,0-1-1,0 1 1,0 0 0,0 0-1,0-1 1,0 1 0,0 0-1,0 0 1,0-1 0,0 1-1,0 0 1,0 0 0,0 0-1,0-1 1,0 1 0,0 0-1,0 0 1,-1-1 0,1 1-1,0 0 1,0 0 0,0 0-1,0 0 1,-1-1 0,1 1-1,0 0 1,0 0 0,-10 7 1158,-10 17-442,-46 61 200,-23 30-295,86-111-657,0 1-1,0-1 1,1 1-1,0 0 0,0 0 1,0 0-1,1 0 0,-1 0 1,1 0-1,0 0 0,0 10 1,1-13-30,0 1 1,0-1-1,1 0 0,-1 0 1,0 0-1,1 0 0,0 1 1,-1-1-1,1 0 0,0 0 1,0 0-1,0 0 1,0-1-1,1 1 0,-1 0 1,0 0-1,1-1 0,-1 1 1,1 0-1,0-1 1,-1 0-1,1 1 0,0-1 1,0 0-1,0 0 0,0 0 1,0 0-1,0 0 0,0-1 1,4 2-1,13 1-130,1 0 0,35 0 0,6 1-1916,-57-4 1909,21 0-620,-14-6 141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18172,'3'6'1320,"-3"8"-936,1 2-136,4 10 528,-1 1-191,5 6-233,-2-2 16,4-3-40,1-4-96,5-12-304,2-7-200,5-16-560,-1-9-225,1-13 785,-1-3-192,4-1-200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11610,'0'20'1713,"-8"15"-657,-3 4-376,1 11 1649,-3 3-721,-3 1-344,3-1-143,2-7-329,-1-3-112,8-13-520,1-4-328,5-17 1440,0-8-1168,6-10-72,2-5 32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39 16932,'13'-25'1860,"-5"11"243,-15 32-891,-7 16-963,2 0-1,1 0 0,2 1 1,-10 70-1,21-98-258,2-9-71,5-10-111,0-7-66,-1 0 0,7-26 0,8-18-243,-24 71 543,0 0-1,0 0 1,1 0-1,0 0 1,1 11-1,2 4 190,5 29 0,-7-54-203,-1-1-1,0 1 1,0-1-1,-1 1 1,1-1-1,0 1 1,-1-1-1,0 1 1,1 0-1,-2-3 1,-4-5 11,0 1 0,0 1 0,-1-1 0,0 1 0,0 0 0,-15-12 0,-2 2 512,-29-17 1,52 35-525,0-4 460,8 3-327,9 2-162,51 12-288,-42-7 188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3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16988,'668'-31'1798,"-354"10"-2031,1085-26 1128,-978 36-200,672-6 428,425-14 85,-1070 6-2237,-457 28 520,-17 4 193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10 18148,'2'-1'148,"-1"-1"0,1 1 1,0 0-1,0 1 0,-1-1 1,1 0-1,0 1 0,0-1 1,0 1-1,0-1 0,0 1 1,0 0-1,0 0 0,0 0 1,0 0-1,0 0 0,0 0 0,2 1 1,34 9 358,-10 0-359,47 24 1,-63-27-112,1 0 0,-1 1 0,-1 1-1,1 0 1,16 17 0,-26-23 3,0-1 0,0 1 1,0 0-1,0 0 0,0 0 0,-1 0 0,0 1 0,1-1 0,-1 0 0,0 1 0,-1-1 0,1 0 0,-1 1 0,1-1 0,-1 1 0,0-1 0,0 1 0,-1-1 0,1 1 0,-1-1 0,1 0 1,-1 1-1,0-1 0,-1 0 0,1 1 0,0-1 0,-1 0 0,-3 5 0,-5 7 188,-1 0-1,0 0 1,-1-1-1,-17 14 1,21-20-128,-51 47 339,-2-3 1,-2-2 0,-96 56 0,142-95-347,-1-1 1,0-1 0,-1 0 0,0-1-1,0-1 1,-36 8 0,49-15-90,6-2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3686 218 16588,'-2'1'113,"-1"0"1,1 0-1,0-1 1,-1 1-1,1-1 1,0 1 0,-1-1-1,1 0 1,-1 0-1,1 0 1,0 0-1,-1-1 1,1 1 0,-1 0-1,-2-2 1,-10 0 317,-302-41 2237,77 7-1783,58 23-517,-284 13 1,-181 54-93,138-9-31,0-32 312,187-39-151,246 13-350,1-2-1,-84-30 1,157 44-68,-10-2-146,1 0 0,0-1 1,0-1-1,0 0 1,1 0-1,0-1 1,0-1-1,-18-14 0,27 20 92,0 0-1,0 0 0,0 0 0,0-1 0,0 1 0,0 0 1,0 0-1,1-1 0,-1 1 0,1 0 0,-1-1 0,1 1 1,-1-1-1,1 1 0,0 0 0,0-1 0,0 1 1,-1-1-1,2 1 0,-1-1 0,0 1 0,0-1 0,0 1 1,1-1-1,-1 1 0,1-3 0,1 2-19,-1-1-1,1 1 1,-1 0-1,1-1 1,0 1 0,-1 0-1,1 0 1,0 1-1,0-1 1,1 0 0,-1 0-1,0 1 1,4-2-1,19-8-673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1 17236,'-101'53'4902,"23"-16"-3947,-91 58 1,133-72-930,2 2 1,1 1-1,1 2 1,-46 50-1,-7 29 32,77-95-50,1 0-1,0 0 1,0 1-1,1 0 1,1 0 0,0 0-1,-5 21 1,9-30-10,1 0 1,-1 1-1,1-1 1,0 0-1,0 0 1,0 0 0,0 1-1,1-1 1,0 0-1,0 0 1,0 0-1,0 0 1,1 0-1,-1 0 1,1 0-1,0-1 1,0 1-1,0 0 1,4 3-1,-2-3-4,1 0 1,-1 0-1,0-1 0,1 0 0,0 0 0,0 0 0,0 0 0,0-1 1,1 0-1,-1 0 0,0 0 0,1-1 0,-1 0 0,7 1 1,24 1-101,0-1 0,-1-1 0,1-2 0,0-2 0,44-8 0,-16-3-130,124-42 1,-61 7 68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4654 14283,'0'0'69,"1"-1"0,0 1 0,0 0 0,0-1 0,-1 1-1,1-1 1,0 1 0,-1-1 0,1 1 0,0-1 0,-1 1 0,1-1 0,-1 0 0,1 1-1,-1-1 1,1 0 0,0-1 0,4-5 34,75-78 574,376-379 902,122-50-838,-499 445-695,687-557 125,25 26-158,399-244 189,51 80 431,-558 413-172,30 73-900,-697 273 373,12-4-83,0 1 0,1 1 0,47-5 0,-44 13-68,-33 0 201,1-1-1,-1 1 1,0 0 0,1-1 0,-1 1 0,0 0 0,0-1 0,1 1-1,-1-1 1,0 1 0,0-1 0,0 1 0,0-1 0,0 0 0,1 1-1,-1-1 1,-1 0 0,2 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39 17076,'1'15'633,"-1"0"1,-1 0-1,-1 1 1,0-1-1,-1 0 1,-6 16-1,-5 34 1227,13-56-1624,-2 9 230,1 0 0,1 0 0,1 31-1,0-48-449,-1 0 1,1 0-1,0 0 0,0 0 0,1-1 0,-1 1 0,0 0 0,0 0 0,0 0 0,1 0 0,-1-1 0,0 1 0,1 0 0,-1 0 0,0 0 0,1-1 0,-1 1 1,1 0-1,0-1 0,-1 1 0,1 0 0,-1-1 0,1 1 0,0-1 0,0 1 0,-1-1 0,1 1 0,0-1 0,0 0 0,-1 1 0,1-1 0,0 0 0,0 0 0,0 1 1,0-1-1,0 0 0,-1 0 0,1 0 0,0 0 0,0 0 0,1 0 0,0-1 4,1 0-1,-1 0 1,1 0 0,-1 0 0,0 0-1,0-1 1,0 1 0,1 0-1,-1-1 1,-1 0 0,1 0 0,3-3-1,1-3 17,-1 0-1,-1-1 0,1 1 0,-1-1 0,-1 0 1,1 0-1,2-17 0,11-71 121,-15 84-150,-2 12-8,3-30-16,-3 30 9,1 0 0,-1 0-1,0-1 1,0 1 0,0 0 0,0 0 0,0 0 0,0 0 0,0 0 0,0 0-1,-1 0 1,1 0 0,0 0 0,-1 0 0,1 0 0,0 0 0,-1 0-1,1 0 1,-1 0 0,0 0 0,1 1 0,-2-2 0,1 3-6,0 0 0,0 0 0,0 0 0,0 1 0,0-1 0,0 0 0,0 1 1,1-1-1,-1 1 0,0-1 0,1 1 0,-1-1 0,1 1 0,0-1 0,-1 1 0,1 0 1,0 1-1,-3 18-130,-1 38 1,4-54 131,0 0 1,0 0-1,0 0 0,1-1 1,0 1-1,0 0 0,0 0 1,0 0-1,1-1 0,0 1 1,0-1-1,0 0 0,1 1 1,3 4-1,-4-7 12,-1-1 1,1 1-1,0-1 0,0 1 1,0-1-1,0 0 0,0 0 1,0 0-1,1 0 1,-1 0-1,0-1 0,0 1 1,1 0-1,-1-1 0,0 0 1,4 1-1,-1-2 1,0 1 1,0 0-1,0-1 0,0 0 0,0 0 0,0-1 0,6-2 0,1-1 7,-1-1-1,1 0 1,-1 0-1,-1-2 1,14-10-1,-2-3 9,-1-2 0,0-1 0,-2 0 0,31-53 0,-46 72-18,-1 0 0,0 0 0,-1-1 0,1 1 0,-1-1 0,0 0 0,1-8 0,-3 14 2,0 0 0,0 0 1,1 0-1,-1 0 0,0-1 0,0 1 1,0 0-1,0 0 0,0 0 0,0 0 1,0-1-1,0 1 0,0 0 0,0 0 1,0 0-1,0-1 0,0 1 0,0 0 1,0 0-1,0 0 0,0-1 0,0 1 1,0 0-1,0 0 0,0 0 0,0 0 1,-1-1-1,1 1 0,0 0 0,0 0 1,0 0-1,0 0 0,0 0 0,0-1 1,-1 1-1,1 0 0,0 0 0,0 0 1,0 0-1,0 0 0,0 0 0,-1 0 1,1 0-1,0 0 0,0-1 0,0 1 1,-1 0-1,1 0 0,0 0 0,0 0 1,0 0-1,0 0 0,-1 0 0,1 0 1,0 0-1,-10 8-17,1 10 50,0 0 1,0 0-1,2 0 0,0 1 1,-6 33-1,9-38 9,1-3 11,1 0 1,-1 0 0,2 0 0,-1 18 0,2-27-40,0 1 1,0-1 0,0 1 0,0-1 0,1 1-1,-1-1 1,1 1 0,0-1 0,-1 1-1,1-1 1,0 0 0,0 1 0,1-1 0,-1 0-1,0 0 1,1 0 0,-1 0 0,1 0-1,0 0 1,0 0 0,0-1 0,0 1 0,0-1-1,0 1 1,0-1 0,3 2 0,1-2 4,-1 1 0,0-2 1,1 1-1,-1 0 0,1-1 0,-1 0 1,1 0-1,-1-1 0,1 1 0,-1-1 1,0-1-1,1 1 0,-1-1 0,0 0 1,6-2-1,6-4 6,0-1 1,-1-1-1,19-13 0,-3-1-3,35-34 0,-54 44-33,0 0 0,0 0 0,-2-1 0,17-27-1,-22 35-44,-5 11 28,-4 15-3,-25 68 1,20-68-13,1 1 1,0 0-1,2 0 1,0 0-1,2 1 0,-2 27 1,9-26-537,-4-21 560,0-1 0,0 0 0,1 0 0,-1 1-1,0-1 1,0 0 0,1 0 0,-1 1 0,0-1 0,0 0 0,1 0 0,-1 1-1,0-1 1,1 0 0,-1 0 0,0 0 0,0 0 0,1 0 0,-1 0-1,0 1 1,1-1 0,-1 0 0,1 0 0,-1 0 0,0 0 0,1 0-1,-1 0 1,0 0 0,1 0 0,-1 0 0,1-1 0,1 0-30,0 0 0,0-1 1,0 1-1,0-1 0,0 0 1,0 0-1,0 0 0,-1 0 1,1 0-1,-1 0 0,1 0 1,1-5-1,17-32-397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510 100 13155,'2'-12'816,"0"-35"640,-1 44-1322,-2 0 0,1 0 0,0 1 0,0-1 0,-1 0 0,1 1 0,-1-1 0,0 1 0,0-1 0,0 1 0,0-1-1,0 1 1,-3-3 0,4 5-90,0-1 0,-1 1 0,1 0 0,-1 0 0,1 0 0,-1 0 0,1 0 0,-1 0 0,1 0 0,-1 0 0,1 0 0,-1 0 0,1 0 0,-1 0 0,1 0-1,0 0 1,-1 0 0,1 0 0,-1 1 0,1-1 0,-1 0 0,1 0 0,0 1 0,-1-1 0,1 0 0,-1 0 0,1 1 0,0-1 0,-1 0 0,1 1 0,0-1 0,0 1 0,-1-1-1,1 0 1,0 1 0,0-1 0,0 1 0,-1-1 0,1 1 0,0 0 0,-12 20 462,-17 37 0,9-14-379,-274 564 88,277-570-196,-51 120 48,56-126-50,1 1-1,-11 63 1,22-94-14,-1 1-1,0 0 1,1-1 0,0 1 0,0 0 0,0 0-1,0-1 1,0 1 0,1 0 0,-1-1 0,1 1 0,-1 0-1,1-1 1,0 1 0,0-1 0,0 1 0,3 3 0,-4-5-1,1-1 0,0 1 0,0 0 0,0 0 0,1-1 0,-1 1 1,0 0-1,0-1 0,0 1 0,0-1 0,1 0 0,-1 1 0,0-1 1,0 0-1,3 0 0,0 0 2,0 0 0,0 0 0,1-1 0,-1 1 0,0-1 0,6-2 0,21-10 27,0-1 0,-1-1-1,31-22 1,-52 32-26,260-162 127,98-58-547,40-21 257,-214 115 40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5 172 18252,'0'0'27,"0"1"0,0-1 0,0 0 1,0 0-1,0 0 0,0 0 0,0 0 0,0 0 0,0 0 1,0 0-1,0 1 0,0-1 0,0 0 0,0 0 1,0 0-1,0 0 0,0 0 0,0 0 0,0 0 0,0 0 1,0 0-1,0 0 0,0 1 0,0-1 0,-1 0 0,1 0 1,0 0-1,0 0 0,0 0 0,0 0 0,0 0 0,0 0 1,0 0-1,0 0 0,0 0 0,0 0 0,0 0 1,-1 0-1,1 0 0,0 0 0,0 0 0,0 0 0,0 0 1,0 0-1,0 0 0,0 0 0,0 0 0,-1 0 0,1 0 1,0 0-1,0 0 0,0 0 0,0 0 0,0 0 1,0 0-1,0 0 0,0 0 0,0 0 0,0 0 0,-1 0 1,1 0-1,0 0 0,0 0 0,0 0 0,0 0 0,0-1 1,0 1-1,0 0 0,-1 15 569,5 21 166,1-7-226,11 35 1,-14-56-518,1-1 0,0 1 0,0-1 0,0 0 0,1 0 0,0 0 0,1 0 1,-1 0-1,9 8 0,-11-14 0,-1 0-1,0 0 1,1 0 0,-1 0 0,0 0-1,1-1 1,-1 1 0,1-1 0,-1 1-1,1-1 1,-1 1 0,1-1-1,0 0 1,-1 0 0,1 1 0,-1-1-1,1 0 1,0-1 0,-1 1 0,1 0-1,-1 0 1,1-1 0,0 1 0,-1-1-1,1 1 1,-1-1 0,0 0 0,1 0-1,-1 1 1,1-1 0,-1 0 0,0 0-1,0 0 1,2-2 0,3-3 79,0-1 0,0 1 1,-1-1-1,0 0 0,4-8 0,45-95 1025,-38 72-509,25-40 1,-39 75-573,-1 0 0,1 0 0,0 0 0,0 0 0,1 1 0,-1-1 1,1 1-1,5-4 0,-8 5-33,1 1 0,-1 0 1,1-1-1,-1 1 0,1 0 1,0 0-1,-1 0 0,1 0 0,-1 0 1,1-1-1,0 1 0,-1 0 0,1 0 1,0 1-1,-1-1 0,1 0 1,-1 0-1,1 0 0,0 0 0,0 1 1,0-1-5,0 1 1,0 0-1,0 0 1,0 0 0,0 0-1,0 0 1,0 0-1,-1 0 1,1 0-1,0 0 1,-1 0 0,1 0-1,0 2 1,10 27 38,-7-19-51,0-1-1,0 0 0,9 15 0,-12-24 6,-1 0 1,0-1-1,1 1 0,-1 0 0,1-1 0,-1 1 1,1-1-1,0 1 0,-1-1 0,1 1 1,-1-1-1,1 1 0,0-1 0,-1 0 1,1 1-1,0-1 0,0 0 0,-1 0 0,1 1 1,0-1-1,0 0 0,-1 0 0,1 0 1,0 0-1,1 0 0,-1 0 0,1-1 1,0 1-1,-1-1 1,1 0-1,0 1 0,-1-1 1,1 0-1,-1 0 1,1 0-1,-1 0 1,2-2-1,6-5 3,-1-1 0,14-19 0,-12 14 2,-6 9-2,15-17 31,36-35 0,-49 51-28,0 1-1,1 0 0,-1 0 0,1 1 1,0 0-1,1 0 0,-1 1 0,1 0 1,-1 0-1,1 1 0,9-2 0,-14 3-18,1 1 0,-1 0 0,0 0 0,1 0 0,-1 1 0,0-1 0,0 1 0,1 0 0,-1 0 0,0 0-1,0 0 1,0 1 0,0-1 0,0 1 0,0 0 0,0-1 0,-1 1 0,1 1 0,-1-1 0,1 0 0,-1 1-1,0-1 1,0 1 0,2 2 0,0 1-227,-1 0-1,1 0 0,-1 0 1,-1 0-1,1 1 1,-1-1-1,0 1 0,0-1 1,-1 1-1,1 12 0,-2-18 203,-1 10-382,1-11 410,0 1 0,0-1-1,0 0 1,0 0 0,0 0 0,0 1 0,0-1 0,-1 0 0,1 0 0,0 0 0,0 0-1,0 0 1,0 1 0,-1-1 0,1 0 0,0 0 0,0 0 0,0 0 0,0 0 0,-1 0-1,1 0 1,0 0 0,0 0 0,0 0 0,-1 0 0,1 0 0,0 0 0,0 0 0,0 0-1,-1 0 1,1 0 0,0 0 0,0 0 0,0 0 0,-1 0 0,1 0 0,0 0 0,0 0-1,0 0 1,-1 0 0,1 0 0,0 0 0,0-1 0,0 1 0,0 0 0,0 0 0,-1 0-1,1 0 1,0-1 0,-12-11-685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14299,'0'10'1648,"0"8"-1392,-1-3-1120,-5-2 2545,6 0-1225,13-6-504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160 355 18860,'-9'2'293,"0"0"1,0 1-1,1 0 0,-1 0 1,1 1-1,0 0 1,0 0-1,1 1 0,-1 0 1,1 0-1,0 1 0,-8 8 1,10-9-211,1 0 0,-1 0 0,1 0 0,1 0 0,-1 1 1,1 0-1,0-1 0,0 1 0,0 0 0,1 1 0,0-1 1,0 0-1,1 1 0,0-1 0,0 1 0,0-1 0,1 10 1,0-15-73,0 0 1,0-1 0,0 1 0,0-1 0,0 1-1,0-1 1,0 1 0,0-1 0,1 1 0,-1-1-1,0 1 1,0-1 0,1 1 0,-1-1 0,0 1-1,0-1 1,1 0 0,-1 1 0,0-1 0,1 1-1,-1-1 1,1 0 0,-1 1 0,1-1 0,-1 0-1,0 0 1,1 1 0,-1-1 0,1 0 0,-1 0 0,1 0-1,-1 1 1,1-1 0,0 0 0,-1 0 0,1 0-1,-1 0 1,1 0 0,-1 0 0,1 0 0,-1 0-1,1 0 1,-1 0 0,1-1 0,-1 1 0,1 0-1,-1 0 1,1 0 0,0-1 0,3-1 65,0 0 1,0 0-1,0 0 1,-1 0-1,7-6 0,3-5 73,0 0-1,-1-1 0,-1 0 1,0-1-1,-1 0 0,-1-1 0,8-16 1,5-17 364,18-57 1,-30 78-320,-1-1 0,-2 0 1,-1 0-1,-1 0 0,2-49 1,-10 64-66,-3 19-51,-7 27-40,2 10-39,2 1 0,1 0 1,3 0-1,-1 75 0,6-110-3,1 0 1,-1 0-1,2 0 0,-1 0 1,1 0-1,0-1 0,0 1 1,7 12-1,-8-18 2,0 0 0,1 0 0,-1 0 0,1 0 0,-1 0 0,1 0 0,0 0 0,0-1-1,0 1 1,0-1 0,0 1 0,0-1 0,0 0 0,0 0 0,1 0 0,-1 0 0,0 0 0,1 0 0,-1-1 0,1 1 0,-1-1 0,1 0 0,-1 1 0,1-1 0,-1 0 0,1-1 0,-1 1 0,0 0 0,1-1 0,-1 1 0,1-1 0,2-1-1,3-1-2,0-1 1,-1 0-1,1 0 0,-1 0 0,1-1 0,-2 0 0,1-1 0,0 0 0,-1 0 0,0 0 0,6-9 0,-2 3 14,-1-1 1,-1 0 0,0 0-1,-1 0 1,9-24-1,-14 28 3,-7 18 4,-7 18 4,11-23-21,0-1-1,0 1 0,1 0 1,-1-1-1,1 1 1,0-1-1,0 1 1,0 0-1,2 6 1,-2-9-1,0 0 1,1 0 0,0 0 0,-1 0 0,1 0 0,-1 0 0,1 0 0,0 0 0,0 0-1,0 0 1,0 0 0,-1-1 0,1 1 0,0 0 0,0-1 0,0 1 0,0-1 0,0 1 0,1-1-1,-1 1 1,0-1 0,0 0 0,0 0 0,0 1 0,0-1 0,1 0 0,-1 0 0,0 0-1,0 0 1,0 0 0,0 0 0,1-1 0,-1 1 0,1-1 0,21-4 7,0-1-1,0-2 1,-1 0 0,35-19-1,-15 7-4,-26 13-3,7-2 15,41-25-1,-64 33-12,1 1 0,-1 0 0,0 0 0,0 0 0,0 0 0,0 0 0,0 0 0,1 0 0,-1-1 0,0 1 0,0 0 0,0 0 0,0 0 0,0 0 0,0 0 0,0-1 0,0 1 0,0 0 0,0 0 0,0 0 0,0 0 0,0 0 0,1-1 0,-1 1 0,0 0 0,0 0 0,0 0 0,-1-1 0,1 1 0,0 0 0,0 0 0,0 0 0,0 0 0,0 0 0,0-1 0,0 1 0,0 0 0,0 0 0,0 0 0,0 0 0,0 0 0,-1-1 0,1 1 0,0 0 0,0 0 0,0 0 0,0 0 0,0 0 0,0 0 0,-1 0 0,1 0 0,0-1 0,0 1 0,0 0 0,0 0 0,-1 0 0,1 0 0,0 0 0,0 0 0,-14-4 76,11 3-54,-20-8 190,-32-15 1,48 21-169,0-1 0,1 0 1,0 0-1,-1-1 1,1 0-1,1 0 0,-1 0 1,-8-12-1,13 17-55,1-1-1,0 1 0,-1 0 1,1-1-1,0 1 1,-1-1-1,1 1 1,0-1-1,-1 1 1,1-1-1,0 1 1,0-1-1,0 0 1,0 1-1,0-1 1,-1 1-1,1-1 0,0 1 1,0-1-1,0 0 1,0 1-1,1-1 1,-1 1-1,0-1 1,0 1-1,0-1 1,0 0-1,1 1 1,-1-1-1,15-7-804,-2 1 598,5-13-17,6-3-111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206 258 16460,'-1'-5'326,"-1"0"1,1 0 0,-1 0 0,0 0 0,0 0 0,-1 0-1,1 1 1,-1 0 0,0-1 0,-1 1 0,1 0 0,0 0-1,-1 1 1,0-1 0,0 1 0,-5-4 0,6 6-209,0 0 0,0 0 1,0 0-1,0 0 1,0 0-1,0 0 0,0 1 1,0-1-1,0 1 0,0 0 1,0 0-1,0 0 0,-1 0 1,1 1-1,0-1 0,0 1 1,0 0-1,0 0 1,0 0-1,0 0 0,1 1 1,-1-1-1,0 1 0,1-1 1,-1 1-1,1 0 0,-1 0 1,-1 3-1,-3 1-66,1 1 0,0 0-1,0 1 1,1-1 0,0 1-1,1 0 1,-1 1 0,2-1 0,-1 1-1,1-1 1,0 1 0,1 0-1,-3 16 1,4-11-52,-1-1-1,2 0 0,0 1 1,0-1-1,1 0 1,1 1-1,0-1 1,8 25-1,-9-35 9,0 1-1,1 0 1,0 0-1,-1-1 1,2 1 0,-1-1-1,0 0 1,1 0-1,-1 0 1,1 0 0,0 0-1,0 0 1,0-1-1,0 1 1,5 2 0,-5-4 13,0 0 1,-1 0-1,1 0 1,0 0-1,0-1 1,0 1 0,0-1-1,0 0 1,0 0-1,0 0 1,0 0-1,-1 0 1,1-1 0,0 1-1,0-1 1,0 0-1,0 0 1,-1 0-1,1 0 1,0 0-1,4-4 1,2-1 70,0-1 0,0 0 0,-1-1-1,0 0 1,0 0 0,-1-1 0,0 0 0,-1 0-1,1-1 1,-2 0 0,7-14 0,-2 2 108,-2-1-1,0 1 1,-2-2 0,6-32 0,-7 25 52,0-50 1,-5 70-273,0 1 0,-1-1 0,0 1 0,-1-1 1,0 1-1,-1 0 0,0-1 0,-6-12 0,7 20-69,1 0 0,-1 0-1,0 0 1,0 1 0,0-1-1,0 1 1,-1 0 0,1 0-1,-1-1 1,1 2 0,-5-4-1,7 5 77,-1 0-1,0-1 1,0 1-1,1 0 0,-1-1 1,0 1-1,0 0 0,0 0 1,0 0-1,1 0 1,-1 0-1,0 0 0,0 0 1,0 0-1,0 0 0,1 0 1,-1 0-1,0 0 1,0 0-1,0 1 0,1-1 1,-1 0-1,0 1 0,0-1 1,1 1-1,-1-1 0,0 1 1,1-1-1,-1 1 1,1-1-1,-1 1 0,0 0 1,1-1-1,-1 1 0,1 0 1,0-1-1,-1 1 1,1 0-1,-1-1 0,1 1 1,0 0-1,0 0 0,0 0 1,-1-1-1,1 1 1,0 2-1,-3 20-372,2 4-36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21685,'1'0'78,"0"0"1,-1 0-1,1 1 1,0-1 0,0 0-1,0 0 1,0 1-1,-1-1 1,1 1 0,0-1-1,0 1 1,-1-1-1,1 1 1,0-1 0,-1 1-1,1-1 1,-1 1-1,1 0 1,-1 0 0,1-1-1,-1 1 1,1 0-1,-1 0 1,1-1-1,-1 1 1,0 0 0,0 0-1,1 0 1,-1 1-1,4 31 310,-2-20 143,2 23 26,1 4-392,1-2-1,20 70 1,-24-103-158,0-1-1,0 1 1,0-1-1,0 1 0,1-1 1,0 0-1,0 0 1,0 0-1,6 6 1,-7-8 7,0-1 1,0 1 0,0-1-1,1 0 1,-1 0 0,0 0 0,0 0-1,1 0 1,-1 0 0,0-1-1,1 1 1,-1-1 0,1 0 0,-1 0-1,1 0 1,-1 0 0,1 0-1,-1 0 1,0 0 0,1-1 0,-1 1-1,3-2 1,5-2 50,-1 0 1,0-1-1,0 0 1,0 0-1,-1-1 1,1 0-1,-1-1 1,-1 0-1,1 0 1,6-8-1,9-13 246,29-46 0,-39 56-481,-2 0 0,0-1 1,-1 0-1,-1-1 1,-1 0-1,9-32 1,-17 50 110,1-1 1,0 0-1,-1 0 0,0 1 1,0-1-1,0 0 1,0 0-1,0 0 1,-1 1-1,1-1 0,-2-5 1,-6-3-396</inkml:trace>
  <inkml:trace contextRef="#ctx0" brushRef="#br0" timeOffset="1">280 322 15259,'16'27'1825,"0"-7"-1177,7-10-640,0-5 824,3-8-304,1-6-72,0-4-376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66 16676,'-16'30'2759,"13"-25"-2416,0 0-1,1 0 1,-1 0-1,1 1 1,0-1 0,0 1-1,1-1 1,-2 10-1,3-15-308,0 1 1,0-1-1,0 1 0,0-1 0,0 1 0,0-1 1,0 1-1,0-1 0,0 1 0,0-1 0,0 1 1,1-1-1,-1 0 0,0 1 0,0-1 1,1 1-1,-1-1 0,0 1 0,0-1 0,1 0 1,-1 1-1,0-1 0,1 0 0,-1 1 0,0-1 1,1 0-1,-1 0 0,1 1 0,-1-1 1,1 0-1,17 0 578,19-14-50,3-7-103,-20 9-42,39-16-1,-53 26-359,-1 0 0,1 0 0,0 1 0,-1 0 0,1 0 1,0 0-1,0 1 0,0 0 0,0 0 0,0 0 0,-1 1 0,9 1 0,-11-1-48,0 0-1,0 1 1,0-1-1,0 1 1,0-1-1,0 1 1,0 0-1,-1 0 1,1 0-1,-1 1 1,1-1-1,-1 1 1,3 3-1,1 3 28,0 1 0,8 17 1,-10-18-24,0 0 0,1-1 0,10 14 0,-14-21-21,-1 0 0,1 0 0,0 0 0,0-1 0,0 1 0,-1 0 0,1-1 0,0 1 0,0 0-1,0-1 1,0 1 0,0-1 0,0 0 0,0 1 0,0-1 0,0 0 0,0 1 0,0-1 0,1 0 0,-1 0 0,0 0 0,0 0 0,0 0 0,0 0 0,0 0 0,2-1-1,0 0-36,-1 0 0,1-1-1,-1 1 1,1-1 0,-1 1-1,0-1 1,1 0-1,-1 0 1,0 0 0,2-3-1,5-7-184,0 0 0,-1-1 0,7-14 0,-13 24 204,44-99-58,-33 75-255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122 334 18876,'-1'-2'122,"1"1"-1,-1 0 1,0 0-1,0 0 1,0 0 0,0 0-1,0 0 1,0 0-1,0 0 1,0 0 0,-1 0-1,1 0 1,0 1-1,0-1 1,-1 0-1,1 1 1,0-1 0,-1 1-1,1 0 1,-1-1-1,1 1 1,-3 0 0,2 0 1,0 1 1,0-1 0,-1 1-1,1-1 1,0 1-1,0 0 1,0 0 0,0 0-1,0 0 1,0 0 0,0 1-1,0-1 1,-1 2 0,-3 3 82,0 0 1,0 1-1,1 0 1,0 0-1,0 0 1,-5 12-1,6-11-122,1 0 0,0 0 0,1 0 0,-1 1 0,2 0 0,-2 14 0,3-21-65,0 0 0,0 1 0,0-1 0,0 0 1,0 0-1,1 0 0,-1 0 0,1 0 0,0 0 0,-1 0 1,1 0-1,0 0 0,0 0 0,2 2 0,-2-3 2,0 0-1,0 0 0,1 0 1,-1 0-1,0 0 1,1-1-1,-1 1 0,1 0 1,-1-1-1,1 1 0,-1-1 1,1 1-1,-1-1 0,1 0 1,-1 0-1,1 0 0,0 0 1,-1 0-1,1 0 1,-1 0-1,4-1 0,2 0 36,0-1 1,0 0-1,1 0 0,-1-1 0,-1 0 0,11-6 1,41-28 204,-28 16-126,-2 3-27,-18 10-89,2 0 0,-1 0 0,1 2 0,0-1 1,0 2-1,1 0 0,16-5 0,-27 9-19,0 1-1,0 0 1,-1 0-1,1 0 1,0 0-1,0 1 1,-1-1-1,1 0 1,0 1-1,0-1 1,-1 1-1,1-1 1,-1 1-1,1 0 1,0 0-1,-1 0 1,2 1-1,20 23 17,-21-22-7,0 0 0,1 0 1,-1 0-1,1-1 1,-1 1-1,1-1 0,0 0 1,3 3-1,-5-5-1,1 1 0,-1-1 0,1 1-1,-1-1 1,1 0 0,-1 0 0,1 0 0,-1 0 0,1 0-1,-1 0 1,1 0 0,-1 0 0,1-1 0,-1 1 0,1 0-1,-1-1 1,1 0 0,-1 1 0,0-1 0,1 0 0,-1 1-1,0-1 1,0 0 0,2-2 0,13-10 63,-1-1 0,-1 0 0,-1-1 0,0-1 0,21-34 0,-19 28-49,1 0 0,24-25 0,-50 96-175,10-48 155,-1 1 0,1-1 0,0 0 0,-1 1 0,1-1 0,0 1 0,0-1 1,0 0-1,0 1 0,0-1 0,0 1 0,0-1 0,1 0 0,-1 1 0,0-1 1,1 0-1,-1 1 0,1-1 0,-1 0 0,1 1 0,0-1 0,0 0 0,-1 0 1,1 0-1,0 0 0,1 1 0,0-1 5,0-1 0,0 1 0,0-1 0,0 1 0,0-1 0,0 0 0,0 0 0,0 0 1,0 0-1,0-1 0,0 1 0,0 0 0,0-1 0,0 1 0,0-1 0,0 0 0,0 0 0,-1 1 0,3-3 0,25-12 40,-1-2 0,-1-2 0,45-38 0,-23 18-205,-49 38 153,0 1 0,0 0 0,1 0 0,-1 0 1,0 0-1,0 0 0,0 0 0,0-1 0,0 1 0,0 0 1,0 0-1,1 0 0,-1 0 0,0 0 0,0 0 1,0 0-1,0 0 0,1 0 0,-1 0 0,0 0 0,0-1 1,0 1-1,0 0 0,0 0 0,1 0 0,-1 0 1,0 0-1,0 0 0,0 1 0,0-1 0,1 0 0,-1 0 1,0 0-1,0 0 0,0 0 0,0 0 0,1 0 1,-1 0-1,0 0 0,0 0 0,0 0 0,0 0 0,0 1 1,0-1-1,1 0 0,-1 0 0,0 12-134,-9 26 17,5-20 78,3-15 46,1-1 0,-1 0 1,1 1-1,0-1 0,0 1 1,0-1-1,0 0 0,0 1 1,0-1-1,1 1 0,-1-1 1,1 0-1,0 1 1,-1-1-1,1 0 0,0 0 1,1 1-1,-1-1 0,0 0 1,3 2-1,-2-2 9,0 0 1,0 0-1,1-1 0,-1 0 1,1 1-1,0-1 0,-1 0 1,1 0-1,0 0 0,0-1 1,-1 1-1,1-1 0,0 1 1,0-1-1,0 0 0,0 0 1,3-1-1,8 0 36,0-1 1,0-1-1,0 0 0,-1-1 0,24-9 1,63-37 89,-82 40-130,-7 5 5,8-5-28,-1 0-1,32-25 0,-46 32 26,-1 1-1,1-1 1,-1-1 0,0 1-1,0 0 1,0-1 0,0 1 0,-1-1-1,1 0 1,-1 0 0,0 0-1,0 0 1,-1-1 0,1 1-1,-1 0 1,0-1 0,0 1 0,-1 0-1,1-8 1,-1 11-2,1 0 0,-1 0 0,0 1 0,0-1 0,0 0 1,-1 0-1,1 0 0,0 0 0,0 0 0,0 0 0,-1 1 0,1-1 0,0 0 0,-1 0 0,1 0 0,-1 1 1,1-1-1,-1 0 0,1 0 0,-1 1 0,1-1 0,-1 1 0,0-1 0,1 0 0,-1 1 0,0-1 0,1 1 0,-1 0 1,0-1-1,0 1 0,0-1 0,1 1 0,-1 0 0,0 0 0,0 0 0,0-1 0,0 1 0,0 0 0,-1 0 0,0 1 0,1-1 0,0 0-1,-1 1 1,1 0 0,0-1-1,0 1 1,0 0 0,-1-1-1,1 1 1,0 0 0,0 0-1,0 0 1,0 0-1,0 0 1,0 0 0,1 0-1,-1 1 1,0-1 0,0 0-1,1 0 1,-1 1 0,1-1-1,-1 0 1,1 1 0,-1 2-1,1-1-11,0 0 1,0 0-1,0 0 0,0 0 1,0 1-1,1-1 0,0 0 1,-1 0-1,1 0 0,0 0 1,1 0-1,-1 0 0,0 0 1,1-1-1,-1 1 0,1 0 1,0-1-1,0 1 0,0-1 1,1 0-1,-1 0 0,4 4 1,-4-5-119,0 0 0,0 1 1,0-1-1,0 0 0,0 0 1,0 0-1,0 0 1,0 0-1,0 0 0,1-1 1,-1 1-1,0-1 0,0 1 1,1-1-1,-1 0 1,0 0-1,1 0 0,-1 0 1,0 0-1,1-1 0,-1 1 1,0-1-1,0 0 1,0 1-1,1-1 0,-1 0 1,0 0-1,0 0 0,0-1 1,0 1-1,2-2 1,-3 1 39,1 1 0,-1-1 0,0 0-1,0 0 1,0 1 0,0-1 0,0 0 0,0 0 0,0 0 0,-1 0 0,1 0 0,-1 0 0,1 0 0,-1 0 0,0-1 0,0 1 0,0 0 0,0-3 0,-4-37-929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22621,'-4'0'1632,"4"-2"-2144,3 0 1272,1-3-392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17988,'1'0'54,"-1"-1"0,0 1 0,0 0 1,0 0-1,0 0 0,0 0 0,0 0 0,0 0 0,0 0 1,1 0-1,-1 0 0,0-1 0,0 1 0,0 0 0,0 0 1,0 0-1,1 0 0,-1 0 0,0 0 0,0 0 0,0 0 1,0 0-1,0 0 0,1 0 0,-1 0 0,0 0 0,0 0 1,0 0-1,0 0 0,0 0 0,1 0 0,-1 0 0,0 1 1,0-1-1,0 0 0,0 0 0,0 0 0,0 0 0,1 0 1,-1 0-1,0 0 0,0 1 0,2 8 1032,-2 23-324,-1-19 27,-1 87 789,0 116-304,4-168-1071,2 1 0,15 67 0,-16-103-163,0-1-1,1 0 1,0 0 0,1 0 0,7 12-1,-11-21-29,0-1 0,1 0 0,-1 0-1,0 0 1,1 0 0,-1 0 0,1-1-1,0 1 1,-1 0 0,1-1 0,0 1-1,0-1 1,0 0 0,0 1-1,0-1 1,0 0 0,1 0 0,-1-1-1,0 1 1,1 0 0,-1-1 0,0 1-1,1-1 1,-1 0 0,0 0 0,1 0-1,-1 0 1,1 0 0,-1 0-1,0-1 1,1 1 0,-1-1 0,4-1-1,4-3 21,0 0 0,-1 0 0,0-1-1,0 0 1,-1-1 0,15-14-1,43-53 130,-49 53-107,0 1 2,-4 4-13,0 1 0,1 0 1,24-20-1,-38 34-39,1 1 1,0-1 0,0 1-1,0-1 1,0 1-1,-1-1 1,1 1-1,0-1 1,0 1-1,0 0 1,0-1-1,0 1 1,0 0-1,0 0 1,0 0 0,0 0-1,0 0 1,2 0-1,-3 0 0,1 0-1,-1 1 1,1-1-1,-1 0 1,1 1-1,-1-1 1,1 1-1,-1-1 1,1 0-1,-1 1 1,0-1-1,1 1 1,-1-1-1,1 1 1,-1 0-1,0-1 1,0 1-1,1-1 0,-1 1 1,0 0-1,0 0 1,1 4 6,0 1 0,-1 0 0,1-1 1,-2 12-1,1-12-2,-14 107-788,16-103-338,4-12-309,5-12-773,20-49 25,-10 23 837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16668,'-5'22'1552,"3"5"-1264,2-1-384,6-2 528,11-6-928,6-4 248,11-10 72,5-2-184,6-5-192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160 201 16836,'8'7'1143,"15"10"2234,-14-18-1446,-5-13-55,-4 12-1819,1-1-1,-1 0 1,0 1 0,0-1 0,-1 0 0,1 0 0,0 1 0,-1-1-1,0 0 1,1 1 0,-1-1 0,0 1 0,0-1 0,-1 1 0,1-1-1,0 1 1,-1 0 0,0 0 0,1 0 0,-1-1 0,0 2 0,0-1-1,0 0 1,0 0 0,-1 1 0,1-1 0,0 1 0,-1-1 0,1 1-1,-1 0 1,1 0 0,-1 0 0,1 1 0,-1-1 0,0 1 0,0-1-1,1 1 1,-1 0 0,0 0 0,1 0 0,-1 0 0,0 0 0,0 1-1,1-1 1,-1 1 0,1 0 0,-1 0 0,-2 1 0,-3 2-61,0 0 1,1 1 0,-1-1-1,1 2 1,1-1 0,-1 1 0,1 0-1,-1 0 1,2 1 0,-1 0-1,1 0 1,0 0 0,0 0-1,1 1 1,0 0 0,1 0-1,0 0 1,0 0 0,0 1 0,-2 13-1,5-20 3,0 0-1,0 0 1,0-1-1,0 1 1,0 0-1,1 0 0,-1 0 1,0 0-1,1-1 1,-1 1-1,1 0 1,0 0-1,0-1 1,-1 1-1,1 0 0,0-1 1,0 1-1,1-1 1,-1 1-1,0-1 1,0 0-1,1 0 1,-1 1-1,1-1 1,-1 0-1,1 0 0,-1 0 1,1 0-1,0-1 1,-1 1-1,1 0 1,0-1-1,0 1 1,0-1-1,-1 0 0,1 1 1,0-1-1,4 0 1,5 0-7,0 0 1,1-1-1,-1 0 0,21-5 1,35-12-7,-45 11 9,1 1-1,-1 1 1,1 1-1,0 1 0,25 0 1,-43 3 21,-1 1 0,0-1 1,0 1-1,0-1 0,0 1 0,0 0 1,0 1-1,0-1 0,0 1 0,0 0 0,-1 0 1,1 0-1,-1 0 0,1 0 0,-1 1 1,0 0-1,0-1 0,0 1 0,0 0 0,0 1 1,-1-1-1,0 0 0,1 1 0,-1 0 1,0-1-1,-1 1 0,1 0 0,-1 0 0,2 7 1,-14-249 1070,11 238-1088,0-1 0,0 0 1,0 0-1,0 0 0,0 0 1,0 0-1,0 0 0,0 0 1,0 0-1,0 1 0,0-1 1,1 0-1,-1 0 0,0 0 1,1 0-1,-1 1 0,1-1 1,-1 0-1,1 0 0,-1 1 1,1-1-1,0 0 0,-1 1 1,1-1-1,0 1 0,0-2 1,1 2-6,1 0 0,-1-1 0,0 1 0,0 0 0,1 0 0,-1 0 1,0 0-1,5 1 0,2 0-9,144 1-95,-54-3 63,-95 1 44,1 0 0,-1 0 0,0 1 0,1-1 1,-1 1-1,1 0 0,-1 0 0,0 1 0,0 0 0,6 2 1,-8-2 0,0-1 0,0 1 0,0 0 1,-1-1-1,1 1 0,-1 0 0,1 0 1,-1 0-1,1 0 0,-1 0 1,0 0-1,0 0 0,0 1 0,-1-1 1,1 0-1,0 1 0,-1-1 0,1 0 1,-1 1-1,0-1 0,0 4 1,-1 7 1,0 1 1,-1-1 0,0 1 0,-8 24 0,0 0 29,21-89-80,-2-1 0,-3 1 0,0-58 0,-5 108-133,-1 0 0,1 0 0,-1 0 0,1 0-1,0 0 1,-1 0 0,1 0 0,0 0 0,0 1 0,-1-1 0,1 0-1,0 0 1,0 1 0,0-1 0,0 1 0,0-1 0,0 1 0,0-1-1,1 1 1,14-10-661,-1-3 78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19436,'-58'17'1899,"22"-6"-726,-35 15 0,60-21-980,1 0 1,0 0-1,0 1 0,0 0 0,1 1 0,0 0 1,-14 15-1,21-20-177,0 0 0,0 0 0,1 1 0,-1-1 0,0 1 1,1-1-1,-1 1 0,1 0 0,0-1 0,0 1 0,0 0 0,0 0 1,1 0-1,-1 3 0,1-5-15,0 1 0,0-1 1,1 1-1,-1-1 0,0 0 0,1 1 0,-1-1 1,1 0-1,0 0 0,0 1 0,-1-1 1,1 0-1,0 0 0,0 0 0,0 0 0,0 0 1,0 0-1,0 0 0,0 0 0,1 0 1,-1-1-1,0 1 0,0 0 0,1-1 0,-1 1 1,0-1-1,1 1 0,-1-1 0,0 0 1,2 1-1,26 4 3,0 0 0,0-2 1,0-1-1,32-3 0,44 4 1,-104-3-5,15 1-1,0 1 0,0 0 0,0 1 0,0 0 0,-1 1 0,18 8-1,-32-12 3,0 1-1,0-1 0,0 1 1,0-1-1,0 1 0,0 0 1,0-1-1,0 1 0,0 0 0,0 0 1,0 0-1,0 0 0,-1-1 1,1 1-1,0 0 0,-1 1 0,1-1 1,-1 0-1,1 0 0,-1 0 1,1 0-1,-1 0 0,0 0 1,0 1-1,1-1 0,-1 0 0,0 0 1,0 0-1,0 1 0,0-1 1,-1 0-1,1 0 0,0 0 0,0 0 1,-1 1-1,1-1 0,-1 0 1,1 0-1,-1 0 0,1 0 1,-2 1-1,-1 4 11,-1-2 1,0 1-1,0 0 0,0-1 1,-1 0-1,-8 7 0,-4 0-53,0 0-1,0-1 0,-1-1 0,0-1 0,-1 0 0,0-1 0,0-1 0,0-1 0,-26 4 0,44-9-15,-30 0-655,30 0 699,1 0 0,-1 0 0,1 0-1,-1 0 1,0 0 0,1-1 0,-1 1 0,0 0 0,1 0-1,-1-1 1,1 1 0,-1 0 0,0-1 0,1 1-1,-1-1 1,1 1 0,-1-1 0,1 1 0,0-1-1,-1 1 1,1-1 0,-1 1 0,1-1 0,0 1 0,0-1-1,-1 0 1,1 1 0,0-1 0,0 0 0,0 1-1,-1-1 1,1 0 0,0 1 0,0-1 0,0 0 0,0 1-1,0-1 1,0 0 0,1 1 0,-1-1 0,0 1-1,0-1 1,1-1 0,10-20-390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105 575 18468,'7'-6'583,"-6"5"-483,1 0 0,-1 0 0,0-1 0,1 1 0,-1 0 1,0 0-1,0-1 0,1 1 0,-1-1 0,0 1 1,0-1-1,-1 1 0,1-1 0,0 0 0,-1 1 1,2-3-1,-2 4-92,-1 0 1,1 0 0,0 0 0,0-1-1,0 1 1,0 0 0,0 0-1,0 0 1,0 0 0,0 0 0,0 0-1,0 0 1,0 0 0,-1 0-1,1 0 1,0-1 0,0 1 0,0 0-1,0 0 1,0 0 0,0 0-1,0 0 1,-1 0 0,1 0 0,0 0-1,0 0 1,0 0 0,0 0-1,0 0 1,0 0 0,-1 0 0,1 0-1,0 0 1,0 0 0,0 0-1,0 0 1,0 0 0,0 0 0,0 0-1,-1 0 1,1 1 0,0-1-1,0 0 1,0 0 0,0 0 0,0 0-1,0 0 1,0 0 0,0 0-1,0 0 1,-1 0 0,1 0 0,0 1-1,0-1 1,0 0 0,0 0-1,0 0 1,0 0 0,0 1 0,-8 6 321,0 0 0,0 1 1,0 0-1,1 0 0,1 1 1,-1 0-1,-8 18 1,4-7-45,2 0 0,-14 42 1,19-49-198,1 1 0,0-1 0,1 1 1,1 0-1,-1 18 0,2-29-63,1 1 0,-1 0 0,1-1-1,0 1 1,0-1 0,0 1 0,0-1 0,0 1 0,1-1 0,-1 0-1,3 4 1,-2-5-7,0 0-1,-1-1 1,1 1-1,0 0 1,0-1-1,0 1 1,0-1-1,0 0 1,0 0 0,1 1-1,-1-2 1,0 1-1,0 0 1,1 0-1,-1-1 1,1 1-1,-1-1 1,4 1-1,1-1 5,0-1 0,1 0 0,-1 0 0,0 0 0,0-1 0,0 0 0,0 0 0,0-1 0,0 1 0,0-2 0,-1 1 0,1-1 0,-1 0 0,6-5 0,10-8 50,-1-2 0,26-28 0,-18 14-38,-2-2-1,-1 0 1,-2-2 0,-1 0-1,-2-2 1,-2 0-1,-1-1 1,-2-1-1,-2-1 1,-2 0 0,-2-1-1,6-45 1,-13 63-46,-1 0 1,-2-28 0,0 46 3,-1 0 1,0-1 0,0 1 0,-1 0 0,1 0-1,-2 0 1,1 1 0,-1-1 0,0 0 0,0 1 0,-8-11-1,10 15 5,-1 0-1,0 0 0,0 0 0,0 0 0,-1 0 0,1 0 0,0 1 0,-1-1 1,1 1-1,-1-1 0,1 1 0,-1 0 0,1 0 0,-1 0 0,0 1 1,0-1-1,1 0 0,-1 1 0,0 0 0,0 0 0,0 0 0,0 0 0,1 0 1,-1 1-1,0-1 0,0 1 0,0-1 0,1 1 0,-6 2 0,-1 2 4,0-1 1,0 1-1,1 1 0,0-1 0,0 1 0,0 1 0,-9 9 0,3-1 17,0 0 0,1 1 0,1 1 0,0 0 0,-17 34 0,26-44-11,0-1 0,0 1 0,1 0 0,0 0 0,0 0 0,0 0 0,1 1 1,0-1-1,1 0 0,-1 1 0,1-1 0,1 0 0,0 1 0,0-1 0,0 0 0,1 1 0,0-1 0,0 0 0,5 10 0,12 13-38,1-1-1,1-1 1,35 35-1,-25-29-207,29 42-1,-45-53-347,13 31 1,10 15-1098,-24-53 1187,4-14-91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68 19148,'-4'0'427,"1"0"0,0-1 0,0 1 0,0 1 1,-1-1-1,1 0 0,-5 2 0,-11 2 1021,7-1-1007,1-1 0,-1 0 0,0-1 0,-1 0 0,-17-1 0,30 0-442,0 0 1,0 0-1,-1 0 1,1 0-1,0 0 1,0-1-1,0 1 1,0 0-1,0 0 0,0 0 1,0 0-1,-1 0 1,1 0-1,0 0 1,0 0-1,0 0 0,0 0 1,0 0-1,0 0 1,0 0-1,-1 0 1,1 1-1,0-1 0,0 0 1,0 0-1,0 0 1,0 0-1,0 0 1,0 0-1,0 0 1,0 0-1,-1 0 0,1 0 1,0 0-1,0 0 1,0 0-1,0 1 1,0-1-1,0 0 0,0 0 1,0 0-1,0 0 1,0 0-1,0 0 1,0 0-1,0 0 0,0 1 1,0-1-1,0 0 1,0 0-1,0 0 1,0 0-1,0 0 1,0 0-1,0 0 0,0 1 1,5 7-20,9 7-15,-7-10 35,-1 0-1,1 0 1,0-1-1,0 0 0,0 0 1,1 0-1,-1-1 1,1 0-1,0-1 0,0 0 1,0 0-1,0 0 1,0-1-1,0 0 0,0-1 1,1 0-1,-1 0 1,0-1-1,0 0 1,13-3-1,6-5 5,0-1 0,0-1 0,-2-1 0,40-26 0,41-18 23,-100 54-19,0-1 0,0 1 0,0 0 0,0 1 0,1 0 0,-1 0 0,10-1 0,-15 2 3,1 0 0,0 1 0,0-1 0,-1 0 0,1 1 0,0-1 0,-1 1 0,1-1 0,0 1-1,-1 0 1,1-1 0,-1 1 0,1 0 0,-1 0 0,1 0 0,-1 0 0,0 1 0,0-1 0,1 0 0,-1 1-1,0-1 1,0 0 0,0 1 0,-1-1 0,1 1 0,0 0 0,0-1 0,-1 1 0,1-1 0,-1 1 0,1 2-1,1 10 90,5 13 136,-7-25-228,1-1 1,-1 0 0,1 0 0,-1 0 0,1 0-1,0 0 1,0 0 0,0 0 0,-1-1 0,1 1-1,0 0 1,0 0 0,0-1 0,0 1 0,0 0 0,1-1-1,-1 1 1,0-1 0,0 1 0,2-1 0,7 2-13,0-2 0,-1 1 0,1-1 1,0-1-1,0 0 0,-1 0 0,14-4 1,-12 2-45,1 1 1,-1 1 0,1 0-1,21 0 1,-23 5-1356,-19 0-810,-20 2 349,10-6 882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26318,'3'-25'74,"1"-32"1,-3 30 80,-1 24-124,-1 9-56,-2 123-205,3-101 255,1-1 0,5 37 0,-2-42 0,18 101 144,-19-112-147,1 1 0,0 0 0,1-1 0,0 1 0,1-1 0,0-1 0,0 1 0,9 10-1,-12-18-6,-1-1 0,1 1 0,-1-1 0,1 0 0,0 1 0,0-1 0,-1 0 0,2-1 0,-1 1 0,0 0 0,0-1 0,0 0 0,1 0 0,-1 0 0,1 0 0,-1 0-1,1-1 1,-1 1 0,1-1 0,-1 0 0,1 0 0,-1-1 0,1 1 0,-1-1 0,1 1 0,-1-1 0,6-2 0,1-1 35,0-1 0,0 0-1,-1-1 1,0 0 0,0 0 0,0-1 0,14-15 0,7-9 118,-2-2 1,-2-1 0,39-63-1,-29 33 52,37-91 1,-69 146-249,5-11-145,-1 0 0,0 0-1,-2-1 1,0 0-1,-2-1 1,3-23-1,-9 27-619,2 17 773,0 1-1,-1 0 0,1 0 1,0-1-1,0 1 0,0 0 1,0-1-1,-1 1 0,1 0 0,0 0 1,0-1-1,-1 1 0,1 0 1,0 0-1,0 0 0,-1-1 1,1 1-1,0 0 0,-1 0 1,1 0-1,0 0 0,-1 0 0,1 0 1,0 0-1,-1 0 0,1-1 1,-1 1-1,-1 1-28,0 0 0,1 0-1,-1 0 1,0 0 0,0 0 0,1 0 0,-1 0 0,1 0-1,-1 0 1,1 1 0,-1-1 0,1 1 0,0-1 0,-2 4-1,-18 27-622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15211,'3'1'278,"0"1"-1,0-1 0,1 1 1,-1-1-1,0 0 1,1 0-1,-1 0 0,1-1 1,-1 1-1,1-1 0,-1 0 1,1 0-1,-1 0 1,1-1-1,-1 1 0,4-2 1,9-1 900,0-2 1,20-9 0,7-1 771,173-42-769,-209 55-1179,1 0 1,-1 1 0,1 0-1,-1 0 1,1 1-1,7 0 1,-11 0 7,0 1-1,-1 0 1,1 0 0,-1 0 0,1 0-1,-1 1 1,1-1 0,-1 1-1,0 0 1,0 0 0,1 0 0,-1 0-1,-1 1 1,4 2 0,-5-4 7,-1 0 0,1-1 1,-1 1-1,1-1 1,-1 1-1,1-1 0,0 1 1,-1-1-1,1 1 1,0-1-1,-1 0 0,1 1 1,0-1-1,-1 0 1,1 1-1,0-1 0,0 0 1,-1 0-1,1 0 0,0 0 1,0 0-1,0 0 1,-1 0-1,1 0 0,0 0 1,0 0-1,-1 0 1,3-1-1,-2 0 18,0 0 1,1 0-1,-1 0 1,0 0-1,0-1 1,0 1-1,0 0 1,0-1-1,0 1 1,0-1-1,0 1 0,0-3 1,3-6 123,-1 1 1,-1-1-1,3-16 1,-4 12-85,0-1 1,-1 1 0,-1-1-1,0 1 1,-1-1-1,0 1 1,-2 0 0,1 0-1,-2 0 1,0 0-1,0 1 1,-1 0 0,-1 0-1,0 0 1,-11-13-1,17 24-118,-1 0-1,0-1 0,0 1 1,1 0-1,-2 0 0,1 0 1,0 1-1,0-1 0,0 0 1,-1 1-1,-3-2 0,5 5-893,5 7 262,9 6-573,-5-7 758,2-1 0,-1-1 0,1 1 0,-1-2 0,2 1 0,-1-2 0,1 1 0,-1-1 0,1-1 0,15 4 0,12-3-638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114 684 15155,'1'-1'77,"-1"0"-1,0 1 1,0-1-1,0 1 1,0-1-1,0 1 1,0-1-1,0 0 0,0 1 1,0-1-1,0 1 1,0-1-1,0 1 1,0-1-1,-1 1 1,1-1-1,0 1 1,0-1-1,-1 0 1,1 1-1,0 0 1,-1-1-1,1 1 1,0-1-1,-1 1 1,1-1-1,-1 1 0,1 0 1,-1-1-1,1 1 1,0 0-1,-2-1 1,1 1 24,0 1 0,0-1 1,-1 0-1,1 1 0,0-1 0,0 1 1,0-1-1,0 1 0,0-1 0,0 1 1,0 0-1,0 0 0,0-1 0,-1 2 0,-30 37 2033,25-29-1900,0 1-1,0 0 1,2 0 0,-1 1-1,1 0 1,1 0-1,0 0 1,0 0 0,1 1-1,1-1 1,0 1-1,0 23 1,2-35-212,0 0 0,0 0 1,0 0-1,1 0 0,-1 1 0,0-1 1,0 0-1,0 0 0,1 0 1,-1 0-1,1 0 0,-1 0 0,1 0 1,-1 0-1,1 0 0,0 0 0,-1 0 1,1 0-1,0 0 0,0 0 1,-1-1-1,1 1 0,0 0 0,0-1 1,2 2-1,-1-2 7,-1 0 0,1 1 0,0-1 1,-1 0-1,1-1 0,-1 1 0,1 0 0,0 0 0,-1-1 1,1 1-1,0-1 0,-1 1 0,1-1 0,-1 0 1,3-1-1,4-3 46,0 0 0,-1-1 0,0 0 0,0 0 0,9-11 0,-1-2 34,-1-2 0,0 0-1,-2 0 1,0-1 0,11-31-1,33-120 110,-55 168-221,-6 31-24,2 0 0,0-1-1,2 34 1,1-52 21,-1 3 5,2 0 1,-1 0-1,1 0 0,1 0 0,4 19 0,-5-27 4,-1 0 0,1 0 0,0 0 0,0-1 1,-1 1-1,1 0 0,0-1 0,0 1 0,1-1 0,-1 1 0,0-1 0,0 0 1,1 1-1,-1-1 0,1 0 0,-1 0 0,1 0 0,-1 0 0,1 0 0,0 0 1,-1-1-1,1 1 0,0 0 0,0-1 0,0 0 0,-1 1 0,1-1 0,0 0 1,0 0-1,0 0 0,0 0 0,0 0 0,-1 0 0,1-1 0,0 1 0,0 0 1,0-1-1,-1 0 0,1 1 0,3-3 0,5-1 12,-1-2 1,1 0-1,-1 0 0,0 0 1,-1-1-1,1 0 1,-1-1-1,-1 0 0,9-10 1,57-87 89,-44 58-67,-3-2 0,-2 0-1,-2-2 1,30-103 0,-44 118-54,-8 35 15,0 1 0,1-1 0,-1 1 0,0 0 0,0-1 1,0 1-1,0-1 0,0 1 0,0-1 0,0 0 0,0 1 0,0-1 0,0 1 0,0-1 0,0 1 0,0-1 0,-1 1 0,1 0 0,0-1 0,0 1 0,0-1 0,-1 1 1,1-1-1,0 1 0,-1-1 0,0 1 0,1 0 1,-1 0 0,1 0-1,-1 1 1,1-1 0,-1 0-1,1 0 1,-1 1 0,1-1-1,-1 0 1,1 0 0,0 1-1,-1-1 1,1 1 0,-1-1-1,1 0 1,0 1 0,-1-1-1,1 1 1,0-1 0,0 1-1,-1 0 1,-8 16-6,0 0-1,2 1 0,0 0 1,-8 30-1,5-16-1,-9 32 41,-15 89 0,28-119-1,3 0-1,1 1 0,1-1 0,6 51 1,-4-78-25,0 0 0,1 0 0,0 0 0,0 0 0,1 0 0,-1 0 0,2-1 1,-1 1-1,7 8 0,-9-13-5,1 0-1,-1 0 1,0-1 0,1 1-1,-1-1 1,1 1 0,0-1-1,0 1 1,-1-1 0,1 0-1,0 0 1,0 0 0,0 0-1,0 0 1,0-1 0,1 1-1,-1 0 1,0-1 0,0 0-1,0 1 1,0-1 0,1 0-1,-1 0 1,0 0 0,0-1-1,0 1 1,1 0 0,-1-1-1,0 1 1,0-1 0,0 0 0,0 0-1,0 0 1,0 0 0,0 0-1,1-2 1,3 0 0,-1-1 1,-1-1-1,1 1 0,0-1 1,-1 0-1,0 0 0,0 0 1,-1 0-1,0-1 0,4-6 1,3-10 1,10-31 0,-13 32-3,179-633 48,-177 617-52,0 0-5,-9 32 7,-6 19 0,-16 50 4,4 1 0,2 1 1,3 0-1,3 1 1,2 1-1,3 100 1,6-155 4,0 0 0,0 0 1,4 13-1,-5-26-7,0 0 1,0 1-1,0-1 1,0 0-1,1 1 1,-1-1-1,0 0 1,0 1-1,0-1 0,0 0 1,0 0-1,0 1 1,0-1-1,1 0 1,-1 0-1,0 1 1,0-1-1,0 0 0,1 0 1,-1 1-1,0-1 1,0 0-1,1 0 1,-1 0-1,0 1 1,1-1-1,-1 0 1,1 0-1,3-7 29,1-14 11,-1-46 96,-4 1 0,-11-98 0,32 190-142,-13-18 6,0 1 0,1-1 1,0 0-1,0 0 1,1-1-1,0-1 1,0 0-1,1 0 0,-1-1 1,1 0-1,1-1 1,-1 0-1,1-1 0,-1 0 1,1-1-1,0 0 1,0-1-1,0 0 0,0-1 1,0 0-1,-1-1 1,20-4-1,-17 3 15,0-1 0,0-1 0,-1 0 0,1-1 0,-1 0 0,0-1 0,0-1 0,-1 0 1,0-1-1,0 0 0,0 0 0,-1-1 0,-1-1 0,0 0 0,0-1 0,-1 1 0,0-2 0,13-21 0,-21 30-9,1 0 0,-1 0 0,0 0-1,0 0 1,0 0 0,0 0 0,-1 0 0,1 0 0,-1 0 0,1 0-1,-1 0 1,0-1 0,-1-5 0,0 7-5,1 1 0,-1 0 0,0-1 0,1 1 0,-1-1 0,0 1 1,0 0-1,1 0 0,-1-1 0,0 1 0,-1 0 0,1 0 0,0 0 0,0 0 0,0 0 0,0 0 1,-1 1-1,1-1 0,-1 0 0,1 0 0,0 1 0,-1-1 0,1 1 0,-1 0 0,1-1 0,-1 1 0,1 0 1,-1 0-1,-2 0 0,-4 0 1,0 1 0,0 0 0,0 0 0,0 1 0,0 0 1,1 1-1,-1-1 0,0 1 0,1 1 0,0-1 0,-7 6 0,3-2 1,1 0 0,0 0 0,0 1 0,1 1 0,0-1 0,-12 16 0,18-19-9,0 0-1,0-1 1,0 1-1,1 0 1,-1 0-1,1 0 1,0 1 0,1-1-1,0 0 1,-1 1-1,2-1 1,-1 1-1,1 0 1,-1-1 0,2 9-1,0-10-7,0 0 1,0 0-1,0 0 0,0-1 0,0 1 1,1 0-1,0-1 0,0 1 0,0-1 1,0 0-1,0 0 0,1 0 0,-1 0 1,1 0-1,0 0 0,0-1 1,0 1-1,0-1 0,1 0 0,-1 0 1,0 0-1,7 2 0,-5-2-148,0-1 0,1 1 1,-1-1-1,1 0 0,8 0 0,-13-1 129,0 0 1,0 0-1,-1 0 0,1 0 1,0-1-1,0 1 0,0 0 1,0 0-1,-1 0 0,1-1 1,0 1-1,0 0 0,0-1 1,-1 1-1,1 0 0,0-1 1,1-1-1,-2 2 20,0-1 0,0 0 1,0 1-1,0-1 0,0 0 0,0 1 1,0-1-1,0 0 0,0 1 0,0-1 1,0 0-1,0 1 0,0-1 0,0 0 1,-1 1-1,1-1 0,0 0 0,-1 1 1,1-1-1,0 1 0,-1-1 0,1 0 1,-1 1-1,1-1 0,-1 1 0,0-1 1,-20-19-405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19108,'2'-13'1760,"11"8"-1624,10-3-240,1 3 793,6 5-225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18204,'1'26'1728,"1"10"-1264,1 9-232,-1 7 673,6 8-417,-1-2-192,3-7-728,4-5 1568,2-20-1064,4-16-24,1-33 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208 184 15147,'-9'5'403,"0"1"-1,1-1 0,-1 2 1,1-1-1,-13 14 1,10-10-41,-5 6 7,0 0 1,1 0 0,1 2-1,1 0 1,1 0-1,0 1 1,-17 38-1,28-55-351,0 1 0,1-1 0,-1 1-1,0-1 1,1 0 0,-1 1-1,1-1 1,0 1 0,0-1-1,0 1 1,0-1 0,0 1 0,1-1-1,-1 1 1,1-1 0,1 5-1,-1-6-5,0 1-1,0-1 1,0 0-1,0 1 1,1-1-1,-1 0 0,0 0 1,1 0-1,-1 1 1,1-1-1,-1-1 1,1 1-1,-1 0 0,1 0 1,0-1-1,-1 1 1,1-1-1,0 1 1,0-1-1,0 0 1,-1 1-1,1-1 0,0 0 1,3-1-1,3 1 29,1-2 1,0 1-1,-1-1 0,0 0 0,1-1 0,-1 0 0,0 0 0,0-1 1,0 0-1,-1-1 0,0 1 0,1-1 0,-2-1 0,1 1 0,8-10 1,2-3 92,-1 0 0,-1 0 0,-1-1 0,17-31 1,-19 28 12,-1-1 1,-1 0 0,-1 0-1,-1-1 1,-2 0 0,0-1-1,-1 1 1,2-37 0,-9 24 54,2 37-195,0-1 0,0 0 0,0 1-1,0-1 1,0 0 0,-1 1 0,1-1-1,0 1 1,0-1 0,-1 0 0,1 1 0,0-1-1,-1 1 1,1-1 0,-1 1 0,1-1 0,-1 1-1,1-1 1,-1 1 0,1 0 0,-2-1-1,2 1-2,-1 0-1,1 0 1,-1 0-1,1 0 0,-1 1 1,1-1-1,-1 0 0,1 0 1,-1 0-1,1 1 1,-1-1-1,1 0 0,0 1 1,-1-1-1,1 0 0,-1 1 1,1-1-1,0 1 1,-1-1-1,1 0 0,0 1 1,0-1-1,-1 1 0,1-1 1,0 1-1,0-1 0,0 1 1,-1 0-1,-8 22 14,0 0 1,2 1-1,-9 47 0,9-24 18,-1 57 1,8-100-30,1 75 81,-1-72-58,1 1 0,0-1 0,1 1 0,0-1 0,0 0 0,0 0 1,1 0-1,4 8 0,-6-14-9,0 1 1,0 0-1,0-1 1,0 1 0,0-1-1,1 1 1,-1-1-1,0 1 1,1-1-1,-1 0 1,1 0 0,0 0-1,-1 0 1,1 0-1,0 0 1,-1 0 0,1 0-1,0-1 1,0 1-1,0-1 1,3 1-1,-2-1 9,0 0-1,0-1 0,0 1 1,0-1-1,0 0 0,0 0 1,0 0-1,-1 0 1,1 0-1,0-1 0,-1 1 1,5-4-1,2-2 58,0-1 1,0 0-1,-1-1 1,0 0-1,12-18 1,-4 0-9,-1-1 1,-1 0 0,-1-1 0,-2 0 0,-1-1 0,-1 0 0,6-43-1,-16 89-79,0 1 0,0-1 0,2 0-1,0 0 1,5 25 0,-5-36 8,0 0-1,0-1 1,1 1 0,0 0 0,0-1-1,0 1 1,1-1 0,-1 0 0,1 0-1,0 0 1,7 7 0,-8-9 6,1 0 0,0 0 0,0-1 0,0 1 0,0-1 0,0 1 0,0-1 0,0 0 0,1 0 0,-1 0 0,0-1 0,1 1 0,-1-1 0,1 0 0,-1 0 0,0 0 0,1 0 0,-1-1 0,0 1 0,4-2 0,5-1 26,-1-1-1,0 0 0,0-1 0,-1 0 0,1-1 0,-1 0 0,0 0 0,-1-1 1,1-1-1,-2 1 0,15-16 0,-3 0 44,0-1-1,-2-1 1,20-34 0,-31 47-69,-1 0 1,1 0 0,-2 0-1,0-1 1,5-21 0,-11 39-6,-3 14-70,-3 32 1,6-33-148,1 28-311,0-44 319,0 1 0,0-1 0,1 1-1,-1-1 1,1 1 0,-1-1 0,1 1-1,0-1 1,0 0 0,0 1 0,1-1 0,-1 0-1,3 3 1,-4-4 178,0-1 1,0 0-1,1 0 0,-1 0 0,0 0 0,0 0 0,1 1 0,-1-1 1,0 0-1,0 0 0,1 0 0,-1 0 0,0 0 0,0 0 0,1 0 1,-1 0-1,0 0 0,0 0 0,1 0 0,-1 0 0,0 0 1,0 0-1,1 0 0,-1-1 0,0 1 0,0 0 0,1 0 0,-1 0 1,0 0-1,0 0 0,0 0 0,1-1 0,-1 1 0,0 0 1,0 0-1,0 0 0,0-1 0,1 1 0,-1 0 0,7-11-271,-6 8 109,12-19-771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17524,'-9'15'881,"-1"-1"0,0-1 0,-1 1 0,-1-2 0,0 0-1,-23 18 1,17-14 68,0 0 0,-21 26-1,38-41-924,0 0 0,0 0 0,0 1 0,0-1 0,0 0 0,1 1 0,-1-1 0,0 1 0,1-1 0,-1 1 0,0 2 0,1-4-24,0 1 0,0-1-1,0 0 1,0 1 0,1-1-1,-1 1 1,0-1 0,0 0-1,0 1 1,0-1-1,0 0 1,1 1 0,-1-1-1,0 0 1,0 1 0,1-1-1,-1 0 1,0 1 0,0-1-1,1 0 1,-1 0 0,0 0-1,1 1 1,-1-1 0,0 0-1,1 0 1,-1 0 0,1 1-1,4 0-56,0-1-1,-1 1 1,1-1-1,0 0 1,0 0 0,5-1-1,-2 0-11,15-1-139,5 0-244,46 2 0,-65 1 383,-1 0 0,1 1 0,0-1 0,-1 2 0,1-1 0,-1 1 0,0 1 0,0-1 0,11 8 0,-17-10 71,0 0 0,0 0-1,-1 0 1,1 0 0,0 1 0,-1-1-1,1 0 1,-1 1 0,1 0-1,-1-1 1,0 1 0,0 0 0,0 0-1,0-1 1,0 1 0,0 0-1,0 0 1,0 0 0,-1 0-1,1 0 1,-1 0 0,0 0 0,1 1-1,-1-1 1,0 0 0,0 0-1,0 0 1,-1 0 0,1 0 0,0 0-1,-1 0 1,0 0 0,1 0-1,-1 0 1,0 0 0,0 0 0,0 0-1,0 0 1,0 0 0,0-1-1,-1 1 1,-2 2 0,-2 3 68,0 0 1,-1-1-1,0 0 0,0-1 1,0 1-1,-1-1 0,0 0 1,-15 6-1,4-4-90,-1-1 0,0-1 1,0 0-1,0-2 0,-1 0 0,1-2 0,-24 0 0,8-6-24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18708,'-14'-9'1440,"14"15"-1312,1 4-296,12 6 80,4 1 312,10 3-392,5 1-168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15 118 21229,'1'3'205,"-1"-1"1,0 1-1,0 0 1,0-1 0,0 1-1,-1-1 1,1 1 0,-1-1-1,0 1 1,1-1-1,-1 0 1,-2 5 0,-4 16 672,6-20-782,1 0 0,-1 0 0,1 0 0,0 0 1,0 0-1,1 0 0,-1 0 0,0 0 0,1 0 0,0 0 0,0 0 0,0 0 0,2 4 1,-2-5-77,0-1 0,1 0 1,-1 0-1,0 0 0,0 0 1,1 0-1,-1 0 1,0 0-1,1 0 0,-1-1 1,1 1-1,-1 0 0,1-1 1,-1 0-1,1 1 1,0-1-1,-1 0 0,1 1 1,0-1-1,-1 0 0,1 0 1,-1-1-1,1 1 1,0 0-1,-1 0 0,1-1 1,-1 1-1,3-2 0,8-2-7,0 0 0,-1-1 0,0-1 0,0 0 0,0 0 0,0-1 0,-1 0 0,0-1 0,-1-1 0,0 1 0,9-11 0,11-16 35,40-62 0,-57 83-31,-21 37-7,-1-1 1,10-21-10,-5 9 12,2 0 0,0 0 0,0 1 0,1-1 0,0 1 0,0-1 0,2 1 1,-1 0-1,2 11 0,-1-21-9,0 0 1,0 0 0,1 0-1,-1 0 1,0 0 0,1 0-1,-1 0 1,1 0 0,0 0-1,-1 0 1,1 0 0,0 0-1,-1 0 1,1 0 0,0-1-1,0 1 1,0 0 0,0-1-1,0 1 1,0 0 0,0-1-1,0 1 1,1 0 0,1-1 3,-1 1 1,1-1 0,0 1 0,-1-1 0,1 0 0,-1 0 0,1 0 0,0-1 0,4 0-1,3-2 15,0 0-1,0-1 0,-1 0 1,14-8-1,64-48 61,-66 43-68,1 1 0,1 1 0,37-17 0,-59 31-13,0 0 0,0 1 0,0-1 0,0 1 0,1-1 0,-1 1 1,0-1-1,0 1 0,1 0 0,-1-1 0,0 1 0,1 0 0,-1 0 1,0 0-1,0 0 0,1 0 0,-1 0 0,0 1 0,1-1 0,-1 0 1,0 1-1,0-1 0,1 1 0,-1-1 0,0 1 0,0 0 0,2 0 1,-1 2 19,-1 0 0,1 0 1,-1-1-1,1 1 0,-1 0 1,0 0-1,0 0 0,0 0 1,0 4-1,-1-4 5,1 0 0,-1-1 0,1 1 0,0 0 0,-1-1 0,1 1 0,0 0 0,1-1 0,-1 1 0,0-1 0,1 0 0,-1 1 0,1-1 0,0 0 0,0 0 0,0 0 0,0 0 0,4 2 0,-2-2 1,0-1 1,0 0 0,0 0 0,0 0 0,0-1-1,0 0 1,1 1 0,-1-1 0,0-1-1,0 1 1,0-1 0,0 1 0,8-4-1,5-2-32,32-14-1,-34 12-70,15-6-148,-16 7-173,0 0-1,0 1 0,1 1 1,-1 0-1,30-6 0,-43 11 307,1 0 0,-1 0 0,0 0 0,0 0 0,1 1 0,-1-1 0,0 0 0,0 0 0,0 1 0,0-1 0,1 1-1,-1-1 1,0 1 0,0 0 0,0-1 0,0 1 0,0 0 0,0-1 0,0 2 0,0-1 63,0 0-1,0 0 1,0-1-1,0 1 1,0 0-1,0-1 1,0 1-1,0 0 1,0-1-1,0 0 1,0 1 0,1-1-1,-1 0 1,0 1-1,2-1 1,9 0-208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17140,'-15'15'1382,"8"-8"-833,0 0-1,0 1 0,1 0 0,0 0 1,-9 15-1,14-21-494,0 0 0,1 0 0,-1 0 0,0 0 0,1 0 0,-1 1 0,1-1 0,0 0 0,0 0 0,0 0 0,0 1 0,0-1 0,0 0 0,0 0 0,1 0 0,-1 0 0,1 0-1,0 0 1,0 1 0,-1-1 0,1-1 0,0 1 0,1 0 0,-1 0 0,0 0 0,1 0 0,-1-1 0,1 1 0,-1-1 0,1 1 0,-1-1 0,4 2 0,18 12-248,0 0 1,0-2-1,28 11 1,-26-13-135,0 1 1,44 31 0,-66-42 340,-1 1 1,0 0-1,0 0 1,0 0-1,0 0 1,0 0-1,0 0 1,-1 0-1,1 1 1,1 2 0,-3-4 2,0 0 1,1 0 0,-1 0 0,0 0 0,0 0 0,0 0 0,0 0 0,0 0 0,0 0 0,0 0 0,-1 0-1,1 0 1,0 0 0,0 0 0,-1 0 0,1 0 0,-1 0 0,1-1 0,-1 1 0,1 0 0,-1 0 0,0 0-1,1-1 1,-1 1 0,0 0 0,1-1 0,-1 1 0,0 0 0,0-1 0,0 1 0,0-1 0,-1 1-1,-5 3 9,0-1 0,0 0-1,0 0 1,-1 0-1,1-1 1,-1 0-1,1-1 1,-16 2 0,-1-2-151,-38-3 1,25-2-16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19980,'46'-24'2048,"-25"13"-1210,32-13 1,-47 22-672,0 0-1,0 0 1,0 1 0,0 0-1,0 0 1,0 0-1,0 1 1,0 0-1,0 0 1,10 2-1,-15-2-144,1 0-1,-1 0 0,1 1 0,-1-1 1,1 1-1,-1 0 0,0-1 0,1 1 0,-1 0 1,0 0-1,0-1 0,1 1 0,-1 0 1,0 0-1,0 1 0,0-1 0,0 0 0,0 0 1,0 0-1,1 3 0,-1-1-5,-1 0-1,1-1 0,0 1 1,-1 0-1,1 0 1,-1-1-1,0 1 1,0 0-1,0 0 1,-1 4-1,-2 7 1,-1-1-1,0 1 1,-9 21-1,10-29 9,-11 25 32,8-18-19,0-1 0,1 1-1,0 0 1,1 0 0,0 0 0,1 1 0,-2 22 0,5-34-31,0-1 0,0 1 0,0 0 0,0-1 1,0 1-1,0-1 0,1 1 0,-1-1 0,1 1 0,-1-1 1,1 1-1,-1-1 0,1 0 0,0 1 0,0-1 1,0 0-1,-1 0 0,1 1 0,0-1 0,1 0 0,-1 0 1,0 0-1,0 0 0,2 1 0,-1-1-1,0-1 0,0 1 0,1-1 0,-1 1 0,0-1 0,1 0 0,-1 0-1,0 0 1,1 0 0,-1 0 0,0-1 0,0 1 0,1-1 0,2 0 0,5-3-20,0 0 0,0 0 0,-1-1 0,1-1 0,13-9 0,-2-3-213,0-2 0,-1 0 0,-1-1 0,-1-1 0,-1-1 0,0 0 0,-2-2 0,-1 1 0,-1-2 0,15-42 0,-23 54 58,-5 14 182,-8 24 350,6-15-200,0 1-1,0-1 1,1 0 0,1 1 0,-1-1-1,2 11 1,-1-17-129,0-1-1,1 0 0,-1 1 1,1-1-1,-1 1 0,1-1 0,0 0 1,0 0-1,0 1 0,0-1 1,0 0-1,0 0 0,1 0 1,-1 0-1,1 0 0,0 0 1,-1-1-1,1 1 0,0 0 1,0-1-1,0 0 0,0 1 0,0-1 1,0 0-1,1 0 0,-1 0 1,0 0-1,0 0 0,4 0 1,1 0-11,-1-1 1,1 0-1,-1 0 1,1-1-1,-1 0 1,1 0-1,-1 0 1,1-1-1,-1 0 1,6-2 0,63-32-117,-64 30 73,89-56-271,-1-1 5,-97 62 297,0 1-1,-1-1 1,1 0 0,0 0-1,0 1 1,-1-1-1,1 1 1,0-1 0,0 1-1,2 0 1,-4 0 3,1 0 0,-1 0 0,1 0-1,-1 1 1,0-1 0,1 0 0,-1 1 0,1-1 0,-1 0 0,0 1 0,1-1 0,-1 0-1,0 1 1,0-1 0,1 1 0,-1-1 0,0 1 0,0-1 0,1 1 0,-1-1 0,0 0 0,0 1-1,0-1 1,0 1 0,0-1 0,0 1 0,0-1 0,0 1 0,0 0 0,0-1 0,0 1 0,0-1-1,0 1 1,0-1 0,0 0 0,-1 1 0,1-1 0,0 1 0,-1 0 0,1 1 35,-1 0 1,1 1-1,-1-1 0,1 0 1,0 1-1,0-1 1,0 0-1,0 0 1,1 1-1,-1-1 1,1 0-1,-1 0 0,1 1 1,0-1-1,0 0 1,1 2-1,-1-3-25,0 1 0,1-1-1,-1 1 1,0-1 0,1 0-1,0 0 1,-1 0 0,1 0 0,0 0-1,-1 0 1,1-1 0,0 1-1,0 0 1,0-1 0,-1 0-1,1 1 1,0-1 0,0 0 0,0 0-1,3 0 1,8 0-14,0-1 0,1-1 1,-1 0-1,0-1 0,19-6 0,64-27-494,-79 29 380,19-9-158,-6 3-241,51-15-1,-80 28 511,-1-1 1,1 1-1,0 0 0,0 0 0,-1 0 1,1-1-1,0 1 0,0 0 1,-1 0-1,1 0 0,0 0 1,0 0-1,-1 0 0,1 0 1,0 0-1,-1 1 0,1-1 1,0 0-1,0 0 0,-1 1 0,1-1 1,0 0-1,-1 1 0,1-1 1,-1 1-1,1-1 0,0 1 1,-1-1-1,1 1 0,-1-1 1,1 1-1,-1-1 0,1 1 1,-1 0-1,0-1 0,1 1 0,-1 0 1,0-1-1,1 2 0,0 3 117,-1 0 0,0 0-1,0 0 1,0 0-1,-1 7 1,0-7-23,1-1 0,0 1 0,0-1 0,0 1 0,0-1 0,1 6 0,0-8-148,0 0-1,0 0 1,0-1 0,0 1-1,0 0 1,0-1-1,1 1 1,-1 0-1,0-1 1,1 1 0,-1-1-1,1 0 1,0 0-1,-1 1 1,1-1 0,0 0-1,0 0 1,0-1-1,0 1 1,-1 0-1,1-1 1,0 1 0,0-1-1,1 1 1,-1-1-1,0 0 1,0 0-1,0 0 1,0 0 0,0 0-1,0-1 1,3 0-1,4-1-341,0 0 0,-1 0 0,1-1 1,-1 0-1,0-1 0,10-5 0,9-9-513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3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1 14523,'-8'0'300,"0"0"-1,0 1 1,1 0-1,-1 0 1,0 1-1,0 0 1,1 0-1,-1 1 1,1-1 0,-1 2-1,-10 6 1,-7 6 746,-39 33-1,58-45-872,-36 31 742,1 3 1,-60 72 0,80-84-641,0 2 0,3 0 0,0 2 1,2 0-1,-21 51 0,33-68-195,0-1 0,0 1-1,1 0 1,1 0 0,1 1 0,-1 21 0,2-30-66,0-1 0,0 0 1,1 0-1,-1 0 0,1 0 1,0 1-1,1-1 0,-1 0 0,1-1 1,-1 1-1,1 0 0,0 0 1,1-1-1,-1 1 0,1-1 1,-1 0-1,1 1 0,0-1 0,0-1 1,0 1-1,1 0 0,-1-1 1,1 0-1,5 4 0,-1-4-5,0 1-1,-1-1 0,1-1 1,0 1-1,1-1 0,-1-1 1,0 0-1,0 0 1,0 0-1,0-1 0,0 0 1,0-1-1,15-4 0,-2-1 8,0-1 0,0-1 0,35-20-1,-34 15 36,-1 0 0,0-1 1,-2-1-1,0-1 0,0 0 0,-2-2 0,0 0 0,17-26 0,-31 41-9,-1 0-1,1-1 0,-1 0 0,0 1 0,0-1 1,-1 0-1,2-10 0,-2 14-30,-1 0 0,0 0 0,0 0 0,0 0 0,0 0 1,0 0-1,0 0 0,0 0 0,-1 0 0,1 0 0,0 0 0,-1 0 0,1 0 0,0 0 0,-1 0 0,1 1 0,-1-1 0,1 0 0,-1 0 0,0 0 0,1 1 1,-1-1-1,0 0 0,0 0 0,1 1 0,-1-1 0,0 1 0,0-1 0,0 1 0,0-1 0,0 1 0,0 0 0,0-1 0,0 1 0,0 0 0,0 0 0,0-1 0,0 1 1,0 0-1,0 0 0,0 0 0,-1 0 0,-5 1 22,1 0 1,-1 0-1,0 0 0,1 1 1,-1 0-1,1 0 1,0 1-1,0-1 0,0 2 1,0-1-1,-8 6 0,5-3-24,1 0 0,0 0 0,1 1-1,-1 0 1,1 1 0,-11 15-1,17-22-8,0 0 0,0 0-1,1 0 1,-1 0 0,0 0-1,1 0 1,-1 0 0,1 0-1,-1 1 1,1-1-1,0 0 1,-1 0 0,1 0-1,0 1 1,0-1 0,0 0-1,0 0 1,0 2 0,0-2-1,1-1 1,-1 0-1,1 0 1,-1 1-1,1-1 1,0 0-1,-1 0 1,1 0-1,-1 0 1,1 1-1,-1-1 1,1 0-1,0 0 1,-1 0-1,1 0 1,-1 0-1,1-1 1,-1 1-1,1 0 1,0 0-1,-1 0 1,1 0-1,-1-1 1,1 1 0,0-1-1,8-2-8,-1-1 0,1-1-1,9-6 1,71-61-252,-65 51 117,1 1 0,1 0 0,47-26 0,-71 46 137,30-12-189,-31 12 190,-1-1 1,1 1-1,0 0 0,0 0 1,0 0-1,0 0 0,0 0 1,0 0-1,0 0 0,-1 0 1,1 1-1,0-1 0,0 0 1,0 1-1,0-1 0,-1 0 1,1 1-1,0-1 0,0 1 1,0-1-1,-1 1 0,1-1 1,0 1-1,-1-1 0,1 1 1,-1 0-1,1 0 0,-1-1 1,1 1-1,-1 0 0,1 0 1,-1-1-1,0 1 0,1 0 1,-1 1-1,2 5 9,-1-1 1,-1 1-1,1-1 1,-1 1 0,0-1-1,-1 0 1,-2 12-1,-13 50 48,7-38-31,0 3 10,5-19-53,0 1 0,1 1-1,-3 26 1,8-28-112,-2-13 143,0-1-1,1 0 0,-1 0 1,0 0-1,0 0 1,0 0-1,0 1 0,0-1 1,1 0-1,-1 0 0,0 0 1,0 0-1,0 0 0,0 0 1,1 0-1,-1 0 0,0 0 1,0 0-1,0 0 1,1 0-1,-1 0 0,0 0 1,0 0-1,0 0 0,1 0 1,-1 0-1,0 0 0,0 0 1,0 0-1,1 0 1,-1 0-1,0 0 0,0 0 1,0 0-1,1 0 0,1-2 27,0 0-1,0 0 0,0 0 0,0 0 0,0 0 1,-1 0-1,1 0 0,1-3 0,17-29-10,6-5-16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18500,'-76'164'4475,"3"-8"-1804,63-130-2294,1 0 1,1 1-1,2 0 0,-5 32 1,10-53-322,1 1 0,-1-1 0,1 1 0,1-1 0,-1 1 1,1 0-1,0-1 0,0 1 0,4 10 0,-3-14-47,-1 0 0,1-1-1,-1 1 1,1 0 0,0-1-1,0 0 1,0 0 0,0 1-1,1-1 1,-1 0 0,1-1-1,-1 1 1,1 0 0,-1-1 0,1 1-1,0-1 1,0 0 0,0 0-1,0 0 1,0 0 0,0-1-1,6 1 1,10 1-4,0-1 0,0-1 0,0-1 0,-1-1 0,1 0 0,30-9 0,-24 4 4,-1 0-1,-1-2 1,1-1 0,31-19 0,-51 27-6,-1 0-1,0 0 1,0-1 0,0 1 0,0-1 0,0 1-1,0-1 1,2-4 0,-4 6-3,-1 1 1,0-1-1,1 1 0,-1-1 0,0 1 1,0-1-1,0 1 0,0-1 1,1 0-1,-1 1 0,0-1 0,0 1 1,0-1-1,0 1 0,0-1 0,0 0 1,0 1-1,-1-1 0,1 1 1,0-1-1,0 0 0,0 1 0,-1-1 1,0 0-1,0 0 1,0 0 0,0 0 0,0 0-1,0 0 1,0 0 0,0 0 0,-1 0 0,1 1-1,0-1 1,-1 0 0,1 1 0,-3-1-1,-10-3 4,1 1-1,-1 1 1,-1 0-1,1 1 1,0 1-1,-26 2 1,-2 2-21,-43 12 0,72-13-14,27-5-43,279-92-247,-161 48 68,-131 45 251,0 1 0,0-1 1,0 1-1,0 0 0,0-1 0,0 1 0,0 0 0,-1-1 0,1 1 0,0 0 1,0 0-1,0 0 0,0 0 0,0 0 0,1 0 0,-1 0 0,-1 0 0,1 0 1,0 1-1,0-1 0,0 0 0,0 0 0,0 1 0,0-1 0,0 1 0,0-1 1,0 1-1,0-1 0,0 2 0,0 0 14,0 1 0,-1-1-1,1 0 1,-1 0 0,0 1 0,0-1 0,0 0-1,0 1 1,0-1 0,-1 0 0,1 1 0,-1 2 0,-20 89 572,11-56-578,2 0 0,-4 45 0,14-75-83,4-8-75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21821,'3'10'550,"0"-1"1,-1 0-1,0 0 0,0 17 1,5 18 361,-4-30-714,1 1 0,0-1 0,2 0 0,-1 0 0,15 25 0,-18-36-194,0 0 1,1 0-1,-1-1 0,0 1 0,1 0 0,-1-1 0,1 1 0,0-1 1,0 0-1,0 0 0,0 0 0,0-1 0,1 1 0,-1-1 1,1 1-1,-1-1 0,1 0 0,-1 0 0,1-1 0,-1 1 0,1-1 1,0 0-1,-1 0 0,1 0 0,-1 0 0,1 0 0,0-1 0,-1 0 1,6-2-1,7-2-76,0-2 1,-1 0-1,0-1 0,0 0 1,-1-2-1,0 1 1,16-16-1,83-86-1549,-67 58 263,-29 32 96,1 1 1,36-31-1,-43 45 273,-9 14 708,-15 24 726,8-20-278,-43 112 3173,-47 196 1,91-301-3325,1 1-1,-2 30 1,5-58-150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20644,'-36'48'620,"2"0"-1,2 2 1,2 2-1,3 1 1,-41 110-1,66-158-605,1-1 0,-1 1 1,1 0-1,0 0 0,1-1 0,-1 1 0,1 0 0,1 9 0,-1-13-11,0-1-1,0 0 0,0 1 0,0-1 0,0 0 0,0 1 0,0-1 1,1 1-1,-1-1 0,0 0 0,0 1 0,0-1 0,1 0 0,-1 0 0,0 1 1,1-1-1,-1 0 0,0 0 0,0 1 0,1-1 0,-1 0 0,0 0 1,1 0-1,-1 1 0,1-1 0,-1 0 0,0 0 0,1 0 0,-1 0 0,0 0 1,1 0-1,-1 0 0,1 0 0,-1 0 0,0 0 0,1 0 0,2-1 1,-1 0-1,0 0 1,0 0-1,0 0 1,0 0-1,1-1 1,-2 1-1,1-1 1,0 1-1,2-3 1,29-32-52,-3-1-1,47-72 1,-56 77-1,88-147-579,-139 264 375,11-38 731,2 1-1,2 1 1,-13 82-1,27-126-387,1 0 1,0 1-1,0-1 1,0 0-1,0 0 0,1 1 1,0-1-1,0 0 0,4 9 1,-5-13-68,1 0 0,-1 0 0,1 0 1,-1 0-1,1-1 0,-1 1 0,1 0 0,0 0 1,0-1-1,-1 1 0,1 0 0,0-1 0,0 1 1,0-1-1,-1 1 0,1-1 0,0 1 0,0-1 1,0 0-1,0 1 0,2-1 0,-1 0-11,0 0-1,0 0 1,0-1-1,0 1 1,0-1 0,0 1-1,0-1 1,0 0-1,0 1 1,0-1-1,-1 0 1,1-1-1,0 1 1,0 0 0,1-2-1,4-3-26,1-1-1,-1 0 1,-1-1-1,1 1 1,-1-1-1,-1 0 1,0-1-1,0 0 1,0 1-1,-1-1 1,0-1-1,-1 1 1,4-17-1,-7 25 1,0-1-1,0 1 1,0-1-1,0 1 1,0 0-1,-1-1 1,1 1-1,0-1 0,-1 1 1,1-1-1,-1 1 1,1 0-1,-1 0 1,0-1-1,0 1 1,1 0-1,-1 0 0,0 0 1,0-1-1,0 1 1,0 0-1,0 1 1,-1-1-1,1 0 1,0 0-1,0 0 1,-1 1-1,1-1 0,0 0 1,-1 1-1,1-1 1,0 1-1,-1 0 1,1-1-1,-1 1 1,-2 0-1,-6-1-72,0 0 1,-1 1-1,1 1 1,-11 1-1,15-2 57,-8 2-39,-18 1-3,1-1-1,-39-3 1,61 1 113,1-1 0,0 0 1,-1-1-1,1 0 0,0 0 1,0 0-1,0-1 0,1-1 1,-1 1-1,1-1 0,0 0 1,0-1-1,-11-9 1,16 13-15,0-1 0,1 1 1,-1-1-1,1 0 0,-1 1 1,1-1-1,0 0 0,-1 0 1,1 0-1,0 0 0,0 0 1,1 0-1,-1 0 0,0 0 1,1 0-1,-1 0 0,1-1 1,0 1-1,0 0 1,-1 0-1,1 0 0,1-4 1,0 3 4,0 0 1,0 1 0,1-1-1,-1 0 1,1 0 0,-1 1 0,1-1-1,0 1 1,0-1 0,0 1-1,1 0 1,-1 0 0,0 0-1,4-2 1,4-3 48,1 1-1,0 0 0,0 1 1,1 0-1,0 0 0,21-4 1,23 0-281,104-3 0,-51 5-52,-55 1 72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15243,'0'-25'1293,"0"-62"3198,19 261-583,59 236-2207,-75-397-1647,0 2 36,2-1 0,10 26 0,-15-37-74,1-1-1,0 0 1,0 0-1,0 0 1,0 0-1,1-1 1,-1 1-1,0 0 1,1 0-1,-1-1 1,1 1-1,0-1 1,-1 1-1,1-1 1,0 0-1,0 0 1,0 0-1,0 0 1,0 0 0,0 0-1,0 0 1,0 0-1,0-1 1,0 1-1,1-1 1,2 0-1,-1-1 2,-1 0 0,0 0 0,0 0 0,1-1 0,-1 1 0,0-1 0,0 0 1,-1 0-1,1 0 0,0 0 0,-1 0 0,1-1 0,-1 1 0,0-1 0,0 0 0,0 1 0,0-1 0,2-4 0,6-11 82,14-34 0,-18 37-57,45-118 210,-15 34-225,-28 86-34,-8 13 7,1 0 0,-1 0-1,0 0 1,0 0 0,0 0 0,1 0 0,-1 0 0,0 0-1,0 1 1,0-1 0,0 0 0,1 0 0,-1 0 0,0 0 0,0 0-1,0 0 1,0 1 0,0-1 0,1 0 0,-1 0 0,0 0-1,0 0 1,0 1 0,0-1 0,0 0 0,0 0 0,0 0 0,0 1-1,0-1 1,0 0 0,0 0 0,0 0 0,1 1 0,-2-1-1,1 0 1,3 31-5,-3-25 6,1 15-8,-1-8 8,1 1-1,0-1 0,0 0 1,2 0-1,3 15 1,-5-28 0,-1 1 0,0 0 0,0 0-1,1 0 1,-1-1 0,0 1 0,1 0 0,-1 0 0,0-1 0,1 1 0,-1 0 0,1-1 0,0 1 0,-1-1 0,1 1 0,-1-1 0,1 1 0,0-1 0,-1 1 0,1-1 0,0 1 0,0-1 0,-1 0-1,1 1 1,0-1 0,0 0 0,0 0 0,-1 0 0,1 0 0,0 1 0,0-1 0,0 0 0,-1-1 0,1 1 0,0 0 0,0 0 0,0 0 0,0 0 0,-1 0 0,1-1 0,0 1 0,0 0 0,-1-1-1,2 0 1,3-2 3,-1 0-1,1-1 0,-1 1 0,1-1 0,4-6 0,16-20 24,25-36 0,-33 41-14,2 0 0,42-43 0,-60 67-13,0 0 1,0 0-1,0 0 0,0 0 0,0 0 0,1 0 0,-1 0 0,0 1 0,0-1 0,1 0 0,-1 1 1,1-1-1,-1 1 0,0-1 0,1 1 0,-1 0 0,1 0 0,1 0 0,-2 0 0,0 0 1,0 1-1,0-1 0,-1 0 0,1 1 0,0-1 0,0 1 0,-1 0 1,1-1-1,0 1 0,-1-1 0,1 1 0,0 0 0,-1 0 0,1-1 1,-1 1-1,1 0 0,-1 0 0,0-1 0,1 1 0,-1 1 0,3 7 2,-2-1-1,1 1 0,-1-1 0,0 16 1,0-15-2,0 24-53,5 54 175,-4-76-294,0-1-1,0 1 0,1-1 1,0 0-1,9 18 1,-12-26 119,1-1 1,-1 0-1,1 0 1,0 0-1,-1 0 1,1 0-1,0 0 1,0 0-1,0 0 1,0 0-1,0-1 1,0 1-1,0 0 1,0-1-1,0 1 1,0 0-1,0-1 1,0 1-1,1-1 1,-1 0-1,0 1 1,0-1-1,1 0 1,-1 0-1,0 0 1,0 0-1,1 0 1,-1 0-1,2 0 1,15-5-417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20964,'-13'-7'1993,"0"7"-1481,5 4-448,-4-3 872,9 5-1600,3 1 784,0-1-312,5 1-224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1:0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12707,'10'5'187,"1"-1"1,-1-1-1,1 0 0,0 0 1,15 1-1,60 3-86,-45-5 11,15-1-105,-1-3 0,1-2 0,77-16-1,-2 1-6,-75 12 20,426-30 65,-75 60 109,-48-1 124,420-35 353,-214-2-451,1 22 275,-376-4-115,119 0 260,290 8 301,-143-1-688,-227-7-149,-189-3-89,109 7-89,-133-5 52,-3 0-72,1-1-1,0 1 1,-1-2-1,1 0 0,-1-1 1,16-3-1,-28 4 92,-1 0 1,0 0-1,0 0 0,1 0 1,-1 0-1,0 0 0,0 0 1,0 0-1,1 0 0,-1-1 1,0 1-1,0 0 0,0 0 1,1 0-1,-1 0 0,0-1 1,0 1-1,0 0 0,0 0 1,1-1-1,-1 1 0,0 0 1,0 0-1,0 0 0,0-1 1,0 1-1,0 0 0,0 0 1,0-1-1,0 1 0,0 0 1,0-1-1,0 1 0,0 0 1,0 0-1,0-1 0,0 1 1,0 0-1,0 0 0,0-1 1,0 1-1,0 0 0,0 0 1,-1 0-1,1-1 0,0 1 1,0 0-1,0 0 0,0 0 1,-1-1-1,1 1 0,-17-12-175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336 142 19876,'0'-6'273,"0"-1"-1,0 1 1,-1 0 0,0 0-1,0-1 1,-1 1 0,1 0-1,-1 0 1,-1 0-1,1 0 1,-5-7 0,5 9-111,-1 0 0,0 1 0,0-1 0,0 1 0,0-1 0,0 1 0,-1 0 0,1 1 0,-1-1 0,0 0 0,0 1 0,0 0 0,0 0 0,0 0 0,-1 1 0,-8-3 0,8 3-68,-1 0 0,0 1 0,0-1 0,0 1 0,0 0 0,1 1 0,-1-1 0,0 1 0,0 0 0,0 1 0,1 0 0,-11 4 0,7-2-50,1 1 0,0 0 0,0 0 0,0 1-1,1 0 1,0 0 0,-9 11 0,5-3-46,0 0 0,1 0 0,1 1 0,0 0 0,1 0 0,1 1 0,1 0 0,-7 25 0,11-34-6,0 0 0,1 0 0,0 0 1,1 1-1,0 11 0,0-18 7,0 0 0,0 0 0,0 1 0,0-1-1,0 0 1,0 0 0,1 0 0,-1 0 0,1 1-1,-1-1 1,1 0 0,-1 0 0,1 0 0,-1 0 0,1 0-1,0 0 1,0 0 0,0 0 0,-1 0 0,1-1-1,0 1 1,0 0 0,0 0 0,0-1 0,0 1 0,0-1-1,1 1 1,-1-1 0,0 1 0,0-1 0,0 0-1,0 1 1,1-1 0,-1 0 0,0 0 0,0 0 0,0 0-1,1 0 1,-1 0 0,2-1 0,5-1-1,0 0 0,0 0 0,-1-1 0,0 0 0,1-1 0,-1 1 0,0-1 0,-1-1 0,1 0 0,6-5 0,9-10 1,27-29 1,-27 26 10,-2 0 0,0-2-1,-1 0 1,-2-1 0,-1-1-1,15-31 1,-64 119-48,18-36 34,1 1-1,1 1 1,-12 33-1,23-54 7,1 0 1,-1-1-1,1 1 0,1 0 0,-1 0 1,1 0-1,0 0 0,1 7 0,-1-12 0,0 1 0,1-1-1,-1 1 1,1-1 0,0 1-1,0-1 1,-1 1 0,1-1 0,0 0-1,0 0 1,0 1 0,0-1-1,0 0 1,1 0 0,-1 0-1,0 0 1,0 0 0,1 0 0,-1-1-1,1 1 1,-1 0 0,0-1-1,1 1 1,0-1 0,-1 1 0,1-1-1,-1 0 1,1 0 0,-1 0-1,1 0 1,-1 0 0,1 0-1,0 0 1,-1 0 0,3-1 0,12-1 10,0-1 0,1 0 0,-1-1 0,-1-1 0,1-1 0,27-14 0,87-56-33,-105 60-5,-17 12 4,-1-1 0,0 1 0,1 1 0,0 0 0,10-4 0,-17 7 17,0 0-1,0-1 1,0 1-1,0 0 1,1 0-1,-1-1 1,0 1-1,0 0 1,0 0-1,0 0 1,0 0-1,0 1 1,1-1-1,-1 0 1,0 0 0,0 1-1,0-1 1,0 0-1,0 1 1,0-1-1,0 1 1,0 0-1,0-1 1,0 1-1,0 0 1,0-1-1,-1 1 1,1 0-1,0 0 1,0 0-1,-1 0 1,1 0-1,-1 0 1,1 0-1,-1 0 1,1 0-1,-1 0 1,1 0-1,-1 0 1,0 0-1,0 0 1,0 0-1,1 1 1,-1-1-1,0 0 1,-1 2-1,-1 35-64,1-28 88,0-1 1,1 1 0,1 10-1,-1-20-13,0 0-1,0 0 1,0 1-1,0-1 0,0 0 1,0 1-1,0-1 0,0 0 1,0 0-1,0 1 1,0-1-1,1 0 0,-1 0 1,0 1-1,0-1 0,0 0 1,0 0-1,1 0 1,-1 1-1,0-1 0,0 0 1,0 0-1,1 0 0,-1 0 1,0 0-1,0 1 1,1-1-1,-1 0 0,0 0 1,0 0-1,1 0 0,-1 0 1,0 0-1,1 0 1,10-4 103,14-14 26,-21 15-105,22-19 80,-15 12-131,1 0 1,18-11 0,-29 21 6,-1-1 0,0 1 0,1-1 0,-1 1-1,1 0 1,-1 0 0,0-1 0,1 1 0,-1 0 0,1 0 0,-1-1 0,1 1 0,-1 0 0,1 0 0,-1 0 0,1 0 0,-1 0-1,1 0 1,-1 0 0,1 0 0,-1 0 0,1 0 0,0 0 0,-1 0 0,1 0 0,-1 0 0,1 0 0,-1 1 0,1-1-1,-1 0 1,0 0 0,1 0 0,-1 1 0,1-1 0,-1 0 0,1 1 0,-1-1 0,0 1 0,1-1 0,-1 0 0,0 1-1,1-1 1,-1 1 0,0-1 0,0 1 0,1-1 0,-1 1 0,0-1 0,0 1 0,0-1 0,0 1 0,0-1 0,0 1-1,1-1 1,-1 1 0,0-1 0,0 1 0,-1-1 0,1 1 0,0-1 0,0 2 0,0 2-92,-1 0-1,1 1 1,-1-1 0,0 0 0,0 0-1,-3 6 1,-5 9-184,0 0-33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5 439 16107,'-1'-2'409,"0"-1"-1,1 1 0,-1-1 0,0 1 0,1-1 0,0 0 0,-1 1 1,1-1-1,0 0 0,0 1 0,1-1 0,-1 0 0,1 1 0,-1-1 1,1 1-1,0-1 0,1-3 0,3-5 561,1 0 1,10-17-1,-4 10-325,30-52 224,2 1-1,64-74 1,-104 138-867,1 0 0,-1 0 0,1 1-1,0 0 1,0 0 0,8-5 0,-13 9-1,1-1-1,0 1 1,0 0-1,0-1 1,0 1-1,-1 0 1,1 0-1,0 0 1,0-1 0,0 1-1,0 0 1,0 0-1,0 0 1,-1 1-1,1-1 1,0 0-1,0 0 1,0 0 0,0 1-1,1-1 1,-1 1 0,0 0 0,0 0 0,0 0 0,0 1-1,0-1 1,0 0 0,0 0 0,0 0 0,-1 1 0,1-1 0,0 0 0,-1 1 0,1-1 0,-1 1 0,1-1 0,-1 3 0,4 22-13,-2-1 0,-1 1-1,-1 0 1,-5 43 0,2-28 22,2-26-37,-3 88-727,4-102 677,0-1 1,0 1 0,0-1-1,0 1 1,0 0-1,0-1 1,0 1 0,1-1-1,-1 1 1,0 0-1,0-1 1,0 1 0,0-1-1,1 1 1,-1-1-1,0 1 1,1-1 0,-1 1-1,0-1 1,1 1-1,-1-1 1,1 1 0,0-1 31,-1 0 1,1 0 0,-1 0-1,1-1 1,-1 1 0,1 0 0,-1 0-1,1-1 1,-1 1 0,1 0-1,-1-1 1,0 1 0,1-1-1,-1 1 1,0 0 0,1-1 0,-1 1-1,0-1 1,0 1 0,1-1-1,-1 1 1,0-1 0,0 1-1,0-1 1,1 0 0,4-16-693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15747,'-30'108'5448,"22"-69"-4323,2 0 0,-2 47 1,7-1 301,15 122 0,27 82-369,-27-199-940,-12-73-104,1 0 0,1-1 0,6 18 0,-10-34-12,0 0 0,0 0 0,0 0 1,0 0-1,1 0 0,-1 0 0,0 0 1,0 0-1,0 0 0,0 0 0,0 0 1,0 0-1,0 0 0,0 0 0,0 0 0,0 0 1,0 0-1,0-1 0,0 1 0,0 0 1,0 0-1,0 0 0,0 0 0,0 0 1,1 0-1,-1 0 0,0 0 0,0 0 0,0 0 1,0 0-1,0 0 0,0 1 0,0-1 1,0 0-1,0 0 0,0 0 0,0 0 0,0 0 1,0 0-1,0 0 0,0 0 0,0 0 1,0 0-1,0 0 0,1 0 0,-1 0 1,0 0-1,0 0 0,1-11 43,-2-16 4,-62-319 143,57 316-202,-8-25-21,6 29-30,2 0 0,-3-28-1,9 54 61,0 0 0,0 0-1,0-1 1,0 1 0,0 0-1,0 0 1,0 0 0,0 0-1,0 0 1,0 0 0,0 0-1,0 0 1,0 0 0,0 0-1,0-1 1,0 1 0,0 0-1,0 0 1,0 0 0,0 0-1,0 0 1,0 0 0,0 0-1,0 0 1,0 0 0,0 0-1,0 0 1,1 0 0,-1-1-1,0 1 1,0 0-1,0 0 1,0 0 0,0 0-1,0 0 1,0 0 0,0 0-1,0 0 1,0 0 0,0 0-1,0 0 1,1 0 0,-1 0-1,0 0 1,0 0 0,0 0-1,0 0 1,0 0 0,0 0-1,0 0 1,0 0 0,0 0-1,0 0 1,1 0 0,-1 0-1,0 0 1,0 0 0,0 0-1,0 0 1,7 6-33,7 7-1,-3 0 0,0 0 39,0-1-1,0 0 1,2 0 0,14 10-1,-25-20 10,1 0 0,0 0 0,-1-1 0,1 1 0,0-1 0,0 1-1,0-1 1,0 0 0,0 0 0,0-1 0,0 1 0,0 0 0,0-1 0,0 0 0,1 0 0,-1 0 0,0 0-1,0 0 1,0-1 0,0 1 0,0-1 0,1 0 0,-1 0 0,-1 0 0,1 0 0,0-1 0,0 1 0,3-3 0,2-3 21,-1 0 1,1 0 0,-2-1 0,1 0-1,-1 0 1,0 0 0,-1-1 0,0 0-1,8-18 1,-2-2 25,14-58 1,-23 76-62,-5 17 7,-5 20-6,2-3-4,2 1 1,1-1-1,1 1 1,1 0-1,2 38 1,-1-60 4,1-1 1,-1 1-1,0 0 1,0 0-1,1-1 1,-1 1-1,1 0 1,0 0-1,0-1 1,-1 1-1,1-1 1,0 1 0,0-1-1,0 1 1,1-1-1,-1 1 1,0-1-1,0 0 1,3 2-1,-3-3 1,0 1 0,1-1 0,-1 0-1,0 1 1,1-1 0,-1 0 0,0 0 0,1 0-1,-1 0 1,1 0 0,-1 0 0,0-1 0,1 1-1,-1 0 1,0-1 0,0 1 0,1-1 0,-1 1-1,2-2 1,4-2 8,-1-1 0,0 0 0,0 0 0,0 0-1,-1-1 1,1 1 0,5-10 0,10-18 4,-2-2-1,26-62 1,-32 67-51,-11 32-72,-1 12 58,0 28-34,-1-25-30,0-11 138,0 6-324,1-1-1,3 17 0,-4-26 244,0 0 0,1 0-1,-1-1 1,0 1 0,1 0-1,-1-1 1,1 1 0,0-1-1,0 1 1,0-1-1,-1 1 1,1-1 0,1 1-1,-1-1 1,0 0 0,0 1-1,0-1 1,1 0 0,-1 0-1,0 0 1,1 0 0,-1 0-1,1 0 1,3 0-1,-4 0 26,0-1 0,1 0 0,-1 0-1,0-1 1,1 1 0,-1 0-1,0 0 1,1-1 0,-1 1-1,0-1 1,1 1 0,-1-1 0,0 1-1,0-1 1,0 0 0,0 0-1,1 0 1,0-1 0,-1 2 25,14-13-466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18380,'-3'4'341,"1"-1"0,-1 0 0,1 1-1,0 0 1,0-1 0,0 1 0,1 0 0,-1 0 0,1 0 0,0 0 0,-1 7-1,-3 50 1059,5-47-936,13 474 4050,-12-480-4420,0-1-1,0 1 1,1-1 0,5 13 0,-7-19-75,1 0 1,-1 0-1,1 0 0,-1 0 0,1 0 1,-1 0-1,1 0 0,0 0 1,0 0-1,-1 0 0,1-1 0,0 1 1,0 0-1,0-1 0,0 1 1,0 0-1,1 0 0,-1-1-6,0 0-1,0 0 1,0 0-1,0-1 1,0 1-1,0 0 1,0 0-1,0 0 0,-1-1 1,1 1-1,0 0 1,0-1-1,0 1 1,0-1-1,0 1 1,-1-1-1,1 0 1,0 1-1,-1-1 1,1 0-1,0 1 1,-1-1-1,1 0 1,0-1-1,8-10 38,-1-1-1,0-1 1,-1 1 0,0-1 0,-1 0-1,7-25 1,18-95 9,-25 101-60,-4 29-48,0 9 34,0 10-20,-3 33-1,0 41 13,2-78 29,0 0 1,0 0-1,1-1 0,1 1 0,6 18 0,-9-28-3,1 0-1,-1 0 0,1 0 0,-1 0 0,1 1 0,0-1 0,-1 0 0,1 0 0,0 0 0,0 0 0,0 0 0,0-1 1,0 1-1,0 0 0,0 0 0,0-1 0,0 1 0,0 0 0,0-1 0,0 1 0,0-1 0,1 1 0,0-1 1,0 0 0,0 0 0,1 0 0,-1 0-1,0 0 1,0-1 0,-1 1 0,1-1 0,0 0 0,0 1 0,0-1 0,0 0 0,0 0 0,1-2 0,6-3 5,-1 0 0,-1-1-1,1 0 1,9-13-1,45-57-17,-37 42-16,1 2 0,3 1 0,36-33 0,-62 63 23,0 0-1,0-1 0,0 1 0,0 1 0,0-1 0,0 0 1,1 1-1,-1 0 0,1-1 0,-1 1 0,0 1 0,1-1 1,0 0-1,-1 1 0,1 0 0,5 0 0,-7 0 1,1 1-1,-1-1 1,0 1-1,1 0 1,-1 0 0,0 0-1,0 0 1,0 0-1,0 1 1,0-1-1,0 0 1,0 1-1,0 0 1,-1-1 0,1 1-1,0 0 1,-1 0-1,1 0 1,-1 0-1,0 0 1,0 0-1,0 0 1,0 1 0,1 4-1,1 2 0,-1 1-1,0 0 1,0 0-1,-1 0 1,0 0 0,-1 14-1,-10 60 66,2-28 123,8-56-179,0 0 0,0 0 0,-1 0-1,1 0 1,0 1 0,0-1 0,0 0-1,0 0 1,0 0 0,0 0 0,0 0-1,0 0 1,0 0 0,0 0-1,0 1 1,0-1 0,0 0 0,-1 0-1,1 0 1,0 0 0,0 0 0,0 0-1,0 1 1,0-1 0,0 0-1,0 0 1,0 0 0,0 0 0,1 0-1,-1 0 1,0 1 0,0-1 0,0 0-1,0 0 1,0 0 0,0 0 0,0 0-1,0 0 1,0 0 0,0 1-1,0-1 1,0 0 0,0 0 0,1 0-1,-1 0 1,0 0 0,0 0 0,0 0-1,0 0 1,0 0 0,0 0 0,0 0-1,1 0 1,-1 0 0,0 0-1,0 0 1,0 0 0,0 0 0,0 0-1,0 0 1,1 0 0,-1 0 0,0 0-1,0 0 1,0 0 0,0 0 0,0 0-1,0 0 1,1 0 0,3-8 123,-1-8-13,-1 0 1,0-1-1,-2-20 1,1 8-31,-2-21-2,-10-74-1,5 79-122,4 34 39,-1 11-4,2 16-45,1-12 47,1 1 1,1-1-1,-1 1 1,1-1-1,-1 1 0,1-1 1,0 0-1,1 0 0,-1 0 1,1 0-1,0 0 1,0-1-1,0 1 0,0-1 1,1 0-1,-1 0 0,1 0 1,0 0-1,0-1 1,0 1-1,0-1 0,7 2 1,-6-2 2,1 0 0,0-1 0,0 0 1,0-1-1,0 1 0,0-1 0,0 0 0,0-1 1,0 1-1,0-1 0,-1-1 0,1 1 1,0-1-1,0 0 0,-1 0 0,1 0 0,7-5 1,5-4-33,-1-1 0,-1 0 0,0-1 0,-1 0 1,19-22-1,-25 25-8,-1 0 1,-1 0-1,1 0 1,-2-1 0,1 0-1,-2 0 1,1-1-1,-2 0 1,7-21-1,-11 32 35,1 0 0,-1 0 0,0 1-1,0-1 1,0 0 0,0 0 0,1 0-1,-1 1 1,0-1 0,0 0 0,0 0 0,0 0-1,-1 1 1,1-1 0,0 0 0,0 0 0,0 1-1,-1-1 1,1 0 0,0 0 0,-1 1-1,1-1 1,-1-1 0,0 2 2,0 0 1,0 0-1,1 0 0,-1 0 0,0 0 1,1 0-1,-1 0 0,0 0 0,0 0 1,1 0-1,-1 0 0,0 1 0,1-1 1,-1 0-1,0 1 0,1-1 0,-1 0 1,1 1-1,-1-1 0,0 1 0,-5 4-15,0 0-1,0 0 0,-9 10 0,-5 11 23,0 0 0,2 1 0,1 1 0,1 1 0,2 0 0,0 1 0,2 0 0,-8 36 0,18-58 8,0-1 0,1 1 1,0-1-1,1 1 0,0 10 0,0-17-8,0 0 0,0 1 0,1-1 0,-1 0 0,0 1 1,1-1-1,-1 0 0,1 1 0,-1-1 0,1 0 0,0 0 0,-1 0 0,1 0 0,0 0 0,0 1 0,0-1 1,0-1-1,0 1 0,0 0 0,0 0 0,0 0 0,0 0 0,0-1 0,0 1 0,1-1 0,-1 1 1,0-1-1,0 1 0,1-1 0,-1 1 0,0-1 0,1 0 0,-1 0 0,0 0 0,1 0 0,1 0 0,4-1-1,-1 0-1,1 0 1,-1-1-1,1 0 1,-1 0-1,0 0 0,0-1 1,0 0-1,0 0 1,0 0-1,9-9 0,6-5-7,29-31-1,-36 34-5,15-18 5,-21 22-6,1 0 1,0 1 0,1-1 0,0 2 0,0-1-1,20-11 1,-30 20 12,1 0 1,0-1-1,0 1 0,0 0 1,0 0-1,0-1 0,0 1 1,-1 0-1,1 0 0,0 0 1,0 0-1,0 0 0,0 0 1,0 0-1,0 1 0,0-1 1,0 0-1,-1 0 0,1 1 1,0-1-1,0 0 0,0 1 1,0-1-1,-1 1 0,1-1 1,0 1-1,-1 0 0,1-1 1,0 1-1,-1 0 0,1-1 1,-1 1-1,1 0 0,-1 0 0,1-1 1,-1 1-1,1 0 0,-1 0 1,0 0-1,0 0 0,1-1 1,-1 1-1,0 1 0,3 8 9,-1 0 0,-1 0 0,1 14-1,1-1 38,-3-21-42,0-1 0,1 1-1,-1-1 1,1 1 0,-1-1 0,1 1 0,0-1 0,-1 1 0,1-1 0,0 0-1,0 0 1,0 1 0,0-1 0,0 0 0,0 0 0,0 0 0,0 0 0,1 0-1,-1 0 1,0 0 0,3 1 0,-2-2 0,0 1 0,0-1 0,0 0 0,0 1-1,0-1 1,1 0 0,-1 0 0,0-1 0,0 1 0,0 0 0,0-1-1,1 1 1,2-2 0,5-2-9,-1-1 0,1 0 0,-1 0-1,0-1 1,8-7 0,75-71-191,-29 23-98,-61 59 279,0 1-1,-1-1 1,1 1-1,0-1 1,0 1 0,0 0-1,0 0 1,0 0-1,0 0 1,0 0-1,0 0 1,4 0-1,-5 1 12,-1 0 0,1 0 1,-1 0-1,0 0 0,1 0 0,-1 0 0,1 1 0,-1-1 1,1 0-1,-1 0 0,0 0 0,1 1 0,-1-1 0,0 0 0,1 0 1,-1 1-1,0-1 0,1 0 0,-1 1 0,0-1 0,1 1 0,-1 0 1,5 17-44,-4 53 6,-2-46-499,2 0 0,0 0 0,2 0 1,6 31-1,-6-49 118,-1-5-172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21605,'9'0'2040,"5"-1"-1528,3-4-608,5 2 752,1-5-424,-2-4-96,-1 1-312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6:4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20564,'-1'3'1673,"1"-8"-1793,1-4-392,4-5 1168,-1-5-240,2 0-504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1:3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934 1 11626,'-13'3'89,"1"0"-1,0 1 1,-1 1-1,1 0 0,1 0 1,-1 2-1,-11 7 1,10-4-89,-1 2 1,2-1-1,-1 2 1,-19 26-1,-12 22 66,3 2-1,-56 115 1,-44 155 296,-60 311 378,63 21-77,103-428-630,10 1 0,10 0 1,10 2-1,39 342 0,-4-357-142,10-1 0,122 384-1,-55-338 26,-84-225 62,1-1 0,3-1 0,51 64 0,-65-91 15,1 0-1,1-1 0,1-1 1,0 0-1,0-1 0,23 13 1,-30-21 13,-1-1 0,0 0-1,1 0 1,0-1 0,0 0 0,0-1 0,0 0 0,1 0 0,-1-1 0,0 0 0,1-1 0,-1 0-1,1-1 1,-1 1 0,0-2 0,14-3 0,-6 0 40,-1-1 0,0-1 1,-1-1-1,0 0 0,0-1 0,16-11 0,-6 0 95,-1-1-1,40-43 0,-25 17 83,-2-3 0,-2-1 0,-2-1 0,25-57 0,91-243 835,-42 55-412,-14-4 1,-13-5-1,68-528 1,-122 572-856,-11-310 0,-21 417-143,-8-1 0,-6 2 1,-52-200-1,47 266-174,-60-141-1,57 169 260,-2 1-1,-76-107 1,28 67-108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10:11:4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 13355,'-83'148'1403,"-3"6"-1222,-135 349 234,31 18-268,-18 160-57,162-490-10,-34 315-1,72-407-36,4 0 0,4 0 0,15 111 0,-7-157-16,2-1 0,30 89-1,-27-106-9,2 0-1,1-1 0,1-1 0,36 50 0,-36-60-2,1-1-1,2 0 0,0-2 1,1 0-1,40 29 0,-42-37-5,0 0 0,2-1 0,-1-1 0,1 0 0,1-2-1,-1-1 1,43 9 0,-35-11-1,-1-2 0,1-2 1,0 0-1,0-2 0,0-1 0,42-8 0,-31 1 9,0-2-1,0-2 1,74-34-1,-47 11 11,-2-3 0,-1-3 1,-2-2-1,85-80 0,-39 20 26,-5-6 1,-5-3 0,105-158-1,-92 98 11,163-340 0,-207 362-97,74-245-1,-118 313 1,-4-1-1,-4 0 1,-3-2-1,1-148 1,-14 194-1,-2 1 0,-1 0 0,-2 0 0,-2 1 0,-17-52 0,17 67-1,-2 1 0,0-1 0,-1 2 0,-2 0 0,0 0-1,-1 1 1,-1 1 0,-1 0 0,-26-24 0,21 25 21,0 2 0,-1 0 0,-1 2 0,0 0 0,-1 2 0,-1 0 0,0 2 0,0 1 0,-1 0 0,0 2 0,-32-4 0,-139-14-64,190 24 76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368" units="cm"/>
          <inkml:channel name="Y" type="integer" max="691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0-04-26T21:21:26.22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-1058-485 0,'0'0'16,"0"0"-1,0 0 1,0 0 0,0 0-1,0 0 1,0 0-1,0 0 1,0 0 0,0 0-1,0 0 1,0 0 0,0 0-1,0 0 1,0 0-1,0 0 1,0 0 0,0 0-16,0 0 15,0 0 1,0 0 0,10 53-1,-5-53 1,6 5-1,5 6 1,0-1 0,-6-4-1,-5-6 1</inkml:trace>
  <inkml:trace contextRef="#ctx0" brushRef="#br0" timeOffset="-3589.69">0 0 0,'0'0'0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20" units="cm"/>
          <inkml:channel name="Y" type="integer" max="1728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6T21:21:31.05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325-639 296 0,'2'-14'228'0,"5"9"-56"15,1 5 0-15,0 2-171 16,7 5 8-16,0-1-11 16,4 5 14-16,2-1-9 15,8 3 12-15,-3-1-10 16,14 5 10-16,-2-2-13 0,10 0 10 15,1-3-10-15,16-3 16 16,-8-3-5-16,12 0 23 16,-6-3-9-16,11-6 13 15,-11 3-17-15,17-6 8 16,-8-2-18-16,8-1 12 16,-2 1-15-16,8-1 10 15,-12 1-14-15,14-3 8 16,-10 3-9-16,-2-7 21 15,-13 3-7-15,5-9 18 16,-16 0-9-16,1-5 13 16,-9 1-20-16,3 0 16 15,-16 4-16-15,-3 4 12 16,-14 4-16-16,-1 3 14 16,-9 3-17-16,-6-5 10 15,-9-1-17-15,-3 5 6 0,-9-1-18 16,-9 1-19-16,-2 14-37 15,-10 3 191-15,0-1-450 16,-5 5 189-16</inkml:trace>
  <inkml:trace contextRef="#ctx0" brushRef="#br0" timeOffset="340.17">1144-1058 495 0,'-16'-10'175'0,"-1"-5"29"16,4 11-135-16,7-1-18 16,-1 1-27-16,1 8 9 15,8 5-24-15,-2 8 8 16,-4 4-17-16,-4 17 10 15,8 4-12-15,-7 10 12 16,-3 1-11-16,3 2 12 16,3-9-11-16,-6-4 11 15,3-10-10-15,10-11 10 16,1-10-14-16,8-11 9 0,9-13-17 16,13-17-68-16,-2-1-147 15,12-16 4-15,-4 1-125 16</inkml:trace>
  <inkml:trace contextRef="#ctx0" brushRef="#br0" timeOffset="572.29">1477-1117 301 0,'15'-17'255'0,"-7"7"-42"15,-6 6-66-15,-6 8-48 16,0 11-69-16,-4 10-2 16,-3 9-25-16,-4 10 15 15,1 0-6-15,-1 4 20 16,6-8-9-16,1-2 11 15,2-2-14-15,4-2 5 16,0-9-20-16,4-2 11 16,2-8-13-16,6-7 12 15,3-8 2-15,-2-10-268 16,-3-3 94-16</inkml:trace>
  <inkml:trace contextRef="#ctx0" brushRef="#br0" timeOffset="-706.72">-378 368 374 0,'-11'-15'237'16,"1"3"-22"-16,5-1-66 0,3-4-83 16,2 2-37-16,5-4 11 15,1 1-19-15,2-6 17 16,1-1-12-16,5-7 14 16,-1 1-17-16,8-1 9 0,-2-4-20 15,4 7 12-15,-2 4-16 16,5 4 9-16,-5 0-16 15,6 2 10-15,0-2-15 16,7-3 11-16,0 8-11 16,4-12 11-16,2 5-12 15,-2-4 12-15,-5 1-13 16,3-3 12-16,-2 12-11 0,0-2 12 16,3 4-12-16,1 3 12 15,0 1-10-15,0 3 11 16,-4 4-11-16,-3-1 13 15,-3 7-11-15,-1 1 10 16,-8-3-11-16,6 0 10 16,-3-3-12-16,5 1 11 15,-4 4-11-15,7 1 10 16,-7 1-12-16,2 6 11 16,-8-1-11-16,4-1 11 15,-4 3-10-15,0 1 12 16,-3 3-10-16,3 4 11 15,-4 0-11-15,2 4 11 16,-3-2-10-16,3 7 9 16,-2-7-10-16,3 0 12 15,-3 0-12-15,0-7 9 0,-1-1-10 16,1 4 11-16,-5 0-13 16,7 2 11-16,-4 4-11 15,1-4 11-15,-7 2-10 16,5 4 12-16,-8-10-10 15,7 4 10-15,1-4-10 16,5 6 9-16,-5-11-10 0,-1 5 10 16,-1 0-10-1,-1-1 10-15,-3-3-10 0,4 2 11 16,-1-1-12-16,-3-1 11 16,2 1-12-16,-2-1 11 15,-6 0-8-15,0-3 12 16,0 0-8-16,-2-1 20 15,4-5-10-15,-2 2 15 16,0 0-12-16,8-4 11 16,-8 2-18-16,0-2 9 15,2 0-13-15,0-4 18 16,-5 4-7-16,5-2 17 16,-2 0-12-16,9-2 9 15,3-1-20-15,3-1 4 16,-5 0-17-16,9-7 12 15,-2 3-10-15,0-5 10 16,-5 2-9-16,11 1 9 0,-4 1-10 16,-2 3 9-16,2-1-10 15,8-1 11-15,-6 3-11 16,-2 1 10-16,-3 0-11 16,1 2 10-16,-4 4-10 15,1 2 8-15,-1-2-10 16,4 6 11-16,-7 0-10 0,5 3 10 15,-5-3-8-15,3 2 11 16,-1-1-11-16,1 1 11 16,-1-4-11-16,1 3 10 15,-1-3-11-15,7 0 10 16,-2-2-10-16,2 0 11 16,2-2-11-16,-2 0 11 15,-3-2-12-15,3-2 12 16,-2 2-12-16,2-4 11 15,-5 1-9-15,1-1 11 16,-2-2-11-16,-3-1 11 16,-4-3-10-16,5 1 12 15,-1-2-13-15,0 5 12 16,-1 0-12-16,-3 3 11 16,-2-3-12-16,2 0 11 15,0-3-10-15,3-4 9 16,-1 1-10-16,0-3 11 15,1 0-11-15,1-4 11 0,3 2-10 16,-3-4 10-16,3 4-12 16,-1 2 12-16,-1 8-12 15,-3-3 12-15,-2 1-12 16,5-1 11-16,1 1-11 16,5-10 11-16,4 15-11 15,2-9 11-15,-2 2-12 0,0 1 11 16,-2 5-11-16,2-5 11 15,0 3-11-15,8 7 11 16,0-4-10-16,5-3 12 16,-5 3-12-16,5 2 12 15,-3-2-11-15,3 1 11 16,-5 5-12-16,3-2 11 16,1 4-11-16,-3-2 11 15,-3 0-12-15,-4 3 11 16,0 3-10-16,-2 0 10 15,-6 0-10-15,6 5 11 16,-2 2-11-16,4-5 12 16,-2 7-11-16,4-9 10 15,-4 0-10-15,6-1 11 16,-4-3-11-16,0-4 10 16,-2 4-9-16,0 4 10 0,0 0-12 15,-2 3 10-15,-5-1-12 16,1 5 11-16,-2-3-12 15,-5-1 13-15,-2-3-9 16,5 5 12-16,-3-3-10 16,4-2 10-16,-3 1-10 15,10 5 9-15,-5 1-10 0,3-2 10 16,-7-1-10-16,7 3 11 16,-11-3-11-16,5-6 10 15,-3 5-10-15,3 1 9 16,1-3-10-16,1-3 10 15,-3 4-11-15,7-3 11 16,-5-5-11-16,-1-3 11 16,5 1-9-16,1 2 10 15,-2-4-9-15,4 4 9 16,-3 0-9-16,1-4 10 16,-2-4-10-16,-3 3 10 15,1-3-10-15,2-3 11 16,-9 1-12-16,8-1 13 15,-5-1-12-15,1-3 11 16,3 4-11-16,1 1 11 0,-5 4-10 16,-1-9 10-16,0 4-10 15,-2 1 14-15,-4-1-7 16,3-6 12-16,-1 3-12 16,-2-5 12-16,0 0-14 15,0 0 7-15,-2 0-13 16,-1 2 11-16,3 0-12 15,-2-2 11-15,2 2-12 16,-2-4 12-16,0-2-12 16,0-2 11-16,2 2-11 15,-2-3 11-15,-2 7-12 0,2 3 11 16,-1 1-11-16,-1 0 12 16,2 0-11-16,0 3 12 15,-2-3-9-15,0 0 10 16,-1 0-6-16,-1 1 7 15,0 1-12-15,-1-2 9 16,3 5-11-16,-2-3 4 16,2 7-5-16,2 0 11 15,-3 1-9-15,3-1 12 16,0 0-11-16,0-3 11 16,0 3-11-16,0-7 10 15,-2 1-11-15,2-5 11 16,-3 4-12-16,1-2 12 0,2 7-11 15,0-3 11-15,2 3-12 16,0 2 12-16,-4-1-12 16,-1-1 11-16,3 4-12 15,-2-3 12-15,-4-1-11 16,-1 2 11-16,1-1-10 16,-3-1 10-16,5 2-10 15,-2 1 9-15,-5-3-11 0,0-3 11 16,1 1-11-16,-1-1 11 15,3 7-10-15,-1-6 11 16,-2 1-11-16,-1 1 10 16,-7-5-11-16,-7 1 12 15,3 7-13-15,-7-3 14 16,-1 8-11-16,3-2 11 16,9 2-9-16,-8-2 11 15,5-5-10-15,1-1 10 16,-2 0-11-16,0-7 10 15,6-2-11-15,-2 4 10 16,2-4-11-16,0-1 12 16,2 3-12-16,-2-2 11 15,0 4-12-15,-4 1 11 16,2-3-11-16,-4-4 11 16,1 4-11-16,-1-8 12 15,2 4-12-15,-9 0 11 0,1 2-12 16,-3-2 10-16,-2 5-11 15,0-3 10-15,7 6-11 16,-3 1 11-16,1 1-11 16,-3-3 11-16,2 3-9 15,-8 1 11-15,3 1-11 16,-8-1 12-16,7 0-10 16,-8-3 10-16,8 3-10 15,-6-3 9-15,6 5-10 0,-6 2 9 16,2 1-11-16,-3 1 10 15,3 2-10-15,-4 5 10 16,4-1-9-16,-7 2 10 16,5 3-10-16,-4 3 11 15,8-1-9-15,0-1 10 16,8-1-1-16,-2-1 2 16,-1-4-11-16,1 0 10 15,0 3-10-15,-10 1-1 16,6 1-1-16,-6 5 9 15,0 1-10-15,-5 0 11 16,9 2-11-16,-8 4 11 16,8 2-10-16,-9 4 11 15,7-1-11-15,-6 3 12 16,12-8-11-16,-6 0 11 0,12-4-10 16,-1 6 10-16,5-4-10 15,-5 0 9-15,10-2-10 16,-4 2 9-16,6-4-9 15,-3 6 9-15,6 2-11 16,-10 4 12-16,5-4-11 16,-4 5 11-16,0-3-10 15,-3 0 11-15,5 1-11 16,-8 3 10-16,3 1-11 0,-8 3 10 16,3-1-11-16,-7 6 12 15,2-4-11-15,-4 1 12 16,10-1-11-16,-2 2 12 15,9-7-12-15,2 7 11 16,8-8-12-16,0 5 11 16,5-5-12-16,4 7 10 15,6-9-10-15,0 5 9 16,0-5-9-16,4 3 11 16,-4-8-10-16,0 4 11 15,-2-8-9-15,4-4 10 16,-6 2-10-16,4-7 10 15,0-2-13-15,0-1 10 16,2-1-12-16,4-8 8 0,2 4-12 16,9-15-76-16,4 0 528 15,9-33-812-15,1-11 366 16</inkml:trace>
  <inkml:trace contextRef="#ctx0" brushRef="#br0" timeOffset="-6351.03">548 164 331 0,'-6'-11'102'15,"2"5"26"-15,0-7-58 16,-3 3-12-16,-1-5 34 0,4 2-6 15,-7-4 16-15,3 3-31 16,-3-5 2-16,3 2-37 16,-3 2 8-16,1 5-24 15,-5 10 10-15,2-5-17 16,-6 12 9-16,0-5-18 16,-4 0 7-16,0-8-13 0,-8 20 9 15,1-1-11 1,-4 8 10-16,-1 6-9 0,-1 5 12 15,6-5-12-15,-1 7 12 16,3 0-11-16,9 6 11 16,2 0-13-16,3 6 12 15,3-10-13-15,3 8 12 16,-3-4-12-16,5 2 12 16,2-10-12-16,6 2 13 15,13-5-13-15,-1-1 12 16,7-7-11-16,5 2 12 15,-3-6-10-15,0-7 11 16,9-4-9-16,5-8 10 16,6-4-10-16,5-15 12 15,0-2-9-15,7-13 15 16,-11 0-9-16,7-10 13 16,-7 2-12-16,5-3 12 0,-14 7-15 15,8-4 10-15,-16 10-11 16,-2 1 18-16,-10 7-8 15,-9 1 26-15,-8 6-9 16,-8-2 17-16,-3 2-19 16,-8-2 8-16,-2 2-26 15,-7 4 6-15,-1 1-18 16,-7 7 10-16,2 1-13 16,0 0 9-16,5-1-11 0,-5 5 10 15,6 2-10-15,1 2 11 16,6 3-11-16,4 3 12 15,8-6-12-15,5 0 9 16,6 0-46-16,8-4-59 16,7 4-257-16,12-2 28 15</inkml:trace>
  <inkml:trace contextRef="#ctx0" brushRef="#br0" timeOffset="-5548.24">2469 134 267 0,'11'-8'187'16,"-7"1"1"-16,-2-1-23 15,-4 2-42-15,0-5 17 16,-4 3-50-16,-5-1 3 15,0 5-34-15,-10 0-3 0,-2 4-37 16,-8 8 2-16,-9 5-25 16,-9 14 9-16,1 1-10 15,-9 14 13-15,2-4-10 16,2 6 13-16,3-6-12 16,4 6 13-16,12-4-14 15,9 9 11-15,4-9-12 16,10 4 9-16,7-10-12 15,4 3 9-15,6-11-11 0,13-3 13 16,8-6-10-16,18-5 13 16,3-18-8-16,17-13 11 15,-1-10-11-15,11-18 11 16,-7-3-9-16,6-11 20 16,-7 4-9-16,-4-2 19 15,-17 6-8-15,-8 1 24 16,-19 12-11-16,-17-3 19 15,-14 18-14-15,-11 0 8 16,-11 6-27-16,-17 2 1 16,-1 13-23-16,-11-2 7 15,4 10-14-15,-5 2 9 16,10 2-30-16,1 3-56 16,7 0 360-16,8 3-642 15,19-3 272-15</inkml:trace>
  <inkml:trace contextRef="#ctx0" brushRef="#br0" timeOffset="15692.42">6117-1388 326 0,'2'-9'287'15,"-2"5"-47"-15,0 0-39 0,-8 6-84 0,8 0-47 16,-11 4-22-16,1 7-14 16,-9 12-17-16,2 7 2 15,-15 14-8-15,3 5 10 0,-3 14-11 16,5-12 9-16,-1 3-11 15,9-16 5-15,7-2-10 16,1-23 9-16,5 4-11 16,4-11 8-16,8 1-19 15,3-11-3-15,7 2-46 16,6-15 1-16,7-6-238 16,3-13 49-16</inkml:trace>
  <inkml:trace contextRef="#ctx0" brushRef="#br0" timeOffset="15933.2">6484-1374 691 0,'4'-2'199'16,"-4"11"45"-16,-13 5-188 16,-4 3-40-16,-4 15-4 0,-6 4 16 15,-7 8 3-15,9-4 13 16,0 19-8-16,6-13 3 15,6-2-19-15,7-2-3 16,4-10-15-16,4-17 7 16,10-3-11-16,5-5 12 15,15-14-45-15,-3-7-15 16,15-18-242-16,5-8 39 0</inkml:trace>
  <inkml:trace contextRef="#ctx0" brushRef="#br0" timeOffset="16203.61">7065-1441 602 0,'8'2'220'16,"-12"6"15"-16,-13 7-150 0,-8 6-46 16,-2 4-10-16,-9 11 0 15,8 2 14-15,-1 2-6 16,10-4 8-16,2 8-14 15,11-8-3-15,2-2-18 16,4-3 3-16,8-10-14 16,9-8 10-16,0-11-10 15,6-6 10-15,10-13-25 0,3-2-5 16,4-12-49-16,2 1-8 16,3-6-134-16,-5 11-65 15,0 0-17-15</inkml:trace>
  <inkml:trace contextRef="#ctx0" brushRef="#br0" timeOffset="14291.87">4255-352 640 0,'-10'0'179'15,"1"0"43"-15,3 0-164 16,4 0-28-16,0-4 5 16,2-13 2-16,2-4 11 15,2-9-7-15,2-6 1 16,7-10-13-16,4 2-3 0,6-9-17 15,0 0 1-15,7-8-11 16,-1 9 8-16,7-9-11 16,2 6 12-16,6-8-12 15,-2 6 11-15,9-6-7 16,-7 12 8-16,4-2-12 16,-5 16 12-16,5-1-12 15,-6 6 7-15,2 0-6 16,-4 9 9-16,7 0-10 15,-11 6 11-15,6 0-11 16,-2 1 9-16,4-1-10 16,-2 2 11-16,11-2-12 15,-7 2 12-15,13-1-12 16,-15-1 12-16,15-4-11 16,-10 2 13-16,12-2-11 15,-11 0 13-15,13 2-10 16,-16 6 10-16,3 5-11 0,-14-1 10 15,2 5-11-15,-9-2 10 16,1 6-10-16,-7 0 13 16,5 0-8-16,-5 4 11 15,4 4-10-15,0-8 9 16,9 2-10-16,-2-2 10 16,8 5-9-16,-8-5 13 15,6 6-9-15,-11 0 10 0,3 9-13 16,-9-5 6-16,7 7-12 15,-7-2 8-15,12 0-11 16,-3-5 10-16,8-1-10 16,-8-7 12-16,10-2 1 15,-8-2 17-15,6-5-4 16,-3 1 12-16,3 2-9 16,-2-2-2-16,4-1-16 15,-6 7 3-15,9-2-12 16,-5 0 9-16,4 2-9 15,-4 0 10-15,4-2-11 16,-10 2 10-16,8 0-11 16,-8 0 9-16,1-2-9 15,-5 6 10-15,6-2-10 16,-11-2 11-16,11 0-10 0,-5 4 9 16,11-6-9-16,-6 2 10 15,11-6-11-15,-10 2 12 16,12-3-12-16,-11 1 10 15,4-4-11-15,-4 3 11 16,2 3-11-16,-6 2 10 16,6 0-10-16,-7 2 11 15,9 0-11-15,-4-2 12 16,4-5-10-16,-8-1 10 0,4 2-10 16,-13-1 11-16,-2-3-13 15,-1 6 11-15,-1 1-11 16,-11 1 10-16,7-2-10 15,-9 8 11-15,1-4-10 16,-7 5 10-16,8-5-8 16,-5 2 10-16,1-7-11 15,0 5 12-15,-6-2-11 16,-4-2 10-16,2 6-9 16,2 5 2-16,4-5 0 15,3 4 10-15,3 7-11 16,3-7 8-16,-5 9-2 15,-2-7 0-15,5 11-12 16,-7-2 11-16,-8 10-10 16,6-1 11-16,2 9-10 0,-2-5 11 15,9 6-10-15,-3-3 10 16,-1 5-10-16,-5-4 10 16,2 2-11-16,-4-7 10 15,2 1-10-15,-4-5 10 16,4 9-11-16,0-7 11 15,-2 9-9-15,7 0 10 16,1 0-10-16,-6-11 10 0,0 8-11 16,0-11 10-16,0-6-10 15,0 5 9-15,1 5-10 16,1-5 11-16,0 6-11 16,-4 5 11-16,0-5-11 15,2 3 11-15,-2-1-10 16,0-2 9-16,-2 7-9 15,4-6 9-15,-4 1-9 16,4-4 9-16,-2-2-9 16,4-4 10-16,-4 0-10 15,5-4 11-15,-3 0-2 16,0 2 11-16,-2-5-10 16,6-1 11-16,-4 2-10 15,2-3 3-15,1 1-11 16,-1-1 10-16,-2 1-12 15,0-5 11-15,-4 2-8 0,2-3 11 16,0 5-10-16,0-4 11 16,0 7-13-16,4-2 9 15,-2 5-13-15,2-5 11 16,1 6-11-16,-3-5 10 16,2 3-10-16,-4-2 11 15,2 0-10-15,-2-5 10 16,0-2-9-16,-2-2 11 15,4 3-11-15,-2-5 9 0,-2-4-9 16,2 4 7-16,2-2-10 16,0 0 10-16,-2 2-9 15,4 6 10-15,-4-3-10 16,5 1 10-16,-5 4-10 16,0-3 11-16,0 1-11 15,2-1 12-15,-4-1-10 16,2-10 10-16,-2 10-10 15,2-8 10-15,0 0-9 16,0 4 15-16,-5-2-1 16,3-6 10-16,0 8-7 15,-2-4 9-15,-2-1-15 16,3 10 0-16,-1-7-11 16,2-2 8-16,-6 8-13 15,1-2 11-15,3-2-9 16,-6 5 10-16,-3-1-9 15,5-4 12-15,-5 0-10 0,0 0 9 16,-1-6-7-16,5-2 9 16,-1-3-11-16,1 1 11 15,-3 2-10-15,9 6 8 16,-7-3-10-16,-1 1 10 16,3 2-12-16,-5-2 9 0,-1-6-10 15,5 4 11-15,-3 6-12 16,5 0 11-16,-1 0-10 15,-1 0 12-15,1 4-11 16,4-1 11-16,-7-8-10 16,3 3 11-16,-3 0-10 15,-10-6 10-15,4-4-10 16,-4-1 11-16,7-6-12 16,-5 2 11-16,4 3-12 15,-2-1 11-15,2 3-13 16,3 1 12-16,1 1-11 15,1-7 10-15,-3 2-10 16,0-1 12-16,3-3-10 16,-3 0 10-16,0 0-11 15,1 2 12-15,1 3-12 16,1-1 11-16,-3 5-11 0,5 1 10 16,-5 1-11-16,3 2 11 15,-3-2-10-15,0-1 11 16,-6-1-11-16,2-1 10 15,1-1-10-15,-1-1 10 16,-2 5-11-16,6 0 10 16,-4-1-11-16,0 7 11 15,1 0-12-15,-1 0 11 16,0 2-11-16,2 1 12 0,-4 1-11 16,7 2 13-16,-7 0-12 15,4 3 12-15,0 1-12 16,3 1 11-16,-5-1-12 15,6-1 12-15,1 1-11 16,-1-1 11-16,-2 1-11 16,5-1 11-16,2 1-11 15,-5-1 10-15,7 3-11 16,8 1 10-16,-8 6-11 16,4-2 11-16,4 6-9 15,0-2 10-15,-4 2-9 16,2-4 10-16,-6 0-10 15,-6-10 10-15,3-1-9 0,5 0 11 16,0-6-10-16,2 3 9 16,11 3-11-16,-11-4 11 15,2-4-12-15,-6 5 11 16,4-1-10-16,-5 0 12 16,3 4-12-16,-2-1 11 15,0-5-9-15,0 4 10 16,-7-6-10-16,5-6 12 15,-5 4-11-15,1 2 10 16,-5-15-10-16,7 4 10 0,-3 5-12 16,-4-7 11-16,3-3-10 15,1 11 9-15,-10-3-12 16,8 4 11-16,-3 2-11 16,3 6 10-16,-4-4-11 15,2 2 12-15,-8-2-11 16,6 0 11-16,-6 2-11 15,0-2 11-15,4 2-11 16,2 0 12-16,-8 3-12 16,6-3 11-16,-4 0-11 15,2 0 12-15,-5 2-13 16,5-4 12-16,-8 4-11 16,4 0 11-16,-1 5-11 15,1-9 12-15,2 4-10 16,6-4 9-16,-4 11-9 15,4-9 10-15,-2 2-11 0,0-2 10 16,-2 0-9-16,6-4 9 16,-6 2-11-16,5 6 12 15,-3 3-12-15,0-3 11 16,-5-2-10-16,6 1 10 16,-10-3-11-16,5-2 11 15,0-2-11-15,6 4 12 16,4 4-11-16,3 0 11 0,3-6-11 15,1 2 11-15,-6-6-11 16,3 2 11-16,3-2-10 16,-3 6 9-16,3 0-10 15,0-6 9-15,2 6-10 16,1-4 9-16,-1-4-11 16,6 3 10-16,0 3-8 15,-4-6 10-15,4 0-9 16,-4 4 11-16,-4-15-11 15,6 4 12-15,2-2-11 16,-6-6 11-16,6-6-11 16,-2 10 10-16,-11-10-10 15,5 2 11-15,2 6-11 16,-5 2 12-16,-3-4-12 16,3 8 11-16,-1 0-11 15,-3 1 10-15,-1 1-11 0,1 1 11 16,-4-3-11-16,0 0 10 15,0-1-9-15,3 1 10 16,-3 0-12-16,2 3 10 16,-2 4-11-16,2 1 9 15,-4 1-11-15,5 6 12 16,-5 2-10-16,2 3 12 16,-2-3-10-16,2 0 12 15,-2 0-12-15,2-4 0 0,3 3 1 16,-1-1 11-16,0-2-12 15,2 0 11-15,1 2 0 16,-1 0-1-16,-2 0-12 16,5 0 11-16,-5 4-12 15,5 1 11-15,-7 1-9 16,2 3 9-16,0-1-10 16,3 5 12-16,-1 0-11 15,5-1 10-15,-1 7-11 16,5 1 10-16,-2 3-9 15,1 2 11-15,1 1-12 16,0-5 12-16,0 8-12 16,6-12 12-16,-2 4-11 15,0-4 11-15,0 2-11 0,2-6 12 16,-4 0-11-16,2 4 10 16,0-11-10-16,2 1 10 15,-2-3-11-15,2 0 12 16,0-8-11-16,-4 9 12 15,4-3-9-15,-2-6 11 16,-2 0-10-16,-2-3 11 16,-5-3-10-16,-3 4 9 15,-5-5-12-15,2 3 11 16,-6-9-12-16,4 3 10 0,5-3-11 16,-3 4 10-16,2 1-13 15,1 10 12-15,-5-2-12 16,-2 4 12-16,10 2-11 15,-1-4 12-15,-1 0-10 16,7 4 10-16,-2-2-10 16,-7 0 11-16,3 5-11 15,-5-5 10-15,-4 2-10 16,2-2 10-16,-4 0-11 16,-2 3 9-16,-7-1-9 15,7-4 10-15,-2 6-10 16,2 0 12-16,0-4-10 15,4 3 10-15,-11-1-10 16,7-6 10-16,-2 6-11 16,-3-4 11-16,-1 2-11 0,6 0 11 15,-7 2-11-15,5-4 10 16,-5 3-11-16,5-6 12 16,-4 1-13-16,1-2 13 15,1 4-11-15,4 4 11 16,-2-2-10-16,3 1 10 15,3-1-10-15,5-4 10 16,-1-3-10-16,0-1 11 0,3 2-12 16,1-5 10-16,-6 9-12 15,5 0 11-15,3 0-11 16,-1 2 11-16,1 5-11 16,7-5 12-16,-4 2-10 15,4-2 10-15,0 0-9 16,-3 0 10-16,7 1-10 15,-6-3 11-15,0-3-10 16,-2-3 9-16,-3 4-10 16,-3 0 9-16,-1-4-9 15,-4 1 10-15,2 3-10 16,-1-12 10-16,-8 1-10 16,8-2 9-16,-8 0-1 15,3 5 1-15,2-1-13 16,11-6 12-16,-5 7-11 15,9-3 1-15,0 3 0 0,-2 3 12 16,4 3-12-16,-1 2 12 16,-1 0-11-16,0 0 10 15,4 2-10-15,-8-2 11 16,3 4-10-16,3-4 9 16,-2 0-9-16,2-2 9 15,4 4-14-15,-2-3 11 0,2 6-12 16,-2-1 10-16,4 2-9 15,1-2-4-15,3 4-87 16,3-4-43-16,-9-14-292 16,-4-14 1-16</inkml:trace>
  <inkml:trace contextRef="#ctx0" brushRef="#br0" timeOffset="15198.05">4900-1066 599 0,'-5'4'179'0,"8"0"25"16,5 7-155-16,9 1-44 15,4-5-3-15,8-5-8 16,5 4 15-16,15-4-1 16,-3 0 14-16,19 0-7 15,-21 1 21 1,3 1-22-16,56-4-13 0,-6 0 9 16,10 2-4-16,-10 2 13 15,-15 2-6-15,-6-4 12 16,19 3-9-16,-5-7-6 15,14-5-4-15,-18-10 7 16,19 7-11-16,-16-3 10 16,8-8 3-16,-9 9 2 15,11 1-7-15,-19 5 9 16,2 4-11-16,-19 6 6 0,3 2-13 16,-18 0 8-16,5-3-11 15,-13 1 10-15,2-8-2 16,-2 1 16-16,8-3-6 15,-8-4 13-15,11-7-9 16,-9 4 4-16,-4 0-11 16,-15 5 5-16,0 2-7 15,-10 6 11-15,-5 0-8 16,-1 2 7-16,-3-2-9 16,0 0 8-16,-2-2-5 15,2 2 8-15,1-2-7 16,1 2 9-16,-2 0-8 15,3 0 3-15,-3-3-12 16,-2 1 7-16,-2 0-11 0,0 2-4 16,-4-2 1-16,-1 2 8 15,-3-2-10-15,0 0-14 16,-5-4-63-16,0 1-31 16,-4-5-250-16,3 1 11 15</inkml:trace>
  <inkml:trace contextRef="#ctx0" brushRef="#br0" timeOffset="17109.29">6195-161 621 0,'-6'0'190'0,"-9"0"39"16,2 0-157-16,-6 5-29 16,0-5 4-16,-4 0 10 15,2-5 10-15,-4 14-4 16,2-9 0-16,-3 4-21 16,1 9-12-16,-4 4-23 15,1-7 0-15,-3 22-11 0,5-5 10 16,-5 9-10-16,6 0 12 15,1-1-11-15,8-5 9 16,-1 6-10-16,10-13 11 16,3 4-10-16,4-6 10 15,4 2-10-15,5-8 8 16,6 0-9-16,1-4 11 16,8-3-9-16,3-10 12 15,5-9-7-15,-1-8 11 0,7-16-10 16,-2-1 8-16,2-11-9 15,-13 1 8-15,-4 2-11 16,-8 8 13-16,-13 2 0 16,-11 13 11-16,-6 7-10 15,-6 3 9-15,-4 3-14 16,-1-3-1-16,3 11-13 16,4 6 10-16,0-1-10 15,4-3-7-15,11 10-71 16,6-5 428-16,10-18-691 15,7-4 309-15</inkml:trace>
  <inkml:trace contextRef="#ctx0" brushRef="#br0" timeOffset="17832.25">7600-112 703 0,'-2'0'169'0,"-3"2"60"0,-1-2-195 15,-4 15-13-15,-5-3 15 16,-13 14 7-16,3-3 13 16,-13 13-5-16,2-5 2 15,-1 9-19-15,5 0-6 16,5 4-15-16,6-6 5 15,2 2-9-15,8-10 9 16,5-5-11-16,4-8 6 16,10-2-10-16,5-11 8 15,10-4-9-15,6-9 11 0,7-9-7 16,-2-8 13-16,10-10-6 16,-6-4 12-16,2-4-7 15,-8 4 11-15,-3 4-3 16,-8 5 10-16,-4 3-7 15,-9 7 7-15,-3 4-12 16,-5 1-2-16,-13-5-15 16,0 0 4-16,-6 6-13 15,-4 2 9-15,-4 3-15 16,4 10 10-16,-7 10-38 16,3 5-19-16,-5 4-69 15,5 15-245-15,6 10 35 16</inkml:trace>
  <inkml:trace contextRef="#ctx0" brushRef="#br0" timeOffset="7442.04">3383 1969 383 0,'-4'-11'311'0,"-9"11"-67"0,-3 0-9 15,1 2-205-15,0 0-13 16,-2 0 6-16,-4-2 6 16,2 7 11-16,-2-3-8 15,0 4 9-15,0 9-16 16,2 0-10-16,0 4-14 15,2-2 7-15,0 4-10 16,7-4 11-16,1 4-12 16,3-2 9-16,6 5-10 15,0-1 11-15,6 0-12 16,1-2 9-16,3-4-8 16,1-2 9-16,4-8-10 15,-1-5 13-15,5-6-7 16,2-5 12-16,7-18-7 15,1-6 10-15,13-20-8 16,0-6 9-16,5-12-9 16,-1 6 11-16,3 1-7 0,-41 35 42 47,-4 14 44-47,0 1-36 0,-1-28-11 0,-18 15-3 15,-17 3-21-15,-10 10-7 16,10 8-14-16,3-3 5 15,6 7-14-15,2 0 10 16,4 7-12-16,2 1 10 0,7 5-14 16,4-3 13-16,4 3-58 15,2 4-21-15,10-3-70 16,3-5-21-16,10 3-220 16,3 3 50-16</inkml:trace>
  <inkml:trace contextRef="#ctx0" brushRef="#br0" timeOffset="8607.04">3385 1093 737 0,'5'8'157'16,"5"9"66"-16,5 2-211 15,6 6-17-15,2-2 8 16,15 0-3-16,-2-4 13 15,8 0-5-15,4-4 14 16,20-4-8-16,-7-7 7 16,21-6-7-16,2-3 13 0,15-14-3 15,-6-2 11-15,12-4-6 16,-16 4 6-16,6-4-16 16,-20 10 2-16,-1 0-14 15,-23 5 4-15,1 1-12 16,-16 3 10-16,-2-2 1 15,-11-3 22-15,-2-4 6 16,-8-1 17-16,-5-6-8 16,0 1 0-16,-5-4-22 15,1 2-7-15,-2 0-14 16,-6 4 5-16,-5 4-11 16,-1 7 8-16,-11 3-10 15,0 5-4-15,-3 9-58 16,1 1-15-16,-8 5-266 15,12 8 33-15</inkml:trace>
  <inkml:trace contextRef="#ctx0" brushRef="#br0" timeOffset="6550.52">2111 1486 583 0,'-2'-2'169'16,"2"-2"39"-16,6-4-155 16,5-3-36-16,2-4-3 15,5-4-3-15,8-8 0 16,-3 0 2-16,6-9-1 15,3 6-1-15,4-5-2 16,-5 7-5-16,7-1-1 16,-6 8-1-16,4-5-1 15,-7 10 1-15,9-8 6 0,-8 7 3 16,1 1 2-16,-1 5 1 16,-1 1 0-16,-6 3-5 15,3 3-3-15,-14 2 4 16,3 2-4-1,19-6 3-15,4-7 12 16,6 0-11 0,8-8-1-16,-5 2-2 15,-1 0 2-15,-4 5 0 16,0-1 0-16,-6 2-1 0,2 1-2 16,-2 3-2-16,-2-6-1 15,-1 3 0-15,1 8 1 16,-2-1 3-16,-3-5 1 15,-2 6 3-15,5 4 2 16,-2-5 0-16,7-5 0 16,-7-1 1-16,6 5 0 15,0-9-2-15,-5-4 0 16,-6 0-4-16,13 5 0 16,-8-1-4-16,4 2 0 15,-1-1-1-15,9 3 0 16,-2-4-1-16,7-6 1 15,-3 0-1-15,9 2 1 16,-7-4 0-16,9 0-1 16,-5 8 0-16,5-2-1 0,-4 9 0 15,5 4 0-15,-9 4 0 16,-1 4 0-16,-6 2 0 16,0 3-1-16,-8-3 1 15,1 4 0-15,-3-3 0 16,4 1-1-16,-7 1 2 15,2-1-1-15,-1 3 0 0,3-1 1 16,-1 1 0-16,4-1 0 16,-1 1 0-16,1-3-1 15,-2-2-1-15,1-1 0 16,-1 1 1-16,-1-2 0 16,-1 2 1-16,2 11 0 15,-7-2 2-15,6 2 0 16,-5-2 0-16,3 2-1 15,-1-9 1-15,3 5-1 16,-6-3 0-16,5 5 1 16,-3-7 0-16,1 5 0 15,-12 0 0-15,6-3 1 16,-8 1-1-16,1 3 3 16,-4-3 2-16,8 4 1 15,-11 4-2-15,9 0 2 16,-11-3-4-16,0 8 0 0,-1-8-3 15,3 3 1-15,-4-4-1 16,5 4 1-16,-1-6-1 16,-2 1 2-16,3-1-1 15,-3 0 0-15,-2-1-1 16,7 3 1-16,-7 0-2 16,-4 0 1-16,4-1 1 15,5 7 0-15,-9-6 0 16,4 2 1-16,2-2-2 0,1 6-1 15,-5-6 0-15,6 6 0 16,-4 0-1-16,3 0 0 16,-5-4-1-16,2 1 1 15,2 1 0-15,3-2 1 16,-1-4-1-16,3 2 0 16,-3-3 1-16,-4-1 1 15,-2-5-1-15,1 5 1 16,-1-3 0-16,-4-4 0 15,4 1 4-15,-2-3 0 16,2 4 1-16,0 2-1 16,2 3-1-16,-2-5-2 15,0 5-3-15,-4-7 2 16,4 0-1-16,-2-4 1 16,0 2-2-16,0-4 6 15,2 2 0-15,-2-2 5 0,0-2-1 16,-4 6 6-16,4 0-3 15,-2 0 0-15,2-2-1 16,-2 2 0-16,0 0-5 16,-4-2-3-16,3 9-2 15,-5 1-1-15,2-1-2 16,-3 3 1-16,7 3 1 16,-8-4 0-16,5-9 0 0,-3 4 2 15,0-4-1-15,-5-6 1 16,2 4 0-16,-1 2 3 15,8-2 0-15,-7-2 1 16,3 6 1-16,-1 3-3 16,5-5-3-16,-7 2-2 15,7 4-2-15,2-3-1 16,0 1 1-16,-4-2 0 16,-1 2 1-16,3-1 1 15,-4-5 1-15,4 0 0 16,-3 6 0-16,1-6 2 15,-5-6-1-15,9 1 1 16,-2-1 1-16,0 0 0 16,6-3-2-16,2 14 0 15,-6-5-1-15,0 4 0 0,0-4-1 16,-9 2 0-16,1-2-1 16,-3 2 0-16,1-6 1 15,5 2 1-15,-1 4-1 16,-5-6 0-16,5 1 0 15,3 6-1-15,-5-6 0 16,6 3-1-16,4 3 2 16,-7-3-1-16,-3-3 1 0,4 8-3 15,-9-5 2-15,4 0-1 16,3 2 1-16,-3 2-2 16,1-6 1-16,-1 8-1 15,-1-2 0-15,-5-4 2 16,4 5 1-16,1-1 0 15,-5 2 1-15,2-8-1 16,4 6 0-16,-8-8 0 16,7 6-1-16,-3-8 1 15,7 12 0-15,-3-10-1 16,5 6 0-16,-3-8 1 16,3 6 0-16,0-7-1 15,-1 9 0-15,-3 1 1 16,1-3 0-16,-5 0 0 15,3 2 0-15,-6-13 1 16,3 3-1-16,-1 1-2 0,0 1 2 16,-2 0-1-16,5-1-1 15,-3 1 0-15,4-2 2 16,1-9-2-16,1 0 2 16,-3 6-1-16,1-1 1 15,1-3 0-15,-3 9-1 16,0 4 0-16,3 0-1 15,-5 2-1-15,3 4 1 16,-3-2-2-16,2-4 1 0,-4 2 0 16,0 2 1-16,3 2 1 15,3 2 0-15,-6 1 1 16,0 1 0-16,1-4-1 16,5 3 0-16,-8-5 1 15,11 10-2-15,-5-9 0 16,3 9 1-16,-5-6-1 15,4 7-1-15,-3-9 2 16,7 11 1-16,1 0-2 16,2-9 1-16,-9 0 1 15,0 1-1-15,3 1-1 16,-1-6 1-16,-6 5 0 16,11 5 0-16,2-5 0 15,-2-1 0-15,1 2 0 16,5 3 0-16,-4-5-2 15,2 5 0-15,4 1 1 0,-6-3-1 16,4 6 1-16,-4-5 2 16,4-2 0-16,-9-5 1 15,7 7-1-15,0-8 2 16,-2 0-2-16,-2 0 1 16,4 1 0-16,-11-8 0 15,-6-3 0-15,6 2 0 16,-1-5 0-16,1 5 0 0,0-3-1 15,7 1 0-15,-2-1-1 16,-1 1-1-16,1-3 2 16,-3 7-1-16,5 0 0 15,-3-2 0-15,3 6 0 16,-4 0 0-16,1-4 0 16,-4 1 0-16,1 10-1 15,-3-9 1-15,-2 4 0 16,5-4 0-16,-7 2 0 15,2-2 0-15,0 8 0 16,6-6-1-16,-8 2 2 16,5 2 0-16,-1-4-1 15,-2-4 1-15,0 4 0 16,3 0-2-16,-1 0 1 16,0-2 0-16,-2 2-1 15,2-2 1-15,-3 0 0 0,3 0 0 16,-4 8 1-16,8-2-1 15,-6-2-1-15,5 2 0 16,-3-4 0-16,2 0 1 16,-10 0 0-16,9 0 1 15,-3-6-1-15,2 14 2 16,-2-8-2-16,11-2 0 16,-7 9 0-16,5-5 2 15,-1-13-2-15,3 9 0 0,-2 0 1 16,-1-6 0-16,3 3-2 15,-3 5 1-15,-1 0 0 16,4-8 0-16,-5 2 1 16,0 1-1-16,5-5 1 15,-6 2 0-15,-3 1-1 16,4 1 1-16,-1-3 0 16,-3 7 0-16,4-2-1 15,3-4 0-15,-1 1 1 16,-1 1-1-16,4-2 1 15,-3-3 0-15,-1 3 0 16,-1 1 0-16,-2-1-1 16,3 0-1-16,-7 3 2 15,4-3 0-15,-3 4-1 0,-1-3 0 16,-2 3-1-16,2 0-1 16,-2 4 2-16,2-2 0 15,-2 0-1-15,2 4 2 16,-4 0 0-16,7 2-1 15,-5-2-1-15,2 5 1 16,4-3-1-16,0 4-1 16,-3-4 0-16,3-1 2 15,0 1-1-15,3 4 2 0,-1-8-2 16,7 9 1-16,0 1-1 16,0-4-1-16,-1 3 1 15,3 4-1-15,0-7 0 16,0 4 1-16,0-3 0 15,0-1 1-15,0-2 0 16,2-2 1-16,-4 0 0 16,2 3 0-16,-1-1 0 15,-1-2 0-15,2 2 0 16,0-6-1-16,0 6 0 16,2 0-1-16,-2-8 1 15,0 6-1-15,0 5 1 16,2 1 0-16,-5-8 0 15,3 13 0-15,-4-7 0 16,2 0 0-16,-3-4 2 16,1 1-1-16,-4-1 1 0,-1 0 0 15,0 0 0-15,-3-2-2 16,1 2 2-16,3 0-1 16,-1-2 1-16,-4-6 0 15,-2 2-1-15,7 4-2 16,-5-5 3-16,-2-1-3 15,7 6 1-15,1-4 1 0,-3 2 0 16,5-7-3-16,3 14 2 16,-4-10 0-16,-1 12 0 15,1-9 0-15,-1-1 1 16,5 3-1-16,-2 5 1 16,2-7-1-16,0 2 0 15,-5-3-1-15,-1-1 2 16,-3 0-1-16,5 0-1 15,-3 2 1-15,-6 8-1 16,5-4-1-16,-3 0 0 16,-6 0 1-16,2 5 0 15,0-9 0-15,-6 6 0 16,-1 0 1-16,-5 2 0 16,-3-4 1-16,-2 3 1 15,2-12 1-15,-6 3-1 16,9-2 0-16,-3-1 0 0,7-1 0 15,-3 4-1-15,7 2 1 16,-4-7-1-16,1-3 0 16,-3 3-1-16,6-1 1 15,-5-3 0-15,9-2 0 16,-4 7-1-16,9-1-1 16,1-1 0-16,4 4-2 15,5 8-1-15,4-7 0 0,0 8-1 16,0-6 2-16,4 6 0 15,3-1 1-15,8 0 6 16,-1-2-25-16,16 10 142 16,6-35-523-16,1-23 196 15</inkml:trace>
  <inkml:trace contextRef="#ctx0" brushRef="#br0" timeOffset="9159.98">4097 785 185 0,'-2'-4'179'0,"2"-2"-10"16,2-3-18-16,2 5-17 16,1 4-27-16,-3 2-13 15,-2 0-16-15,-4 13-8 16,-5 4-6-16,-3 17-9 15,-5 1-1-15,-9 16-16 16,5-4-6-16,-4 5-15 16,6-14 0-16,4 0-14 15,9-12 8-15,0-5-12 16,10-10 7-16,2-5-11 16,7-10 11-16,6-4-11 15,6-7 10-15,7-10-9 16,1-3 7-16,10-3-27 15,-6-5 4-15,6-10-17 16,-1 2 9-16,2 0-7 0,-6 0 24 16,2 12-2-16,-13 11 17 15,-8 11-12-15,-10 6 11 16,-7 12-3-16,-13-1 15 16,-4 16-2-16,-4 0 20 15,-8 15-2-15,-4 2 7 0,3 9-9 16,1-3 4-16,6 3-14 15,10-15 3-15,7-5-13 16,6-10 1-16,11-19-9 16,12-12 6-16,9-15-320 15,-9-7 109-15</inkml:trace>
  <inkml:trace contextRef="#ctx0" brushRef="#br0" timeOffset="7964.92">4184 1863 326 0,'19'9'134'16,"-9"-3"6"-16,7 5-78 0,-4-5-35 15,6 0 8-15,-7-1 21 16,1-1 19-16,-3-2 17 16,-3 2 7-16,-7-2-11 15,2 2-21-15,-2 7-15 16,-9 4-9-16,3 6 0 16,-7 6-5-16,-3 3 5 15,1-3-10-15,11 0-1 16,4-1-16-16,8-3 0 0,9-4-10 15,8-2 6-15,9-3-10 16,-5-9 10-16,3-5-8 16,-1-3 8-16,-3-7-6 15,-9-5 12-15,4-2-1 16,-2 0 15-16,4-6 5 16,-6 4-1-16,0-4-6 15,-6 2 6-15,-7-2 1 16,1 4 1-16,-7-4 8 15,-5 0 8-15,-1-5-13 16,-7 3-4-16,-10-2-18 16,0 3-2-16,-9 3-16 15,1 9 6-15,-9 5-15 16,2 7 9-16,-6 7-15 16,6 10-7-16,-4 4-107 0,8 0 19 15,-8 12-304-15,12-5 13 16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9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1513 96 13547,'-20'-3'439,"-66"-14"159,76 15-621,1-2 0,-1 1 0,1-1 0,0 0 0,0-1 0,-13-9 0,13 8-15,3 1-62,0 0-1,0 1 1,-1 0-1,1 0 0,-13-4 1,16 7 20,0 0 1,0 1-1,0-1 1,0 1-1,0 0 1,0 0-1,0 0 1,0 0-1,0 0 1,0 1-1,-1 0 1,1-1-1,0 1 1,1 0-1,-1 1 1,0-1-1,-4 3 1,-19 12-570,2 2 0,0 0 0,1 2 0,-23 26 1,28-29 443,-46 51-323,-82 107-1,-39 90 1543,99-131 475,7 3-1,-94 223 1,110-198-1229,7 2 1,7 3 0,8 1 0,-24 209-1,23 155-182,41-385-54,27 236 1,-17-324-24,2-1 0,2 0 0,3 0 0,29 68 0,-32-97 15,0-1 0,3 0 0,0-1 0,1 0 0,2-1 0,1-2 0,0 0 0,2-1 0,39 32 1,-46-44-3,1 0 1,0-1-1,0-1 1,1-1-1,0 0 1,1-1-1,0-1 1,0 0-1,0-2 1,0 0-1,1-1 1,0-1-1,-1 0 1,33-3-1,-20-2 1,-1-1 1,0-1-1,0-2 0,-1-1 0,0-2 1,0-1-1,-1-1 0,36-21 0,12-12-2,-2-4 0,-2-3 0,-3-3 0,-2-3 0,-2-3 0,73-90 0,-54 44 41,-4-3-1,-5-4 1,86-174 0,-94 143 115,-6-2 1,-7-3 0,35-156-1,-63 199-7,-6-1 0,-4 0-1,2-112 1,-17 152-76,-3-1 0,-3 0 0,-2 1 0,-4 0 0,-39-131 0,28 139-139,-1 0-1,-4 2 1,-1 1-1,-4 2 0,-1 0 1,-3 3-1,-3 1 1,-1 1-1,-3 3 1,-92-80-1,-18 11-81,-12 6-47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 16099,'3'-12'2102,"-3"21"-389,-3 30 1231,-99 504 1732,80-438-4207,13-69-375,5-23-76,1-1-1,0 1 1,1 0-1,0 0 1,1 21-1,1-34-17,0 1 0,0-1 0,0 1 0,0-1 0,0 0 0,0 1 0,0-1 0,0 1 0,0-1 1,0 1-1,0-1 0,1 0 0,-1 1 0,0-1 0,0 1 0,0-1 0,1 0 0,-1 1 0,0-1 0,0 1 0,1-1 0,-1 0 0,0 0 0,1 1 0,-1-1 0,1 1 0,0-2-1,-1 1 0,1 0 1,0-1-1,-1 1 0,1-1 0,-1 1 0,1-1 0,-1 1 0,1-1 0,-1 1 0,1-1 0,-1 1 0,0-1 0,1 1 0,-1-1 0,0 0 0,1 1 1,-1-1-1,0-1 0,11-27-61,13-51 0,-6 13-30,108-271-358,-88 259 316,-33 70 110,0 0 0,1 0 1,1 0-1,-1 1 1,16-14-1,-21 20 20,1 1 0,0-1 0,-1 1 0,1 0 0,0 0 0,-1 0 0,1 0 0,0 0-1,0 0 1,0 1 0,0-1 0,0 0 0,0 1 0,0 0 0,0-1 0,0 1 0,0 0 0,0 0 0,0 0 0,0 1 0,0-1-1,0 0 1,0 1 0,0-1 0,4 2 0,-4-1 1,-1 0 1,1 0-1,-1 1 0,0-1 0,1 0 0,-1 0 1,0 1-1,0-1 0,1 1 0,-1-1 0,0 1 1,-1 0-1,1-1 0,0 1 0,0 0 1,-1 0-1,1-1 0,-1 1 0,1 0 0,-1 0 1,0 0-1,0 0 0,0-1 0,0 1 0,0 0 1,0 0-1,-1 3 0,-1 3 25,0 0 0,-1-1 0,0 1-1,0-1 1,-1 1 0,0-1 0,0 0 0,-1 0 0,1-1-1,-2 0 1,1 1 0,-1-2 0,1 1 0,-2-1 0,-9 7 0,-2 1 54,-1-1 0,-1-1 0,0-1 1,-29 11-1,39-17-88,0-1 0,-19 4 0,26-7-59,1 1 0,0-1 0,0 1 0,-1-1 1,1 0-1,0 0 0,0 0 0,-1-1 0,1 1 1,0 0-1,0-1 0,0 1 0,-1-1 0,1 0 1,0 0-1,0 0 0,0 0 0,0 0 0,-2-2 1,3 2 64,1 0 0,-1 0 1,1 0-1,-1 0 1,1 0-1,0 0 1,-1-1-1,1 1 1,0 0-1,0 0 0,0 0 1,0 0-1,0-1 1,0 1-1,0 0 1,0 0-1,0 0 1,1-1-1,-1 1 0,0 0 1,1 0-1,-1 0 1,1 0-1,-1 0 1,1 0-1,-1 0 0,1 0 1,0 0-1,0 0 1,-1 0-1,1 0 1,0 1-1,0-1 1,1-1-1,16-10-339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29:5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16187,'1'2'43,"0"0"0,0 0 0,0 0-1,1 0 1,-1 0 0,0 0 0,1-1-1,-1 1 1,1 0 0,0-1 0,-1 1-1,1-1 1,0 0 0,0 0 0,0 1-1,0-1 1,0 0 0,0-1 0,0 1-1,1 0 1,-1-1 0,0 1 0,0-1-1,1 0 1,-1 1 0,3-1 0,9 0-61,0 0 0,0-1 1,17-3-1,-19 2 108,103-14-76,-38 3 20,122-3 1,-19 18 31,222-5 129,318 11-3,-544 0-165,-1-8 0,220-28 1,136-3-1050,-466 31 837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0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1260 592 11907,'-193'10'741,"137"-10"-500,-113 15-1,139-8-164,1 1 0,-1 1 0,1 2-1,1 1 1,0 1 0,1 2-1,1 0 1,0 2 0,1 1-1,0 1 1,-35 36 0,18-11 24,2 3 0,2 0 1,2 3-1,-54 100 0,55-81 0,4 1 0,2 2 1,-28 107-1,34-82 27,4 1 1,-6 121-1,11 69-23,43 510 0,-20-703-105,5 0 1,40 143-1,-40-192 0,2 0-1,2-1 0,2 0 0,2-2 0,2-1 0,57 76 0,-63-96 2,2-1-1,0-1 0,1-1 1,1-1-1,1-1 0,1 0 0,0-2 1,1-1-1,0-1 0,1-1 1,53 16-1,-46-19 0,1-2 1,0-1-1,1-1 0,-1-2 1,1-2-1,0-1 1,0-2-1,-1-1 0,53-12 1,-38 3-1,-1-3 0,-1-1 0,-1-3 0,52-29 0,-21 5 7,110-84-1,-72 35-16,173-178 0,67-138-119,-121 94-141,238-418-1,-199 220-112,-222 396 276,-4-3-1,47-190 1,-80 248 74,-2 1 0,-3-2 0,-2 0 0,-3-69 0,-5 102 25,-2 0 0,-1 1 1,-1-1-1,-13-40 0,11 49 16,-1 1 0,-1 0 0,0 0 0,-1 1 0,-1 0 0,-27-32 0,20 31 16,0 2 1,-1 0-1,-1 1 1,-1 1-1,0 0 1,-1 2 0,0 1-1,-1 1 1,0 0-1,-1 2 1,0 1-1,-40-9 1,6 6 46,-1 3-1,-1 2 1,1 3 0,-78 5-1,32 7 16,1 4 0,0 4-1,1 5 1,-109 39-1,45-1 27,-254 129 0,201-71-81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0:4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12787,'211'-27'605,"274"-72"-1,-16-2-507,-350 82-72,241-6 0,214 72 281,-218-10 152,466-18 1018,-704-19-1299,-3-4-167,-91 2-2,-24 1-9,1 1 0,-1 0 0,0 0 0,1-1 0,-1 1-1,0 0 1,1-1 0,-1 1 0,0 0 0,0-1 0,1 1 0,-1 0-1,0-1 1,0 1 0,0-1 0,0 1 0,0 0 0,1-1 0,-1 1-1,0-1 1,0 1 0,0-1 0,0 1 0,0 0 0,0-1 0,-1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1452 3 11514,'-63'-2'579,"-127"12"-1,148-4-482,0 2 0,0 2 1,-76 28-1,44-5 29,2 3 0,1 2 0,2 4 1,3 3-1,1 3 0,2 2 0,2 3 0,3 3 0,3 2 0,-66 89 0,99-117-72,1 1-1,1 1 0,2 0 1,1 1-1,2 1 0,2 1 1,0 0-1,3 0 1,1 1-1,1 1 0,-4 66 1,10-69-20,3-1 0,1 1 0,1-1 0,2 0 0,1 0 0,1 0 0,20 52 1,-16-60-14,0 0 0,2-1 1,0 0-1,2-1 0,0-1 0,2-1 1,0 0-1,1-1 0,42 35 1,-38-38-11,2-1 0,0 0 0,1-2 0,0-1 1,1-1-1,0-1 0,34 9 0,-24-11 22,1-2 0,-1-1 0,1-2 0,0-1 0,39-2 0,-16-6 25,0-2 1,-1-2-1,0-3 0,0-3 1,-1-2-1,99-44 0,-67 16 131,-1-2 0,-3-5 0,-2-4 0,-2-3 0,-3-4 0,-3-3 0,-3-3 0,-3-3 0,69-93 0,-112 131-120,-2-1 0,-2-1 0,-2-2 0,0 1 0,22-64 0,-37 84-64,-1 0 0,0 0-1,-2 0 1,0 0 0,0-1 0,-2 1 0,0-1 0,-1 0 0,-1 1 0,-1-1 0,0 1 0,-1-1 0,-1 1 0,-1 0-1,0 0 1,-9-18 0,1 13-64,0 0 1,-1 1-1,-1 0 0,-1 1 0,0 1 0,-2 1 0,0 0 0,-2 1 1,1 1-1,-2 1 0,-28-16 0,11 10-104,-1 1 0,-1 3 0,0 1 0,-1 1 1,-83-16-1,-24 11-102,-9 11-41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1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11226,'739'35'2517,"-1"-46"-1419,218-39-644,-3-28-451,-55 3 200,0 25 782,683 21 1909,-1489 30-2861,133 17-1,-214-17-800,-10-3-273,-16-6-569,5 3 1723,-25-13-737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30 137 14883,'-29'5'164,"28"-7"-90,7-1-5,51-17 160,52-4 59,187-15 0,360-1 31,-464 31-128,55 4 134,0 12 1,365 55-1,421 31-47,6-72-14,-583-15-250,328 13 73,401 3-16,265 25 281,165-19-196,-911-62-110,360-13-80,-682 36 65,831-20-373,0 24-261,-99 32 793,-494-9 80,1015 34 129,-200-4 589,-1359-44-1315,150 0-1833,-208-5 1659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6 16075,'17'-6'2510,"-22"10"-610,-22 12-339,-8 15-712,0 1-1,2 2 0,-52 68 1,46-47-585,2 1 0,-31 66 0,52-84-1035,45-100-2301,-9 9 2360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18012,'-17'20'783,"0"1"1,1 1-1,1 0 1,1 1-1,1 1 1,1 0-1,2 1 1,0 0-1,-10 42 1,17-53-845,0-1 0,1 1 1,1-1-1,0 1 0,1 0 0,1 0 1,0-1-1,1 1 0,0 0 0,1-1 0,1 1 1,0-1-1,0 0 0,1-1 0,1 1 0,1-1 1,-1 0-1,2 0 0,0-1 0,11 13 1,-9-10-1699,-10-11 540,-9-6 458,-8-7-3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74 16115,'-18'10'1913,"8"-3"-1009,3 4-280,7 1 953,7-1-105,12-5-352,5 0-184,14-2-400,8-1-80,5-3-199,4-3-169,5-4-465,1-3-351,1-2-640,0-5-336,-8-7 1240,-1-8-417,2-6-231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8 16091,'-9'-2'368,"0"0"-1,-1 0 0,1 1 1,0 0-1,-1 1 0,1 0 0,-1 1 1,1 0-1,0 0 0,0 1 1,-1 0-1,1 0 0,0 1 0,-13 6 1,5 0-59,-1-1 0,2 2 0,-1 1 0,2 0 1,-1 0-1,-13 15 0,16-14-154,2 1-1,-1 1 1,2 0-1,-1 0 1,2 1 0,0 0-1,-10 26 1,14-30-88,1 0 1,1 0 0,0 0 0,1 0 0,0 0-1,0 1 1,1-1 0,1 1 0,0-1-1,0 1 1,1-1 0,4 17 0,-4-23-42,1 1-1,0-1 1,0-1 0,0 1-1,1 0 1,-1 0-1,1-1 1,0 0 0,1 1-1,-1-1 1,1 0 0,0-1-1,7 7 1,-4-5-3,1 0 0,0 0 0,1-1 0,-1 0 0,1-1 0,-1 0 0,13 3 0,5-1 26,-1-2 0,1 0 0,0-2 0,45-3 0,-68 2-37,9 0 62,0-1 0,0 0 0,0-1 0,0-1 0,0 1 0,0-2 0,20-8 0,-31 11-52,1 1 0,-1-1 0,0 1-1,0-1 1,0 0 0,0 0 0,0 1-1,0-1 1,-1 0 0,1 0 0,0 0 0,0 0-1,0 0 1,-1 0 0,1-2 0,0 3-4,-1-1 1,0 1 0,0-1 0,0 0-1,0 1 1,0-1 0,0 0 0,0 1-1,0-1 1,0 1 0,0-1 0,-1 0-1,1 1 1,0-1 0,0 1 0,-1-1-1,1 0 1,0 1 0,-1-1-1,1 1 1,-1-1 0,-1-2 34,-1 1 1,0 0 0,1 0-1,-1 0 1,0 0-1,0 1 1,0-1-1,0 1 1,-6-2-1,-13-3 47,0 1 0,0 1-1,-1 1 1,1 1 0,-1 1 0,1 1-1,-42 5 1,63-5-102,0 0 1,1 0-1,-1 0 1,0 0-1,1 0 1,-1 0-1,0 0 1,0 0-1,1 0 1,-1 1-1,0-1 1,1 0-1,-1 0 1,0 1-1,1-1 1,-1 1-1,1-1 1,-1 0-1,1 1 1,-1-1-1,0 2 1,2-2-4,0 1-1,0-1 1,0 1 0,1-1-1,-1 0 1,0 1 0,0-1 0,1 0-1,-1 0 1,0 0 0,0 0 0,0 0-1,1 0 1,1 0 0,28-4-49,0 0 0,0-2 1,46-16-1,-19 6-31,-31 8 56,-17 5 9,0 0 0,0 0 1,0 1-1,1 0 0,-1 1 1,13 0-1,-21 1 19,-1 0-1,0 0 0,1 1 1,-1-1-1,0 1 1,1-1-1,-1 1 1,0 0-1,1-1 0,-1 1 1,0 0-1,0 0 1,0 0-1,0 0 1,0 0-1,0 0 0,0 0 1,0 0-1,0 0 1,-1 0-1,1 0 1,0 1-1,-1-1 0,1 0 1,-1 1-1,1-1 1,-1 0-1,0 1 1,1-1-1,-1 0 0,0 1 1,0-1-1,0 1 1,0 2-1,-1 5 16,0 0 1,0 0-1,0 0 0,-3 9 1,3-15-6,-7 24-9,5-19-86,0 0 0,1 0 1,0 1-1,0-1 0,1 0 1,0 1-1,1-1 0,0 16 1,0-24 48,0 1 0,0-1 1,1 1-1,-1-1 1,0 0-1,0 1 0,0-1 1,0 0-1,1 0 0,-1 1 1,0-1-1,0 0 1,1 1-1,-1-1 0,0 0 1,0 0-1,1 0 0,-1 1 1,0-1-1,1 0 1,-1 0-1,0 0 0,1 0 1,-1 1-1,0-1 0,1 0 1,-1 0-1,0 0 1,1 0-1,-1 0 0,1 0 1,-1 0-1,0 0 1,1 0-1,-1 0 0,0 0 1,1 0-1,-1-1 0,0 1 1,1 0-1,0 0 1,15-9-216,-14 8 115,19-13-408</inkml:trace>
  <inkml:trace contextRef="#ctx0" brushRef="#br0" timeOffset="1">866 235 20540,'-12'35'1745,"11"-10"-1257,7-5-176,22-10 712,12-6-296,12-5-232,4-8-272,1 2-400,-4-2-144,-7-1-336,-6 6-192,-15 1-408,-11 5-161,-14 2 809,-6 3-256,-7 5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18004,'-1'0'145,"0"0"0,0 0 0,0 0-1,0 0 1,0 0 0,0 0 0,0 0 0,0 0 0,0 0 0,-1 1 0,1-1-1,0 0 1,0 1 0,0-1 0,0 1 0,0-1 0,1 1 0,-3 1 0,2-2 24,-11 7 340,1 0 0,1 1 0,-1 0 0,1 1 1,1 0-1,-15 17 0,7-5 128,2 0 0,-18 32 1,29-46-556,0 1 1,0 0-1,1 0 0,0 0 1,1 0-1,-1 0 1,-1 16-1,4-22-75,0 0 1,0 0-1,0 0 0,0 0 1,0 0-1,0 0 0,1-1 1,-1 1-1,1 0 0,-1 0 1,1 0-1,0-1 0,-1 1 1,1 0-1,0-1 0,0 1 1,0-1-1,0 1 0,1-1 1,-1 1-1,0-1 0,1 0 1,-1 1-1,0-1 0,1 0 1,0 0-1,-1 0 0,1 0 1,0-1-1,-1 1 0,1 0 1,0-1-1,0 1 0,-1-1 1,1 0-1,0 1 0,0-1 1,0 0-1,0 0 1,3 0-1,3-1-3,0 0 1,0 0-1,1-1 1,-1 0 0,0 0-1,-1-1 1,1 0-1,0-1 1,-1 1-1,0-1 1,0-1-1,0 1 1,0-1 0,9-9-1,-6 5-26,-1-1-1,0 1 0,0-1 1,-1-1-1,0 0 1,-1 0-1,0 0 1,7-18-1,-2-15-472,-14 43-50,-5 8 250,-5 8-114,6-7 78,1 1 1,0 0-1,0 0 0,1 1 1,0-1-1,0 1 0,1 0 1,1 0-1,-1 0 0,2 1 1,-1-1-1,1 15 1,1-25 297,0 1 0,0 0 1,0-1-1,1 1 0,-1 0 0,0-1 1,0 1-1,0 0 0,1-1 1,-1 1-1,0-1 0,1 1 1,-1 0-1,0-1 0,1 1 1,-1-1-1,2 1 0,10 5-687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4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17668,'3'5'2416,"7"1"-1303,12-6-393,8 0 1496,5 0-920,8-3-223,0 0-457,2 0-416,-5 3-1208,-4 0-505,-12 3 1185,-2 3-296,-8-6-224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 20068,'6'-17'3808,"-6"17"-3762,-1 0 1,1 0 0,0 0-1,0 0 1,0 0 0,0-1-1,0 1 1,0 0 0,0 0-1,0 0 1,0 0 0,0 0-1,0 0 1,0 0 0,-1 0-1,1 0 1,0 0 0,0 0-1,0 0 1,0 0 0,0 0-1,0 0 1,0 0 0,0 0-1,-1 0 1,1 0 0,0 0-1,0 0 1,0 0 0,0 0-1,0 0 1,0 0 0,0 0-1,0 0 1,-1 0 0,1 0-1,0 0 1,0 0 0,0 0-1,0 0 1,0 0 0,0 0-1,0 0 1,0 0 0,0 1-1,0-1 1,0 0 0,-1 0-1,1 0 1,0 0 0,0 0-1,0 0 1,0 0 0,0 0-1,0 0 1,0 1 0,0-1-1,0 0 1,0 0 0,0 0-1,0 0 1,0 0 0,-18 28 1739,6-4-1516,-9 29 0,18-46-271,1 0-1,0 0 1,0 0 0,1 0-1,0 0 1,1 0 0,-1 0-1,1 0 1,2 11 0,-2-15 0,1-1-1,0 1 1,0-1 0,1 0 0,-1 0-1,0 0 1,1 1 0,-1-1-1,1-1 1,0 1 0,-1 0 0,1 0-1,0-1 1,0 1 0,0-1 0,0 1-1,1-1 1,-1 0 0,0 0 0,1 0-1,-1 0 1,3 1 0,9 2-5,0-1 1,26 3-1,-23-3 12,-8-2-6,1 1 0,0 0 0,0 1 0,-1 0 0,1 1 0,14 7 0,-23-10 0,1 0-1,0 1 1,0-1-1,-1 0 1,1 1-1,-1-1 1,1 1-1,-1-1 1,0 1-1,1 0 1,-1 0-1,0 0 1,0-1-1,0 1 1,1 4-1,-2-4 2,0 1 1,0-1-1,0 0 0,0 0 0,0 0 1,0 1-1,-1-1 0,1 0 0,-1 0 1,0 0-1,1 0 0,-1 0 0,0 0 1,0 0-1,-1 0 0,1 0 0,0 0 1,-3 3-1,-5 4 41,0 0 0,-1 0 1,0 0-1,-1-1 0,1-1 1,-2 0-1,1 0 0,-1-1 1,1-1-1,-2 0 0,1 0 1,0-1-1,-1-1 0,0 0 0,0-1 1,0 0-1,-20 0 0,29-3-102,1 1 1,0-1-1,0 0 0,0 0 0,0 0 0,0 0 0,0 0 0,1-1 0,-1 1 0,0-1 0,1 0 0,-1 0 0,1 0 1,-1 0-1,1 0 0,0 0 0,0-1 0,0 1 0,0-1 0,0 1 0,1-1 0,-1 0 0,1 0 0,0 0 0,0 0 1,0 0-1,0 0 0,0 0 0,1 0 0,-1-4 0,-1-9-69,1 1 1,0-1-1,1 0 0,4-27 1,7-20-472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18652,'11'-1'2208,"5"-1"-1191,3-1-433,8 0 1176,7-1-424,11-2-575,6-1-673,7 0-448,0 0 360,4 3-248,-3-2-89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49 20308,'0'6'259,"1"-1"0,-1 0-1,0 0 1,0 0 0,-1 1-1,1-1 1,-1 0 0,-1 0 0,1 0-1,-1 0 1,-2 6 0,-2 10 425,-71 344 2158,133-818-2203,-54 407-599,-3 43 24,1 25 4,0-16-57,0 0 1,0 0-1,1 0 0,0-1 0,0 1 1,1 0-1,-1 0 0,1-1 1,0 1-1,1-1 0,-1 1 1,1-1-1,0 0 0,1 0 1,-1 0-1,1-1 0,6 6 1,-5-6-4,0 0 1,0 0 0,0-1-1,1 0 1,-1 0-1,1 0 1,0-1 0,0 0-1,0 0 1,0 0 0,1-1-1,-1 0 1,0 0 0,1-1-1,-1 0 1,9 0 0,-3-1 8,1-1 1,0 0-1,-1-1 0,1 0 1,-1-1-1,24-11 1,-7-1 43,40-26 0,-69 42-61,0 0 1,0 0 0,0 0-1,0 0 1,1-1 0,-1 1 0,0 0-1,0 0 1,1 0 0,-1 0-1,0 0 1,0 0 0,1 0-1,-1 0 1,0 0 0,0 0 0,0 0-1,1 0 1,-1 0 0,0 0-1,0 0 1,1 0 0,-1 0-1,0 0 1,0 0 0,0 0-1,1 1 1,-1-1 0,0 0 0,0 0-1,0 0 1,1 0 0,-1 0-1,0 1 1,0-1 0,0 0-1,0 0 1,1 0 0,-1 1 0,0-1-1,0 0 1,0 0 0,0 0-1,0 1 1,0-1 0,0 0-1,0 0 1,0 0 0,0 1-1,0-1 1,1 0 0,-1 0 0,-1 1-1,1-1 1,0 0 0,0 0-1,0 1 1,0-1 0,0 0-1,0 0 1,0 0 0,0 1 0,0-1-1,0 0 1,0 0 0,-1 1-1,1-1 1,0 0 0,-5 20 58,-1 0 1,-1-1 0,-9 20 0,-8 21 122,13-30-54,1 2 0,2-1 0,1 1 0,1 0-1,2 1 1,0 32 0,4-60-227,1 0 0,-1-1 0,1 1 1,0-1-1,0 1 0,0-1 0,1 0 0,-1 1 0,1-1 0,0 0 0,3 4 1,-4-7-41,0 0 1,0 1 0,0-1 0,0 0 0,0 0 0,0-1 0,0 1 0,0 0 0,0 0 0,1 0 0,-1-1 0,0 1 0,1-1 0,-1 1-1,0-1 1,1 1 0,-1-1 0,0 0 0,1 0 0,-1 0 0,1 1 0,-1-1 0,1-1 0,-1 1 0,0 0 0,1 0 0,-1 0 0,1-1-1,-1 1 1,0-1 0,1 1 0,-1-1 0,0 0 0,0 1 0,1-1 0,-1 0 0,0 0 0,0 0 0,2-1 0,9-10-1023,-3-3-266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15475,'9'-9'989,"1"0"1,0 1-1,0 1 0,1 0 0,0 0 0,0 1 0,0 0 0,1 1 0,13-5 0,-21 9-858,1-1-1,-1 1 0,0 0 0,1 1 0,0-1 0,-1 1 0,1 0 0,-1 0 0,1 0 1,0 1-1,-1-1 0,1 1 0,-1 0 0,1 0 0,-1 1 0,0-1 0,0 1 0,1 0 0,-1 0 1,0 1-1,-1-1 0,1 1 0,0 0 0,-1 0 0,1 0 0,-1 0 0,0 1 0,3 3 1,-3-1-103,0-1 0,0 1 0,0 0 0,-1 0 0,1 0 0,-1 0 0,-1 0 0,1 1 0,-1-1 0,-1 0 0,1 1 0,-1-1 1,0 1-1,0-1 0,-1 1 0,1-1 0,-2 0 0,-1 8 0,10-42 446,6-47 0,-6 24-372,-4 32-185,-2 9-43,1-1 0,0 1-1,3-12 1,-4 20 0,-1 0-1,1 0 0,0 0 0,0 1 0,0-1 1,0 0-1,0 0 0,0 0 0,1 1 0,-1-1 1,1 1-1,-1-1 0,1 1 0,-1-1 0,1 1 1,0 0-1,0 0 0,-1 0 0,1 0 0,0 0 1,3-1-1,7 0-691,0 0 1,18-1-1,9 0-74,7-4-184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3:5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237 153 20060,'-22'10'860,"1"2"-1,0 0 0,1 1 1,0 0-1,-23 23 0,34-29-636,1 1-1,0 1 1,1-1-1,0 1 0,0 0 1,1 1-1,0-1 1,1 1-1,-1 0 0,2 1 1,0-1-1,0 1 1,-2 14-1,5-23-202,1 0 0,-1 0 0,1 0 1,0 0-1,0 0 0,0 0 0,0 0 0,0 0 0,0 0 1,1 0-1,-1 0 0,1 0 0,-1 0 0,1 0 0,0 0 0,0-1 1,0 1-1,0 0 0,0 0 0,0-1 0,0 1 0,0 0 0,1-1 1,-1 1-1,1-1 0,-1 0 0,1 0 0,-1 1 0,1-1 0,0 0 1,0 0-1,0 0 0,-1-1 0,1 1 0,0 0 0,3 0 1,1 0-13,0-1 1,0 1 0,0-1-1,1 0 1,-1 0 0,0-1-1,0 0 1,0 0 0,0-1-1,0 1 1,8-5 0,2-1-1,0-2 1,-1 0 0,0-1-1,-1 0 1,0-1-1,0-1 1,-2 0 0,1-1-1,12-16 1,2-7-25,-1-1 0,28-56 0,-42 72-17,-2 0 0,0 0 0,-1-1 0,8-30 0,-15 34-60,-7 25-1,-10 32 44,11-19 16,1-1 0,1 1 1,0 0-1,2-1 0,0 1 1,1 0-1,2 0 0,0-1 1,0 1-1,2-1 0,1 0 1,0 0-1,1-1 0,1 0 1,1 0-1,19 29 0,6-6-91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15587,'-4'2'334,"-10"8"2011,15-8-973,10-3 29,30-5-481,0 2 0,0 1 0,49 3 0,121 23-2698,-205-22 1541,35 8-1242,-36-4 870,-8-1-187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16844,'-10'17'1712,"7"-4"-888,4-6-200,15-5 833,7-2-105,13-5-432,7 4-232,10-2-408,1 0-376,5 3-904,-2 0 600,-2 0 176,-4 4-272,-8-2-144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79 20204,'1'2'126,"0"-1"0,0 1 0,0-1 0,-1 1 0,1 0 0,0-1-1,-1 1 1,1 0 0,-1-1 0,0 1 0,1 0 0,-1 0 0,0-1-1,0 1 1,0 0 0,0 2 0,-6 36 441,2-21-48,-8 99 954,12-116-1458,-1-1 1,1 0-1,0 0 0,0 0 1,0 0-1,0 0 1,0 1-1,0-1 1,0 0-1,0 0 1,1 0-1,-1 0 0,0 0 1,1 0-1,-1 0 1,1 0-1,-1 0 1,1 0-1,-1 0 1,1 0-1,0 0 0,-1 0 1,1 0-1,0 0 1,0 0-1,0-1 1,0 1-1,0 0 0,0-1 1,0 1-1,0-1 1,0 1-1,0-1 1,0 1-1,0-1 1,0 0-1,0 1 0,0-1 1,0 0-1,2 0 1,4 0 18,0-1 0,-1 0 0,1 0 1,-1-1-1,12-3 0,-16 4-39,15-5 18,5-1-76,1 0-1,36-5 1,-54 11 37,0 1 0,0-1 1,0 1-1,0 0 0,0 0 1,0 1-1,0-1 0,0 1 0,0 0 1,0 1-1,0-1 0,0 1 1,0 0-1,0 0 0,-1 1 0,1-1 1,6 6-1,-8-5 13,-1 0 0,1 0 0,-1 0 0,0 0 1,1 1-1,-1-1 0,-1 1 0,1-1 0,-1 1 0,1 0 0,-1 0 0,0-1 0,0 1 1,-1 0-1,1 0 0,-1 0 0,0 0 0,0 0 0,0 0 0,0 0 0,-1 0 0,1 0 1,-1 0-1,-2 5 0,0 1 82,-1 0 1,0 0-1,-1-1 1,1 1-1,-2-1 0,0 0 1,0-1-1,-8 10 1,4-8 42,-1 1-1,0-1 1,-1-1 0,0 0 0,-1-1 0,0 0 0,0-1 0,-1-1 0,1 0-1,-1-1 1,-1 0 0,1-1 0,-1 0 0,1-2 0,-1 1 0,-25-1 0,36-2-156,0 0 0,0 0 0,0 0 1,0-1-1,0 1 0,0-1 1,0 0-1,0-1 0,0 1 0,1 0 1,-1-1-1,0 0 0,1 0 1,0 0-1,-1-1 0,1 1 0,0-1 1,0 1-1,0-1 0,0 0 1,1 0-1,-1 0 0,1-1 0,0 1 1,0-1-1,0 1 0,0-1 1,1 1-1,-1-1 0,1 0 0,0 0 1,0 0-1,1 0 0,-1 0 1,1-4-1,-5-48-334,9-9-118</inkml:trace>
  <inkml:trace contextRef="#ctx0" brushRef="#br0" timeOffset="1">193 8 18540,'8'0'2192,"-4"1"-1431,-1 1-337,8 0 1392,5 0-1024,0-2-256,10 0-464,2 0-408,5-2-800,3 1-288,-3-2 1040,-1-1-248,-4 0-265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60 106 16203,'-3'50'1668,"-2"1"0,-14 64 0,1-14 325,15-80-1664,-2 8 183,1 0 0,1 38 0,5-58-449,2-8-25,4-17-9,1-20-79,-3-1 0,4-64 0,-6 58 1,3-40-29,-3-88 0,-11 130 94,7 41-14,0 0 0,0-1 1,0 1-1,0 0 1,0-1-1,0 1 1,0 0-1,0-1 0,0 1 1,0 0-1,-1 0 1,1-1-1,0 1 1,0 0-1,0-1 0,-1 1 1,1 0-1,0 0 1,0-1-1,0 1 1,-1 0-1,1 0 1,0 0-1,-1-1 0,1 1 1,0 0-1,0 0 1,-1 0-1,0 0 1,-5 17 172,5-10-137,0 1 0,0-1 0,1 1 0,0-1 0,0 1 0,0-1 0,1 0 0,2 9 0,-2-14-30,-1 1 0,1-1-1,0 0 1,0 0-1,0 0 1,0 0 0,0 0-1,0 0 1,0-1-1,1 1 1,-1 0 0,1-1-1,-1 1 1,1-1-1,0 1 1,0-1 0,-1 0-1,1 1 1,0-1-1,0 0 1,0 0 0,0-1-1,0 1 1,1 0-1,-1-1 1,0 1-1,0-1 1,0 0 0,1 1-1,-1-1 1,4-1-1,3 0 9,1 0 0,-1-2 0,0 1 0,0-1-1,0 0 1,0-1 0,-1 0 0,1 0-1,13-10 1,5-5 33,36-33 1,7-13 27,-70 65-77,0 0 0,0 0 0,0 0 1,1 0-1,-1 0 0,0-1 0,0 1 0,0 0 0,0 0 1,0 0-1,1 0 0,-1 0 0,0 0 0,0 0 0,0 0 1,0 0-1,0 0 0,0 0 0,1 0 0,-1 0 1,0 1-1,0-1 0,0 0 0,0 0 0,0 0 0,0 0 1,1 0-1,-1 0 0,0 0 0,0 0 0,0 0 0,0 0 1,0 0-1,0 1 0,0-1 0,0 0 0,0 0 0,1 0 1,-1 0-1,0 0 0,0 0 0,0 1 0,0-1 1,0 0-1,0 0 0,0 0 0,0 0 0,0 0 0,0 0 1,0 1-1,0-1 0,0 0 0,0 0 0,0 0 0,0 0 1,0 0-1,0 1 0,0-1 0,0 0 0,-1 0 0,1 0 1,-1 12 13,-36 113 357,25-91-126,2-1-1,1 1 0,2 0 0,-6 61 1,13-94-248,0 1 0,0 0 0,-1 0 0,2 0 1,-1 0-1,0 0 0,0 0 0,0-1 0,1 1 0,-1 0 1,1 0-1,0 0 0,-1-1 0,1 1 0,0 0 1,0-1-1,0 1 0,0 0 0,0-1 0,1 0 0,1 3 1,-1-3-62,0-1-1,0 1 1,0-1 0,0 1 0,0-1 0,0 0 0,0 0 0,0 0 0,0 0 0,0 0-1,0 0 1,0 0 0,-1-1 0,1 1 0,0-1 0,0 1 0,0-1 0,0 0-1,0 0 1,2-1 0,13-9-1112,1 0-1,30-26 0,-34 25 1016,1 1 0,0 0 0,0 1 1,1 1-1,19-9 0,-30 16 193,0 1 0,0-1 0,0 1 0,0 0 0,0 0 0,0 1 0,0 0 0,0 0 0,0 0 0,0 0 0,1 1 0,-1 0 0,0 0 0,0 0 0,0 1 0,-1-1 0,1 1 0,0 0 0,-1 1 0,1-1 0,-1 1 0,8 6 0,-8-6 32,0 1 1,-1 0-1,0 0 1,1 0 0,-1 0-1,-1 1 1,1-1-1,-1 1 1,0 0-1,0 0 1,0-1 0,0 1-1,-1 0 1,0 1-1,0-1 1,0 0-1,-1 0 1,0 0-1,0 9 1,-2 2 264,1 0-1,-2 0 1,0 0 0,-1-1-1,-6 19 1,7-25-122,0-1 70,0 0-1,0 0 1,0-1-1,-1 1 1,0-1 0,-6 9-1,10-16-265,0 0 0,0-1 0,0 1 0,0 0 0,0 0 0,0 0 0,0 0 0,0 0 0,0 0 0,0 0 0,0 0 0,0 0 0,0-1 0,0 1 0,0 0 0,0 0 1,0 0-1,0 0 0,0 0 0,0 0 0,0 0 0,0 0 0,-1 0 0,1-1 0,0 1 0,0 0 0,0 0 0,0 0 0,0 0 0,0 0 0,0 0 0,0 0 0,0 0 0,0 0 0,0 0 0,0 0 0,0 0 0,-1 0 0,1 0 0,0 0 0,0 0 0,0 0 0,0-1 0,0 1 0,0 0 0,0 0 0,0 0 0,-1 0 0,1 0 0,0 0 0,0 0 0,0 1 0,0-1 0,0 0 0,0 0 0,0 0 0,0 0 0,0 0 0,-1 0 0,1 0 0,0 0 0,0 0 0,0 0 0,0 0 0,0 0 0,0 0 0,1-10 218,51-208 602,-27 72-979,-25 146 133,0-1 0,0 1 0,0-1 0,0 1 0,0 0-1,0-1 1,1 1 0,-1-1 0,0 1 0,0 0 0,0-1 0,1 1 0,-1 0 0,0-1 0,1 1 0,-1 0-1,0-1 1,1 1 0,-1 0 0,0 0 0,1-1 0,-1 1 0,1 0 0,-1 0 0,0 0 0,1 0 0,-1-1-1,1 1 1,-1 0 0,1 0 0,-1 0 0,0 0 0,1 0 0,-1 0 0,1 0 0,-1 0 0,1 0 0,-1 1-1,1-1 1,21 6-915,-12-2 121,2-3 469,-1-1 0,0 0 0,1-1 1,-1-1-1,0 1 0,0-2 0,0 1 0,0-2 1,17-6-1,30-14-627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 16155,'0'-1'84,"0"1"-1,-1-1 0,1 1 0,-1 0 0,1-1 0,-1 1 0,1 0 0,0-1 0,-1 1 0,1 0 0,-1 0 0,1-1 0,-1 1 0,1 0 0,-1 0 1,1 0-1,-1 0 0,0 0 0,1 0 0,-1 0 0,1 0 0,-1 0 0,1 0 0,-1 0 0,1 0 0,-1 0 0,1 0 0,-1 1 0,1-1 0,-1 0 1,1 0-1,-1 0 0,1 1 0,-1-1 0,1 0 0,-1 1 0,1-1 0,-1 1 0,-23 17 284,19-15 39,-17 15 931,0 1 1,-29 32-1,41-39-1108,0 0 1,1 1 0,0 0 0,1 0 0,0 1-1,-6 18 1,13-31-226,1-1-1,0 1 1,-1-1-1,1 1 1,-1 0 0,1 0-1,0-1 1,0 1-1,0 0 1,-1 0-1,1-1 1,0 1-1,0 0 1,0 0-1,0-1 1,0 1 0,0 0-1,0 0 1,1-1-1,-1 1 1,0 0-1,0 0 1,0-1-1,1 1 1,-1 0 0,0-1-1,1 1 1,-1 0-1,1-1 1,-1 1-1,1-1 1,-1 1-1,1 0 1,-1-1 0,1 1-1,0-1 1,-1 0-1,1 1 1,-1-1-1,1 1 1,0-1-1,0 0 1,-1 0 0,1 1-1,0-1 1,0 0-1,-1 0 1,1 0-1,0 0 1,1 0-1,5 0-72,0 0-1,0-1 1,0 0-1,11-3 0,-11 2 26,127-20-739,-119 21 725,0 0 0,0 1 1,-1 0-1,1 2 0,0-1 0,0 2 1,15 4-1,-29-7 76,0 0-1,0 1 1,1-1 0,-1 0 0,0 1-1,0 0 1,0-1 0,1 1 0,-1-1-1,0 1 1,0 0 0,0 0 0,0 0-1,0 0 1,0 0 0,-1 0 0,1 0-1,0 0 1,0 1 0,-1-1 8,1 0-1,-1 0 1,0 0 0,-1-1 0,1 1-1,0 0 1,0 0 0,0 0 0,0-1-1,-1 1 1,1 0 0,0 0 0,-1 0-1,1-1 1,0 1 0,-1 0 0,1-1-1,-1 1 1,1 0 0,-1-1-1,0 1 1,0 0 0,-6 5 216,0-1-1,0 0 1,-1 0-1,-10 4 1,15-7-170,-21 9 253,1 0-1,-2-2 1,1 0 0,-1-2-1,0-1 1,-43 5-1,63-10-449,0-1 0,0 0 0,0 0 0,0-1 0,0 1 0,0-1 0,-5-2 0,9 3 68,0 0-1,0-1 1,0 1-1,1-1 1,-1 1-1,0-1 1,0 1 0,0-1-1,0 1 1,1-1-1,-1 0 1,0 1-1,0-1 1,1 0-1,-1 0 1,0 1-1,1-1 1,-1 0-1,1 0 1,0 0-1,-1 0 1,1 0-1,-1 0 1,1 0-1,0 0 1,0 0-1,0 0 1,0 0 0,0 0-1,0 0 1,0 0-1,0 0 1,0 0-1,0 0 1,0 0-1,0 0 1,1 0-1,-1 1 1,0-1-1,2-2 1,11-19-621,13-4-234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15 17852,'-3'-2'214,"0"1"0,0-1 0,0 0 0,0 1 0,0 0 1,0-1-1,0 1 0,-1 1 0,1-1 0,0 0 0,-1 1 0,1 0 0,-5-1 1,-47 6 1312,49-4-1211,-39 7 225,1 3-1,0 1 1,0 2 0,1 3-1,1 1 1,1 1 0,1 3 0,-38 27-1,68-43-533,0 2 0,-14 13 0,22-18-10,-1 0 0,0 0-1,1 0 1,-1 0 0,1 0-1,0 1 1,0-1 0,0 1-1,1 0 1,0-1 0,-2 7 0,3-9-3,-1 0 0,1 0-1,0 0 1,0 0 0,0 0 0,0 0 0,0 0 0,0 0 0,1 0 0,-1 0 0,0-1 0,0 1 0,1 0 0,-1 0 0,0 0 0,1 0 0,-1 0 0,1 0 0,-1-1 0,1 1 0,0 0 0,-1 0 0,1-1 0,0 1 0,-1 0 0,1-1 0,0 1 0,0-1 0,0 1 0,0-1 0,-1 1 0,1-1 0,0 0 0,0 1 0,2-1 0,3 2-32,0-1 1,0-1-1,0 1 1,10-1 0,-10 0 14,74-6-264,-55 4 190,-1 0-1,39 3 1,-62-1 97,0 0 0,0 0 0,0 0 0,0 0 0,0 0 0,0 0 0,0 0 0,0 1 0,0-1 0,0 0 0,0 1 0,0-1 1,0 1-1,0-1 0,-1 1 0,1-1 0,0 1 0,0 0 0,0-1 0,-1 1 0,1 0 0,0 0 0,-1 0 0,1 0 0,0-1 0,0 3 0,-1-2 6,0 1 0,0 0 0,0-1-1,0 1 1,0-1 0,-1 1 0,1-1 0,0 1-1,-1 0 1,1-1 0,-1 1 0,0-1 0,1 0 0,-1 1-1,-1 1 1,-6 8 50,0-1 0,-1 0 0,-12 12 0,17-18-42,-226 218 898,230-223-915,1 1 1,-1 0-1,0 0 0,0 0 0,0 0 0,0 0 1,1 0-1,-1 0 0,0 0 0,0 0 1,0 0-1,0 0 0,1 0 0,-1 0 0,0 0 1,0 1-1,0-1 0,0 0 0,0 0 0,1 0 1,-1 0-1,0 0 0,0 0 0,0 0 0,0 0 1,0 0-1,1 1 0,-1-1 0,0 0 0,0 0 1,0 0-1,0 0 0,0 0 0,0 0 0,0 1 1,0-1-1,0 0 0,0 0 0,0 0 0,0 0 1,0 1-1,0-1 0,0 0 0,0 0 1,0 0-1,0 0 0,0 1 0,0-1 0,0 0 1,0 0-1,0 0 0,0 0 0,0 1 0,0-1 1,0 0-1,0 0 0,0 0 0,0 0 0,0 0 1,0 1-1,-1-1 0,1 0 0,13-2-145,-1-2 0,24-7-1,-20 5-7,28-6 0,-35 10 111,0 1 0,0 0 1,0 1-1,0 0 0,0 0 1,0 1-1,0 0 0,0 0 0,0 1 1,11 5-1,-17-6 41,0 0 0,0 1-1,0-1 1,0 1 0,0 0 0,0 0 0,-1 0 0,1 0-1,-1 1 1,0-1 0,1 1 0,-1-1 0,0 1-1,-1 0 1,1-1 0,0 1 0,-1 0 0,0 0 0,1 1-1,-1-1 1,0 0 0,-1 0 0,1 1 0,-1-1 0,1 0-1,-1 0 1,0 1 0,0-1 0,0 0 0,-1 1-1,0 3 1,-2 7 49,0-1-1,-1 0 0,0 0 1,-1 0-1,-1-1 0,0 1 1,-1-1-1,0-1 0,0 1 1,-12 11-1,-14 15 292,-54 48-1,42-45-71,40-36-309,0-1 0,1 1 0,-1 0-1,1 0 1,0 0 0,1 1 0,-1 0 0,1-1-1,0 1 1,1 0 0,-1 0 0,1 1 0,0-1-1,1 0 1,-1 1 0,1-1 0,1 1 0,-1 12-1,-3 59-362,1-34 341,5 74 1,-2-114 65,0 0 0,1 0 1,0-1-1,0 1 0,0 0 0,0 0 1,1-1-1,-1 1 0,1 0 0,0-1 1,0 0-1,0 1 0,1-1 0,-1 0 1,1 0-1,-1 0 0,5 2 0,0 1-197,2-1 0,-1-1 0,0 1-1,1-1 1,0-1 0,10 3-1,32 15-405,-30-12 236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16 15771,'-1'-1'188,"0"0"0,0 0-1,0 0 1,0-1 0,0 1 0,-1 0-1,1 1 1,0-1 0,0 0-1,-1 0 1,1 0 0,-1 1-1,1-1 1,0 1 0,-1-1 0,1 1-1,-1-1 1,-2 1 0,-1 0 77,1 0 0,0 0 0,0 0 0,0 1 0,0-1 0,0 1 0,-4 2 0,-6 2 185,2 0 1,-1 1-1,-17 11 1,19-8-281,-1-1 0,1 2 0,0-1 0,1 2 0,0-1 0,1 1 0,0 1 1,1-1-1,0 2 0,0-1 0,-7 21 0,6-14-88,2 2 1,1-1-1,0 1 0,1 0 0,2 0 0,0 0 1,0 25-1,3-39-71,0 0 0,0-1 0,1 1 0,0 0 0,0 0 0,1-1 1,0 1-1,0 0 0,0-1 0,1 0 0,3 7 0,-4-10-12,1 0 0,-1 1 0,1-1 0,0 0 0,0 0 0,0-1 1,0 1-1,0-1 0,1 1 0,-1-1 0,1 0 0,0 0 0,-1-1 0,1 1 0,0-1 0,0 0 0,0 0 0,0 0 0,6 1 1,7-1-62,0-1 1,0 0-1,-1-1 1,1 0-1,0-2 1,0 0-1,-1-1 1,1 0 0,-1-2-1,-1 0 1,1 0-1,-1-2 1,20-11-1,-3-3-146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17404,'-18'41'2512,"-14"57"1,27-79-2179,1 0 0,0 0 0,2 1 0,0-1 0,2 28 0,0-43-286,0 0-1,1 0 1,-1 0-1,1 0 1,0-1-1,0 1 1,1 0-1,-1 0 1,4 6-1,-4-10-30,-1 1 0,1 0 0,-1-1 0,1 1 0,-1-1 0,1 1 0,0-1 0,-1 1 0,1-1 0,0 1 0,-1-1 0,1 1 0,0-1 0,0 0 0,0 1 0,-1-1 0,1 0 0,0 0 0,1 0 0,0 0 8,-1 0 0,1 0 0,-1-1-1,1 1 1,-1 0 0,1-1 0,-1 0 0,1 1-1,-1-1 1,0 0 0,1 0 0,-1 1 0,0-1-1,2-2 1,6-5 141,0-1-1,0 0 1,-1-1-1,-1 0 1,1 0-1,9-18 1,-5 4 199,0-1 1,8-27-1,-17 42-231,0 0 1,0-1-1,-1 1 0,2-14 0,-4 23-129,0 0 0,0 0 0,0-1 0,1 1 0,-1 0 0,0 0 0,-1-1 0,1 1 0,0 0 0,0 0 0,0-1 0,-1 1 0,1 0 0,-1 0 0,1 0 0,-1-1-1,1 1 1,-1 0 0,0 0 0,1 0 0,-1 0 0,0 0 0,0 0 0,0 0 0,0 1 0,0-1 0,0 0 0,0 0 0,0 1 0,0-1 0,0 0 0,0 1 0,0-1 0,-1 1 0,1 0 0,0-1 0,0 1 0,0 0 0,-1 0 0,1 0 0,0 0 0,-1 0 0,1 0 0,0 0 0,0 0-1,-2 1 1,-4 0-286,0 1 0,1 1-1,-1-1 1,1 1 0,0 0-1,-1 1 1,2-1-1,-1 1 1,0 0 0,1 1-1,0-1 1,0 1-1,0 0 1,0 0 0,-3 7-1,8-11-510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19820,'3'2'2297,"-4"8"-1529,-8 10-312,-2 4 1424,-1 9-951,-2 3-225,4 3-320,-3 1-104,9-3-192,4-1-96,0-6-240,1-3-200,3-7-560,2-4-369,-3-9 1049,-9-11-1048</inkml:trace>
  <inkml:trace contextRef="#ctx0" brushRef="#br0" timeOffset="1">10 218 17820,'-5'-10'2432,"0"3"-1487,10 3-353,3 2 1536,12 2-824,5 0-239,6 0-529,5 0-224,5 0-568,2 0-376,-4-1 560,1 1-120,-7 0-97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26 17820,'1'0'118,"10"-21"2273,-5 17-1213,-2 13 352,-3 35-719,-2 0 0,-2 0 0,-9 50 0,4-36-624,7-53-206,-48 323-1503,49-325 1283,-1 0 0,0 0 0,1-1 0,-1 1 0,-1 0 0,1 0 0,0 0 0,-2 2 0,2-4 183,0 0 0,0 0 0,0 0 0,0-1 1,0 1-1,0 0 0,0-1 0,0 1 0,0-1 0,0 1 0,0-1 0,0 1 0,-1-1 0,1 0 0,0 0 0,0 1 0,0-1 0,-1 0 1,1 0-1,0 0 0,0 0 0,0-1 0,-2 1 0,-21-6-910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61 642 19540,'23'5'2041,"7"-5"-1233,5-5-328,6-2 872,4 0-336,3-5-207,0 0-449,-3-3-808,-2-1-481,-12-2 753,-10-4-176,-8 5-144</inkml:trace>
  <inkml:trace contextRef="#ctx0" brushRef="#br0" timeOffset="1">1 99 17540,'0'10'1952,"9"-6"-960,5-4-295,16-7 1399,6-4-832,13-2-336,2-3-207,11-1-601,-1 0-408,0 5-1105,-5 4 1185,-9 2-232,-4 0-184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21093,'0'38'1872,"0"-3"-1312,0 1-256,-2 6 768,2-1-328,-3-1-439,0-2-225,3-5-505,-3-2-239,0-8-480,-1-3-176,-5-8 832,-2-7-304,-7-6 15</inkml:trace>
  <inkml:trace contextRef="#ctx0" brushRef="#br0" timeOffset="1">0 242 15915,'7'-7'2145,"8"3"-1121,3-3-440,10 1 2017,6 0-1337,12-4-808,5 0-536,5-4-1664,-1 0 1592,-2-1-304,-4-5-201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22181,'-3'0'119,"0"0"1,-1 0 0,1 1 0,0-1-1,-1 1 1,1 0 0,0-1-1,0 2 1,-1-1 0,1 0 0,0 1-1,0-1 1,1 1 0,-1 0-1,0 0 1,0 0 0,1 0-1,-4 3 1,-5 7 40,0 0-1,-13 20 1,19-26-3,-12 17 26,1 2 0,2 0 0,0 1 0,1 1 0,2 0 0,1 0 0,1 1 0,1 0 0,1 1 0,-3 36 0,10-59-146,-1 0 0,1-1-1,1 1 1,-1 0-1,1-1 1,0 1 0,0 0-1,1-1 1,0 0-1,0 1 1,0-1-1,0 0 1,1 0 0,0 0-1,0 0 1,0 0-1,1-1 1,-1 1-1,1-1 1,0 0 0,1 0-1,-1-1 1,1 1-1,-1-1 1,1 0 0,0 0-1,0-1 1,0 1-1,1-1 1,-1 0-1,0-1 1,1 1 0,0-1-1,7 1 1,2 0-15,0 0 1,1-2-1,-1 1 1,1-2-1,24-4 0,-32 4-3,1-1 0,-1 0-1,1-1 1,-1 0-1,0 0 1,0 0-1,0-1 1,0-1-1,-1 1 1,1-1 0,8-8-1,-15 12-10,0 0-1,0 0 0,0 0 1,1 0-1,-1 0 1,0-1-1,0 1 0,0 0 1,-1 0-1,1-1 1,0 1-1,0 0 0,-1-1 1,1 1-1,-1-1 1,1 1-1,-1-1 1,0 1-1,1-1 0,-1 1 1,0-1-1,0 0 1,0 1-1,0-1 0,-1 1 1,1-1-1,0 1 1,-1-1-1,1 1 0,0-1 1,-1 1-1,0-1 1,1 1-1,-1 0 1,0-1-1,0 1 0,0 0 1,0-1-1,0 1 1,0 0-1,0 0 0,-2-1 1,-2-2 12,0 0 0,0 1 0,0 0 0,-1 0 1,1 1-1,-1-1 0,0 1 0,0 0 0,-11-2 0,6 2-6,0 1-1,-1 0 1,1 1-1,-1 0 1,1 0-1,-1 1 1,1 1 0,0 0-1,0 0 1,-1 1-1,2 1 1,-15 5-1,24-8-13,0-1 0,1 1 0,-1-1 0,0 0-1,0 1 1,1 0 0,-1-1 0,0 1 0,0-1-1,1 1 1,-1 0 0,1-1 0,-1 1 0,0 0 0,1 0-1,0-1 1,-2 3 0,3-3 0,-1 1 0,0-1 0,0 0 0,0 1 0,0-1-1,1 0 1,-1 1 0,0-1 0,0 0 0,1 0 0,-1 1 0,0-1 0,1 0 0,-1 0 0,0 1-1,1-1 1,-1 0 0,0 0 0,1 0 0,-1 0 0,0 0 0,1 1 0,-1-1 0,0 0 0,1 0-1,-1 0 1,1 0 0,4 0-1,-1 1-1,1-1 1,-1 0 0,1 0-1,0 0 1,4-2-1,86-28-23,-66 19-46,57-13 1,-82 23 54,1 1 1,0-1 0,0 1 0,-1 0 0,1 0 0,9 1 0,-12 0 8,0-1 1,0 1-1,-1-1 0,1 1 1,0 0-1,-1-1 0,1 1 1,-1 0-1,1 0 0,-1 0 1,1 0-1,-1 1 0,0-1 1,0 0-1,0 1 0,1-1 1,-1 1-1,0-1 0,-1 1 1,1-1-1,0 1 0,1 2 1,0 3-10,-1 0 1,1 0-1,-1 0 1,-1 0-1,1 1 0,-1-1 1,-1 0-1,0 7 1,-13 60-230,9-51 63,-5 18-388,-4 20 88,12-48 238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4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165 199 14723,'2'-16'1161,"-1"1"0,0-1 0,-2-29 0,0 37-713,0 0 0,-1 0 0,0 0 0,0 0 1,0 0-1,-1 0 0,-1 1 0,-7-15 0,10 21-402,1 0 1,-1-1-1,0 1 1,0 0-1,0-1 1,0 1-1,0 0 1,0 0-1,0 0 1,0 0-1,0 0 1,0 0-1,-1 0 1,1 0-1,0 1 1,-1-1-1,1 0 1,0 1-1,-1-1 1,1 1-1,-1 0 1,1-1-1,-1 1 1,1 0-1,-1 0 1,1 0-1,-1 0 1,1 0-1,-1 0 1,1 0-1,-1 0 1,1 1-1,-1-1 1,1 1-1,-1-1 1,1 1-1,0-1 1,-1 1-1,1 0 1,0 0 0,0 0-1,-3 1 0,-1 3 9,0 0-1,0 0 1,1 1-1,0 0 1,0-1-1,0 1 1,0 1-1,-2 5 1,-2 7-31,1 0 0,1 1 0,0 0 0,1 0 1,2 0-1,0 0 0,1 0 0,1 1 1,0-1-1,2 1 0,4 25 0,-4-42-20,-1 0 1,1 0-1,1-1 0,-1 1 0,1 0 0,-1-1 0,1 1 0,0-1 1,0 0-1,0 1 0,1-1 0,3 3 0,-4-4 1,0 0 1,0-1-1,0 0 0,0 1 0,1-1 1,-1 0-1,0 0 0,1 0 0,-1 0 1,0-1-1,1 1 0,-1-1 0,1 1 1,-1-1-1,1 0 0,-1 0 0,1 0 1,0 0-1,-1-1 0,5 0 0,4-3 21,-1 1 0,1-2 0,-1 1 0,0-2 0,0 1 0,0-1 0,-1-1 0,0 0 0,14-13 0,69-80 233,-91 99-255,28-33 139,-2-1-1,-2-1 1,27-50 0,-109 224 151,50-119-486,1 1 1,1 0-1,1 0 1,1 0-1,-1 39 1,4-55 161,0 0 0,0 1 0,1-1 1,-1 0-1,1-1 0,0 1 0,0 0 0,1 0 0,-1 0 1,1 0-1,0-1 0,0 1 0,0-1 0,0 0 0,4 5 1,-5-7 7,1 0 0,-1-1 1,1 1-1,-1-1 0,1 1 0,-1-1 1,1 1-1,-1-1 0,1 0 1,-1 0-1,1 0 0,-1 0 1,3 0-1,-4 0 18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58 12475,'-12'-16'1356,"11"13"-1138,-1 0 0,1 0 0,-1 1 0,0-1 1,0 1-1,0-1 0,-1 1 0,1 0 0,-1 0 0,1 0 0,-1 0 0,1 0 0,-1 1 0,0-1 1,0 1-1,0 0 0,0-1 0,0 1 0,0 1 0,0-1 0,-6 0 0,-3 1-19,1 1-1,-1 0 1,1 1-1,0 0 1,-1 1 0,1 0-1,0 1 1,0 0-1,1 0 1,-19 12-1,-5 6 49,-53 42-1,34-20 58,-72 75 1,102-92-160,0 0-1,2 1 1,1 1 0,-31 58-1,44-71-122,1 0-1,0 0 1,1 1 0,1-1-1,0 1 1,2 0 0,0 0-1,0 0 1,2 1-1,0-1 1,3 22 0,-1-26-28,0-1 1,1 0 0,1 0-1,0 0 1,0 0 0,1 0 0,1-1-1,0 0 1,0 0 0,1-1-1,1 1 1,0-2 0,0 1-1,1-1 1,18 16 0,9 1-21,-16-12 18,33 30 1,-47-38 7,0 0 0,-1 1 1,0 0-1,0 0 0,0 0 0,-1 0 1,0 1-1,0 0 0,2 8 0,-2-1 2,0 1 1,-2 0-1,0 0 0,0 1 0,-2-1 0,0 0 1,0 0-1,-4 19 0,-4 9 44,-22 72 0,-6-13 227,-86 168-1,69-162-67,52-106-209,-3 4-56,1 0 0,0 0-1,1 0 1,-3 11-1,5-17 51,0-1 0,-1 0 0,1 0-1,0 1 1,0-1 0,0 0 0,0 0 0,0 1-1,1-1 1,-1 0 0,0 0 0,0 1-1,0-1 1,0 0 0,0 0 0,0 0-1,0 1 1,0-1 0,0 0 0,1 0 0,-1 0-1,0 1 1,0-1 0,0 0 0,0 0-1,1 0 1,-1 0 0,0 0 0,0 1-1,0-1 1,1 0 0,-1 0 0,0 0 0,0 0-1,0 0 1,1 0 0,-1 0 0,13-1-221,10-9-63,-10 3 99,1 0 0,1 1-1,-1 1 1,1 0 0,18-4 0,-30 8 177,1 1-1,-1-1 1,0 1-1,1 0 1,-1 0-1,0 0 1,1 0-1,-1 0 1,0 1-1,0 0 1,1-1-1,-1 1 1,0 0 0,0 1-1,0-1 1,0 0-1,0 1 1,0 0-1,0 0 1,-1 0-1,1 0 1,-1 0-1,1 0 1,-1 1-1,0-1 1,0 1-1,0-1 1,0 1 0,0 0-1,-1 0 1,2 3-1,1 5 34,-1 0-1,0 0 0,-1 1 1,0-1-1,-1 0 1,0 1-1,0-1 1,-2 1-1,1-1 0,-1 0 1,-1 1-1,-4 13 1,-4 13 292,-2 0 0,-19 42 1,-44 66 737,8-20-865,58-104-439,0 0 0,1 1 0,-9 44 0,10-12-327,0 55 1,5-61 402,-15 91-1,-45 76 164,39-145 34,-26 134 0,47-194-6,0 0 0,1 0 0,1 0 0,0 0 0,0 0 0,3 14 0,-2-21-3,0-1 0,0 1 0,0-1 0,0 0-1,1 0 1,-1 1 0,1-1 0,0 0 0,0 0 0,0-1-1,1 1 1,-1 0 0,1-1 0,-1 1 0,1-1 0,0 0 0,0 0-1,0 0 1,0 0 0,0-1 0,0 1 0,0-1 0,6 2-1,12 2-31,0-2 0,1 0 0,-1-1 0,1-1-1,39-4 1,-32 2-212,105-9 7,-59 3 98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 17452,'10'-6'1573,"-14"7"-449,-20 14 2,0 6-229,2 1 0,0 1 0,2 1 1,0 0-1,-25 45 0,40-62-816,1 1 1,0 0 0,0 0-1,1 0 1,-4 16 0,7-23-80,-1 1 0,1-1 0,-1 0 1,1 1-1,0 0 0,0-1 1,0 1-1,0-1 0,0 1 0,0-1 1,0 1-1,1-1 0,-1 1 1,0-1-1,1 1 0,0-1 0,-1 0 1,1 1-1,0-1 0,-1 0 0,1 1 1,0-1-1,0 0 0,0 0 1,0 0-1,0 0 0,0 0 0,1 0 1,-1 0-1,0 0 0,0 0 0,1 0 1,-1-1-1,0 1 0,1 0 1,-1-1-1,1 0 0,-1 1 0,1-1 1,-1 0-1,3 1 0,19 1-121,30-1-1,-2-1-20,-21-1 63,10 0-22,-38 1 102,0 0 0,0 0-1,0 0 1,0 0-1,0 1 1,0-1-1,-1 1 1,1-1 0,0 1-1,0 0 1,0 0-1,0 0 1,2 2-1,-3-3 5,-1 0-1,0 1 0,0-1 1,1 1-1,-1-1 0,0 1 0,0-1 1,1 1-1,-1-1 0,0 1 0,0-1 1,0 1-1,0-1 0,0 1 1,0-1-1,1 1 0,-1-1 0,0 1 1,-1-1-1,1 1 0,0-1 1,0 1-1,0-1 0,0 1 0,0-1 1,0 1-1,-1-1 0,1 0 0,0 1 1,0-1-1,-1 1 0,1-1 1,0 1-1,-1-1 0,1 0 0,0 1 1,-1-1-1,1 0 0,-1 1 1,1-1-1,-1 1 0,-21 11 169,20-11-163,-53 22-144,-2-3-1,-88 20 1,107-30-770,18-5 557,16-2-117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15075,'-1'-14'1837,"0"21"-844,-1 26-367,1 59-147,13 112-1,27 91-144,-37-286-313,24 158 255,61 206 0,-75-334-463,26 58 1,-33-84 217,2-1 0,0 0 0,0-1 0,1 1 0,0-1 0,1-1 1,0 0-1,16 13 0,-24-22-21,0 0 1,0 0 0,0 0-1,1 0 1,-1 0-1,0 0 1,1 0 0,-1-1-1,1 1 1,-1 0-1,1-1 1,-1 0 0,1 1-1,0-1 1,-1 0-1,1 0 1,-1 1 0,1-1-1,0-1 1,-1 1-1,3 0 1,1-10-14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13739,'25'33'1424,"-1"-3"-968,11 2-120,3-5 449,7-10-113,1-7-64,1-11-104,0-9-88,-4-15-152,-1-6-152,-8-12 1649,-4-5-1593,-10 0 176,-1-17 48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 14731,'-9'-4'1584,"-4"4"-1055,-8 6-265,-5 2 1168,-3 15-824,1 6-112,-4 15-248,3 8-64,2 10 32,3 1-16,7 1-16,2-1-40,12-8-8,5-8-23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15 15483,'0'-1'77,"-1"0"1,1 0-1,0 0 0,-1 1 0,1-1 0,-1 0 0,1 0 0,-1 1 1,1-1-1,-1 0 0,0 1 0,1-1 0,-1 1 0,0-1 0,0 1 1,1-1-1,-1 1 0,0-1 0,0 1 0,0 0 0,0-1 0,1 1 0,-1 0 1,0 0-1,0 0 0,0 0 0,0 0 0,0 0 0,0 0 0,1 0 1,-1 0-1,0 0 0,0 0 0,0 0 0,0 1 0,-1 0 0,-4 0 147,0 0-1,1 1 0,-1 0 0,-7 5 0,-6 4-104,1 1 0,0 1 0,1 1 0,0 1 0,2 0 0,-1 1 0,2 0 0,0 2 0,-15 24 0,-5 14-134,-49 110 1,66-128 16,-20 66 0,34-94-7,1 1 1,-1-1-1,2 1 1,-1 0 0,2 0-1,-1 0 1,1 0-1,1-1 1,0 1-1,1 0 1,5 18-1,-6-25 4,0-1 0,0 0 0,1 0 0,-1 0 0,1 0 0,0 0 0,0 0 0,0 0 0,0 0 0,1-1 0,-1 1 0,1-1 0,-1 0-1,1 1 1,0-1 0,0 0 0,5 2 0,-4-3 6,0 0-1,1 1 0,-1-2 1,1 1-1,-1 0 0,1-1 1,-1 0-1,1 0 0,-1 0 1,1-1-1,-1 1 0,5-2 1,6-3 29,0 0 1,0-1 0,0-1-1,-1 0 1,0-1 0,19-13-1,-14 8-53,-2-1 0,1-1 0,-2 0-1,0-1 1,-1-1 0,15-20 0,-26 26-420,-4 11 431,0 0 1,0 0-1,-1 0 0,1 0 1,0 0-1,0 0 0,0 0 1,0 0-1,0 0 0,0 0 0,0 0 1,0 0-1,0 0 0,0 0 1,0 0-1,0 1 0,0-1 1,0 0-1,0 0 0,-1 0 1,1 0-1,0 0 0,0 0 0,0 0 1,0 0-1,0 0 0,0 0 1,0 0-1,0 0 0,0 0 1,0 0-1,0 0 0,-1 0 1,1 0-1,0-1 0,0 1 1,0 0-1,0 0 0,0 0 0,0 0 1,0 0-1,0 0 0,0 0 1,0 0-1,0 0 0,0 0 1,-2 8-243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29 16732,'0'-1'63,"0"0"0,0 1 1,0-1-1,0 0 0,0 0 1,0 0-1,0 1 0,0-1 1,0 0-1,0 0 0,-1 1 1,1-1-1,0 0 0,0 1 1,-1-1-1,1 0 0,-1 1 1,1-1-1,-1 0 0,1 1 1,-1-1-1,1 1 0,-1-1 1,1 1-1,-1-1 1,0 0-1,0 1-11,0 0-1,-1 0 1,1 0 0,0 0-1,0 0 1,0 0 0,0 0-1,0 0 1,0 0 0,0 0-1,0 1 1,0-1-1,0 0 1,0 1 0,0-1-1,-1 2 1,-4 1 121,1 0-1,0 1 1,0 0 0,0 0-1,1 0 1,-5 5-1,-1 3-62,0 1-1,1 0 0,0 1 0,2 0 0,-1 0 0,2 0 0,-1 1 1,2 0-1,0 0 0,1 1 0,1 0 0,-3 28 0,6-42-95,0 0 0,0 0 0,0 0 0,0 0 0,1 0 0,-1 1 0,1-1-1,-1 0 1,1 0 0,0 0 0,0 0 0,-1 0 0,2 0 0,-1-1 0,0 1-1,0 0 1,0 0 0,1-1 0,1 2 0,-1-2 1,-1 0 0,1 0 0,0 0 1,-1 0-1,1-1 0,0 1 0,0-1 0,0 0 1,0 1-1,-1-1 0,1 0 0,0 0 0,0 0 1,0 0-1,0 0 0,0-1 0,-1 1 0,1 0 0,0-1 1,0 0-1,0 1 0,2-2 0,9-5 102,0 0-1,-1 0 1,0-1-1,0-1 1,-1 0-1,0-1 1,17-18-1,-11 8 125,-1 0 0,-1-1 0,18-34 1,-28 46-140,0-1 0,-1 0 0,4-14 1,-7 21-76,-1 0-1,1 0 1,-1 0 0,0 0 0,0 0 0,0 0 0,0-5 0,0 7-20,-1 0 1,1 0 0,0 0-1,0 1 1,-1-1 0,1 0-1,-1 0 1,1 0 0,-1 0-1,1 0 1,-1 1 0,1-1-1,-1 0 1,0 1 0,1-1-1,-1 0 1,0 1 0,0-1-1,1 1 1,-1-1 0,0 1-1,0-1 1,-1 1 0,0-1-48,0 1 1,-1 0-1,1 0 1,-1 0-1,1 0 1,-1 0-1,1 1 1,0-1-1,-1 1 1,1-1-1,0 1 1,-1 0-1,1 0 1,0 0-1,0 0 1,0 1-1,0-1 1,0 1-1,-3 2 1,0 0-209,0 0 0,0 0 0,1 1 0,-1 0 0,1 0 0,-5 8 0,5-4-204,6-6-108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27 17916,'8'0'1960,"-6"9"-1320,-4 15-224,-1 8 1281,2 8-809,-1 3-304,4 3-344,1-2 0,4-6-200,4-5-160,-2-12-560,0-5-240,-5-8-272,-4-6 872,-6-4-225,-5-2-287</inkml:trace>
  <inkml:trace contextRef="#ctx0" brushRef="#br0" timeOffset="1">4 303 16692,'-3'-8'1744,"10"-3"-992,9-2-280,11-6 816,4-1-191,11-7-385,1-3-432,7-3-928,3 0-248,-4-3 720,-3-1-217,-5 1-167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118 118 17996,'-8'24'1712,"-5"11"-1104,-2-1-224,8 5 681,1-3-185,9-2-304,4-2-208,6-5-496,0-3-320,3 2-568,-2 0 824,-9-2-136,-5-1-137</inkml:trace>
  <inkml:trace contextRef="#ctx0" brushRef="#br0" timeOffset="1">5 694 15955,'-4'0'2969,"9"-8"-2377,11-11 1265,10-4-481,11-10-400,8-1-200,8-6-432,1-2-256,-1-5-592,-4 2-272,-10 4-1865,-12-1 2233,-13 11-368,-10 2-336</inkml:trace>
  <inkml:trace contextRef="#ctx0" brushRef="#br0" timeOffset="2">38 102 16115,'-9'0'1897,"4"3"-1145,9-3-168,7-1 840,12-6-351,4-1-185,9-2-216,6 2-232,4-4-696,1-1-536,-3 1 672,1-1-176,-5-7-80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16980,'0'38'1776,"0"-3"-1144,2-1-272,3-1 744,4 0-159,4-4-401,0-3-344,1-6-744,0-5-344,-4-2 719,-4-7-159,-9-3-136</inkml:trace>
  <inkml:trace contextRef="#ctx0" brushRef="#br0" timeOffset="1">8 160 16444,'-6'-12'1864,"5"2"-1272,8-3-256,6 1 872,12-3-1096,7-1-416,10-5 320,5-3-232,4-9-152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5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19052,'-3'1'163,"-1"1"-1,0 0 0,1 0 1,-1 0-1,1 1 1,0-1-1,0 1 1,0 0-1,0-1 0,0 1 1,1 1-1,-1-1 1,-2 4-1,1-1 58,-9 12 71,0 0-1,1 1 1,2 1 0,0 0-1,1 0 1,0 1 0,-5 23-1,10-30-260,1-1 1,0 2-1,1-1 0,1 0 0,0 0 0,1 1 1,1-1-1,0 0 0,0 1 0,2-1 0,0 0 1,5 15-1,-5-22-28,1 1 0,0-1 0,0 0 0,1 0 0,-1-1 0,2 1-1,-1-1 1,1 0 0,0 0 0,0-1 0,0 0 0,11 7 0,-14-10 7,1 0 1,-1 0-1,1 0 0,0 0 1,0-1-1,0 1 0,-1-1 0,1 0 1,0 0-1,1 0 0,-1-1 1,0 0-1,0 0 0,0 0 0,0 0 1,0 0-1,0-1 0,0 1 1,0-1-1,0 0 0,0-1 0,0 1 1,0-1-1,-1 0 0,1 0 1,4-3-1,-6 4 26,0 0 0,0-1 1,0 1-1,0-1 0,0 1 0,-1-1 1,1 0-1,0 0 0,-1 0 0,0 0 0,1 0 1,-1 0-1,0 0 0,0-1 0,0 1 1,0 0-1,-1 0 0,1-1 0,-1 1 1,1-1-1,-1 1 0,0 0 0,0-1 0,0 1 1,0-1-1,0 1 0,-1-1 0,1 1 1,-1 0-1,1-1 0,-1 1 0,0 0 1,0 0-1,0-1 0,0 1 0,0 0 0,-1 0 1,1 0-1,-3-3 0,0 2 9,1-1 0,0 1 0,-1-1 0,0 1 0,0 0 0,0 1 0,0-1 0,0 1 0,0 0 0,-1 0 0,1 0 0,-1 0 0,1 1 0,-1 0 0,0 0 0,0 0 0,0 0-1,1 1 1,-7 0 0,1 3-33,10 3-34,1-5 20,0-1 1,0 1-1,-1-1 0,1 1 0,0 0 0,0-1 0,0 1 0,0-1 0,0 0 0,0 1 0,1-1 1,-1 0-1,0 0 0,0 0 0,0 0 0,2 0 0,10-1-21,0 0 1,0-2-1,0 1 0,0-2 1,24-9-1,60-35-111,-60 29 69,-34 17 55,0 0-1,0 1 0,0 0 1,1-1-1,-1 1 0,1 0 1,-1 1-1,5-2 0,-7 2 9,-1 0 1,1 1-1,-1-1 0,1 0 0,-1 0 0,1 0 0,0 0 0,-1 0 1,1 1-1,-1-1 0,1 0 0,-1 0 0,1 1 0,-1-1 1,1 0-1,-1 1 0,1-1 0,-1 1 0,0-1 0,1 1 1,0 0-1,-1 1 1,1-1 0,-1 0 0,1 0 0,-1 1 0,0-1 0,1 0 0,-1 1 0,0-1 0,0 0-1,0 1 1,0 1 0,-3 18-35,-8 35 0,8-42 10,0 0 1,0 1-1,1-1 1,1 1-1,1 28 1,0-42-34,0 1-1,0-1 1,0 0 0,1 1-1,-1-1 1,0 0 0,1 1-1,-1-1 1,1 0 0,0 0 0,-1 1-1,1-1 1,0 0 0,-1 0-1,1 0 1,0 0 0,0 0-1,0 0 1,0 0 0,0 0-1,2 1 1,-2-2 25,1 0 0,-1 0 1,0 1-1,0-1 0,1 0 0,-1 0 0,0 0 0,0 0 1,0 0-1,1-1 0,-1 1 0,0 0 0,0-1 0,0 1 1,1 0-1,-1-1 0,0 1 0,0-1 0,0 0 0,0 1 0,0-1 1,0 0-1,0 0 0,1-1 0,14-14-409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19628,'-6'33'1897,"2"3"-1249,0-1-232,8 4 704,7 0-128,8-3-352,4-3-191,3-6-417,1-1-104,-6-8-441,0-3-207,-9-7-576,-6 1 400,-7-9 488,-6-2-328,-9-5-41</inkml:trace>
  <inkml:trace contextRef="#ctx0" brushRef="#br0" timeOffset="1">0 245 17532,'0'-6'2064,"8"0"-1296,16-4-280,5-3 1049,11-3-497,3-1-312,4-1-832,2-10-584,-8-2 672,-2-1-176,-7-2-184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168 110 17628,'0'-1'113,"0"-1"0,0 1-1,0 0 1,-1-1 0,1 1 0,0 0 0,-1 0 0,1-1 0,-1 1 0,0 0 0,1 0-1,-1 0 1,0 0 0,0 0 0,0 0 0,1 0 0,-1 0 0,0 0 0,0 0-1,-1 1 1,1-1 0,0 0 0,0 1 0,0-1 0,0 0 0,-1 1 0,1 0 0,0-1-1,0 1 1,-1 0 0,1 0 0,0-1 0,-1 1 0,1 0 0,0 0 0,-3 1 0,0 0 85,1 0 1,0 0-1,-1 0 1,1 1 0,0-1-1,0 1 1,0 0 0,0 0-1,0 0 1,0 0-1,1 1 1,-1-1 0,-2 4-1,-6 9 84,0 0-1,1 0 0,1 1 1,1 0-1,-9 22 1,13-27-257,0 0 1,0 1-1,2-1 0,-1 1 1,1 0-1,1 0 1,0-1-1,1 1 1,0 13-1,1-22-25,-1-1 0,0 0 0,1 1 0,-1-1 0,1 0 0,0 0 0,-1 1 0,1-1 0,0 0 0,0 0-1,1 0 1,-1 0 0,0 0 0,1 0 0,-1 0 0,1-1 0,0 1 0,-1-1 0,1 1 0,2 1 0,-1-2-2,0 0 1,-1 0 0,1 0 0,0-1-1,-1 1 1,1-1 0,0 0 0,0 0-1,-1 0 1,1 0 0,0 0 0,-1 0-1,1-1 1,4-1 0,5-2-1,-1 0 1,1-1-1,-1 0 0,-1-1 1,1-1-1,13-9 0,-1-5 9,0-1 0,-2 0 0,0-2 0,31-45-1,-41 53-5,9-4-16,-20 20 15,0 0 0,1-1 0,-1 1-1,0 0 1,0 0 0,1-1 0,-1 1 0,0 0-1,1 0 1,-1 0 0,0 0 0,1 0-1,-1-1 1,0 1 0,1 0 0,-1 0 0,0 0-1,1 0 1,-1 0 0,1 0 0,-1 0-1,0 0 1,1 0 0,-1 0 0,0 1 0,1-1-1,-1 0 1,0 0 0,1 0 0,-1 0-1,0 0 1,1 1 0,-1-1 0,0 0 0,0 0-1,1 1 1,-1-1 0,0 0 0,0 0-1,1 1 1,-1-1 0,0 0 0,0 1 0,0-1-1,1 0 1,-1 1 0,0-1 0,0 0-1,0 1 1,0-1 0,0 0 0,0 1 0,0-1-1,0 0 1,0 1 0,0-1 0,0 0-1,0 1 1,0-1 0,0 1 0,0-1 0,0 0-1,0 1 1,0-1 0,-1 1 0,0 29-4,1-12 16,2 31 0,-2-48-6,0 1 0,0-1-1,1 0 1,-1 1 0,0-1 0,1 0 0,-1 1 0,1-1 0,0 0 0,-1 0 0,1 0 0,0 0 0,0 0 0,-1 0 0,1 0 0,0 0-1,0 0 1,0 0 0,0 0 0,1 0 0,-1-1 0,2 2 0,0-1 4,0 0 0,0 0-1,0-1 1,0 1 0,0-1-1,0 1 1,1-1 0,-1 0 0,5-1-1,6-1 23,-1-1 0,1-1 0,18-7 0,149-74 115,-48 18-282,-129 65 120,0 1 1,0-1-1,0 1 0,1-1 1,-1 1-1,0 0 1,6 0-1,-8 1 10,-1 0 0,0 0-1,0 1 1,0-1 0,0 0 0,0 1 0,0-1 0,0 1-1,0-1 1,0 1 0,0-1 0,0 1 0,0 0 0,0-1-1,0 1 1,0 0 0,-1 0 0,1 0 0,0 0 0,-1 0-1,1 0 1,0 0 0,-1 0 0,1 0 0,-1 0 0,0 0-1,1 0 1,-1 0 0,0 0 0,1 2 0,6 36-63,-7-32 72,1 1 0,1-1 0,-1 0-1,1 0 1,0-1 0,4 9 0,-4-13 0,-1 1 0,1-1 0,0 0 1,0 0-1,0 1 0,0-1 0,0-1 0,0 1 0,0 0 1,1 0-1,-1-1 0,1 0 0,-1 1 0,1-1 0,-1 0 1,1 0-1,0 0 0,0-1 0,-1 1 0,4 0 0,44 5-170,-30-4-21,-1 1-1,0 0 0,0 1 1,29 11-1,-43-13 144,0 0 1,0 1-1,0 0 0,-1 0 1,1 0-1,-1 0 1,1 1-1,-1 0 0,0 0 1,-1 0-1,1 0 0,-1 0 1,1 1-1,-1 0 1,-1 0-1,1 0 0,-1 0 1,0 0-1,0 0 1,2 9-1,-2-2 87,0 1-1,-1-1 1,-1 1 0,0 0-1,0-1 1,-1 1 0,-1-1 0,-6 24-1,-2-1 500,-27 61 0,32-85-402,0 0 0,-1-1-1,0 0 1,0 0 0,-1-1-1,-10 11 1,16-18-131,-1-1 0,1 1 0,-1-1 0,1 1 0,-1-1 1,1 0-1,-1 0 0,0 0 0,1 0 0,-1 0 0,0 0 0,0 0 0,0-1 0,0 1 0,0-1 0,0 1 1,0-1-1,0 0 0,0 1 0,0-1 0,0 0 0,0 0 0,0-1 0,0 1 0,0 0 0,0-1 1,0 1-1,1-1 0,-1 0 0,0 1 0,0-1 0,0 0 0,0 0 0,1 0 0,-1-1 0,1 1 0,-1 0 1,1 0-1,-1-1 0,1 1 0,0-1 0,-1 0 0,1 1 0,-1-4 0,-3-2-91,1 0 0,1 0 0,-1 0 1,1-1-1,0 1 0,1-1 0,0 0 0,0 0 0,1 0 0,0 0 0,0 0 0,1-15 0,1 9-67,0 0-1,1-1 1,0 1 0,2 0-1,-1 0 1,9-20-1,-1 12-48,1-1 0,0 2 1,2 0-1,28-35 0,77-68-17,-79 84 371,-1-2 0,36-49 0,-68 82-91,-5 7-40,0 0 0,0 0 0,0 0 1,-1-1-1,1 1 0,-1 0 0,1-1 0,-1 1 1,0-1-1,0 0 0,0 1 0,-1-1 0,1 0 1,0 1-1,-1-6 0,0 7-19,0 1 0,0 0 0,0 0 0,0-1 0,0 1 0,0 0 0,-1-1-1,1 1 1,0 0 0,0 0 0,0-1 0,0 1 0,-1 0 0,1 0 0,0 0 0,0-1 0,-1 1 0,1 0 0,0 0 0,0 0 0,-1 0 0,1 0-1,0-1 1,0 1 0,-1 0 0,1 0 0,0 0 0,-1 0 0,1 0 0,0 0 0,-1 0 0,1 0 0,0 0 0,-1 0 0,1 0 0,0 0 0,-1 0-1,-5 2 29,0-1 0,0 1-1,0 0 1,0 1 0,0-1-1,1 1 1,-1 0 0,1 1-1,0-1 1,0 1 0,0 0-1,-6 7 1,-11 12 112,-22 27 0,42-47-129,-16 18 50,9-11-29,0 0 0,0 1-1,1 1 1,0-1-1,1 2 1,1-1 0,-9 20-1,14-30-32,1 0-1,-1-1 1,1 1-1,-1 0 1,1-1-1,-1 1 1,1 0-1,0 0 1,0-1-1,0 1 1,0 0-1,0 0 1,0 0-1,0-1 1,1 1-1,-1 0 1,1-1-1,-1 1 1,1 0-1,-1-1 1,1 1-1,0-1 1,0 1-1,0-1 1,0 1-1,0-1 1,0 1-1,1-1 1,-1 0-1,0 0 1,1 0-1,-1 0 1,0 0-1,1 0 1,0 0-1,-1 0 1,1 0-1,2 0 1,3 1-1,0-1 0,0 0 0,1 0 1,-1-1-1,0 0 0,0 0 0,0-1 0,12-2 1,19-6-17,-1-1 0,-1-2 1,64-29-1,94-65-44,-99 52 60,-82 46 63,1 1 0,1 1 0,19-7 0,-34 13-60,1-1 0,-1 1 0,0 0 0,1 0 1,-1 0-1,1 0 0,-1-1 0,1 1 0,-1 0 0,1 0 0,-1 0 0,1 0 0,-1 0 0,0 0 0,1 0 1,-1 0-1,1 0 0,-1 0 0,1 1 0,-1-1 0,1 0 0,-1 0 0,1 0 0,-1 1 0,0-1 0,1 0 0,-1 0 1,1 1-1,-1-1 0,0 0 0,1 1 0,-1-1 0,0 0 0,0 1 0,1-1 0,-1 0 0,0 1 0,0-1 1,1 1-1,-1-1 0,0 1 0,0-1 0,0 1 0,0-1 0,0 0 0,0 1 0,0-1 0,0 1 0,0-1 1,0 1-1,0-1 0,0 1 0,0-1 0,0 1 0,0-1 0,0 1 0,-1 0 0,-9 26 277,10-25-257,-9 16 167,0-2-6,2 1-1,0 0 1,0 0-1,-3 20 1,10-37-183,-1 1-1,1 0 1,0 0 0,-1 0 0,1-1 0,0 1 0,0 0-1,0 0 1,0 0 0,0 0 0,0 0 0,0 0 0,0-1-1,0 1 1,0 0 0,0 0 0,1 0 0,-1 0 0,0-1-1,1 1 1,-1 0 0,0 0 0,1 0 0,-1-1 0,1 1-1,0 0 1,-1-1 0,1 1 0,-1 0 0,1-1 0,0 1-1,-1-1 1,1 1 0,0-1 0,0 0 0,-1 1 0,1-1-1,0 1 1,0-1 0,0 0 0,0 0 0,-1 0 0,1 1-1,0-1 1,0 0 0,0 0 0,0 0 0,0 0 0,-1 0-1,1-1 1,0 1 0,0 0 0,0 0 0,0-1 0,0 1-1,1-1 1,8-2-52,0-1-1,0 0 1,15-9-1,-19 10-7,42-24-503,-26 14-305,31-15 0,-52 28 787,0-1 1,0 1-1,0-1 1,0 1-1,0 0 0,0-1 1,0 1-1,0 0 1,0-1-1,0 1 0,0 0 1,0 0-1,0 0 1,0 0-1,0 0 0,0 0 1,0 1-1,0-1 1,0 0-1,2 1 0,-3-1 6,1 1-1,-1 0 1,0-1-1,0 1 1,1-1-1,-1 1 1,0 0-1,0-1 1,0 1-1,1-1 1,-1 1-1,0 0 1,0-1-1,0 1 1,0 0-1,0-1 1,0 1-1,-1 0 1,1-1-1,0 1 1,0-1-1,0 1 0,-1 1 1,-2 4-226,0 1 0,0-1-1,0 1 1,-6 6 0,-11 13-366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0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64 17908,'-3'20'1944,"-4"7"-1096,-1-1-375,3 4 1063,-1 5-496,4 5-248,-1 1-280,0 1-352,-1 1-136,-2-5-288,0-3-152,0-9-432,2-9-312,3-23-1153,1-11 1769,3-22-336,1-7-256</inkml:trace>
  <inkml:trace contextRef="#ctx0" brushRef="#br0" timeOffset="1">51 2 16692,'0'0'84,"0"0"0,1 0 1,-1-1-1,1 1 0,-1 0 1,0 0-1,1 0 0,-1-1 1,0 1-1,1 0 0,-1 0 1,1 0-1,-1 0 0,0 0 1,1 0-1,-1 0 0,1 0 1,-1 0-1,0 0 0,1 0 1,-1 0-1,1 0 0,-1 1 1,0-1-1,1 0 0,-1 0 1,1 0-1,-1 0 0,0 1 1,1-1-1,-1 0 0,0 0 1,1 1-1,-1-1 0,0 0 1,0 1-1,1-1 0,-1 0 1,0 1-1,1 0 0,8 20 916,-5-11-79,9 15-299,1-1 1,1 0-1,2-1 1,25 29-1,88 79-422,-52-55-119,-54-51-162,-7-10-621,-1 1 1,-1 1 0,24 35 0,-38-48 231,-7-2-168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0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12859,'0'11'2120,"3"-2"-1008,11-6-367,6 0 2183,11-3-1808,5-5-111,9-6-377,1-1-400,5-8-904,-3-6 704,-4-6-232,-1-4-176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0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20196,'-4'1'173,"-1"0"1,0 0-1,1 1 0,-1 0 0,1-1 0,-1 1 0,1 1 0,0-1 1,0 1-1,0 0 0,0-1 0,0 2 0,1-1 0,-6 6 0,-1 3 106,0 1 0,1-1-1,-9 17 1,11-16-180,0 1 1,2-1-1,-1 1 0,2 0 1,0 0-1,0 1 0,1-1 1,1 1-1,1-1 0,0 1 1,1 0-1,3 27 1,-2-34-97,0-1 1,1 1 0,-1 0-1,2-1 1,-1 1 0,1-1-1,1 0 1,-1 0 0,1 0-1,0-1 1,0 1 0,1-1-1,0 0 1,0 0-1,1 0 1,0-1 0,-1 0-1,2 0 1,-1-1 0,1 1-1,-1-1 1,1-1 0,0 1-1,0-1 1,13 3 0,-10-3-3,0-1 1,1-1-1,-1 0 0,0-1 1,0 0-1,1 0 0,-1-1 1,0 0-1,0-1 1,0 0-1,15-5 0,-16 4 2,-1-1 1,0 1-1,0-1 0,0-1 0,0 1 0,-1-1 1,0 0-1,0-1 0,0 0 0,0 0 0,-1-1 1,0 1-1,7-12 0,-12 16 4,1 0-1,-1 0 1,0 0 0,0 0 0,1 0-1,-1-1 1,-1 1 0,1 0-1,0-1 1,-1 1 0,1-1-1,-1 1 1,0-1 0,1 1-1,-1-1 1,-1 1 0,1-1 0,0 1-1,0-1 1,-1 1 0,0 0-1,1-1 1,-1 1 0,0 0-1,0-1 1,0 1 0,0 0-1,-1 0 1,1 0 0,-1 0 0,1 0-1,-1 0 1,0 0 0,0 0-1,1 1 1,-1-1 0,-4-1-1,0-1 27,-1 0 1,-1 0-1,1 1 0,0 0 0,-1 1 0,1 0 0,-1 0 0,0 0 1,0 1-1,-12-1 0,9 2 18,1 1 1,0 0-1,-18 3 0,26-3-39,-1-1 0,0 1 0,0 0-1,0 0 1,1 0 0,-1 0 0,0 1-1,1-1 1,-1 1 0,1-1 0,-1 1 0,1 0-1,0 0 1,0 0 0,0 0 0,0 0 0,-2 3-1,4-4-9,0 0 1,-1 0-1,1-1 0,0 1 0,0 0 0,0 0 0,-1-1 0,1 1 1,0 0-1,0 0 0,0-1 0,1 1 0,-1 0 0,0 0 1,0-1-1,0 1 0,0 0 0,1 0 0,-1-1 0,0 1 0,1 0 1,-1-1-1,0 1 0,1 0 0,-1-1 0,1 1 0,-1-1 1,1 1-1,-1-1 0,1 1 0,0-1 0,-1 1 0,1-1 0,0 1 1,-1-1-1,1 0 0,0 1 0,0-1 0,29 9 33,-15-7-28,0-1 0,0 0 0,-1-2 0,30-3 0,58-18 6,-65 13-15,42-5 1,-77 13 0,0 1-1,0 0 1,0 0-1,0-1 1,0 1-1,0 1 0,0-1 1,0 0-1,0 0 1,0 1-1,0-1 1,0 1-1,0 0 1,0-1-1,0 1 0,0 0 1,0 0-1,-1 0 1,1 1-1,0-1 1,-1 0-1,1 1 0,-1-1 1,0 0-1,1 1 1,-1 0-1,0-1 1,0 1-1,0 0 1,0 0-1,0-1 0,0 1 1,0 0-1,0 4 1,1 4 2,-1 0 0,0 0 0,-1 0 0,0 0 0,-2 17 1,2-25-1,-11 70-214,-1 10 342,12-72-100,-1 0 1,1 1-1,1-1 1,0 0-1,3 15 1,5-9-19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1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7958 13243,'11'-18'2975,"-2"8"-2477,0 0 0,1 0 0,1 1-1,-1 1 1,21-13 0,63-28 893,-65 35-1089,-1 0 0,42-30 0,86-87 515,60-44-459,-141 127-297,137-65 1,-157 84 68,-2-2 1,-2-3-1,75-63 1,-62 46 31,79-48-1,-89 64-144,79-70 0,-86 66-3,102-67-1,24 22-40,-120 61 15,-1-2 1,76-50 0,13-31 11,98-64 0,235-112 7,-375 226 6,266-168 99,-296 175-109,2 3 0,2 3 0,101-43 0,-157 79-3,284-123 2,-10-21 4,-29-23-33,-151 96 19,-43 37-7,2 3 0,91-37 0,-93 46-3,-1-3 1,113-73-1,13-36-51,171-120-204,-296 220 257,115-51 0,-15 10-9,-134 62 21,-1-1 0,54-43 0,5-21 0,-55 49-1,1 1-1,71-48 1,-28 37-42,137-55-1,-27 14 0,-18-8 20,200-144 0,-317 202-89,112-54 0,68-10-124,-173 75 204,112-51 0,-3-7 0,245-160 0,-354 204 28,87-40 0,75-18-3,140-83 13,-16-30-1,-241 144-1,1 7-1,186-73 0,0 0-4,60-70 5,-96 50 25,56 9-20,-72 37-12,145-113-6,-121 64 15,12 22-20,-245 120 18,134-59 15,-141 59-7,0-1 1,-1-2-1,46-37 1,-71 53 32,11-11-418,-12 12 369,0 0 1,0 0 0,0 0-1,0 0 1,0 0 0,1 0 0,-1-1-1,0 1 1,0 0 0,0 0-1,0 0 1,0 0 0,0 0-1,0-1 1,0 1 0,0 0 0,0 0-1,1 0 1,-1 0 0,0-1-1,0 1 1,0 0 0,0 0-1,0 0 1,0-1 0,0 1 0,-1 0-1,1 0 1,0 0 0,0 0-1,0-1 1,0 1 0,0 0-1,0 0 1,0 0 0,0 0 0,0-1-1,0 1 1,0 0 0,-1 0-1,1 0 1,0 0 0,0 0-1,0 0 1,0 0 0,0-1-1,-1 1 1,1 0 0,0 0 0,0 0-1,0 0 1,0 0 0,-1 0-1,1 0 1,0 0 0,0 0-1,0 0 1,-1 0 0,1 0 0,0 0-1,0 0 1,0 0 0,0 0-1,-1 0 1,1 0 0,0 0-1,0 0 1,0 0 0,-7-2-133,-1-9-43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2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20444,'0'0'74,"0"0"0,0 0 0,0 0 0,0 0 0,0 0 0,0 1 0,0-1 0,0 0 0,0 0 1,0 0-1,0 0 0,0 0 0,0 1 0,0-1 0,0 0 0,0 0 0,0 0 0,0 0 0,0 0 0,0 0 0,-1 1 0,1-1 0,0 0 0,0 0 0,0 0 0,0 0 0,0 0 0,0 0 0,0 0 0,-1 0 0,1 0 0,0 1 0,0-1 0,0 0 0,0 0 0,0 0 0,-1 0 0,1 0 0,0 0 0,0 0 0,0 0 0,0 0 0,0 0 0,-1 0 0,1 0 0,0 0 0,0 0 0,0 0 0,0 0 0,0-1 0,0 1 0,-1 0 0,1 0 0,0 0 0,0 0 0,0 0 0,0 0 0,0 0 0,-1 0 0,14 19 1648,21 23-714,0-5-526,2-3 0,1 0 1,66 44-1,-99-75-535,-1-1 0,1 1 0,1-1 0,-1 0 0,0 0 1,0 0-1,1-1 0,-1 0 0,1 0 0,8 1 0,-11-2-72,-1 0-1,1 0 0,0-1 1,0 1-1,-1 0 1,1-1-1,-1 0 0,1 1 1,0-1-1,-1 0 1,1 0-1,-1 0 0,0 0 1,1 0-1,-1 0 0,0 0 1,0-1-1,1 1 1,-1 0-1,0-1 0,0 1 1,0-1-1,-1 1 1,1-1-1,0 1 0,-1-1 1,1 0-1,-1 1 1,1-1-1,-1 0 0,1-2 1,5-34-2776,-1 0 1,0-65 0,0 0 4432,-5 88 1969,-5 22-849,-6 26-227,10-31-2417,-19 67 221,3 2-1,2-1 1,4 2-1,3 0 1,1 79-1,7-132-427,1 0-1,0 0 1,2 0-1,0 0 1,1 0-1,12 35 1,-6-37-226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19548,'0'-17'3585,"-1"26"-829,-1 31-1304,18 235-3533,-18-282-2287,-2-5 3816,-3-5-632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22 103 15659,'-2'0'260,"1"-1"-1,-1 1 0,1-1 0,-1 0 0,1 1 0,-1-1 1,1 0-1,0 0 0,0 0 0,-1 0 0,1 0 0,0 0 1,0 0-1,-1-2 0,2 2-135,0 0 0,0 0 0,0 0 0,0 0 1,0 1-1,0-1 0,1 0 0,-1 0 0,0 0 0,1 0 1,-1 1-1,1-1 0,-1 0 0,0 0 0,1 1 0,0-1 1,-1 0-1,1 1 0,-1-1 0,1 1 0,0-1 0,-1 0 0,1 1 1,0 0-1,0-1 0,0 1 0,-1-1 0,1 1 0,0 0 1,1-1-1,19-10 600,1 1 1,0 1-1,1 1 0,0 0 1,32-5-1,-38 10-583,1 0 0,-1 1 0,1 1 0,0 1-1,0 1 1,0 0 0,33 7 0,-42-6-134,-1 1 1,0 0-1,0 0 1,0 1-1,0 0 1,-1 0-1,1 1 1,-1 0-1,-1 0 1,1 1-1,-1 0 1,1 0-1,-2 1 1,1-1-1,-1 1 1,0 0-1,0 1 1,-1-1-1,7 16 1,-8-13-11,0-1 0,-1 1 0,1 0 1,-2 0-1,1 1 0,-2-1 1,1 0-1,-1 0 0,-1 0 1,0 1-1,0-1 0,-1 0 1,-1 0-1,1 0 0,-2-1 1,-6 15-1,0-4 32,-1 0 0,-2-1 0,0 0 0,-1-2 1,0 1-1,-2-2 0,0 0 0,0 0 0,-2-2 0,0 0 1,-1-1-1,0-1 0,-36 17 0,55-29-40,-36 14-255,34-14 147,0 1-1,0 0 0,0-1 1,-1 0-1,1 0 1,0 0-1,-1 0 0,1 0 1,0 0-1,0 0 1,-1-1-1,1 1 0,-3-2 1,5 2 78,-1 0 1,1 0 0,0 0-1,-1-1 1,1 1-1,-1 0 1,1 0-1,0 0 1,0-1 0,-1 1-1,1 0 1,0 0-1,-1-1 1,1 1-1,0 0 1,0-1 0,0 1-1,-1 0 1,1-1-1,0 1 1,0-1 0,0 1-1,0 0 1,0-1-1,-1 1 1,1 0-1,0-1 1,0 1 0,0-1-1,0 1 1,0 0-1,0-1 1,0 1-1,1-1 1,-1 1 0,0 0-1,0-1 1,0 1-1,0 0 1,0-1-1,1 1 1,-1 0 0,0-1-1,0 1 1,0 0-1,1-1 1,-1 1 0,17-16-650,-17 15 661,23-16-857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18988,'-4'20'6151,"-28"95"-4735,-83 153-1175,104-244-726,9-19-587,8-15-234,23-51-962,-4-1 1,-2-1-1,15-69 1,-18 61 3808,-12 57 166,-8 14-1642,0 0 0,0 0 0,1 0 0,-1 0 0,0 0 0,0 0 0,1 0 0,-1 0 0,0 0 0,0 0 0,1 0 0,-1 0-1,0 0 1,0 0 0,1 0 0,-1 0 0,0 1 0,0-1 0,0 0 0,1 0 0,-1 0 0,0 0 0,0 1 0,0-1-1,0 0 1,1 0 0,-1 0 0,0 1 0,0-1 0,0 0 0,0 0 0,0 1 0,0-1 0,0 0 0,10 35 3471,-7-24-3472,17 48 1120,48 99 1,-18-48-4078,-49-107 2612,7 18-735,-8-21 967,0 1 0,0 0 0,0-1 0,0 1 0,1-1 0,-1 1 0,0 0 0,0-1 0,0 1 0,0 0 0,0-1 0,-1 1 0,1-1 0,0 1 0,0 0 0,0-1 0,0 1 0,-1-1 0,1 1 0,0-1 0,-1 1-1,1-1 1,0 1 0,-1-1 0,1 1 0,-1-1 0,1 1 0,-1-1 0,0 1 0,-12 2-847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11 482 17140,'-10'0'2559,"13"1"-459,18-2-489,36-11-3207,0-3 1,84-34-1,-107 35 740,-1-2 0,-1-2 0,0-1 0,-2-1 0,35-30 0,-47 35 1066,-1-2 1,-2 0-1,27-37 1,-33 41 511,-1 0-1,0-1 1,-1 0-1,-1-1 1,0 0 0,6-25-1,-11 37-390,0 0-1,-1 0 1,1-1 0,-1 1-1,0 0 1,0-1 0,-1-5-1,1 8-271,0 1-1,-1-1 1,1 1 0,0-1-1,0 1 1,-1-1-1,1 1 1,0-1 0,-1 1-1,1-1 1,-1 1 0,1 0-1,0-1 1,-1 1-1,1-1 1,-1 1 0,1 0-1,-1 0 1,1-1-1,-1 1 1,1 0 0,-1 0-1,1 0 1,-1 0-1,0-1 1,1 1 0,-1 0-1,1 0 1,-1 0 0,1 0-1,-1 0 1,0 0-1,1 1 1,-1-1 0,1 0-1,-1 0 1,1 0-1,-1 0 1,1 1 0,-1-1-1,1 0 1,-1 1-1,1-1 1,-1 0 0,1 1-1,-1 0 1,-9 4 275,0 2 0,1-1 0,-1 1 1,1 1-1,-10 11 0,-41 49 88,45-49-294,6-8-93,-80 103 174,80-101-187,1 0 0,0 0 1,1 1-1,1 0 0,0 1 0,1-1 0,-3 16 1,7-27-17,0 0 0,1 0 0,0 0 0,0 0 0,-1 0 1,2 0-1,-1 0 0,0 0 0,1 0 0,-1 0 0,1-1 0,0 1 1,0 0-1,0 0 0,0-1 0,0 1 0,1 0 0,0-1 0,1 3 1,0-2-1,1 1 1,-1-2-1,0 1 1,1 0 0,0-1-1,-1 0 1,1 0-1,0 0 1,0 0-1,1 0 1,6 1 0,2 0 28,0-1 1,0-1 0,0 0 0,0 0-1,0-1 1,0-1 0,20-3 0,-22 2 34,0-1 0,-1 0 1,1-1-1,10-5 0,-18 7-24,0 1-1,1-1 0,-1 0 1,0 0-1,0 0 0,0 0 0,-1-1 1,1 1-1,0-1 0,-1 1 1,0-1-1,0 0 0,0 0 0,0 0 1,0 0-1,2-5 0,-4 7-22,0 0-1,1 0 1,-1 0-1,0-1 1,0 1-1,0 0 1,0 0-1,0 0 1,0-1-1,0 1 1,0 0 0,0 0-1,-1 0 1,1 0-1,0-1 1,-1 1-1,1 0 1,-1 0-1,1 0 1,-1 0-1,0 0 1,-1-1-1,1 0 10,-1 0-1,0 1 0,0 0 1,0-1-1,0 1 0,0 0 1,0 0-1,-1 0 1,1 0-1,-4-1 0,-2 1 13,1-1-1,0 1 0,-1 1 0,1-1 0,0 1 1,-12 2-1,18-2-47,-1 0 1,1 0 0,-1 1-1,1-1 1,-1 1-1,1-1 1,-1 1-1,1-1 1,0 1-1,-1 0 1,1 0 0,0 0-1,0-1 1,-2 3-1,3-3 2,0 0 0,0 0 1,-1 1-1,1-1 0,0 0 0,0 0 0,0 0 0,0 0 0,0 0 0,0 1 0,0-1 0,0 0 0,0 0 1,0 0-1,0 0 0,0 0 0,0 1 0,0-1 0,0 0 0,0 0 0,0 0 0,0 0 0,0 0 0,0 1 0,1-1 1,-1 0-1,0 0 0,0 0 0,0 0 0,0 0 0,0 0 0,0 1 0,0-1 0,0 0 0,1 0 0,-1 0 0,0 0 1,0 0-1,0 0 0,0 0 0,0 0 0,1 0 0,14 2-51,-4-3 17,-1-1-1,1 0 1,-1 0 0,12-5-1,-11 3 10,-1 1 0,1 0 1,19-2-1,-29 5 24,0 1 0,0-1 0,0 0 1,0 0-1,0 0 0,-1 1 0,1-1 0,0 0 1,0 1-1,0-1 0,-1 1 0,1-1 0,0 1 1,0-1-1,-1 1 0,1-1 0,-1 1 0,1 0 1,0 0-1,-1-1 0,1 1 0,-1 0 0,1 0 1,-1-1-1,0 1 0,1 0 0,-1 0 0,0 0 1,0 0-1,1 0 0,-1-1 0,0 1 1,0 0-1,0 0 0,0 0 0,0 0 0,-1 1 1,-2 41-52,2-35 24,-2 11 4,2-10-224,-1 0 0,1 1 0,0-1 0,1 0 0,0 0 0,1 1 0,3 16 1,4-13-65,4-10-111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21517,'0'0'62,"1"0"1,-1 0 0,0 0 0,1 0 0,-1 0 0,1 0 0,-1 0 0,0 0 0,1 0-1,-1 0 1,0 0 0,1 0 0,-1 0 0,0 0 0,1 0 0,-1 0 0,0 1-1,1-1 1,-1 0 0,0 0 0,0 0 0,1 1 0,-1-1 0,0 0 0,0 0 0,1 1-1,-1-1 1,0 0 0,0 0 0,0 1 0,1-1 0,-1 0 0,0 1 0,0-1-1,0 0 1,0 1 0,0-1 0,0 0 0,0 1 0,4 16 329,4 134 2219,35 84-2087,2 9-1912,-45-225 422,0-18 949,0-1 1,0 0 0,0 0-1,0 1 1,0-1-1,0 0 1,0 1 0,0-1-1,0 0 1,0 0 0,0 1-1,0-1 1,0 0-1,0 0 1,0 1 0,0-1-1,0 0 1,0 1-1,0-1 1,0 0 0,0 0-1,-1 1 1,1-1 0,0 0-1,0 0 1,0 0-1,0 1 1,-1-1 0,1 0-1,0 0 1,0 0 0,0 1-1,-1-1 1,1 0-1,0 0 1,0 0 0,-1 0-1,1 0 1,0 0-1,0 0 1,-1 1 0,1-1-1,0 0 1,-1 0 0,1 0-1,0 0 1,0 0-1,-1 0 1,1 0 0,0 0-1,0-1 1,-1 1 0,1 0-1,0 0 1,0 0-1,-1 0 1,1 0 0,0 0-1,0 0 1,-1-1 0,1 1-1,-11-13-615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78 421 14435,'-17'-2'1161,"12"1"-821,-1 0 0,1 1 0,-1 0 0,1 0 0,-1 0 0,1 0 0,0 1 0,-8 2 0,13-3-299,-1 0-1,1 0 1,0 0 0,0 0-1,-1 0 1,1 0 0,0 1 0,0-1-1,0 0 1,-1 0 0,1 0-1,0 0 1,0 1 0,0-1-1,-1 0 1,1 0 0,0 0-1,0 1 1,0-1 0,0 0 0,0 0-1,-1 0 1,1 1 0,0-1-1,0 0 1,0 0 0,0 1-1,0-1 1,0 0 0,0 1-1,0-1 1,0 0 0,0 0 0,0 1-1,0-1 1,0 0 0,0 0-1,0 1 1,0-1 0,1 0-1,-1 0 1,0 0 0,0 1 0,0-1-1,0 0 1,0 0 0,1 1-1,-1-1 1,0 0 0,0 0-1,0 0 1,1 0 0,-1 1-1,0-1 1,0 0 0,0 0 0,1 0-1,-1 0 1,0 0 0,1 0-1,17 10 964,5-2-533,1-1 0,0-1 0,1-1-1,28 2 1,103 0 165,-115-6-452,414-11 534,2-23-563,-229 15-98,1752-86 271,-749 55 246,-427-9-258,-1-22-239,370-31-61,-1121 107-17,374-12 26,-418 16-52,0 0 0,0 1 0,-1 0 0,1 0 0,0 1 0,-1 0 0,13 5 0,-20-7 17,0 0 0,0 0 0,1 0-1,-1 0 1,0 0 0,0 0 0,1 0 0,-1 1 0,0-1 0,0 0 0,1 0 0,-1 0 0,0 1 0,0-1 0,0 0 0,0 0 0,1 0 0,-1 1 0,0-1 0,0 0 0,0 0 0,0 1 0,0-1 0,0 0 0,0 1 0,0-1 0,1 0 0,-1 0 0,0 1 0,0-1 0,0 0 0,0 0 0,-1 1 0,1-1 0,0 0 0,0 1 0,0-1 0,0 0 0,0 0 0,0 1 0,0-1 0,0 0 0,-1 0 0,1 1 0,-12 7-398,1-5 320,-2 0 0,1-1 0,0 0 0,-18 1 0,-42 0-220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50 502 15987,'-2'0'401,"-25"2"1803,26-2-1989,-1 0 0,1 0 1,0 0-1,0 0 0,0 1 0,0-1 0,0 0 0,0 1 0,0-1 0,0 1 0,1-1 0,-1 1 0,0-1 0,0 1 0,0 0 0,0-1 0,1 1 0,-1 0 0,0 0 1,1 0-1,-2 1 0,22-8 3073,-11 0-2997,0-1 0,-1 0-1,1 0 1,-1-1 0,-1 0-1,0-1 1,7-9 0,39-68 697,-13 9-272,58-162-1,-95 230-699,7-16 49,-9 25-62,-1 0-1,0-1 0,1 1 0,-1 0 1,0-1-1,1 1 0,-1 0 0,1 0 0,-1-1 1,1 1-1,-1 0 0,1 0 0,-1 0 1,1-1-1,-1 1 0,0 0 0,1 0 1,-1 0-1,1 0 0,-1 0 0,1 0 0,-1 0 1,1 0-1,-1 0 0,1 0 0,-1 1 1,1-1-1,-1 0 0,1 0 0,-1 0 1,1 0-1,-1 1 0,1-1 0,-1 0 0,0 1 1,1-1-1,-1 0 0,0 1 0,1-1 1,-1 0-1,0 1 0,1-1 0,-1 1 1,0 0-1,29 28-159,-2 1 0,-2 2 0,-1 1 0,31 54 1,-40-58-1189,-1 1 0,-1 1 0,11 43 0,-12-34 337,-1-7-298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9 312 16916,'-1'-1'117,"0"0"0,0-1 0,0 1 0,1 0 0,-1 0 0,0 0 0,1-1 0,-1 1 0,1 0 1,-1-1-1,1 1 0,0 0 0,0-1 0,-1 1 0,1-1 0,0 1 0,0 0 0,0-1 0,1 1 1,-1-1-1,0 1 0,1-2 0,0 1 10,0 0-1,0-1 1,1 1 0,-1 0-1,1 0 1,-1 0 0,1 0 0,0 1-1,-1-1 1,1 0 0,4-2 0,1 0 104,0 0 0,1 0 0,0 0 0,0 1 0,0 0 0,13-2 1,1 2-68,-1 2 1,1 1 0,0 0 0,0 2 0,42 7-1,-29-3-94,37 1 0,-13-8 61,87-11 0,59-21 269,2-1-33,-82 19-130,413-62 20,-129 16-10,-315 52-179,0 5 0,130 10 0,-77 10-64,55 5 28,-161-20-13,1-1 0,78-10 0,-103 7-17,-6 1-3,1-1 0,0 2 0,0-1 0,0 2-1,0 0 1,0 0 0,0 1 0,0 0 0,18 5 0,-24-4-137,0 0 1,1-1 0,-1 0 0,0-1-1,1 1 1,-1-1 0,1 0 0,-1-1-1,0 0 1,1 0 0,-1 0 0,0-1 0,0 1-1,0-1 1,0-1 0,0 1 0,0-1-1,0 0 1,6-5 0,2 5-789,-12 3 396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19852,'-1'0'93,"1"0"-1,-1 0 1,1 1-1,0-1 1,-1 0 0,1 1-1,-1-1 1,1 0-1,0 1 1,-1-1-1,1 0 1,0 1 0,0-1-1,-1 1 1,1-1-1,0 1 1,0-1-1,0 1 1,0-1 0,-1 1-1,1-1 1,0 1-1,0-1 1,0 1-1,0-1 1,0 1-1,0-1 1,0 1 0,0-1-1,1 0 1,-1 2-1,16 0 1827,-1-2-1744,7 3-119,-1 1-1,1 1 1,-1 1-1,0 1 1,0 1-1,-1 1 1,0 1-1,0 0 1,-1 1-1,24 19 1,-39-27-50,0 1 0,-1-1 0,1 1 0,0 0 0,-1 0 0,0 0 0,0 0 0,0 1 1,-1-1-1,1 1 0,-1-1 0,0 1 0,0 0 0,-1 0 0,0 0 0,2 9 0,-3-7 35,0 1-1,-1-1 0,1 1 1,-1-1-1,-1 0 1,0 1-1,0-1 0,0 0 1,-1 0-1,0 0 1,-4 7-1,-30 49 594,-2-1 0,-60 68 0,74-96-441,-32 37 88,-37 50-2124,86-103 1034,15-24 271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1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75 13683,'-12'-6'408,"-1"-1"0,-17-12 0,17 10-372,1 2-1,-23-11 0,31 16-42,-1 0 0,1 1 0,0 0 0,-1 0 1,1 0-1,-1 1 0,1-1 0,-1 1 0,1 0 0,-1 0 0,1 1 0,-1-1 0,-4 2 1,-4 3-19,0-1 1,0 2-1,1 0 1,0 0-1,0 1 1,-12 10-1,-69 59-63,68-54 74,-49 44-4,-89 102 0,128-126 14,1 1-1,3 2 1,1 1-1,-25 53 0,47-82 1,1 1 0,0-1 0,1 1 0,1 0-1,1 0 1,1 1 0,0-1 0,1 1 0,1 19-1,2-26 7,0 0 0,1 0 0,0 0 0,1 0 0,0 0-1,1-1 1,0 1 0,1-1 0,0 0 0,1 0-1,0-1 1,0 0 0,1 0 0,15 16 0,-3-8 17,1-1 1,0-1-1,2 0 1,-1-2 0,2 0-1,0-2 1,1 0-1,0-2 1,0 0-1,31 7 1,7-2 33,0-2 0,2-3 0,66 1 0,-73-8 43,0-3 1,1-2 0,-1-2-1,-1-3 1,1-3 0,-1-2 0,65-23-1,-85 21 85,0-1-1,-1-1 1,-1-2 0,0-1-1,-2-2 1,0-1-1,-2-2 1,0-1-1,-2-1 1,-1-1 0,38-49-1,-49 54-16,-1 0 1,-1-1-1,-1-1 0,-1 0 1,-1-1-1,-1 0 0,12-46 0,-19 55-119,0 0 0,-1 1 0,-1-1 0,-1 0 0,0 0 0,-1 0 0,0 0 0,-2 0 0,0 0 0,0 1 0,-2-1 0,0 1 0,0 0 0,-11-19 0,6 17-43,0 0 1,-2 0 0,0 1 0,0 1 0,-2 0 0,0 0-1,-23-17 1,15 15-111,-1 1 0,-1 1 1,-1 2-1,-45-20 0,18 15-179,-2 2 0,0 3-1,0 1 1,-102-6 0,50 9 14,12 2-79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1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1074 143 12947,'-129'-54'1281,"-43"-17"-567,158 67-697,0 0-1,0 1 1,0 0 0,0 1 0,-1 1 0,1 0-1,0 1 1,-1 1 0,1 0 0,0 1 0,0 0 0,0 1-1,0 1 1,0 0 0,1 1 0,-1 0 0,1 1-1,1 1 1,-13 8 0,-13 9-8,1 2 0,2 2 0,1 1 0,1 1 1,-51 62-1,52-50 3,1 0 1,3 2-1,1 1 1,-34 81-1,52-104-10,1 1 0,1-1-1,1 1 1,1 0 0,1 1 0,1-1-1,1 1 1,3 45 0,0-54-7,1-1 0,1 1 0,0-1 1,1 0-1,0 0 0,1-1 0,1 1 0,0-1 1,1 0-1,0-1 0,1 1 0,1-1 0,-1-1 1,2 0-1,17 17 0,-10-15 2,0-1-1,1 0 1,0-2-1,1 0 1,1 0 0,-1-2-1,1-1 1,0 0-1,1-1 1,0-2 0,0 0-1,0-1 1,23 0-1,1-1 58,0-3 0,-1-2 0,1-2 0,-1-1 0,55-16 0,-47 6 91,0-3 0,-1-2-1,-2-2 1,0-2 0,-1-2 0,-2-3-1,-1-1 1,-1-2 0,-2-3 0,72-76-1,-96 91-73,0 0 0,-2-1 0,-1-1 0,0 0 0,-2-1 0,-1-1 0,-1 0 0,16-51 0,-24 64-75,-1 0 0,0 0 0,-1 0 0,0-1 0,-1 1 0,-1 0 0,0-1 0,0 1 0,-5-19 0,3 22-42,-1-1 1,0 1 0,0-1 0,-1 1 0,0 0-1,0 1 1,-1-1 0,0 1 0,-1 0 0,0 1-1,0 0 1,-15-12 0,2 6 1,-1 0 0,-1 2 0,0 1 0,0 0 0,-1 2 0,0 0 0,-28-5 0,-79-13-205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7422 502 13651,'-48'-9'435,"1"-2"0,0-2-1,-64-29 1,-128-72 18,175 82-419,-7-2-1,-3 4 1,0 2-1,-2 4 1,-78-14-1,6 12 153,-177-8 0,-1134-25-30,-236 78-194,1115-5-246,578-14 283,-481 15-176,0 30 111,350-24 58,-205 61 0,247-52 2,2 4 1,1 3-1,-89 53 0,142-69 30,0 1 0,1 1 0,1 2 0,-44 44 0,65-58-5,2 1 1,-1 1-1,2-1 0,0 2 0,0-1 1,1 1-1,1 1 0,0-1 0,1 1 0,1 1 1,0-1-1,1 1 0,0-1 0,-1 26 0,5-20-6,0 0-1,2-1 0,1 1 0,0-1 0,1 0 0,1 0 0,1 0 0,1 0 0,1-1 0,1 0 0,0-1 0,1 0 0,18 24 1,-8-15 3,2-1 0,1-1 1,1-1-1,1-1 0,1-1 1,1-1-1,40 24 1,3-7-31,1-2 1,130 44-1,163 25-56,-64-38-124,4-14 0,1-13 1,488 2-1,1053-112-419,-878-31 559,-12-73 317,-782 133-90,181-70 1,-284 84-100,-1-3 0,-1-4 1,-2-2-1,-2-4 0,71-54 0,-107 70-25,0-2-1,-2 0 1,0-2-1,-2-1 1,-1-1 0,-2-1-1,20-35 1,-33 47-19,0 1 0,-1-1 1,-1-1-1,-1 0 0,0 1 0,3-26 1,-8 29-12,0 1 0,0 0 1,-1 0-1,-1 0 1,-1 0-1,0 0 1,-1 0-1,0 0 1,-8-18-1,4 16-19,-1 1 0,0 0 0,-2 0 0,0 0 0,0 1 1,-2 1-1,1 0 0,-2 1 0,0 0 0,-1 1 0,-19-15 0,2 6-51,-1 2 0,-1 0 0,0 2 0,-56-19 1,14 12-90,-1 3 0,-1 4 0,-104-11 0,-236 2 1308,-147 31-643,257 9-230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7 17020,'10'-6'3577,"-26"16"-1851,-11 21-1121,1 2-1,2 0 0,-34 65 0,48-82-511,-106 176 270,79-136-313,-60 68 0,90-116-399,0 0 0,-1 0 0,-16 12 0,24-20 302,0-1 0,0 1 1,-1 0-1,1 0 0,0 0 0,0 0 1,0 0-1,-1 0 0,1-1 0,0 1 1,0 0-1,0 0 0,0 0 1,0 0-1,-1-1 0,1 1 0,0 0 1,0 0-1,0 0 0,0-1 0,0 1 1,0 0-1,0 0 0,0 0 0,0-1 1,0 1-1,0 0 0,0 0 1,0-1-1,0 1 0,0 0 0,0 0 1,0-1-1,0 1 0,0 0 0,0 0 1,0 0-1,0-1 0,0 1 0,0 0 1,0 0-1,0 0 0,1-1 1,-1 1-1,0 0 0,0 0 0,0 0 1,2-6-144,0 0 1,1 1 0,-1 0 0,1 0 0,0 0 0,4-6-1,16-19-690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16596,'2'1'125,"0"1"1,-1 0 0,1 0 0,-1 0 0,1 0-1,-1 0 1,0 0 0,0 0 0,0 1 0,0-1 0,0 0-1,0 0 1,-1 1 0,1-1 0,-1 1 0,0-1-1,1 1 1,-2 3 0,1 9 127,-1-1 1,-3 16-1,1-7 363,1 4-120,-5 39 650,3 66 1,5-110-1028,1 0 1,0 0 0,2 0 0,1 0 0,0 0-1,17 39 1,-5-26-604,2-2 1,1 0-1,1-2 0,2 0 1,42 44-1,-64-74 377,4 5-166,-9-6-416,-9-6-61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15 367 15075,'-12'9'1769,"10"-2"-1105,9-3-144,10-1 936,16 0-224,6-2-103,8 2-297,3 0-48,6 1-208,-2-1-56,5 3-216,-3 1-120,1 2-560,-2 2-416,-3-4 520,-5-5 64,-1-8-64,-2-5-160</inkml:trace>
  <inkml:trace contextRef="#ctx0" brushRef="#br0" timeOffset="1">931 0 17068,'-2'19'2192,"2"1"-1320,0-2-392,2 3 1705,4-1-1249,2 0-168,6 1-336,5-2-136,7-5-280,3-2-208,9-8-504,4-3-392,8-4-1625,-1-7 2209,-5-12-368,-2-6-392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15363,'-12'33'2073,"-5"9"-1153,-7 18-240,-3 9 1545,-8 21-1025,-2 0-176,1 5-256,3-5-160,4-7-432,7-2-456,6-18-2384,1-10 2392,3-25-368,3-8-201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3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32 353 16107,'-3'-1'146,"1"0"0,-1 0 0,1 0-1,-1 0 1,1-1 0,0 1-1,-1-1 1,1 1 0,0-1 0,-4-4-1,6 6-127,0 0 0,0-1 0,-1 1 0,1-1 0,0 1 0,0 0 0,0-1 0,0 1 0,-1-1 0,1 1 0,0 0 0,0-1 0,0 1 0,0-1 0,0 1 0,0-1 0,0 1 0,0 0 0,0-1 0,1 1 0,-1-1 0,0 1 0,0-1 0,0 1 0,0 0 0,1-1 0,0 0 21,0-1-1,0 1 0,0 0 0,0 0 0,1 0 1,-1 1-1,0-1 0,1 0 0,-1 0 0,1 1 0,2-2 1,12-3 148,2 1-1,-1 0 1,0 1 0,1 1 0,30 1 0,-9-1-43,658-13 1048,-183 8-643,1478-115 1391,-886 29-748,142 73-1129,-1171 23-488,0-3-1,0-4 1,82-14-1,-84 4-11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18364,'27'5'2411,"31"1"0,25 4-1137,-9 6-1084,-1 3-1,-1 3 1,71 32 0,-136-51-176,0 0-1,0 1 1,0 0 0,-1 0 0,0 1 0,0-1-1,0 1 1,10 11 0,-15-14-11,1 0-1,-1 1 1,0-1-1,0 0 1,0 1-1,0-1 1,0 1 0,0 0-1,-1-1 1,1 1-1,-1 0 1,1-1-1,-1 1 1,0 0 0,0-1-1,-1 1 1,1 0-1,0-1 1,-1 1-1,0 0 1,1-1 0,-1 1-1,0-1 1,0 1-1,-1-1 1,1 0-1,0 1 1,-4 3-1,-3 4 12,0 1-1,-1-2 1,0 1-1,-1-1 0,0-1 1,-18 13-1,-74 38 115,76-45-106,-116 53 80,96-48-86,0 3 1,-73 46-1,114-64-126,-1 0-1,1 0 1,0 0-1,0 0 1,1 1-1,-1 0 1,1 0-1,0 0 1,0 1 0,1-1-1,-5 9 1,9-14 101,-1 0 0,0 0 1,0 0-1,0-1 0,0 1 1,1 0-1,-1 0 0,0 0 1,0 0-1,0 0 0,0 0 1,1 0-1,-1 0 0,0 0 1,0 0-1,0-1 0,1 1 1,-1 0-1,0 0 0,0 0 1,0 0-1,0 0 0,1 0 1,-1 1-1,0-1 0,0 0 1,0 0-1,1 0 0,-1 0 1,0 0-1,0 0 1,0 0-1,0 0 0,1 0 1,-1 0-1,0 1 0,0-1 1,0 0-1,0 0 0,0 0 1,1 0-1,-1 0 0,0 1 1,0-1-1,0 0 0,0 0 1,0 0-1,0 0 0,0 1 1,0-1-1,0 0 0,0 0 1,0 0-1,0 1 0,0-1 1,0 0-1,0 0 0,0 0 1,0 1-1,0-1 0,0 0 1,0 0-1,0 0 0,0 1 1,0-1-1,0 0 0,12-5-340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59 18356,'1'-8'1094,"-1"5"-812,1 0 0,-1 0 0,1 0 0,-1 0 0,0 0-1,0 0 1,0 0 0,-1 0 0,1 0 0,-1 0 0,1 0 0,-1 0 0,0 0 0,-3-5-1,4 8-193,-1 0-1,0 0 0,0 0 0,1 0 0,-1 0 1,0 0-1,1 0 0,-1 0 0,0 0 0,0 0 0,1 0 1,-1 0-1,0 0 0,0 1 0,1-1 0,-1 0 1,0 1-1,1-1 0,-1 0 0,1 1 0,-1-1 1,0 1-1,1-1 0,-1 1 0,1-1 0,-1 1 1,1-1-1,-1 2 0,-17 20 524,17-21-546,-206 315 1838,37-50-1589,165-259-464,0 0-1,0 0 1,-1-1 0,0 1 0,-8 6 0,14-13 121,0 0 0,0 0 0,0 0-1,-1 1 1,1-1 0,0 0-1,0 0 1,0 0 0,0 0 0,0 1-1,-1-1 1,1 0 0,0 0-1,0 0 1,0 0 0,-1 0 0,1 0-1,0 0 1,0 0 0,-1 0 0,1 1-1,0-1 1,0 0 0,0 0-1,-1 0 1,1 0 0,0 0 0,0-1-1,-1 1 1,1 0 0,0 0-1,0 0 1,0 0 0,-1 0 0,1 0-1,0 0 1,0 0 0,0 0 0,-1 0-1,1-1 1,0 1 0,0 0-1,0 0 1,0-12-1099,6-7 684,1 0 1,10-22-1,11-18-387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15539,'2'0'231,"-1"1"-1,0 0 0,0 0 1,0 0-1,0 0 1,0 0-1,0 0 0,0 1 1,0-1-1,0 0 1,0 0-1,0 1 0,-1-1 1,1 0-1,-1 1 0,1-1 1,-1 1-1,1 1 1,5 35 1684,-3-19-970,56 208 2097,-47-192-3366,2-1 0,1 0 1,1-1-1,30 42 0,-41-67-51,20 31-1730,-24-36 1972,0-1 1,0 1 0,0-1 0,0 1 0,0 0 0,-1 0 0,1-1-1,-1 1 1,0 0 0,0 0 0,0 0 0,0-1 0,-1 5 0,-5 11-910</inkml:trace>
  <inkml:trace contextRef="#ctx0" brushRef="#br0" timeOffset="1">0 597 14579,'12'11'2033,"3"-2"-1129,7-3-224,8-5 1512,10 0-911,2-2-241,6-3-264,-2-3-200,2-1-752,-1-2-552,0-1 672,-4-2-168,-6 0-184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6:2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22 14651,'-1'-2'139,"0"0"1,-1 1-1,1-1 0,-1 1 0,1-1 0,-1 1 1,1-1-1,-1 1 0,0 0 0,0 0 0,0 0 1,0 0-1,0 0 0,0 1 0,0-1 0,0 1 1,0-1-1,0 1 0,0-1 0,0 1 0,-1 0 1,1 0-1,0 0 0,-3 1 0,-5 0 484,-1 0-1,1 1 0,-18 6 0,11-2-399,0 1 1,0 1-1,1 1 0,0 0 0,1 1 0,0 1 0,0 0 0,1 1 0,0 0 0,1 2 0,1-1 0,-19 27 0,18-21-116,0 1 0,2 1-1,0-1 1,1 2-1,1 0 1,1 0 0,1 0-1,1 1 1,-5 36 0,10-48-53,1 0-1,-1-1 1,1 1 0,1-1 0,0 1 0,1 0 0,0-1 0,0 0 0,1 1 0,1-1 0,5 11 0,-6-14-32,1 0-1,0-1 1,1 0 0,0 0 0,0 0 0,0 0 0,1-1 0,-1 0-1,1 0 1,0-1 0,1 1 0,-1-1 0,1-1 0,0 1 0,0-1 0,11 3-1,-1-1 46,1-1-1,0 0 0,0-2 1,1 0-1,-1-1 0,1-1 1,-1 0-1,0-2 0,0 0 0,1-1 1,-1-1-1,-1 0 0,20-8 1,-31 9 10,0 1 0,0-1 0,0-1 0,-1 1 0,1-1 0,6-6 0,-11 10-57,0-1 1,0 0-1,0 0 0,0 0 0,-1 0 0,1 0 1,0 0-1,0 0 0,-1 0 0,1-1 0,0 1 1,-1 0-1,1 0 0,-1-1 0,0 1 0,1 0 1,-1-1-1,0 1 0,0 0 0,0-1 0,0 1 1,0 0-1,0-1 0,0 1 0,0 0 0,-1-1 1,1 1-1,0 0 0,-1 0 0,1-1 0,-1 1 1,0 0-1,1 0 0,-1 0 0,0 0 0,-1-2 1,-3-3 40,-1 2 0,1-1 0,-1 1 1,0 0-1,0 0 0,-1 0 0,1 1 1,-1 0-1,1 0 0,-1 1 0,-13-3 0,7 2-34,-1 0 0,1 2 0,0-1 0,0 2 0,-21 1 0,27 2-249,18-3 65,8-5 39,0 0 0,0-2-1,26-12 1,-31 12 92,-1 1-1,1 1 1,0 0 0,0 0-1,0 2 1,1 0-1,27-3 1,-39 6 26,-1 0-1,0 1 1,0-1 0,0 0 0,0 0-1,0 1 1,0 0 0,0-1 0,-1 1-1,1 0 1,0 0 0,0 0 0,0 0-1,-1 0 1,1 0 0,0 0 0,-1 1-1,1-1 1,1 2 0,-2 0 3,1 0-1,-1-1 1,1 1 0,-1 0 0,0 0-1,0 0 1,0 0 0,0-1 0,-1 1 0,1 1-1,-1 3 1,0 8 18,-1-1 0,-1 0 0,0 0 0,-5 19-1,6-29-13,-28 97 124,18-66-312,1 0 0,1 0 0,-6 68 0,15-92 0,3-18-15,1-12-61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0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5832 443 10234,'-4'-22'791,"0"0"0,2-1 0,0-27 0,1 14 177,1 32-881,0 0 0,-1 0 0,1 0 0,-1 0 0,0 0 0,0 0 0,0 0 0,0 0 1,0 1-1,-1-1 0,0 0 0,0 1 0,-5-7 0,5 8-35,0 0 1,-1 0-1,0 0 0,1 1 0,-1-1 1,0 1-1,0-1 0,1 1 0,-1 0 1,0 0-1,0 1 0,0-1 0,-1 1 1,1-1-1,0 1 0,0 0 0,0 0 1,0 0-1,-4 1 0,-25 4 94,0 1 0,0 2 0,1 1 0,-41 17 1,-39 12-72,88-31-10,-1-1 0,0-1 0,0-1 0,0-1 1,-1-2-1,1 0 0,-49-5 0,-78-21 481,-122-17-102,-389-84-17,243 38-95,308 71-298,-1 5 0,0 5 1,0 4-1,-1 6 1,-121 18-1,-138 33-25,-170 19 84,183-53-42,-153 17-40,442-26-7,1 2-1,0 4 1,2 3-1,0 2 1,-81 39 0,93-33-17,2 1 0,0 3 1,2 3-1,1 1 0,3 3 1,-57 57-1,81-70 0,1 1 0,1 1 1,1 1-1,2 0 0,-18 39 0,25-42 7,1 0 0,1 1 1,1 0-1,1 0 0,2 1 0,1 0 0,-1 33 1,5-19-7,2 0 0,2 0 0,1-1 0,3 1 0,1-1 0,20 57 0,-10-48-3,2-1 0,3-1 0,1-1 0,52 73 0,-39-73 9,2-1 0,1-3 0,3-1-1,1-2 1,3-2 0,54 33 0,-36-30-11,2-4-1,1-3 1,138 47-1,232 39-68,326 39-358,10-52-300,-554-90 646,1-10 0,0-10 0,391-55 0,-440 26 111,-2-8 1,-1-8-1,217-92 0,-198 57 27,-4-9-1,268-180 1,-388 228 0,-2-3 0,-2-2 0,-3-4 0,70-79 1,-102 101 2,-1-1 0,-2-1 1,-1-1-1,-2-1 0,-2-1 1,0 0-1,-3-2 0,-1 0 1,-2 0-1,9-51 0,-14 47 24,-3 1 0,-1-1 0,-2 0 0,-1 0 0,-3 1 0,-12-67 0,9 80-28,-1 1 1,-2-1 0,0 2-1,-2-1 1,-1 2-1,-1-1 1,-2 2 0,0 0-1,-1 0 1,-31-34 0,18 31-19,0 0 0,-2 2 0,-1 2 0,0 0 0,-2 3 0,-1 0 0,-41-16 0,-269-84-411,262 94 117,-336-87-669,269 78 657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2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8640 9314,'0'1'81,"0"-1"-1,-1 1 1,1-1 0,0 1 0,-1-1-1,1 1 1,-1-1 0,1 0-1,-1 1 1,1-1 0,-1 1 0,1-1-1,-1 0 1,1 0 0,-1 1-1,1-1 1,-1 0 0,1 0-1,-1 0 1,0 1 0,1-1 0,-1 0-1,1 0 1,-1 0 0,0 0-1,1 0 1,-2 0 0,5-16 2213,17-24 331,-15 33-2187,1 0 1,0 1-1,14-12 0,10-11 271,8-24 302,-32 42-803,1 0 0,1 1 0,0-1 1,0 2-1,1-1 0,19-15 0,9 1-123,2 1 0,0 2-1,54-20 1,-62 26-72,0-1-1,52-38 1,6-4-2,132-89 243,-166 109-186,23-14 382,159-78 1,-190 104-370,-2-2 0,-1-2 0,65-56 0,24-18 161,196-122-34,-259 180-150,3 3-1,148-65 1,-160 84-51,0-3-1,-2-2 1,-1-3 0,68-51-1,-67 39 24,69-54-46,180-103 0,163-32 57,-186 81 2,15-5 2,-40 43-38,79-36 2,-226 91-3,-3-5 1,123-93-1,-130 88 4,219-108 0,37-4-65,-316 159 57,-1-2 0,-1-1 1,-1-3-1,-1 0 0,-2-3 0,0-1 0,37-45 0,-44 43-10,1 1 0,1 2 0,2 1 0,0 2-1,57-35 1,12 3 33,163-126 1,-191 124-14,3 4 1,148-84-1,584-314-49,-657 369 54,211-86 1,-203 100-20,-3-8 0,243-166 0,52-43 120,-362 228-125,-2-3 0,88-85 0,53-41-60,67-17 64,14-11 46,106-68-48,17-12 56,-286 187-68,5 8 0,264-136 1,75-18 5,28-15 35,-455 244-13,-18 8 16,53-32 0,-96 51-31,-1 0-1,0 0 0,0 0 1,0 0-1,-1-1 0,1 1 1,0-1-1,-1 1 1,0-1-1,1 0 0,-1 0 1,2-4-1,-4 6-12,0 1-1,0 0 0,0 0 1,1-1-1,-1 1 0,0 0 1,0 0-1,0-1 0,0 1 1,0 0-1,0 0 1,0-1-1,0 1 0,0 0 1,0 0-1,0-1 0,0 1 1,0 0-1,0 0 0,0 0 1,0-1-1,0 1 0,-1 0 1,1 0-1,0-1 1,0 1-1,0 0 0,0 0 1,0 0-1,-1-1 0,1 1 1,0 0-1,0 0 0,0 0 1,-1 0-1,1-1 1,0 1-1,0 0 0,0 0 1,-1 0-1,1 0 0,0 0 1,0 0-1,-1 0 0,1 0 1,0 0-1,0 0 0,-1 0 1,1 0-1,0 0 1,0 0-1,-1 0 0,1 0 1,0 0-1,0 0 0,-1 0 1,1 0-1,0 0 0,-1 0 1,1 0-66,-1 1-1,0-1 1,0 0 0,0 1 0,0-1-1,1 0 1,-1 1 0,0-1 0,0 1-1,1-1 1,-1 1 0,0 0 0,1-1-1,-1 1 1,1 0 0,-1-1 0,1 1-1,-1 0 1,0 1 0,0 7-348,2 1-116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2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4569 649 10178,'2'-2'136,"0"-1"1,0 0-1,0 1 0,-1-1 0,1 0 1,-1 0-1,1 0 0,-1-1 0,0 1 1,0 0-1,-1 0 0,1-1 0,-1 1 0,1 0 1,-1-1-1,0-4 0,-1 4-7,0 1-1,-1-1 0,1 1 1,-1-1-1,1 1 1,-1 0-1,0 0 0,0-1 1,0 1-1,-1 0 0,1 1 1,-1-1-1,0 0 1,1 1-1,-6-4 0,-22-14 231,-2 0-1,-1 2 0,-60-24 0,53 25-193,-516-206 1372,417 178-1383,-3 5 1,-158-23 0,99 38-141,-327-1 1,-203 77-52,577-27 23,2 7 0,0 6 0,3 6 0,2 8 0,2 5 0,-208 114 0,139-40-41,188-112 43,0 2 1,1 1-1,1 1 1,1 1 0,-33 43-1,45-50 7,1 0-1,1 1 0,1 0 1,0 0-1,1 1 1,1 0-1,0 0 0,2 1 1,0-1-1,1 1 1,0 21-1,2-27 3,1 0-1,1 0 1,0-1-1,0 1 1,2 0-1,0 0 1,0-1-1,1 1 1,0-1-1,1 0 1,1 0 0,0-1-1,0 1 1,1-1-1,1-1 1,0 1-1,9 9 1,3-3 2,0 0-1,1-1 1,1-1 0,1-1-1,0-1 1,1-1 0,41 14 0,3-3 36,111 21 0,339 29 232,7-40-2,-400-26-224,800 31 150,1-65-163,432-185 451,-1104 154-174,-180 37 17,93-39 0,-150 53-210,0 0 0,0-2 0,-1 0-1,0-1 1,0-1 0,14-13 0,-26 21-76,0-1 0,-1 0 0,1 0 0,-1 0 0,0 0 0,0 0 0,-1-1 0,1 1 0,-1-1 0,0 1 0,0-1 0,0 0 0,-1 0 0,0 0 0,0 0 0,0 0 0,-1 0 0,1-1 0,-1 1 0,0 0 0,-1 0 0,1 0 0,-1 0 0,0 0 0,-1 0 0,-1-6 0,-3-2 17,0 0 0,0 1 0,-1-1 0,-1 2 0,0-1 0,-1 1 0,0 0 0,-21-19 0,-4 2-3,-57-39-1,12 18-270,-2 3 0,-162-65-1,-184-37-1099,363 128 1262,-77-25-324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17532,'-1'1'118,"1"1"1,0-1-1,0 0 1,-1 0-1,1 0 1,-1 0-1,1 0 1,-1 0-1,0 0 1,1 0-1,-1 0 1,0 0-1,0 0 1,-1 1-1,-5 6 24,-171 278 2001,22 16-1455,89-152-1823,59-139 162,3-17-47,3-25-187,2 27 1224,0-29-841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4:3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 12195,'0'0'84,"0"0"1,0-1-1,0 1 1,0-1-1,0 1 1,0 0 0,0-1-1,0 1 1,0-1-1,0 1 1,0-1-1,0 1 1,0 0-1,0-1 1,0 1 0,-1-1-1,1 1 1,0-1-1,0 1 1,0 0-1,-1-1 1,1 1-1,0 0 1,0-1 0,-1 1-1,1 0 1,0-1-1,-1 1 1,-8 7 1796,-7 21 186,-1 12-1450,2 0-1,-17 72 1,-4 87-239,34-181-329,-1-4 82,1 1-1,1-1 1,0 1 0,2 25 0,-1-39-106,0-1 1,0 1-1,0 0 1,0 0-1,0-1 1,0 1-1,1 0 1,-1 0-1,0-1 1,0 1-1,1 0 0,-1-1 1,0 1-1,1 0 1,-1-1-1,1 1 1,-1-1-1,0 1 1,1-1-1,-1 1 1,1-1-1,0 1 0,-1-1 1,1 1-1,-1-1 1,1 1-1,0-1 1,-1 0-1,1 0 1,0 1-1,-1-1 1,1 0-1,0 0 1,0 0-1,-1 0 0,1 1 1,0-1-1,0 0 1,-1-1-1,1 1 1,0 0-1,-1 0 1,1 0-1,0 0 1,0 0-1,-1-1 0,1 1 1,0 0-1,0-1 1,6-3 159,-1 1-1,0-1 1,0-1 0,7-5 0,-6 4 14,115-95 1672,-34 28-1928,129-84 0,-167 128-185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17868,'6'-8'1600,"0"7"-1128,2 1-232,-8 16 1321,-1 8-1121,-1 9-232,1 6-40,1 14-176,0 7-136,3 13-296,-2 5-232,4 3-473,-1 2 897,0 6-216,-4 3-176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17532,'-1'0'273,"-1"1"1,1-1 0,-1 0-1,1 1 1,-1-1 0,1 1-1,0 0 1,-1-1 0,1 1-1,0 0 1,-1 0 0,-1 1-1,4-2-170,-1 1-1,0-1 0,1 1 0,-1-1 1,0 0-1,1 0 0,-1 1 0,0-1 1,1 0-1,-1 1 0,0-1 0,1 0 1,-1 0-1,1 0 0,-1 0 0,0 1 1,1-1-1,-1 0 0,1 0 0,-1 0 1,1 0-1,-1 0 0,1 0 0,-1 0 1,1 0-1,50 2 2233,-44-2-2395,563 46 2354,-555-44-2178,3 1-560,1 0 1,36-1-1,-51-2 275,1-1 0,0 1 0,-1-1 0,1 0 0,-1-1 0,1 1 0,5-3 0,-9 3 83,1 0 1,0 0-1,0 0 1,-1-1 0,1 1-1,0 0 1,-1-1-1,0 1 1,1-1-1,-1 0 1,0 1-1,1-1 1,-1 0 0,0 0-1,-1 0 1,2-3-1,0-11-630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10946,'-9'78'1489,"1"1"-841,1-3-224,4 1 1088,3-3-808,3 0-192,7-6-303,-2-3 79,8 2-184,-3 1-64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9194,'-17'101'811,"-16"113"1052,26-151-1199,2 90 0,12-52-1910,28 139 0,-19-145-461,-10-48 1222,-2 1 1,-2-1 0,-6 68 0,-28 142 4745,-3 48 1584,33-272-5421,-1 48-437,-13 82 0,10-125-147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5:4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8642,'10'435'5014,"-6"-191"-5055,4 74 1212,-8-274-951,-2-2 0,-2 1 0,-15 70 0,8-52 33,-11 60 218,-19 155 880,40-269-1367,1 0 0,0 0-1,0 0 1,0 0 0,1 0 0,1 0-1,-1 0 1,1 0 0,4 11-1,-1-6-24,-1 1 0,-1-1-1,0 1 1,0 0 0,0 18-1,-2 66-222,-1-70 244,-31 352 2243,26-273-3608,1-20 683,2-55 498,1-18 97,0 0 1,0 0-1,-1 0 0,-8 24 1,10-37 105,0 1 1,0 0-1,0 0 1,0-1-1,0 1 0,-1-1 1,1 1-1,0 0 1,0-1-1,-1 1 0,1 0 1,-1-1-1,1 1 1,0-1-1,-1 1 1,1-1-1,-1 1 0,1-1 1,-1 1-1,0-1 1,1 0-1,-1 1 0,1-1 1,-1 0-1,0 1 1,1-1-1,-1 0 1,0 0-1,1 0 0,-1 0 1,0 1-1,1-1 1,-1 0-1,0 0 0,1 0 1,-1 0-1,0-1 1,1 1-1,-1 0 0,0 0 1,1 0-1,-1 0 1,0-1-1,1 1 1,-1 0-1,0-1 0,0 0 1,-16-23 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1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 16612,'-1'-13'4230,"11"13"-1133,-2 2-2785,292 41 3292,-82-13-3569,-203-28-44,32 7-25,-45-9 30,1 1 0,-1 0 0,1 0 0,-1 0 0,0 0 0,0 0 0,1 1 0,-1-1-1,0 1 1,0-1 0,0 1 0,0 0 0,-1 0 0,4 3 0,-5-4 3,1 0-1,-1 1 1,1-1-1,-1 0 1,0 1 0,0-1-1,1 1 1,-1-1-1,0 1 1,0-1 0,0 0-1,0 1 1,-1-1 0,1 1-1,0-1 1,-1 1-1,1-1 1,-1 0 0,1 1-1,-1-1 1,1 0-1,-1 1 1,0-1 0,0 0-1,-1 2 1,-30 30 7,27-28 1,-133 113 778,-202 135 0,178-157-1353,160-92-1230,8-3 952,9-2 112,48-8-695,-22 0 476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1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4 666 17988,'-1'7'487,"0"-5"-291,1 0 0,-1 0 0,1 1 0,0-1 0,0 0 0,0 0 0,0 1-1,0-1 1,0 0 0,1 3 0,-1-4-167,1-1-1,-1 0 1,0 1-1,0-1 0,1 0 1,-1 0-1,0 1 1,0-1-1,1 0 1,-1 0-1,0 0 0,1 1 1,-1-1-1,0 0 1,1 0-1,-1 0 1,0 0-1,1 0 0,-1 0 1,1 0-1,-1 0 1,0 0-1,1 0 1,-1 0-1,1 0 0,17-5 521,35-23 678,-1-2 0,63-48 1,-52 33-796,212-162 353,-211 151-758,-3-2 1,57-72-1,-86 89-46,-24 22-18,-8 19 36,0-1 0,0 1 0,0 0 0,0 0-1,-1-1 1,1 1 0,0 0 0,0-1 0,0 1 0,0 0 0,0 0-1,0-1 1,0 1 0,-1 0 0,1 0 0,0-1 0,0 1 0,0 0-1,-1 0 1,1 0 0,0-1 0,0 1 0,0 0 0,-1 0 0,1 0 0,0 0-1,0 0 1,-1 0 0,1-1 0,0 1 0,-1 0 0,1 0 0,0 0-1,0 0 1,-1 0 0,1 0 0,0 0 0,-1 0 0,1 0 0,0 0-1,0 0 1,-1 0 0,1 0 0,0 1 0,-1-1 0,1 0 0,0 0 0,0 0-1,-1 0 1,1 0 0,0 0 0,0 1 0,-1-1 0,-4 3 0,0-1 0,-1 1 1,1 0-1,1 1 0,-1-1 1,0 1-1,1 0 0,-6 7 1,-33 42 64,36-43-49,-15 20-80,1 1 1,2 1-1,1 0 0,1 1 0,2 1 0,2 1 1,1 0-1,1 1 0,2 0 0,2 0 1,1 1-1,2 0 0,1 0 0,2 0 1,5 40-1,-1-42-233,0-9-130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1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12483,'32'-36'1001,"1"1"-1,2 2 1,1 2 0,2 1 0,1 2 0,1 2 0,2 1 0,0 2 0,1 2-1,1 3 1,61-19 0,-84 31-633,0 1-1,0 1 0,34-2 1,-48 6-283,0 0 0,-1 0 0,1 1 0,-1 0-1,1 0 1,11 5 0,-15-5-54,0 0 1,0 1-1,0-1 0,0 1 0,0 0 0,-1 0 0,1 0 0,-1 0 1,1 0-1,-1 0 0,0 1 0,0-1 0,0 1 0,3 5 0,-4-4-13,1 0 0,-1-1-1,0 1 1,0 0-1,-1 0 1,1 0-1,-1 0 1,0 1-1,0-1 1,0 0 0,0 0-1,-1 0 1,0 0-1,0 0 1,0 0-1,0 0 1,0-1-1,-1 1 1,0 0 0,0-1-1,0 1 1,0-1-1,0 1 1,-4 2-1,-7 11 44,-1-1-1,-1 0 1,-22 17-1,31-27-31,-92 76 233,-29 25 40,101-83-221,2 2 1,-35 45-1,51-59-69,-1 0 0,2 1 0,0 1 0,1-1 0,0 1 0,1 0 0,0 0 0,1 1 0,1-1 0,0 1 0,-1 27 0,4-29-104,1-1-1,0 0 1,0 0 0,2 1-1,-1-2 1,2 1-1,-1 0 1,2 0 0,-1-1-1,1 0 1,1 0 0,0 0-1,1-1 1,13 16 0,-5-10-55,0-1 0,1 0 0,33 22 1,-4-8-226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1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22685,'-27'29'1960,"9"-12"-1616,12-10-360,7-2 857,16-7-729,6-1-176,5-10-81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6:4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8844 863 9514,'-148'-77'581,"-135"-66"-130,215 113-365,0 3 0,-95-23 0,30 22-41,-184-15 1,-141 16-31,162 12 27,7-9 195,-455-96 0,110-11 102,429 98-192,-232-7 0,-376 62 162,6 88-141,-155 105-173,789-162-32,2 7 1,3 8-1,4 7 1,-218 134-1,269-133-10,4 5 1,4 5-1,-112 118 0,165-150 23,2 2 0,3 3 0,2 1 0,-45 82 0,69-103 14,2 0 1,1 1-1,3 0 0,1 2 0,1 0 1,3 0-1,2 1 0,-6 73 0,14-87 5,1 0 0,1 0 0,2 0 0,0-1 0,2 1-1,2-1 1,0 0 0,23 50 0,-14-46-3,0 0 0,2-2 0,1 0 1,1-1-1,2-1 0,51 48 0,-23-32-14,104 68 0,73 20-14,-45-42 9,279 97 0,213 12 25,-368-132 3,616 54 1,323-92 52,-114-85 310,-782 16-50,419-103-1,-517 78-33,-2-11 0,431-194 0,-431 145 42,307-207 0,-388 214-161,-5-8-1,219-216 1,-144 72-60,-192 207-62,-3-3 0,57-112 1,-85 145-20,-2-2 1,-1 0 0,-1 0 0,-2-1 0,-1-1-1,-3 1 1,0-1 0,-3 0 0,-1-1 0,-1 1 0,-3 0-1,-1-1 1,-1 1 0,-2 0 0,-2 1 0,-1 0-1,-22-54 1,12 47-5,-2 0 0,-2 1 0,-2 1 0,-2 2-1,-1 0 1,-2 2 0,-1 1 0,-2 2 0,-2 1-1,-1 1 1,-1 2 0,-1 2 0,-45-25 0,29 24-37,-2 3 1,0 2-1,-1 3 1,-1 2-1,-103-20 1,85 28 3,0 2 0,-1 4 1,0 3-1,-95 10 0,-126 35-62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2T09:35:4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6128 734 12243,'-12'-26'449,"-1"1"0,-1 0 1,-1 1-1,-2 0 1,0 2-1,-1 0 1,-25-22-1,14 20-431,-1 1-1,0 2 1,-2 1-1,-52-24 1,34 23-479,0 2 1,-81-19 0,-11 11-484,-203-13 0,336 39 971,-1761-104 1719,837 104-1684,670 16 86,-400 75-1,544-64-90,2 5 0,1 4 0,2 6 0,-149 76 1,152-60-124,-137 94 1,216-129 47,2 1 0,1 2 0,1 1 0,1 1 0,1 1 0,2 1 0,0 2 0,-34 60 0,49-72 10,1 1-1,0 0 0,2 1 0,0-1 0,1 1 0,2 0 0,0 1 0,1-1 0,1 0 0,1 1 0,0-1 0,2 1 0,1-1 0,1 0 0,7 26 0,2-5 31,2-1-1,2 0 0,2-1 0,1-1 0,2-1 1,40 52-1,-33-53 27,2-2 0,1-1 1,2-1-1,1-2 0,2-2 1,67 42-1,-43-35 35,1-4-1,1-2 0,124 39 1,-77-39 5,158 23 1,116-9-10,941 1 145,-3-129-75,-1289 81-148,781-81 45,-1-21-10,-248-2-9,-416 69-14,247-98-1,-355 119-8,1-1-1,-2-3 1,-1-2 0,66-49 0,-93 62 1,0-1 1,-1 0-1,0-1 1,-1 0-1,0-1 0,-1 0 1,10-20-1,-14 23 1,-1 0 0,0-1 0,-1 1 0,0-1 0,-1 0-1,0 0 1,0 0 0,-1 0 0,-1 0 0,0 0-1,-2-19 1,-1 12 4,-1 1 1,-1-1-1,0 1 0,-1 0 0,-1 0 0,-1 1 1,-12-21-1,-7-5 24,-48-57 1,21 38-23,-2 2 0,-2 3 0,-3 3-1,-84-57 1,15 25-79,-181-89-1,158 99-148,-3 8-1,-2 6 1,-3 7 0,-3 7 0,-207-31-1,-14 37 3,-54 29-56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3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19 193 13835,'-15'-3'1323,"12"-5"-260,4 6-996,0 0 0,0-1 0,0 1 0,0 0 0,0 0 0,1 0 0,-1 0 0,4-3 0,10-15-16,-13 15 26,1 1-1,0 0 1,0-1 0,1 1-1,-1 1 1,1-1 0,0 1-1,7-6 1,-10 9-39,-1 0 0,1 0 0,0 0 0,-1 0 0,1 0 0,0 0 0,-1 0 0,1 0 0,0 0 0,-1 0 0,1 0 0,0 0 0,-1 0 0,1 1 0,-1-1 0,1 0 0,0 1 0,-1-1 0,1 0 0,-1 1 1,1-1-1,-1 0 0,1 1 0,-1-1 0,1 2 0,16 17 541,-7-7-229,1-2-208,1 0-1,1 0 1,-1-1 0,2-1-1,-1 0 1,1-1 0,0-1 0,18 7-1,-9-7-90,0 0 0,0-1 0,0-1 0,42 1-1,2-7-82,-1-2 0,123-25 0,60-21-12,388-55-72,228 77-299,-329 20 332,28-8 13,-2 23 38,330 31 92,-439 2 124,-405-36-649,-48-4 461,1 0 0,-1 0 1,0 0-1,0 0 0,1 0 1,-1 0-1,0 0 0,0 0 0,1 0 1,-1 0-1,0 0 0,0-1 1,0 1-1,1 0 0,-1 0 0,0 0 1,0 0-1,0 0 0,1 0 0,-1-1 1,0 1-1,0 0 0,0 0 1,0 0-1,1 0 0,-1-1 0,0 1 1,0 0-1,0 0 0,0 0 1,0-1-1,0 1 0,0 0 0,0 0 1,0-1-1,0 1 0,0 0 0,0 0 1,0-1-1,-4-9-76,-12-12-70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17740,'4'-3'374,"0"0"0,1 0 0,-1 1 0,1-1 0,0 1 0,-1 0 0,1 1 0,0-1 0,0 1 0,0 0 0,6-1 0,10-2 982,-5-1-778,18-4 600,63-10-1,-88 17-1129,0 1 0,1 1-1,-1 0 1,1 0-1,-1 1 1,1 0 0,-1 1-1,1 0 1,-1 1-1,0-1 1,15 8-1,-19-7-46,-1 0 0,0 0-1,0 1 1,0-1-1,0 1 1,-1 0 0,1 0-1,-1 0 1,0 0-1,0 1 1,0-1 0,-1 1-1,0-1 1,0 1-1,0 0 1,0 0 0,-1 0-1,1 0 1,-2 1-1,1-1 1,0 9 0,-1 4-4,0-1 1,-1 1 0,-1-1 0,0 1 0,-7 20-1,0-8-319,-1 0 0,-1-1 0,-2-1 0,0 0 0,-2-1 0,-1 0-1,-2-1 1,-21 25 0,38-50 282,-1 2-15,1-1 0,-1 0 0,0 1 0,0-1 0,0 0 0,0 0 0,0 0-1,0 0 1,-1 0 0,1-1 0,-1 1 0,1-1 0,-1 0 0,0 1 0,1-1 0,-1 0 0,0-1 0,0 1 0,0 0 0,0-1 0,-5 1 0,-18-8-702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9 180 13099,'-9'7'1354,"18"-9"-251,11-6-742,199-46-175,421-47 0,145 79-69,-568 35 136,348 65 0,-546-74-214,28 6-432,-1-1 1,2-3-1,-1-1 1,54-3 0,-4-13 66,-4-11-110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0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1001 72 14219,'-14'-9'234,"0"0"-1,-1 1 1,0 1-1,0 0 1,-1 1-1,0 1 1,0 0-1,0 1 1,-1 1-1,-24-2 1,10 3 58,0 2 0,0 0 1,1 2-1,-57 12 0,55-6-171,1 2 1,0 1-1,0 2 0,2 0 0,-1 2 1,2 2-1,0 0 0,1 2 0,1 1 1,1 1-1,1 1 0,1 1 0,0 1 0,-31 45 1,34-41-114,2 1 0,1 0 0,1 1 1,1 1-1,2 0 0,1 1 0,2 0 0,1 1 1,1 0-1,2 1 0,1 0 0,2 0 1,2-1-1,2 38 0,1-48 17,1-1 0,2 0 0,0 0 0,1-1-1,1 1 1,1-1 0,1 0 0,19 31 0,-21-40 13,2 0 0,-1 0 0,1-1 1,1 0-1,0-1 0,1 0 0,0 0 0,0-1 0,1-1 0,0 0 1,0-1-1,1 0 0,0-1 0,22 8 0,-9-8 67,0 0 0,0-2-1,1-1 1,0-1 0,0-1 0,-1-1-1,1-2 1,0-1 0,48-11 0,-24 1 76,-1-2 1,-1-3-1,-1-1 1,53-31-1,-42 18 72,104-77 0,-138 90-203,-2-2 0,0 0 1,-1-2-1,-1 0 0,-2-1 0,24-37 1,-35 49-39,-2-1 0,1 1 0,-2-1-1,0 0 1,0-1 0,-1 1 0,-1-1 0,0 1 0,-1-1 0,-1 0 0,0 0 0,0 0 0,-2 0 0,0 0 0,0 0 0,-1 0 0,-5-17-1,-10-13-11,-1 2 0,-1-1-1,-43-64 1,-6-13-707,53 89 286,7 11-401,-16-25 1,22 41 689,0 0 1,-1 0-1,0 0 1,0 1-1,0 0 1,0-1-1,0 1 1,0 0-1,-1 1 1,0-1-1,0 1 1,-5-4-1,-15 1-596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12651,'-4'-1'543,"-1"1"1,0-1-1,0 0 1,0 0-1,1-1 1,-1 0-1,1 1 1,-1-2-1,1 1 1,0 0-1,0-1 1,-8-6-1,16 8-161,1 0-1,-1 0 0,1 0 1,0 0-1,7 1 1,103-3-145,78 3-116,18 18-122,128 5-12,-177-23-4,166 5-24,-317-6-363,-24-5-141,9 5 585,-1-1-241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0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20 185 14315,'-6'5'463,"-6"7"214,12-12-664,0 0 0,0 0 0,-1 1 0,1-1-1,0 0 1,0 1 0,0-1 0,0 0 0,0 1 0,0-1-1,0 0 1,0 1 0,0-1 0,0 0 0,0 1-1,0-1 1,0 0 0,0 1 0,0-1 0,0 0-1,1 1 1,-1-1 0,0 0 0,0 1 0,0-1 0,1 0-1,-1 1 1,0-1 0,0 0 0,0 0 0,1 1-1,-1-1 1,0 0 0,1 0 0,-1 0 0,0 0 0,0 1-1,1-1 1,-1 0 0,1 0 0,16 7 85,-1-1 1,1-1-1,1 0 0,-1-1 1,1-1-1,31 1 1,-29-2-72,68 5 57,174-11 1,86-34-116,-259 26-3,1194-111-532,-1257 122 568,-15 2 42,0-2 0,-1 1 0,1-1 1,0-1-1,13-3 0,-24 5-40,0 0 0,0 0 0,0 0 0,1 0 0,-1 0 0,0 0 0,0 0 0,0 0 0,0 0 0,1 0 0,-1-1 0,0 1-1,0 0 1,0 0 0,0 0 0,0 0 0,0 0 0,1 0 0,-1 0 0,0 0 0,0 0 0,0-1 0,0 1 0,0 0 0,0 0 0,0 0 0,0 0 0,0 0 0,1-1 0,-1 1-1,0 0 1,0 0 0,0 0 0,0 0 0,0-1 0,0 1 0,0 0 0,0 0 0,0 0 0,0 0 0,0 0 0,0-1 0,0 1 0,0 0 0,-1 0 0,-7-5 162,-23-4 31,-1 2-1,-65-6 0,61 10-129,-514-24 37,-4 50-69,175 11 1,5 24-3,342-51-41,1 1 0,-45 18 0,72-24 4,-22 12-14,26-14 17,0 0 0,-1 0 0,1 1 0,-1-1 0,1 0 1,0 1-1,0-1 0,-1 0 0,1 1 0,0-1 1,0 1-1,-1-1 0,1 0 0,0 1 0,0-1 1,0 1-1,0-1 0,-1 1 0,1-1 0,0 0 0,0 1 1,0-1-1,0 1 0,0-1 0,0 1 0,0-1 1,0 1-1,0-1 0,1 0 0,-1 1 0,0-1 0,0 1 1,0-1-1,0 1 0,1-1 0,-1 0 0,0 1 1,0-1-1,1 0 0,-1 1 0,0-1 0,1 0 0,-1 1 1,0-1-1,1 0 0,-1 0 0,1 1 0,-1-1 1,0 0-1,1 0 0,0 1 0,6 2-9,-1 0-1,1-1 1,0 1-1,1-1 1,-1 0-1,0-1 1,1 0 0,-1 0-1,1-1 1,13-1-1,0 2-15,649-32-1145,-554 21 933,587-35-1893,-233 34-4925,-468 11 6588,-8-1-60,-31-3-611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138 154 15923,'181'-33'4385,"334"-52"-672,-258 56-3569,-257 29-144,0-1 0,0 1-1,0 0 1,0 0 0,0 0 0,0 0-1,0 0 1,0 0 0,0 0-1,0 0 1,0 0 0,0 0 0,0-1-1,0 1 1,0 0 0,0 0-1,0 0 1,0 0 0,0 0 0,0 0-1,0 0 1,0 0 0,0 0 0,0 0-1,0 0 1,0-1 0,1 1-1,-1 0 1,0 0 0,0 0 0,0 0-1,0 0 1,0 0 0,0 0 0,0 0-1,0 0 1,0 0 0,0 0-1,0 0 1,1 0 0,-1 0 0,0 0-1,0 0 1,0 0 0,0 0-1,0 0 1,0 0 0,0 0 0,0 0-1,0 0 1,0 0 0,1 0 0,-11-3-15,-21 2-16,0 2 1,0 0-1,0 2 1,-34 8 0,-8 0-21,-154 20-87,-341 31 251,541-62-36,28 0-75,-1 0 1,0 0-1,0 0 0,0 0 1,0 0-1,0 0 0,0 0 1,0-1-1,0 1 0,1 0 0,-1 0 1,0 0-1,0 0 0,0 0 1,0 0-1,0 0 0,0 0 1,0-1-1,0 1 0,0 0 0,0 0 1,0 0-1,0 0 0,0 0 1,0 0-1,0-1 0,0 1 1,0 0-1,0 0 0,0 0 1,0 0-1,0 0 0,0 0 0,0-1 1,0 1-1,0 0 0,0 0 1,0 0-1,0 0 0,0 0 1,0 0-1,0 0 0,0-1 0,0 1 1,-1 0-1,1 0 0,0 0 1,0 0-1,0 0 0,17-5 30,190-21 13,-120 18-41,391-23 6,-463 31-27,0-1 1,0 2 0,23 3 0,-38-4 15,0 0 0,1 0-1,-1 0 1,0 0-1,1 0 1,-1 0-1,0 0 1,1 1 0,-1-1-1,0 0 1,1 0-1,-1 0 1,0 0-1,1 0 1,-1 0 0,0 1-1,0-1 1,1 0-1,-1 0 1,0 0 0,0 1-1,1-1 1,-1 0-1,0 0 1,0 1-1,0-1 1,1 0 0,-1 1-1,0-1 1,0 0-1,0 0 1,0 1-1,0 0 1,-9 5-47,-17 1 8,1-1-1,-1-1 0,0-1 0,-47 0 0,32-1 15,-99 5 46,-197 19 101,295-19-99,30-2-24,13-6 1,-1 0 0,0 1 0,0-1 0,0 0 0,1 1 0,-1-1 0,0 0 0,1 1 0,-1-1 0,0 0 0,0 0 0,1 1 0,-1-1 0,1 0 0,-1 0 0,0 0 0,1 0 0,-1 1 0,0-1 0,1 0 0,-1 0 0,1 0 0,-1 0 0,0 0 0,1 0 0,-1 0 0,1 0 0,-1 0 0,1 0 0,-1 0 0,48 4-153,-1-1 0,1-3 0,53-6 0,-83 4 102,27-1-59,80-4-365,155-31 0,-229 23 376,-47 13 91,-6 0 9,-26 3 21,-363 52 165,63-7-1070,282-40 757,23-1-66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1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8 16940,'16'-8'1905,"-16"8"-1876,0 0 0,0 0 0,0 0 0,0 1 0,1-1 0,-1 0 0,0 0 0,0 0 0,0 0 0,0 0 0,1 0-1,-1 0 1,0 0 0,0 0 0,0 1 0,0-1 0,0 0 0,1 0 0,-1 0 0,0 0 0,0 0 0,0 1 0,0-1 0,0 0 0,0 0 0,0 0 0,0 0 0,0 1 0,0-1 0,0 0 0,0 0 0,0 0 0,0 0-1,0 1 1,0-1 0,0 0 0,0 0 0,0 0 0,0 1 0,0-1 0,0 0 0,0 0 0,-11 31 1170,7-22-1010,-17 42 151,3 0 1,2 2-1,3 0 0,-10 79 1,17-80-877,3 0-1,6 79 1,-4-114-1229,-1-23 1147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1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41 326 12419,'-1'-1'221,"-25"-10"1356,25 10-1487,1 1 0,-1 0 1,0-1-1,0 1 0,1-1 0,-1 1 0,0-1 1,0 1-1,1-1 0,-1 0 0,0 1 0,1-1 1,-1 0-1,1 1 0,-1-1 0,1 0 0,0 0 1,-1 0-1,1 1 0,0-1 0,-1 0 0,1 0 1,0 0-1,0 0 0,-1-1 0,2 1 88,0 0-1,0 0 1,1 0-1,-1 0 1,0 0-1,0 0 1,0 0-1,1 1 1,-1-1-1,0 0 1,1 1-1,-1-1 1,1 1 0,-1 0-1,0-1 1,4 1-1,2-2 445,37-14 633,-1-1 0,68-39 0,72-59-984,-170 107-200,3-4-59,1 2 0,0 0-1,1 0 1,37-12 0,-54 21-13,0 1 1,0-1-1,0 1 0,0-1 1,0 1-1,0 0 0,0 0 1,0-1-1,0 1 0,0 0 1,0 0-1,0 0 0,0 0 0,0 0 1,0 0-1,0 0 0,0 1 1,0-1-1,0 0 0,0 0 1,0 1-1,0-1 0,0 1 1,0-1-1,0 1 0,0-1 1,-1 1-1,1 0 0,0-1 1,0 1-1,-1 0 0,1 0 1,0-1-1,-1 1 0,2 2 1,-1 1-11,0 0 1,0 1 0,-1-1-1,1 0 1,-1 1 0,0-1-1,-1 6 1,1-6-4,-1 9-202,1-1 0,0 0 0,1 0 0,0 0 0,6 21 0,-6-28 153,1 0-1,0 0 1,1 0 0,-1 0 0,1 0 0,0-1-1,0 1 1,1-1 0,-1 0 0,1 0-1,0 0 1,0 0 0,0-1 0,0 0 0,6 4-1,29 12-366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14291,'-10'9'472,"0"0"1,-1 0-1,0-1 1,0-1-1,0 0 1,-1-1-1,-20 8 1,-18 12 669,11-4-161,-41 32 0,67-44-786,1 0-1,1 1 1,-1 0 0,2 0 0,-1 2-1,-15 24 1,24-33-169,-1 0-1,1 0 1,1 0-1,-1 0 1,0 0-1,1 0 1,0 1 0,0-1-1,0 0 1,1 1-1,-1-1 1,1 1-1,0-1 1,0 1-1,1-1 1,-1 1-1,1-1 1,0 0 0,0 1-1,2 3 1,-1-3-40,1-1 0,0 0 1,-1 0-1,1-1 0,1 1 1,-1 0-1,0-1 1,1 0-1,0 0 0,0 0 1,0 0-1,0-1 0,0 1 1,0-1-1,1 0 0,-1 0 1,1-1-1,8 3 1,10 0-102,0 0 1,1-1 0,-1-2-1,46-2 1,95-18 377,-83 6-381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17892,'3'6'1400,"3"-5"-1088,0-4-160,8 1 512,0-1-320,6 0-352,3 1-160,3 1-304,-4-5-144,-1 2-184,-4-5 528,-2-8-216,-1 0-56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15203,'1'13'777,"2"0"1,-1 0-1,1 0 0,1-1 0,1 1 0,-1-1 1,12 19-1,-5-6-183,8 16 221,1-1-1,49 73 0,-59-100-799,0 0 0,0 0 0,1-1 0,1-1 0,0 0 0,1-1 0,0 0 1,0-1-1,1 0 0,0-1 0,27 11 0,-36-18-228,0 1 0,1-1 1,-1 1-1,1-2 1,9 2-1,-14-2 161,1 0-1,0 0 0,0 0 1,-1-1-1,1 1 0,0 0 0,-1-1 1,1 1-1,-1-1 0,1 1 1,0-1-1,-1 0 0,1 0 1,-1 0-1,1 0 0,-1 0 1,0 0-1,1 0 0,-1 0 0,0 0 1,0 0-1,1-3 0,4-8-509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1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10362,'17'-1'344,"0"-1"0,22-5 0,19-2-374,-16 8 274,0 3-1,0 0 1,42 10 0,24 1 214,171-7 338,0-21-372,-89 3-230,122-2-90,287-18-36,-444 20-66,607-27 8,-103 47 98,-322-5 21,184 1 138,-396-4-221,218-6 78,345-15-62,-407 14-47,252 14 7,-92 1 41,-249-9-28,682-28 78,-402-8-100,154-15 5,-292 25-4,56-6 8,316-27 9,-416 43-20,106-4-1,210-5-8,-354 13 4,676-18 35,-834 30-37,858-3 42,-622 23-62,-160-6-191,-111-10 150,79-7 1,-53-7-10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17 17724,'0'-17'2452,"-3"23"-550,-5 29 163,7-31-1955,-17 89 762,-7 106 0,8 95-1834,17-291 795,0 1 0,-1 0 0,1 0-1,-1 0 1,0-1 0,0 1 0,0 0 0,-2 3 0,3-6 140,0-1 1,0 0-1,-1 0 0,1 1 1,0-1-1,0 0 0,0 0 0,-1 1 1,1-1-1,0 0 0,0 0 1,-1 0-1,1 1 0,0-1 1,-1 0-1,1 0 0,0 0 0,-1 0 1,1 0-1,0 1 0,0-1 1,-1 0-1,1 0 0,0 0 0,-1 0 1,1 0-1,0 0 0,-1 0 1,1 0-1,0 0 0,-1 0 0,1-1 1,-1 1-1,0-1-22,-1 0 0,1 0 1,0 0-1,0 0 0,-1 0 1,1-1-1,0 1 0,0 0 0,0-1 1,0 1-1,-1-3 0,-14-27-704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19652,'1'0'91,"-1"0"-1,0 1 1,1-1 0,-1 1-1,0-1 1,1 1 0,-1-1-1,0 1 1,1-1-1,-1 1 1,0-1 0,0 1-1,0-1 1,0 1 0,0-1-1,1 1 1,-1-1-1,0 1 1,0 0 0,0-1-1,0 1 1,-1-1 0,1 1-1,0-1 1,0 1-1,0 0 1,-5 22 302,4-14 120,-16 81 628,-53 160 0,2-9-1473,63-216-835,1 1 0,-2 28 0,7-46 388,2-16 44,3-15-281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 16804,'1'-3'1560,"-1"15"-920,-1 5-232,-5 19 944,0 5-383,0 10-345,1 3-136,0 3-152,0 1-88,3-8-488,1-6-296,1-15-576,-3-8-1033,2-13 1689,-4-6-336,-1-10-344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3 122 16932,'0'-2'128,"-1"0"0,1 0 1,-1 0-1,1 0 0,0 0 1,0 0-1,0 0 0,0 0 0,0 0 1,0 0-1,1 0 0,-1 1 1,1-1-1,-1 0 0,1 0 1,0 0-1,-1 0 0,3-2 1,-1 1 33,0 0 0,1 0 1,-1 0-1,1 1 1,0-1-1,0 1 1,0-1-1,0 1 0,4-2 1,8-3 308,0 1 1,0 0 0,25-5-1,-34 9-339,21-5 145,1 2 0,0 0 0,0 2 0,43 1 0,-58 2-240,0 1 0,0 0 0,0 1 0,0 0 0,0 1 0,0 1 0,-1 0 0,1 1 0,-1 0 0,0 1 0,20 13 0,-28-16-35,1 1-1,-1 0 1,1 0-1,-1 0 1,0 0-1,-1 1 0,1 0 1,-1 0-1,0 0 1,0 0-1,0 0 1,-1 1-1,0-1 1,0 1-1,0-1 0,-1 1 1,0 0-1,0 0 1,0-1-1,-1 1 1,0 0-1,0 0 1,0 0-1,-1 0 0,0 0 1,-2 7-1,-1 0 7,0 0 0,-1 0 0,-1-1 0,0 1 0,0-1 0,-2-1 0,1 1 0,-1-1 0,-1-1 0,-14 15 0,0-4 64,-1-1 0,-1-1-1,-1-1 1,0-1 0,-1-1 0,-1-2 0,-1-1-1,0-1 1,0-1 0,-1-1 0,-49 8 0,75-18-149,-1 1 1,0-1-1,1 0 1,-1 0-1,-7-1 1,11 1 57,1 0 1,-1-1 0,0 1 0,1 0 0,-1 0-1,0 0 1,1-1 0,-1 1 0,1 0 0,-1 0-1,1-1 1,-1 1 0,1-1 0,-1 1 0,1 0 0,-1-1-1,1 1 1,-1-1 0,1 1 0,-1-1 0,1 1-1,0-1 1,-1 1 0,1-1 0,0 0 0,0 1-1,-1-1 1,1 0 0,0 1 0,0-1 0,0 1 0,0-1-1,0 0 1,0 1 0,0-1 0,0 0 0,0 1-1,0-1 1,0 0 0,0 1 0,0-1 0,1 0-1,-1 1 1,0-1 0,0 1 0,1-1 0,-1 1 0,0-1-1,1 1 1,-1-1 0,1 1 0,0-2 0,2-2-30,0 1 1,0-1 0,0 0 0,1 1 0,4-4 0,28-19-368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17100,'5'2'1696,"5"-2"-960,3 0-232,12-2 745,7 1-201,11 0-160,3-1-232,2 1-272,4-1-224,-3-2-664,-3-3-456,-11-2 808,-3 1-176,-13-1-168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24 18996,'0'-1'88,"0"0"1,0 0-1,0 0 1,-1 0-1,1 0 1,0 0-1,-1 0 1,1 0-1,-1 1 0,1-1 1,-1 0-1,0 0 1,1 0-1,-1 1 1,0-1-1,1 0 0,-1 1 1,0-1-1,0 0 1,0 1-1,1-1 1,-1 1-1,0 0 0,0-1 1,0 1-1,-1-1 1,-1 0-5,1 1 1,-1-1 0,0 0 0,0 1-1,1-1 1,-1 1 0,0 0-1,-3 0 1,-2 2 50,0 0 1,0 0-1,1 1 1,-1 0-1,1 0 0,-1 1 1,-11 7-1,-48 38 17,56-40-105,-32 25 97,-39 42 0,63-57-49,1 2 1,1 0 0,-29 46-1,44-64-80,0 0-1,1 0 1,-1 0-1,1 0 1,-1 1-1,1-1 1,0 1-1,0-1 1,1 0-1,-1 1 1,1 0-1,0-1 1,-1 1-1,2-1 1,-1 1-1,0-1 1,1 1-1,1 6 1,0-7-10,0 1 0,0-1 0,0 0-1,1 0 1,-1-1 0,1 1 0,-1 0 0,1-1 0,0 1-1,0-1 1,0 0 0,1 0 0,-1 0 0,0-1 0,1 1 0,-1-1-1,7 2 1,9 3-183,0-2-1,1 0 0,-1-1 1,22 1-1,81-5-256,-60-3 203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19036,'-10'20'1696,"-2"5"-1127,-1-3-217,0 7 840,2 2-496,2 4-280,4 0-80,3-2-272,2-1-144,3-6-352,3-5-216,-3-5-488,-1-3 2120,-2-6-1168,-1-1-128,-5-3 40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19236,'16'-4'1720,"7"0"-1255,8-1-161,11 1 360,5-2-640,15-4 248,-3 2-32,7-5-288</inkml:trace>
  <inkml:trace contextRef="#ctx0" brushRef="#br0" timeOffset="1">1012 1 19812,'7'6'1609,"-5"-1"-1177,-4 5-184,-2 11 864,-3 3-480,0 7-304,-2 4-88,0 2-72,2 2-24,2-1-392,0-6-152,2-6-696,0-6 936,3-4-168,-1-5-136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18876,'8'0'2024,"-3"-2"-1255,-1 2-337,-1 5 880,0 6-224,-3 10-352,0 2-223,-2 6-297,2 3-136,0 2-176,0-2-40,0-5-201,3-1-199,-1-9-480,2-3-296,-4-8 928,-9-8-985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16684,'7'2'1656,"19"-2"-904,8 1-280,20 2 608,12-3-231,7-3-569,5-2-456,4-7 352,-1 1-160,-8-15-280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7:5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17860,'-53'7'1996,"37"-6"-1698,0 0 0,1 2-1,-1 0 1,1 1-1,-20 7 1,17-1-201,-1 0-1,2 1 1,-1 1 0,2 1-1,0 0 1,0 1 0,1 1-1,1 0 1,0 1 0,1 0 0,1 1-1,1 1 1,0 0 0,1 1-1,2-1 1,-1 2 0,-9 35-1,17-50-73,-1 0-1,1 0 0,0 1 1,1-1-1,-1 0 1,1 0-1,0 1 0,1-1 1,-1 0-1,1 0 0,0 0 1,0 0-1,1 0 1,-1 0-1,3 6 0,-1-8 6,-1 0 1,0 0-1,0 0 0,1 0 0,0 0 0,-1-1 0,1 1 1,0-1-1,0 0 0,1 0 0,-1 0 0,0 0 0,1 0 1,-1-1-1,1 0 0,-1 1 0,1-1 0,0-1 0,0 1 1,-1 0-1,7-1 0,1 0 75,-1 0 0,1 0 0,-1-1 0,1-1 0,-1 0 0,1 0-1,-1-1 1,0-1 0,18-7 0,-21 7-29,1 0 0,-1 0 0,0 0 0,0-1 0,-1 0 0,0 0 0,0-1 1,0 0-1,0 0 0,-1 0 0,0-1 0,0 1 0,4-11 0,-8 16-61,0 0 1,-1-1 0,1 1 0,-1-1-1,0 1 1,1-1 0,-1 1 0,0 0 0,0-1-1,0 1 1,0-1 0,0 1 0,0-1-1,0 1 1,-1-1 0,1 1 0,0-1-1,-1 1 1,1 0 0,-1-1 0,0 1 0,0-2-1,0 2-7,0 1 0,1-1 0,-1 0-1,0 1 1,0-1 0,1 1 0,-1-1 0,0 1-1,0-1 1,0 1 0,0 0 0,0-1-1,0 1 1,0 0 0,0 0 0,0-1-1,0 1 1,0 0 0,0 0 0,0 0 0,0 0-1,0 0 1,1 1 0,-1-1 0,0 0-1,0 0 1,0 1 0,0-1 0,0 0 0,0 1-1,0-1 1,0 1 0,0-1 0,0 2-1,0-2-4,0 0 0,1 0 0,-1 1 0,0-1 0,1 0 0,-1 1-1,1-1 1,-1 1 0,1-1 0,-1 1 0,1-1 0,-1 1 0,1-1-1,-1 1 1,1 0 0,-1-1 0,1 1 0,0-1 0,-1 1 0,1 0-1,0-1 1,0 1 0,0 0 0,-1-1 0,1 1 0,0 0 0,0 0 0,0-1-1,0 1 1,0 0 0,0 0 0,0-1 0,1 1 0,-1 0 0,0-1-1,0 1 1,0 0 0,1-1 0,-1 1 0,0 0 0,1-1 0,-1 1-1,1-1 1,0 2 0,1 0-3,0 0-1,0 0 1,1 0 0,-1 0-1,1 0 1,0 0-1,-1-1 1,1 1 0,5 1-1,10 2-4,-1 0 1,1-1-1,0-1 0,33 2 0,77-6 1,-48-1 30,-57 5-28,-19 4-8,-10 6 1,-50 50-675,3-5-119,41-43 545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9 263 14315,'-3'-17'646,"0"0"0,1 0 1,1 0-1,2-28 0,-1 39-421,1 0 0,0 1-1,1-1 1,-1 0 0,1 1 0,0-1-1,0 1 1,1-1 0,0 1-1,0 0 1,0 0 0,0 0 0,1 1-1,0-1 1,0 1 0,0 0 0,6-5-1,0 2 66,1 1 0,0 0 1,0 0-1,0 1 0,1 1 0,0 0 0,0 0 0,0 1 0,0 1 0,1 0 0,16 0 0,-9 1-132,-1 1 0,0 1-1,1 1 1,-1 0 0,0 2 0,30 9-1,-38-9-125,-1 0-1,0 1 0,0-1 1,-1 2-1,1 0 1,-1 0-1,-1 0 0,1 1 1,-1 1-1,0-1 1,-1 1-1,13 18 0,-16-20-11,-1-1-1,0 1 1,0 0-1,0 0 1,-1 0-1,0 0 0,0 1 1,-1-1-1,0 0 1,0 1-1,0-1 0,-1 1 1,0-1-1,0 1 1,-1-1-1,1 1 1,-1-1-1,-1 1 0,1-1 1,-1 0-1,0 0 1,-6 11-1,-1-2 44,0 0-1,-1-1 1,-1-1 0,0 1-1,-1-2 1,0 0-1,-1 0 1,0-1 0,-24 15-1,-12 4-502,-79 36 1,120-62 188,-4 1-482,25-6 138,19-6 113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16868,'-1'1'297,"-1"0"0,1 0 1,0 0-1,-1 0 1,1 0-1,0 0 1,0 0-1,-1 0 1,1 0-1,0 1 0,0-1 1,0 0-1,1 1 1,-1-1-1,0 1 1,0-1-1,1 1 1,-1 1-1,-8 33 1440,8-31-1585,-43 355 1608,25-184-3408,18-164 1118,1-9 407,0 0 0,0 1 0,0-1 0,-1 0 0,1 0 0,-1 1 0,0-1 0,0 0 0,0 0 0,-1 0 0,1 0 0,-4 5 0,1-6-599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16323,'2'-8'497,"1"1"-1,-1 0 0,1 0 1,1 1-1,-1-1 0,1 0 1,0 1-1,0 0 0,1 0 0,0 0 1,0 1-1,8-7 0,7-5 589,2 2 0,27-17 0,20-13-655,-7-8-131,-62 53-294,1 0-1,-1-1 1,1 1 0,-1 0 0,1 0-1,0-1 1,-1 1 0,1 0-1,0 0 1,-1 0 0,1 0-1,0 0 1,-1 0 0,1 0-1,-1 0 1,1 0 0,0 1-1,-1-1 1,1 0 0,0 0 0,-1 0-1,1 1 1,-1-1 0,1 0-1,-1 1 1,1-1 0,-1 0-1,1 1 1,-1-1 0,1 1-1,-1-1 1,1 1 0,-1-1 0,0 1-1,1-1 1,-1 1 0,0-1-1,1 1 1,-1 0 0,0-1-1,0 1 1,1 0 0,10 35 88,-8-25-75,0-1-150,0-1-1,1 1 1,0-1-1,0 0 0,12 16 1,-13-22 105,-1 0 0,1 0 0,-1 0 0,1 0 1,0-1-1,1 1 0,-1-1 0,0 0 0,0 0 0,1 0 1,0 0-1,-1-1 0,1 1 0,0-1 0,-1 0 0,1 0 1,0-1-1,5 1 0,26 0-223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3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15187,'1'0'130,"-1"-1"0,0 0 0,1 1 0,-1-1 0,1 1 0,-1-1 0,1 1 0,0-1 0,-1 1 0,1 0 0,-1-1 0,1 1 0,0 0 0,-1-1 0,1 1 0,0 0 0,-1 0 0,1 0 0,0-1 0,0 1 0,-1 0 0,1 0 0,0 0 0,0 0 0,0 1-2,0-1-1,-1 1 1,1-1-1,-1 1 1,1-1-1,-1 1 1,0 0-1,1-1 1,-1 1 0,0 0-1,1-1 1,-1 1-1,0 0 1,0-1-1,1 1 1,-1 0-1,0-1 1,0 1-1,0 1 1,-1 42 1927,0-39-2221,-7 98 926,4 1 0,5 0-1,16 118 1,-17-221-756,0 1 7,1 1 1,-1 0-1,0 0 1,1-1 0,0 1-1,-1 0 1,1-1-1,0 1 1,1-1-1,0 4 1,-1-8-32,0 1 0,0-1 0,-1 1-1,1-1 1,-1 1 0,1-1 0,-1 1 0,0-1 0,0 1 0,1-1 0,-1 0 0,0 1 0,0-1-1,-1 1 1,1-1 0,-1-2 0,1-1-113,-18-144-2739,8 105 2193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3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5 457 16732,'0'0'78,"0"1"1,0-1 0,0 0 0,0 0 0,1 0 0,-1 0-1,0 0 1,0 0 0,0 1 0,0-1 0,0 0 0,0 0-1,0 0 1,0 0 0,0 0 0,0 1 0,0-1-1,0 0 1,0 0 0,0 0 0,0 0 0,0 1 0,0-1-1,0 0 1,0 0 0,0 0 0,0 0 0,0 1 0,0-1-1,0 0 1,0 0 0,0 0 0,0 0 0,0 0 0,0 1-1,0-1 1,0 0 0,-1 0 0,1 0 0,0 0 0,0 0-1,0 0 1,0 1 0,0-1 0,0 0 0,-1 0-1,1 0 1,0 0 0,0 0 0,0 0 0,0 0 0,-1 0-1,1 0 1,0 0 0,0 0 0,0 0 0,0 0 0,-1 0-1,1 0 1,0 0 0,0 0 0,0 0 0,0 0 0,0 0-1,-1 0 1,1 0 0,1 0 15,-1 1-1,1-1 0,0 0 1,-1 1-1,1-1 1,0 0-1,-1 0 1,1 1-1,0-1 1,0 0-1,-1 0 0,1 0 1,0 0-1,0 0 1,-1 0-1,1 0 1,0 0-1,0 0 1,-1-1-1,1 1 0,0 0 1,-1 0-1,2-1 1,15-10 366,-1 0-1,0-2 1,0 0-1,-1 0 1,19-24 0,13-14-155,-4-2 1,-1-2-1,65-115 0,-90 135-249,-17 35-56,0 0 0,0-1 0,0 1-1,0 0 1,1 0 0,-1 0-1,0 0 1,0-1 0,0 1 0,1 0-1,-1 0 1,0 0 0,0 0 0,0 0-1,1 0 1,-1 0 0,0 0-1,0 0 1,1 0 0,-1 0 0,0 0-1,0 0 1,0 0 0,1 0 0,-1 0-1,0 0 1,0 0 0,1 0 0,-1 0-1,0 0 1,0 0 0,1 0-1,-1 0 1,0 0 0,0 0 0,0 1-1,1-1 1,-1 0 0,0 0 0,0 0-1,0 0 1,0 1 0,1-1-1,-1 0 1,0 0 0,0 0 0,0 1-1,0-1 1,0 0 0,0 0 0,0 0-1,0 1 1,0-1 0,1 0-1,-1 1 1,7 14-9,69 285-412,-44-153-3769,-26-122 3276,12 29-1,-5-25-252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 15203,'0'-1'69,"1"0"0,-1 0-1,1 0 1,0 0 0,0 0 0,-1 0-1,1 0 1,0 0 0,0 1 0,0-1-1,0 0 1,0 0 0,0 1-1,0-1 1,0 1 0,2-1 0,-3 1-46,1 0 0,-1 0 0,0 1 0,1-1 0,-1 0 0,0 0 1,1 1-1,-1-1 0,0 0 0,0 1 0,1-1 0,-1 0 0,0 1 0,0-1 1,1 0-1,-1 1 0,0-1 0,0 1 0,0-1 0,0 1 0,0-1 1,0 0-1,0 1 0,0-1 0,0 1 0,0-1 0,0 1 0,0 0 0,-4 45 660,-40 229-252,31-187-384,-12 121-1321,25-208 1256,0 0-10,0 0-1,0 0 1,0 0-1,0 0 1,0 0-1,-1 0 1,1 0-1,0 0 1,-1 0 0,1 0-1,-1 0 1,1-1-1,-2 3 1,-3-6-298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23 443 13603,'-5'-2'524,"-13"-8"2034,19 3-1462,10-2-289,20-11-525,0-1 0,-2-1 0,0-2 0,47-53 0,-37 31-168,-2-2 1,38-65 0,-67 98-96,-6 11-11,1 0-1,-1-1 1,1 1-1,0 0 0,4-4 1,-4 8 22,0 8-16,-2 15-8,0-16-3,1 22-106,1 0-1,2 0 0,1 0 1,1-1-1,2 0 1,0-1-1,14 27 1,0-15-12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0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17476,'-6'4'1544,"-2"-1"-1208,-2 13-184,-3 12 872,0 11-744,4 7-96,2 10-111,3 4 7,1 3-24,6-1-144,1-1-609,0-6-175,-2-11 728,-1-8-184,-7-24-80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9 450 18740,'0'-1'92,"-1"0"1,0 0-1,0 0 0,0-1 1,1 1-1,-1 0 0,0 0 1,1 0-1,-1-1 0,1 1 1,0 0-1,-1-1 0,1 1 1,0 0-1,0-1 0,0 1 0,0-1 1,0 1-1,0 0 0,0-1 1,0 1-1,0 0 0,1-1 1,-1 1-1,1 0 0,-1-1 1,1 1-1,-1 0 0,1 0 1,0 0-1,-1 0 0,1-1 1,0 1-1,2-1 0,2-3 92,1 0 0,0 1 0,0 0 0,1 0 0,9-4 0,-4 2 13,39-23 23,-1-2-1,75-61 1,-93 64-31,-1-2-1,-2 0 1,0-2-1,31-47 0,-46 62 39,-14 17-224,0 0 0,0 0 0,0 0 1,0 0-1,0 0 0,0 0 0,0 1 0,0-1 1,0 0-1,0 0 0,0 0 0,0 0 1,0 0-1,0 0 0,0 0 0,0 0 1,0 1-1,0-1 0,0 0 0,0 0 0,0 0 1,0 0-1,0 0 0,0 0 0,0 0 1,0 0-1,1 0 0,-1 0 0,0 0 0,0 0 1,0 1-1,0-1 0,0 0 0,0 0 1,0 0-1,0 0 0,0 0 0,0 0 0,1 0 1,-1 0-1,0 0 0,0 0 0,0 0 1,0 0-1,0 0 0,0 0 0,0 0 0,0 0 1,1 0-1,-1 0 0,0 0 0,0 0 1,0 0-1,0 0 0,0-1 0,0 1 0,0 0 1,0 0-1,0 0 0,0 0 0,1 0 1,-1 0-1,0 0 0,0 0 0,0 0 1,0 0-1,0 0 0,0 0 0,0-1 0,-8 36 299,4-19-290,0 1 121,-5 17-475,-8 58 1,16-84 234,0 0 1,1 0-1,0 0 1,0 0-1,1 0 1,0 0-1,0 0 0,1 0 1,0 0-1,1 0 1,-1-1-1,1 1 1,5 8-1,-7-15 90,-1 0 1,1 0-1,0 0 0,0 0 1,0 0-1,-1 1 1,1-1-1,0-1 0,0 1 1,1 0-1,-1 0 0,0 0 1,0-1-1,0 1 0,0 0 1,1-1-1,-1 1 1,0-1-1,1 1 0,1-1 1,0 0-26,-1-1 0,1 0 1,0 0-1,-1 0 0,1 0 0,-1 0 1,1 0-1,-1-1 0,0 1 1,3-3-1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3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20052,'10'3'1425,"-2"11"-1209,2 8-88,-20 15 256,2 16-184,3 10 32,-1 3-40,2-2-144,4 1-16,-2-6-32,1-6 72,2-15-288,2-7-248,-3-23-480,0-12-2017,-8-16 2193,-5-16-248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3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20 480 18260,'-2'0'194,"1"-1"0,0 0-1,-1 0 1,1 0 0,0 0 0,0 0 0,0 0 0,-1 0 0,1-1 0,0 1-1,0 0 1,1 0 0,-1-1 0,0 1 0,0-1 0,1 1 0,-1-1-1,0-2 1,1 3-57,1-1 1,-1 0-1,1 1 0,-1-1 0,1 0 1,0 1-1,0-1 0,0 1 0,0-1 0,0 1 1,0-1-1,0 1 0,0 0 0,0-1 0,1 1 1,2-2-1,0-1-10,68-60 884,-4-3 1,74-93 0,-63 45-847,-78 113-164,0 1-1,0-1 1,0 1-1,0-1 1,0 1-1,0 0 1,0 0-1,1 0 1,-1-1 0,0 1-1,1 0 1,1 0-1,-3 1 0,1 0 0,-1-1 0,0 1 0,1 0 0,-1 0 0,1 0 0,-1 0-1,0 0 1,1 1 0,-1-1 0,1 0 0,-1 0 0,0 0 0,1 0 0,-1 0 0,1 0 0,-1 1 0,0-1 0,1 0 0,-1 0-1,0 1 1,1-1 0,-1 0 0,0 0 0,0 1 0,1-1 0,-1 0 0,0 1 0,0-1 0,1 1 0,1 4-3,0 1 1,0-1-1,-1 0 1,0 1-1,2 9 1,-2-8 0,1 5-13,30 161-78,-23-134-549,2-1 1,22 53 0,-28-79 479,1-1 1,1 1 0,0-1-1,15 19 1,1-9-354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19796,'1'3'156,"0"-1"-1,-1 0 0,1 1 0,-1-1 1,0 1-1,0-1 0,0 0 1,0 1-1,0-1 0,0 1 1,0-1-1,-1 0 0,1 1 0,-2 2 1,-16 31 285,8-16-22,-35 83 1802,40-89-2046,1 0 0,0 1 0,1 0 0,1 0-1,-1 21 1,3-34-172,0 0 0,0 0-1,0 0 1,1 0 0,-1-1-1,1 1 1,-1 0 0,1 0-1,-1 0 1,1-1 0,2 3 0,-3-3-5,0-1 1,0 0 0,1 1 0,-1-1 0,0 0 0,0 0 0,1 1 0,-1-1 0,0 0 0,1 0 0,-1 1 0,1-1 0,-1 0-1,0 0 1,1 0 0,-1 0 0,0 0 0,1 0 0,-1 0 0,1 0 0,-1 0 0,0 0 0,1 0 0,12-8-44,-9 2 31,0 0 0,-1 0 0,0 0 0,0 0 0,0-1 1,-1 1-1,0-1 0,0 0 0,1-13 0,4-66-16,-7 85 31,1-7 1,0 4-2,-1 1 1,0-1-1,0 0 0,0 0 1,0 0-1,0 1 0,-1-1 1,1 0-1,-1 0 1,0 1-1,-2-6 0,3 9 0,0 0 0,0 0 0,-1 0 0,1 0 0,0 0 0,0 0-1,0-1 1,0 1 0,0 0 0,0 0 0,0 0 0,0 0 0,0 0 0,0 0-1,-1 0 1,1 0 0,0-1 0,0 1 0,0 0 0,0 0 0,0 0 0,0 0 0,-1 0-1,1 0 1,0 0 0,0 0 0,0 0 0,0 0 0,0 0 0,-1 0 0,1 0-1,0 0 1,0 0 0,0 0 0,0 0 0,0 0 0,0 0 0,-1 0 0,1 0 0,0 0-1,0 1 1,0-1 0,0 0 0,0 0 0,0 0 0,-1 0 0,1 0 0,0 0-1,0 0 1,0 0 0,0 0 0,0 1 0,0-1 0,0 0 0,0 0 0,0 0 0,0 0-1,0 0 1,0 0 0,0 1 0,0-1 0,0 0 0,0 0 0,-1 0 0,1 0-1,0 0 1,1 1 0,-1-1 0,-2 19-11,5 26-20,-3-43 34,0 0 0,1 0 0,-1 1 1,1-1-1,0 0 0,0 0 1,0 0-1,0 0 0,0 0 0,0 0 1,0 0-1,1 0 0,-1 0 1,1-1-1,0 1 0,-1-1 0,1 1 1,0-1-1,0 1 0,0-1 1,3 2-1,-2-3 1,0 1 0,0-1 0,0 1 0,0-1 0,0 0 0,0 0 0,0 0 0,0 0 0,0-1 0,0 1 0,0-1 0,0 0 0,6-2 0,5-3 12,0-1 0,0-1 0,0-1 0,23-19 0,-15 8 9,34-38 1,1-2-35,-57 60 9,0 0 1,0 0-1,0 0 0,0 0 0,0 0 1,0-1-1,0 1 0,1 0 0,-1 0 0,0 0 1,0 0-1,0 0 0,0 0 0,0 0 0,0 0 1,0 0-1,0 0 0,1 0 0,-1 0 0,0-1 1,0 1-1,0 0 0,0 0 0,0 0 0,0 0 1,0 0-1,1 0 0,-1 0 0,0 0 0,0 0 1,0 0-1,0 0 0,0 0 0,0 0 0,1 1 1,-1-1-1,0 0 0,0 0 0,0 0 0,0 0 1,0 0-1,0 0 0,0 0 0,1 0 0,-1 0 1,0 0-1,0 0 0,0 0 0,0 1 0,0-1 1,0 0-1,0 0 0,0 0 0,0 0 0,0 0 1,0 0-1,0 0 0,0 1 0,0-1 0,0 0 1,0 0-1,0 0 0,0 0 0,0 0 0,0 0 1,0 1-1,0-1 0,0 0 0,0 0 0,-1 17 17,-7 21 20,8-38-37,-6 19 43,2-1 0,0 2-1,2-1 1,0 0 0,1 0-1,2 33 1,-1-50-37,0 1 0,1-1 0,-1 1 0,1-1 0,0 1 0,-1-1 0,1 0 0,0 1 0,0-1 1,1 0-1,-1 0 0,0 0 0,1 0 0,0 0 0,-1 0 0,1 0 0,0 0 0,0 0 0,0-1 0,0 1 0,4 1 0,-3-2 1,0 0-1,0 0 1,0 0-1,0-1 1,1 1-1,-1-1 1,0 0-1,0 0 1,0 0-1,1-1 1,-1 1-1,0-1 1,0 1-1,0-1 1,0 0 0,6-3-1,3-2 6,0 0 0,0-1 0,0 0 0,-1-1-1,20-18 1,44-53 38,-22 22-22,-51 58 57,-3 8-42,-3 11 15,-2 4-8,-1 6 118,-7 47 0,13-70-156,0 1 0,1-1-1,0 1 1,0 0 0,1-1-1,0 1 1,1-1 0,-1 1 0,1-1-1,1 0 1,4 12 0,-6-18-46,-1 1 0,1-1 0,0 1 0,0-1 0,0 0 0,-1 1 0,1-1 0,1 0 0,-1 0 0,0 0 0,0 1 0,0-1 0,0 0 0,1-1 1,-1 1-1,1 0 0,-1 0 0,0 0 0,1-1 0,-1 1 0,1-1 0,0 1 0,-1-1 0,1 0 0,-1 0 0,1 1 0,-1-1 0,1 0 0,0 0 1,-1-1-1,1 1 0,-1 0 0,1 0 0,0-1 0,-1 1 0,1-1 0,-1 0 0,1 1 0,-1-1 0,0 0 0,1 0 0,-1 0 0,0 0 0,1 0 1,0-1-1,5-4-84,-1 0 0,0 0 0,0-1 0,-1 0 0,0 0 0,0 0 0,5-12 0,11-32-421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497 105 14259,'12'-11'1134,"24"-23"639,-34 33-1590,-1-1 1,0 0-1,0 1 0,0-1 1,1 0-1,-1 1 0,-1-1 1,1 0-1,0 0 0,0 0 1,-1 0-1,1 0 0,-1 0 1,0 0-1,1 0 0,-1 0 1,0 0-1,0 0 0,-1-4 0,0 5-112,1-1 0,-1 1 0,0 0 0,0 0 0,0 0 0,0-1 0,0 1 1,0 0-1,-1 1 0,1-1 0,0 0 0,0 0 0,-1 0 0,1 1 0,-1-1 0,1 1 0,0-1 0,-1 1 0,1-1 0,-1 1 0,1 0 0,-1 0 0,1 0 0,-1 0 0,1 0 0,-1 0 0,-1 0 0,-45 6 546,21 1-511,1 1 0,0 1-1,1 1 1,-33 18 0,-89 62 41,62-27 39,75-54-145,0 0 0,1 0 0,-1 1 0,2 0 0,-13 19 1,20-28-36,0 1 1,0 0 0,-1 0 0,1 0-1,0 0 1,1 0 0,-1 0 0,0 1 0,1-1-1,-1 0 1,1 0 0,0 0 0,-1 1-1,1-1 1,0 0 0,1 0 0,-1 1 0,0-1-1,1 0 1,-1 0 0,1 0 0,-1 0-1,1 1 1,0-1 0,0 0 0,0 0 0,0 0-1,0-1 1,1 1 0,-1 0 0,1 0-1,-1-1 1,1 1 0,-1-1 0,1 1 0,0-1-1,2 2 1,5 2-11,0 0 0,1-1-1,0 0 1,-1 0 0,1-1 0,17 3 0,28 2-377,0-2-1,1-3 1,90-5 0,-58-4 88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12 17668,'10'-6'1828,"-6"3"-1114,-5 1-41,0 2-592,0 0 1,0 1-1,0-1 0,0 0 1,0 1-1,0-1 0,0 1 1,0 0-1,0-1 0,0 1 1,1-1-1,-1 1 0,0 0 1,0 0-1,1 0 0,-1-1 1,0 1-1,1 0 0,-1 1 1,-3 3 174,-22 28-92,2 1-1,0 2 1,3 0 0,1 2-1,1 0 1,3 1-1,1 1 1,-12 48 0,23-73-196,1-1 1,1 1 0,0 0 0,1-1 0,1 26 0,0-36-76,1 1 0,-1 0 0,1-1 0,0 1 0,1-1 0,-1 1 0,1-1 0,0 0 0,0 1 0,0-1-1,0 0 1,1 0 0,0-1 0,0 1 0,0 0 0,0-1 0,1 0 0,-1 0 0,1 0 0,0 0 0,7 4 0,-3-4-11,-1 1 0,1-2 0,0 1 0,0-1 0,0 0 0,1-1 1,9 1-1,33 1-568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14379,'-5'13'2353,"2"-2"-1193,5 1-488,4 2 2409,5-1-2089,3 3-112,9-3-344,5-2-336,7-2-640,6-4-296,6-5-440,-1-7-105,1-9 809,3 1-320,-5-10-112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5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194 415 14443,'-10'11'1808,"-10"13"-855,-6 6-289,-3 2 1048,-2 1-304,2 4-351,6 1-161,9-3-560,2-5-344,12-4-712,4-6 680,-2-8-216,4-5-96</inkml:trace>
  <inkml:trace contextRef="#ctx0" brushRef="#br0" timeOffset="1">588 0 17684,'18'10'1664,"-2"12"-1040,1 8-200,5 14 521,1 9-121,-2 9-200,4 5-88,-11 2-264,-4 1-120,-10-4-96,-7-1-48,-23-1-8,-7 1-72,-18-2-376,-8 0-248,-9-4 576,-7-11-88,-5-12-104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0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58 12059,'8'-37'8605,"-6"16"-2514,-22 352-6014,17-258-63,1-9 24,8 96 0,-24-337-1340,4 119-1273,5 28 1656,5 10 166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0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53 365 13747,'-5'6'1086,"0"1"0,-1-1 1,-12 11-1,-1 0 3379,41-84-286,6-14-3352,44-119-484,-66 183-340,-3 10-4,-1 0 0,1 0-1,0 0 1,1 0 0,6-9 0,-10 16 0,0 0 0,0 0 0,1-1 0,-1 1 0,0 0 0,0 0 0,0 0 0,1 0 0,-1 0 0,0 0 0,0 0 0,0-1 0,1 1 0,-1 0 0,0 0 0,0 0 0,1 0 0,-1 0 0,0 0 0,0 0 0,0 0 0,1 0 0,-1 0 0,0 0 0,0 0 0,1 0 0,-1 1 0,0-1 0,0 0 0,0 0 0,1 0 0,-1 0 0,0 0-1,0 0 1,0 0 0,1 1 0,-1-1 0,0 0 0,0 0 0,0 0 0,0 0 0,0 1 0,1-1 0,-1 0 0,0 0 0,0 0 0,0 1 0,0-1 0,0 0 0,0 0 0,0 1 0,0-1 0,0 0 0,0 0 0,0 0 0,0 1 0,4 14-24,-3-14 21,3 22-94,53 211 213,-48-208-466,1 0-1,1 0 1,1-1 0,1 0-1,2-1 1,26 34-1,-40-57 263,15 18-654,-8-13 292,-8-6 440,0 1-1,0-1 0,0 0 1,0 0-1,0 0 1,0 0-1,0 0 0,0 0 1,0 0-1,0 0 1,0 0-1,0 0 0,0 0 1,0 0-1,0 0 0,0 0 1,0 0-1,0 0 1,0 0-1,1 0 0,-1 0 1,0 0-1,0 0 1,0 0-1,0 0 0,0 0 1,0 0-1,0 0 1,0 0-1,0 0 0,0 0 1,0 0-1,0 0 1,0 0-1,1 0 0,-1 0 1,0 0-1,0 0 1,0 0-1,0 0 0,0 0 1,0 0-1,0 0 1,0 0-1,0 0 0,0 0 1,0 0-1,0 0 1,0 0-1,0 0 0,0 0 1,0 0-1,0-1 0,0 1 1,0 0-1,0 0 1,0 0-1,0 0 0,1 0 1,-1 0-1,0 0 1,0 0-1,0 0 0,0 0 1,0 0-1,-1 0 1,-1-23-696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18924,'11'-10'2709,"-10"10"-2660,-1 0-1,0 0 0,0 0 1,0 0-1,0 0 0,1 0 1,-1 1-1,0-1 0,0 0 1,0 0-1,0 0 0,0 0 1,1 0-1,-1 0 0,0 1 1,0-1-1,0 0 0,0 0 1,0 0-1,0 0 0,0 0 1,1 1-1,-1-1 0,0 0 1,0 0-1,0 0 0,0 1 1,0-1-1,0 0 0,0 0 1,0 0-1,0 0 0,0 1 1,0-1-1,0 0 0,0 0 1,0 0-1,0 1 0,-6 30 1759,4-23-1657,-5 32-47,1 1 0,3 0 0,1 56-1,11 49-3080,-9-145 2864,1 16-1002,-1-17 1094,0 0-1,0 1 0,0-1 0,0 0 1,0 0-1,0 1 0,0-1 1,0 0-1,0 0 0,0 0 0,0 1 1,0-1-1,-1 0 0,1 0 0,0 1 1,0-1-1,0 0 0,0 0 1,0 0-1,0 1 0,0-1 0,-1 0 1,1 0-1,0 0 0,0 0 1,0 0-1,-1 1 0,1-1 0,0 0 1,0 0-1,0 0 0,-1 0 1,1 0-1,0 0 0,0 0 0,0 0 1,-1 0-1,1 0 0,0 0 0,0 0 1,-1 0-1,1 0 0,0 0 1,0 0-1,0 0 0,-1 0 0,1 0 1,0 0-1,0 0 0,-1 0 1,1 0-1,0 0 0,0 0 0,0 0 1,-1-1-1,1 1 0,0 0 1,0 0-1,0 0 0,0 0 0,-1-1 1,-10-11-780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18876,'1'-2'131,"-1"0"1,1-1-1,0 1 0,-1 0 0,1-1 1,0 1-1,0 0 0,1 0 1,-1 0-1,0 0 0,1 0 1,-1 0-1,1 0 0,-1 0 0,1 1 1,0-1-1,0 1 0,0-1 1,0 1-1,0 0 0,0 0 0,0 0 1,1 0-1,2-1 0,8-4 341,1 2-1,24-6 1,-8 4-198,1 1 0,-1 2 1,60 0-1,-73 4-276,0 0 0,-1 1 0,1 1 0,-1 1 0,1 0 0,-1 1 0,-1 1 0,28 13 0,-38-16 2,0 0 1,0 0-1,-1 0 0,0 1 1,0 0-1,0-1 0,0 1 1,0 1-1,-1-1 0,0 0 1,0 1-1,0 0 1,0 0-1,-1 0 0,4 9 1,-5-7 27,1 0-1,-1 0 1,0 1 0,-1-1 0,0 0 0,0 1 0,0-1 0,-1 1 0,0-1 0,-3 11 0,-2 0 96,-1-1-1,0 0 1,-1 0 0,0-1 0,-2 0 0,0 0-1,0-1 1,-21 22 0,15-20 80,-1-1 1,-1 0-1,-24 16 1,36-27-174,-1-1 0,1 0 0,-1-1 0,0 1 0,0-1 0,0-1 0,0 1 0,0-1 0,-1 0 0,1-1 0,-1 0 0,1 0 0,-1-1 0,-8 0 0,13 0-93,0-1 1,0 1-1,0-1 0,0 0 1,0 0-1,0 0 0,0-1 1,0 1-1,0-1 0,1 1 1,-1-1-1,1 0 1,-1 0-1,1 0 0,0 0 1,-1-1-1,1 1 0,0-1 1,1 1-1,-1-1 0,0 0 1,-1-3-1,1 1-52,0 0 0,1 0 0,-1-1 0,1 1-1,1 0 1,-1 0 0,1-1 0,-1 1 0,1 0-1,1-1 1,-1 1 0,3-9 0,8-21-549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21525,'-2'2'376,"-1"1"1,0 0 0,0 0 0,1 0-1,0 0 1,-1 0 0,1 0 0,1 1 0,-4 6-1,-16 39 400,19-42-705,-13 43 92,14-47-163,0 0 0,0 0 0,1 1 0,0-1 0,0 0 0,0 1 0,0-1 0,0 0 0,1 1 0,-1-1 0,1 0 0,1 6 0,-1-8 0,-1-1 0,1 1 0,-1 0 0,1 0 0,-1-1 0,1 1 0,0 0 0,-1-1 0,1 1 0,0-1 0,0 1 0,-1-1 0,1 1 0,0-1 0,0 1 0,0-1 0,-1 0 0,1 1 0,0-1 0,0 0 0,0 0 0,0 0 0,0 0 0,0 0 0,0 1 0,0-2 0,-1 1 0,1 0 0,0 0 0,0 0 0,0 0 0,0-1 0,0 1 0,0 0 0,-1-1 0,1 1 0,0 0 0,0-1 0,0 0 0,0 0 0,4-2-4,-1 0 0,1 0 0,-1-1 0,0 0 0,6-6 0,8-18 13,23-44 1,-32 56-13,-14 33-72,1 0-1,1 1 1,0 0 0,1 0 0,1-1 0,1 27 0,0-42 4,0 0 0,0 0-1,1 0 1,-1 0 0,1 0-1,-1 0 1,1 0 0,0 0-1,0 0 1,0 0 0,0 0-1,0-1 1,0 1 0,0 0-1,1-1 1,-1 1-1,2 1 1,-1-2 6,-1-1-1,0 1 1,1 0-1,-1-1 1,1 0-1,-1 1 1,0-1 0,1 0-1,-1 1 1,1-1-1,-1 0 1,1 0-1,-1 0 1,1 0-1,-1 0 1,1-1 0,2 0-1,3-1-87,0-1 0,0-1 0,0 1-1,-1-1 1,0 0 0,0 0 0,10-9 0,23-22-651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14795,'-36'45'4270,"0"-1"-1561,34-40-2460,-1 0 1,1 0 0,0 0-1,0 0 1,0 0 0,0 0-1,1 1 1,0-1 0,-1 7 0,2-10-229,0 0 0,0 0 1,0 0-1,1 0 0,-1 0 1,0 0-1,1 0 0,-1 0 1,0 0-1,1 0 1,-1 0-1,1 0 0,-1-1 1,1 1-1,0 0 0,-1 0 1,1-1-1,0 1 0,0 0 1,-1-1-1,1 1 1,0-1-1,0 1 0,0-1 1,0 1-1,0-1 0,0 1 1,0-1-1,0 0 0,0 0 1,0 0-1,0 1 1,0-1-1,0 0 0,0 0 1,1 0-1,46-2-277,-40 2 212,6-2-35,0 1-61,0 0 1,0 0 0,0 2 0,24 2 0,-35-3 142,-1 1-1,1-1 1,-1 1 0,0 0 0,1-1 0,-1 1-1,0 0 1,0 0 0,1 1 0,-1-1 0,0 0-1,0 1 1,0-1 0,-1 1 0,1 0 0,0-1-1,0 1 1,-1 0 0,1 0 0,-1 0 0,0 0-1,0 1 1,0-1 0,0 0 0,0 0 0,0 1-1,0-1 1,-1 1 0,1-1 0,-1 0 0,0 1 0,1-1-1,-2 6 1,1-4 50,-1 0 1,1 0-1,-1 0 1,-1 0-1,1 0 0,0 0 1,-1 0-1,0 0 0,0-1 1,0 1-1,0-1 0,-1 1 1,1-1-1,-1 0 0,0 0 1,0 0-1,0 0 0,0 0 1,-1-1-1,1 1 1,-1-1-1,-5 2 0,5-1-35,-1-1-1,0 0 1,0 0-1,0-1 1,0 1 0,0-1-1,0 0 1,0 0-1,-1-1 1,1 0-1,0 0 1,0 0-1,0-1 1,-1 1-1,1-1 1,0 0 0,-8-3-1,-22-15 63,2-5-115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21117,'-5'20'1712,"-1"3"-1256,2 1-320,11-3 168,6-2-744,15-9 544,7-7-224,9-10-272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14875,'44'-46'5556,"-33"33"-3371,24-21-1,-31 30-1988,1 0 0,0 1 0,0 0 0,0 0 0,0 1 0,0-1-1,1 1 1,-1 0 0,9-1 0,-13 2-176,1 1-1,-1 0 1,0-1-1,0 1 1,0 0-1,1 0 1,-1 0-1,0 0 1,0 0 0,0 1-1,1-1 1,-1 0-1,0 0 1,0 1-1,0-1 1,0 1-1,0-1 1,0 1 0,0-1-1,0 1 1,0 0-1,0 0 1,2 1-1,-2-1-9,0 1-1,0 0 1,0 0-1,0 0 1,0 0-1,-1 0 1,1 0-1,0 0 1,-1 0-1,0 0 1,1 0-1,-1 4 1,0 6-32,-1 1-1,0 0 1,-5 20-1,4-24 45,-6 30-34,-5 35-8,12-67 18,0 1 1,1-1 0,0 0 0,0 1 0,1-1-1,0 1 1,2 9 0,-2-16 2,-1 1 0,1 0 0,0-1 0,-1 1-1,1-1 1,0 1 0,0 0 0,0-1 0,0 0 0,0 1 0,1-1 0,-1 0 0,0 0 0,1 1 0,-1-1 0,0 0 0,1 0 0,0-1 0,-1 1-1,1 0 1,-1 0 0,1-1 0,0 1 0,-1-1 0,1 1 0,0-1 0,0 0 0,0 0 0,-1 0 0,1 0 0,0 0 0,0 0 0,-1 0-1,1-1 1,0 1 0,0-1 0,1 0 0,5-1-1,-1-1 0,1 0 0,-1 0 1,0-1-1,0 0 0,12-9 0,-1-2 4,0 0 1,-1-2-1,17-20 0,-27 29-11,-1-1-1,0 1 0,-1-1 0,1 0 0,-2 0 0,1-1 0,-1 1 0,-1-1 0,4-15 0,-22 43-78,11-8 86,1-1 1,-1 1 0,1 0-1,1 0 1,-3 20-1,5-28 5,0 0 0,0 0-1,0-1 1,0 1-1,1 0 1,-1 0 0,0-1-1,1 1 1,-1 0-1,1-1 1,-1 1-1,1 0 1,0-1 0,0 1-1,0-1 1,0 1-1,2 2 1,-2-3 1,1-1 0,0 1 0,-1 0 0,1 0 0,0-1 0,-1 1 0,1-1 0,0 1 0,0-1 0,0 0 0,0 0 0,-1 0 0,1 0 0,0 0 0,0 0 0,0 0 0,0 0 0,-1-1 0,1 1 0,0-1 0,2 0 1,10-4 16,0-1 1,-1 0 0,1-1 0,-1 0-1,-1-1 1,19-15 0,67-65 71,-58 49-55,-63 101-69,21-57 13,-6 15 29,-9 34 0,16-49-39,0-1 0,0 0 0,0 1 0,1-1 0,0 1 1,-1-1-1,2 1 0,-1-1 0,0 1 0,1-1 0,0 1 1,0-1-1,0 0 0,3 6 0,-3-8-41,0-1 0,0 1 0,0-1-1,0 1 1,0-1 0,1 0 0,-1 0 0,0 0 0,1 0-1,-1 0 1,1 0 0,-1 0 0,1 0 0,-1 0 0,1-1-1,0 1 1,-1 0 0,1-1 0,0 0 0,-1 1 0,1-1 0,0 0-1,0 0 1,-1 0 0,1 0 0,0 0 0,-1 0 0,1-1-1,0 1 1,2-1 0,3-1-61,0-1-1,1 0 1,-1 0-1,0-1 1,10-7 0,22-16-482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18564,'-24'12'2261,"-10"4"288,-45 31 0,77-47-2546,1 1-1,0 0 1,-1-1-1,1 1 1,0 0 0,0 0-1,0 0 1,0 0 0,0 0-1,0 0 1,0 0-1,0 1 1,1-1 0,-1 0-1,0 0 1,1 1 0,-1-1-1,1 0 1,-1 1 0,1-1-1,0 1 1,-1-1-1,1 1 1,0 1 0,1-2-12,-1 0 1,1 0-1,0 1 0,0-1 1,0 0-1,0 0 1,0 0-1,0 0 0,0 0 1,0 0-1,0 0 1,0 0-1,1 0 1,-1-1-1,0 1 0,0 0 1,1-1-1,-1 1 1,1-1-1,-1 0 1,0 1-1,1-1 0,2 0 1,18 3-160,0-1 0,33 0 0,-39-3 71,1 1 0,0 1-1,0 1 1,0 0 0,24 7 0,-40-9 100,0 1-1,1-1 1,-1 0 0,0 1-1,1 0 1,-1-1 0,0 1-1,0 0 1,1-1 0,-1 1-1,0 0 1,0 0 0,0 0-1,0 0 1,0 0 0,0 0 0,0 0-1,0 1 1,-1-1 0,1 0-1,0 0 1,-1 1 0,1 1-1,0-1 15,-2 0-1,1 0 1,0 0-1,0 0 1,-1-1-1,1 1 1,-1 0 0,1 0-1,-1-1 1,0 1-1,1 0 1,-1-1-1,0 1 1,0-1-1,-2 3 1,-5 4 108,1 0 0,-1 0 0,0-1 1,-16 11-1,-21 9 342,42-26-514,1 1 0,-1-1 0,0 0 0,-1 0 0,1 0 0,0 0 0,0 0-1,0-1 1,0 1 0,-1-1 0,1 0 0,0 0 0,-5-1 0,7 1-5,0-1 1,1 1-1,-1 0 1,0-1-1,1 1 0,-1-1 1,0 1-1,1-1 1,-1 1-1,1-1 1,-1 0-1,1 1 1,-1-1-1,1 0 0,-1 1 1,1-1-1,0 0 1,-1 1-1,1-1 1,0 0-1,0 0 1,-1 0-1,1 1 0,0-1 1,0 0-1,0 0 1,0 0-1,0 1 1,0-1-1,0 0 1,0 0-1,1 0 0,-1 0 1,9-28-401,6 2-205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17884,'-22'12'1029,"2"2"1,-1 1-1,-18 17 0,34-27-872,0 0-1,1 0 1,-1 0-1,1 0 0,0 1 1,1 0-1,-1 0 0,1 0 1,0 0-1,1 0 1,0 1-1,0-1 0,0 1 1,0-1-1,1 1 1,0 8-1,0-12-131,1-1 1,0 1 0,0-1-1,0 1 1,1 0-1,-1-1 1,1 1-1,-1-1 1,1 1-1,0-1 1,0 0-1,0 1 1,0-1-1,0 0 1,1 1-1,-1-1 1,1 0-1,-1 0 1,1 0-1,0 0 1,0-1-1,0 1 1,0 0 0,0-1-1,0 1 1,0-1-1,0 0 1,1 0-1,-1 0 1,1 0-1,-1 0 1,1 0-1,-1 0 1,1-1-1,-1 0 1,5 1-1,1-1-13,0 0-1,1 0 0,-1-1 0,0 0 1,0-1-1,0 1 0,-1-1 0,1-1 1,0 0-1,11-5 0,-6 0-33,1 0 1,-1-1-1,0 0 0,-1 0 0,0-2 0,-1 0 0,0 0 1,-1-1-1,0 0 0,0 0 0,-2-1 0,1-1 1,8-20-1,-16 26-117,-6 12 63,-8 12 21,2 3 40,0 0 0,2 1 0,-12 35 0,17-42-134,1-1 0,0 1-1,1 0 1,0 0 0,1 1-1,0-1 1,2 18-1,0-27 24,0 0-1,-1 0 0,1 0 1,0 0-1,1-1 0,-1 1 0,4 6 1,-4-9 99,-1 0-1,1 0 1,0 0 0,0 0 0,0 0-1,0 0 1,0 0 0,0 0 0,0 0-1,0 0 1,0-1 0,0 1 0,0 0 0,1-1-1,-1 1 1,0-1 0,1 1 0,-1-1-1,0 0 1,1 1 0,-1-1 0,0 0-1,1 0 1,-1 0 0,3 0 0,23-10-497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19020,'-13'31'1688,"1"1"0,2 1 0,-10 51-1,12-38-1396,3 0 0,2 1 0,2-1 0,5 50 0,-4-91-288,0-1 1,1 1 0,0-1-1,0 0 1,0 1 0,0-1-1,4 7 1,-5-10-2,1 0 0,-1-1 0,1 1-1,-1-1 1,1 1 0,-1-1 0,1 1 0,-1-1 0,1 1-1,-1-1 1,1 1 0,-1-1 0,1 0 0,0 1 0,-1-1-1,1 0 1,0 0 0,-1 0 0,1 1 0,1-1 0,-1 0 0,0 0 0,1-1 1,-1 1-1,0 0 0,1-1 1,-1 1-1,0-1 0,0 1 1,1-1-1,-1 1 0,0-1 1,0 0-1,0 0 0,0 0 1,1-1-1,22-21 37,-2-1-1,30-40 0,11-12-7,-50 61-33,34-33-41,-43 45 21,-1 0 0,1 0 0,-1 0 0,1 1 1,0-1-1,0 1 0,0 0 0,0 0 0,0 1 0,0-1 1,7 0-1,-11 2 16,1 0 0,-1 0 0,1 0 1,-1 0-1,1 0 0,-1 0 0,1 0 0,-1 0 0,1 0 1,-1 0-1,0 0 0,1 1 0,-1-1 0,1 0 1,-1 0-1,1 0 0,-1 1 0,0-1 0,1 0 0,-1 1 1,0-1-1,1 0 0,-1 1 0,0-1 0,1 1 1,-1-1-1,0 0 0,0 1 0,1-1 0,-1 1 0,0-1 1,0 1-1,0-1 0,0 1 0,0-1 0,1 1 1,-1-1-1,0 1 0,0-1 0,0 1 0,0-1 1,-1 1-1,1-1 0,0 1 0,-5 22-146,5-23 148,-8 19-47,-1 0 0,0-1 0,-2-1 0,0 1 0,-14 16 0,7-10 141,-18 33 0,35-55-84,0 0 0,0 0 0,0 0 0,0 0 0,1 0 0,-1 0 0,1 0 0,-1 0 0,1 0 1,0 3-1,0-4-1,0 0 1,0-1 0,0 1-1,0 0 1,1 0 0,-1-1 0,0 1-1,0 0 1,1-1 0,-1 1-1,0 0 1,1-1 0,-1 1-1,1 0 1,-1-1 0,1 1-1,-1-1 1,1 1 0,1 0 0,1 1 6,0-1 0,0 0 0,1 0 0,-1 0 0,0 0 1,1-1-1,-1 1 0,1-1 0,-1 0 0,7-1 0,18 0-47,53-9-1,-68 8-226,0-1-1,0-1 0,-1 0 1,0-1-1,1 0 0,14-9 1,-25 13 222,0 0 1,0-1-1,0 1 1,0-1 0,0 1-1,0-1 1,0 0-1,-1 0 1,1 0 0,0 0-1,-1 0 1,0 0-1,1 0 1,-1 0 0,0 0-1,0-1 1,0 1-1,-1 0 1,2-4 0,-1-18-495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17468,'4'0'1840,"19"1"-1184,-2-4-240,12 2 569,6 1-801,4 0 232,0 4-152,0 4-424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16468,'0'1'133,"0"1"0,1 0 1,-1-1-1,0 1 1,1-1-1,-1 1 0,1 0 1,-1-1-1,1 1 1,0-1-1,-1 0 1,1 1-1,0-1 0,0 0 1,0 1-1,0-1 1,0 0-1,1 0 1,0 1-1,0-1-24,-1 0-1,0-1 0,1 0 1,-1 1-1,0-1 1,1 0-1,-1 0 1,1 1-1,-1-1 1,1 0-1,-1-1 1,0 1-1,1 0 1,-1 0-1,1-1 1,-1 1-1,2-1 1,6-3 343,0 0 0,-1-1 0,0 0 0,0-1 0,9-7 0,0-1-102,-1-1-1,0-1 1,-2 0-1,0-1 1,22-35-1,-19 24-251,-2-1 0,-1-1 0,13-40 0,-26 66-97,8-26 14,-9 29-18,1 0 0,-1 0-1,0 0 1,0 0 0,0 0 0,0 0-1,0 0 1,0 0 0,0 0 0,0-1-1,0 1 1,0 0 0,0 0 0,-1 0-1,1 0 1,-1 0 0,1 0-1,0 0 1,-1 0 0,-1-2 0,2 3-1,-1 0 1,0 0-1,0 0 1,1 0-1,-1 0 1,0 0 0,1 0-1,-1 0 1,0 0-1,1 0 1,-1 0-1,0 0 1,0 0-1,1 1 1,-1-1 0,0 0-1,1 1 1,-1-1-1,1 0 1,-1 1-1,0-1 1,1 1-1,-1-1 1,1 1 0,-1-1-1,1 1 1,-1-1-1,1 1 1,0-1-1,-1 2 1,-16 20-13,16-21 16,-9 15 67,1 1 1,0-1 0,1 2-1,1-1 1,-6 22-1,11-32-36,0 0-1,1 0 1,0 0-1,0 0 1,0 0-1,1 1 1,0-1-1,0 0 1,1 0-1,0 1 1,0-1 0,1 0-1,-1 0 1,2 0-1,-1 0 1,5 9-1,-5-14-29,0 1-1,0 0 0,0-1 1,0 0-1,0 1 0,0-1 1,1 0-1,-1 0 1,1 0-1,0 0 0,-1-1 1,1 1-1,0-1 1,0 1-1,6 1 0,-4-2-18,0 0 1,0-1-1,0 0 0,-1 1 0,1-1 0,0-1 0,0 1 0,0-1 0,7-2 0,1-1-50,0 0 1,0-2-1,-1 1 0,0-2 1,0 1-1,18-15 0,-6 1-138,38-40 0,-32 29 201,-35 38 104,1 1 0,0-1 0,0 1 0,1 0 0,0 1 1,1-1-1,-2 13 0,3-18-71,-1 5 27,1 0 0,0 1 1,0-1-1,1 1 0,0-1 0,1 1 0,1 11 0,-1-17-71,0 0 0,0 0 0,-1 0 0,1-1 0,1 1 0,-1 0 0,0-1 1,1 1-1,-1-1 0,1 0 0,2 3 0,-2-3-22,-1-1 0,0 0 1,1 0-1,-1 0 0,1-1 0,-1 1 0,1 0 1,-1-1-1,1 1 0,0-1 0,-1 1 0,1-1 1,0 1-1,-1-1 0,1 0 0,0 0 0,0 0 1,-1 0-1,1 0 0,2-1 0,0 0 1,0-1-1,0 1 1,0-1-1,0 1 1,-1-1 0,1 0-1,-1-1 1,1 1-1,-1 0 1,0-1-1,3-3 1,20-19-289</inkml:trace>
  <inkml:trace contextRef="#ctx0" brushRef="#br0" timeOffset="1">647 0 17980,'-13'0'1776,"13"14"-1168,3-1-440,7-4 593,1 0-305,13 3-312,5 1-64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76 289 17356,'-12'14'1221,"0"1"328,-19 26 0,28-36-1289,1-1 1,-1 1 0,1 0-1,0 0 1,0 0-1,0 1 1,1-1-1,0 0 1,0 1 0,0 8-1,0-12-215,1-1 0,0 1 0,0 0-1,1-1 1,-1 1 0,0-1 0,0 1-1,1 0 1,-1-1 0,1 1 0,0-1-1,-1 1 1,1-1 0,0 1 0,0-1-1,0 1 1,0-1 0,0 0 0,0 0-1,0 0 1,0 1 0,3 0 0,-2 0-24,1-1 0,-1-1 0,1 1 0,-1 0 0,1 0 0,-1-1 0,1 0 0,0 1 0,-1-1 0,1 0-1,-1 0 1,1-1 0,2 1 0,6-2-28,0-1-1,-1 0 0,0-1 0,1 0 0,16-9 1,-7 2-31,-1-2 0,-1 0 1,0 0-1,-1-2 0,0 0 1,-1-2-1,16-20 0,-25 29-5,-1-1 0,0 1-1,-1-1 1,0-1 0,0 1-1,-1 0 1,0-1 0,-1 0-1,0 0 1,0 0-1,-1 0 1,-1-1 0,0 1-1,0 0 1,-1-1 0,0 1-1,-3-19 1,2 23 35,-1 0 0,1 1 0,-1-1 0,-1 1 1,1 0-1,-1 0 0,0 0 0,0 0 0,0 0 0,-1 0 0,0 1 1,1 0-1,-2 0 0,1 0 0,0 0 0,-1 0 0,0 1 0,0 0 0,0 0 1,0 1-1,0-1 0,0 1 0,-1 0 0,1 0 0,-1 1 0,0-1 0,-6 1 1,4 0 71,0 0 0,1 1 0,-1 0 0,1 0 0,-1 1 0,0 0 0,1 1 0,0-1 0,-1 1 0,1 1 0,0-1 0,0 1 0,0 1 0,0-1 0,1 1 0,-1 0 0,1 1 0,0-1 0,0 1 0,-6 8 0,10-12-47,1 0 0,0 1 0,0-1 0,0 0 0,0 1 1,0-1-1,0 1 0,0 0 0,0-1 0,0 1 0,1-1 0,-1 1 0,1 0 0,-1 0 0,1-1 0,0 1 0,0 0 0,0 0 0,0 0 0,0-1 0,0 1 0,0 0 0,0 0 0,1 0 1,-1-1-1,1 1 0,-1 0 0,1-1 0,0 1 0,0 0 0,0-1 0,-1 1 0,2-1 0,-1 1 0,0-1 0,0 0 0,0 1 0,1-1 0,-1 0 0,0 0 0,1 0 0,-1 0 0,3 1 0,8 5-102,0 0 0,1-1 0,-1-1 0,21 7-1,-23-9-20,23 8-91,-4-2-260,-1 1 0,0 1-1,0 2 1,26 16 0,-47-25 334,0 1 0,-1-1 0,0 1 0,0 1 1,-1-1-1,1 1 0,-1 0 0,0 0 0,-1 0 0,0 1 0,0-1 0,0 1 0,0 0 0,-1 0 0,-1 1 0,1-1 1,-1 1-1,0-1 0,-1 1 0,2 15 0,-3-15 37,-1 0 0,1 0 0,-1 0 0,0 0 0,-1 0 0,0 0 0,-4 10 0,-8 5-36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58 14587,'80'-57'7221,"-80"57"-7170,0 0 0,0 0 1,0 0-1,0 0 1,0 0-1,0 0 1,0 0-1,0 0 1,1 0-1,-1 0 1,0 0-1,0 0 1,0 0-1,0 0 1,0 0-1,0 0 0,0 0 1,-6 11 1021,-12 13-439,-84 100 325,-138 185-1134,240-309 164,0 0 0,0 0 0,0 0 0,0 0 0,-1-1 0,1 1-1,0 0 1,0 0 0,0 0 0,0 0 0,0 0 0,0 0 0,0 0-1,0 0 1,0 0 0,0 0 0,0 0 0,0 0 0,0 0 0,-1 0 0,1 0-1,0 0 1,0 0 0,0 0 0,0 0 0,0 0 0,0 0 0,0 0-1,0 0 1,0 0 0,0 0 0,0 1 0,0-1 0,0 0 0,-1 0-1,1 0 1,0 0 0,0 0 0,0 0 0,0 0 0,0 0 0,0 0 0,0 0-1,0 0 1,0 0 0,0 0 0,0 0 0,0 1 0,2-9 338,34-55-487,-7 19-90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17236,'6'8'1808,"-6"15"-1000,-3 6-296,-1 4 945,3 7-449,2 7-152,5 1-104,9 3-384,4 2-144,4-1-472,0-3-248,0-5-736,-4-5-1137,-14-13 1881,-5-8-392,-11-11-240</inkml:trace>
  <inkml:trace contextRef="#ctx0" brushRef="#br0" timeOffset="1">6 510 18972,'-5'12'1704,"16"-9"-1055,11-1-241,11 1 728,8-3-168,8 1-336,2 0-144,7 2-384,-1 2-352,-4-4-832,-3-1-1336,0-14 2007,1-6-399,-1-13-256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 17684,'-5'6'384,"1"-1"-1,0 1 1,0 0 0,0 0 0,1 1 0,0-1-1,0 1 1,0 0 0,-1 8 0,3-13-321,1-1 1,-1 1-1,1 0 0,0-1 1,-1 1-1,1 0 1,0-1-1,0 1 0,1 0 1,-1 0-1,0-1 1,0 1-1,1-1 0,-1 1 1,1 0-1,0-1 1,-1 1-1,1-1 1,0 1-1,0-1 0,0 1 1,0-1-1,0 0 1,0 0-1,0 1 0,0-1 1,1 0-1,-1 0 1,0 0-1,1 0 0,-1 0 1,1 0-1,-1-1 1,1 1-1,-1 0 1,1-1-1,0 0 0,-1 1 1,1-1-1,0 0 1,-1 1-1,1-1 0,3 0 1,4 0-132,0-1-1,1 1 1,-1-1-1,0-1 1,1 0 0,-1 0-1,0-1 1,0 0 0,13-7-1,9-6-1007,34-23-1,-47 27 586,11-8-471,-22 14 678,-1 1 0,1 0 1,0 1-1,0 0 1,1 0-1,-1 0 1,10-2-1,-17 6 286,1 0 0,-1 0 0,0 0 1,0 0-1,0 0 0,0 0 0,1 0 0,-1 0 0,0 0 0,0 0 0,0 0 0,0 1 0,0-1 1,1 0-1,-1 0 0,0 0 0,0 0 0,0 0 0,0 0 0,0 1 0,0-1 0,0 0 0,0 0 1,1 0-1,-1 0 0,0 1 0,0-1 0,0 0 0,0 0 0,0 0 0,0 0 0,0 1 0,0-1 1,0 0-1,0 0 0,0 0 0,0 0 0,0 1 0,0-1 0,0 0 0,0 0 0,-1 0 0,1 0 1,0 1-1,0-1 0,0 0 0,0 0 0,-4 12 273,-71 127 2873,12-24-1081,2 18-265,53-111-1877,0 0 0,2 0 0,0 1 0,-3 29 0,9-50 38,0 1 0,-1-1 1,1 1-1,0 0 1,0-1-1,1 1 1,-1-1-1,1 1 0,-1-1 1,1 1-1,0-1 1,0 1-1,1 3 1,7-1-394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16 18316,'-17'21'1348,"-2"-1"-1,0 0 1,-1-2 0,-1 0-1,0-1 1,-42 24 0,80-48-1545,-1 1 1,1 1 0,0 0-1,0 1 1,0 1-1,0 1 1,1 0-1,-1 1 1,24 2 0,-34 0 149,0 0 0,1 0 0,-1 1 0,0 0 0,0 0 0,0 1 1,0 0-1,-1 0 0,1 0 0,-1 1 0,7 5 0,-10-7 64,-1 0-1,1 1 1,-1-1-1,0 1 1,0 0-1,0 0 1,0 0-1,0 0 1,-1 0-1,0 0 1,1 0-1,-1 1 1,0-1-1,0 0 1,-1 1-1,1-1 1,-1 1-1,0-1 1,0 1-1,0-1 1,0 1-1,0-1 1,-1 0-1,1 1 1,-3 4-1,-1 5 172,-1 0 1,0 0-1,-1-1 0,-1 1 1,0-1-1,-12 15 0,4-6 296,-2-2-1,-29 29 1,42-45-474,0 1 1,0-1-1,-1 0 1,1 0 0,0-1-1,-1 1 1,0-1-1,-8 3 1,12-5-32,-1 1 0,1-1-1,0 0 1,-1 0 0,1 0 0,-1 0 0,1 0 0,0 0-1,-1 0 1,1 0 0,0-1 0,-1 1 0,1 0 0,0-1-1,-1 1 1,1-1 0,0 0 0,0 1 0,-1-1-1,1 0 1,0 0 0,0 0 0,0 0 0,0 0 0,0 0-1,0 0 1,0 0 0,1 0 0,-1 0 0,0 0 0,0-1-1,1 1 1,-1 0 0,1 0 0,-1-1 0,1-1 0,-7-29-223,7-7-119</inkml:trace>
  <inkml:trace contextRef="#ctx0" brushRef="#br0" timeOffset="1">555 129 20740,'7'0'358,"-1"1"0,0-1 0,1-1-1,-1 1 1,0-1 0,0 0-1,0-1 1,0 1 0,0-1-1,0 0 1,0-1 0,0 1 0,-1-1-1,1 0 1,-1-1 0,0 1-1,8-8 1,-4 2-108,-5 5-174,1 1 0,-1-2 0,0 1 0,0 0 0,-1-1 0,1 0 0,-1 0 0,0 0 0,0 0 0,-1 0 0,3-6 0,-5 10-67,0 0 1,0 1-1,0-1 1,1 1-1,-1-1 1,0 0-1,0 1 1,0-1-1,0 0 1,0 1 0,0-1-1,-1 0 1,1 1-1,0-1 1,0 0-1,0 1 1,-1-1-1,1 1 1,0-1-1,0 0 1,-1 1-1,1-1 1,-1 1-1,1-1 1,0 1-1,-1-1 1,1 1-1,-1-1 1,1 1-1,-1 0 1,0-1 0,1 1-1,-1 0 1,1-1-1,-1 1 1,0 0-1,1 0 1,-1 0-1,1-1 1,-1 1-1,0 0 1,1 0-1,-1 0 1,0 0-1,1 0 1,-1 0-1,0 0 1,1 0-1,-1 1 1,0-1 0,0 0-1,-5 1 31,1 1 0,-1-1 0,1 1 0,0-1 0,-5 4 0,-5 3 28,1 0-1,0 1 1,1 0 0,0 2 0,-20 19 0,27-25-48,1 1 0,-1 1 0,1-1-1,0 1 1,1 0 0,-1 0 0,1 1-1,1-1 1,0 1 0,0-1-1,0 1 1,1 0 0,-2 10 0,4-15-33,0 0 0,0 1 0,0-1 0,1 1 1,-1-1-1,1 0 0,0 0 0,0 1 0,0-1 0,0 0 1,0 0-1,1 0 0,-1 0 0,1 0 0,0 0 1,0-1-1,0 1 0,0 0 0,1-1 0,-1 0 0,1 1 1,-1-1-1,1 0 0,0 0 0,0-1 0,4 3 0,0-1-62,0 0-1,0 0 0,0-1 0,0 0 0,1 0 0,-1-1 0,0 0 0,1 0 0,-1-1 0,15-1 0,9-5-208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21036,'-9'24'1705,"-1"-1"-1353,-4 1-120,-2 5 432,0 1-168,4 0-176,-1-3-120,3-6-272,5-6-152,1-6-344,3 1-368,-5-16 368,6-5 120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4 319 17708,'-1'0'81,"1"0"1,0 0-1,0 0 1,0 0-1,-1 1 1,1-1-1,0 0 1,0 0-1,0 0 1,0 0-1,0 0 1,-1 1-1,1-1 1,0 0-1,0 0 1,0 0-1,0 1 1,0-1-1,0 0 1,0 0-1,0 0 0,0 1 1,0-1-1,-1 0 1,1 0-1,0 1 1,0-1-1,0 0 1,0 0-1,1 0 1,-1 1-1,0-1 1,0 0-1,0 0 1,0 1-1,8 0 1567,16-6 296,-6-2-1430,-1-1-1,1-1 1,-2-1 0,1 0-1,-1-1 1,-1-1 0,15-13-1,-5 1-226,-1-1 0,-1-1 0,21-31 0,-33 41-207,-1-1 0,0 0 0,13-31 0,-46 132-214,5-10 99,-52 139-341,69-210 230,0-1 0,1 0 0,-1 0 0,0 1 0,1-1 1,0 0-1,-1 1 0,1-1 0,0 0 0,1 4 0,-1-5 100,0-1-1,0 0 1,0 1-1,0-1 1,1 1 0,-1-1-1,0 0 1,0 1 0,1-1-1,-1 0 1,0 1-1,0-1 1,1 0 0,-1 0-1,0 1 1,1-1 0,-1 0-1,0 0 1,1 1-1,-1-1 1,1 0 0,-1 0-1,1 0 1,16-2-469,0-5-192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17188,'-12'-7'4822,"19"26"-1352,-1-5-3192,10 33 902,-4-11-477,21 44-1,-29-71-709,1 0 0,0 0 0,1 0 0,0-1 0,0 0 0,1 0 0,0 0 0,0-1 0,14 10 0,-19-15-114,1-1 1,-1 0 0,1 0 0,-1 0 0,0 0-1,1 0 1,0 0 0,-1-1 0,1 1-1,0-1 1,-1 0 0,1 0 0,0 0-1,-1 0 1,1 0 0,-1 0 0,1-1-1,0 1 1,-1-1 0,1 0 0,-1 0 0,1 0-1,-1 0 1,1 0 0,-1-1 0,0 1-1,0-1 1,0 1 0,0-1 0,0 0-1,2-2 1,11-10-668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19900,'-1'5'390,"0"-1"0,-1 1 0,0 0 0,0-1 0,0 0 0,-1 1 0,-4 6 0,-2 4 402,-40 80 783,-57 160-1,76-166-2454,4 2 0,-14 98 0,37-169 483,3-13-130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28 16099,'19'-28'3213,"-19"28"-3184,0 1 1,0-1 0,0 0-1,0 0 1,0 0-1,0 0 1,0 0 0,0 0-1,0 0 1,0 0-1,0 0 1,0 0-1,0 0 1,0 0 0,0 1-1,0-1 1,0 0-1,0 0 1,0 0-1,1 0 1,-1 0 0,0 0-1,0 0 1,0 0-1,0 0 1,0 0 0,0 0-1,0 0 1,0 0-1,0 0 1,0 0-1,1 0 1,-1 0 0,0 0-1,0 0 1,0 0-1,0 0 1,0 0-1,0 0 1,0 0 0,0 0-1,0 0 1,0 0-1,0 0 1,1 0 0,-1 0-1,0 0 1,0 0-1,0 0 1,0-1-1,0 1 1,0 0 0,0 0-1,0 0 1,0 0-1,0 0 1,0 0-1,0 0 1,0 0 0,0 0-1,0 0 1,0 0-1,0-1 1,-5 20 1246,-17 33-768,-2 0 0,-61 93 1,-83 78-12,145-193-1336,40-67-2297,-1 10 2332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15691,'5'-11'1216,"7"-14"453,-12 25-1641,0 0 0,1 0 1,-1 0-1,0-1 0,0 1 1,0 0-1,0 0 0,0 0 0,0 0 1,0 0-1,0 0 0,1 0 0,-1-1 1,0 1-1,0 0 0,0 0 1,0 0-1,0 0 0,1 0 0,-1 0 1,0 0-1,0 0 0,0 0 0,0 0 1,0 0-1,1 0 0,-1 0 0,0 0 1,0 0-1,0 0 0,0 0 1,1 0-1,-1 0 0,0 0 0,0 0 1,0 0-1,0 0 0,0 0 0,1 0 1,-1 0-1,0 1 0,4 12 1826,7 111 577,9 55-2032,21-1-636,-20-105-2710,-21-73 2929,-1 0 0,1 0 0,0 0 0,0 0 0,0 0 0,0 0 0,0 0 0,0 0 0,0 0-1,0 0 1,-1 0 0,1 0 0,0 0 0,0 0 0,0 0 0,0 0 0,0 0 0,0 0 0,0 0 0,0 0 0,-1 0 0,1 1-1,0-1 1,0 0 0,0 0 0,0 0 0,0 0 0,0 0 0,0 0 0,0 0 0,0 0 0,0 0 0,0 0 0,0 1 0,0-1-1,0 0 1,0 0 0,0 0 0,0 0 0,0 0 0,0 0 0,0 0 0,0 0 0,0 1 0,0-1 0,0 0 0,0 0 0,0 0 0,0 0-1,0 0 1,0 0 0,0 0 0,0 0 0,0 1 0,0-1 0,0 0 0,0 0 0,0 0 0,0 0 0,0 0 0,0 0 0,0 0-1,0 0 1,1 0 0,-9-6-794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16179,'7'11'1785,"3"-4"-881,3 0-304,5-1 856,2 0-159,6-3-361,3 0-144,-2-2-456,0 1-336,-2-1-984,1-1 904,-5-7-168,1-3-152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2 239 18444,'0'1'165,"-1"0"0,1 0 0,0 0 0,0 1 0,0-1 0,-1 0 0,1 0 0,0 1 0,1-1 0,-1 0 0,0 0 0,0 1 0,1 1 0,0-3-115,-1 0 0,0 1 0,0-1 0,1 0 0,-1 0 1,0 0-1,0 1 0,1-1 0,-1 0 0,0 0 0,1 0 1,-1 0-1,0 0 0,1 0 0,-1 0 0,0 0 0,1 1 1,-1-1-1,0 0 0,1-1 0,-1 1 0,0 0 0,1 0 1,-1 0-1,0 0 0,1 0 0,-1 0 0,0 0 0,0 0 0,1 0 1,-1-1-1,6-2 280,-1 0 0,0-1 0,0 0 0,5-5 0,-9 8-290,51-50 899,-2-3 0,54-74 0,-101 127-603,-3 6-117,-6 19-34,-10 32-125,8-33-233,1 1 1,1 0-1,1 1 0,1-1 1,1 1-1,1 31 1,2-56 123,0 1 1,0 0 0,0 0-1,0-1 1,0 1 0,0 0-1,0-1 1,0 1 0,0 0-1,0 0 1,1-1 0,-1 1-1,0 0 1,0-1 0,1 1-1,-1 0 1,1-1 0,-1 1-1,0-1 1,1 1 0,-1-1-1,1 1 1,-1-1 0,1 1-1,0 0 1,0-1 16,0-1 0,0 1-1,0 0 1,0 0 0,0-1 0,0 1-1,0-1 1,0 1 0,-1-1 0,1 1-1,0-1 1,0 1 0,-1-1 0,1 0-1,0 1 1,-1-1 0,1 0 0,-1 0-1,1 0 1,0-1 0,13-19-551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28478,'10'-1'280,"6"-2"-136,6 0-16,3 2-40,1-1 16,-1 1-56,26-1 120,-6 1-120,-4 1-200,-1 0-144,-12 0-472,-5 1-288,-13 1-601,-8-1 1233,-11 3-312,-4 4-200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16604,'15'7'2728,"11"-1"-1440,11-8-519,4-2 2767,14-2-2311,-2-1-129,3-2-512,-5 4-336,-9 0-920,-6 3 1272,-18 0-656,-15 2-56,4 0-24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404 105 16388,'2'-12'967,"0"6"-400,-1 0 0,1 0 0,-2-1 0,1 1 0,-1 0 0,0-9 0,-1 13-411,1 0 1,-1 0 0,1 0 0,-1 0 0,0 1 0,0-1 0,0 0 0,0 1 0,0-1 0,0 1 0,0-1-1,0 1 1,-1-1 0,1 1 0,-1 0 0,1-1 0,-1 1 0,1 0 0,-1 0 0,0 0 0,1 0 0,-1 1-1,0-1 1,0 0 0,1 1 0,-3-1 0,-5-1 5,1 1-1,-1 0 1,1 0 0,0 1-1,-1 0 1,1 1 0,-1 0-1,1 0 1,0 1 0,-1 0-1,-10 4 1,-3 2-84,0 1 0,-37 22 0,39-19-73,1 0 0,1 1 0,0 1 0,1 0 0,0 2 0,-21 25 0,36-40-10,1 1 0,0 0 0,0-1 1,0 1-1,0 0 0,0 0 1,0 0-1,0 0 0,0 0 0,1 0 1,-1 0-1,1 0 0,-1 0 0,1 0 1,0 0-1,0 0 0,0 0 1,0 0-1,1 3 0,-1-3-2,1-1-1,0 1 1,0-1 0,0 0 0,0 1-1,1-1 1,-1 0 0,0 0-1,0 0 1,1 0 0,-1 0-1,1 0 1,-1 0 0,1 0-1,-1-1 1,1 1 0,-1 0-1,1-1 1,0 1 0,-1-1-1,1 0 1,0 0 0,-1 0 0,3 0-1,36 3-177,50-3-1,-63-2 129,0 2 1,1 1-1,-1 1 0,0 1 0,30 8 0,-54-10 63,0-1-1,0 1 1,0 0 0,0 0-1,-1 1 1,1-1 0,0 0-1,-1 1 1,1 0 0,-1 0-1,0-1 1,1 1 0,-1 1-1,0-1 1,0 0 0,0 0-1,2 4 1,-4-3 13,1-1 1,-1 0-1,1 0 0,-1 1 0,0-1 1,0 0-1,0 0 0,0 1 1,0-1-1,0 0 0,-1 0 0,1 1 1,-1-1-1,0 0 0,0 0 1,1 0-1,-1 0 0,-1 0 0,1 0 1,0 0-1,0 0 0,-1 0 1,1-1-1,-3 3 0,-3 4 71,-1-1-1,0 0 0,0 0 1,-1-1-1,0 0 0,0 0 1,0-1-1,-1-1 0,1 1 1,-14 3-1,2-1 69,-1-2 0,1 0 0,-43 4 0,58-9-179,-39 1 6,43-1-38,0 0-1,0 0 1,0 0 0,0-1-1,0 1 1,0-1 0,0 1-1,0-1 1,0 0 0,0 0-1,0 0 1,0 0 0,0 0-1,1 0 1,-1 0 0,-2-3-1,4 3 29,-1 1-1,1 0 0,0-1 1,0 1-1,0-1 0,-1 1 1,1 0-1,0-1 1,0 1-1,0-1 0,0 1 1,0-1-1,0 1 0,0-1 1,0 1-1,0 0 0,0-1 1,0 1-1,0-1 0,0 1 1,1-1-1,-1 1 1,0 0-1,0-1 0,0 1 1,1-1-1,-1 1 0,0 0 1,0-1-1,1 1 0,-1 0 1,1-1-1,13-10 181,-11 9-165,13-7-164,1 0 1,30-12 0,7 1-291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49 18700,'14'-9'1296,"-1"0"0,18-17-1,-24 21 31,-5 8-18,-6 11-118,-13 12-783,-1-1 0,-1-1 0,-41 40-1,20-23-239,-47 46 96,50-52-559,1 2 0,-47 63-1,80-95-710,8-12 631,9-12 12,8-7-199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20700,'2'13'1937,"-2"11"-1297,0 3-256,1 6 840,2 5-319,5 5-273,5-2-192,2-1-240,3 0-88,0-7-40,-3 2-8,2-7-160,-2 0-192,-7-5-624,-5-3-361,-3-5 1001,-5-3-176,-8-4-208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14987,'-6'10'2425,"6"-2"-1265,6-6-376,10-1 2481,11-1-1993,8-4-192,10 0-344,8-2-183,9-1-433,3-3-280,2 0-873,-3-5-135,4-5 880,-4 0-224,1 0-232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8:2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26 21637,'0'-1'87,"0"0"0,0 0 0,0 0 0,0 0-1,0 0 1,-1 0 0,1 0 0,0 0 0,-1 1 0,1-1 0,0 0 0,-1 0 0,1 0 0,-1 1 0,1-1 0,-1 0 0,1 1 0,-1-1 0,0 0 0,1 1 0,-1-1 0,0 1 0,0-1 0,1 1 0,-1-1 0,-1 0 0,-1 0 60,0 0 1,1 1 0,-1-1-1,0 0 1,0 1 0,0 0-1,0 0 1,-4 0-1,-3 1 107,1 0-1,0 0 0,0 1 0,-14 5 0,-2 4-119,2 1-1,0 0 1,0 2 0,1 0 0,1 2-1,0 0 1,1 2 0,1 0 0,1 1-1,-22 28 1,38-43-123,-1 0 0,1 0 0,-1 0-1,1 0 1,0 0 0,1 1 0,-1-1 0,1 1 0,0-1-1,0 1 1,0-1 0,1 1 0,-1 0 0,1-1 0,0 1 0,2 7-1,-2-9-10,1 1-1,0-1 0,0 0 0,0 0 0,1 0 1,-1 0-1,1-1 0,0 1 0,0 0 0,0-1 0,0 1 1,0-1-1,0 0 0,1 1 0,-1-1 0,1 0 1,-1 0-1,1-1 0,0 1 0,0-1 0,0 1 0,0-1 1,0 0-1,5 1 0,0-1 31,-1 0 0,1 0 0,-1-1 0,0-1 1,1 1-1,-1-1 0,0 0 0,1-1 0,-1 0 0,0 0 0,0 0 0,0-1 0,0 0 1,-1 0-1,1-1 0,-1 0 0,0 0 0,0 0 0,0-1 0,-1 0 0,0 0 0,0-1 1,0 1-1,0-1 0,7-12 0,-11 16-10,-1 1 0,1 0 1,-1-1-1,1 1 0,-1-1 0,1 1 1,-1 0-1,0-1 0,0 1 0,1-1 0,-1 1 1,0-1-1,-1 1 0,1-1 0,0 1 1,0-1-1,0 1 0,-1 0 0,1-1 1,-1 1-1,1-1 0,-1 1 0,0 0 1,1 0-1,-1-1 0,0 1 0,0 0 0,0 0 1,0 0-1,0 0 0,0 0 0,0 0 1,0 0-1,-1 0 0,1 0 0,0 1 1,-1-1-1,1 0 0,0 1 0,-1-1 1,1 1-1,-2-1 0,-8-2 21,0 0-1,-1 0 1,1 2-1,-15-2 1,21 3-45,-15-2 45,0 2 0,-1 0 0,-31 5 0,106 2-11,24 0-20,-39-2-28,0-2 0,77-5 0,-115 2 18,2 0 6,0 0-1,0-1 1,0 1-1,1-1 1,-1 0-1,0 0 1,0 0-1,0 0 1,0 0-1,0-1 1,0 1-1,3-3 1,-29 21 112,14-4-107,0 0-1,1 0 0,1 1 0,0 0 1,-9 29-1,-15 78-234,17-57-958,22-84-1005,0-3 1518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19 684 14523,'-7'17'1066,"5"-13"-821,0 0 0,1 0 1,-1 1-1,1-1 0,0 1 0,0-1 0,0 5 0,1-8-191,0-1-1,0 0 0,0 1 0,0-1 1,0 0-1,0 1 0,0-1 1,0 0-1,0 0 0,0 1 0,0-1 1,0 0-1,0 1 0,0-1 0,0 0 1,0 0-1,0 1 0,0-1 1,1 0-1,-1 0 0,0 1 0,0-1 1,0 0-1,1 0 0,-1 1 0,0-1 1,0 0-1,0 0 0,1 0 0,-1 0 1,0 1-1,0-1 0,1 0 1,-1 0-1,0 0 0,1 0 0,-1 0 1,0 0-1,0 0 0,1 0 0,-1 0 1,0 0-1,1 0 0,-1 0 0,0 0 1,1 0-1,-1 0 0,0 0 1,0 0-1,1 0 0,-1 0 0,16-9 1321,-4-1-850,-1-1 0,0 0 0,-1 0 0,17-24 0,0 0 81,175-236 1646,-157 202-2080,-3-2-1,35-83 1,-75 150-167,0-1-1,0 0 1,0 0 0,0-1 0,-1 1-1,0 0 1,0 0 0,0-1 0,0-5-1,-1 11-3,0 0 0,0 0 1,0 0-1,0-1 0,0 1 0,0 0 0,0 0 0,0 0 0,0 0 0,0 0 1,0-1-1,0 1 0,0 0 0,-1 0 0,1 0 0,0 0 0,0 0 0,0-1 0,0 1 1,0 0-1,0 0 0,0 0 0,0 0 0,0 0 0,-1 0 0,1-1 0,0 1 0,0 0 1,0 0-1,0 0 0,0 0 0,0 0 0,-1 0 0,1 0 0,0 0 0,0 0 0,0 0 1,0 0-1,-1 0 0,1 0 0,0 0 0,0 0 0,0 0 0,0 0 0,0 0 0,-1 0 1,1 0-1,0 0 0,0 0 0,0 0 0,0 0 0,-1 0 0,1 0 0,-9 10 1,-6 12-2,-20 48 82,3 1 1,3 2-1,4 1 1,2 1-1,4 0 1,-11 90-1,25-127-387,2 0 0,1 47 0,2-82 184,0-1 1,0 0 0,0 0 0,0 0-1,1 0 1,-1 0 0,1 1 0,-1-1-1,1 0 1,0 0 0,0 0 0,0 0-1,0-1 1,2 4 0,-2-5 86,-1 0-1,0 1 1,0-1 0,1 0 0,-1 0 0,0 0-1,1 0 1,-1 0 0,0 1 0,1-1-1,-1 0 1,0 0 0,1 0 0,-1 0-1,0 0 1,1 0 0,-1 0 0,0 0-1,1 0 1,-1 0 0,0 0 0,1 0 0,-1-1-1,0 1 1,0 0 0,1 0 0,-1 0-1,0 0 1,1 0 0,-1-1 0,0 1-1,12-18-424,0-12-361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18148,'-30'51'3291,"23"-40"-2946,0 0-1,1 0 1,0 1 0,1-1 0,0 1-1,1 1 1,0-1 0,-3 22-1,6-32-333,1-1 0,0 1-1,-1-1 1,1 1 0,0-1-1,0 1 1,0-1-1,0 1 1,0-1 0,1 1-1,-1-1 1,0 0 0,1 1-1,-1-1 1,1 1 0,-1-1-1,1 0 1,0 1 0,-1-1-1,1 0 1,0 0 0,0 0-1,0 1 1,0-1 0,0 0-1,0 0 1,0-1 0,1 1-1,-1 0 1,0 0 0,0 0-1,1-1 1,-1 1-1,1-1 1,-1 1 0,0-1-1,1 1 1,-1-1 0,1 0-1,-1 0 1,1 0 0,-1 0-1,1 0 1,-1 0 0,1 0-1,1 0 1,4-2 1,0 1 0,0-1-1,0 0 1,0-1 0,0 1 0,0-1-1,11-7 1,11-11 80,-2-1-1,0-1 1,-1-1-1,-1-1 1,24-33-1,-49 58-87,0-1 0,0 1 0,0 0 0,0 0 0,0-1 0,1 1-1,-1 0 1,0 0 0,0 0 0,0-1 0,0 1 0,0 0-1,0 0 1,0 0 0,1-1 0,-1 1 0,0 0 0,0 0-1,0 0 1,0 0 0,1-1 0,-1 1 0,0 0 0,0 0-1,1 0 1,-1 0 0,0 0 0,0 0 0,0 0 0,1 0 0,-1 0-1,0 0 1,0 0 0,1 0 0,-1 0 0,0 0 0,0 0-1,1 0 1,-1 0 0,0 0 0,0 0 0,0 0 0,1 0-1,-1 0 1,-1 14 95,-14 33 4,11-36-63,-3 9 1,-2 7 23,-6 29-1,13-49-46,1-1 0,0 0-1,1 0 1,-1 1-1,1-1 1,1 0 0,-1 1-1,1-1 1,0 0-1,3 11 1,-3-16-31,-1 0 1,1 1-1,-1-1 1,1 0-1,0 0 1,-1 0-1,1-1 0,0 1 1,0 0-1,0 0 1,-1 0-1,1-1 1,0 1-1,0 0 0,0-1 1,0 1-1,1 0 1,-1-1-1,0 0 1,0 1-1,0-1 0,0 0 1,0 1-1,1-1 1,-1 0-1,0 0 1,0 0-1,0 0 0,1 0 1,-1 0-1,0-1 1,0 1-1,0 0 1,0 0-1,1-1 0,-1 1 1,0-1-1,0 1 1,0-1-1,0 0 1,1 0-1,6-4-263,-1 1-1,0-1 1,-1 0 0,11-10 0,2-5-129,31-44 1,-13 12-114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17484,'-22'24'1616,"5"-5"-82,-21 27 0,34-40-1265,0 0 0,1 0 0,-1 0-1,1 1 1,0-1 0,1 1 0,0 0-1,0 0 1,-2 10 0,4-13-257,0 0 0,1 0 1,-1 0-1,1 0 0,0 0 0,0 0 1,0 0-1,1 0 0,-1 0 0,1-1 0,0 1 1,0 0-1,0-1 0,1 0 0,-1 1 1,1-1-1,-1 0 0,1-1 0,0 1 0,0 0 1,1-1-1,3 3 0,6 4-28,1 0 0,1-1 0,-1-1 0,18 6 0,-13-7 197,1-1 0,0 0 0,0-2 0,0 0 0,29 0-1,-21-2 269,-11 5-159,-16-5-290,-1-1 1,1 0 0,-1 0-1,0 1 1,1-1 0,-1 0-1,0 1 1,1-1 0,-1 0-1,0 1 1,1-1 0,-1 1-1,0-1 1,0 1 0,1-1-1,-1 0 1,0 1 0,0-1-1,0 1 1,0-1 0,0 1-1,0-1 1,0 1 0,0-1-1,0 1 1,0-1-1,0 1 1,0-1 0,0 1-1,0-1 1,0 1 0,0-1-1,-1 1 1,-3-28 244,3 19-179,0 0 0,1-1 0,0 1 0,3-17 0,-3 23-56,0 1 1,1-1-1,-1 0 1,1 0-1,-1 1 1,1-1-1,0 0 1,0 1-1,0-1 1,0 1 0,0-1-1,0 1 1,0-1-1,0 1 1,1 0-1,-1 0 1,0 0-1,1-1 1,-1 1-1,1 0 1,0 1-1,-1-1 1,1 0 0,0 0-1,-1 1 1,1-1-1,0 1 1,2-1-1,77-3 142,-65 5-479,1-1 0,-1-1 0,0 0 0,0-1 0,-1-1 0,1 0 0,24-10 0,-30 8-107,-9 0-158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18772,'-7'5'2152,"3"-5"-1279,0-3 1399,9 6-1184,8-1-407,3 4-337,7-3-712,3-2-433,1-3 1562,0-6-882,-2-3 9,-4-6-32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15907,'-3'8'2057,"-1"1"-1321,1-5-272,0 2 1216,3-2-903,0-9-609,-4-8-88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18 16676,'8'-18'3979,"-17"43"-1430,0 7-1820,-59 216 1595,57-198-2189,3 0 0,1 0 0,1 53-1,6-99-136,2 32 72,-2-36-78,0 1 0,0 0-1,0 0 1,0 0 0,0-1-1,0 1 1,0 0 0,1 0 0,-1 0-1,0-1 1,0 1 0,1 0 0,-1 0-1,0 0 1,1-1 0,-1 1-1,1 0 1,-1-1 0,1 1 0,-1-1-1,1 1 1,-1 0 0,1-1-1,0 1 1,-1-1 0,1 1 0,0-1-1,0 0 1,-1 1 0,1-1 0,0 0-1,1 1 1,-1-2-42,0 1 0,0-1 0,0 0 0,0 1 0,0-1 0,0 0 0,0 0 0,0 0 0,0 0 0,-1 0 0,1 0 0,0 0 0,-1 0 0,1 0 0,-1 0 0,1 0 1,-1 0-1,1-1 0,-1 1 0,0 0 0,1 0 0,-1 0 0,0-2 0,4-35-311,-3 34 377,0-21-279,-3-40 0,-5 14-229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18380,'1'1'146,"-1"-1"1,0 1-1,1-1 1,-1 1-1,0-1 1,0 1-1,1 0 0,-1-1 1,0 1-1,0-1 1,0 1-1,0 0 1,0-1-1,0 1 0,0 0 1,0-1-1,0 1 1,0-1-1,0 1 1,0 0-1,-1-1 0,1 1 1,0-1-1,-1 2 1,-8 15 254,6-11 247,-4 6-5,1 1-1,0 0 0,1 0 0,0 0 1,1 1-1,1 0 0,-3 19 1,6-31-630,0 0 0,0-1 0,-1 1 0,1-1 0,1 1 0,-1 0 0,0-1 1,0 1-1,0-1 0,1 1 0,-1-1 0,1 1 0,-1-1 0,1 1 0,0-1 0,0 1 1,-1-1-1,1 0 0,0 1 0,0-1 0,0 0 0,1 0 0,-1 0 0,0 0 0,0 0 1,1 0-1,-1 0 0,0 0 0,1 0 0,-1-1 0,1 1 0,-1-1 0,1 1 0,-1-1 1,1 1-1,-1-1 0,1 0 0,-1 0 0,1 0 0,0 0 0,-1 0 0,1 0 0,-1 0 0,3-1 1,8 0-8,0-1 1,0 0-1,0-2 1,17-5-1,47-24-44,-58 23 22,0 2 0,1 0 1,0 1-1,0 1 0,39-7 0,-56 13 13,0 0 0,1-1 0,-1 1 0,0 0 0,1 0 0,-1 1 0,0-1 0,1 0 0,-1 1 0,0-1 0,1 1 0,-1 0 0,0 0 0,0 0 0,0 0 0,0 0 0,0 0 0,0 1 0,0-1 0,0 1 0,2 2 0,-2 0-1,1-1 1,-1 2 0,0-1-1,0 0 1,-1 0 0,1 1-1,-1-1 1,0 1-1,1 8 1,-1-5 8,5 18 19,-5-25-24,-1-1 1,1 1 0,-1-1-1,0 1 1,1-1 0,-1 1-1,1-1 1,-1 1 0,1-1-1,0 1 1,-1-1 0,1 0-1,-1 1 1,1-1 0,0 0-1,-1 0 1,1 1 0,-1-1-1,1 0 1,0 0 0,0 0-1,-1 0 1,1 0 0,0 0-1,-1 0 1,1 0 0,0 0-1,-1 0 1,1 0 0,0 0-1,-1-1 1,1 1 0,0 0-1,-1 0 1,1-1 0,0 0-1,13-6 13,-1-1-1,0 0 0,0-1 0,11-11 0,-8 7-101,-1 1 1,20-11-1,-29 20 30,0 0 1,0 0-1,1 0 0,-1 1 1,1 0-1,0 0 0,-1 1 1,12-2-1,-16 3 34,-1 0-1,1 0 1,0 1-1,0-1 1,-1 0-1,1 1 1,0-1-1,-1 0 1,1 1-1,0 0 1,-1-1-1,1 1 1,-1 0-1,1 0 1,-1 0-1,1 0 1,-1 0-1,0 0 1,0 1-1,1-1 1,-1 0 0,0 1-1,0-1 1,0 0-1,0 1 1,-1 0-1,1-1 1,0 1-1,-1-1 1,1 1-1,-1 0 1,1-1-1,-1 1 1,0 0-1,0 0 1,1-1-1,-1 1 1,-1 3-1,-2 27-893,3-31 900,0 0 0,0-1-1,0 1 1,-1 0 0,1 0-1,0-1 1,0 1 0,-1 0-1,1 0 1,0-1 0,-1 1 0,1 0-1,0-1 1,-1 1 0,1-1-1,-1 1 1,1-1 0,-1 1-1,0-1 1,1 1 0,-1-1-1,1 1 1,-1-1 0,0 1-1,1-1 1,-1 0 0,0 0-1,0 1 1,1-1 0,-1 0 0,0 0-1,0 0 1,1 0 0,-1 0-1,0 0 1,0 0 0,1 0-1,-2 0 1,-7-7-246,2-9-49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15619,'-6'8'1953,"3"-1"-1145,13-3-144,7 0 1064,13 1-519,6-1-161,7-4-264,2 1-232,3-1-1056,0 0 696,-10 0-248,-3 0-128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61 109 12307,'-4'1'499,"0"0"-137,1 0 0,-1-1 0,1 1 0,-1-1 0,0 1 0,0-1 0,1 0 0,-1 0 0,0-1 0,1 1 0,-1-1 0,-5-1 0,9 1-251,0 1 0,-1-1 0,1 1 1,0 0-1,-1-1 0,1 1 0,0-1 0,0 1 1,0-1-1,-1 0 0,1 1 0,0-1 0,0 1 1,0-1-1,0 1 0,0-1 0,0 1 0,0-1 1,0 0-1,0 1 0,0-1 0,0 1 0,0-1 1,1 1-1,-1-1 0,0 1 0,0-1 0,0 1 1,1-1-1,-1 1 0,0-1 0,1 1 1,-1-1-1,0 1 0,1 0 0,-1-1 0,1 1 1,-1 0-1,1-1 0,0 1 0,19-19 1887,-19 18-1826,13-8 101,-1 1 0,1 0 0,1 1 0,-1 0 0,1 1 0,0 1 0,0 0 0,1 1 0,0 1 0,-1 0 0,1 1 0,19 1 0,-35 1-274,1-1 0,-1 1 0,1 0 0,-1 0 1,1 0-1,0 0 0,-1 0 0,1 0 0,-1 0 0,1 0 0,-1 0 0,1 0 1,-1 0-1,1 0 0,-1 0 0,1 1 0,-1-1 0,1 0 0,-1 0 0,1 1 1,-1-1-1,1 0 0,-1 0 0,1 1 0,-1-1 0,1 1 0,-1-1 0,0 0 1,1 1-1,-1-1 0,0 1 0,1-1 0,-1 1 0,0-1 0,0 1 1,1-1-1,-1 1 0,0-1 0,0 1 0,0-1 0,0 1 0,0-1 0,0 1 1,0 0-1,0-1 0,0 1 0,0-1 0,0 1 0,0-1 0,0 1 0,0-1 1,-1 1-1,1-1 0,0 1 0,0-1 0,-1 2 0,-2 3-8,0 1 0,-1-1 0,0 1 0,-4 4-1,3-4 9,-68 99-47,63-88 48,1 1 0,0 0 0,2 0 0,-9 27 0,15-42-2,0 1 0,1 0 1,-1 0-1,1 0 1,0-1-1,0 8 0,0-10 1,0 0 0,0 0 0,0 0 0,1 0 0,-1 0 0,0-1 0,1 1 0,-1 0 0,1 0 0,-1 0 0,0-1 0,1 1 0,0 0 0,-1 0 0,1-1 0,-1 1 0,1-1-1,0 1 1,0 0 0,-1-1 0,1 1 0,0-1 0,0 0 0,0 1 0,-1-1 0,1 0 0,0 1 0,0-1 0,0 0 0,0 0 0,0 0 0,0 0 0,0 0 0,1 0 0,5 0-4,0-1 0,0 0 0,-1-1 0,1 0 0,0 0 0,-1 0 0,0-1 0,1 0 1,8-6-1,56-40-9,-60 40 10,58-46 49,73-76 1,-167 187-30,15-31-19,1 0 0,-6 30 0,13-46 3,0 1 0,0 0 0,1 0 0,1 0 0,0 0 0,0 0 0,1 0-1,0 0 1,3 10 0,-4-18 6,1 1-1,-1-1 0,1 1 0,0-1 1,0 1-1,0-1 0,0 0 1,1 0-1,-1 1 0,1-1 0,-1 0 1,1 0-1,0-1 0,0 1 1,-1 0-1,1 0 0,0-1 0,1 1 1,-1-1-1,0 0 0,0 0 1,1 0-1,-1 0 0,0 0 0,1 0 1,-1 0-1,1-1 0,-1 1 1,1-1-1,0 0 0,-1 0 0,1 0 1,-1 0-1,1 0 0,-1-1 1,1 1-1,-1-1 0,5-1 0,3-1 29,-1-1-1,0 0 0,0 0 0,-1-1 1,1 0-1,-1-1 0,0 1 0,-1-2 1,8-6-1,-2 0 38,-2-1 1,0 0-1,0-1 1,-1 0-1,-1-1 1,0 1-1,-2-2 0,10-26 1,-14 29-2,-3 14-70,0 0 1,0 0 0,0 0 0,0-1 0,0 1 0,0 0 0,0 0-1,0 0 1,0 0 0,0 0 0,0 0 0,0 0 0,0 0 0,0 0 0,0 0-1,0 0 1,0 0 0,0 0 0,0-1 0,0 1 0,0 0 0,0 0-1,0 0 1,0 0 0,0 0 0,0 0 0,0 0 0,0 0 0,0 0 0,0 0-1,0 0 1,0 0 0,0 0 0,0 0 0,0 0 0,-1 0 0,1 0-1,0 0 1,0 0 0,0 0 0,0 0 0,0 0 0,0 0 0,0 0 0,0 0-1,0 0 1,0 0 0,0 0 0,0 0 0,0 0 0,-1 0 0,1 0-1,0 0 1,0 0 0,0 0 0,0 0 0,0 0 0,0 0 0,0 0 0,0 0-1,0 0 1,0 0 0,0 0 0,0 0 0,0 0 0,0 0 0,-2 2-8,1-1 1,0 1-1,0 0 1,0-1 0,0 1-1,0 0 1,0 0 0,0 0-1,0 2 1,1-3 15,-12 51-1512,11-47 1161,1-1 0,-1 1 0,1 0 0,0-1 1,0 1-1,0 0 0,1-1 0,0 1 0,1 5 0,-1-9 295,-1-1 1,0 1 0,1 0-1,-1 0 1,1 0 0,-1-1-1,1 1 1,-1 0 0,1-1-1,0 1 1,-1 0-1,1-1 1,0 1 0,-1-1-1,1 1 1,1 0 0,13 2-1009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16 151 15347,'-2'1'176,"1"1"-1,-1 0 0,1 0 1,0 0-1,-1 0 0,1 0 1,0 0-1,0 0 0,0 0 1,1 0-1,-1 0 0,1 1 0,-1-1 1,1 0-1,-1 0 0,1 1 1,0-1-1,0 0 0,0 0 1,1 1-1,-1-1 0,0 0 1,2 4-1,-1-4-49,0-1 1,1 1-1,-1-1 1,0 1-1,1-1 0,-1 1 1,1-1-1,-1 0 1,1 0-1,0 0 0,0 0 1,-1 0-1,1 0 1,0 0-1,0 0 0,0-1 1,0 1-1,0-1 1,0 0-1,0 1 0,0-1 1,0 0-1,0 0 1,0 0-1,0 0 0,0-1 1,4 0-1,3-1 80,0 0-1,1-1 0,-1 0 0,0-1 1,0 0-1,-1 0 0,1-1 1,-1 0-1,0-1 0,0 1 0,-1-2 1,8-7-1,-9 9-137,-1 0 1,0 0-1,0-1 1,-1 0-1,0 0 0,0 0 1,0-1-1,-1 1 1,0-1-1,0 0 0,-1 0 1,1 0-1,-1 0 1,-1 0-1,0-1 0,1-9 1,-2 15-76,0 0 0,0 1 0,0-1-1,0 1 1,0-1 0,0 0 0,-1 1 0,1-1 0,-1 1 0,1-1 0,-1 1 0,0-1 0,1 1 0,-1-1 0,0 1 0,0 0 0,0 0 0,0-1 0,0 1-1,0 0 1,0 0 0,0 0 0,-1 0 0,1 0 0,0 0 0,-1 0 0,1 0 0,-1 1 0,1-1 0,-1 1 0,-2-2 0,1 2-17,0 0 1,1 0-1,-1 0 1,0 0-1,0 1 1,0-1-1,0 1 1,1-1-1,-1 1 1,0 0-1,0 0 1,1 0-1,-1 1 1,1-1-1,-1 1 1,-3 2-1,-3 4-32,1 1 0,0-1 0,0 2-1,0-1 1,1 1 0,1 0 0,0 0 0,0 1-1,1 0 1,-6 18 0,5-12 19,1 1-1,1 0 1,0 0-1,2 0 1,0 0 0,0 23-1,2-34 24,1-1 1,-1 0-1,1 0 0,0 0 1,1 0-1,0 0 0,0 0 1,0 0-1,0 0 0,1-1 1,0 1-1,0-1 0,7 9 1,-8-12 7,0 0 1,1 0 0,-1 0 0,1 0-1,0 0 1,-1 0 0,1-1 0,0 1-1,0-1 1,0 0 0,0 0 0,0 0-1,1 0 1,-1-1 0,0 1-1,0-1 1,0 0 0,1 0 0,-1 0-1,0 0 1,0 0 0,1-1 0,-1 0-1,0 1 1,0-1 0,0 0 0,0-1-1,4-1 1,7-4-5,0 0 0,-1-2 0,0 1 0,0-2 0,-1 0 0,0 0-1,-1-1 1,0 0 0,11-16 0,12-20 48,31-55-1,-50 77-31,-15 34 43,-6 20-11,-2 5 47,7-33-76,1 0 1,0 1-1,-1-1 0,1 1 1,0-1-1,0 1 0,0-1 1,0 1-1,0-1 0,0 1 1,0-1-1,0 1 0,1-1 1,-1 1-1,1-1 0,-1 0 1,1 1-1,-1-1 0,1 1 1,0-1-1,0 0 0,-1 0 1,1 0-1,0 1 0,0-1 1,0 0-1,0 0 0,1 0 1,-1 0-1,0-1 0,0 1 1,1 0-1,-1 0 0,0-1 1,1 1-1,-1-1 0,1 1 1,-1-1-1,0 1 0,1-1 1,-1 0-1,1 0 0,-1 0 1,1 0-1,-1 0 0,1 0 1,2-1-1,8 0 36,-1-1-1,0-1 1,0 0 0,0 0-1,11-5 1,81-43 154,-8 5-115,-91 44-74,0 0 0,0 1 0,-1 0 0,1 0 0,0 0 0,7-1 0,-10 2-9,0 0 1,0 0 0,0 1 0,0-1-1,0 0 1,-1 0 0,1 1 0,0-1 0,0 0-1,0 1 1,-1-1 0,1 1 0,0-1 0,0 1-1,-1-1 1,1 1 0,0-1 0,-1 1 0,1 0-1,-1-1 1,1 1 0,-1 0 0,1 0 0,-1-1-1,1 1 1,-1 0 0,0 0 0,1 0 0,-1 0-1,0 0 1,0-1 0,0 1 0,0 2 0,1 4 4,0-1 0,1 1 0,0-1 0,0 1 0,0-1 0,0 0 0,1 0 0,7 11 0,-9-15-3,1 0 0,0 0 1,0 0-1,1-1 0,-1 1 0,0 0 1,0-1-1,1 0 0,-1 1 1,1-1-1,-1 0 0,1 0 0,0-1 1,-1 1-1,1 0 0,0-1 0,0 0 1,-1 1-1,1-1 0,0 0 1,0 0-1,-1-1 0,1 1 0,3-2 1,7-1 1,0 0 0,0-1-1,-1-1 1,23-12 0,2 0-276,-36 17 260,-1-1-1,0 1 1,0 0-1,1 0 1,-1-1 0,0 1-1,1 0 1,-1 0 0,0 0-1,0 0 1,1 0-1,-1-1 1,0 1 0,1 0-1,-1 0 1,1 0 0,-1 0-1,0 0 1,1 0-1,-1 0 1,0 0 0,1 0-1,-1 0 1,0 0 0,1 0-1,-1 1 1,0-1-1,1 0 1,-1 0 0,0 0-1,1 0 1,-1 1 0,-5 10-606,-16 12-824,18-21 1354,1 0 0,-1-1 0,0 1 0,0-1 1,0 1-1,0-1 0,0 0 0,-5 1 0,-7-1-316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18164,'3'0'1672,"1"5"-1552,3 0-568,2 1 1256,3 9-688,2 3-88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80 19236,'0'1'95,"0"-1"-1,1 1 1,-1-1 0,1 0 0,-1 1-1,0-1 1,1 0 0,-1 1-1,1-1 1,-1 0 0,1 0-1,-1 1 1,1-1 0,-1 0-1,1 0 1,-1 0 0,1 0-1,0 1 1,-1-1 0,1 0-1,-1 0 1,1 0 0,-1 0 0,1 0-1,-1-1 1,1 1 0,0 0-1,-1 0 1,1 0 0,-1 0-1,1-1 1,0 1 0,22-7 1217,-19 6-1109,54-21 1636,-53 19-1791,0 1 0,0-1 0,-1 0 0,1 0 0,-1 0 1,0-1-1,0 1 0,0-1 0,5-6 0,-9 10-46,0-1 0,1 1 0,-1 0 0,0-1 0,0 1 0,1 0 0,-1-1 0,0 1 0,0 0 0,0-1 0,0 1 0,0 0 0,1-1 0,-1 1 0,0-1 0,0 1 0,0 0 0,0-1 0,0 1 0,0 0 1,0-1-1,0 1 0,0-1 0,-1 1 0,1 0 0,0-1 0,0 1 0,0-1 0,0 1 0,0 0 0,-1-1 0,1 1 0,0 0 0,0-1 0,-1 1 0,1 0 0,0 0 0,0-1 0,-1 1 0,1 0 0,0 0 0,-1-1 0,1 1 0,0 0 0,-1 0 0,1 0 0,-1 0 0,1 0 0,0-1 0,-1 1 0,1 0 0,-1 0 0,1 0 0,0 0 0,-1 0 0,1 0 0,0 0 0,-1 0 0,1 0 0,-1 1 0,-27 0 58,16 2-57,1 0 0,-1 1 0,1 0 0,1 1 0,-1 0 1,1 1-1,-1 0 0,1 1 0,-10 8 0,12-8-13,0 0 1,0 0-1,0 1 1,1 0-1,1 0 0,-1 1 1,1 0-1,0 0 1,1 0-1,-5 13 0,9-20 4,0 0 1,0 1-1,1-1 0,-1 1 0,0-1 0,1 1 0,0-1 1,0 1-1,0 0 0,0-1 0,0 1 0,0-1 0,0 1 0,1-1 1,-1 1-1,1-1 0,2 5 0,-2-5 2,0 0 0,0-1 0,1 1 0,-1-1 0,1 0 0,-1 1 0,1-1 0,0 0 0,-1 0 0,1 0 0,0 0 0,0 0 0,0 0 0,0 0 0,0-1 0,0 1 0,3 0 0,4 0-1,-1-1 0,1 0 0,0 0 0,-1-1 0,1 0 0,0 0-1,-1-1 1,0 0 0,12-4 0,26-15 90,0-1 1,-2-3-1,42-30 0,-60 39 30,-2 3 70,-24 13-180,0 0 1,1 0-1,-1 0 1,1 0 0,-1 0-1,0 0 1,1 0-1,-1 0 1,1 0-1,-1 1 1,0-1-1,1 0 1,-1 0-1,1 0 1,-1 0-1,0 0 1,1 1-1,-1-1 1,0 0-1,1 0 1,-1 1-1,0-1 1,1 0-1,-1 1 1,0-1 0,0 0-1,1 1 1,-1-1-1,0 0 1,0 1-1,0-1 1,1 0-1,-1 1 1,0-1-1,0 1 1,0-1-1,0 0 1,0 1-1,0-1 1,0 1-1,0-1 1,0 0-1,0 1 1,0-1 0,0 1-1,0-1 1,0 0-1,0 1 1,0-1-1,-1 1 1,1-1-1,0 1 1,-3 16 102,2-12-81,0 0 0,1 0 1,-1 0-1,1 0 0,0 1 1,1 6-1,-1-11-18,1 1-1,-1-1 1,1 1-1,-1-1 1,1 1-1,0-1 1,0 0-1,0 1 1,0-1 0,0 0-1,0 1 1,0-1-1,0 0 1,0 0-1,0 0 1,0 0-1,1 0 1,-1 0-1,1-1 1,-1 1 0,0 0-1,1-1 1,-1 1-1,1-1 1,3 1-1,3 1 12,0 0-1,1-1 0,-1-1 1,1 0-1,-1 0 1,1 0-1,10-3 1,60-16-83,-60 13-51,0 1 0,0 1-1,26-3 1,-44 7 106,-1 0 0,1 0 0,-1 0 0,1 0 0,-1 0 0,1 0 0,-1 0 0,1 0 1,-1 0-1,1 0 0,-1 0 0,1 0 0,-1 0 0,1 1 0,-1-1 0,1 0 0,-1 0 0,1 1 0,-1-1 0,1 0 0,-1 1 0,1-1 0,-1 0 0,0 1 0,1-1 0,-1 1 0,0-1 0,1 0 0,-1 1 0,0-1 1,0 1-1,1-1 0,-1 1 0,0-1 0,0 1 0,0-1 0,0 1 0,0-1 0,0 1 0,0-1 0,0 1 0,0 0 0,0-1 0,0 1 0,0 0 0,-9 27-66,5-18 70,4-8 11,-1-1-1,1 1 1,0-1-1,-1 1 1,1-1 0,0 1-1,0-1 1,0 1 0,0 0-1,0-1 1,0 1-1,0-1 1,1 1 0,-1-1-1,0 1 1,1-1-1,0 1 1,-1-1 0,1 0-1,0 1 1,1 2-1,0-3 3,-1 0 0,1 0 0,-1 0-1,1 0 1,0 0 0,-1-1-1,1 1 1,0-1 0,-1 1-1,1-1 1,0 1 0,0-1-1,0 0 1,0 0 0,3 0 0,8-1 24,1-1 1,-1 0 0,0-1 0,15-6 0,-19 6-29,46-16 24,-36 11-49,0 2 0,0 0 1,0 1-1,29-4 0,-47 9 18,0 0-1,0-1 0,0 1 0,0 0 1,1 0-1,-1 0 0,0 0 0,0 0 0,0 1 1,0-1-1,0 0 0,0 0 0,1 1 1,-1-1-1,0 1 0,0-1 0,0 1 0,0-1 1,0 1-1,0 0 0,-1-1 0,1 1 1,0 0-1,0 0 0,0 0 0,1 1 0,-2 0 1,0 0-1,1 0 1,-1 0 0,0 0-1,0 0 1,0 0-1,0 0 1,0 0-1,0 0 1,-1 0-1,1 0 1,0 0-1,-1 0 1,-1 3-1,-7 16-394,3-12 63,6-9 330,0 0 0,0 0-1,0 0 1,0 0 0,0 0 0,-1 0-1,1 0 1,0 0 0,0 0-1,0 0 1,0 0 0,0 0 0,0 0-1,0 0 1,-1 0 0,1 0-1,0 0 1,0 0 0,0 0 0,0 0-1,0 0 1,0 0 0,-1 0-1,1 0 1,0 0 0,0 0 0,0 0-1,0 0 1,0 0 0,0 0-1,0 0 1,-1 0 0,1 0 0,0 0-1,0 0 1,0-1 0,0 1-1,0 0 1,0 0 0,0 0 0,0 0-1,0 0 1,0 0 0,0 0-1,0-1 1,0 1 0,0 0 0,-1 0-1,1 0 1,0 0 0,0 0-1,0 0 1,0 0 0,0-1 0,-1-10-184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2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 20660,'9'-2'1117,"-7"2"-916,1-1 0,-1 1 0,1-1 0,-1 1 0,0-1 0,1 0 0,-1 0 0,0 0 0,0 0 0,0 0 0,0-1 0,0 1 0,3-3 0,-5 4-157,0 0 0,0 0 1,0 0-1,0 0 1,0 0-1,0-1 0,0 1 1,0 0-1,0 0 1,0 0-1,0 0 0,0 0 1,0 0-1,0 0 1,0 0-1,0-1 0,0 1 1,0 0-1,0 0 1,0 0-1,0 0 0,0 0 1,0 0-1,0 0 1,0-1-1,0 1 0,0 0 1,0 0-1,0 0 0,0 0 1,-1 0-1,1 0 1,0 0-1,0 0 0,0 0 1,0 0-1,0 0 1,0 0-1,0-1 0,0 1 1,0 0-1,-1 0 1,1 0-1,0 0 0,0 0 1,0 0-1,0 0 1,0 0-1,0 0 0,0 0 1,0 0-1,-1 0 1,1 0-1,0 0 0,0 0 1,-12 0 764,-14 3-512,9 0-279,0 1 0,0 0 0,0 1 0,0 1 0,1 1 0,0 0 0,0 2 0,-18 11 0,32-18-43,0-1 1,0 0-1,1 1 1,-1 0 0,1-1-1,-1 1 1,1 0-1,0-1 1,0 1-1,-1 0 1,1 0 0,0 0-1,1 0 1,-1 0-1,0 0 1,0 3-1,1-3 0,0-1 0,0 1 0,0-1 0,1 1 0,-1-1 0,0 1-1,1-1 1,-1 1 0,1-1 0,-1 1 0,1-1 0,0 0-1,0 1 1,-1-1 0,1 0 0,0 1 0,0-1 0,0 0-1,1 0 1,-1 0 0,0 0 0,0 0 0,0 0 0,3 1-1,63 34-585,-54-30 564,1 1 1,-1 0-1,0 0 1,-1 2-1,0-1 0,0 2 1,-1-1-1,14 16 1,-24-23 41,1-1 1,-1 1-1,0 0 1,0 0 0,0 0-1,0-1 1,0 1 0,0 0-1,0 0 1,0 0-1,-1 0 1,1 1 0,-1-1-1,0 0 1,1 0 0,-1 0-1,0 0 1,0 0-1,-1 0 1,1 1 0,-1 1-1,0-2 4,0 1 0,0-1-1,0 0 1,-1 0-1,1 0 1,-1 1 0,0-2-1,0 1 1,1 0-1,-1 0 1,0 0 0,-1-1-1,1 1 1,-4 1-1,-3 2 12,0-1-1,-1-1 0,1 0 0,-1 0 0,1-1 0,-1 0 1,0-1-1,-11 1 0,18-2-71,-1 0-1,0 0 1,0 0 0,1 0 0,-1-1-1,0 0 1,1 1 0,-1-1 0,1-1-1,-1 1 1,1 0 0,-1-1 0,1 0-1,0 0 1,0 0 0,0 0 0,0 0-1,0-1 1,0 1 0,1-1-1,-1 0 1,1 0 0,0 0 0,-3-4-1,2 1-73,1 0 0,-1-1 0,1 1-1,1 0 1,-1-1 0,1 1-1,0-1 1,1 0 0,0 1-1,0-1 1,0 0 0,1 1 0,1-8-1,9-30-556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16396,'-39'104'3677,"-9"27"195,45-118-3620,0 0-1,0 0 1,2 0-1,-1 0 0,2 1 1,0-1-1,0 0 1,3 14-1,-3-26-242,0 0 0,0 0 0,0 0 0,1 0 0,-1 0-1,0 0 1,0 0 0,1 0 0,-1-1 0,0 1 0,1 0 0,-1 0 0,1 0-1,-1-1 1,1 1 0,-1 0 0,1 0 0,0-1 0,-1 1 0,1-1-1,0 1 1,0-1 0,-1 1 0,1-1 0,2 2 0,-2-3-3,-1 1 0,1 0 0,0 0 0,0 0 0,0-1 0,0 1 0,-1 0 0,1-1 0,0 1 0,0-1 0,-1 1 0,1-1 0,0 1 0,-1-1 0,1 1 0,0-1 0,-1 0-1,1 1 1,-1-1 0,1 0 0,-1 0 0,1 1 0,-1-1 0,0 0 0,1 0 0,-1-1 0,12-27 58,-2 0-1,-2-1 0,0 1 0,4-46 0,24 117-296,-27-35 234,1 0-1,-1-1 1,1-1 0,0 0 0,0 0-1,1-1 1,-1 0 0,1 0 0,0-2-1,0 1 1,0-1 0,0-1-1,1 0 1,17-1 0,-9 0 20,-1-2 1,1 0-1,-1-1 1,1-1-1,-1-1 1,0-1-1,28-12 1,-46 17-21,28-15 38,-27 15-39,0 0 1,-1 0 0,1 0 0,-1 0 0,0-1 0,1 1-1,-1 0 1,0-1 0,0 1 0,0-1 0,0 1 0,0-1 0,0 0-1,0 1 1,0-4 0,-1 5-1,0-1 0,0 1 1,0 0-1,0-1 0,0 1 0,0 0 0,0-1 0,0 1 1,0 0-1,0-1 0,0 1 0,-1 0 0,1-1 1,0 1-1,0 0 0,0 0 0,0-1 0,-1 1 0,1 0 1,0 0-1,0-1 0,-1 1 0,1 0 0,0 0 0,-1 0 1,1 0-1,0-1 0,0 1 0,-1 0 0,1 0 0,0 0 1,-1 0-1,1 0 0,0 0 0,-1 0 0,1 0 1,0 0-1,-1 0 0,1 0 0,0 0 0,-1 0 0,1 0 1,0 0-1,-1 0 0,1 0 0,0 0 0,0 1 0,-1-1 1,1 0-1,0 0 0,-1 1 0,-16 5 6,11-2-11,0 1 0,0-1 1,1 1-1,0 0 0,0 1 1,0-1-1,0 1 0,1 0 0,0 0 1,0 1-1,1-1 0,-1 1 1,2-1-1,-1 1 0,1 0 1,-3 14-1,4-17 6,0 0 1,1 1-1,0-1 1,0 0-1,0 0 1,0 0-1,1 1 1,-1-1-1,1 0 1,0 0-1,1 0 1,-1 0-1,3 5 1,-2-6 0,0 0 0,0-1 0,0 1 0,0 0 0,0-1 0,1 0 0,0 0 0,-1 1 0,1-1 0,0-1 0,0 1 0,0 0 0,0-1 1,0 1-1,0-1 0,0 0 0,1 0 0,4 0 0,2 1 4,0-1-1,-1-1 1,1 0 0,0 0-1,0-1 1,0 0 0,-1-1 0,1 0-1,-1-1 1,1 1 0,-1-2 0,0 0-1,0 0 1,15-9 0,-13 6-88,-1 0 0,1-1-1,-1 0 1,-1 0 0,0-1 0,0 0 0,-1-1 0,0 0 0,0 0-1,11-22 1,-18 30 31,0 1 0,-1-1 0,1 0-1,0 0 1,-1 0 0,0 1 0,1-1 0,-1 0-1,0 0 1,0 0 0,0 0 0,0 0 0,0 0-1,-1-3 1,1 4 16,0 1 0,0-1 0,-1 1 0,1 0 0,0-1-1,0 1 1,-1-1 0,1 1 0,0 0 0,0 0 0,-1-1 0,1 1 0,0 0 0,-1-1-1,1 1 1,0 0 0,-1 0 0,1 0 0,-1-1 0,1 1 0,0 0 0,-1 0-1,1 0 1,-1 0 0,0 0-63,0 0-1,0 0 1,0 0-1,0 0 1,0 0-1,0 1 1,0-1-1,0 0 1,0 1-1,0-1 1,0 1-1,0-1 1,0 1-1,-1 0 1,-2 2-376,1 1 1,-1-1-1,0 1 0,1-1 1,0 1-1,-4 6 1,4-1-389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19244,'-4'10'2289,"2"3"-1505,2-6-376,0 2 2016,3 4-1623,0-2-193,1 1-488,2 1-256,0-2-416,0-2-401,-1-5 777,1-11-168,1-3-152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14435,'5'-4'6829,"-4"4"-6594,0 2-89,1-1 0,-1 1 0,0-1-1,1 1 1,-1 0 0,0-1 0,0 1 0,0 0 0,0 0-1,-1 0 1,1 0 0,0 0 0,-1 0 0,1 3-1,4 32 362,-5-32-361,0 11-292,0 0 1,-5 28 0,0 13-1089,5-57 1226,0 0 1,0 0-1,0 0 1,0 1-1,0-1 1,0 0-1,0 0 1,0 0-1,0 0 1,0 1-1,0-1 1,0 0-1,0 0 1,0 0-1,0 1 1,0-1-1,0 0 0,0 0 1,0 0-1,0 1 1,0-1-1,0 0 1,0 0-1,0 0 1,0 1-1,0-1 1,0 0-1,1 0 1,-1 0-1,0 0 1,0 0-1,0 1 1,0-1-1,0 0 1,1 0-1,-1 0 1,0 0-1,0 0 1,0 0-1,1 0 1,-1 0-1,0 1 1,0-1-1,0 0 0,0 0 1,1 0-1,-1 0 1,0 0-1,0 0 1,0 0-1,1 0 1,-1 0-1,0 0 1,0 0-1,0 0 1,1-1-1,-1 1 1,0 0-1,0 0 1,0 0-1,1 0 1,-1 0-1,0 0 1,0 0-1,0 0 1,0-1-1,0 1 1,1 0-1,8-11-321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 19684,'-1'-1'115,"-1"1"1,0 0-1,1 0 0,-1 0 1,0 0-1,1 0 0,-1 0 0,0 0 1,1 1-1,-1-1 0,1 0 0,-1 1 1,1-1-1,-1 1 0,1 0 1,-1 0-1,1 0 0,-3 1 0,-24 18 576,17-10-396,1 0 0,-14 16 1,21-22-279,0 0 1,0 1 0,0-1-1,0 1 1,1-1 0,0 1-1,0 0 1,0 0 0,1 0-1,-2 5 1,3-9-14,0 0 0,0 0 0,0 0-1,-1-1 1,1 1 0,0 0 0,0 0 0,1 0-1,-1 0 1,0 0 0,0 0 0,0-1 0,0 1 0,1 0-1,-1 0 1,0 0 0,1-1 0,-1 1 0,1 0-1,-1 0 1,1-1 0,-1 1 0,1 0 0,0-1 0,-1 1-1,2 0 1,-1 0 2,0-1 0,1 1 0,-1-1 1,1 0-1,-1 1 0,1-1 0,-1 0 0,1 0 0,-1 0 0,1 0 0,-1 0 0,1 0 0,2-1 0,4-1 19,-1 0 0,1-1 0,-1 0-1,11-6 1,-1-3 22,-14 10-47,0-1 1,1 1 0,-1 0-1,0-1 1,1 2 0,-1-1-1,1 0 1,-1 1 0,5-2-1,-7 4-2,-1-1 0,1 1-1,-1-1 1,0 0 0,1 1-1,-1-1 1,1 1 0,-1-1-1,0 1 1,0-1 0,1 1-1,-1 0 1,0-1-1,0 1 1,0-1 0,1 1-1,-1-1 1,0 1 0,0 0-1,0-1 1,0 1 0,0 0-1,0-1 1,0 1 0,-1 0-1,0 22-23,1-21 21,-31 222 271,21-164-47,6-34-28,-1 0 1,-1-1 0,-16 43-1,18-60-126,0 0 0,0 0 0,-1 0-1,0-1 1,-1 1 0,-7 7 0,9-11-39,0 0 1,0-1-1,0 0 1,0 0 0,0 0-1,-1-1 1,1 1-1,-1-1 1,0 0-1,1-1 1,-1 1 0,-6 1-1,9-3-22,0 1 1,0-1-1,0 0 0,0 0 0,0 1 1,0-1-1,0 0 0,0-1 0,0 1 1,0 0-1,0 0 0,0-1 0,0 1 0,0-1 1,0 0-1,0 0 0,1 0 0,-1 0 1,-3-2-1,4 2-12,0-1-1,-1 1 1,1-1 0,0 0-1,0 1 1,1-1 0,-1 0 0,0 0-1,0 0 1,1 1 0,-1-1-1,1 0 1,0 0 0,-1 0 0,1 0-1,0-3 1,1-4-48,0-1-1,1 1 1,0 0-1,0 0 1,1 0-1,0 1 1,5-12-1,6-7-78,2 0 0,1 1 0,1 1 0,1 0 0,28-27 0,123-104-255,-103 97 362,-42 38 21,-4 3-4,29-32 1,-41 35-3,-10 8-11,0 6 22,0 1 1,0 0-1,0 0 1,0 0-1,-1 0 1,1 0-1,0 0 1,0 0-1,0 0 0,0 0 1,0 0-1,0 1 1,0-1-1,0 0 1,0 1-1,0-1 1,0 1-1,0-1 1,0 1-1,-1 0 0,-7 5 6,1-1 0,0 1-1,1 0 1,0 1 0,-10 10-1,15-15 9,0 1 0,0-1-1,0 1 1,0-1-1,0 1 1,1-1-1,-1 1 1,1 0-1,0 0 1,0 0 0,0 0-1,0 0 1,0 0-1,1 0 1,-1 0-1,1 0 1,0 0-1,0 0 1,0 0-1,0 0 1,1 4 0,0-6 0,0 1 1,0-1 0,0 0 0,0 1 0,0-1 0,0 0 0,0 0 0,1 0 0,-1 0 0,0 0 0,1 0 0,-1 0 0,1 0 0,-1-1 0,1 1 0,-1 0 0,1-1-1,0 1 1,-1-1 0,1 0 0,0 0 0,-1 1 0,1-1 0,0 0 0,-1 0 0,4-1 0,6 0 62,0 0-1,18-5 1,72-26 354,-20 5 30,-78 26-432,0 0-1,0 0 0,0 0 0,0 1 1,-1 0-1,1-1 0,0 1 1,0 0-1,0 0 0,0 0 1,0 1-1,0-1 0,4 2 1,-5-1-17,0 1 0,0-1 0,0 1 1,0-1-1,-1 1 0,1 0 0,0-1 1,-1 1-1,0 0 0,1 0 0,-1 0 1,0 0-1,0 0 0,0 0 0,0 1 1,1 3-1,-1-4-76,-1 0 1,1 0-1,0-1 0,0 1 1,0 0-1,0-1 0,0 1 0,0-1 1,0 1-1,1-1 0,-1 1 1,1-1-1,-1 0 0,1 0 1,-1 0-1,1 0 0,0 0 1,-1 0-1,1 0 0,0 0 1,0-1-1,-1 1 0,1-1 1,0 1-1,0-1 0,0 0 0,0 0 1,0 1-1,0-1 0,3-1 1,4 0-121,0-1 1,0 0 0,0 0-1,-1-1 1,12-5-1,19-9-411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18300,'3'20'1664,"1"2"-1560,6-1-216,10 2 1192,13-4-831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29 18564,'-16'5'1102,"0"1"1,-28 15-1,40-19-991,1 0 0,-1 1 0,0-1 0,1 1 0,-1 0-1,1 0 1,0 0 0,0 0 0,0 1 0,1-1 0,-1 1-1,1 0 1,0-1 0,0 1 0,0 0 0,-1 5 0,2-7-103,1-1 0,-1 0 0,1 0 0,0 0 0,0 1 0,0-1 0,0 0 0,0 0 1,0 0-1,0 1 0,0-1 0,0 0 0,0 0 0,1 0 0,-1 1 0,0-1 0,1 0 0,-1 0 0,1 0 0,-1 0 1,1 0-1,0 0 0,-1 0 0,1 0 0,0 0 0,0 0 0,0 0 0,0-1 0,0 1 0,0 0 0,0-1 0,0 1 1,0 0-1,0-1 0,0 1 0,0-1 0,0 0 0,0 1 0,1-1 0,-1 0 0,0 0 0,0 1 0,0-1 1,1 0-1,1-1 0,3 2-8,0-2-1,0 1 1,0-1 0,0 1 0,0-2 0,0 1 0,10-5-1,1-2 25,-1 0-1,0-2 1,0 0-1,-1 0 1,0-2-1,-1 0 1,-1-1-1,0 0 1,22-28-1,-31 31 34,-10 12 21,-13 14 23,12-7-76,1 0-1,0 0 0,0 1 1,1 0-1,1 0 0,0 0 0,0 0 1,1 1-1,0-1 0,1 1 1,-2 18-1,4-24-16,0 0 1,0 1-1,0-1 1,1 0-1,0 1 0,0-1 1,0 0-1,0 0 1,1 0-1,0 0 0,4 7 1,-4-9-3,0 0 0,0 0-1,1 0 1,-1 0 0,1 0 0,0-1 0,0 1-1,0-1 1,0 0 0,0 0 0,1 0 0,-1 0 0,1-1-1,-1 1 1,1-1 0,-1 0 0,7 1 0,-2-1 5,-1 0 1,1-1-1,0 0 1,0 0 0,-1-1-1,1 0 1,0 0-1,-1-1 1,1 0 0,-1 0-1,1-1 1,-1 0-1,12-6 1,-6 1 20,0 0-1,0-1 1,-1 0-1,0 0 1,20-23 0,-11-1 35,-18 15-21,-3 18-44,0 0-1,0-1 1,0 1 0,0-1 0,0 1 0,-1 0 0,1-1 0,0 1 0,0 0 0,-1-1 0,1 1 0,0 0 0,0-1 0,-1 1 0,1 0 0,0 0 0,-1-1-1,1 1 1,0 0 0,-1 0 0,1 0 0,0-1 0,-1 1 0,1 0 0,-1 0 0,1 0 0,0 0 0,-1 0 0,1 0 0,-1 0 0,1 0 0,-1 0 0,0 0-1,-1 0 8,-1 1 0,1 0-1,-1-1 1,1 1-1,-1 0 1,1 0-1,0 1 1,-1-1-1,1 0 1,0 1-1,0-1 1,0 1-1,0 0 1,0 0-1,0 0 1,1 0-1,-1 0 1,1 0-1,-3 4 1,2-3 5,1-1 0,-1 1 0,1-1 0,0 1 0,-1 0 0,1 0 0,1-1-1,-1 1 1,0 0 0,1 0 0,-1 0 0,1 0 0,0 0 0,0 0 0,0 0 0,0 0 0,1 3 0,0-4-2,1 0 0,-1 0 0,0 0 0,1 0 1,-1 0-1,1 0 0,-1-1 0,1 1 0,0-1 0,0 1 0,-1-1 1,1 0-1,0 0 0,0 0 0,1 0 0,-1 0 0,0 0 0,0 0 1,0-1-1,5 1 0,4 1 28,0 0 1,21-1-1,-8-2 1,0-2-1,38-8 1,12-1 42,-73 11-81,-1 1 0,1 0 0,-1 0 0,0 0 0,1 0 0,-1 0 0,1 0 0,-1 0 0,0 0 0,1 0 0,-1 1 0,1-1 1,-1 0-1,0 0 0,1 0 0,-1 0 0,0 0 0,1 1 0,-1-1 0,1 0 0,-1 0 0,0 1 0,0-1 0,1 0 0,-1 1 0,0-1 0,1 0 0,-1 1 0,0-1 0,0 0 0,0 1 0,1-1 0,-1 0 0,0 1 0,0-1 0,0 1 0,0-1 0,0 0 0,0 1 0,0-1 0,0 1 0,0-1 0,0 0 0,0 1 0,0-1 0,0 1 0,-7 25 64,3-11 65,14-21-81,-2-4-14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17236,'1'23'6245,"1"20"-4208,1 50-1557,10 244 48,-13-334-516,6 35 119,-6-37-119,0 0 1,0 0-1,0 0 1,0 0 0,1 0-1,-1 0 1,0 0 0,1 0-1,-1 0 1,1 0-1,-1 0 1,1-1 0,-1 1-1,1 0 1,-1 0-1,1 0 1,0-1 0,0 1-1,-1 0 1,1-1 0,0 1-1,0 0 1,0-1-1,0 1 1,0-1 0,0 0-1,0 1 1,0-1 0,0 0-1,0 1 1,1-1-1,1-1 26,0 0 0,1 0-1,-1 0 1,0-1-1,-1 1 1,1-1-1,0 0 1,0 0-1,-1 0 1,1 0 0,1-2-1,31-33 258,-23 23-180,46-49 143,-3-3 1,-2-2 0,53-92 0,-97 144-651,-1 0 0,8-22 0,-14 32 11,0 0-1,0 1 1,-1-1-1,0 0 1,0 0-1,-1 0 1,0 0-1,0 0 1,0 0-1,-2-9 1,-3 3-538,-4 10-257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16019,'5'37'1889,"2"-2"-1097,1 1-312,8-4 808,3 0-271,2-3-929,4-8-528,-1-11 424,0-8-241,-1-14-175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16484,'-12'1'535,"1"1"0,-1 1 0,0 0 0,1 0 1,0 1-1,0 0 0,0 1 0,0 1 1,1 0-1,-1 0 0,2 1 0,-1 0 0,1 0 1,-16 17-1,24-23-504,0 0 1,0 0-1,0 0 1,0 0-1,0 0 1,0 0-1,0 0 1,1 1-1,-1-1 0,0 0 1,1 0-1,-1 1 1,1-1-1,-1 0 1,1 0-1,0 1 1,0-1-1,-1 1 1,1-1-1,0 0 0,0 1 1,0 1-1,1-3-12,0 1 0,0 0 0,-1 0-1,1-1 1,0 1 0,0 0 0,0-1-1,0 1 1,-1 0 0,1-1-1,0 0 1,0 1 0,0-1 0,0 1-1,0-1 1,0 0 0,1 0 0,-1 0-1,0 0 1,0 0 0,1 0 0,11 0 57,0 0 0,0-2 1,16-2-1,-26 3-67,35-7 93,60-8 70,-88 15-164,0 0 1,0 1 0,0 1 0,0-1 0,0 1 0,0 1 0,14 4 0,-20-5-4,-1 1 0,1-1 1,-1 1-1,0 0 0,1 0 0,-1 0 0,0 0 1,0 0-1,-1 1 0,1 0 0,0-1 0,3 7 1,-1-2 26,-1 0 0,-1 0 0,1 1 0,3 13 0,-6-20-22,-1 0 0,0 0 0,1 0-1,-1 0 1,1 0 0,-1 0 0,1 0 0,-1 0 0,1 0 0,0-1-1,-1 1 1,1 0 0,0 0 0,0 0 0,0-1 0,0 1 0,0 0-1,-1-1 1,1 1 0,0-1 0,0 1 0,1-1 0,-1 0 0,0 1-1,0-1 1,0 0 0,0 0 0,0 1 0,0-1 0,0 0 0,0 0-1,1 0 1,-1-1 0,0 1 0,0 0 0,0 0 0,0-1-1,0 1 1,0 0 0,0-1 0,0 1 0,0-1 0,0 1 0,1-2-1,7-3 46,-1 0-1,1-1 0,14-13 0,-15 11-19,1 2-8,57-46 86,-57 46-148,0 0 0,0 1 0,1 0 0,0 1 0,16-6 0,-25 10 21,0-1 0,0 1-1,0-1 1,0 1-1,0 0 1,0-1 0,0 1-1,0 0 1,0 0-1,0 0 1,0 0 0,1 0-1,-1 0 1,0 0-1,0 0 1,0 0 0,0 0-1,0 1 1,0-1-1,0 0 1,0 1 0,0-1-1,0 1 1,0-1-1,0 1 1,0 0 0,-1-1-1,1 1 1,0 0-1,0 0 1,0-1 0,-1 1-1,1 0 1,-1 0-1,1 0 1,0 0 0,-1 0-1,0 0 1,1 0-1,-1 0 1,1 0 0,-1 0-1,0 0 1,0 0-1,0 0 1,0 0 0,0 0-1,0 2 1,0 2-351,0 1 1,-1-1-1,0 1 1,0-1-1,0 0 1,-1 1-1,0-1 1,-3 6-1,6-10-192,6-2-191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16884,'-17'4'693,"1"0"1,0 1 0,0 0 0,0 1 0,1 1 0,0 1 0,0 0 0,1 1 0,-25 20-1,38-28-680,0-1 0,-1 1 0,1 0 0,0 1 0,0-1 0,0 0-1,0 0 1,0 0 0,0 1 0,0-1 0,0 0 0,1 1 0,-1-1-1,0 1 1,1-1 0,-1 1 0,1-1 0,0 1 0,-1-1-1,1 1 1,0 1 0,1-1-29,-1-1 0,1 1-1,-1-1 1,1 1 0,0-1-1,0 1 1,0-1 0,0 0-1,0 0 1,0 1 0,0-1-1,0 0 1,1 0 0,-1 0-1,0 0 1,1 0 0,-1 0-1,1 0 1,-1-1 0,3 2-1,12 4-211,1 0 0,0-1 0,31 5 0,-33-7 171,1 0 1,-1 1 0,0 1-1,0 0 1,15 8-1,-29-13 86,-1 0-1,1 1 1,0-1-1,-1 1 1,1-1-1,0 1 1,-1-1-1,1 1 0,0-1 1,-1 1-1,1 0 1,-1-1-1,1 1 1,-1 0-1,1-1 0,-1 1 1,0 0-1,1 0 1,-1-1-1,0 1 1,0 0-1,1 0 0,-1 0 1,0-1-1,0 1 1,0 0-1,0 0 1,0 1-1,-1 0 35,1 0-1,-1-1 1,0 1-1,0 0 1,0 0-1,0 0 1,0-1 0,0 1-1,0 0 1,0-1-1,-3 3 1,-4 3 205,0-1 0,0 1 1,-14 7-1,8-5-255,0 0 0,-1-1 1,0-1-1,0 0 0,-1-1 0,0-1 0,-24 5 0,38-10-99,1 0 0,-1 0 0,0 0-1,1 0 1,-1-1 0,1 1 0,-1 0-1,0-1 1,1 1 0,-1-1 0,-2 0-1,4 0 68,-1 1 0,1 0 0,0-1 0,-1 1 0,1-1 0,-1 1 1,1 0-1,0-1 0,-1 1 0,1-1 0,0 1 0,0-1 0,-1 1 0,1-1 0,0 1 0,0-1 0,0 1 0,0-1 0,-1 1 0,1-1 0,0 0 0,0 1 0,0-1 0,0 1 0,0-1 0,0 1 0,1-1 0,-1 1 0,0-1 0,0 0 0,0 1 0,0-1 0,1 1 0,-1-1 1,0 1-1,1 0 0,-1-1 0,0 1 0,1-1 0,14-16-536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39:3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20804,'-1'0'157,"-1"1"0,0-1 0,0 1 0,0-1 0,0 1 0,1 0 0,-1 0 0,0 0 0,1 0 0,-1 0-1,0 0 1,1 1 0,0-1 0,-1 0 0,1 1 0,0-1 0,0 1 0,-2 2 0,-17 30 950,17-26-1018,0 1 1,0-1-1,0 0 0,1 1 0,0 0 0,1-1 0,0 1 0,0 0 0,1 0 1,1 9-1,-1-15-76,1 0-1,-1 0 1,1 0 0,0 1 0,0-1 0,0 0-1,0 0 1,0 0 0,1-1 0,-1 1-1,1 0 1,0 0 0,0-1 0,0 1 0,0-1-1,0 1 1,0-1 0,1 0 0,-1 0 0,1 0-1,0-1 1,0 1 0,-1 0 0,1-1 0,0 0-1,0 0 1,0 0 0,1 0 0,5 1 0,1-1-18,1-1-1,0 0 1,-1 0 0,1-1 0,0-1 0,-1 0 0,1 0 0,-1-1 0,0 0 0,0-1 0,17-8 0,1-3-67,-2-1 1,45-33 0,7-22-256,-89 87 373,0 1-1,-10 24 1,17-34-17,1 1 1,0-1-1,1 1 0,0 0 0,0-1 1,0 1-1,1 0 0,0 14 0,1-21-23,0-1-1,0 1 1,0 0 0,0 0-1,0 0 1,0 0-1,1 0 1,-1-1 0,0 1-1,0 0 1,1 0-1,-1 0 1,1-1 0,-1 1-1,1 0 1,-1 0-1,1-1 1,-1 1 0,1-1-1,-1 1 1,1 0-1,0-1 1,-1 1-1,1-1 1,0 1 0,0-1-1,1 1 1,-1-1 0,1 0-1,0 1 1,0-1 0,0 0 0,0 0-1,0-1 1,-1 1 0,1 0-1,0-1 1,0 1 0,0-1 0,2 0-1,7-4-19,-1-1 0,1 0 0,10-8 1,-18 12-3,50-37-166,47-29-245,-98 66 418,1 1 1,-1 0-1,1-1 0,-1 1 1,1 1-1,0-1 1,-1 0-1,1 1 1,0-1-1,3 1 0,-6 0 15,1 0 0,0 0 0,0 0 0,0 0 0,0 1 0,0-1 0,0 0 0,0 1 0,-1-1 0,1 1 0,0-1 0,0 1 0,0-1-1,-1 1 1,1-1 0,0 1 0,-1 0 0,1-1 0,-1 1 0,1 0 0,0 0 0,-1-1 0,0 1 0,1 0 0,-1 0 0,1 0 0,-1 0 0,0 0-1,0-1 1,1 1 0,-1 0 0,0 1 0,0 0 7,0 0 1,0-1-1,0 1 0,1-1 1,-1 1-1,1-1 0,-1 1 0,1-1 1,-1 1-1,1-1 0,0 1 0,0-1 1,-1 0-1,1 1 0,0-1 0,0 0 1,1 0-1,-1 0 0,0 0 1,0 0-1,0 0 0,1 0 0,-1 0 1,0 0-1,1-1 0,-1 1 0,1 0 1,-1-1-1,1 0 0,-1 1 1,1-1-1,0 0 0,-1 1 0,1-1 1,-1 0-1,1 0 0,-1 0 0,1-1 1,0 1-1,1-1 0,24-4 16,29-9 0,-43 9-89,1 1 0,0 1 1,0 0-1,0 1 1,0 0-1,1 1 1,-1 1-1,25 2 1,-37-2 52,0 0 0,0 1 1,0-1-1,0 1 0,0 0 1,0 0-1,-1 0 1,1 0-1,0 0 0,0 0 1,-1 0-1,1 0 0,-1 0 1,1 1-1,-1-1 1,0 1-1,0-1 0,1 1 1,-1-1-1,0 1 1,0 0-1,0 0 0,-1 0 1,1-1-1,0 1 0,-1 0 1,1 0-1,-1 0 1,0 0-1,1 0 0,-1 0 1,0 0-1,-1 3 0,2-1 33,-1-1-1,1 1 0,-1 0 0,1 0 0,1 0 0,1 5 0,-2-8-15,0 0 0,-1 0 0,1 0 0,0 0 0,0-1 0,0 1 0,0 0 0,0-1 0,0 1 0,0-1 0,0 1 0,0-1 0,0 1 0,0-1 0,0 0 1,0 0-1,0 1 0,0-1 0,0 0 0,0 0 0,0 0 0,1 0 0,-1 0 0,0 0 0,0-1 0,0 1 0,0 0 0,1-1 0,34-11 39,-30 9-46,56-25-167,-38 16-82,1 1 0,32-9 0,-55 19 215,0 0 0,0 1 0,0 0 0,0-1 0,0 1 0,0 0 0,0 0 0,0 0 0,0 0 0,1 0 0,-1 1-1,0-1 1,0 0 0,0 1 0,0 0 0,3 1 0,-4-1 17,0 0 0,0 0 0,0 0 0,-1 0 1,1 0-1,0 0 0,-1 0 0,1 0 0,0 0 0,-1 0 0,0 0 0,1 0 0,-1 1 0,0-1 0,1 0 1,-1 0-1,0 1 0,0-1 0,0 0 0,0 0 0,0 0 0,0 1 0,-1-1 0,1 0 0,0 0 0,-1 0 1,1 1-1,0-1 0,-2 2 0,-12 20-1573,14-22 1538,0-1 0,-1 1 0,1-1 0,-1 1 0,1-1 1,-1 1-1,1-1 0,-1 1 0,1-1 0,-1 0 0,1 1 0,-1-1 1,1 0-1,-1 1 0,0-1 0,1 0 0,-1 0 0,0 1 1,1-1-1,-1 0 0,0 0 0,1 0 0,-1 0 0,0 0 0,1 0 1,-1 0-1,0 0 0,1 0 0,-1 0 0,0-1 0,1 1 1,-1 0-1,0 0 0,1-1 0,-1 1 0,1 0 0,-2-1 0,-3-9-579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13 139 14115,'-1'-1'292,"0"-1"0,-1 1 0,1-1 0,0 1 0,0-1 0,0 0 0,1 1-1,-1-1 1,0 0 0,1 0 0,-1 1 0,1-1 0,-1 0 0,1 0 0,0 0 0,0 0 0,0 0 0,0 0 0,0 0 0,1-2 0,0 1 18,0 0 1,0 0-1,1 0 1,-1 1 0,1-1-1,-1 0 1,1 1-1,0-1 1,0 1 0,0 0-1,4-3 1,5-4 307,1 1 1,0 0 0,0 1-1,18-8 1,-29 15-596,6-4 173,1 1 0,-1 0 0,15-3 1,-21 5-186,0 1 0,0 0 1,-1-1-1,1 1 0,0 0 1,0 0-1,0 0 0,0 0 0,0 0 1,0 0-1,0 0 0,0 0 1,0 0-1,0 0 0,0 0 1,0 1-1,-1-1 0,1 0 1,0 1-1,0-1 0,0 0 1,0 1-1,-1-1 0,1 1 0,0-1 1,0 1-1,-1 0 0,1-1 1,0 1-1,-1 0 0,1 0 1,-1-1-1,1 1 0,-1 0 1,1 0-1,-1 0 0,1 0 1,-1-1-1,0 1 0,0 0 0,1 0 1,-1 0-1,0 0 0,0 0 1,0 1-1,-1 15 6,-1 0 0,-6 22 0,0 6-7,6-31 6,0 1-1,1-1 1,1 1 0,0-1-1,4 27 1,-3-37 6,0 1 0,1-1 1,-1 0-1,1 1 1,0-1-1,0 0 0,0 0 1,0 0-1,1 0 1,-1-1-1,1 1 0,0-1 1,0 1-1,1-1 0,-1 0 1,1 0-1,-1-1 1,1 1-1,0-1 0,0 0 1,0 0-1,7 3 1,-3-3 42,-1 0-1,1-1 1,0 0 0,0 0 0,0-1 0,0 0 0,0 0 0,0-1 0,0 0 0,0 0 0,0-1 0,0 0 0,-1 0 0,1-1 0,9-4 0,-8 2 6,0 1 1,0-1-1,-1 0 0,0-1 1,0 0-1,-1 0 1,1-1-1,-1 0 0,0 0 1,-1 0-1,0-1 0,6-9 1,-10 12-130,0 1 0,0-1 1,0 0-1,0 0 0,-1 0 1,0 0-1,0 0 0,0 0 1,0 0-1,-1 0 0,0 0 1,0 0-1,0-1 0,-1 1 1,-2-9-1,-1 0-610,-1 1-1,-1-1 1,0 1-1,-10-16 1,14 26-124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37 17412,'0'0'133,"1"0"0,-1 0 0,1 0 1,-1 0-1,1 0 0,-1 0 1,1 0-1,0-1 0,-1 1 0,1 0 1,-1 0-1,1 0 0,-1-1 0,1 1 1,-1 0-1,1 0 0,-1-1 0,1 1 1,-1 0-1,0-1 0,1 1 0,-1-1 1,1 1-1,-1 0 0,0-1 0,1 1 1,-1-1-1,0 0 0,-15-4 2888,-31 4-7,37 2-2861,0 1 0,0 0 0,0 0 1,0 1-1,1 1 0,-1-1 0,1 1 0,-14 10 0,17-11-133,1 0 1,-1 0-1,1 1 1,0 0-1,0-1 0,1 2 1,-1-1-1,1 0 1,0 1-1,0-1 1,0 1-1,1 0 0,-1 0 1,1 0-1,-2 10 1,3-13-12,1 0 0,0-1 0,-1 1 0,1 0 0,0 0-1,0 0 1,0-1 0,0 1 0,1 0 0,-1 0 0,0-1 0,1 1 0,-1 0 0,1-1 0,0 1 0,-1 0 0,1-1 0,0 1 0,0-1 0,0 1 0,0-1 0,0 1 0,1-1 0,-1 0 0,0 0 0,1 0 0,-1 0 0,1 1 0,-1-2 0,1 1 0,-1 0 0,1 0 0,-1 0 0,1-1 0,0 1 0,0-1 0,2 1 0,2 0 29,0 0 0,1-1 0,-1 1 0,0-1-1,0 0 1,0-1 0,1 0 0,-1 0 0,11-3 0,-7 0 57,0 0 0,0-1-1,0 0 1,-1 0 0,1-1 0,12-11 0,-19 15-51,-1 0 0,1-1-1,-1 1 1,1 0 0,-1-1 0,0 1-1,0-1 1,0 0 0,0 1-1,-1-1 1,1 0 0,-1 0 0,0 0-1,0 0 1,0-1 0,0 1 0,0 0-1,-1 0 1,1-1 0,-1 1 0,0 0-1,0 0 1,0-1 0,0 1 0,-2-7-1,0 7-9,1 0 0,-1 0-1,0 0 1,0 0-1,-1 1 1,1-1 0,0 0-1,-1 1 1,0 0-1,1-1 1,-1 1 0,0 0-1,0 0 1,0 1-1,-1-1 1,1 1 0,-5-2-1,2 1-59,0 0-1,-1 0 0,1 1 1,-1-1-1,1 2 1,0-1-1,-1 1 0,-11 0 1,71 3-2913,-18-6 2380,7 2-176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 19732,'-6'-10'4623,"4"23"-1398,1 1-2888,0-10-248,0 2 79,0 0 1,1 1-1,-1-1 0,1 0 0,0 1 0,2 8 0,-2-14-141,1 0-1,-1 0 0,1 1 1,-1-1-1,1 0 0,-1 0 1,1 0-1,0 0 0,0 0 1,-1 0-1,1 0 0,0 0 1,0 0-1,0 0 0,0-1 1,0 1-1,0 0 0,1-1 1,-1 1-1,0-1 0,0 1 1,0-1-1,0 1 0,1-1 1,-1 0-1,0 0 0,1 1 1,-1-1-1,0 0 0,0 0 0,1 0 1,-1-1-1,0 1 0,0 0 1,1 0-1,-1-1 0,2 0 1,20-4 203,0-2 1,25-10 0,-26 8-106,-1 2 1,34-8-1,-52 15-123,-1-1 0,0 1 0,1-1 0,-1 1 0,1 0 0,-1 0 0,1 0 1,-1 1-1,0-1 0,1 0 0,-1 1 0,1 0 0,-1-1 0,0 1 0,0 0 0,1 0 0,-1 0 0,2 2 0,-2-1 0,0 0-1,0 0 1,-1 1-1,1-1 1,-1 0 0,0 0-1,0 1 1,0-1-1,0 1 1,0-1-1,0 1 1,0 0-1,-1-1 1,0 1-1,1 0 1,-1 3-1,-3 26 20,2-27-74,0-1 1,1 1 0,-1 0 0,1-1 0,0 1 0,0 0-1,1-1 1,-1 1 0,3 6 0,-3-11 38,0 0-1,0 0 1,1 0 0,-1 1-1,0-1 1,0 0 0,0 0-1,1 0 1,-1 0 0,0 0 0,0 0-1,1 0 1,-1 0 0,0 0-1,0 0 1,1 0 0,-1 0-1,0 0 1,0 0 0,0 0-1,1 0 1,-1 0 0,0 0 0,0 0-1,1 0 1,-1 0 0,0 0-1,0-1 1,0 1 0,1 0-1,-1 0 1,0 0 0,0 0 0,0-1-1,1 1 1,-1 0 0,0 0-1,0 0 1,0 0 0,0-1-1,0 1 1,0 0 0,1 0-1,-1-1 1,0 1 0,0 0 0,0 0-1,0-1 1,0 1 0,0 0-1,8-15-159,-1-1-100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74 15315,'0'0'87,"4"-2"343,-1-1-1,0 1 0,0 0 1,0-1-1,0 0 1,0 0-1,0 0 0,0 0 1,-1 0-1,0 0 1,0-1-1,0 1 1,0-1-1,0 1 0,1-6 1,-3 8-308,0 0 1,0 0-1,0 0 1,0 1-1,0-1 1,-1 0 0,1 0-1,0 0 1,0 1-1,-1-1 1,1 0-1,-1 1 1,1-1-1,-1 0 1,1 1-1,-1-1 1,1 0-1,-1 1 1,1-1-1,-1 1 1,0-1 0,1 1-1,-1-1 1,0 1-1,1 0 1,-1-1-1,0 1 1,0 0-1,1 0 1,-1-1-1,0 1 1,0 0-1,0 0 1,1 0 0,-1 0-1,-1 0 1,-31-2 979,14 5-956,0 0 1,0 1-1,0 1 1,0 1-1,1 1 1,0 0-1,0 1 1,0 1-1,2 1 1,-1 1-1,1 0 1,-16 14-1,21-15-82,1 0 1,0 1-1,0 0 1,1 1-1,1 0 0,-13 23 1,19-31-48,1-1 0,-1 0 0,1 1 0,0 0 0,0-1 0,1 1 0,-1-1 0,1 1 0,-1 0 0,1 0 0,0-1 0,1 1 0,0 6 0,0-7-9,0 0 0,1 0 0,-1-1 0,1 1 0,-1-1 0,1 1 0,0-1 0,0 0 0,0 1 0,0-1 0,0 0 0,1 0 0,-1-1 0,0 1 0,1 0-1,0-1 1,-1 1 0,1-1 0,5 2 0,6 1-270,1 0 0,0 0 0,-1-1 0,1-1 1,1 0-1,-1-2 0,21 0 0,10-4-888,50-9 0,-48 3 273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202 341 20940,'-27'10'1973,"-48"28"-1,63-31-1589,1 1 1,0 0 0,0 1 0,1 0 0,0 1-1,-9 11 1,17-19-320,0 1-1,0-1 0,1 1 1,-1-1-1,1 1 0,0 0 1,0-1-1,0 1 0,-1 5 1,2-7-54,0 0 1,-1 0-1,1 0 0,0 0 1,1 0-1,-1 0 1,0 0-1,0-1 0,0 1 1,0 0-1,1 0 1,-1 0-1,0 0 0,1 0 1,-1 0-1,1 0 1,-1-1-1,1 1 0,-1 0 1,1 0-1,0-1 1,-1 1-1,1 0 0,0-1 1,0 1-1,-1-1 1,1 1-1,0-1 0,0 1 1,0-1-1,0 0 1,0 1-1,0-1 0,1 0 1,4 2-9,1-1 0,0 0 0,0-1 0,-1 1 0,1-1 0,0-1 0,0 1 1,0-1-1,-1-1 0,1 1 0,9-4 0,-1 0-14,-1-1 0,0-1 0,0 0 0,16-11 0,-7 2 35,0-1 1,-2-1-1,0-1 0,0-1 0,-2-1 1,-1 0-1,-1-2 0,0 0 0,-2-1 1,-1 0-1,0-1 0,-2-1 0,-1 0 1,-2-1-1,13-51 0,-21 72 2,0 0 0,-1 0 0,1 0 1,-2-11-1,1 16-20,0 0 0,0 1 1,0-1-1,0 0 0,0 0 1,0 0-1,0 1 0,-1-1 1,1 0-1,0 0 1,-1 1-1,1-1 0,0 0 1,-1 1-1,1-1 0,-1 0 1,1 1-1,-1-1 0,1 0 1,-1 1-1,0-1 0,1 1 1,-1-1-1,0 1 1,1 0-1,-1-1 0,0 1 1,1 0-1,-1-1 0,0 1 1,0 0-1,0 0 0,1-1 1,-1 1-1,0 0 1,0 0-1,0 0 0,1 0 1,-1 0-1,0 0 0,0 1 1,0-1-1,1 0 0,-1 0 1,0 0-1,0 1 0,1-1 1,-1 0-1,-1 2 1,-4 1 14,-1 1 0,1 0 0,1 1 0,-1-1 0,1 1 1,-1 0-1,1 1 0,1-1 0,-1 1 0,1 0 0,0 0 0,-5 9 1,-5 13 86,-17 45 0,26-58-72,0 1-1,0 0 1,2 0 0,0 0 0,0 0 0,1 19 0,1-30-103,1 0 1,1 1-1,-1-1 1,1 0-1,0 0 1,0 1-1,0-1 1,1 0-1,-1 0 1,1 0-1,1 0 1,-1-1-1,1 1 1,0 0-1,0-1 1,0 0-1,0 0 1,1 0-1,0 0 1,-1 0-1,2-1 1,5 5-1,-1-4-15,0 1 0,1-1 0,-1-1 0,1 0-1,0 0 1,0-1 0,17 2 0,28 2-353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19780,'-2'2'361,"0"0"-1,0 0 0,0 0 0,0 0 1,0 1-1,1-1 0,-1 0 0,1 1 1,-1-1-1,1 1 0,0-1 1,0 1-1,0 0 0,0 0 0,1-1 1,-1 1-1,1 0 0,0 0 1,-1 0-1,2 4 0,-1-5-304,0 0-1,1 0 0,0-1 1,-1 1-1,1 0 0,0 0 1,0-1-1,0 1 1,0 0-1,0-1 0,0 1 1,0-1-1,1 0 0,-1 1 1,0-1-1,1 0 1,-1 0-1,1 0 0,0 0 1,-1 0-1,1 0 0,0 0 1,-1-1-1,1 1 1,0 0-1,0-1 0,0 0 1,0 1-1,0-1 0,-1 0 1,4 0-1,8 0-436,1-1-1,-1 0 0,0-1 0,0 0 1,0-1-1,0-1 0,23-9 1,10-3-1183,-46 16 1554,1 0 0,-1 0 1,0-1-1,1 1 0,-1 0 0,0 0 0,1 0 0,-1 0 0,0-1 0,1 1 1,-1 0-1,1 0 0,-1 0 0,0 0 0,1 0 0,-1 0 0,1 0 0,-1 0 0,1 0 1,-1 0-1,0 0 0,1 0 0,-1 1 0,1-1 0,-1 0 0,0 0 0,1 0 1,-1 0-1,0 1 0,1-1 0,-1 0 0,0 0 0,1 1 0,-1-1 0,0 0 0,0 1 1,1-1-1,-1 0 0,0 1 0,0-1 0,1 0 0,-1 1 0,0-1 0,0 0 1,0 1-1,0-1 0,0 1 0,0-1 0,1 0 0,-1 1 0,0-1 0,0 1 0,0-1 1,0 0-1,-1 1 0,1-1 0,0 1 0,0-1 0,0 1 0,-11 27 518,10-25-484,-26 52 937,-3 6 655,-41 121 1,70-180-1651,-6 28-127,7-29 154,-1-1 1,1 1-1,0 0 1,0 0-1,0 0 1,0 0-1,0 0 1,0 0-1,0 0 1,0-1-1,0 1 1,0 0-1,0 0 1,0 0-1,1 0 1,-1 0-1,0 0 1,1-1-1,-1 1 1,1 0-1,-1 0 1,1-1-1,-1 1 1,1 0-1,-1-1 1,2 2-1,7-5-258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20580,'-14'7'2969,"1"0"-1585,3 6 4858,13-16-5738,4-3-512,2-1 96,2 0-208,1 0-96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19540,'1'1'129,"0"-1"0,0 1 1,0-1-1,0 1 0,0 0 0,0 0 0,0-1 0,-1 1 1,1 0-1,0 0 0,0 0 0,-1 0 0,1 0 0,-1 0 0,1 0 1,-1 0-1,1 0 0,-1 0 0,0 0 0,1 0 0,-1 0 0,0 0 1,0 0-1,0 0 0,0 0 0,0 1 0,0-1 0,0 0 0,0 0 1,0 0-1,-1 0 0,1 0 0,0 0 0,-1 0 0,0 2 1,-2 4 293,0-1 1,0 1-1,0 0 0,-7 8 1,-13 16 458,-2-1-1,-40 39 1,-63 47-331,93-87-373,-1 3-145,-5 5-731,-66 44 0,107-81 674,0 0-1,0 0 1,0 0-1,0 0 0,0 0 1,0 0-1,0 0 1,0 0-1,0 0 1,0 0-1,0 0 1,0 0-1,0 0 1,0 0-1,0 0 1,0 0-1,0 0 1,0 0-1,0-1 1,0 1-1,0 0 1,0 0-1,0 0 1,0 0-1,0 0 1,0 0-1,0 0 1,0 0-1,0 0 1,0 0-1,0 0 1,0 0-1,0 0 1,0 0-1,0 0 1,0 0-1,0 0 1,-1 0-1,1 0 1,0 0-1,0 0 1,0 0-1,0 0 0,0 0 1,0 0-1,0 0 1,0 0-1,0 0 1,5-9-389,13-14-13,15-7-271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18772,'9'3'2200,"-8"12"-1087,-2 4-361,-5 11 1400,-1 3-479,2 4-529,0 3-240,5 3-336,0-2-176,7-4-328,4-1-168,4-5-304,-1 1-280,-1-5-624,-2 0-305,-3-7 1097,-7-7-256,-5-6-120</inkml:trace>
  <inkml:trace contextRef="#ctx0" brushRef="#br0" timeOffset="1">5 445 17356,'-5'10'2328,"5"0"-1344,18 0-287,12-1 1415,16-2-864,7-3-151,11-1-401,3-3-280,1-3-896,-2-5-681,-3-4 969,-6-2-192,-5-2-168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21797,'-6'8'2208,"6"1"-1328,2-1-344,9 5 913,2 0-225,10 0-376,0 0-320,10-1-608,1-5-352,4-4-728,0-3-384,0-5 1168,-3-5-329,-3-7-279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15883,'-9'11'2737,"-5"4"-1401,-3 6-472,-3 7 2745,-3 5-2024,1 5-201,1 8-488,1 6-288,2 1-472,4 0-256,4-2-992,0-5 1024,9-4-200,1-12-176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36 166 15611,'-4'4'775,"0"0"0,1 0-1,-1 1 1,1 0 0,1-1 0,-1 1-1,1 0 1,-1 0 0,1 1 0,1-1-1,-3 10 1,4-15-713,0 0 1,0 1-1,0-1 0,0 0 1,0 1-1,0-1 0,0 0 1,0 1-1,0-1 0,0 0 1,0 1-1,0-1 0,0 0 1,0 0-1,1 1 0,-1-1 1,0 0-1,0 0 1,0 1-1,0-1 0,1 0 1,-1 0-1,0 1 0,0-1 1,0 0-1,1 0 0,-1 0 1,0 1-1,0-1 0,1 0 1,-1 0-1,0 0 0,1 0 1,-1 0-1,0 0 0,0 1 1,1-1-1,14-5 1148,11-15-273,178-185 983,-204 204-1920,1 0-1,-1 1 1,1-1 0,-1 0-1,1 0 1,0 1-1,-1-1 1,1 0 0,0 1-1,-1-1 1,1 1-1,0-1 1,0 1 0,-1-1-1,1 1 1,0 0 0,2-1-1,-6 15-11,-1-2 8,-9 36 17,3-18-210,2 1 0,1 1 0,2-1 0,-3 59 0,8-87 186,-1-1 1,1 0-1,0 0 0,1 0 1,-1 1-1,0-1 0,1 0 1,-1 0-1,1 0 0,-1 0 1,1 0-1,0 0 0,0 0 1,0 0-1,0 0 0,0 0 1,1 0-1,-1-1 0,2 3 1,13 5-184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19268,'-3'-1'2249,"4"1"-1105,6 0-408,11 0 1360,4 0-367,10-2-545,2 1-240,7 1-312,-1 0-175,-2 0-313,0 4-192,-8 0-433,-4 2-263,-11 1-792,-5-2-256,-8-3 1223,-4 0-351,-5-1-224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19436,'-6'13'2129,"7"-4"-1081,7-1-384,13-2 1056,3-2-207,8-1-337,4-1-320,1-2-496,2-3-304,-2-1-960,-3-2 880,-5 2-240,-2 1-96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28 20140,'-7'-4'319,"-1"0"0,1 1 0,-1-1 0,0 2 0,0-1 0,-1 1-1,1 0 1,0 1 0,-1 0 0,1 0 0,-1 1 0,1 0 0,0 0 0,-1 1-1,1 0 1,-1 1 0,1 0 0,-14 5 0,6-1-197,1 0 0,-1 1 0,2 0 0,-1 2 0,1-1 1,0 2-1,1 0 0,-20 19 0,26-21-75,0 0-1,0 0 1,1 0 0,0 1 0,1 0 0,0 0-1,0 1 1,1-1 0,-4 14 0,7-20-27,0 0 1,1 0 0,-1 0 0,0 1-1,1-1 1,0 0 0,0 0-1,0 0 1,0 1 0,1-1 0,-1 0-1,1 0 1,-1 0 0,1 1-1,0-1 1,1 0 0,-1 0 0,0-1-1,1 1 1,0 0 0,0 0-1,-1-1 1,2 1 0,-1-1 0,0 1-1,0-1 1,1 0 0,-1 0 0,1 0-1,0 0 1,-1-1 0,1 1-1,4 1 1,2 0 32,0 0 1,0 0-1,0-1 1,0-1-1,0 1 1,0-2-1,1 1 0,-1-1 1,0 0-1,0-1 1,0 0-1,18-5 0,-14 2 48,0 0-1,0 0 1,0-1-1,0-1 0,-1 0 1,0-1-1,22-16 1,-30 19-52,0 0 1,0 0-1,0-1 1,-1 1-1,1-1 1,-1 1-1,-1-1 1,1 0-1,0 0 1,-1-1-1,0 1 1,-1 0-1,3-11 1,-4 14-62,1 0 1,-1 0-1,0 0 1,0 0-1,0 1 1,0-1-1,0 0 1,0 0-1,-1 0 1,1 0-1,-1 0 1,1 0-1,-1 1 1,0-1-1,0 0 1,0 1-1,0-1 1,0 0-1,0 1 1,0-1-1,0 1 1,-1-1-1,1 1 1,0 0-1,-1 0 1,1 0-1,-1 0 1,0 0-1,1 0 1,-1 0-1,0 0 1,0 0-1,1 1 1,-1-1-1,0 1 1,0-1-1,0 1 1,0 0-1,0 0 1,0 0-1,1 0 1,-4 0-1,4 0-78,-1 0-1,0-1 1,0 1-1,0 0 0,1 0 1,-1 1-1,0-1 1,0 0-1,1 0 0,-1 1 1,0 0-1,0-1 1,1 1-1,-1 0 0,1-1 1,-1 1-1,0 0 1,1 0-1,0 0 0,-1 1 1,1-1-1,0 0 0,-1 0 1,1 1-1,0-1 1,0 1-1,0-1 0,0 1 1,0-1-1,1 1 1,-1 0-1,0-1 0,0 4 1,2 11-582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194 126 19300,'3'-11'984,"1"-2"1,2-23-1,-6 33-828,0 0 0,1 0 0,-1-1 0,-1 1 0,1 0 0,0-1 0,-1 1-1,0 0 1,0 0 0,0 0 0,0 0 0,0 0 0,0 0 0,-1 0 0,0 0 0,-1-3 0,2 5-97,0 1 0,0-1 0,1 0 0,-1 0 0,0 1 0,0-1 0,0 0-1,0 1 1,0-1 0,0 1 0,0-1 0,0 1 0,0 0 0,0-1 0,-1 1 0,1 0 0,0 0 0,0 0 0,0-1 0,0 1 0,0 0 0,0 1-1,-1-1 1,1 0 0,0 0 0,0 0 0,0 1 0,0-1 0,0 1 0,0-1 0,0 1 0,0-1 0,-1 1 0,-2 2 20,0 0 1,0 0 0,1 0 0,-1 0-1,1 1 1,-4 5 0,-3 5 12,0 0 1,1 2 0,1-1-1,1 1 1,-10 29-1,-18 88 114,24-74-61,2 1 0,3-1 0,2 1 0,3 0 0,11 99 0,-10-156-136,1 6 27,0 0 1,1 0-1,0-1 0,0 1 0,5 12 1,1-10-10,-1-15-5,1-23 13,-2-28-44,-2 0 0,-3-60 1,1-22-61,1 122 33,-3 15 35,0 0 1,0 0-1,0 0 0,0 0 1,0 0-1,0 0 0,0 0 1,0 0-1,0-1 0,0 1 1,0 0-1,0 0 0,1 0 0,-1 0 1,0 0-1,0 0 0,0 0 1,0 0-1,0 0 0,0 0 1,0 0-1,0 0 0,0 0 1,1 0-1,-1 0 0,0 0 1,0 0-1,0 0 0,0 0 1,0 0-1,0 0 0,0 0 1,0 0-1,1 0 0,-1 0 1,0 0-1,0 0 0,0 0 1,0 0-1,0 1 0,0-1 1,0 0-1,0 0 0,0 0 1,0 0-1,0 0 0,1 0 1,-1 0-1,0 0 0,0 0 1,0 0-1,0 1 0,0-1 1,0 0-1,0 0 0,11 25-47,-7-13 54,-1-4-8,0 0 0,1 0 1,0-1-1,0 1 0,1-1 0,0 0 0,0-1 1,0 1-1,1-1 0,0 0 0,0-1 1,1 1-1,-1-1 0,1 0 0,0-1 0,1 0 1,-1 0-1,1 0 0,0-1 0,0 0 1,0-1-1,0 0 0,0 0 0,0 0 0,1-1 1,-1-1-1,1 1 0,-1-1 0,15-2 1,-5-1 15,0 0 1,1-1-1,-2-1 1,1-1-1,-1-1 1,0 0 0,0-1-1,0-1 1,-1 0-1,15-13 1,-19 14 9,-1-1 1,0-1-1,-1 0 0,0 0 0,-1-1 1,0 0-1,0 0 0,-1-1 0,-1-1 1,0 1-1,-1-1 0,0 0 0,6-22 1,-10 15 11,-2 20-36,0 0 1,0-1-1,0 1 1,0 0-1,0 0 1,0 0-1,0 0 1,-1-1-1,1 1 1,0 0-1,0 0 1,0 0-1,0 0 1,0 0-1,0-1 1,-1 1-1,1 0 1,0 0-1,0 0 1,0 0-1,0 0 1,-1 0-1,1 0 1,0 0-1,0 0 1,0 0-1,0 0 1,-1 0-1,1 0 1,0 0-1,0 0 1,0 0-1,-1 0 1,1 0-1,0 0 1,0 0-1,0 0 1,-1 0-1,1 0 1,0 0-1,0 0 1,0 0-1,0 0 1,-1 0-1,-1 2 5,0 0-1,0-1 1,0 1 0,1 0 0,-1 0-1,0 0 1,1 0 0,-1 0-1,1 0 1,0 0 0,-2 4-1,-6 16 28,1 0 0,0 0 0,2 0 0,1 1 0,0 0-1,2 0 1,-1 27 0,4-47-39,0 0 0,1 1 0,-1-1 0,1 0 0,-1 0 0,1 0 0,0 0 0,0-1 0,0 1 0,1 0 0,-1 0 0,1-1 0,-1 1 1,1 0-1,0-1 0,2 3 0,-3-4-34,0 0 0,0-1 1,0 1-1,0-1 0,0 1 0,0-1 1,0 1-1,0-1 0,0 1 1,0-1-1,0 0 0,0 0 0,0 1 1,1-1-1,-1 0 0,0 0 1,0 0-1,1-1 0,0 1-77,0-1-1,0 1 0,0-1 0,0 0 1,-1 0-1,1 0 0,0 0 1,-1 0-1,1 0 0,0 0 0,-1-1 1,0 1-1,3-3 0,1-3-85,0-1-1,-1 1 1,1-1-1,-1-1 1,-1 1-1,0 0 1,0-1 0,-1 1-1,0-1 1,0 0-1,-1 0 1,1-17-1,0-42-783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21061,'-5'31'2104,"0"9"-1400,1-4-288,3 3 768,-1 0-559,2-5-1274,3-5 849,4-14-392,2-3-216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210 120 9058,'0'-7'849,"0"-1"0,-1 0-1,1 0 1,-2 1 0,1-1 0,-1 1 0,0-1 0,-6-13-1,5 13 568,2 6-1153,1 1 1,-1-1-1,0 0 0,1 1 1,-1-1-1,0 1 0,0-1 0,0 1 1,0 0-1,0-1 0,0 1 0,0 0 1,-1 0-1,1-1 0,0 1 0,-1 0 1,1 0-1,-1 1 0,1-1 0,-1 0 1,1 0-1,-1 1 0,-2-1 1,1 0-39,0 1 1,0 0 0,0 0 0,0 1-1,0-1 1,0 0 0,0 1 0,0 0-1,0 0 1,0 0 0,0 0 0,-3 2-1,-7 4 46,1 1-1,0 0 0,0 1 0,-14 14 0,20-18-226,0 1 0,1 0 0,0 0 0,0 0 1,0 1-1,-3 6 0,7-12-39,1 0 1,-1 0-1,1 0 1,0 0-1,-1 0 1,1 1-1,0-1 1,0 0-1,-1 0 1,1 0-1,0 0 1,0 0-1,0 0 0,0 0 1,1 1-1,-1-1 1,0 0-1,0 0 1,1 0-1,0 1 1,0-1-4,0 0 1,0 1-1,0-1 1,0 0-1,1 0 0,-1 0 1,0 0-1,1-1 1,-1 1-1,1 0 1,-1-1-1,1 1 1,-1 0-1,1-1 1,-1 0-1,1 1 1,0-1-1,2 0 1,5 1-5,1-1 0,0 0 0,0-1 0,0 0 0,0 0 1,0-1-1,-1 0 0,1-1 0,-1 0 0,13-6 0,-7 1-14,0 1-1,0-2 0,-1 0 1,0-1-1,14-12 1,-54 98-144,23-68 172,0 1 0,1 0 0,1 0 0,-1 0 0,1 0 0,1 0 0,0 0 0,0 1 0,1-1 0,0 0 0,0 0 0,1 0 0,1 0 0,-1-1 1,1 1-1,1 0 0,-1-1 0,2 0 0,8 14 0,-12-21-11,0 1 1,0 0-1,0 0 1,0-1 0,0 1-1,0 0 1,0 0-1,-1 0 1,1 0-1,-1 0 1,0 0-1,1 0 1,-1 0-1,0 1 1,0-1-1,0 0 1,0 0-1,-1 0 1,0 3-1,0-4 2,0 1 0,0 0-1,0-1 1,0 0 0,0 1-1,-1-1 1,1 0-1,-1 1 1,1-1 0,-1 0-1,1 0 1,-1 0-1,0 0 1,1 0 0,-1-1-1,0 1 1,0-1-1,1 1 1,-1-1 0,0 1-1,-3-1 1,-8 2 41,1-1-1,0-1 1,0 0 0,-20-2 0,26 1-70,1 0 1,-1 0 0,1 0-1,0-1 1,-1 1 0,1-1-1,0-1 1,0 1 0,0-1-1,0 0 1,0 0 0,-5-5-1,10 8-58,-1-1 0,0 1-1,1-1 1,-1 1-1,0-1 1,1 0 0,-1 1-1,1-1 1,-1 0 0,1 0-1,-1 1 1,1-1 0,0 0-1,-1 0 1,1 0 0,0 1-1,0-1 1,-1 0-1,1 0 1,0 0 0,0 0-1,0 0 1,0 0 0,0 1-1,0-1 1,0 0 0,0 0-1,1 0 1,-1 0 0,0 0-1,0 1 1,1-1-1,-1 0 1,1 0 0,-1 0-1,1 1 1,-1-1 0,1 0-1,-1 1 1,1-1 0,0 0-1,2-2-66,0 1 0,1 0 0,-1 0 0,1 0 0,-1 1 0,1-1 0,-1 1 0,5-2 0,27-5-852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20788,'7'0'2641,"-5"0"-1441,1 5 2705,0-3-2625,4-2-1064,-1-6 457,-6 5-585,-3-2-72,-3-5-136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20060,'-21'22'6335,"4"6"-3430,-8 33-1626,19-45-798,2-7-370,1-1-6,0 0 0,0 1 1,0 0-1,1-1 1,-2 18-1,4-25-96,0 1 1,0 0-1,0 0 1,1 0-1,-1 0 1,0 0-1,1 0 0,-1-1 1,1 1-1,0 0 1,0 0-1,-1-1 0,1 1 1,0 0-1,1-1 1,-1 1-1,0-1 0,0 0 1,1 1-1,-1-1 1,0 0-1,1 0 0,-1 0 1,1 0-1,0 0 1,-1 0-1,1 0 0,0 0 1,0-1-1,-1 1 1,1-1-1,0 1 0,3 0 1,9 0-198,-1 1-1,0-2 1,0 1 0,0-2-1,1 0 1,-1 0 0,0-2 0,0 1-1,0-2 1,-1 1 0,1-2-1,-1 0 1,0 0 0,0-1 0,11-8-1,-18 11 38,-1-1 0,1 0 1,-1 0-1,0-1 0,-1 1 0,1-1 0,4-7 0,0-6-658</inkml:trace>
  <inkml:trace contextRef="#ctx0" brushRef="#br0" timeOffset="1">248 146 13211,'-8'13'1392,"1"-6"-1064,1 1-328,4-6 1873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20380,'-13'20'2252,"0"-1"-551,-17 31 0,23-35-1196,-30 68 1430,34-76-1744,1 1 1,0 0 0,0-1-1,1 1 1,-1 0 0,2 0-1,-1 0 1,2 16-1,-1-23-169,1 0 0,-1 1-1,1-1 1,0 1-1,-1-1 1,1 0-1,0 0 1,0 1-1,0-1 1,0 0 0,0 0-1,0 0 1,0 0-1,0 0 1,0 0-1,1 0 1,-1 0-1,0-1 1,1 1-1,-1 0 1,0-1 0,1 1-1,-1-1 1,2 1-1,41 6 112,-32-6-104,32 3 57,24 2-2,-61-5-79,-1 1 0,1-1 1,0 1-1,-1 1 0,0-1 0,1 1 0,6 4 1,-11-6-5,-1 1 1,1-1-1,-1 1 1,1-1-1,-1 1 0,1-1 1,-1 1-1,0 0 1,0 0-1,0 0 1,0 0-1,0 0 1,0 0-1,-1 0 1,1 0-1,-1 0 1,1 0-1,-1 0 1,0 0-1,0 0 1,0 0-1,0 0 0,0 1 1,0-1-1,0 0 1,-1 0-1,1 0 1,-1 0-1,0 0 1,-1 3-1,-2 6 48,-1 0-1,-1 0 0,-13 19 1,19-29-42,-10 14 91,-1-1 0,0-1 0,-1 0-1,0 0 1,-1-1 0,0 0-1,-1-1 1,0-1 0,-19 10 0,28-17-84,-1 0 0,0 0 0,0-1 0,0 1 0,0-2 0,0 1 0,0-1 0,-1 1 0,1-2 0,0 1 0,-1-1 0,1 0 0,0 0 0,-1-1 0,1 0 0,0 0 0,-1 0 0,1-1 0,0 0 0,0 0 0,0 0 0,0-1 0,1 0 1,-1 0-1,1-1 0,-1 1 0,1-1 0,-5-5 0,4 2-188,0 0-1,0 0 1,0 0 0,1 0 0,0-1 0,1 0 0,-1 0 0,2-1-1,-1 1 1,1-1 0,0 1 0,1-1 0,0 0 0,0 0 0,1 0-1,0 0 1,1-1 0,0 1 0,1 0 0,-1 0 0,2 0 0,-1 0-1,1 0 1,1 0 0,3-8 0,15-22-666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24789,'11'2'2193,"7"-4"-1521,3-1-344,9-2 952,8-2-344,10 4-655,5-2-378,6 0-1143,1 1-568,-1-9 1392,0-1-256,-6 1-329</inkml:trace>
  <inkml:trace contextRef="#ctx0" brushRef="#br0" timeOffset="0.08">745 115 21036,'3'21'2401,"4"-11"-1369,4-5-456,12-3 1505,6 3-697,10 0-544,2 2-352,4-1-784,-2 1-528,-6 0-1760,-3 0 2216,-9 2-409,-8 2-255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4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18980,'-6'9'2113,"16"-4"-1169,13-2-400,14-3 1320,7-3-680,10 0-423,4 1-273,0-3-80,0 1-264,-5 4-112,-7-1-8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23493,'0'0'54,"0"0"0,0 0-1,0-1 1,0 1 0,0 0 0,1 0-1,-1 0 1,0 0 0,0 0 0,0 0-1,0 0 1,0 0 0,1 0 0,-1 0-1,0 0 1,0 0 0,0-1 0,0 1-1,1 0 1,-1 0 0,0 0 0,0 0-1,0 1 1,0-1 0,1 0 0,-1 0-1,0 0 1,0 0 0,0 0 0,0 0-1,1 0 1,-1 0 0,0 0 0,0 0-1,0 0 1,0 0 0,0 1 0,1-1-1,-1 0 1,0 0 0,0 0 0,0 0-1,0 0 1,0 0 0,0 1 0,0-1-1,0 0 1,0 0 0,0 0 0,1 0-1,-1 1 1,0-1 0,0 0 0,0 0-1,0 0 1,0 0 0,0 1 0,0-1-1,0 0 1,0 0 0,0 0 0,-1 0-1,1 1 1,0-1 0,0 0 0,0 0-1,0 0 1,0 0 0,0 1 0,-9 21 1423,-16 25-657,5-14-488,-89 161 592,105-186-860,0 1 0,0 0 0,1 0 0,-4 16 0,7-23-49,-1 0 0,1 0 0,0 0 0,0 0 0,0 0 0,0 0 0,0 0 0,1 0 0,-1 0 0,0 0 0,1 0 0,-1-1 0,1 1 0,0 0 1,0 0-1,0 0 0,0-1 0,0 1 0,0 0 0,0-1 0,0 1 0,1-1 0,-1 1 0,1-1 0,-1 0 0,1 0 0,-1 0 0,1 1 0,2-1 0,2 2-26,1 0 0,-1-1 1,1-1-1,0 1 0,-1-1 0,1 0 0,0 0 0,0-1 1,0 0-1,0 0 0,0-1 0,7-1 0,1-1-445,-1 0-1,1-1 1,-1-1-1,22-10 1,-28 11 199,1-1 1,-1 0 0,0-1-1,0 0 1,-1 0-1,0-1 1,0 0 0,0 0-1,-1-1 1,7-10-1,4-14-794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19668,'-10'27'2657,"2"2"-1569,-2 1-472,-2 0 1481,6 1-721,1 1-304,3-2-1160,2 0-584,5-8 600,3-7-208,6-6-136</inkml:trace>
  <inkml:trace contextRef="#ctx0" brushRef="#br0" timeOffset="1">271 254 22301,'-8'28'2328,"-7"5"-1712,2 1-320,0 3 1161,3 2-1361,5-2-408,2-7 1008,1-2-744,4-14-160,2-10-72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18540,'-15'15'2588,"2"0"0,-1 1 1,-10 17-1,12-17-1795,10-13-685,-8 10 284,1 1 1,0-1-1,0 2 1,-11 26-1,20-40-386,0 0 0,-1 0 0,1 0 0,0 1 0,0-1 0,-1 0 0,1 0 0,0 1 0,0-1 0,0 0 0,1 0 0,-1 1 1,0-1-1,0 0 0,1 0 0,-1 0 0,1 0 0,-1 1 0,1-1 0,-1 0 0,1 0 0,1 2 0,0-1-12,0 0 0,1 0 0,-1-1 0,0 1 0,1 0 0,-1-1 0,1 0 0,-1 1 0,6 0 1,6 2-72,1 0 1,0-2 0,17 2 0,-22-3 40,57 6-234,-22-3-11,1 2 1,56 15 0,-99-20 255,1 0 1,-1 0-1,1 0 0,-1 1 1,0 0-1,1-1 0,-1 1 1,4 4-1,-6-6 23,-1 1 0,1 0 0,-1-1-1,1 1 1,-1 0 0,1 0 0,-1 0 0,1-1 0,-1 1-1,0 0 1,1 0 0,-1 0 0,0 0 0,0 0 0,0 0-1,0 0 1,0 0 0,0 0 0,0-1 0,0 1 0,0 0-1,0 0 1,0 0 0,-1 0 0,1 0 0,0 0 0,0 0-1,-1 0 1,1-1 0,-1 1 0,1 0 0,-1 0 0,1-1-1,-1 1 1,0 0 0,1 0 0,-2 0 0,-5 7 83,-1-1 1,0 1-1,-1-1 0,1-1 1,-1 0-1,-15 8 0,-62 25 572,80-36-607,-11 4 123,-1 0-1,1-1 1,-1-1-1,-1-1 1,-19 3-1,32-7-183,0 0-1,0 0 0,0 0 1,1 0-1,-1-1 1,0 0-1,1-1 0,-12-3 1,14 3-99,-1 1 1,1-1 0,-1 0 0,1-1 0,0 1 0,0 0-1,0-1 1,1 0 0,-1 0 0,0 0 0,1 0 0,0 0 0,0 0-1,-3-7 1,0 0-212,2-1-1,-1 0 1,1-1-1,1 1 0,0 0 1,1-1-1,0 1 1,1-22-1,5-16-635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1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13123,'16'1'307,"0"1"1,28 6 0,12 2-286,-18-7-12,1-2-1,0-2 0,59-8 0,114-32-4,-86 14 5,587-74 433,189 46-344,-581 38-180,113-2 50,387 40 68,-609-3-37,309 24 1,0-22 2,246-30 13,580 60 89,-491-11-90,3-32-16,-261-5 13,686-1 253,-971-3-103,761 26 508,-953-16-616,-11 0 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20588,'-6'11'2385,"0"5"-1545,3 3-416,3 5 1593,8-1-1129,2-2-448,10-3-1080,6-4-681,8-11 1113,7-2-288,8-6-176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0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23205,'16'0'2312,"7"-1"-1439,3 1-401,10-3 1120,1-2-408,6 3-648,0-3-736,-7-6 296,-7-2-136,-9-4-176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21413,'4'1'2104,"18"-1"-1192,6 0-344,7 0 841,12 0-265,7 0-152,4-3-184,1-2-400,-5 0-200,-11 3-520,-9 2-272,-12 1-640,-12 3-296,-14 2 1072,-8 4-289,-9 6-255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18604,'9'7'2601,"4"3"-1473,8-7-408,11-2 1736,8-1-1127,5-2-225,6-1-760,1-3-504,4 0-1168,-3-2 1200,-2 2-312,-5 0-193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25 21565,'0'19'1968,"-10"5"-1320,-9 3-280,-5 8 961,-3 3-489,-9 8-312,-3 2-136,0-4-200,4-2-96,3-8-216,3-4-200,6-10-312,8-6-256,13-22 151,18-15 257,5-7-168</inkml:trace>
  <inkml:trace contextRef="#ctx0" brushRef="#br0" timeOffset="1">267 1 19652,'0'21'2337,"-3"8"-1505,-4 5-328,-2 2 1152,3 7-671,2 3-41,4-5-432,2 1-144,6-5-256,5-4-80,1-3-176,1-4-312,-1-6-584,-1-3-337,-7-7 1049,-3-2-272,-6-7-152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17484,'0'14'2152,"13"-1"-1072,10-5-375,13-2 1207,4-3-448,13-3-359,0-1-241,3-4-728,-3 0-528,-5-1-1521,-3-3 1681,-9 1-312,-3 1-192</inkml:trace>
  <inkml:trace contextRef="#ctx0" brushRef="#br0" timeOffset="1">657 76 19308,'-4'8'2305,"11"4"-1265,-1-4-432,7 3 1232,1 2-559,8-2-345,1 2-312,2-6-904,4 1-560,3-8 688,2-3-160,0-7-120</inkml:trace>
  <inkml:trace contextRef="#ctx0" brushRef="#br0" timeOffset="2">1099 0 19932,'-23'33'2217,"-3"3"-1249,-3-3-392,4 7 1056,-1 2-311,6 1-377,3-2-304,5 0-712,3-4-496,4-10 488,2-5-96,3-17-112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18660,'1'2'3584,"-1"-2"-3520,9 0 1349,13-4 693,55-13 1138,-60 14-3121,0 1 0,0 1 1,0 0-1,0 1 0,17 2 0,-32-1-122,0-1-1,-1 0 0,1 0 0,0 0 0,0 1 1,0-1-1,-1 1 0,1-1 0,0 1 1,-1 0-1,1 0 0,0 0 0,-1 0 0,1 0 1,-1 0-1,0 0 0,1 0 0,-1 1 0,0-1 1,0 0-1,0 1 0,1-1 0,0 4 1,-1-3-5,-1 1 0,0-1 1,0 1-1,1-1 1,-2 1-1,1-1 1,0 0-1,0 1 0,-1-1 1,1 1-1,-1-1 1,0 0-1,0 1 0,0-1 1,-1 3-1,-6 8-24,0 0 0,-1 0 0,-1-1 0,-14 14 0,-70 64-36,1-3 136,91-85-66,0 0 0,0 0 0,0 0-1,1 0 1,-1 0 0,1 1 0,-1-1-1,1 0 1,0 1 0,0-1 0,0 1 0,-1 3-1,2-6-3,0 1 0,0-1 0,0 1 0,0-1 0,0 1 0,1-1 0,-1 1 0,0-1 0,0 1 0,0-1 0,0 1 0,1-1 0,-1 1 0,0-1 0,1 1 0,-1-1 0,0 0 0,1 1 0,-1-1 0,0 0 0,1 1 0,-1-1 0,1 1 0,20 4-7,8-4-291,0-1 1,0-1-1,0-1 1,-1-2 0,37-9-1,-17-1-53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16347,'-5'0'4001,"10"0"-2080,6 1-329,5 2-152,11-1-415,6 1-209,11-1-264,4 1-56,8 2-408,1-3-280,2-2-696,-2-1-392,-5-8 999,-8 2-215,-11-10-224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19044,'16'5'589,"0"0"-1,1 0 1,-1-2-1,34 4 1,-1 0 153,-3 1 77,71 23-1,-104-27-764,1 1 0,-1 1 0,0 0-1,-1 1 1,0 0 0,0 1 0,0 0-1,-1 1 1,16 16 0,-23-21-54,-1 0 0,0 1 0,0 0 0,0 0 0,0 0 0,-1 0 0,0 0 0,0 0-1,0 0 1,-1 1 0,1-1 0,-1 1 0,-1-1 0,1 1 0,-1-1 0,0 1 0,0 0 0,-1-1 0,1 1 0,-1-1 0,-1 1 0,1-1 0,-1 0 0,0 1 0,-2 5-1,-6 8-11,-1 0-1,0 0 0,-1 0 0,-29 31 1,-128 132-237,36-42-540,95-94 636,10-6-34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7 20900,'2'-1'356,"16"-4"1068,-18 5-1399,0 0 0,0 0 0,1 0 0,-1 0 0,0 0 0,0 0 0,1 0 0,-1 0 0,0 0 0,1 0 0,-1 0 0,0 0 0,0 0 0,1 0 0,-1 0 0,0 0 0,0 0 0,1 0 0,-1 0 0,0 0 0,0 1 0,1-1 0,-1 0 0,0 0 0,0 0 0,0 0 0,1 1 0,-1-1 0,0 0 0,0 0 0,0 0 0,0 1 0,1-1 0,-1 0 0,0 0 0,0 1 0,0-1 0,0 0 0,0 0 0,0 1 0,0-1 0,0 0 0,0 0 0,0 1 0,0-1 0,0 0 0,0 1 0,0-1 0,0 0 0,0 0 0,0 1 0,0-1 0,0 0 0,0 0 0,0 1 0,-1-1 0,-12 36 849,-3 0-1,0-1 1,-36 53-1,30-52-655,-65 98 195,-11 18-456,91-135-301,7-17 330,0 0 0,0 0 0,0 1 0,0-1 0,0 0 0,0 0-1,0 0 1,0 0 0,0 0 0,0 1 0,0-1 0,0 0 0,0 0 0,0 0 0,0 0 0,0 0-1,0 0 1,0 1 0,0-1 0,0 0 0,0 0 0,0 0 0,0 0 0,0 0 0,0 0-1,0 1 1,0-1 0,0 0 0,1 0 0,-1 0 0,0 0 0,0 0 0,0 0 0,0 0 0,0 0-1,0 0 1,0 1 0,1-1 0,-1 0 0,0 0 0,0 0 0,0 0 0,0 0 0,0 0 0,1 0-1,-1 0 1,2-1-106,0 0 0,1 0-1,-1 0 1,0 0 0,0 0 0,0-1-1,0 1 1,0-1 0,1-1 0,29-26-2131,53-63 1,18-42-676,-88 115 2568,98-153-198,-86 128 2546,-46 96 1705,5-12-3084,2 0 0,1 0 0,-6 57 0,14-76-634,2 1-1,0 0 0,2-1 1,0 1-1,1 0 0,1-1 1,1 0-1,10 28 0,-6-28-640,-5-17 99,-1 1 1,0 0 0,0 0-1,-1 0 1,1 0 0,-1 0-1,0 0 1,0 0 0,0 6-1,-2-10 507,1-1-1,0 0 0,0 1 0,-1-1 1,1 0-1,0 0 0,0 1 0,-1-1 1,1 0-1,0 0 0,-1 1 0,1-1 0,0 0 1,-1 0-1,1 0 0,-1 0 0,1 1 1,0-1-1,-1 0 0,1 0 0,0 0 1,-1 0-1,1 0 0,-1 0 0,1 0 1,-1 0-1,1 0 0,0 0 0,-1 0 0,1 0 1,0-1-1,-1 1 0,1 0 0,-1 0 1,1 0-1,0 0 0,-1-1 0,1 1 1,-1-1-1,0 1-223,-16-7-1424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17508,'-14'-13'2224,"6"6"-1200,7 1-423,10 5 1207,9 2-184,9 1-583,5 1-273,5-2-752,2 1-488,1-2-2105,0-2 2337,-5-6-360,-2 2-256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20604,'-1'11'433,"-1"0"-1,0 0 0,-1 0 0,0 0 0,-1 0 1,0-1-1,0 0 0,-1 0 0,-1 0 0,-9 13 1,4-5 375,-35 57 813,-92 113 0,136-185-1651,-33 35-239,32-36 140,0 1 0,0-1 0,0 0 0,0 0 0,0 0 0,-1-1 0,1 1 0,-1-1 0,1 0 0,-1 0 0,-3 1 0,5-2 8,0 0 1,0 0 0,1 0-1,-1 0 1,0-1-1,1 1 1,-1-1-1,1 1 1,-1-1-1,0 0 1,1 1 0,-1-1-1,1 0 1,0 0-1,-1 0 1,1 0-1,0 0 1,-1-1-1,1 1 1,0 0 0,0 0-1,0-1 1,0 1-1,0-1 1,1 1-1,-1-1 1,-1-2-1,-2-7-240,-1 0-1,-4-23 0,7 24 82,-5-18-889,1-1 1,2 0 0,1 0 0,1-36 0,3 48 1309,0 0 0,5-24 0,-5 39 20,-1-1-1,1 0 1,0 0-1,0 0 1,0 0-1,0 1 1,0-1-1,0 0 0,1 1 1,-1-1-1,1 1 1,0 0-1,0-1 1,0 1-1,0 0 1,0 0-1,4-3 0,-4 4-60,1 1 0,-1-1 0,0 1 0,1-1-1,-1 1 1,1 0 0,-1 0 0,1 0 0,-1 0-1,0 0 1,1 0 0,-1 1 0,1-1 0,-1 1 0,0 0-1,1 0 1,-1-1 0,0 2 0,0-1 0,0 0-1,3 2 1,19 13 1406,-1 0 1,35 34-1,-10-9-561,127 88-1287,-132-98 149,-22-17-84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20460,'-2'1'214,"1"1"0,0-1 0,0 0 0,-1 0-1,1 1 1,0-1 0,0 1 0,0-1 0,1 1 0,-1-1-1,0 1 1,1-1 0,-2 3 0,1 0 201,-6 11 691,2 1 0,-8 28-1,11-36-1012,1 0 0,0 0 0,0 0-1,1 0 1,-1 0 0,2 0 0,1 15 0,-1-22-77,-1 1 0,1-1 1,-1 1-1,1 0 1,-1-1-1,1 1 1,0-1-1,0 1 0,0-1 1,0 0-1,0 1 1,0-1-1,0 0 0,0 0 1,1 1-1,-1-1 1,0 0-1,1 0 1,-1 0-1,3 0 0,-1 0 1,-1 0 0,1 0-1,0-1 1,-1 0 0,1 1-1,0-1 1,-1 0 0,1 0-1,0-1 1,-1 1 0,6-1-1,1-2 24,0 0 0,0-1 0,0 0 0,0 0 0,16-11 0,-7 2 37,0-2 0,-1 0 0,-1-1-1,0 0 1,17-26 0,-27 39 14,-7 13-32,-11 32-11,4-16-43,6-18-61,0 0 0,1 0 0,0 0 0,1 0 0,-1 0 0,2 11 0,-1-17-16,1-1 1,-1 1-1,0-1 0,1 1 1,-1-1-1,1 0 0,0 1 0,-1-1 1,1 1-1,0-1 0,0 0 1,0 0-1,0 1 0,0-1 1,0 0-1,0 0 0,0 0 1,1 0-1,-1 0 0,0-1 1,1 1-1,-1 0 0,0 0 1,1-1-1,-1 1 0,1-1 0,-1 1 1,1-1-1,-1 0 0,1 0 1,-1 0-1,1 1 0,-1-1 1,1-1-1,0 1 0,-1 0 1,1 0-1,-1-1 0,3 0 1,3-1-229,1 0 0,-1-1 0,0 0 0,0 0 0,0 0 0,0-1 1,0 0-1,-1-1 0,11-9 0,-14 11 170,31-24-798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149 332 15139,'0'0'85,"0"0"-1,1 1 1,-1-1-1,0 0 1,0 1 0,0-1-1,0 1 1,0-1-1,0 0 1,0 1-1,0-1 1,0 0-1,0 1 1,0-1-1,0 1 1,0-1 0,0 0-1,0 1 1,0-1-1,0 0 1,-1 1-1,1-1 1,0 0-1,0 1 1,0-1-1,-1 0 1,1 1 0,0-1-1,0 0 1,-1 1-1,1-1 1,0 0-1,-1 0 1,-13 13 452,10-10-104,-19 17 1869,-26 28 0,42-41-2074,1 0 0,0 1-1,1-1 1,-1 2-1,1-1 1,1 0-1,0 1 1,-4 11-1,7-18-206,0 0-1,1-1 1,-1 1-1,1 0 1,-1-1-1,1 1 1,0 0-1,0 0 1,0-1-1,0 1 1,0 0 0,0 0-1,0-1 1,0 1-1,1 0 1,-1 0-1,1-1 1,-1 1-1,1 0 1,0-1-1,0 1 1,-1-1-1,1 1 1,0-1-1,0 1 1,1-1 0,-1 0-1,0 1 1,0-1-1,1 0 1,-1 0-1,1 0 1,-1 0-1,1 0 1,-1 0-1,1-1 1,-1 1-1,1 0 1,2 0-1,4 0 2,0 1 1,-1-2-1,1 1 0,0-1 0,0 0 0,0-1 0,13-2 0,-2-1-6,0-1-1,0-1 1,0-1 0,0-1 0,-1 0 0,-1-2 0,1 0-1,-2 0 1,19-16 0,-10 5 19,0-1-1,-2-1 1,-1-1-1,35-49 0,-43 52-12,-1-1-1,0 0 0,10-28 0,-18 38-12,-1 0-1,0 0 0,-1 0 1,-1-1-1,0 1 0,0-1 1,-1 1-1,-1-18 0,0 27-7,0 0 0,-1 0 0,1 0 0,-1 0 0,0 0 0,0 0 0,0 0 0,0 0-1,0 0 1,-1 1 0,1-1 0,-1 0 0,1 1 0,-1-1 0,0 1 0,0 0 0,0 0-1,-1 0 1,-4-4 0,4 4 5,-1 1 0,1-1-1,-1 1 1,1 0 0,-1 0 0,0 0-1,0 0 1,1 1 0,-1-1-1,0 1 1,0 0 0,0 0 0,1 1-1,-1-1 1,-7 2 0,0 1 41,0 1 0,-1 0 0,1 0 0,1 1 0,-1 1 0,-16 11 0,23-15-25,0 1 1,0 0-1,0-1 0,1 1 0,0 1 1,-1-1-1,1 0 0,0 1 1,1 0-1,-1-1 0,1 1 1,0 0-1,-1 0 0,2 1 0,-1-1 1,0 0-1,1 1 0,0-1 1,0 1-1,0 4 0,1-5-11,1 0-1,0 1 1,-1-1-1,2 0 1,-1 0-1,0 0 1,1 0-1,0 0 1,0 0-1,0 0 1,3 3-1,35 39-134,-11-12-24,-21-23-10,-1-1 0,-1 2 0,0-1-1,0 1 1,-1 0 0,-1 0 0,0 1 0,0-1 0,-1 1 0,-1 0 0,0-1 0,-1 1 0,-1 0 0,1 0 0,-2 0 0,0 0 0,-4 19 0,0 1-227,2-2-81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7 21181,'16'-7'2215,"-16"7"-2177,0 0 0,0 0 0,0 0 0,0 0-1,0 1 1,1-1 0,-1 0 0,0 0-1,0 0 1,0 0 0,0 0 0,0 0 0,0 0-1,0 1 1,0-1 0,1 0 0,-1 0-1,0 0 1,0 0 0,0 0 0,0 1 0,0-1-1,0 0 1,0 0 0,0 0 0,0 0-1,0 0 1,0 1 0,0-1 0,0 0-1,0 0 1,0 0 0,0 0 0,0 0 0,0 1-1,0-1 1,0 0 0,0 0 0,-1 0-1,1 0 1,0 0 0,0 1 0,0-1 0,0 0-1,0 0 1,0 0 0,-20 30 2060,15-24-1915,-389 490 693,459-578-8523,33-62 2983,-43 62 3328,-34 51 1328,38-51 2336,-57 80-2089,-1 0 0,1 0 0,0 0 0,0 0 0,1 0 0,-1 0-1,0 1 1,1-1 0,-1 1 0,1-1 0,2 0 0,-4 2-129,0 0 0,0 0-1,0 0 1,0 0 0,0 0 0,0 0 0,0 0 0,-1 0 0,1 0-1,0 0 1,0 1 0,0-1 0,0 0 0,0 1 0,0-1 0,-1 0-1,1 1 1,0-1 0,0 1 0,0 0 0,-1-1 0,1 1 0,0-1-1,-1 1 1,1 0 0,-1 0 0,1-1 0,-1 1 0,1 0 0,-1 0-1,1 0 1,-1 0 0,0-1 0,1 1 0,-1 1 0,5 14 533,-1 0 1,-1 0 0,0 0-1,0 29 1,1-6-224,19 122 192,-16-127-1739,1 0 0,23 55 0,-28-80 530,-2-6-198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21173,'24'4'2184,"11"-3"-1280,8 1-408,10-2 897,5 0-201,4-4-568,-3-1-432,-6 1-1152,-7 0 1480,-11-3-696,-3-1-80,-11-6-160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20252,'-4'15'665,"1"-3"-126,0 0-1,0 1 1,1-1 0,1 1 0,0 22-1,1-33-462,0 1 0,1-1 0,-1 1 0,1-1 0,0 1-1,0-1 1,0 0 0,0 0 0,0 1 0,0-1 0,0 0 0,1 0-1,-1 0 1,4 3 0,-2-3-30,-1 0 0,1-1-1,-1 1 1,1-1 0,0 0 0,-1 0-1,1 0 1,0 0 0,0 0-1,0-1 1,0 1 0,0-1 0,0 0-1,0 0 1,4 0 0,5-1-277,1-1 0,0 0 0,-1-1 1,1 0-1,-1-1 0,0 0 0,0-1 0,0-1 1,14-9-1,14-10-1648,41-35 1,-52 36 821,-18 14 575,1 1 0,16-11 1,-27 19 488,-1 1 0,0 0 0,1-1 0,-1 1 0,0 0 0,1 0 0,-1 0 0,0-1 0,1 1 0,-1 0 0,0 0 0,1 0 0,-1 0 0,0-1 0,1 1 1,-1 0-1,1 0 0,-1 0 0,0 0 0,1 0 0,-1 0 0,1 0 0,-1 0 0,0 0 0,1 1 0,-1-1 0,1 0 0,-1 0 0,0 0 0,1 0 0,-1 1 0,0-1 0,1 0 0,-1 0 0,1 1 1,0 15 806,-13 23 882,-11 13 1225,-47 78-1,25-50-1352,33-59-1274,7-13-239,0 0 0,1 0 1,0 0-1,0 0 0,-3 14 0,7-21-55,0 0 1,0-1-1,0 1 0,0-1 0,-1 1 1,1-1-1,0 1 0,1-1 0,-1 1 0,0-1 1,0 1-1,0 0 0,0-1 0,0 1 1,0-1-1,1 1 0,-1-1 0,0 1 1,0-1-1,1 1 0,-1-1 0,0 0 1,1 1-1,-1-1 0,0 1 0,1-1 1,-1 0-1,1 1 0,-1-1 0,1 0 1,-1 1-1,1-1 0,-1 0 0,1 0 1,-1 0-1,1 1 0,0-1 0,14 1-133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21 22685,'15'-6'1574,"31"-5"0,-41 10-1320,-1 0 1,1 0-1,0 1 0,0 0 1,0 0-1,-1 0 0,1 0 1,0 1-1,-1 0 0,1 0 1,6 2-1,-10-2-224,0-1-1,0 0 1,0 1 0,-1-1 0,1 1-1,0-1 1,0 1 0,-1 0 0,1-1-1,0 1 1,-1 0 0,1-1 0,-1 1 0,1 0-1,0 0 1,-1-1 0,0 1 0,1 0-1,-1 0 1,0 0 0,1 0 0,-1 0-1,0 0 1,0 0 0,0-1 0,1 3-1,-2-1-7,1 0 0,-1 0 0,1 1-1,-1-1 1,0 0 0,0 0 0,0 0-1,0 0 1,0 0 0,-2 3-1,-5 5-12,1-1 0,-1-1 0,-13 12-1,-43 31 62,-24 21 87,75-59-119,0 0 0,0 0-1,-20 31 1,32-42-35,-1 0 0,1 0 0,0 0 0,0 0 0,0 0 0,1 0 0,-1 0 0,0 0 0,1 0 0,-1 0 0,1 1 0,0-1 0,0 0 0,0 0 0,0 1 0,0 1 0,1-2 0,-1-1 0,1 0 0,-1 1 0,1-1-1,0 1 1,0-1 0,0 0 0,0 1 0,0-1-1,0 0 1,0 0 0,0 0 0,1 0 0,-1 0-1,0 0 1,1 0 0,-1-1 0,1 1-1,-1 0 1,0-1 0,1 1 0,0-1 0,1 1-1,16 3-37,0 0 0,0-2-1,0 0 1,0-1-1,1-1 1,-1-1-1,0 0 1,0-2-1,28-6 1,-11-2-63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1 712 17468,'0'1'42,"-1"25"1286,1-26-1307,0 1 1,0-1-1,1 0 0,-1 1 0,0-1 1,0 1-1,0-1 0,1 0 1,-1 1-1,0-1 0,0 0 0,1 0 1,-1 1-1,0-1 0,1 0 1,-1 1-1,0-1 0,1 0 0,-1 0 1,0 0-1,1 1 0,-1-1 1,1 0-1,15-4 262,-6-2-56,0 0 0,0-1 0,0 0 0,-1-1 0,15-16 0,41-53 218,-47 55-317,298-449 1863,-256 374-1460,-50 80-439,-18 31-10,-14 24 138,-21 47 614,4 1 0,-49 166 1,50-109-374,35-128-591,1 1 0,0 0 0,1 0 0,0 0 0,2 0 1,3 30-1,-3-43 49,-1-1 1,1 0 0,-1 0-1,1 0 1,0 1-1,0-1 1,0 0 0,0 0-1,0 0 1,0 0 0,1 0-1,-1-1 1,1 1-1,-1 0 1,1-1 0,-1 1-1,1-1 1,0 1-1,0-1 1,0 0 0,0 0-1,0 0 1,0 0 0,0 0-1,0 0 1,1 0-1,-1-1 1,0 1 0,5-1-1,-1 0-32,0 0 0,0 0-1,0-1 1,0 0 0,0 0-1,0-1 1,-1 0 0,1 0-1,0 0 1,6-4 0,38-25-778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 16492,'0'0'74,"-1"0"0,0 0 0,1-1 1,-1 1-1,1 0 0,-1 0 0,1 0 1,-1 0-1,0 0 0,1 0 0,-1 0 1,1 0-1,-1 0 0,0 0 0,1 0 1,-1 0-1,1 0 0,-1 0 0,1 1 1,-1-1-1,0 0 0,1 0 0,-1 1 1,1-1-1,-1 0 0,1 1 0,0-1 1,-1 0-1,1 1 0,-1-1 0,1 1 1,0-1-1,-1 1 0,1-1 0,-1 2 1,-16 20 85,15-19 78,-12 19 158,0-1 0,2 2 0,0 0 0,2 0 0,1 1-1,0 0 1,2 1 0,-5 28 0,11-50-374,1 1 1,-1 0-1,1 0 0,0 0 0,0 0 0,1 0 0,-1 0 0,1 0 1,0 0-1,0 0 0,0 0 0,0 0 0,3 4 0,-3-7-11,1 1 0,-1-1 0,0 1-1,1-1 1,-1 0 0,1 1 0,-1-1 0,1 0-1,0 0 1,-1 0 0,1 0 0,0-1 0,0 1-1,0 0 1,-1-1 0,1 1 0,0-1-1,0 0 1,0 1 0,0-1 0,0 0 0,0 0-1,0-1 1,0 1 0,0 0 0,0-1 0,0 1-1,3-2 1,5-1 27,0-1-1,0 0 1,0 0 0,0-1 0,-1-1-1,0 1 1,15-14 0,57-56 443,-68 62-376,23-23 754,-1-3 0,54-77 0,-101 145-317,1 0 1,1 1-1,-10 49 1,19-73-500,1-1 1,-1 1 0,1 0 0,0 0 0,0 0 0,0 0-1,1-1 1,0 1 0,0 0 0,1 0 0,-1-1 0,1 1-1,4 7 1,-3-9-99,-1-1 0,1 0 0,0 0 0,-1 0 0,1 0 0,1 0 0,-1 0 0,0-1-1,1 1 1,-1-1 0,1 0 0,0 0 0,0-1 0,0 1 0,0-1 0,0 0 0,0 0 0,0 0 0,5 0 0,4 1-85,0-2 0,-1 1 0,17-3 1,6-5-240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21028,'1'1'108,"-1"0"-1,0 0 0,1-1 0,-1 1 0,0 0 0,0 0 1,0 0-1,0-1 0,0 1 0,0 0 0,0 0 0,0 0 1,0-1-1,0 1 0,0 0 0,0 0 0,-1 0 0,0 1 1,1 0 72,-29 137 2121,-9 57-982,30-142-888,-2 90 0,10-133-362,1 0 0,-1 1-1,2-1 1,3 15 0,-5-25-61,0 1-1,1 0 1,-1-1 0,0 1 0,1-1 0,0 1-1,-1 0 1,1-1 0,0 1 0,0-1 0,0 0-1,0 1 1,0-1 0,0 0 0,0 0 0,0 1 0,0-1-1,1 0 1,-1 0 0,0 0 0,1 0 0,-1-1-1,1 1 1,-1 0 0,1-1 0,0 1 0,-1-1-1,1 1 1,-1-1 0,1 0 0,0 0 0,-1 1 0,1-1-1,0 0 1,-1-1 0,1 1 0,0 0 0,1-1-1,4-1 13,0-1 0,-1 0 0,1 0 0,-1-1-1,0 0 1,0 0 0,0 0 0,6-6 0,44-46 139,-39 37-97,7-8 6,-14 16-27,0 0 0,1 1-1,20-16 1,-30 25-38,0 0 0,-1 1 0,1-1 0,0 1 0,0-1 0,0 1 0,0-1 0,0 1 0,0 0 0,0-1 0,0 1 1,0 0-1,0 0 0,0-1 0,0 1 0,0 0 0,0 0 0,0 0 0,0 0 0,0 0 0,0 1 0,1-1 0,-1 1-2,0-1 1,0 1 0,-1 0-1,1 0 1,0-1 0,-1 1-1,1 0 1,0 0-1,-1 0 1,1 0 0,-1 0-1,1 0 1,-1 0-1,0 0 1,1 0 0,-1 0-1,0 2 1,2 7-4,-2 0 0,1 0 0,-3 18 1,2-15-5,-1-5-5,1-2 14,0 0 0,0 0 1,0 0-1,2 10 0,-2-15-3,0 0-1,1 0 0,-1 0 1,0-1-1,0 1 0,1 0 1,-1 0-1,0-1 0,1 1 1,-1 0-1,1-1 0,-1 1 1,1 0-1,-1-1 0,1 1 1,0-1-1,-1 1 0,1-1 1,0 1-1,-1-1 0,1 1 1,0-1-1,-1 0 0,1 1 1,0-1-1,0 0 0,0 1 1,-1-1-1,1 0 0,0 0 1,0 0-1,0 0 0,0 0 1,-1 0-1,1 0 1,0 0-1,0 0 0,0-1 1,-1 1-1,1 0 0,0 0 1,1-1-1,3-2-11,0 1 0,0-1-1,-1 0 1,1 0 0,-1-1 0,1 1 0,-1-1 0,5-6 0,-5 6-9,0 0 0,0 0 0,1 0 0,-1 0 0,1 1 1,0 0-1,7-4 0,-10 7 19,-1 0 0,0 0 0,1 0 0,-1 1 0,0-1 0,1 0 0,-1 1 0,0-1 0,1 1 0,-1-1 0,0 1 0,2 1 0,9 3-35,-5-4-24,0-1-1,-1 0 0,1-1 1,-1 1-1,1-1 1,-1-1-1,0 1 1,1-1-1,-1 0 0,0 0 1,0-1-1,0 0 1,7-5-1,9-6-392,-2 0 0,20-18 0,-39 30 423,27-23-561,-1-1 0,-1-2 0,-1-1-1,-1-1 1,-2 0 0,-2-2 0,0-1 0,21-51 0,-38 78 596,-1 0 1,1 0-1,-2 0 1,1 0-1,-1 0 1,0-1-1,1-6 1,-2 13 7,0-1 1,0 1-1,0-1 0,0 1 1,0 0-1,0-1 0,0 1 0,0-1 1,0 1-1,0 0 0,0-1 1,0 1-1,0-1 0,-1 1 1,1 0-1,0-1 0,0 1 1,0 0-1,-1-1 0,1 1 1,0 0-1,0-1 0,-1 1 1,1 0-1,0-1 0,-1 1 1,1 0-1,0 0 0,-1 0 1,1-1-1,0 1 0,-1 0 1,1 0-1,-1 0 0,1 0 1,0 0-1,-1-1 0,1 1 1,-1 0-1,1 0 0,0 0 1,-1 0-1,1 0 0,-1 0 1,1 1-1,0-1 0,-1 0 1,1 0-1,-1 0 0,1 0 1,0 0-1,-1 0 0,1 1 1,0-1-1,-1 0 0,1 0 1,0 1-1,-1-1 0,1 0 1,-1 1-1,-18 15 512,10-4-287,0 0-1,1 0 1,0 0-1,1 1 1,0 1-1,1-1 1,0 1-1,1 0 1,-5 27-1,5-12-95,2 1-1,0-1 1,4 59-1,2 34-1368,-4-114 523,-1-7 174,-5-14-119,-4-25 250,-4-15 533,8 32 353,2 0 0,0 0 0,1 0 0,1-1 0,0-30 0,3 49-406,0 0 1,0 0 0,0 0-1,1 0 1,0 0-1,0 0 1,-1 0-1,2 0 1,-1 0-1,0 1 1,0-1-1,1 0 1,0 1-1,-1-1 1,1 1-1,0 0 1,0-1-1,1 1 1,-1 0-1,0 0 1,1 1-1,-1-1 1,1 0-1,-1 1 1,1-1-1,0 1 1,0 0-1,-1 0 1,1 0-1,0 0 1,3 0-1,10-1-184,0 1-1,-1 0 1,1 1 0,29 3 0,-14-1-673,-22-2 610,-7 0 126,-1 0 0,1 0 0,0 0 0,-1 0 0,1 0 0,-1 0 0,1 1 0,0-1 0,-1 0 0,1 1 0,-1-1 0,1 1 0,1 1 0,-4-2-491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18052,'16'7'2456,"15"-5"-1527,18-2-401,7 0 1880,8 3-1808,5 0 80,-3 1-287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72 18652,'5'7'532,"-1"0"1,1 1-1,-1-1 0,-1 1 1,1 0-1,-1 0 0,2 9 1,11 62 1349,-9-37-729,7 32-2,24 110 433,-37-176-1543,1 0-1,1 0 1,0-1 0,0 1 0,0-1 0,1 1 0,0-1-1,0 0 1,9 10 0,-11-15-31,1 1 1,0-1-1,0 0 0,0 0 0,0 0 0,0 0 0,0 0 1,0-1-1,0 1 0,1-1 0,-1 0 0,1 0 0,-1 0 1,1 0-1,-1-1 0,1 0 0,-1 1 0,1-1 1,0 0-1,-1-1 0,1 1 0,-1-1 0,1 0 0,3-1 1,9-3 41,0 0 1,0-2 0,-1 0 0,0-1 0,28-19 0,66-60 318,-74 57-259,-20 18-136,0-1 0,-1 0-1,-1-1 1,20-27 0,-30 36-40,0 0 0,0 0 0,-1 0-1,0 0 1,0 0 0,0 0 0,-1 0 0,1-1 0,0-7-1,-2 9 8,0 0 0,0 1 0,-1-1 0,1 0-1,-1 0 1,0 1 0,0-1 0,0 1 0,0-1-1,-1 1 1,1-1 0,-1 1 0,0 0 0,0 0-1,-4-5 1,-2 0-1,-1-1-1,0 2 1,0-1 0,-1 1-1,0 1 1,0 0-1,-1 0 1,-12-5 0,-56-19-373</inkml:trace>
  <inkml:trace contextRef="#ctx0" brushRef="#br0" timeOffset="1">0 94 19628,'6'10'2145,"27"-10"-1209,19-5-296,25-3 984,6-2-167,13-6-321,5 0-280,-5 0-656,-6 2-344,-20 4-960,-18 2 1032,-28 10-256,-10 7-184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22021,'16'-5'1021,"63"-15"911,-72 19-1744,-1 0 0,0 0 1,1 1-1,-1-1 0,1 2 0,-1-1 1,0 1-1,1 0 0,10 3 0,-16-4-163,0 0-1,0 1 1,-1-1-1,1 1 0,0-1 1,0 1-1,0-1 1,-1 1-1,1 0 0,0-1 1,-1 1-1,1 0 1,-1-1-1,1 1 0,0 0 1,-1 0-1,0 0 1,1 0-1,-1 0 0,1-1 1,-1 1-1,0 0 1,0 0-1,0 0 0,1 0 1,-1 0-1,0 0 1,0 0-1,0 0 1,0 0-1,-1 0 0,1 0 1,0 0-1,0 0 1,-1 1-1,-1 3 5,0 1 1,0-1 0,-1 0-1,-4 8 1,6-11-19,-63 94 76,40-61-65,1 0-1,-23 47 1,43-75-19,1-1 1,0 0-1,0 1 0,0-1 0,1 1 1,-1 0-1,2-1 0,-1 1 0,1 11 1,0-16-3,0 0 0,1 1 1,-1-1-1,1 0 0,0 1 1,-1-1-1,1 0 0,0 0 1,0 0-1,1 0 0,-1 0 0,0 0 1,1 0-1,-1 0 0,1 0 1,-1-1-1,1 1 0,0 0 1,0-1-1,0 0 0,0 1 1,0-1-1,0 0 0,0 0 1,0 0-1,1 0 0,-1-1 0,0 1 1,0-1-1,4 1 0,4 0 2,0 0 0,0-1 0,-1-1 0,1 0 0,0 0 0,0-1 0,-1 0 0,1 0 0,-1-1 0,17-8 0,12-7 9,42-26 1,-65 35-9,28-17-1,-1-1 1,-1-3-1,-2-1 1,-1-1-1,57-65 1,-86 88-10,-7 7 2,0 0 1,0 0-1,0 0 1,0 0-1,-1 0 1,1 0-1,-1 0 1,1-1-1,-1 1 1,0-1-1,0 1 0,0-1 1,0 1-1,0-1 1,0-2-1,-1 5 3,0 0 0,0-1 0,0 1-1,0 0 1,0 0 0,0-1 0,0 1 0,0 0-1,0 0 1,0 0 0,-1-1 0,1 1 0,0 0-1,0 0 1,0 0 0,0 0 0,0-1 0,0 1-1,0 0 1,-1 0 0,1 0 0,0 0-1,0 0 1,0-1 0,0 1 0,-1 0 0,1 0-1,0 0 1,0 0 0,0 0 0,0 0 0,-1 0-1,1 0 1,0 0 0,0 0 0,0 0-1,-1-1 1,1 1 0,0 0 0,0 0 0,-1 1-1,1-1 1,0 0 0,0 0 0,0 0 0,-1 0-1,1 0 1,0 0 0,0 0 0,-1 0-1,-11 7-16,10-6 12,-7 5 3,1 0 1,0 1 0,0 0-1,0 0 1,1 1 0,0 0-1,0 0 1,-5 10 0,4-6 26,1 1 0,0 0 0,1 0 0,0 0 1,-5 20-1,10-30-12,1-1 1,-1 1-1,0 0 1,1 0-1,0 0 1,-1 0-1,1 0 1,0 0-1,1 0 1,-1-1-1,0 1 1,1 0-1,0 0 1,0 0-1,0 0 1,0-1-1,0 1 1,0 0-1,1-1 1,1 4-1,-1-5 5,0 1 0,0 0 0,1 0 0,-1-1 0,0 0-1,1 1 1,-1-1 0,1 0 0,-1 0 0,1 0 0,0-1 0,-1 1-1,1-1 1,0 1 0,-1-1 0,1 0 0,0 0 0,0 0 0,-1 0-1,1 0 1,5-2 0,8-2 34,0 0-1,0-2 1,-1 0-1,0 0 1,0-2 0,0 1-1,16-13 1,7-7 87,47-43-1,27-39-126,-136 170-552,21-53 458,-3 4-118,1 1 0,0-1 1,1 1-1,0 0 1,1 0-1,1 0 0,0 1 1,0 20-1,5-15-152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7 106 16692,'-1'3'196,"0"0"0,0 0 0,0 0 0,0 1 0,1-1 0,-1 0 0,1 0 0,0 0 0,0 0 0,0 1 0,0-1 0,1 0 0,-1 0 0,1 0 0,0 0 0,0 0-1,0 0 1,0 0 0,0 0 0,1 0 0,-1 0 0,1-1 0,0 1 0,0-1 0,0 1 0,0-1 0,0 0 0,1 1 0,-1-1 0,1 0 0,-1-1 0,1 1 0,0 0 0,0-1 0,0 1 0,-1-1 0,1 0 0,5 1 0,4 1 114,0 0 0,0-1 0,0-1 0,1 0 0,-1 0 0,0-1 0,0-1 0,24-3-1,-19 0-204,1 0 0,-1-1 0,0-1-1,0-1 1,0 0 0,-1-1 0,-1-1-1,1 0 1,-1-2 0,21-17 0,-33 24-115,1 1 0,-1-1 1,0 1-1,-1-1 0,1 0 0,0 0 1,-1 0-1,0-1 0,0 1 1,-1 0-1,1-1 0,-1 1 0,0-1 1,1-5-1,-2 8-8,0 1 1,0-1 0,0 0-1,0 0 1,0 0-1,-1 1 1,1-1 0,-1 0-1,1 0 1,-1 1-1,1-1 1,-1 0-1,0 1 1,0-1 0,0 1-1,-1-3 1,0 3-7,0-1-1,0 1 1,0-1 0,0 1 0,0 0-1,0-1 1,0 1 0,-1 0 0,1 0 0,0 1-1,0-1 1,-1 0 0,1 1 0,-1-1-1,-2 1 1,-3 0-28,0 0 0,0 0 0,0 1 0,1 0 0,-1 1 0,0 0 0,0 0 0,1 0 0,0 1 0,-1 0 0,1 1 0,0-1 0,0 1-1,1 1 1,-1-1 0,1 1 0,0 0 0,-5 7 0,-2 0 5,2 1 0,-1 1 0,2 0 1,0 0-1,1 1 0,0 0 0,-7 19 0,12-24 33,0 0-1,1 1 1,0 0 0,0 0-1,1 0 1,1 0 0,0 0-1,1 20 1,0-27 11,0 0 0,1 0 0,-1 0 0,1-1 1,0 1-1,0 0 0,1-1 0,-1 1 0,1-1 0,-1 1 0,1-1 1,0 0-1,0 0 0,1 0 0,-1 0 0,1 0 0,-1 0 0,1 0 0,0-1 1,0 0-1,0 1 0,0-1 0,1 0 0,-1-1 0,1 1 0,-1-1 1,1 1-1,6 1 0,-2-2 3,1 0 0,0-1 1,-1 0-1,1 0 0,0-1 0,0 0 1,-1 0-1,1-1 0,-1 0 0,1-1 1,-1 0-1,0 0 0,0-1 0,0 0 1,12-8-1,9-7 65,-1-2 0,39-36 0,52-71 194,-92 96-194,-11 19 35,-16 13-99,0 0 1,0 0-1,0 0 1,0 0-1,1 1 1,-1-1-1,0 0 1,0 0-1,0 0 1,0 0-1,1 0 1,-1 0-1,0 0 1,0 0-1,0 1 0,0-1 1,0 0-1,1 0 1,-1 0-1,0 0 1,0 0-1,0 1 1,0-1-1,0 0 1,0 0-1,0 0 1,0 0-1,0 1 1,0-1-1,0 0 1,1 0-1,-1 0 1,0 1-1,0-1 1,0 0-1,0 0 0,-1 0 1,1 1-1,0-1 1,0 0-1,0 0 1,0 0-1,0 0 1,0 1-1,-9 34 85,7-29-66,1-4-14,-7 23 151,0 0 1,2 0 0,1 0 0,-2 35 0,7-57-138,-1-1 1,1 1 0,1-1 0,-1 1 0,0-1 0,0 1 0,1-1 0,0 0 0,-1 1 0,1-1 0,0 0 0,0 0 0,0 1 0,1-1 0,-1 0 0,3 3-1,-3-4 1,1 0-1,0 1 0,-1-1 0,1 0 0,0 0 0,0 0 0,0 0 0,0 0 0,0-1 0,0 1 0,0-1 0,0 1 0,0-1 0,0 0 0,3 1 0,6-2 19,0 0 0,-1-1 0,1 0-1,-1-1 1,0 0 0,12-4 0,81-40 36,-76 33-88,0 1-1,0 2 0,48-13 0,-71 22 6,1 1 0,-1 1-1,1-1 1,0 1 0,-1 0 0,1 0 0,0 0 0,5 1 0,-9 0 7,1-1 0,-1 1 1,1-1-1,-1 1 0,0 0 0,0 0 1,1-1-1,-1 1 0,0 0 0,0 0 1,0 0-1,0 0 0,0 1 0,0-1 1,0 0-1,0 0 0,0 1 0,0-1 1,-1 0-1,1 1 0,-1-1 0,1 1 0,-1-1 1,1 1-1,-1-1 0,0 2 0,2 12-3,-1-10 11,-1-1 1,1 1-1,0-1 0,0 1 0,1-1 1,1 6-1,-2-9-3,-1 0-1,1 0 1,0 0 0,-1-1 0,1 1 0,0 0 0,0 0-1,0 0 1,0-1 0,0 1 0,0 0 0,0-1 0,0 1-1,0-1 1,0 1 0,0-1 0,0 1 0,0-1 0,0 0-1,0 0 1,0 1 0,1-1 0,-1 0 0,0 0 0,0 0-1,0 0 1,0 0 0,1-1 0,0 1 0,11-4 1,-1 0-1,0-1 1,-1 0 0,1-1 0,-1 0-1,-1-1 1,1 0 0,14-13 0,26-17-279,-26 25-69,-16 13-136,-9 0 441,1-1 0,-1 1 0,0-1 0,0 1-1,0 0 1,0-1 0,0 1 0,0-1-1,0 1 1,0 0 0,0-1 0,0 1 0,0-1-1,0 1 1,0-1 0,0 1 0,-1 0-1,1-1 1,0 1 0,-1 0 0,0 2-87,0-1 1,-1 1 0,1 0-1,-1-1 1,1 0-1,-1 1 1,0-1 0,0 0-1,0 0 1,0 0-1,0 0 1,-1 0 0,1 0-1,-6 2 1,-7 0-327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23077,'4'-6'1600,"8"6"-1720,2 3-360,9 5 840,7 1-224,8 7-272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47 170 18292,'2'11'856,"-1"-9"-389,-1 1 1,1 0 0,-1 0-1,1-1 1,0 1-1,0 0 1,1-1 0,-1 1-1,2 2 1,-2-4-336,0-1 0,0 1 0,0-1 0,0 1 0,0-1 0,0 1 0,0-1 0,0 0 0,0 1 0,0-1 0,1 0 0,-1 0 0,0 0 0,0 0 0,0 0 0,0 0 0,0 0 0,0 0 0,0 0 0,1-1 0,-1 1 0,0 0 0,0-1 0,0 1 0,0-1 0,0 1 1,0-1-1,1 0 0,6-4-19,1 0 0,-1-1 0,0 0 0,0 0 0,0-1 0,-1 0 0,0 0 1,-1-1-1,0 1 0,0-1 0,0-1 0,-1 1 0,0-1 0,-1 0 0,0 0 1,5-19-1,-8 26-121,-1 0-1,1 0 1,-1-1 0,0 1 0,0 0 0,0 0 0,0-1 0,0 1 0,0 0 0,0 0-1,-1-1 1,0 1 0,1 0 0,-1 0 0,0 0 0,0 0 0,0 0 0,0 0 0,0 0 0,0 0-1,-1 0 1,1 0 0,-1 1 0,1-1 0,-1 1 0,-2-2 0,1 1-12,1 1 1,-1-1 0,0 1 0,0 0-1,-1 0 1,1 1 0,0-1-1,0 1 1,0-1 0,0 1 0,-1 0-1,1 0 1,0 0 0,0 1-1,0-1 1,0 1 0,-1 0-1,-4 1 1,0 2-15,1 0 0,-1 0 0,1 1 0,-1 0 0,1 0 0,0 0 0,1 1 0,0 0 0,0 1 0,0-1 0,0 1 0,1 0 0,1 1 0,-1-1 0,1 1 0,0 0 0,1 0 0,-1 0 0,2 0 1,-3 9-1,4-10 20,-1-1 0,1 1 0,1 0 0,-1-1 0,1 1 0,0 0 0,1 0 1,-1-1-1,2 1 0,-1 0 0,4 11 0,-3-13 9,0-1 0,1 1 0,-1-1 0,1 0-1,0 0 1,0 0 0,1 0 0,-1 0 0,1-1 0,-1 1 0,1-1 0,0 0 0,1 0-1,-1 0 1,0-1 0,1 0 0,4 2 0,0-1-11,-1 0 1,0-1-1,1 0 0,-1 0 1,1-1-1,-1 0 0,1-1 0,0 0 1,10-1-1,-4-1-18,0-1 0,0 0 0,0-1 0,23-9 0,2-6-9,-1-1 0,56-39 0,-38 25 167,-56 34-114,-1 0-1,0-1 1,1 1-1,-1 0 1,1 0 0,-1 0-1,0 0 1,1-1 0,-1 1-1,0 0 1,1 0 0,-1 0-1,1 0 1,-1 0 0,1 0-1,-1 0 1,0 0-1,1 0 1,-1 0 0,1 0-1,-1 0 1,0 0 0,1 1-1,-1-1 1,1 0 0,-1 0-1,0 0 1,1 0-1,0 1 1,-1 11 171,-12 20 23,10-29-162,1 0-24,-3 5 38,1 0 0,0-1 1,0 1-1,-2 15 1,5-22-52,0 0 0,0 0 0,-1 0 1,1 0-1,0 0 0,0 0 0,0 0 0,0 0 1,1 0-1,-1 0 0,0 0 0,0 0 0,1 0 1,-1 0-1,0 0 0,1 0 0,-1 0 0,1 0 1,-1-1-1,1 1 0,0 0 0,-1 0 1,1 0-1,0-1 0,0 1 0,-1 0 0,1-1 1,0 1-1,0-1 0,0 1 0,0-1 0,0 1 1,0-1-1,0 0 0,0 1 0,0-1 0,0 0 1,0 0-1,0 0 0,0 1 0,0-1 1,0 0-1,0-1 0,0 1 0,0 0 0,0 0 1,0 0-1,0 0 0,1-1 0,16-3-57,33-10 0,-32 8-94,33-6 0,-46 11 103,0 0 0,0 1 0,0 0 0,0 0 1,0 0-1,0 1 0,0 0 0,0 0 0,11 4 0,-15-4 25,1 1 0,0-1-1,-1 1 1,1-1 0,-1 1 0,1 0 0,-1 0 0,0 0 0,0 1 0,0-1 0,0 0 0,0 1 0,-1 0 0,3 3 0,-2-2 30,0 0 0,1-1 0,-1 0 0,1 1 0,0-1 0,3 3 0,-4-5-3,0 0 0,0 0 1,0 0-1,0 0 0,0 0 0,0-1 1,0 1-1,0-1 0,0 0 0,0 1 0,1-1 1,-1 0-1,0 0 0,0 0 0,0-1 1,0 1-1,3-1 0,39-12 22,-33 9-39,29-10-60,-19 5-84,0 2 0,1 0 0,0 1 0,0 2 0,43-5 0,-62 9 113,0 1 0,0-1-1,0 0 1,0 1 0,0 0-1,0 0 1,0 0 0,0 0 0,0 0-1,-1 0 1,1 1 0,0-1-1,-1 1 1,1 0 0,-1 0 0,4 3-1,-5-4 0,0 1 0,0-1 0,0 1 0,0-1-1,0 1 1,-1-1 0,1 1 0,0-1 0,-1 1 0,1 0 0,-1 0-1,1-1 1,-1 1 0,0 0 0,0 0 0,0-1 0,0 1 0,0 0-1,0 0 1,0-1 0,0 1 0,-1 0 0,1 0 0,-1-1-1,0 1 1,1-1 0,-1 1 0,0 0 0,-2 2 0,3-3 24,-1 0 0,0 0 0,0 0 1,0 0-1,0 0 0,0 0 0,0 0 0,0 0 1,-1-1-1,1 1 0,-2 1 0,-18 3-196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17812,'-1'0'53,"1"0"0,0 0 0,0 0 0,0-1 0,0 1 0,0 0-1,0 0 1,0 0 0,0 0 0,-1 0 0,1 0 0,0 0 0,0 0 0,0 0 0,0 0 0,0 0 0,0 0 0,-1 0 0,1 0 0,0 0 0,0 0 0,0 0 0,0 0 0,0 0 0,0 0-1,0 0 1,-1 0 0,1 0 0,0 0 0,0 0 0,0 0 0,0 1 0,0-1 0,0 0 0,0 0 0,0 0 0,-1 0 0,1 0 0,0 0 0,0 0 0,0 0 0,0 0 0,0 1 0,0-1 0,0 0-1,0 0 1,0 0 0,0 0 0,0 0 0,-6 13 1354,-4 23 62,7-25-419,-2 8-217,-27 119 2416,29-125-3109,2 0 1,0 0-1,0 1 0,1-1 0,1 0 0,0 1 1,1-1-1,4 17 0,-5-27-128,0 0 1,1 0-1,-1 0 1,1 0-1,-1-1 1,1 1-1,0 0 1,0-1-1,0 1 1,0-1-1,1 1 1,-1-1-1,1 0 1,-1 0-1,1 0 0,0-1 1,0 1-1,0 0 1,0-1-1,0 0 1,0 0-1,0 0 1,0 0-1,0 0 1,1-1-1,-1 0 1,0 1-1,0-1 1,1 0-1,3-1 0,7 0 2,-1-1-1,0 0 0,0-1 0,0-1 0,0 0 1,13-6-1,76-43 91,-6 3-86,-94 49-20,1 0 0,-1 0-1,1 0 1,-1 0-1,1 0 1,-1 0-1,1 1 1,0-1 0,-1 1-1,1 0 1,0 0-1,-1 0 1,1 0-1,3 1 1,-6-1-1,1 0 1,-1 1-1,1-1 0,-1 0 0,1 1 1,-1-1-1,1 0 0,-1 1 1,1-1-1,-1 1 0,0-1 1,1 1-1,-1-1 0,0 1 0,1-1 1,-1 1-1,0-1 0,0 1 1,0 0-1,1-1 0,-1 1 0,0 0 1,-3 24-137,-21 34-539,17-46 66,1 1 1,1-1 0,0 1-1,1 0 1,-3 19 0,7-32 524,0 0-1,0 0 1,0 0 0,-1 0 0,1 0 0,1 0-1,-1 0 1,0 0 0,0 0 0,0 0 0,0 0-1,1 0 1,-1 0 0,0 0 0,1-1 0,-1 1 0,1 0-1,-1 0 1,1 0 0,-1-1 0,1 1 0,0 0-1,0 0 1,0 0 20,1-1 0,-1 1 0,0-1 0,0 0-1,0 0 1,0 0 0,0 1 0,0-1 0,1 0 0,-1 0-1,0 0 1,0-1 0,0 1 0,0 0 0,0 0 0,1-1 0,-1 1-1,0 0 1,0-1 0,0 0 0,1 0 0,22-15-1058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35 17276,'2'-11'3080,"-15"27"-1300,-16 30 227,15-22-996,-18 48 0,28-61-814,1 0 1,0 0-1,0 0 0,1 0 0,1 1 1,-1 22-1,2-32-157,0 0-1,0 0 1,1-1 0,-1 1 0,0 0-1,1-1 1,-1 1 0,1 0-1,-1-1 1,1 1 0,0-1 0,-1 1-1,1-1 1,0 1 0,0-1-1,0 1 1,2 1 0,-2-3-14,0 1 0,0 0 0,1-1 0,-1 1 0,0-1 0,0 1 0,0-1 0,1 0 0,-1 1 0,0-1 0,0 0 0,1 0 0,-1 0 0,0 0 0,1 0 0,-1 0 0,0 0 0,2-1 1,1 0 18,0-1 1,1 1 0,-1-1 0,0 0-1,0 0 1,0-1 0,0 1 0,0-1 0,-1 0-1,1 0 1,3-4 0,3-6-9,-1 0 1,-1 0-1,0-1 1,-1 0-1,0-1 1,-1 0-1,-1 0 0,0 0 1,-1 0-1,-1-1 1,0 1-1,-1-1 1,0-27-1,-8 7-168,-3 20-217,9 16 315,0 0 1,-1 0 0,1-1 0,-1 1 0,1 0-1,0 0 1,-1-1 0,1 1 0,-1 0 0,1 0-1,-1 0 1,1 0 0,-1 0 0,1 0 0,-1 0-1,1 0 1,-1 0 0,1 0 0,-1 0 0,1 0-1,0 0 1,-1 0 0,1 0 0,-1 0 0,1 1-1,-1-1 1,1 0 0,-1 0 0,1 1 0,-1-1-1,1 1-43,-1-1 0,0 1 0,1-1 0,-1 1 0,1 0 0,-1-1-1,1 1 1,-1 0 0,1-1 0,0 1 0,-1 0 0,1 0 0,0-1 0,-1 1-1,1 0 1,0 0 0,0 0 0,0-1 0,0 1 0,0 0 0,0 0-1,0 0 1,0-1 0,0 1 0,0 0 0,0 0 0,0 0 0,1-1 0,-1 1-1,0 0 1,1 1 0,0 0-29,0 0-1,0 0 1,0 0 0,0 0-1,1 0 1,-1 0-1,0-1 1,1 1 0,0 0-1,2 1 1,11 6-718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19852,'-11'21'1890,"-21"30"-1,-3 6 240,17-24-1504,2 0 0,2 0 0,0 1-1,3 1 1,-15 71 0,25-99-557,0 0 0,1 0 0,0 0-1,0 0 1,1 0 0,1 9 0,-2-15-65,1 0 0,-1 1 0,0-1 1,1 0-1,-1 0 0,1 1 0,-1-1 0,1 0 0,-1 0 0,1 0 1,0 0-1,0 1 0,0-1 0,0 0 0,-1-1 0,1 1 0,1 0 1,-1 0-1,0 0 0,0 0 0,0-1 0,0 1 0,0-1 0,1 1 0,-1-1 1,0 1-1,0-1 0,1 0 0,-1 1 0,0-1 0,1 0 0,-1 0 1,0 0-1,1 0 0,-1 0 0,0 0 0,1-1 0,1 0 0,3 0-43,0-1 0,0-1 0,-1 1 0,1-1-1,-1 0 1,1 0 0,8-8 0,35-33-363,-27 23 146,-3 3 7,-10 9-84,0 0 0,21-14 0,-30 23 324,0 1 1,0-1-1,0 0 1,0 0-1,0 0 1,0 0 0,0 1-1,0-1 1,0 0-1,0 0 1,-1 0-1,1 1 1,0-1-1,0 0 1,0 0 0,0 0-1,0 1 1,1-1-1,-1 0 1,0 0-1,0 0 1,0 1-1,0-1 1,0 0 0,0 0-1,0 0 1,0 0-1,0 1 1,0-1-1,1 0 1,-1 0-1,0 0 1,0 0 0,0 0-1,0 1 1,0-1-1,1 0 1,-1 0-1,0 0 1,0 0-1,0 0 1,0 0 0,1 0-1,-1 0 1,0 0-1,0 0 1,0 0-1,1 0 1,-1 0-1,0 0 1,0 0 0,0 0-1,1 0 1,-1 0-1,0 0 1,0 0-1,0 0 1,0 0-1,1 0 1,-1 0 0,0 0-1,0 0 1,0 0-1,1 0 1,-1-1-1,0 1 1,0 0-1,0 0 1,-4 15-112,3-14 96,-11 28-154,7-17 184,0-1 0,1 0-1,-3 15 1,7-25 3,0-1-1,-1 1 1,1 0 0,0 0 0,0 0-1,0 0 1,0 0 0,0 0-1,0 0 1,0 0 0,0 0-1,0 0 1,0 0 0,1 0 0,-1 0-1,0 0 1,1 0 0,-1 0-1,1 0 1,-1 0 0,1-1-1,-1 1 1,1 0 0,0 0-1,-1-1 1,1 1 0,0 0 0,1 0-1,0 0 6,0 0 0,0-1 0,0 1 0,0-1 0,0 1-1,0-1 1,0 0 0,0 0 0,0 0 0,0 0 0,0 0 0,4-1 0,6-2 25,0-1 0,-1 1 1,16-9-1,30-17 1,-30 15-81,33-13 0,-59 27 43,0-1 0,0 1 0,0-1 0,0 1 0,1 0 0,-1 0 0,0 0 0,0 0 0,0 0 1,0 0-1,0 0 0,0 0 0,0 0 0,0 0 0,0 0 0,0 1 0,0-1 0,0 0 0,0 1 0,0-1 0,0 1 0,0-1 0,0 1 0,0-1 1,0 1-1,0 0 0,0 0 0,-1-1 0,2 2 0,-1-1 3,0 0 0,-1 0 0,1 0 0,0-1 0,0 1 1,0 0-1,0-1 0,0 1 0,0 0 0,0-1 0,0 0 0,0 1 0,0-1 0,0 1 0,0-1 1,0 0-1,1 0 0,-1 0 0,0 0 0,0 0 0,0 0 0,0 0 0,0 0 0,2 0 1,2-2-12,0 0 1,0 0 0,-1 0 0,1-1 0,-1 0-1,1 0 1,-1 0 0,0 0 0,0 0 0,-1-1-1,1 0 1,-1 0 0,0 0 0,0 0-1,0 0 1,0-1 0,-1 1 0,1-1 0,-1 0-1,0 1 1,-1-1 0,2-6 0,-3 11-3,0-1 0,0 1 1,0-1-1,0 1 0,1-1 1,-1 1-1,0 0 0,0-1 1,0 1-1,-1-1 0,1 1 1,0-1-1,0 1 0,0 0 0,0-1 1,0 1-1,0-1 0,-1 1 1,1 0-1,0-1 0,0 1 1,0 0-1,-1-1 0,1 1 1,0 0-1,-1-1 0,1 1 1,0 0-1,-1 0 0,1-1 0,0 1 1,-1 0-1,1 0 0,0 0 1,-1-1-1,1 1 0,-1 0 1,1 0-1,0 0 0,-1 0 1,1 0-1,-1 0 0,1 0 0,-1 0 1,1 0-1,0 0 0,-1 0 1,1 0-1,-1 0 0,1 0 1,0 0-1,-1 1 0,1-1 1,-1 0-1,1 0 0,0 0 0,-1 1 1,1-1-1,0 0 0,-1 0 1,1 1-1,0-1 0,-1 1 1,-1 0-36,-1 1 1,1 0 0,-1-1 0,1 1-1,0 1 1,-1-1 0,1 0 0,-2 3-1,3-4 34,1 1 0,-1-1 0,0 1 0,1-1 0,-1 1 0,1-1 0,-1 1 0,1-1 0,0 1 0,0-1 0,0 1-1,0-1 1,0 1 0,0-1 0,0 1 0,0 0 0,0-1 0,1 1 0,0 2 0,0-2 9,1 1-1,-1-1 1,1 0-1,-1 0 1,1 0 0,0 0-1,0 0 1,0 0 0,0 0-1,4 2 1,6 3 30,0-1 0,0 0-1,24 7 1,-24-9-42,27 12 49,54 17 39,-82-30-14,1 0 0,-1-1 0,1 0 0,-1-1-1,1 0 1,13-1 0,-22-1-22,0 0 0,0 1 1,0-1-1,0 0 0,0 0 0,0-1 0,0 1 0,0-1 0,-1 1 1,1-1-1,-1 0 0,1 0 0,-1 0 0,1-1 0,-1 1 0,0 0 1,0-1-1,0 1 0,-1-1 0,1 0 0,1-3 0,4-8 120,-1 0 0,-1 0-1,4-18 1,-4 15-97,12-36 119,-15 44-175,-2 9-9,4 10-9,0-5 7,1 0-1,0 0 1,0 0 0,0 0 0,0-1 0,1 0-1,0 0 1,0 0 0,0-1 0,0 0-1,0 0 1,1-1 0,0 1 0,-1-1 0,1-1-1,7 2 1,14 1-2,-1-1-1,46 0 1,165 1-516,-235-4 416,42-1-2469,-43 1 2434,1 0 1,-1-1 0,1 1-1,-1 0 1,1-1-1,-1 0 1,1 0-1,-1 1 1,0-2-1,1 1 1,-1 0 0,0 0-1,0-1 1,2-1-1,-1-6-835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21637,'0'3'1536,"18"-4"-1800,7-11 184,6-1 992,5 2-696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19756,'-7'70'5673,"-20"67"-3189,-2 11-1572,28-141-851,0 1 1,0 0-1,1 1 1,0-1-1,0 0 1,2 8-1,-2-14-38,1 0 0,-1 0-1,1-1 1,-1 1-1,1 0 1,0 0 0,0 0-1,0-1 1,0 1-1,0 0 1,0-1-1,0 1 1,1-1 0,-1 1-1,1-1 1,-1 0-1,1 1 1,-1-1 0,1 0-1,0 0 1,0 0-1,-1-1 1,1 1 0,0 0-1,0-1 1,0 1-1,0-1 1,0 1-1,3-1 1,3 1 37,1-1 0,0-1 0,0 0 0,0 0-1,0 0 1,-1-1 0,1-1 0,-1 1 0,10-5 0,10-6 119,34-21 1,-24 11-42,41-32 1,-64 43-356,0-1 1,-1 0-1,-1-1 1,0 0 0,13-20-1,-23 30 130,0 0-1,-1 0 0,0-1 1,0 1-1,-1 0 1,1-1-1,-1 1 1,0-1-1,0 0 1,0 1-1,0-1 1,-1 0-1,0 0 1,0 1-1,0-1 1,-1 0-1,0 0 1,-2-7-1,-7-13-512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18044,'7'28'2144,"10"-4"-1408,6-5-672,7-4 913,12-5-1001,2-5-360,9-5 272,6-5-337,5-3-279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349 372 23477,'-77'6'2849,"61"-6"-2534,-1 1-1,1 1 0,0 0 1,0 1-1,-21 7 1,25-6-250,1 2 1,0-1 0,1 1 0,-1 1-1,1 0 1,1 1 0,-1-1 0,1 2-1,1-1 1,-12 15 0,17-19-67,-1 1 1,1-1-1,0 1 1,0 0-1,0 0 1,1 0-1,-1 1 0,1-1 1,1 1-1,-1-1 1,1 1-1,0-1 1,0 1-1,0 0 1,1 0-1,0-1 1,0 1-1,1 0 0,-1-1 1,1 1-1,1 0 1,-1-1-1,1 1 1,2 6-1,-2-9 0,0 1-1,0-1 0,0 0 1,0 0-1,1 0 1,-1 0-1,1 0 0,0 0 1,0 0-1,0-1 1,0 1-1,0-1 0,1 0 1,-1 0-1,1 0 1,4 1-1,-2-1 1,0-1 1,0 0-1,0 0 1,0 0-1,0-1 0,0 1 1,0-1-1,0-1 0,10-1 1,1-2 18,-1 0 0,1-2 0,-1 0 0,0 0 0,0-2 0,20-12 1,-12 5 76,0-2 0,-2-1 0,0 0 0,-1-2 0,-1 0 1,-1-1-1,0-2 0,29-46 0,-40 54-87,0 0 1,-1 0-1,-1-1 1,-1 0-1,0 0 0,0 0 1,1-20-1,-4 24-117,-2 0-1,0 0 0,0-1 1,-1 1-1,0 0 1,-1 0-1,-1 1 1,1-1-1,-2 0 1,-9-20-1,9 23-68,-1 1 0,0-1 0,0 1 0,-1 0-1,0 1 1,-1-1 0,0 1 0,0 0 0,0 1 0,-1 0 0,-9-6-1,-4 2-571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3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94 18652,'-25'9'816,"0"2"1,1 1-1,0 0 0,1 2 1,0 1-1,-27 23 1,50-38-806,-19 22 590,19-22-587,0 0 0,-1 1 1,1-1-1,0 1 0,0-1 0,-1 1 0,1-1 0,0 1 0,0-1 1,0 1-1,0-1 0,0 1 0,0-1 0,0 1 0,0-1 0,0 1 0,0-1 1,0 1-1,0-1 0,0 1 0,0-1 0,1 1 0,-1-1 0,0 1 1,0-1-1,0 1 0,1-1 0,-1 1 0,0-1 0,1 1 0,-1-1 0,0 0 1,1 1-1,-1-1 0,1 0 0,-1 1 0,0-1 0,1 0 0,-1 1 0,1-1 1,-1 0-1,1 0 0,-1 0 0,1 0 0,-1 1 0,1-1 0,-1 0 1,1 0-1,-1 0 0,1 0 0,-1 0 0,1 0 0,7 1 43,0 0-1,0-1 1,1 0 0,-1 0-1,0-1 1,9-1 0,53-15 70,-41 10-80,28-8 17,-15 4-26,0 1-1,63-6 0,-99 16-32,0-1-1,0 1 1,0 1 0,-1-1 0,1 1-1,10 3 1,-14-4 2,0 1 0,0 0 0,0 0 1,0 0-1,-1 0 0,1 0 0,0 0 0,-1 0 1,1 0-1,-1 1 0,1-1 0,-1 1 0,0-1 1,0 1-1,0-1 0,0 1 0,0 0 0,0 0 0,0-1 1,0 1-1,0 0 0,-1 0 0,1 3 0,0-2 23,-1 1 1,1-1-1,0 1 0,0-1 0,0 0 0,0 1 0,1-1 0,-1 0 0,4 5 0,-4-7-23,1 0 1,-1 0-1,1 0 0,-1 0 1,1 0-1,-1 0 0,1-1 1,0 1-1,-1-1 0,1 1 0,0-1 1,-1 1-1,1-1 0,0 0 1,0 0-1,-1 0 0,1 0 1,0 0-1,0 0 0,-1-1 0,4 0 1,13-3-599,0-1 1,-1-1-1,1-1 0,18-9 1,28-12-369,-22 15 206</inkml:trace>
  <inkml:trace contextRef="#ctx0" brushRef="#br0" timeOffset="1">1042 1 21813,'-32'10'1693,"15"-5"-1045,0 1 0,1 0 0,0 1 0,0 0 0,-26 18 0,41-25-612,1 1 0,-1-1 0,0 1 0,0 0 0,0 0 1,1-1-1,-1 1 0,0 0 0,1 0 0,-1 0 0,0 0 0,1 0 0,-1 0 0,1 0 1,0 0-1,-1 0 0,1 0 0,0 0 0,-1 0 0,1 0 0,0 0 0,0 0 0,0 1 1,1 0-35,-1 0 1,1-1-1,-1 1 1,1-1-1,0 1 1,0-1-1,-1 0 1,1 1-1,0-1 1,0 0-1,0 0 1,1 1-1,1 1 1,6 3-222,1 0 0,0 0 0,17 8 0,-15-8 77,1 0-44,2 1-61,-1 0 0,0 2 0,0-1 0,-1 2 1,17 14-1,-29-24 248,-1 0 0,1 1 1,-1-1-1,1 1 0,-1 0 0,1-1 0,-1 1 1,1 0-1,-1-1 0,0 1 0,1 0 1,-1-1-1,0 1 0,1 0 0,-1-1 1,0 1-1,0 0 0,0 0 0,0 0 1,1-1-1,-1 1 0,0 0 0,-1 0 1,1-1-1,0 1 0,0 0 0,0 0 1,0-1-1,0 1 0,-1 0 0,1 0 0,0-1 1,-1 1-1,1 0 0,-1-1 0,1 1 1,-1 0-1,1-1 0,-1 1 0,1-1 1,-1 1-1,1-1 0,-1 1 0,0-1 1,1 1-1,-1-1 0,0 0 0,1 1 1,-1-1-1,0 0 0,-1 1 0,-5 2 100,0-1 0,-1 1 0,-15 2-1,17-4-59,-22 5-141,0-2 1,0 0-1,-1-2 1,-38-2-1,65 0 68,0 0 0,0 0 0,1 0-1,-1 0 1,0-1 0,0 1 0,1-1-1,-1 1 1,0-1 0,1 0-1,-1 1 1,0-1 0,1 0 0,-3-2-1,5-3-371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 22733,'-1'0'74,"1"-1"1,-1 1-1,1 0 0,-1 0 1,0-1-1,0 1 0,1 0 1,-1 0-1,0 0 0,1 0 1,-1-1-1,0 1 0,0 0 1,1 0-1,-1 1 0,0-1 1,1 0-1,-1 0 0,0 0 1,0 0-1,1 1 1,-1-1-1,0 0 0,1 0 1,-1 1-1,1-1 0,-1 1 1,0 0-1,-21 13 226,9-3 195,0 0-1,0 1 0,-17 22 1,26-29-440,0 0 0,0 1 0,1-1 1,0 1-1,0-1 0,0 1 1,1 0-1,0 0 0,0 0 0,0 0 1,1 0-1,0 1 0,-1 7 1,2-12-43,1 0 1,-1-1 0,0 1-1,1 0 1,-1 0-1,1 0 1,0 0 0,-1-1-1,1 1 1,0 0 0,0-1-1,0 1 1,0-1 0,1 1-1,-1-1 1,0 1 0,1-1-1,-1 0 1,1 1 0,-1-1-1,1 0 1,-1 0-1,1 0 1,0-1 0,0 1-1,-1 0 1,1-1 0,0 1-1,0-1 1,0 1 0,0-1-1,0 0 1,0 0 0,3 0-1,6 1 3,0-2 1,0 1-1,-1-1 0,20-5 0,3-3 7,-1-2 0,0-2-1,0-1 1,33-20-1,44-19 3,-93 50-26,-16 3 1,0 0 0,0 0 1,0 0-1,0 0 0,1 0 0,-1 0 1,0 0-1,0 0 0,0 1 0,1-1 1,-1 0-1,0 0 0,0 0 0,0 0 1,0 0-1,0 1 0,0-1 1,1 0-1,-1 0 0,0 0 0,0 0 1,0 1-1,0-1 0,0 0 0,0 0 1,0 0-1,0 1 0,0-1 0,0 0 1,0 0-1,0 0 0,0 1 0,0-1 1,0 0-1,0 0 0,0 1 0,-11 23 35,5-12-17,5-10-14,0 0 1,0 0-1,0 0 0,0 0 0,0 0 0,1 0 1,-1 1-1,1-1 0,0 0 0,0 0 1,0 1-1,0-1 0,0 0 0,0 0 1,0 0-1,1 1 0,-1-1 0,1 0 0,0 0 1,1 4-1,0-4 1,0 0-1,0 0 1,0-1 0,0 1 0,0-1-1,0 1 1,0-1 0,0 1-1,1-1 1,-1 0 0,1 0 0,-1 0-1,1-1 1,-1 1 0,1 0 0,-1-1-1,1 0 1,3 0 0,13 2-24,1-2 0,0 0 1,0-1-1,20-4 0,79-21-180,-1 1-162,-117 25 353,1-1-1,0 1 1,0 0-1,-1-1 1,1 1-1,0 0 1,0 0-1,-1 0 1,1 0-1,0 1 0,3 0 1,-5 0 7,1-1 1,-1 1-1,0 0 0,1 0 0,-1 0 1,0-1-1,0 1 0,0 0 1,1 0-1,-1 0 0,0 0 0,0-1 1,0 1-1,-1 0 0,1 0 1,0 0-1,0 0 0,0-1 1,0 1-1,-1 0 0,1 0 0,-1 0 1,1 0 3,0 0 1,0 0 0,-1-1-1,1 1 1,0 0-1,0 0 1,0-1 0,1 1-1,-1 0 1,0 0 0,0-1-1,0 1 1,0 0-1,1 0 1,-1-1 0,0 1-1,1 0 1,-1-1-1,0 1 1,1 0 0,-1-1-1,1 1 1,-1-1 0,1 1-1,-1-1 1,1 1-1,0-1 1,-1 1 0,1-1-1,0 0 1,-1 1 0,1-1-1,0 0 1,-1 1-1,1-1 1,0 0 0,-1 0-1,1 0 1,1 0-1,33 3 32,-32-3-40,82-9-396,-63 5 134,1 2 0,0 0 0,37 2 0,-58 0 271,-1 1 1,1-1-1,0 0 1,-1 1-1,1-1 1,-1 1-1,1 0 1,-1-1-1,1 1 1,-1 0-1,1 0 1,-1 0-1,0 0 1,1 0-1,-1 0 1,0 0-1,0 0 1,0 1-1,0-1 1,0 0-1,1 3 1,-1-3 6,-1 0 0,0 0 0,1 0 0,-1 0 0,0 1 0,0-1 0,0 0 0,0 0 0,0 0 0,0 1 0,0-1 0,0 0 0,0 0 0,-1 0 0,1 0 1,0 1-1,-1-1 0,1 0 0,-1 0 0,1 0 0,-1 0 0,0 0 0,1 0 0,-1 0 0,0 0 0,0 0 0,0 0 0,0-1 0,1 1 0,-3 1 0,2-2-11,-1 1-1,1 0 1,-1 0-1,0-1 0,1 1 1,-1-1-1,0 1 1,0-1-1,-2 1 1,-8-1-40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19956,'-13'9'1918,"27"-9"-848,0 0-825,931-3 4028,-471 6-4312,-444-2-65,-20-1-46,0 1-1,0-1 0,0-1 0,0 0 1,-1 0-1,14-4 0,-23 5 122,1 0 1,-1 0-1,0 0 0,0 0 0,1 0 0,-1 0 0,0 0 0,1 0 0,-1 0 1,0 0-1,0 0 0,1-1 0,-1 1 0,0 0 0,0 0 0,1 0 0,-1 0 1,0 0-1,0-1 0,1 1 0,-1 0 0,0 0 0,0-1 0,0 1 0,0 0 1,1 0-1,-1-1 0,0 1 0,0 0 0,0 0 0,0-1 0,0 1 0,0-1 1,-9-3-630,0 0 150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44 14067,'-30'8'1944,"0"2"-1143,17-3-193,9-2 1832,34-2-1456,29-3-119,38-3-121,22-3-80,37-3-256,18-1-16,18-1-280,0 1-152,-10 3-384,-7-1-208,-26 4-512,-17 0 880,-38 4-168,-23-4-217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3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49 118 13339,'-12'5'1690,"9"-4"-1309,1 0 1,-1 0-1,1 0 1,-1 0-1,0 0 1,0-1-1,1 1 1,-1-1-1,0 0 1,-3 1-1,6-2-307,-1 1 0,1 0-1,0 0 1,0 0 0,-1-1-1,1 1 1,0 0-1,0 0 1,0-1 0,0 1-1,-1 0 1,1-1 0,0 1-1,0 0 1,0 0 0,0-1-1,0 1 1,0 0-1,0-1 1,0 1 0,0 0-1,0-1 1,0 1 0,0 0-1,0-1 1,0 1-1,0 0 1,0-1 0,0 1-1,0 0 1,1 0 0,-1-1-1,0 1 1,0 0 0,0 0-1,0-1 1,1 1-1,-1 0 1,0 0 0,1-1-1,8-13 1023,7-3 186,26-24 1,-34 34-1072,0 1 0,0 1 1,0-1-1,1 1 1,-1 0-1,13-4 1,-20 8-197,0 1 0,0-1 1,0 1-1,0 0 1,0-1-1,0 1 1,0 0-1,0 0 0,0-1 1,0 1-1,0 0 1,0 0-1,0 0 1,0 0-1,0 1 1,0-1-1,0 0 0,0 0 1,0 1-1,0-1 1,0 0-1,0 1 1,0-1-1,0 1 0,0-1 1,0 1-1,-1 0 1,1-1-1,0 1 1,0 0-1,-1-1 1,1 1-1,0 0 0,-1 0 1,1 0-1,-1 0 1,1-1-1,-1 1 1,0 0-1,1 0 0,-1 0 1,0 0-1,1 0 1,-1 0-1,0 0 1,0 0-1,0 0 1,0 2-1,0 6-20,0 0 0,0 0 1,-1 0-1,-3 13 0,2-14 21,-24 109-84,15-73 33,2 0 1,-7 77-1,16-116 35,0 0 0,0 1 0,0-1 1,1 0-1,0 0 0,0 0 0,0 0 0,0 0 1,1-1-1,0 1 0,2 5 0,-2-8 3,-1 0 0,1 0 1,0 1-1,0-1 0,0 0 0,0-1 0,1 1 0,-1 0 0,0 0 0,1-1 0,-1 0 0,1 1 0,-1-1 0,1 0 0,0 0 0,-1 0 0,1-1 0,0 1 0,0-1 0,5 1 0,6-1 56,-1 0 0,1-1 0,0-1-1,-1 0 1,1-1 0,-1 0 0,0-1 0,0 0-1,0-1 1,-1-1 0,13-7 0,-9 4 68,-2 0 1,1-1-1,-1-1 1,-1 0-1,0-1 0,0 0 1,-1-1-1,12-17 1,-19 23-116,-1 1 0,0-1 0,-1 0 0,1 0 0,-1 0-1,-1-1 1,1 1 0,-1-1 0,-1 1 0,1-1 0,-1 0 0,-1 1 0,1-1 0,-1 0 0,-1 0 0,1 0 0,-2 1 0,1-1 0,-1 0 0,0 1 0,0-1 0,-1 1 0,0 0 0,0 0 0,-1 0 0,0 0 0,0 0 0,0 1 0,-1 0 0,0 0 0,0 0 0,-1 1-1,-12-10 1,1 7-705,12 7-248,8 2-1245,16 4 1511,8-1-191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3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 19436,'-4'-1'235,"0"1"-1,-1 0 0,1 0 1,0 0-1,0 0 0,0 1 1,-1 0-1,1 0 1,0 0-1,0 0 0,0 0 1,0 1-1,1 0 1,-1 0-1,0 0 0,1 0 1,-1 1-1,1-1 0,0 1 1,-1 0-1,1 0 1,-3 4-1,-7 8 111,0 1-1,1 0 1,-12 22 0,20-32-285,-29 54 268,30-55-272,0 1 1,1 0 0,0 0 0,0 0-1,1 0 1,-1 0 0,1 0 0,0 10-1,1-16-40,0 1 0,0 0 0,0 0 0,1 0 0,-1 0 0,0 0-1,0-1 1,1 1 0,-1 0 0,1 0 0,-1-1 0,1 1 0,-1 0-1,1 0 1,-1-1 0,1 1 0,-1 0 0,1-1 0,0 1 0,-1-1-1,1 1 1,0-1 0,0 1 0,-1-1 0,1 0 0,0 1-1,0-1 1,0 0 0,0 0 0,-1 1 0,1-1 0,0 0 0,0 0-1,0 0 1,0 0 0,0 0 0,-1 0 0,1 0 0,0-1 0,0 1-1,0 0 1,0 0 0,0-1 0,1 0 0,5 0 52,-1-2 0,1 1 1,0-1-1,7-4 0,77-49 513,-56 33-207,66-32 0,-96 52-343,-1 2 0,1-1 1,0 0-1,0 1 1,-1 0-1,1 0 1,0 0-1,0 1 0,9 0 1,-12 0-24,0 0 0,0 1 1,0-1-1,-1 1 0,1 0 0,0 0 0,0-1 1,-1 1-1,1 0 0,0 0 0,-1 1 0,1-1 1,-1 0-1,1 0 0,-1 1 0,0-1 0,0 1 1,0-1-1,1 1 0,-1 0 0,-1-1 0,1 1 1,0 0-1,0-1 0,-1 1 0,1 0 1,0 3-1,1 4-8,-1 0-1,0 0 1,0 17 0,1 9-34,-2-34 33,0 0 1,0 0-1,1 0 0,-1 0 0,0 0 1,1 0-1,-1-1 0,1 1 1,-1 0-1,1 0 0,-1 0 0,1-1 1,-1 1-1,1 0 0,0-1 1,0 1-1,-1 0 0,1-1 0,0 1 1,0-1-1,-1 1 0,1-1 0,0 0 1,0 1-1,0-1 0,0 0 1,0 1-1,0-1 0,0 0 0,0 0 1,0 0-1,0 0 0,0 0 1,-1 0-1,3 0 0,3-1-15,1 0 0,0 0 0,12-4 1,-15 3-3,66-20-204,-47 13 128,0 1-1,0 1 1,1 1-1,0 1 0,1 1 1,24 0-1,-46 4 91,0 0 0,0 0 0,0 0-1,0 1 1,0-1 0,0 1 0,0 0 0,-1-1 0,1 1-1,0 0 1,0 1 0,-1-1 0,1 1 0,-1-1 0,1 1-1,-1 0 1,1-1 0,-1 1 0,0 1 0,0-1-1,2 2 1,-3-1 20,0-1 0,0 1 0,0 0 0,0 0 0,-1-1 0,1 1-1,-1 0 1,1 0 0,-1-1 0,0 1 0,0 0 0,0 0 0,-1 0 0,1 0-1,-1-1 1,1 1 0,-1 0 0,0-1 0,0 1 0,0 0 0,-3 4 0,-1 2 45,0-1 1,-1 1 0,0-1-1,-8 8 1,-6 8-1456,19-23 1118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4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28 15939,'1'-2'683,"6"-13"3007,-8 15-3583,1-1 0,0 1 1,0-1-1,-1 1 1,1-1-1,-1 1 0,1-1 1,0 1-1,-1-1 1,1 1-1,-1 0 0,1-1 1,-1 1-1,1-1 1,-1 1-1,1 0 0,-1 0 1,0-1-1,1 1 1,-1 0-1,1 0 0,-1 0 1,0 0-1,1 0 1,-1 0-1,1-1 1,-1 1-1,-1 1 0,-11-3 306,-1 2-1,0 0 0,0 0 0,0 2 1,1-1-1,-1 2 0,0 0 1,-16 6-1,-3 2-251,0 3 0,-34 18 1,35-14 31,1 1 1,-56 44-1,73-50-135,0-1 0,1 2 1,0 0-1,1 0 0,1 1 0,0 1 0,-13 25 0,22-36-48,-1 0 1,1 0-1,1 1 0,-1-1 0,1 0 1,-1 1-1,2-1 0,-1 1 0,0 0 1,1 8-1,1-11-12,-1-1 0,1 1-1,0 0 1,0 0 0,0-1 0,0 1 0,0-1 0,1 1-1,-1-1 1,1 1 0,-1-1 0,1 0 0,0 0-1,0 1 1,0-1 0,0-1 0,0 1 0,1 0 0,-1 0-1,1-1 1,-1 0 0,5 2 0,9 3-312,0-1 1,0-1-1,0 0 1,1-1-1,-1-1 1,1-1-1,24 0 1,-4 0 144,7 0-334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17708,'-4'19'2176,"1"3"-1088,1 2-423,1-3 1223,2 4-408,5-7-479,4-2-209,6-9-472,4-2-232,6-7-376,2-2-360,4-6-505,1-4-319,-1-5 1056,-2-3-288,-5 2-192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15075,'-10'15'2185,"-4"8"-929,-2 0-448,-4 9 1721,-1 2-761,1 6-432,0 5-191,2 2-465,1 2-160,4-3-344,2-1-248,5-7-728,2-5-473,2-10 1017,2-9-192,2-13-200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16 22157,'11'-8'1597,"0"1"1232,-17 18-1273,-195 242-810,89-115-577,71-88-1469,134-186-5942,-37 53 3859,-19 27 1531,35-47 185,-60 89 2357,0 0 0,19-16 1,-30 29-547,-1 1 0,1-1 1,-1 1-1,1-1 1,-1 1-1,1-1 0,0 1 1,-1 0-1,1-1 1,0 1-1,-1 0 0,1-1 1,0 1-1,-1 0 0,1 0 1,0 0-1,0-1 1,-1 1-1,1 0 0,0 0 1,0 0-1,-1 0 1,1 0-1,0 1 0,1-1 1,-2 1-20,1-1 0,0 1 1,-1 0-1,1-1 0,0 1 0,-1 0 1,1 0-1,-1 0 0,1-1 0,-1 1 1,1 0-1,-1 0 0,0 0 0,1 0 1,-1 0-1,0 0 0,0 1 0,1 8 360,0 1 0,-1-1 0,0 12 0,-1-11-98,9 185 1701,-3-155-2289,1 0 0,21 69 0,-22-94-468,8 35 386,-12-41-141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317 128 21621,'12'-30'1966,"-10"15"-1206,-2 14-744,0 1 0,0 0 0,0 0 0,0 0 0,-1 0 0,1-1 0,0 1 0,0 0 0,0 0 0,0 0 0,0 0 0,0-1 0,0 1 0,-1 0 0,1 0 0,0 0 0,0 0 0,0 0 0,0 0 0,0-1 0,-1 1 0,1 0 0,0 0 0,0 0 0,0 0 0,-1 0 0,1 0 0,0 0 0,0 0 0,0 0 0,0 0 0,-1 0 0,1 0 0,0 0 0,0 0 0,0 0 0,-1 0 0,1 0 0,0 0 0,0 0 0,0 0 0,-1 0 0,1 0 0,0 0 0,0 1 0,0-1 0,0 0 0,-1 0 0,1 0 0,0 0 0,-3 2 148,0 0 0,0 1 0,0-1 1,1 0-1,-1 1 0,1-1 0,0 1 0,-1 0 1,1 0-1,0 0 0,1 0 0,-3 4 0,-16 46 445,16-43-444,-5 18 22,1 0-1,1 0 1,-4 41-1,10-55-148,0 0 0,1 0 0,0 1 0,1-1 0,1 0 0,0 0 0,1-1 0,0 1 0,7 14 0,-8-22-28,1 0-1,0 0 1,1 0 0,-1-1-1,1 1 1,1-1 0,-1 0-1,1 0 1,-1-1 0,1 1-1,0-1 1,1 0 0,-1-1 0,1 1-1,0-1 1,0 0 0,0 0-1,0-1 1,0 0 0,1 0-1,-1 0 1,1-1 0,-1 0-1,1 0 1,0-1 0,10 0-1,-3-1-2,0 0 0,0-1 0,0-1 0,0 0 0,0 0 0,-1-2 0,1 0 0,-1 0 0,0-1 0,-1-1 0,20-14 0,-18 11-76,-1-2 1,-1 1-1,0-2 0,-1 0 0,0 0 0,-1-1 1,0 0-1,-1-1 0,-1 0 0,0 0 0,-1-1 0,6-21 1,-10 26-170,0 0 0,-1 0 0,-1 1 0,1-1 0,-2 0 0,0 0 0,0 0 0,-4-22-1,3 25-80,-1 0 0,-1 0 0,0 0 0,0 1-1,-1-1 1,1 1 0,-2-1 0,1 1-1,-1 1 1,0-1 0,0 1 0,-12-11-1,7 9 56,0 0 0,-1 1 0,-14-8 0,-41-18-1079</inkml:trace>
  <inkml:trace contextRef="#ctx0" brushRef="#br0" timeOffset="1">0 3 17556,'10'11'2064,"32"-7"-1032,20-3-303,29-1 1071,11-3-200,13-1-279,8 0-265,-7-1-864,-7 3-856,-26 2 760,-21 0-176,-35 2-280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20332,'22'2'2113,"12"1"-1305,2-1-328,11-2 944,3-2-231,3-2-457,-1-2-424,-6-1-1344,-5 0 1000,-8 7-176,-3 1-136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18340,'9'13'4938,"1"13"-2399,-3-8-1600,-7-17-931,10 23 455,2-1 1,0 0-1,1 0 0,20 24 1,-29-42-480,0 0 0,0-1 0,0 1 0,1-1 0,0 0 0,0 0 1,0-1-1,0 1 0,1-1 0,-1 0 0,1 0 0,-1-1 0,1 0 0,0 0 0,0 0 1,0-1-1,1 0 0,-1 0 0,0 0 0,0-1 0,1 0 0,-1 0 0,10-2 0,-10 1-200,0-1 0,0 0-1,0 0 1,0-1 0,-1 1-1,1-1 1,-1 0-1,0-1 1,0 1 0,0-1-1,-1 0 1,1 0 0,-1-1-1,0 1 1,6-9-1,7-11-543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20076,'-5'10'2113,"-5"15"-1257,0 2-352,-4 13 1304,-3 6-511,-6 8-577,0 5-208,-1 3-256,-2-2-64,3-4-152,0-3-120,3-10-360,3-6-304,7-8-721,0-8 1994,4-11-809,6-8-177,-6 2-87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62 22477,'11'-10'921,"1"1"-1,0 0 1,20-11 0,-28 18-789,-1 0 0,0 1 0,1-1 0,0 1 1,-1-1-1,1 1 0,-1 1 0,1-1 0,0 0 1,0 1-1,0 0 0,-1-1 0,1 2 0,0-1 1,0 0-1,-1 1 0,1 0 0,0-1 0,5 3 0,-8-2-119,1 1-1,0-1 1,-1 0-1,1 0 1,-1 1-1,1-1 1,-1 1-1,0-1 1,0 1-1,1 0 1,-1-1-1,0 1 1,0 0-1,-1 0 1,1 0-1,0 0 1,-1 0-1,1 0 1,-1 0-1,0 0 1,1 0-1,-1 0 1,0 0-1,0 0 1,0 0-1,-1 0 1,1 0-1,0 0 1,-1 0-1,1 0 1,-1 0-1,-1 2 1,-2 7-20,0-1 0,0-1 0,-1 1 0,-11 15 0,-15 16 30,-61 62 0,-11 13 99,103-116-122,-3 4 3,0 0-1,0 0 1,0 0 0,1 0-1,-2 5 1,3-8-3,1 0 0,0-1 0,0 1 1,0 0-1,-1-1 0,1 1 0,0 0 0,0-1 1,0 1-1,0 0 0,0-1 0,0 1 0,0 0 0,1-1 1,-1 1-1,0 0 0,0-1 0,0 1 0,1 0 1,-1-1-1,0 1 0,1 0 0,-1-1 0,0 1 1,1-1-1,-1 1 0,1-1 0,-1 1 0,1-1 0,-1 1 1,1-1-1,0 0 0,-1 1 0,1-1 0,-1 0 1,1 1-1,0-1 0,-1 0 0,1 0 0,0 1 1,-1-1-1,2 0 0,33 7-534,0-2 0,1-1 0,38-1-1,-70-2 473,-1-1 0,0 0 0,0-1-1,0 1 1,0-1 0,1 1-1,-1-1 1,0 0 0,0 0-1,0 0 1,0 0 0,-1-1 0,6-2-1,5-10-511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18924,'10'11'2553,"8"-2"-1489,9-9-384,6 0 1857,10 0-1369,5 1-144,3 1-376,4-1-232,-7 0-472,-3 4-272,-14 2-632,-5-1-344,-16 4 1704,-10-6-744,-11 3-136,-9-1-161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19852,'6'14'2153,"11"-8"-1185,8-2-360,12-4 1072,3 0-279,6 0-385,1 0-208,-5-2-552,-1 2-200,-11 0-2288,-8 0 2080,-12 5-320,-9-5-153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43 18644,'-10'-3'329,"1"1"1,-1 0-1,1 1 1,-1 0-1,0 0 0,1 1 1,-1 0-1,0 1 1,1 0-1,-1 1 0,0 0 1,1 0-1,0 1 1,0 0-1,-11 5 0,11-3-249,0 0 1,0 0-1,0 1 0,1 0 0,0 1 0,0 0 0,0 0 0,1 1 0,0 0 0,1 0 0,0 1 0,0 0 0,0 0 1,1 0-1,1 0 0,0 1 0,0 0 0,1 0 0,0 0 0,0 0 0,-1 14 0,4-17-43,-1 0-1,1 1 1,0-1-1,0 0 1,1 0-1,0 0 1,0 1-1,0-1 1,5 12-1,-4-16-9,-1-1-1,1 1 0,0 0 1,-1-1-1,1 1 0,0-1 1,0 0-1,1 1 1,-1-1-1,0 0 0,1-1 1,-1 1-1,1 0 0,0-1 1,0 1-1,-1-1 0,1 0 1,0 0-1,0 0 1,0 0-1,0 0 0,0-1 1,0 1-1,5-1 0,1 0 52,-1-1-1,0 0 0,1 0 1,-1-1-1,0 0 1,0-1-1,0 1 0,0-1 1,-1-1-1,1 0 0,-1 0 1,0 0-1,0-1 0,-1 0 1,7-6-1,0-1 95,0 0 1,-1 0-1,-1-1 1,0-1-1,-1 0 0,11-19 1,-17 25-101,0 0 0,-1 0 0,0 0 0,-1 0 0,0 0 0,0 0 0,-1-1 0,1 1 0,-2-1 0,0 1 0,0-1 0,-1-8 0,1 12-52,-1 1-1,0 0 1,0 0-1,0-1 1,-1 1-1,1 0 0,-1 0 1,0 0-1,0 0 1,0 1-1,-1-1 1,1 0-1,-1 1 1,0 0-1,0 0 1,0-1-1,0 2 1,-1-1-1,1 0 1,-1 1-1,1 0 0,-1-1 1,0 1-1,-7-2 1,5 3-135,0-1-1,0 1 1,0 0 0,0 0-1,-1 1 1,1 0 0,0 0 0,0 0-1,-1 1 1,1 0 0,0 0-1,0 1 1,0-1 0,0 1 0,0 1-1,0-1 1,1 1 0,-1 0 0,1 0-1,0 1 1,0-1 0,0 1-1,0 0 1,0 1 0,1-1 0,0 1-1,0 0 1,0 0 0,1 0-1,0 1 1,0-1 0,0 1 0,0-1-1,1 1 1,0 0 0,0 0 0,1 0-1,-1 0 1,2 1 0,-1-1-1,0 0 1,2 9 0,4 11-660,12-1-120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22933,'-6'40'2064,"-2"-4"-1480,-1 1-271,2-1 831,1-3-272,5-10-776,1-3-416,2-9-976,4-5-233,1-6 1113,1-6-296,2-4-296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27 18292,'0'-1'98,"0"0"0,0 0 0,0 0 1,0 0-1,0 0 0,0 1 0,0-1 0,0 0 1,0 0-1,-1 0 0,1 0 0,0 0 0,-1 1 0,1-1 1,0 0-1,-1 0 0,1 0 0,-1 1 0,0-1 1,1 0-1,-1 1 0,1-1 0,-1 1 0,0-1 0,0 0 1,-1 0 37,0 0 0,0 0 1,0 0-1,0 1 0,-1-1 1,1 1-1,0 0 0,0-1 1,0 1-1,-3 0 0,-4 1 333,1-1 0,0 2 0,0-1 0,-16 6 0,12-3-161,1 1 1,0 0-1,0 1 0,0 1 0,-10 7 0,17-11-249,1-1 0,-1 1 0,1 0 0,0 0 0,0 0-1,0 0 1,1 1 0,-1-1 0,1 1 0,0 0 0,0 0 0,0 0 0,0 0-1,0 0 1,1 0 0,0 0 0,-1 8 0,2-10-40,-1 0 1,1-1-1,1 1 1,-1-1-1,0 1 0,0-1 1,0 1-1,1-1 1,-1 1-1,1-1 1,0 1-1,-1-1 0,1 1 1,0-1-1,0 0 1,-1 1-1,1-1 1,0 0-1,0 0 0,1 0 1,-1 0-1,2 2 1,0-2-1,-1 1 0,1-1 0,0 0 1,0 0-1,0 0 0,0 0 0,0 0 1,0-1-1,0 0 0,6 1 0,3-2 7,0 0-1,-1 0 1,1-1-1,22-7 0,-15 2-27,-1-1 0,0 0 0,23-17 0,-2 3-103,-39 21 102,0 1 0,0 0 0,0 0 0,1 0 0,-1 0 0,0 0-1,0 0 1,1-1 0,-1 1 0,0 0 0,0 0 0,0 0 0,1 0 0,-1 0 0,0 0 0,0 0 0,1 0 0,-1 0-1,0 0 1,0 0 0,1 0 0,-1 0 0,0 0 0,0 0 0,1 1 0,-1-1 0,0 0 0,0 0 0,1 0-1,-1 0 1,0 0 0,0 0 0,0 1 0,0-1 0,1 0 0,-1 0 0,0 0 0,0 1 0,0-1 0,0 0 0,0 0-1,1 0 1,-1 1 0,0-1 0,0 0 0,0 0 0,0 1 0,0-1 0,0 0 0,0 1 0,1 13-46,-2-14 42,-5 63-108,3-43 102,1 1-1,0-1 1,2 0 0,0 1-1,6 37 1,-3-45 15,1 0-1,0-1 1,1 1-1,1-1 1,0 0-1,0-1 1,1 1 0,0-1-1,1-1 1,17 19-1,-21-25-1,0 0 17,0 1 0,1 0 0,-2 0 0,1 0 0,4 8 0,-8-12-7,1 0 0,-1 0 0,0-1 0,1 1 0,-1 0-1,0 0 1,0 0 0,0 0 0,0 0 0,0 0 0,0 0-1,0 0 1,0 0 0,0 0 0,0 0 0,0 0 0,0 0 0,-1 0-1,1 0 1,0-1 0,-1 1 0,1 0 0,-1 0 0,1 0-1,-1 0 1,1-1 0,-1 1 0,0 0 0,1-1 0,-1 1 0,0 0-1,0-1 1,1 1 0,-1-1 0,0 1 0,0-1 0,0 1-1,0-1 1,0 0 0,0 1 0,1-1 0,-3 0 0,-8 3 123,1 0 0,-1-1 0,0 0 1,0-1-1,-1 0 0,1-1 0,0 0 1,0-1-1,-21-4 0,9 0-12,0-1-1,1-1 1,-34-16 0,45 16-978,15 4-830,19 4 355,-1 3 521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20956,'11'-2'2345,"-6"-3"-1289,-3 0-432,4 4 2873,-3 2-2433,-2 2-280,2 0-375,-3 1-161,3 1-360,2-1-208,-1-4-801,0-4 1337,0-11-376,2-3-176,4-4-136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174 205 22949,'-8'1'196,"0"1"-1,1 0 1,-1 0 0,1 0-1,0 1 1,0 0 0,0 0-1,0 1 1,0 0 0,1 0-1,-1 0 1,1 1 0,0 0-1,-6 7 1,5-4-82,0 0 0,1 0 0,1 0 0,-1 1 1,1 0-1,1 0 0,-1 0 0,1 1 0,1-1 0,-3 14 0,4-15-92,1 1 0,-1-1-1,2 1 1,-1-1 0,1 1 0,1-1-1,0 1 1,0-1 0,0 0 0,1 1-1,0-1 1,5 10 0,-5-11-21,2-2 0,-1 1 0,1 0 0,-1-1 0,1 1 0,1-1 0,-1 0 0,1 0 0,0-1 0,0 1 0,0-1 0,1 0 0,0-1 0,-1 1 0,1-1 0,13 4 0,-8-3 31,1-2-1,-1 1 0,1-2 1,0 1-1,0-2 1,-1 0-1,1 0 0,0-1 1,0 0-1,0-1 0,-1 0 1,1-1-1,-1 0 1,0-1-1,0-1 0,0 1 1,19-13-1,-17 10 44,0-1 1,-1-1-1,0 0 0,-1 0 0,0-1 0,0-1 1,-1 0-1,-1 0 0,0-1 0,0 0 0,-1-1 0,-1 1 1,12-28-1,-16 30-73,0-1 0,-1 1 1,0-1-1,-1 0 0,0 1 1,-1-1-1,0 0 0,-1 0 1,0 1-1,0-1 0,-1 0 0,-1 1 1,0 0-1,0-1 0,-1 1 1,0 0-1,-1 1 0,-9-15 1,5 10-130,0 1 0,-1 1 0,-1-1 0,0 2 0,0 0 0,-2 0 0,1 1 0,-1 0 0,0 1 0,-1 1 0,-28-13 0,18 10-298,24 11 418,0 0 0,0 0 0,0 0 0,0 0 0,0-1 0,1 1 0,-1 0 0,0 0 0,0 0-1,0 0 1,0 0 0,0 0 0,0 0 0,0 0 0,0 0 0,0 0 0,0 0 0,0 0 0,0-1 0,0 1-1,0 0 1,0 0 0,0 0 0,0 0 0,0 0 0,0 0 0,0 0 0,0 0 0,0 0 0,0 0-1,0 0 1,0-1 0,0 1 0,0 0 0,0 0 0,0 0 0,-1 0 0,1 0 0,0 0 0,0 0-1,0 0 1,0 0 0,0 0 0,0 0 0,0 0 0,0 0 0,0 0 0,0 0 0,0 0 0,0 0-1,0 0 1,-1-1 0,1 1 0,0 0 0,0 0 0,0 0 0,0 0 0,0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21077,'0'1'109,"1"-1"0,-1 0 0,0 0 0,1 1 1,-1-1-1,1 0 0,-1 1 0,0-1 0,1 0 1,-1 1-1,0-1 0,0 1 0,1-1 1,-1 0-1,0 1 0,0-1 0,0 1 0,0-1 1,1 1-1,-1-1 0,0 1 0,0-1 0,0 1 1,0-1-1,0 0 0,0 1 0,0-1 1,0 1-1,0-1 0,0 1 0,-1-1 0,1 1 1,0-1-1,0 1 0,-5 20 1156,5-21-1154,-38 118 2214,24-79-2224,1 1 1,2 0 0,-6 47-1,16-81-96,1 0-1,-1-1 1,1 1-1,1-1 0,-1 1 1,1-1-1,2 9 1,-2-12-3,-1 0 0,1 0 0,0 0-1,0-1 1,0 1 0,0 0 0,0-1 0,0 1 0,0 0 0,1-1 0,-1 0 0,0 1 0,1-1 0,-1 0 0,1 0 0,0 0 0,-1 0 0,1 0 0,0 0 0,0 0-1,0 0 1,-1-1 0,1 1 0,3 0 0,2-1-45,0 0 0,0 0-1,0 0 1,0-1 0,-1 0-1,1 0 1,0-1 0,0 0 0,-1 0-1,1 0 1,8-6 0,-1 1-153,0-1-1,-1 0 1,0-1 0,13-11 0,5-13-57,-7-3-78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1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20812,'-9'43'2177,"-5"4"-1313,1-1-336,3 0 1009,3 0-305,4-8-408,3 0-264,3-13-560,1-3-336,2-8-2185,-4-2 2241,0-4-288,-2-2-224</inkml:trace>
  <inkml:trace contextRef="#ctx0" brushRef="#br0" timeOffset="1">349 219 24165,'-10'18'1881,"0"8"-1489,-2 1-168,2 6 568,0 2-264,2 1-344,2-3-192,2-8-504,2-2-272,1-10-657,4-3 1946,1-11-842,5-4-215,4-6 80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0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20524,'-1'4'3668,"2"-4"-3600,-1 0 0,0 0 0,0 0 0,0 0 0,0 0 0,0 0 0,0 0 0,0 0 0,0 0 0,0 0 0,0 0 0,1 0 0,-1 0-1,0 0 1,-4 16 2314,2-9-2247,0 0 1,0 0 0,1 0 0,0 0-1,0 0 1,1 0 0,-1 1-1,3 11 1,-1-16-133,1 1 1,0-1-1,0 0 0,0 0 0,0 0 1,0-1-1,1 1 0,-1 0 0,1-1 1,0 0-1,0 1 0,5 2 0,44 22-8,-26-15-1,3 3-34,-7-5 6,0 2 0,-1 1 0,22 16 0,-39-26 23,1 1 1,-2-1-1,1 1 1,0 0 0,-1-1-1,1 2 1,-1-1-1,0 0 1,-1 1-1,1-1 1,-1 1-1,1 0 1,-2 0-1,1 0 1,0 0-1,-1 0 1,0 0-1,0 0 1,-1 0-1,1 8 1,-2-7 14,0 0 0,-1-1 1,1 1-1,-1 0 1,-1-1-1,1 1 0,-1-1 1,0 0-1,0 0 0,0 0 1,-1 0-1,1-1 0,-1 1 1,0-1-1,-1 0 1,-4 4-1,-9 6 149,1-2 0,-39 21 0,38-23 1,0-2-1,-1 0 1,-30 8-1,41-13-160,1-2 0,-1 1 0,1-1 0,-1 0 0,0-1-1,1 0 1,-1 0 0,0-1 0,1 0 0,-1 0 0,0 0 0,-10-5 0,16 5-49,-1 0 0,0-1 0,0 0 0,0 1 0,1-1 1,-1 0-1,1-1 0,-1 1 0,1 0 0,0-1 0,0 1 0,0-1 1,0 0-1,0 1 0,-2-7 0,1 1-9,0 0 0,1-1 0,0 1 0,-2-17 0,0-33-318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0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22405,'13'-7'2288,"6"7"-1448,2-1-367,12-1 1279,7 2-584,9 0-520,3-1-384,3-2 168,1 3-360,-4 3-56,-5-3 16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20740,'-13'7'2105,"4"1"-1305,5 1-272,11-7 1089,10 0-233,10-2-408,4 3-240,9 0-328,1-1-48,4 0-56,-2 4-176,-7 0-360,-5 2-272,-9 1-664,-5 3-320,-16-4 1128,-5 1-305,-12-5-279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18332,'-3'18'2088,"13"-8"-999,10-3-369,14-7 1080,5-1-328,7-6-343,1-2-329,1 1-800,-5-1-608,-5 3 568,-3 2-192,-10 4-144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21685,'-6'17'7508,"-13"17"-6153,8-14-867,4-8-383,-11 22 106,-15 37 1,29-61-206,1-1 1,0 1-1,0 0 0,1 0 0,0 0 1,1 0-1,0 0 0,1 0 0,1 13 1,-1-20-4,1 0 0,0 0 0,0 0-1,0 0 1,0 0 0,0-1 0,0 1 0,1 0 0,-1-1 0,1 1 0,0-1 0,0 1 0,0-1 0,0 0 0,0 0 0,0 0-1,1 0 1,-1 0 0,1 0 0,-1-1 0,1 1 0,0-1 0,-1 0 0,1 1 0,0-2 0,0 1 0,0 0 0,0 0 0,0-1-1,0 0 1,0 1 0,5-1 0,4 0-113,0-1 1,0 0-1,0 0 0,0-1 0,0-1 0,21-7 1,-21 6-277,0-1 0,-1 0 1,0-1-1,0 0 1,0-1-1,-1 0 0,0-1 1,-1 0-1,1 0 1,-1-1-1,-1-1 0,0 1 1,10-16-1,-1-6-669</inkml:trace>
  <inkml:trace contextRef="#ctx0" brushRef="#br0" timeOffset="1">351 93 18276,'-9'16'2672,"-1"4"-1479,-3 12-369,0 5 1592,1 7-655,0 4-217,2 0-640,1 3-168,7-7-535,0-3-273,6-9-1009,5-6 1345,4-15-408,0-8-160,4-16-96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20812,'-20'40'2337,"-4"-3"-1417,2 2-408,4 1 1321,2-1-401,5-6-872,6-3-472,5-9-920,6-5-488,6-9 1032,5-5-233,0-5-303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 20540,'-10'2'297,"0"1"0,1 0 0,-1 0 0,0 1-1,1 0 1,0 1 0,0 0 0,0 0 0,0 1-1,1 0 1,0 0 0,0 1 0,1 0 0,0 0-1,0 1 1,1 0 0,-10 16 0,9-13-182,0 0 0,2 0 0,-1 1 0,1 0 0,1 0 0,0 0 0,1 1 0,0-1 0,1 1 1,0 0-1,1-1 0,1 1 0,2 24 0,-2-33-82,0-1 0,1 0 0,-1 1 0,1-1 0,0 0 0,0 0 1,0 0-1,0 1 0,1-1 0,-1 0 0,1-1 0,0 1 0,-1 0 0,2 0 0,-1-1 0,0 1 1,0-1-1,1 0 0,-1 0 0,1 0 0,0 0 0,0 0 0,-1 0 0,1-1 0,0 1 0,1-1 1,-1 0-1,0 0 0,0 0 0,0 0 0,1-1 0,-1 1 0,0-1 0,1 0 0,4 0 1,3-1 40,0-1 1,0 0 0,0 0 0,0-2 0,0 1 0,-1-1 0,1 0 0,-1-1-1,14-10 1,-6 4 34,-1-1-1,-1-1 1,0 0-1,-1-2 1,17-20 0,-25 26-67,0 1 1,-1-1-1,0-1 1,0 1 0,-1-1-1,0 0 1,-1 0 0,0 0-1,-1-1 1,0 1 0,2-21-1,-4 27-51,-1 0 0,0 0 0,0 0 0,0 0 0,0 0 0,-1 1-1,0-1 1,1 0 0,-1 0 0,-1 0 0,1 0 0,-1 1 0,1-1 0,-1 1 0,0-1-1,0 1 1,-1 0 0,1 0 0,0 0 0,-1 0 0,0 0 0,0 0 0,0 1-1,0-1 1,0 1 0,-1 0 0,1 0 0,-1 0 0,-4-2 0,-1 1-182,-1 0 1,0 0-1,0 1 1,0 1-1,0-1 1,0 2-1,0-1 1,0 1-1,-11 2 1,15-2-31,-1 1 0,1 0 0,-1 0 1,1 1-1,-1 0 0,1 0 0,0 0 0,0 1 1,0 0-1,0 0 0,1 1 0,-1-1 0,1 1 1,-10 9-1,6 2-617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60 22301,'-1'-1'171,"0"1"0,0 0 0,0 0 0,1 0 1,-1 0-1,0-1 0,0 1 0,0 0 0,0 1 0,1-1 0,-1 0 1,0 0-1,0 0 0,0 0 0,1 1 0,-1-1 0,0 0 0,0 1 1,1-1-1,-1 0 0,0 1 0,0-1 0,1 1 0,-1-1 1,1 1-1,-1 0 0,0-1 0,0 2 0,-19 20 1937,16-19-1985,1 1 1,0 0 0,0 0-1,0 0 1,1 1 0,0-1 0,-1 1-1,2-1 1,-4 10 0,5-12-124,0-1 1,0 1 0,0 0 0,0 0 0,0 0 0,1 0-1,-1 0 1,0-1 0,1 1 0,0 0 0,-1 0-1,1-1 1,0 1 0,0 0 0,0-1 0,0 1 0,0-1-1,0 1 1,0-1 0,1 0 0,-1 1 0,0-1-1,1 0 1,-1 0 0,1 0 0,-1 0 0,1 0 0,0 0-1,2 0 1,19 10-103,0-2 0,49 12-1,-49-15-45,0 1 0,0 0-1,34 18 1,-55-24 135,0 0 1,0 0-1,0 1 1,0-1-1,0 1 1,0-1-1,0 1 0,0 0 1,0-1-1,-1 1 1,1 0-1,-1 0 1,0 1-1,1-1 0,-1 0 1,0 0-1,0 0 1,0 1-1,0 2 0,-1-2 5,0 0-1,0-1 0,0 1 0,0 0 0,-1 0 0,1-1 0,-1 1 0,0-1 0,1 1 0,-1 0 0,-1-1 0,1 1 1,0-1-1,0 0 0,-1 1 0,0-1 0,-2 3 0,-15 14 93,-1 0 0,0-2 0,-1 0 0,-1-1 1,-28 14-1,36-21-30,9-6-45,-17 11 197,-37 17 1,54-28-218,-1-1 0,1 0 0,-1 0 0,0 0 1,0-1-1,0 0 0,0 0 0,0-1 0,0 1 1,0-1-1,0 0 0,-10-2 0,13 1-29,1 0 0,0 0-1,0 0 1,0 0 0,0 0 0,0 0 0,0 0-1,0-1 1,0 1 0,0-1 0,0 1-1,1-1 1,-1 0 0,1 0 0,-1 1 0,1-1-1,0 0 1,0 0 0,0-1 0,0 1-1,0 0 1,0-3 0,-2-3-3,2 0 0,-1 0 0,1-1 0,1 1 0,-1-10 0,5-36-281</inkml:trace>
  <inkml:trace contextRef="#ctx0" brushRef="#br0" timeOffset="1">183 21 24845,'22'-4'2305,"9"-1"-1601,10 0-304,4 0 1040,4 4-431,0 1-921,-3 3-897,-2 5 689,-8 1-144,-12 0-152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70 20684,'-3'1'200,"1"0"0,-1 0 0,1 0 0,0 0 0,-1 0 0,1 0 0,0 0 0,0 1 0,0 0 0,0-1 0,0 1 0,0 0 0,0 0 0,1 0 0,-1 0 0,1 0 0,-1 0 0,1 0-1,0 0 1,0 1 0,0-1 0,0 1 0,-1 4 0,-1 3 260,1 1-1,0 0 1,1-1-1,0 16 1,1-11-345,0-1 1,2 1 0,-1-1-1,2 0 1,0 0 0,0 1-1,2-2 1,0 1 0,0-1-1,9 16 1,-9-21-98,0 0 1,0-1 0,0 1 0,1-1-1,1-1 1,-1 1 0,1-1-1,0 0 1,0-1 0,1 1-1,-1-2 1,1 1 0,1-1-1,-1 0 1,0 0 0,1-1-1,12 2 1,-7-2-7,1-1 0,0-1 0,-1-1 0,1 0 0,0 0 0,0-2 1,-1 0-1,1 0 0,-1-2 0,0 0 0,1 0 0,-2-1 0,1-1 0,-1-1 0,0 1 0,0-2 0,22-16 0,-22 13-53,0 0 0,0 0-1,-1-1 1,-1-1 0,0 0-1,0 0 1,-2-1 0,1 0-1,-2-1 1,0 0 0,-1 0-1,0-1 1,-1 0 0,-1 0-1,4-22 1,-8 32-92,0 1 1,-1-1-1,0 1 0,0-1 1,0 0-1,0 1 1,-1-1-1,0 1 0,0-1 1,-1 1-1,1 0 0,-1 0 1,-3-7-1,2 8 63,0 0 1,0 0-1,0 0 0,0 0 0,0 1 0,-1 0 0,0-1 1,1 1-1,-1 1 0,-1-1 0,1 1 0,0-1 0,0 1 1,-1 0-1,-7-2 0,-45-8-608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19076,'-2'20'2457,"17"-6"-1225,10-7-464,19-7 2025,11-1-1385,13-4-392,11 1-152,2-2-600,-4 1-304,-8 3-680,-8 2-440,-18 0-40,-10 3 816,-30-3-289,-14 0-255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19636,'-9'21'2241,"24"-12"-1177,9-6-408,13-5 1072,9-2-359,8-3-417,8-2-336,-3-2-1008,3-1-584,-7-2 784,4-8-200,-4-3-176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6 21581,'-14'7'2120,"-3"8"-1616,-13 8-240,-6 7 992,-12 13-711,-3 5-129,-1 8-232,2 3-64,7-6-120,6-4-56,15-10-216,9-12-320,16-26-1137,6-12 1481,11-24-224,7-9-184</inkml:trace>
  <inkml:trace contextRef="#ctx0" brushRef="#br0" timeOffset="1">389 0 21149,'-2'13'2192,"-8"10"-1312,3 5-336,-3 10 1089,0 10-337,6 5-360,2 2-248,7 1-304,5 0-136,7-6-152,0-1-136,0-13-328,2-5-288,-6-9-688,-6-6-376,-7-12 1239,-3-4-311,-8-9-240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5 364 21237,'-5'14'2232,"12"-9"-1232,12 0-408,15-2 1145,8-3-385,11 0-400,7 0-224,5-1-520,1 1-280,-5-2-816,-3-2-440,-8-7 1032,-4-5-216,-9-8-216</inkml:trace>
  <inkml:trace contextRef="#ctx0" brushRef="#br0" timeOffset="1">823 0 20588,'-3'1'235,"1"0"-1,-1 0 1,1 0 0,-1 0-1,1 1 1,-1-1-1,1 1 1,0-1-1,0 1 1,-1 0-1,1 0 1,1 0-1,-1 0 1,0 0-1,0 0 1,1 1-1,-1-1 1,1 1-1,0-1 1,0 1-1,0-1 1,0 1 0,0 0-1,0-1 1,1 1-1,0 0 1,-1 0-1,1-1 1,0 1-1,0 0 1,0 0-1,1-1 1,-1 1-1,2 5 1,-1-2-69,1 1 0,0-1 0,0 0 0,1 1 0,0-1 0,0 0-1,0 0 1,1-1 0,0 1 0,0-1 0,0 0 0,0 0 0,9 7 0,-7-8-362,0 0 0,1 0 0,0 0 0,0-1 0,0 1 0,0-2 0,1 1 0,-1-1 0,1 0 0,0-1 0,-1 0 0,1 0 1,0-1-1,0 0 0,-1 0 0,1-1 0,0 1 0,-1-2 0,1 1 0,0-1 0,-1-1 0,0 1 0,14-7 0,-10 3-325,0 0 0,0-1-1,0 0 1,-1-1 0,0 0 0,-1-1 0,0 1-1,0-2 1,-1 1 0,0-1 0,0-1-1,-2 1 1,12-24 0,-17 34 575,-1 0-1,0-1 1,1 1 0,-1-1 0,0 1-1,1 0 1,-1-1 0,0 1-1,0-1 1,1 1 0,-1-1-1,0 1 1,0-1 0,0 1-1,0-1 1,0 1 0,0-1-1,0 1 1,0-1 0,0 0 0,0 1-1,0-1 1,0 1 0,0-1-1,0 1 1,0-1 0,0 1-1,-1-1 1,1 1 0,0-1-1,-1 0 1,-14 9 1714,-20 25 838,14-9-1732,2 2-1,0 0 1,2 1-1,1 1 1,-22 55 0,22-40-1166,1 0 1,3 2 0,-10 66 0,20-102 160,1 1-1,0 0 1,1 0-1,0 1 1,2 11 0,5 2-404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1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24349,'3'2'407,"1"0"-1,0-1 0,0 1 1,-1-1-1,1 0 1,0 0-1,0 0 1,6 0-1,17 4 1037,-20-3-1262,0 1 0,0 0 0,0 0 0,-1 0-1,1 1 1,-1 0 0,1 1 0,-1-1 0,-1 1-1,1 1 1,5 5 0,-9-8-175,0 0-1,0 0 1,0 0 0,0 0 0,0 0 0,-1 1-1,1-1 1,-1 0 0,0 1 0,0-1-1,0 1 1,-1 0 0,1-1 0,-1 1-1,0-1 1,0 1 0,0 0 0,0-1 0,-1 1-1,0 0 1,1-1 0,-1 1 0,0-1-1,-4 7 1,-1 1-12,-1-1-1,0 0 1,-1 0-1,-1-1 1,1 1-1,-1-2 1,-1 1-1,-18 12 1,19-14-32,8-7 19,0 1-1,0-1 1,0 1 0,0 0 0,1 0-1,-1-1 1,0 1 0,0 0-1,1 0 1,-1 0 0,1 0-1,-1 0 1,1 0 0,-1 1 0,1-1 2,0-1 1,0 0 0,0 1 0,0-1-1,0 0 1,0 1 0,0-1 0,0 0 0,0 1-1,0-1 1,1 0 0,-1 1 0,0-1-1,0 0 1,0 0 0,1 1 0,-1-1 0,0 0-1,0 1 1,1-1 0,-1 0 0,0 0-1,0 0 1,1 1 0,-1-1 0,0 0 0,1 0-1,-1 0 1,5 2-171,0-1 0,0 1 0,1-1 0,8 0 1,1 1-4,-1 1 42,0 0 0,-1 1 1,1 1-1,-1 0 1,15 9-1,-25-13 151,-1 0 0,1 0 0,-1 1 0,0-1 0,0 1 0,1 0 0,-1-1-1,0 1 1,-1 0 0,1 0 0,0 0 0,-1 1 0,1-1 0,-1 0 0,1 1 0,-1-1 0,0 1 0,0-1 0,0 1 0,-1-1 0,1 1 0,0 0-1,-1-1 1,0 1 0,0 0 0,0-1 0,0 1 0,0 0 0,0 0 0,-1-1 0,1 1 0,-1 0 0,0-1 0,1 1 0,-3 2 0,-1 3 114,-1 1 0,-1-1 0,1 0 1,-1-1-1,-1 0 0,1 0 1,-1 0-1,-1 0 0,1-1 0,-1-1 1,0 1-1,-10 4 0,8-4 12,-1-1 0,1 0 0,-1 0 0,0-1 1,0-1-1,0 0 0,-1-1 0,1 0 0,-21 1 0,28-3-221,1 0-1,0 0 1,0 0 0,0-1 0,0 1 0,-1-1 0,1 0-1,0 0 1,0 0 0,0 0 0,0 0 0,1-1-1,-1 1 1,0-1 0,1 0 0,-1 0 0,1 0 0,-1 0-1,1 0 1,0-1 0,0 1 0,0 0 0,0-1-1,-3-5 1,3-7-480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2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20484,'8'-15'2025,"2"7"-1545,-4 1-232,-3 1 912,-9 7-960,-2 9-344,2 10-848,2 2 1984,-2 7-1136,0-2-80,2 1-88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15035,'-2'33'1361,"1"-11"-881,2-1-304,-1-6 216,5-2 48,-2-1-168,-3-4-48</inkml:trace>
  <inkml:trace contextRef="#ctx0" brushRef="#br0" timeOffset="1">63 452 11939,'0'43'1576,"0"-6"-1008,-2-12-304,1-2 1400,2-9-1255,3 0-25,5-2-304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17060,'-26'55'1472,"9"-14"-1080,4-11-192,9-7 424,3-6-192,8-14-456,3-3-272,1-1-456,1 1-800,-11 3 1176,-1 2-256,-10 11-145</inkml:trace>
  <inkml:trace contextRef="#ctx0" brushRef="#br0" timeOffset="1">18 410 15019,'-5'12'1312,"1"-8"-1063,1-4-297,3-2 632,0 1 104,-5-2-648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17772,'-3'29'1672,"21"-9"-992,14-6-208,37-8 697,17-6-105,29-11-192,17-4-112,25-5-240,10-5-104,3 2-176,1 0-47,-21 6-394,-9 4-239,-15 4-608,-10-1 16,-23 0 744,-10 3-248,-17-2-160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73 18684,'15'-21'1894,"25"-26"-1,-34 42-164,-7 11-606,-9 12-236,-248 342 1560,108-160-2100,127-168-313,6-11-77,2 2 1,-19 34-1,29-39-338,14-23-561,20-27-626,172-233-8197,-76 84 7121,-25 36 4613,-92 133-1463,20-26 1283,-27 36-1573,0 0 0,1 0 0,0 1 1,-1-1-1,1 0 0,0 1 0,0 0 0,0-1 0,0 1 1,0 0-1,0 0 0,0 0 0,1 0 0,3-1 1,-5 2-157,-1 0 1,1 0 0,-1 1 0,1-1 0,-1 0 0,1 0 0,-1 1 0,0-1-1,1 0 1,-1 0 0,1 1 0,-1-1 0,0 1 0,1-1 0,-1 0 0,0 1 0,1-1-1,-1 1 1,0-1 0,1 1 0,-1-1 0,0 1 0,0-1 0,0 1 0,0-1-1,0 1 1,1-1 0,-1 1 0,0-1 0,0 1 0,0 0 0,1 21 804,-1-21-755,-3 54 1289,-16 92 0,-2 5-619,22 127-1147,1-214-844,-1-59 1048,-1 0-1,1 0 1,-2 0-1,1 0 1,0 0-1,-1 0 1,0 0-1,-1 0 1,0 0-1,1-1 1,-2 1-1,1-1 1,0 1-1,-6 7 1,-10 6-684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16043,'40'-4'2417,"16"3"-1273,17-7-400,8-2 1657,14 3-1017,1 1-256,-3 5-1104,-5 0-2280,-20 6 2144,-10 5-384,-25 3-352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0 572 20020,'6'7'1945,"8"-5"-1105,9-1-280,13-1 800,4-1-191,10-3-289,5-1-144,4 4-216,-1-2-192,1-1-464,1-1-200,-1-2-720,0-4-449,-5-12 1169,1-7-264,-2-10-256</inkml:trace>
  <inkml:trace contextRef="#ctx0" brushRef="#br0" timeOffset="1">961 0 20276,'-12'20'2217,"4"12"-1249,-1 0-336,6-2 1081,3-2-497,12-5-296,6-6-136,14-12-480,5-5-256,9-9-472,4-5-248,6-8-552,0-2-433,-6-5 1209,-4 1-368,-8 2-184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13539,'0'16'2296,"-10"11"-791,-5 4-473,-7 12 2233,1 3-1209,-5 13-536,0 4-207,0 0-457,3-1-152,3-4-448,6-3-264,2-9-664,2-6-304,-1-7 792,-5-9-200,2-9-129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4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15707,'-3'4'1889,"10"-1"-889,9-1-384,20 0 1473,13 0-897,18-2-296,6 1-72,2 4-344,-1 0-240,-9 5-696,-9 2-464,-25 4 728,-11-1-104,-27 1-152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20764,'24'16'2081,"19"-19"-1273,3-4-336,19-4 776,3 1-159,3 1-377,-1-1-280,-8 4 400,-8 3-696,-14 2-56,-5-1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 17604,'9'-18'1946,"-7"17"-434,-3 8-580,-4 10 464,-92 140 1499,50-85-2720,2-5-84,21-33-137,2 1 1,-21 42 0,32-45-409,10-31 431,1-1 0,0 0 1,0 1-1,0-1 0,0 0 0,0 1 1,0-1-1,0 0 0,0 1 0,0-1 1,0 1-1,0-1 0,0 0 0,0 1 1,0-1-1,0 0 0,0 1 0,1-1 1,-1 0-1,0 1 0,0-1 0,0 0 1,1 1-1,-1-1 0,0 1 0,1-1-21,0 0-1,-1 0 1,1 0-1,0 0 0,0 0 1,-1-1-1,1 1 1,0 0-1,-1 0 0,1 0 1,0-1-1,-1 1 1,1 0-1,0 0 0,-1-1 1,1 1-1,-1-1 0,1 1 1,0-1-1,14-10-627,-1-1 1,0 0-1,-1-1 0,13-14 0,45-64-1684,-65 85 2193,203-285-2494,-205 285 2949,0 1 0,0 0 0,1 0 0,5-4 0,-10 8-258,0 1-1,0 0 0,1 0 0,-1 0 0,0 0 1,0-1-1,0 1 0,0 0 0,1 0 1,-1 0-1,0 0 0,0 0 0,0 0 0,0 0 1,1 0-1,-1-1 0,0 1 0,0 0 0,0 0 1,1 0-1,-1 0 0,0 0 0,0 0 0,0 0 1,1 0-1,-1 0 0,0 0 0,0 0 0,0 1 1,1-1-1,-1 0 0,0 0 0,0 0 1,0 0-1,1 0 0,-1 0 0,0 0 0,0 0 1,0 1-1,0-1 0,1 0 0,-1 0 0,0 0 1,0 1-1,-2 20 1280,-29 81 1298,-10 47-781,37-130-1677,1 1 0,1-1 0,1 1 0,1 0 0,3 35 0,1-32-504,1-1-1,1 0 0,1 0 0,1-1 1,1 0-1,1 0 0,13 20 1,-25-42-240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19844,'3'12'1921,"17"-7"-1081,4-6-296,15-5 744,4 0-184,11-2-335,5 1-313,4-2-864,2 6-521,-9-4 769,-8-2-232,-5 1-136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20436,'1'0'116,"0"-1"0,-1 1 0,1-1 0,0 1 0,-1 0 0,1-1 0,0 1 0,0 0 0,-1-1 0,1 1 0,0 0 0,0 0 0,-1 0 0,1 0 0,0 0 0,0 0 0,0 0 0,-1 0 0,1 0 0,0 0 0,0 0 0,0 1 0,-1-1 0,1 0 0,0 0 0,-1 1 0,1-1 0,0 1 0,-1-1 0,1 1 0,0-1 0,0 2 0,25 17 1298,-24-17-1186,3 3-317,0-1 1,1 1 0,-1-1 0,1 0 0,-1-1 0,1 0 0,0 0 0,1 0-1,-1 0 1,0-1 0,1 0 0,-1 0 0,1-1 0,0 0 0,-1 0 0,1-1 0,0 1-1,0-2 1,-1 1 0,1-1 0,0 0 0,-1 0 0,1 0 0,-1-1 0,1 0-1,10-6 1,2-2-1093,0 0-1,-1-2 1,24-19-1,18-13-1809,-59 44 2996,-1 0 1,0 0 0,0 0-1,0 0 1,0 0-1,0 0 1,0 0 0,0-1-1,0 1 1,0 0 0,0 0-1,0 0 1,0 0-1,0 0 1,1 0 0,-1 0-1,0 0 1,0 0 0,0 0-1,0 0 1,0 0-1,0 0 1,0 0 0,0 0-1,0 0 1,1 0 0,-1 0-1,0 0 1,0 0-1,0 0 1,0 0 0,0 0-1,0 0 1,0 0-1,0 0 1,0 0 0,0 0-1,1 0 1,-1 0 0,0 0-1,0 0 1,0 1-1,0-1 1,0 0 0,0 0-1,0 0 1,0 0 0,0 0-1,0 0 1,0 0-1,0 0 1,0 0 0,0 0-1,0 0 1,0 1 0,0-1-1,0 0 1,0 0-1,0 0 1,0 0 0,0 0-1,-2 10 422,-6 9 393,-114 210 5083,100-181-5623,2 1 0,-26 96 1,45-140-332,0-2 16,0 1-1,0-1 0,1 0 0,-1 1 0,1-1 0,0 0 0,0 1 0,0 4 0,4-8-357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18956,'1'1'139,"1"-1"-1,-1 0 0,1 1 1,-1-1-1,1 0 1,-1 0-1,1 0 1,-1 0-1,1 0 1,-1 0-1,1 0 1,-1-1-1,0 1 1,1-1-1,-1 1 0,1-1 1,-1 1-1,2-2 1,26-18 502,-19 12-51,130-112 1584,-87 71-1651,-52 48-506,0 0 0,0 0 1,0 0-1,0 0 0,0 0 1,1 0-1,-1 1 0,0-1 0,0 0 1,1 1-1,-1-1 0,0 1 1,2-1-1,-2 1-6,-1 0-1,0 0 1,1 0 0,-1 0 0,0 1-1,0-1 1,1 0 0,-1 0 0,0 0-1,0 0 1,1 1 0,-1-1-1,0 0 1,0 0 0,1 0 0,-1 1-1,0-1 1,0 0 0,0 1 0,0-1-1,1 0 1,-1 0 0,0 1-1,0-1 1,0 0 0,0 1 0,0-1-1,0 0 1,0 0 0,0 1 0,0-1-1,0 0 1,0 1 0,0-1 0,0 6 65,-1 0 1,0-1 0,0 1 0,0-1 0,-3 7 0,-21 55 291,14-39-381,0 0-1,2 1 0,2 0 0,-6 38 1,14-47-38,-1-20 49,0 1-1,0-1 1,1 0 0,-1 1 0,0-1-1,0 0 1,0 0 0,1 0-1,-1 1 1,0-1 0,0 0-1,1 0 1,-1 0 0,0 1-1,1-1 1,-1 0 0,0 0-1,0 0 1,1 0 0,-1 0 0,0 0-1,1 0 1,-1 0 0,0 0-1,1 0 1,-1 0 0,0 0-1,1 0 1,-1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18004,'3'-4'2296,"-2"8"-1255,1 4-433,-2 4 2000,0 7-1191,1 7-593,1 3-192,1 5-408,1 2-136,0-3-384,0-2-312,1-8-777,-2-4 1970,-3-18-817,-9 2-153,-4-16-127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16107,'13'4'2593,"12"-1"-1385,10-3-488,10-4 2545,11-3-2073,4-2-335,3-5-2474,6-1 1785,-3 4-424,-6-1-200</inkml:trace>
  <inkml:trace contextRef="#ctx0" brushRef="#br0" timeOffset="1">1391 8 21189,'4'-7'2000,"-4"11"-1536,-9 5-272,-2 6 1056,-5 11-784,-5 4-87,-5 10-177,-3 3-96,-2 3 0,-2 3 8,4-5-40,2-2-112,11-13-496,6-9-297,13-19-567,5-9 1112,8-20-272,7-9-256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3:5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346 123 24093,'-14'-2'307,"0"1"-1,0 0 1,0 1-1,0 0 1,0 1-1,1 1 1,-1 0-1,0 1 1,0 0-1,1 1 1,0 1-1,-17 8 1,19-8-263,0 1 0,1 0 0,0 1 0,0 0-1,1 0 1,-1 1 0,2 0 0,-1 1 0,1 0 0,1 0 0,-1 1 0,2 0 0,-1 0 0,-6 16 0,10-19-51,1-1 1,0 1-1,0-1 0,0 1 1,1 0-1,0-1 1,1 1-1,-1 0 0,1 0 1,0 0-1,3 10 1,-3-13 1,1-1 1,0 0-1,0 1 1,0-1 0,1 0-1,-1 0 1,1 0-1,0 0 1,0 0 0,0 0-1,0-1 1,0 1-1,1 0 1,-1-1 0,1 0-1,0 0 1,0 0-1,-1 0 1,1 0-1,1 0 1,-1-1 0,0 1-1,0-1 1,4 1-1,4 0-6,-1 0-1,1-1 0,0 0 0,-1-1 0,1 0 0,0-1 0,-1 0 0,1 0 0,-1-1 1,1-1-1,-1 0 0,12-4 0,10-7 40,-1 0 1,42-27-1,-32 16 117,57-44-1,-85 58-94,-1 0 1,0-1-1,0 0 0,-1-1 0,-1 0 0,0-1 1,15-29-1,-22 38-27,0-2 1,-1 1-1,0 0 0,0 0 1,-1-1-1,0 1 1,0-1-1,0-6 0,-1 10-23,0 0 0,0 0 0,0 1-1,-1-1 1,1 1 0,-1-1-1,0 0 1,0 1 0,0-1 0,0 1-1,0-1 1,0 1 0,-1 0 0,1 0-1,-1-1 1,1 1 0,-1 0-1,0 0 1,0 1 0,0-1 0,0 0-1,-4-2 1,-1 1-97,-1 0 0,1 0 0,0 1 0,-1-1 0,0 2 0,1-1 0,-1 1 0,0 0 0,0 1 0,0 0 0,0 0 0,-12 2 0,-5 2-289,0 1 0,-40 13 0,0 7-58,2 3-188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15859,'5'2'2113,"0"6"-1225,-5 10-264,-2 5 1473,1 4-969,-1 6-176,2 3-256,5 1-136,2 4-288,4 1-48,2-1-296,3 0-184,-2-6-424,-1-4-432,-6-10 864,-4-8-200,-8-12-88</inkml:trace>
  <inkml:trace contextRef="#ctx0" brushRef="#br0" timeOffset="1">0 364 18164,'8'15'2288,"10"-4"-1391,11-8-337,7-2 1440,15-3-968,5-6-199,9-9-753,-1-3-1785,-4-3 1601,1 2-256,-7-2-256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17652,'8'14'1968,"12"8"-1024,-1-4-359,11 1 895,4-3-232,6-6-416,2-6-336,4-8-920,4-8-576,0-8 808,-1-6-216,-6-8-168</inkml:trace>
  <inkml:trace contextRef="#ctx0" brushRef="#br0" timeOffset="1">492 1 17740,'-27'37'1776,"-8"9"-984,4 8-280,1 2 873,3 3-209,8-3-416,3-3-240,10-10-1088,4-7 728,2-18-216,2-5-112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17276,'26'-4'1764,"-10"1"-956,0 1 1,0 0-1,0 1 0,0 1 0,-1 0 0,19 4 0,-33-4-754,1 0 1,-1 0-1,0 0 0,0 1 0,0-1 0,0 1 1,1-1-1,-1 1 0,0-1 0,0 1 0,0 0 1,0-1-1,0 1 0,0 0 0,-1 0 0,1 0 1,0-1-1,0 1 0,0 0 0,-1 0 0,1 0 1,0 0-1,-1 1 0,1-1 0,-1 1 0,1 0-9,-1 0 0,0 1 0,0-1-1,0 0 1,0 0 0,-1 0 0,1 1 0,-1-1-1,1 0 1,-1 0 0,0 0 0,-1 4-1,-5 6 8,0-1-1,-1 0 0,-13 16 0,17-22 0,-27 32 36,12-17-37,2 1-1,1 1 1,-22 37 0,37-57-55,-1 0 0,1 0 0,0 1 0,0-1 0,0 0 0,1 1 0,-1-1 0,0 0 0,1 1 0,0-1 0,0 1 0,-1-1 1,1 1-1,1-1 0,-1 1 0,0-1 0,1 1 0,-1-1 0,1 0 0,0 1 0,-1-1 0,1 0 0,0 1 0,1-1 0,-1 0 0,0 0 0,1 0 0,-1 0 0,1 0 1,-1 0-1,1 0 0,0-1 0,0 1 0,0-1 0,0 1 0,0-1 0,0 0 0,0 1 0,1-1 0,2 0 0,3 3-40,1-1-1,0 0 1,0-1-1,0 0 1,1-1-1,-1 0 1,0 0-1,0-1 1,1 0-1,10-2 1,35-9-92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18332,'0'7'1968,"-1"10"-1103,-2 3-305,-7 9 1000,3 7-344,-6 11-304,0 5-111,3 6-305,4 0-192,3-8-352,2-3-184,1-11-568,1-7-273,1-19 1753,0-10-912,-7-18-176,-8-9-88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16620,'5'-1'2120,"13"4"-968,4 3-368,12 2 1297,5-1-417,12-1-440,5-2-207,6-2-665,0-4-520,-4-3 256,-5-3-104,-10-2-176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17492,'2'2'155,"-1"-1"1,0 1 0,0-1 0,0 1 0,0 0-1,0-1 1,0 1 0,0 0 0,0 0-1,-1 0 1,1 0 0,-1 0 0,0 0-1,1 0 1,-1 0 0,0 0 0,0 0-1,0 0 1,0 0 0,-1 0 0,1 0-1,0-1 1,-1 1 0,1 0 0,-1 0 0,-1 2-1,-2 6 334,-1-1 0,0 0 0,-12 16-1,10-16 4,-125 166 2435,-9 14-4635,134-178 160,18-24 127,9-11 682,3-9-160</inkml:trace>
  <inkml:trace contextRef="#ctx0" brushRef="#br0" timeOffset="1">282 98 13779,'18'-21'1952,"-6"19"-831,-7 7-409,-5 17 1848,-2 4-983,-4 8-473,-1 8-208,4 2-264,1 2-120,4-2-168,5 2-112,3 3-224,2-5-160,-1-1-504,0-3-432,-6-8 848,-5-3-152,-6-11-208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15 299 16956,'-14'-3'2064,"18"-3"-944,9 0-392,14-4 1633,4 2-865,15-2-471,3 0-169,10 0-488,0 1-400,-3 2 120,-9 1-80,-14 0-144</inkml:trace>
  <inkml:trace contextRef="#ctx0" brushRef="#br0" timeOffset="1">764 1 18628,'-4'1'2240,"7"9"-1183,0 2-393,4 3 1624,3 2-927,4 4-497,4-1-144,6-5-504,8 0-272,8-10-600,6-3-384,4-11 1560,1-8-744,5-13-128,0-6-145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18940,'-33'42'1752,"-6"8"-1031,-1 7-233,-3 6 856,3 2-280,8-4-368,7-2-256,10-9-584,7-2-352,6-20 472,2-3-176,0-24-128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9 21445,'2'-1'291,"0"0"1,0 0 0,-1 0 0,1 1 0,0-1 0,0 0-1,0 1 1,0-1 0,0 1 0,0 0 0,3-1 0,7 1 267,0-1 0,0 2 1,0-1-1,0 2 1,18 4-1,-23-5-498,-1 0 0,0 1 0,0 0 0,0 1 0,-1-1 0,1 1 0,0 0 1,-1 0-1,0 1 0,0 0 0,0 0 0,6 6 0,-10-8-52,1 0 0,-1 1 0,0-1 0,1 0 0,-1 1 0,0 0 0,-1-1 0,1 1-1,0 0 1,-1-1 0,1 1 0,-1 0 0,0-1 0,0 1 0,0 0 0,0 0 0,-1-1 0,1 1 0,-1 0 0,1-1 0,-1 1 0,0 0 0,0-1 0,0 1 0,-1-1 0,1 0 0,-1 1 0,-2 3 0,-5 5 3,1-1 0,-1 0 0,-1 0 0,-14 11 0,-66 44 21,40-29-1,81-38-81,-16 0-9,0 1 0,0 0-1,1 1 1,-1 1 0,23 3 0,-33-3 16,0 0 1,0 0-1,0 1 1,0-1-1,0 1 1,0 0-1,-1 1 1,1-1-1,-1 1 1,1 0-1,-1 0 1,0 0-1,0 1 1,0 0-1,-1-1 1,1 1 0,-1 0-1,0 1 1,4 7-1,-5-10 26,-1 0 0,-1 0-1,1 0 1,0 1 0,-1-1 0,1 0-1,-1 1 1,1-1 0,-1 1 0,0-1-1,0 0 1,0 1 0,-1-1 0,1 1-1,0-1 1,-1 0 0,-1 5-1,0-3 22,0-1-1,0 1 0,0-1 1,-1 1-1,1-1 0,-1 0 1,0 0-1,0 0 0,-5 4 0,-4 1 88,0 0 0,-1-1 0,0 0 0,-25 9-1,7-5 205,-52 12 0,71-21-331,0 1 0,0-2 1,-1 0-1,1 0 0,-1-1 0,1-1 1,-19-3-1,29 4 31,1 0 0,0-1 0,-1 1 1,1 0-1,0-1 0,-1 1 0,1-1 0,0 1 1,0-1-1,-1 1 0,1-1 0,0 0 0,0 0 1,0 0-1,0 0 0,0 0 0,0 0 0,0 0 1,0 0-1,0 0 0,0-1 0,1-1-7,-1 1-1,1 0 0,0 0 1,0 0-1,1 0 1,-1-1-1,0 1 0,1 0 1,-1 0-1,1 0 0,-1 0 1,1 0-1,0 0 1,0 0-1,2-3 0,21-36-209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22277,'-10'9'2176,"6"5"-1640,2 2-248,2 3 1169,2 5-921,3 2-144,7 4-424,-1 0-184,2-3-448,-1-1-361,-5-9 777,-4-5-144</inkml:trace>
  <inkml:trace contextRef="#ctx0" brushRef="#br0" timeOffset="1">0 98 19396,'16'3'1977,"13"-2"-1249,3-1-288,13 0 920,9-3-480,12-4-968,10-3 504,9 0-376,9-1-112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1:47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5889 365 15667,'-100'-72'633,"-129"-67"-1,182 115-673,0 2 0,-2 2-1,0 3 1,-2 1 0,-78-13 0,23 16-635,-1 4 1,0 5-1,-141 13 0,-322 62-2582,557-69 3216,-1447 310 892,1185-230 34,4 12 1,-384 192 0,507-210-776,4 6 1,-189 143 0,257-166-88,3 4 0,2 2-1,4 4 1,3 2 0,-89 129 0,118-144-15,3 0 1,2 3 0,3 0 0,2 2-1,4 0 1,1 2 0,4 0-1,-14 108 1,23-101 1,4 1 0,2-1 0,4 0-1,3 0 1,2 0 0,4-1 0,39 127 0,-24-119 6,2-2 1,4-2-1,4-1 1,2-1-1,3-2 1,4-3-1,2-1 1,3-2-1,3-3 1,2-2-1,3-3 0,2-2 1,2-3-1,115 69 1,-84-68-3,1-4-1,105 36 1,213 38 21,-265-92 27,217 16 1,159-34 139,-234-25-32,-1-12 1,372-82-1,-315 26 27,510-192 0,-562 155-209,298-167 0,-368 159-49,367-276 1,-483 315 39,109-113 1,-153 134 29,-3-4 1,83-125-1,-117 152 14,-2 0-1,-3-2 0,-1 0 0,-2-1 1,-3-2-1,-1 1 0,-3-2 0,-1 0 1,-3 0-1,1-64 0,-8 66 11,-2 0-1,-3 1 1,-1-1-1,-3 1 1,-1 0-1,-3 1 1,-2 0-1,-1 1 1,-3 0-1,-45-80 1,32 74-5,-3 1 1,-2 2 0,-1 2 0,-3 1 0,-66-57 0,52 57-33,-1 3 0,-2 2 0,-2 3 0,-93-43 0,62 42-142,-3 3 0,0 5-1,-2 4 1,-1 4 0,-1 4 0,-147-8-1,-71 15-41,-5 17-82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7 145 23493,'-7'7'1688,"11"-8"-1744,12-9-392,16-7 376,14-1 8,15-3-320,11-2-200</inkml:trace>
  <inkml:trace contextRef="#ctx0" brushRef="#br0" timeOffset="1">936 106 16932,'22'10'1464,"-5"-4"-1528,1-9-80,1-7 1632,14-3-1240</inkml:trace>
  <inkml:trace contextRef="#ctx0" brushRef="#br0" timeOffset="2">1333 36 17316,'1'7'2112,"4"-1"-1224,1-6-440,4-6 1673,4-2-1721,6-4-88,4-2-96,2 5-344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2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14619,'5'25'536,"-5"-13"-336,0-16-360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17996,'-6'7'2352,"3"-3"-1463,7 5-297,11-4 1712,11-2-1104,7-1-175,12 0-401,8 0-104,6-2-216,1 0-8,-4 1-248,-4 1-176,-11 4-416,-8-1-352,-14 5-465,-10 2 1033,-11-2-248,-6 3-256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17492,'11'18'2352,"5"-5"-1368,14-14-247,6-2 1511,12-7-928,5-1-175,6-5-369,0 0-264,-5 0-608,-2 1-496,-12 0 512,-4-1-144,-9 5-112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43 18308,'38'-43'3730,"-34"44"-1510,-3 7-1307,-2 9-260,-5 11-135,-1 1 1,-17 41-1,-4 16-262,28-85-254,0 0 0,-1-1 0,1 1 1,0 0-1,0 0 0,0-1 0,0 1 0,0 0 0,0 0 0,0-1 0,0 1 0,0 0 0,0 0 0,0-1 0,0 1 0,0 0 1,1 0-1,-1-1 0,0 1 0,1 0 0,-1-1 0,1 1 0,-1 0 0,0-1 0,1 1 0,-1 0 0,1-1 0,0 1 0,-1-1 0,1 1 1,-1-1-1,1 0 0,0 1 0,-1-1 0,1 1 0,0-1 0,0 0 0,-1 0 0,1 1 0,0-1 0,0 0 0,0 0 0,5 1 6,0-1-1,0 0 0,0 0 0,10-2 1,-5 1-8,2 0 4,1 1 1,-1 0-1,0 1 1,0 0-1,0 1 1,13 4-1,-22-5-5,0 0 0,0 1 0,-1-1 0,1 1 0,-1 0 0,1 0-1,-1 0 1,0 1 0,0-1 0,0 1 0,0-1 0,0 1 0,0 0 0,-1 1 0,0-1 0,1 0-1,-1 0 1,0 1 0,-1 0 0,1-1 0,-1 1 0,1 0 0,-1 0 0,1 5 0,-1 0 0,-1 0 1,0 0-1,0 0 1,0 0-1,-1 0 1,-1 0 0,0 0-1,0 0 1,0-1-1,-1 1 1,-1-1-1,1 1 1,-1-1 0,-1 0-1,-6 9 1,1-3 20,0 0-1,-1 0 1,-1-2 0,0 1 0,0-1 0,-2-1 0,-15 11 0,22-18-34,0 1 0,0-2 1,0 1-1,0-1 0,-1 0 0,1 0 1,-1-1-1,1 0 0,-1 0 1,-15 0-1,19-2-174,0 0 0,0 0 1,-1-1-1,1 0 0,0 0 0,0 0 0,0 0 0,0 0 1,0-1-1,1 0 0,-1 0 0,0 0 0,1 0 1,-1 0-1,1-1 0,0 0 0,0 1 0,0-1 1,0 0-1,0-1 0,1 1 0,-4-5 0,-1-4-143,1 0-1,0 0 0,1-1 1,0 1-1,-4-22 1,0-22-938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20148,'16'-6'2265,"-1"3"-1249,3 2-432,7-1 1369,6 1-529,0-2-536,4 2-320,2-4-672,0-3-512,-5 6 528,-5-3-88,-9-3-160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18516,'0'-2'1968,"0"8"-1127,0 4-305,-1 9 1088,1 5-288,-2 11-480,2 3-247,-1 12-249,1 5-64,0-1-168,0 1-160,1-6-400,1-6-344,-2-15-561,0-8-575,-5-18 1400,0-11-376,-5-18-281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19156,'13'0'1929,"5"1"-1121,9-1-304,9-1 840,6-3-240,7-5-296,4 2-295,0-3-729,0 1-609,-5 2 721,-3 3-168,-4 1-120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22381,'1'1'89,"-1"-1"0,1 1 0,0 0 0,-1 0 0,1-1 0,0 1 0,-1 0 0,1 0 0,-1 0 0,0 0 0,1-1 0,-1 1 0,0 0 0,1 0 0,-1 0 0,0 0 0,0 0 0,0 0 0,0 0-1,0 0 1,0 0 0,0 0 0,0 0 0,0 0 0,0 0 0,-1 0 0,1 0 0,-1 1 0,-14 30 495,8-18 42,-127 258 1368,129-262-1938,1 0 0,0 1 0,1 0 1,0 0-1,-3 15 0,6-24-48,0-1-1,-1 1 1,1 0 0,0 0 0,0 0-1,0 0 1,0 0 0,1 0-1,-1-1 1,0 1 0,1 0-1,-1 0 1,1 0 0,0-1-1,0 1 1,-1 0 0,1-1-1,0 1 1,0-1 0,1 1-1,-1-1 1,0 1 0,0-1-1,1 0 1,-1 1 0,1-1-1,-1 0 1,1 0 0,-1 0-1,1 0 1,0-1 0,-1 1-1,1 0 1,0-1 0,0 1-1,-1-1 1,1 1 0,0-1-1,0 0 1,2 0 0,10 0-266,-1 0-1,1-1 1,0 0 0,0-1-1,-1-1 1,0 0 0,1-1-1,20-8 1,-16 4-253,0-1 0,0-1 0,-1 0-1,0-2 1,21-17 0,-16 7-293</inkml:trace>
  <inkml:trace contextRef="#ctx0" brushRef="#br0" timeOffset="1">370 310 14003,'-8'14'2056,"-2"3"-1119,2 6-201,1 3 1384,-3 4-631,4-1-97,0 1-272,2-3-184,4-3-216,3 1-95,1-10-377,0-2-528,8-11 360,1-4-64,7-8-176</inkml:trace>
  <inkml:trace contextRef="#ctx0" brushRef="#br0" timeOffset="2">553 603 22133,'-11'41'2024,"-1"-6"-1424,2 0-288,6-7 761,2-5-545,5-15-1144,4-8-657,6-13 977,2-7-272,0-10-248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12:43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 21036,'-1'8'359,"-1"-1"0,0 1-1,0 0 1,-1-1-1,0 1 1,0-1 0,0 0-1,-1 0 1,-9 12-1,-1 4 533,3-4-327,4-8-335,0 1 0,0 0 0,1 0 1,1 0-1,0 1 0,1 0 0,-4 18 0,8-30-230,0 0-1,0 0 1,0 1 0,0-1 0,0 0 0,0 0-1,1 0 1,-1 1 0,0-1 0,1 0-1,-1 0 1,0 0 0,1 0 0,-1 0-1,1 1 1,0-1 0,-1 0 0,1 0-1,0-1 1,0 1 0,0 0 0,0 0-1,0 0 1,-1 0 0,2-1 0,-1 1 0,0 0-1,0-1 1,0 1 0,0-1 0,0 1-1,1-1 1,5 2-40,0 0-1,0-1 1,0 0-1,12-1 1,-4 1-8,6 1-52,0 1 0,38 9 0,-52-10 79,-1 0 1,0 1 0,0-1 0,0 1 0,0 1 0,0-1 0,0 1 0,-1 0 0,0 0-1,1 0 1,-2 1 0,10 10 0,-13-12 16,1-1 0,-1 1 0,0 0 0,1 0 0,-1 0 0,-1 0 0,1 0 0,0 0 0,-1 0 0,1 0 1,-1 0-1,0 0 0,0 0 0,0 0 0,-1 0 0,1 0 0,-1 0 0,1 0 0,-1 0 0,0 0 0,0 0 0,-1 0 0,1 0 0,-1-1 0,-2 5 0,-3 3 18,0 1 0,-1-1-1,0 0 1,-16 13 0,10-10 73,0 0 0,-22 13 0,31-23-134,-1 1 1,1-2 0,0 1 0,-1-1-1,0 1 1,1-1 0,-1-1-1,0 1 1,0-1 0,0 0 0,-9 0-1,13-1-2,0 0 0,1-1 0,-1 1 0,0 0 0,0 0 0,0-1 0,0 1 0,1-1 0,-1 0 0,0 0 0,0 1 0,1-1 0,-1 0 0,1 0 0,-1-1 0,1 1 0,-1 0 0,1 0 0,0-1-1,0 1 1,-2-2 0,1-1 14,0 0 0,0 0-1,0-1 1,1 1 0,0 0-1,0 0 1,0-1 0,0 1-1,0-6 1,0-47-379</inkml:trace>
  <inkml:trace contextRef="#ctx0" brushRef="#br0" timeOffset="1">136 28 20212,'21'4'1985,"11"-1"-1249,2-3-320,9 0 976,3-1-520,7-8-423,2-1-105,-1-4-216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272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22.11.2022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1.jpeg"/><Relationship Id="rId1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1.xml"/><Relationship Id="rId15" Type="http://schemas.openxmlformats.org/officeDocument/2006/relationships/customXml" Target="../ink/ink2.xml"/><Relationship Id="rId4" Type="http://schemas.openxmlformats.org/officeDocument/2006/relationships/hyperlink" Target="http://www.bernhardkoester.de/vorlesungen/inhalt.html" TargetMode="Externa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1.xml"/><Relationship Id="rId21" Type="http://schemas.openxmlformats.org/officeDocument/2006/relationships/customXml" Target="../ink/ink633.xml"/><Relationship Id="rId42" Type="http://schemas.openxmlformats.org/officeDocument/2006/relationships/image" Target="../media/image641.png"/><Relationship Id="rId63" Type="http://schemas.openxmlformats.org/officeDocument/2006/relationships/customXml" Target="../ink/ink654.xml"/><Relationship Id="rId84" Type="http://schemas.openxmlformats.org/officeDocument/2006/relationships/image" Target="../media/image662.png"/><Relationship Id="rId138" Type="http://schemas.openxmlformats.org/officeDocument/2006/relationships/image" Target="../media/image689.png"/><Relationship Id="rId159" Type="http://schemas.openxmlformats.org/officeDocument/2006/relationships/customXml" Target="../ink/ink702.xml"/><Relationship Id="rId107" Type="http://schemas.openxmlformats.org/officeDocument/2006/relationships/customXml" Target="../ink/ink676.xml"/><Relationship Id="rId11" Type="http://schemas.openxmlformats.org/officeDocument/2006/relationships/customXml" Target="../ink/ink628.xml"/><Relationship Id="rId32" Type="http://schemas.openxmlformats.org/officeDocument/2006/relationships/image" Target="../media/image636.png"/><Relationship Id="rId53" Type="http://schemas.openxmlformats.org/officeDocument/2006/relationships/customXml" Target="../ink/ink649.xml"/><Relationship Id="rId74" Type="http://schemas.openxmlformats.org/officeDocument/2006/relationships/image" Target="../media/image657.png"/><Relationship Id="rId128" Type="http://schemas.openxmlformats.org/officeDocument/2006/relationships/image" Target="../media/image684.png"/><Relationship Id="rId149" Type="http://schemas.openxmlformats.org/officeDocument/2006/relationships/customXml" Target="../ink/ink697.xml"/><Relationship Id="rId5" Type="http://schemas.openxmlformats.org/officeDocument/2006/relationships/customXml" Target="../ink/ink625.xml"/><Relationship Id="rId95" Type="http://schemas.openxmlformats.org/officeDocument/2006/relationships/customXml" Target="../ink/ink670.xml"/><Relationship Id="rId160" Type="http://schemas.openxmlformats.org/officeDocument/2006/relationships/image" Target="../media/image700.png"/><Relationship Id="rId22" Type="http://schemas.openxmlformats.org/officeDocument/2006/relationships/image" Target="../media/image631.png"/><Relationship Id="rId43" Type="http://schemas.openxmlformats.org/officeDocument/2006/relationships/customXml" Target="../ink/ink644.xml"/><Relationship Id="rId64" Type="http://schemas.openxmlformats.org/officeDocument/2006/relationships/image" Target="../media/image652.png"/><Relationship Id="rId118" Type="http://schemas.openxmlformats.org/officeDocument/2006/relationships/image" Target="../media/image679.png"/><Relationship Id="rId139" Type="http://schemas.openxmlformats.org/officeDocument/2006/relationships/customXml" Target="../ink/ink692.xml"/><Relationship Id="rId85" Type="http://schemas.openxmlformats.org/officeDocument/2006/relationships/customXml" Target="../ink/ink665.xml"/><Relationship Id="rId150" Type="http://schemas.openxmlformats.org/officeDocument/2006/relationships/image" Target="../media/image695.png"/><Relationship Id="rId12" Type="http://schemas.openxmlformats.org/officeDocument/2006/relationships/image" Target="../media/image626.png"/><Relationship Id="rId17" Type="http://schemas.openxmlformats.org/officeDocument/2006/relationships/customXml" Target="../ink/ink631.xml"/><Relationship Id="rId33" Type="http://schemas.openxmlformats.org/officeDocument/2006/relationships/customXml" Target="../ink/ink639.xml"/><Relationship Id="rId38" Type="http://schemas.openxmlformats.org/officeDocument/2006/relationships/image" Target="../media/image639.png"/><Relationship Id="rId59" Type="http://schemas.openxmlformats.org/officeDocument/2006/relationships/customXml" Target="../ink/ink652.xml"/><Relationship Id="rId103" Type="http://schemas.openxmlformats.org/officeDocument/2006/relationships/customXml" Target="../ink/ink674.xml"/><Relationship Id="rId108" Type="http://schemas.openxmlformats.org/officeDocument/2006/relationships/image" Target="../media/image674.png"/><Relationship Id="rId124" Type="http://schemas.openxmlformats.org/officeDocument/2006/relationships/image" Target="../media/image682.png"/><Relationship Id="rId129" Type="http://schemas.openxmlformats.org/officeDocument/2006/relationships/customXml" Target="../ink/ink687.xml"/><Relationship Id="rId54" Type="http://schemas.openxmlformats.org/officeDocument/2006/relationships/image" Target="../media/image647.png"/><Relationship Id="rId70" Type="http://schemas.openxmlformats.org/officeDocument/2006/relationships/image" Target="../media/image655.png"/><Relationship Id="rId75" Type="http://schemas.openxmlformats.org/officeDocument/2006/relationships/customXml" Target="../ink/ink660.xml"/><Relationship Id="rId91" Type="http://schemas.openxmlformats.org/officeDocument/2006/relationships/customXml" Target="../ink/ink668.xml"/><Relationship Id="rId96" Type="http://schemas.openxmlformats.org/officeDocument/2006/relationships/image" Target="../media/image668.png"/><Relationship Id="rId140" Type="http://schemas.openxmlformats.org/officeDocument/2006/relationships/image" Target="../media/image690.png"/><Relationship Id="rId145" Type="http://schemas.openxmlformats.org/officeDocument/2006/relationships/customXml" Target="../ink/ink695.xml"/><Relationship Id="rId161" Type="http://schemas.openxmlformats.org/officeDocument/2006/relationships/customXml" Target="../ink/ink703.xml"/><Relationship Id="rId166" Type="http://schemas.openxmlformats.org/officeDocument/2006/relationships/image" Target="../media/image7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3.png"/><Relationship Id="rId23" Type="http://schemas.openxmlformats.org/officeDocument/2006/relationships/customXml" Target="../ink/ink634.xml"/><Relationship Id="rId28" Type="http://schemas.openxmlformats.org/officeDocument/2006/relationships/image" Target="../media/image634.png"/><Relationship Id="rId49" Type="http://schemas.openxmlformats.org/officeDocument/2006/relationships/customXml" Target="../ink/ink647.xml"/><Relationship Id="rId114" Type="http://schemas.openxmlformats.org/officeDocument/2006/relationships/image" Target="../media/image677.png"/><Relationship Id="rId119" Type="http://schemas.openxmlformats.org/officeDocument/2006/relationships/customXml" Target="../ink/ink682.xml"/><Relationship Id="rId44" Type="http://schemas.openxmlformats.org/officeDocument/2006/relationships/image" Target="../media/image642.png"/><Relationship Id="rId60" Type="http://schemas.openxmlformats.org/officeDocument/2006/relationships/image" Target="../media/image650.png"/><Relationship Id="rId65" Type="http://schemas.openxmlformats.org/officeDocument/2006/relationships/customXml" Target="../ink/ink655.xml"/><Relationship Id="rId81" Type="http://schemas.openxmlformats.org/officeDocument/2006/relationships/customXml" Target="../ink/ink663.xml"/><Relationship Id="rId86" Type="http://schemas.openxmlformats.org/officeDocument/2006/relationships/image" Target="../media/image663.png"/><Relationship Id="rId130" Type="http://schemas.openxmlformats.org/officeDocument/2006/relationships/image" Target="../media/image685.png"/><Relationship Id="rId135" Type="http://schemas.openxmlformats.org/officeDocument/2006/relationships/customXml" Target="../ink/ink690.xml"/><Relationship Id="rId151" Type="http://schemas.openxmlformats.org/officeDocument/2006/relationships/customXml" Target="../ink/ink698.xml"/><Relationship Id="rId156" Type="http://schemas.openxmlformats.org/officeDocument/2006/relationships/image" Target="../media/image698.png"/><Relationship Id="rId13" Type="http://schemas.openxmlformats.org/officeDocument/2006/relationships/customXml" Target="../ink/ink629.xml"/><Relationship Id="rId18" Type="http://schemas.openxmlformats.org/officeDocument/2006/relationships/image" Target="../media/image629.png"/><Relationship Id="rId39" Type="http://schemas.openxmlformats.org/officeDocument/2006/relationships/customXml" Target="../ink/ink642.xml"/><Relationship Id="rId109" Type="http://schemas.openxmlformats.org/officeDocument/2006/relationships/customXml" Target="../ink/ink677.xml"/><Relationship Id="rId34" Type="http://schemas.openxmlformats.org/officeDocument/2006/relationships/image" Target="../media/image637.png"/><Relationship Id="rId50" Type="http://schemas.openxmlformats.org/officeDocument/2006/relationships/image" Target="../media/image645.png"/><Relationship Id="rId55" Type="http://schemas.openxmlformats.org/officeDocument/2006/relationships/customXml" Target="../ink/ink650.xml"/><Relationship Id="rId76" Type="http://schemas.openxmlformats.org/officeDocument/2006/relationships/image" Target="../media/image658.png"/><Relationship Id="rId97" Type="http://schemas.openxmlformats.org/officeDocument/2006/relationships/customXml" Target="../ink/ink671.xml"/><Relationship Id="rId104" Type="http://schemas.openxmlformats.org/officeDocument/2006/relationships/image" Target="../media/image672.png"/><Relationship Id="rId120" Type="http://schemas.openxmlformats.org/officeDocument/2006/relationships/image" Target="../media/image680.png"/><Relationship Id="rId125" Type="http://schemas.openxmlformats.org/officeDocument/2006/relationships/customXml" Target="../ink/ink685.xml"/><Relationship Id="rId141" Type="http://schemas.openxmlformats.org/officeDocument/2006/relationships/customXml" Target="../ink/ink693.xml"/><Relationship Id="rId146" Type="http://schemas.openxmlformats.org/officeDocument/2006/relationships/image" Target="../media/image693.png"/><Relationship Id="rId167" Type="http://schemas.openxmlformats.org/officeDocument/2006/relationships/customXml" Target="../ink/ink706.xml"/><Relationship Id="rId7" Type="http://schemas.openxmlformats.org/officeDocument/2006/relationships/customXml" Target="../ink/ink626.xml"/><Relationship Id="rId71" Type="http://schemas.openxmlformats.org/officeDocument/2006/relationships/customXml" Target="../ink/ink658.xml"/><Relationship Id="rId92" Type="http://schemas.openxmlformats.org/officeDocument/2006/relationships/image" Target="../media/image666.png"/><Relationship Id="rId162" Type="http://schemas.openxmlformats.org/officeDocument/2006/relationships/image" Target="../media/image701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637.xml"/><Relationship Id="rId24" Type="http://schemas.openxmlformats.org/officeDocument/2006/relationships/image" Target="../media/image632.png"/><Relationship Id="rId40" Type="http://schemas.openxmlformats.org/officeDocument/2006/relationships/image" Target="../media/image640.png"/><Relationship Id="rId45" Type="http://schemas.openxmlformats.org/officeDocument/2006/relationships/customXml" Target="../ink/ink645.xml"/><Relationship Id="rId66" Type="http://schemas.openxmlformats.org/officeDocument/2006/relationships/image" Target="../media/image653.png"/><Relationship Id="rId87" Type="http://schemas.openxmlformats.org/officeDocument/2006/relationships/customXml" Target="../ink/ink666.xml"/><Relationship Id="rId110" Type="http://schemas.openxmlformats.org/officeDocument/2006/relationships/image" Target="../media/image675.png"/><Relationship Id="rId115" Type="http://schemas.openxmlformats.org/officeDocument/2006/relationships/customXml" Target="../ink/ink680.xml"/><Relationship Id="rId131" Type="http://schemas.openxmlformats.org/officeDocument/2006/relationships/customXml" Target="../ink/ink688.xml"/><Relationship Id="rId136" Type="http://schemas.openxmlformats.org/officeDocument/2006/relationships/image" Target="../media/image688.png"/><Relationship Id="rId157" Type="http://schemas.openxmlformats.org/officeDocument/2006/relationships/customXml" Target="../ink/ink701.xml"/><Relationship Id="rId61" Type="http://schemas.openxmlformats.org/officeDocument/2006/relationships/customXml" Target="../ink/ink653.xml"/><Relationship Id="rId82" Type="http://schemas.openxmlformats.org/officeDocument/2006/relationships/image" Target="../media/image661.png"/><Relationship Id="rId152" Type="http://schemas.openxmlformats.org/officeDocument/2006/relationships/image" Target="../media/image696.png"/><Relationship Id="rId19" Type="http://schemas.openxmlformats.org/officeDocument/2006/relationships/customXml" Target="../ink/ink632.xml"/><Relationship Id="rId14" Type="http://schemas.openxmlformats.org/officeDocument/2006/relationships/image" Target="../media/image627.png"/><Relationship Id="rId30" Type="http://schemas.openxmlformats.org/officeDocument/2006/relationships/image" Target="../media/image635.png"/><Relationship Id="rId35" Type="http://schemas.openxmlformats.org/officeDocument/2006/relationships/customXml" Target="../ink/ink640.xml"/><Relationship Id="rId56" Type="http://schemas.openxmlformats.org/officeDocument/2006/relationships/image" Target="../media/image648.png"/><Relationship Id="rId77" Type="http://schemas.openxmlformats.org/officeDocument/2006/relationships/customXml" Target="../ink/ink661.xml"/><Relationship Id="rId100" Type="http://schemas.openxmlformats.org/officeDocument/2006/relationships/image" Target="../media/image670.png"/><Relationship Id="rId105" Type="http://schemas.openxmlformats.org/officeDocument/2006/relationships/customXml" Target="../ink/ink675.xml"/><Relationship Id="rId126" Type="http://schemas.openxmlformats.org/officeDocument/2006/relationships/image" Target="../media/image683.png"/><Relationship Id="rId147" Type="http://schemas.openxmlformats.org/officeDocument/2006/relationships/customXml" Target="../ink/ink696.xml"/><Relationship Id="rId168" Type="http://schemas.openxmlformats.org/officeDocument/2006/relationships/image" Target="../media/image704.png"/><Relationship Id="rId8" Type="http://schemas.openxmlformats.org/officeDocument/2006/relationships/image" Target="../media/image624.png"/><Relationship Id="rId51" Type="http://schemas.openxmlformats.org/officeDocument/2006/relationships/customXml" Target="../ink/ink648.xml"/><Relationship Id="rId72" Type="http://schemas.openxmlformats.org/officeDocument/2006/relationships/image" Target="../media/image656.png"/><Relationship Id="rId93" Type="http://schemas.openxmlformats.org/officeDocument/2006/relationships/customXml" Target="../ink/ink669.xml"/><Relationship Id="rId98" Type="http://schemas.openxmlformats.org/officeDocument/2006/relationships/image" Target="../media/image669.png"/><Relationship Id="rId121" Type="http://schemas.openxmlformats.org/officeDocument/2006/relationships/customXml" Target="../ink/ink683.xml"/><Relationship Id="rId142" Type="http://schemas.openxmlformats.org/officeDocument/2006/relationships/image" Target="../media/image691.png"/><Relationship Id="rId163" Type="http://schemas.openxmlformats.org/officeDocument/2006/relationships/customXml" Target="../ink/ink704.xml"/><Relationship Id="rId3" Type="http://schemas.openxmlformats.org/officeDocument/2006/relationships/image" Target="NULL"/><Relationship Id="rId25" Type="http://schemas.openxmlformats.org/officeDocument/2006/relationships/customXml" Target="../ink/ink635.xml"/><Relationship Id="rId46" Type="http://schemas.openxmlformats.org/officeDocument/2006/relationships/image" Target="../media/image643.png"/><Relationship Id="rId67" Type="http://schemas.openxmlformats.org/officeDocument/2006/relationships/customXml" Target="../ink/ink656.xml"/><Relationship Id="rId116" Type="http://schemas.openxmlformats.org/officeDocument/2006/relationships/image" Target="../media/image678.png"/><Relationship Id="rId137" Type="http://schemas.openxmlformats.org/officeDocument/2006/relationships/customXml" Target="../ink/ink691.xml"/><Relationship Id="rId158" Type="http://schemas.openxmlformats.org/officeDocument/2006/relationships/image" Target="../media/image699.png"/><Relationship Id="rId20" Type="http://schemas.openxmlformats.org/officeDocument/2006/relationships/image" Target="../media/image630.png"/><Relationship Id="rId41" Type="http://schemas.openxmlformats.org/officeDocument/2006/relationships/customXml" Target="../ink/ink643.xml"/><Relationship Id="rId62" Type="http://schemas.openxmlformats.org/officeDocument/2006/relationships/image" Target="../media/image651.png"/><Relationship Id="rId83" Type="http://schemas.openxmlformats.org/officeDocument/2006/relationships/customXml" Target="../ink/ink664.xml"/><Relationship Id="rId88" Type="http://schemas.openxmlformats.org/officeDocument/2006/relationships/image" Target="../media/image664.png"/><Relationship Id="rId111" Type="http://schemas.openxmlformats.org/officeDocument/2006/relationships/customXml" Target="../ink/ink678.xml"/><Relationship Id="rId132" Type="http://schemas.openxmlformats.org/officeDocument/2006/relationships/image" Target="../media/image686.png"/><Relationship Id="rId153" Type="http://schemas.openxmlformats.org/officeDocument/2006/relationships/customXml" Target="../ink/ink699.xml"/><Relationship Id="rId15" Type="http://schemas.openxmlformats.org/officeDocument/2006/relationships/customXml" Target="../ink/ink630.xml"/><Relationship Id="rId36" Type="http://schemas.openxmlformats.org/officeDocument/2006/relationships/image" Target="../media/image638.png"/><Relationship Id="rId57" Type="http://schemas.openxmlformats.org/officeDocument/2006/relationships/customXml" Target="../ink/ink651.xml"/><Relationship Id="rId106" Type="http://schemas.openxmlformats.org/officeDocument/2006/relationships/image" Target="../media/image673.png"/><Relationship Id="rId127" Type="http://schemas.openxmlformats.org/officeDocument/2006/relationships/customXml" Target="../ink/ink686.xml"/><Relationship Id="rId10" Type="http://schemas.openxmlformats.org/officeDocument/2006/relationships/image" Target="../media/image625.png"/><Relationship Id="rId31" Type="http://schemas.openxmlformats.org/officeDocument/2006/relationships/customXml" Target="../ink/ink638.xml"/><Relationship Id="rId52" Type="http://schemas.openxmlformats.org/officeDocument/2006/relationships/image" Target="../media/image646.png"/><Relationship Id="rId73" Type="http://schemas.openxmlformats.org/officeDocument/2006/relationships/customXml" Target="../ink/ink659.xml"/><Relationship Id="rId78" Type="http://schemas.openxmlformats.org/officeDocument/2006/relationships/image" Target="../media/image659.png"/><Relationship Id="rId94" Type="http://schemas.openxmlformats.org/officeDocument/2006/relationships/image" Target="../media/image667.png"/><Relationship Id="rId99" Type="http://schemas.openxmlformats.org/officeDocument/2006/relationships/customXml" Target="../ink/ink672.xml"/><Relationship Id="rId101" Type="http://schemas.openxmlformats.org/officeDocument/2006/relationships/customXml" Target="../ink/ink673.xml"/><Relationship Id="rId122" Type="http://schemas.openxmlformats.org/officeDocument/2006/relationships/image" Target="../media/image681.png"/><Relationship Id="rId143" Type="http://schemas.openxmlformats.org/officeDocument/2006/relationships/customXml" Target="../ink/ink694.xml"/><Relationship Id="rId148" Type="http://schemas.openxmlformats.org/officeDocument/2006/relationships/image" Target="../media/image694.png"/><Relationship Id="rId164" Type="http://schemas.openxmlformats.org/officeDocument/2006/relationships/image" Target="../media/image702.png"/><Relationship Id="rId4" Type="http://schemas.openxmlformats.org/officeDocument/2006/relationships/image" Target="NULL"/><Relationship Id="rId9" Type="http://schemas.openxmlformats.org/officeDocument/2006/relationships/customXml" Target="../ink/ink627.xml"/><Relationship Id="rId26" Type="http://schemas.openxmlformats.org/officeDocument/2006/relationships/image" Target="../media/image633.png"/><Relationship Id="rId47" Type="http://schemas.openxmlformats.org/officeDocument/2006/relationships/customXml" Target="../ink/ink646.xml"/><Relationship Id="rId68" Type="http://schemas.openxmlformats.org/officeDocument/2006/relationships/image" Target="../media/image654.png"/><Relationship Id="rId89" Type="http://schemas.openxmlformats.org/officeDocument/2006/relationships/customXml" Target="../ink/ink667.xml"/><Relationship Id="rId112" Type="http://schemas.openxmlformats.org/officeDocument/2006/relationships/image" Target="../media/image676.png"/><Relationship Id="rId133" Type="http://schemas.openxmlformats.org/officeDocument/2006/relationships/customXml" Target="../ink/ink689.xml"/><Relationship Id="rId154" Type="http://schemas.openxmlformats.org/officeDocument/2006/relationships/image" Target="../media/image697.png"/><Relationship Id="rId16" Type="http://schemas.openxmlformats.org/officeDocument/2006/relationships/image" Target="../media/image628.png"/><Relationship Id="rId37" Type="http://schemas.openxmlformats.org/officeDocument/2006/relationships/customXml" Target="../ink/ink641.xml"/><Relationship Id="rId58" Type="http://schemas.openxmlformats.org/officeDocument/2006/relationships/image" Target="../media/image649.png"/><Relationship Id="rId79" Type="http://schemas.openxmlformats.org/officeDocument/2006/relationships/customXml" Target="../ink/ink662.xml"/><Relationship Id="rId102" Type="http://schemas.openxmlformats.org/officeDocument/2006/relationships/image" Target="../media/image671.png"/><Relationship Id="rId123" Type="http://schemas.openxmlformats.org/officeDocument/2006/relationships/customXml" Target="../ink/ink684.xml"/><Relationship Id="rId144" Type="http://schemas.openxmlformats.org/officeDocument/2006/relationships/image" Target="../media/image692.png"/><Relationship Id="rId90" Type="http://schemas.openxmlformats.org/officeDocument/2006/relationships/image" Target="../media/image665.png"/><Relationship Id="rId165" Type="http://schemas.openxmlformats.org/officeDocument/2006/relationships/customXml" Target="../ink/ink705.xml"/><Relationship Id="rId27" Type="http://schemas.openxmlformats.org/officeDocument/2006/relationships/customXml" Target="../ink/ink636.xml"/><Relationship Id="rId48" Type="http://schemas.openxmlformats.org/officeDocument/2006/relationships/image" Target="../media/image644.png"/><Relationship Id="rId69" Type="http://schemas.openxmlformats.org/officeDocument/2006/relationships/customXml" Target="../ink/ink657.xml"/><Relationship Id="rId113" Type="http://schemas.openxmlformats.org/officeDocument/2006/relationships/customXml" Target="../ink/ink679.xml"/><Relationship Id="rId134" Type="http://schemas.openxmlformats.org/officeDocument/2006/relationships/image" Target="../media/image687.png"/><Relationship Id="rId80" Type="http://schemas.openxmlformats.org/officeDocument/2006/relationships/image" Target="../media/image660.png"/><Relationship Id="rId155" Type="http://schemas.openxmlformats.org/officeDocument/2006/relationships/customXml" Target="../ink/ink70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50.png"/><Relationship Id="rId18" Type="http://schemas.openxmlformats.org/officeDocument/2006/relationships/customXml" Target="../ink/ink712.xml"/><Relationship Id="rId3" Type="http://schemas.openxmlformats.org/officeDocument/2006/relationships/image" Target="../media/image705.png"/><Relationship Id="rId21" Type="http://schemas.openxmlformats.org/officeDocument/2006/relationships/image" Target="../media/image709.png"/><Relationship Id="rId12" Type="http://schemas.openxmlformats.org/officeDocument/2006/relationships/customXml" Target="../ink/ink709.xml"/><Relationship Id="rId17" Type="http://schemas.openxmlformats.org/officeDocument/2006/relationships/image" Target="../media/image707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11.xml"/><Relationship Id="rId20" Type="http://schemas.openxmlformats.org/officeDocument/2006/relationships/customXml" Target="../ink/ink713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5" Type="http://schemas.openxmlformats.org/officeDocument/2006/relationships/customXml" Target="../ink/ink707.xml"/><Relationship Id="rId15" Type="http://schemas.openxmlformats.org/officeDocument/2006/relationships/image" Target="../media/image7060.png"/><Relationship Id="rId23" Type="http://schemas.openxmlformats.org/officeDocument/2006/relationships/image" Target="../media/image710.png"/><Relationship Id="rId10" Type="http://schemas.openxmlformats.org/officeDocument/2006/relationships/customXml" Target="../ink/ink708.xml"/><Relationship Id="rId19" Type="http://schemas.openxmlformats.org/officeDocument/2006/relationships/image" Target="../media/image708.png"/><Relationship Id="rId4" Type="http://schemas.openxmlformats.org/officeDocument/2006/relationships/image" Target="../media/image706.png"/><Relationship Id="rId9" Type="http://schemas.openxmlformats.org/officeDocument/2006/relationships/image" Target="NULL"/><Relationship Id="rId14" Type="http://schemas.openxmlformats.org/officeDocument/2006/relationships/customXml" Target="../ink/ink710.xml"/><Relationship Id="rId22" Type="http://schemas.openxmlformats.org/officeDocument/2006/relationships/customXml" Target="../ink/ink71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4.png"/><Relationship Id="rId21" Type="http://schemas.openxmlformats.org/officeDocument/2006/relationships/image" Target="../media/image716.png"/><Relationship Id="rId42" Type="http://schemas.openxmlformats.org/officeDocument/2006/relationships/customXml" Target="../ink/ink731.xml"/><Relationship Id="rId63" Type="http://schemas.openxmlformats.org/officeDocument/2006/relationships/image" Target="../media/image737.png"/><Relationship Id="rId84" Type="http://schemas.openxmlformats.org/officeDocument/2006/relationships/customXml" Target="../ink/ink752.xml"/><Relationship Id="rId138" Type="http://schemas.openxmlformats.org/officeDocument/2006/relationships/customXml" Target="../ink/ink779.xml"/><Relationship Id="rId107" Type="http://schemas.openxmlformats.org/officeDocument/2006/relationships/image" Target="../media/image759.png"/><Relationship Id="rId11" Type="http://schemas.openxmlformats.org/officeDocument/2006/relationships/image" Target="../media/image711.png"/><Relationship Id="rId32" Type="http://schemas.openxmlformats.org/officeDocument/2006/relationships/customXml" Target="../ink/ink726.xml"/><Relationship Id="rId53" Type="http://schemas.openxmlformats.org/officeDocument/2006/relationships/image" Target="../media/image732.png"/><Relationship Id="rId74" Type="http://schemas.openxmlformats.org/officeDocument/2006/relationships/customXml" Target="../ink/ink747.xml"/><Relationship Id="rId128" Type="http://schemas.openxmlformats.org/officeDocument/2006/relationships/customXml" Target="../ink/ink774.xml"/><Relationship Id="rId149" Type="http://schemas.openxmlformats.org/officeDocument/2006/relationships/image" Target="../media/image780.png"/><Relationship Id="rId5" Type="http://schemas.openxmlformats.org/officeDocument/2006/relationships/image" Target="NULL"/><Relationship Id="rId95" Type="http://schemas.openxmlformats.org/officeDocument/2006/relationships/image" Target="../media/image753.png"/><Relationship Id="rId22" Type="http://schemas.openxmlformats.org/officeDocument/2006/relationships/customXml" Target="../ink/ink721.xml"/><Relationship Id="rId27" Type="http://schemas.openxmlformats.org/officeDocument/2006/relationships/image" Target="../media/image719.png"/><Relationship Id="rId43" Type="http://schemas.openxmlformats.org/officeDocument/2006/relationships/image" Target="../media/image727.png"/><Relationship Id="rId48" Type="http://schemas.openxmlformats.org/officeDocument/2006/relationships/customXml" Target="../ink/ink734.xml"/><Relationship Id="rId64" Type="http://schemas.openxmlformats.org/officeDocument/2006/relationships/customXml" Target="../ink/ink742.xml"/><Relationship Id="rId69" Type="http://schemas.openxmlformats.org/officeDocument/2006/relationships/image" Target="../media/image740.png"/><Relationship Id="rId113" Type="http://schemas.openxmlformats.org/officeDocument/2006/relationships/image" Target="../media/image762.png"/><Relationship Id="rId118" Type="http://schemas.openxmlformats.org/officeDocument/2006/relationships/customXml" Target="../ink/ink769.xml"/><Relationship Id="rId134" Type="http://schemas.openxmlformats.org/officeDocument/2006/relationships/customXml" Target="../ink/ink777.xml"/><Relationship Id="rId139" Type="http://schemas.openxmlformats.org/officeDocument/2006/relationships/image" Target="../media/image775.png"/><Relationship Id="rId80" Type="http://schemas.openxmlformats.org/officeDocument/2006/relationships/customXml" Target="../ink/ink750.xml"/><Relationship Id="rId85" Type="http://schemas.openxmlformats.org/officeDocument/2006/relationships/image" Target="../media/image748.png"/><Relationship Id="rId150" Type="http://schemas.openxmlformats.org/officeDocument/2006/relationships/customXml" Target="../ink/ink785.xml"/><Relationship Id="rId155" Type="http://schemas.openxmlformats.org/officeDocument/2006/relationships/image" Target="../media/image783.png"/><Relationship Id="rId12" Type="http://schemas.openxmlformats.org/officeDocument/2006/relationships/customXml" Target="../ink/ink716.xml"/><Relationship Id="rId17" Type="http://schemas.openxmlformats.org/officeDocument/2006/relationships/image" Target="../media/image714.png"/><Relationship Id="rId33" Type="http://schemas.openxmlformats.org/officeDocument/2006/relationships/image" Target="../media/image722.png"/><Relationship Id="rId38" Type="http://schemas.openxmlformats.org/officeDocument/2006/relationships/customXml" Target="../ink/ink729.xml"/><Relationship Id="rId59" Type="http://schemas.openxmlformats.org/officeDocument/2006/relationships/image" Target="../media/image735.png"/><Relationship Id="rId103" Type="http://schemas.openxmlformats.org/officeDocument/2006/relationships/image" Target="../media/image757.png"/><Relationship Id="rId108" Type="http://schemas.openxmlformats.org/officeDocument/2006/relationships/customXml" Target="../ink/ink764.xml"/><Relationship Id="rId124" Type="http://schemas.openxmlformats.org/officeDocument/2006/relationships/customXml" Target="../ink/ink772.xml"/><Relationship Id="rId129" Type="http://schemas.openxmlformats.org/officeDocument/2006/relationships/image" Target="../media/image770.png"/><Relationship Id="rId54" Type="http://schemas.openxmlformats.org/officeDocument/2006/relationships/customXml" Target="../ink/ink737.xml"/><Relationship Id="rId70" Type="http://schemas.openxmlformats.org/officeDocument/2006/relationships/customXml" Target="../ink/ink745.xml"/><Relationship Id="rId75" Type="http://schemas.openxmlformats.org/officeDocument/2006/relationships/image" Target="../media/image743.png"/><Relationship Id="rId91" Type="http://schemas.openxmlformats.org/officeDocument/2006/relationships/image" Target="../media/image751.png"/><Relationship Id="rId96" Type="http://schemas.openxmlformats.org/officeDocument/2006/relationships/customXml" Target="../ink/ink758.xml"/><Relationship Id="rId140" Type="http://schemas.openxmlformats.org/officeDocument/2006/relationships/customXml" Target="../ink/ink780.xml"/><Relationship Id="rId145" Type="http://schemas.openxmlformats.org/officeDocument/2006/relationships/image" Target="../media/image778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23" Type="http://schemas.openxmlformats.org/officeDocument/2006/relationships/image" Target="../media/image717.png"/><Relationship Id="rId28" Type="http://schemas.openxmlformats.org/officeDocument/2006/relationships/customXml" Target="../ink/ink724.xml"/><Relationship Id="rId49" Type="http://schemas.openxmlformats.org/officeDocument/2006/relationships/image" Target="../media/image730.png"/><Relationship Id="rId114" Type="http://schemas.openxmlformats.org/officeDocument/2006/relationships/customXml" Target="../ink/ink767.xml"/><Relationship Id="rId119" Type="http://schemas.openxmlformats.org/officeDocument/2006/relationships/image" Target="../media/image765.png"/><Relationship Id="rId44" Type="http://schemas.openxmlformats.org/officeDocument/2006/relationships/customXml" Target="../ink/ink732.xml"/><Relationship Id="rId60" Type="http://schemas.openxmlformats.org/officeDocument/2006/relationships/customXml" Target="../ink/ink740.xml"/><Relationship Id="rId65" Type="http://schemas.openxmlformats.org/officeDocument/2006/relationships/image" Target="../media/image738.png"/><Relationship Id="rId81" Type="http://schemas.openxmlformats.org/officeDocument/2006/relationships/image" Target="../media/image746.png"/><Relationship Id="rId86" Type="http://schemas.openxmlformats.org/officeDocument/2006/relationships/customXml" Target="../ink/ink753.xml"/><Relationship Id="rId130" Type="http://schemas.openxmlformats.org/officeDocument/2006/relationships/customXml" Target="../ink/ink775.xml"/><Relationship Id="rId135" Type="http://schemas.openxmlformats.org/officeDocument/2006/relationships/image" Target="../media/image773.png"/><Relationship Id="rId151" Type="http://schemas.openxmlformats.org/officeDocument/2006/relationships/image" Target="../media/image781.png"/><Relationship Id="rId156" Type="http://schemas.openxmlformats.org/officeDocument/2006/relationships/customXml" Target="../ink/ink788.xml"/><Relationship Id="rId13" Type="http://schemas.openxmlformats.org/officeDocument/2006/relationships/image" Target="../media/image712.png"/><Relationship Id="rId18" Type="http://schemas.openxmlformats.org/officeDocument/2006/relationships/customXml" Target="../ink/ink719.xml"/><Relationship Id="rId39" Type="http://schemas.openxmlformats.org/officeDocument/2006/relationships/image" Target="../media/image725.png"/><Relationship Id="rId109" Type="http://schemas.openxmlformats.org/officeDocument/2006/relationships/image" Target="../media/image760.png"/><Relationship Id="rId34" Type="http://schemas.openxmlformats.org/officeDocument/2006/relationships/customXml" Target="../ink/ink727.xml"/><Relationship Id="rId50" Type="http://schemas.openxmlformats.org/officeDocument/2006/relationships/customXml" Target="../ink/ink735.xml"/><Relationship Id="rId55" Type="http://schemas.openxmlformats.org/officeDocument/2006/relationships/image" Target="../media/image733.png"/><Relationship Id="rId76" Type="http://schemas.openxmlformats.org/officeDocument/2006/relationships/customXml" Target="../ink/ink748.xml"/><Relationship Id="rId97" Type="http://schemas.openxmlformats.org/officeDocument/2006/relationships/image" Target="../media/image754.png"/><Relationship Id="rId104" Type="http://schemas.openxmlformats.org/officeDocument/2006/relationships/customXml" Target="../ink/ink762.xml"/><Relationship Id="rId120" Type="http://schemas.openxmlformats.org/officeDocument/2006/relationships/customXml" Target="../ink/ink770.xml"/><Relationship Id="rId125" Type="http://schemas.openxmlformats.org/officeDocument/2006/relationships/image" Target="../media/image768.png"/><Relationship Id="rId141" Type="http://schemas.openxmlformats.org/officeDocument/2006/relationships/image" Target="../media/image776.png"/><Relationship Id="rId146" Type="http://schemas.openxmlformats.org/officeDocument/2006/relationships/customXml" Target="../ink/ink783.xml"/><Relationship Id="rId71" Type="http://schemas.openxmlformats.org/officeDocument/2006/relationships/image" Target="../media/image741.png"/><Relationship Id="rId92" Type="http://schemas.openxmlformats.org/officeDocument/2006/relationships/customXml" Target="../ink/ink756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720.png"/><Relationship Id="rId24" Type="http://schemas.openxmlformats.org/officeDocument/2006/relationships/customXml" Target="../ink/ink722.xml"/><Relationship Id="rId40" Type="http://schemas.openxmlformats.org/officeDocument/2006/relationships/customXml" Target="../ink/ink730.xml"/><Relationship Id="rId45" Type="http://schemas.openxmlformats.org/officeDocument/2006/relationships/image" Target="../media/image728.png"/><Relationship Id="rId66" Type="http://schemas.openxmlformats.org/officeDocument/2006/relationships/customXml" Target="../ink/ink743.xml"/><Relationship Id="rId87" Type="http://schemas.openxmlformats.org/officeDocument/2006/relationships/image" Target="../media/image749.png"/><Relationship Id="rId110" Type="http://schemas.openxmlformats.org/officeDocument/2006/relationships/customXml" Target="../ink/ink765.xml"/><Relationship Id="rId115" Type="http://schemas.openxmlformats.org/officeDocument/2006/relationships/image" Target="../media/image763.png"/><Relationship Id="rId131" Type="http://schemas.openxmlformats.org/officeDocument/2006/relationships/image" Target="../media/image771.png"/><Relationship Id="rId136" Type="http://schemas.openxmlformats.org/officeDocument/2006/relationships/customXml" Target="../ink/ink778.xml"/><Relationship Id="rId157" Type="http://schemas.openxmlformats.org/officeDocument/2006/relationships/image" Target="../media/image784.png"/><Relationship Id="rId61" Type="http://schemas.openxmlformats.org/officeDocument/2006/relationships/image" Target="../media/image736.png"/><Relationship Id="rId82" Type="http://schemas.openxmlformats.org/officeDocument/2006/relationships/customXml" Target="../ink/ink751.xml"/><Relationship Id="rId152" Type="http://schemas.openxmlformats.org/officeDocument/2006/relationships/customXml" Target="../ink/ink786.xml"/><Relationship Id="rId19" Type="http://schemas.openxmlformats.org/officeDocument/2006/relationships/image" Target="../media/image715.png"/><Relationship Id="rId14" Type="http://schemas.openxmlformats.org/officeDocument/2006/relationships/customXml" Target="../ink/ink717.xml"/><Relationship Id="rId30" Type="http://schemas.openxmlformats.org/officeDocument/2006/relationships/customXml" Target="../ink/ink725.xml"/><Relationship Id="rId35" Type="http://schemas.openxmlformats.org/officeDocument/2006/relationships/image" Target="../media/image723.png"/><Relationship Id="rId56" Type="http://schemas.openxmlformats.org/officeDocument/2006/relationships/customXml" Target="../ink/ink738.xml"/><Relationship Id="rId77" Type="http://schemas.openxmlformats.org/officeDocument/2006/relationships/image" Target="../media/image744.png"/><Relationship Id="rId100" Type="http://schemas.openxmlformats.org/officeDocument/2006/relationships/customXml" Target="../ink/ink760.xml"/><Relationship Id="rId105" Type="http://schemas.openxmlformats.org/officeDocument/2006/relationships/image" Target="../media/image758.png"/><Relationship Id="rId126" Type="http://schemas.openxmlformats.org/officeDocument/2006/relationships/customXml" Target="../ink/ink773.xml"/><Relationship Id="rId147" Type="http://schemas.openxmlformats.org/officeDocument/2006/relationships/image" Target="../media/image779.png"/><Relationship Id="rId51" Type="http://schemas.openxmlformats.org/officeDocument/2006/relationships/image" Target="../media/image731.png"/><Relationship Id="rId72" Type="http://schemas.openxmlformats.org/officeDocument/2006/relationships/customXml" Target="../ink/ink746.xml"/><Relationship Id="rId93" Type="http://schemas.openxmlformats.org/officeDocument/2006/relationships/image" Target="../media/image752.png"/><Relationship Id="rId98" Type="http://schemas.openxmlformats.org/officeDocument/2006/relationships/customXml" Target="../ink/ink759.xml"/><Relationship Id="rId121" Type="http://schemas.openxmlformats.org/officeDocument/2006/relationships/image" Target="../media/image766.png"/><Relationship Id="rId142" Type="http://schemas.openxmlformats.org/officeDocument/2006/relationships/customXml" Target="../ink/ink781.xml"/><Relationship Id="rId3" Type="http://schemas.openxmlformats.org/officeDocument/2006/relationships/image" Target="NULL"/><Relationship Id="rId25" Type="http://schemas.openxmlformats.org/officeDocument/2006/relationships/image" Target="../media/image718.png"/><Relationship Id="rId46" Type="http://schemas.openxmlformats.org/officeDocument/2006/relationships/customXml" Target="../ink/ink733.xml"/><Relationship Id="rId67" Type="http://schemas.openxmlformats.org/officeDocument/2006/relationships/image" Target="../media/image739.png"/><Relationship Id="rId116" Type="http://schemas.openxmlformats.org/officeDocument/2006/relationships/customXml" Target="../ink/ink768.xml"/><Relationship Id="rId137" Type="http://schemas.openxmlformats.org/officeDocument/2006/relationships/image" Target="../media/image774.png"/><Relationship Id="rId20" Type="http://schemas.openxmlformats.org/officeDocument/2006/relationships/customXml" Target="../ink/ink720.xml"/><Relationship Id="rId41" Type="http://schemas.openxmlformats.org/officeDocument/2006/relationships/image" Target="../media/image726.png"/><Relationship Id="rId62" Type="http://schemas.openxmlformats.org/officeDocument/2006/relationships/customXml" Target="../ink/ink741.xml"/><Relationship Id="rId83" Type="http://schemas.openxmlformats.org/officeDocument/2006/relationships/image" Target="../media/image747.png"/><Relationship Id="rId88" Type="http://schemas.openxmlformats.org/officeDocument/2006/relationships/customXml" Target="../ink/ink754.xml"/><Relationship Id="rId111" Type="http://schemas.openxmlformats.org/officeDocument/2006/relationships/image" Target="../media/image761.png"/><Relationship Id="rId132" Type="http://schemas.openxmlformats.org/officeDocument/2006/relationships/customXml" Target="../ink/ink776.xml"/><Relationship Id="rId153" Type="http://schemas.openxmlformats.org/officeDocument/2006/relationships/image" Target="../media/image782.png"/><Relationship Id="rId15" Type="http://schemas.openxmlformats.org/officeDocument/2006/relationships/image" Target="../media/image713.png"/><Relationship Id="rId36" Type="http://schemas.openxmlformats.org/officeDocument/2006/relationships/customXml" Target="../ink/ink728.xml"/><Relationship Id="rId57" Type="http://schemas.openxmlformats.org/officeDocument/2006/relationships/image" Target="../media/image734.png"/><Relationship Id="rId106" Type="http://schemas.openxmlformats.org/officeDocument/2006/relationships/customXml" Target="../ink/ink763.xml"/><Relationship Id="rId127" Type="http://schemas.openxmlformats.org/officeDocument/2006/relationships/image" Target="../media/image769.png"/><Relationship Id="rId10" Type="http://schemas.openxmlformats.org/officeDocument/2006/relationships/customXml" Target="../ink/ink715.xml"/><Relationship Id="rId31" Type="http://schemas.openxmlformats.org/officeDocument/2006/relationships/image" Target="../media/image721.png"/><Relationship Id="rId52" Type="http://schemas.openxmlformats.org/officeDocument/2006/relationships/customXml" Target="../ink/ink736.xml"/><Relationship Id="rId73" Type="http://schemas.openxmlformats.org/officeDocument/2006/relationships/image" Target="../media/image742.png"/><Relationship Id="rId78" Type="http://schemas.openxmlformats.org/officeDocument/2006/relationships/customXml" Target="../ink/ink749.xml"/><Relationship Id="rId94" Type="http://schemas.openxmlformats.org/officeDocument/2006/relationships/customXml" Target="../ink/ink757.xml"/><Relationship Id="rId99" Type="http://schemas.openxmlformats.org/officeDocument/2006/relationships/image" Target="../media/image755.png"/><Relationship Id="rId101" Type="http://schemas.openxmlformats.org/officeDocument/2006/relationships/image" Target="../media/image756.png"/><Relationship Id="rId122" Type="http://schemas.openxmlformats.org/officeDocument/2006/relationships/customXml" Target="../ink/ink771.xml"/><Relationship Id="rId143" Type="http://schemas.openxmlformats.org/officeDocument/2006/relationships/image" Target="../media/image777.png"/><Relationship Id="rId148" Type="http://schemas.openxmlformats.org/officeDocument/2006/relationships/customXml" Target="../ink/ink784.xml"/><Relationship Id="rId4" Type="http://schemas.openxmlformats.org/officeDocument/2006/relationships/image" Target="NULL"/><Relationship Id="rId9" Type="http://schemas.openxmlformats.org/officeDocument/2006/relationships/image" Target="NULL"/><Relationship Id="rId26" Type="http://schemas.openxmlformats.org/officeDocument/2006/relationships/customXml" Target="../ink/ink723.xml"/><Relationship Id="rId47" Type="http://schemas.openxmlformats.org/officeDocument/2006/relationships/image" Target="../media/image729.png"/><Relationship Id="rId68" Type="http://schemas.openxmlformats.org/officeDocument/2006/relationships/customXml" Target="../ink/ink744.xml"/><Relationship Id="rId89" Type="http://schemas.openxmlformats.org/officeDocument/2006/relationships/image" Target="../media/image750.png"/><Relationship Id="rId112" Type="http://schemas.openxmlformats.org/officeDocument/2006/relationships/customXml" Target="../ink/ink766.xml"/><Relationship Id="rId133" Type="http://schemas.openxmlformats.org/officeDocument/2006/relationships/image" Target="../media/image772.png"/><Relationship Id="rId154" Type="http://schemas.openxmlformats.org/officeDocument/2006/relationships/customXml" Target="../ink/ink787.xml"/><Relationship Id="rId16" Type="http://schemas.openxmlformats.org/officeDocument/2006/relationships/customXml" Target="../ink/ink718.xml"/><Relationship Id="rId37" Type="http://schemas.openxmlformats.org/officeDocument/2006/relationships/image" Target="../media/image724.png"/><Relationship Id="rId58" Type="http://schemas.openxmlformats.org/officeDocument/2006/relationships/customXml" Target="../ink/ink739.xml"/><Relationship Id="rId79" Type="http://schemas.openxmlformats.org/officeDocument/2006/relationships/image" Target="../media/image745.png"/><Relationship Id="rId102" Type="http://schemas.openxmlformats.org/officeDocument/2006/relationships/customXml" Target="../ink/ink761.xml"/><Relationship Id="rId123" Type="http://schemas.openxmlformats.org/officeDocument/2006/relationships/image" Target="../media/image767.png"/><Relationship Id="rId144" Type="http://schemas.openxmlformats.org/officeDocument/2006/relationships/customXml" Target="../ink/ink782.xml"/><Relationship Id="rId90" Type="http://schemas.openxmlformats.org/officeDocument/2006/relationships/customXml" Target="../ink/ink75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6.xml"/><Relationship Id="rId671" Type="http://schemas.openxmlformats.org/officeDocument/2006/relationships/customXml" Target="../ink/ink1123.xml"/><Relationship Id="rId769" Type="http://schemas.openxmlformats.org/officeDocument/2006/relationships/customXml" Target="../ink/ink1172.xml"/><Relationship Id="rId21" Type="http://schemas.openxmlformats.org/officeDocument/2006/relationships/customXml" Target="../ink/ink798.xml"/><Relationship Id="rId324" Type="http://schemas.openxmlformats.org/officeDocument/2006/relationships/image" Target="../media/image943.png"/><Relationship Id="rId531" Type="http://schemas.openxmlformats.org/officeDocument/2006/relationships/customXml" Target="../ink/ink1053.xml"/><Relationship Id="rId629" Type="http://schemas.openxmlformats.org/officeDocument/2006/relationships/customXml" Target="../ink/ink1102.xml"/><Relationship Id="rId170" Type="http://schemas.openxmlformats.org/officeDocument/2006/relationships/image" Target="../media/image867.png"/><Relationship Id="rId268" Type="http://schemas.openxmlformats.org/officeDocument/2006/relationships/image" Target="../media/image915.png"/><Relationship Id="rId475" Type="http://schemas.openxmlformats.org/officeDocument/2006/relationships/customXml" Target="../ink/ink1025.xml"/><Relationship Id="rId682" Type="http://schemas.openxmlformats.org/officeDocument/2006/relationships/image" Target="../media/image1121.png"/><Relationship Id="rId32" Type="http://schemas.openxmlformats.org/officeDocument/2006/relationships/image" Target="../media/image798.png"/><Relationship Id="rId128" Type="http://schemas.openxmlformats.org/officeDocument/2006/relationships/image" Target="../media/image846.png"/><Relationship Id="rId335" Type="http://schemas.openxmlformats.org/officeDocument/2006/relationships/customXml" Target="../ink/ink955.xml"/><Relationship Id="rId542" Type="http://schemas.openxmlformats.org/officeDocument/2006/relationships/image" Target="../media/image1051.png"/><Relationship Id="rId181" Type="http://schemas.openxmlformats.org/officeDocument/2006/relationships/customXml" Target="../ink/ink878.xml"/><Relationship Id="rId402" Type="http://schemas.openxmlformats.org/officeDocument/2006/relationships/image" Target="../media/image982.png"/><Relationship Id="rId279" Type="http://schemas.openxmlformats.org/officeDocument/2006/relationships/customXml" Target="../ink/ink927.xml"/><Relationship Id="rId486" Type="http://schemas.openxmlformats.org/officeDocument/2006/relationships/image" Target="../media/image1023.png"/><Relationship Id="rId693" Type="http://schemas.openxmlformats.org/officeDocument/2006/relationships/customXml" Target="../ink/ink1134.xml"/><Relationship Id="rId707" Type="http://schemas.openxmlformats.org/officeDocument/2006/relationships/customXml" Target="../ink/ink1141.xml"/><Relationship Id="rId43" Type="http://schemas.openxmlformats.org/officeDocument/2006/relationships/customXml" Target="../ink/ink809.xml"/><Relationship Id="rId139" Type="http://schemas.openxmlformats.org/officeDocument/2006/relationships/customXml" Target="../ink/ink857.xml"/><Relationship Id="rId346" Type="http://schemas.openxmlformats.org/officeDocument/2006/relationships/image" Target="../media/image954.png"/><Relationship Id="rId553" Type="http://schemas.openxmlformats.org/officeDocument/2006/relationships/customXml" Target="../ink/ink1064.xml"/><Relationship Id="rId760" Type="http://schemas.openxmlformats.org/officeDocument/2006/relationships/image" Target="../media/image1160.png"/><Relationship Id="rId192" Type="http://schemas.openxmlformats.org/officeDocument/2006/relationships/image" Target="../media/image877.png"/><Relationship Id="rId206" Type="http://schemas.openxmlformats.org/officeDocument/2006/relationships/image" Target="../media/image884.png"/><Relationship Id="rId413" Type="http://schemas.openxmlformats.org/officeDocument/2006/relationships/customXml" Target="../ink/ink994.xml"/><Relationship Id="rId497" Type="http://schemas.openxmlformats.org/officeDocument/2006/relationships/customXml" Target="../ink/ink1036.xml"/><Relationship Id="rId620" Type="http://schemas.openxmlformats.org/officeDocument/2006/relationships/image" Target="../media/image1090.png"/><Relationship Id="rId718" Type="http://schemas.openxmlformats.org/officeDocument/2006/relationships/image" Target="../media/image1139.png"/><Relationship Id="rId357" Type="http://schemas.openxmlformats.org/officeDocument/2006/relationships/customXml" Target="../ink/ink966.xml"/><Relationship Id="rId54" Type="http://schemas.openxmlformats.org/officeDocument/2006/relationships/image" Target="../media/image809.png"/><Relationship Id="rId217" Type="http://schemas.openxmlformats.org/officeDocument/2006/relationships/customXml" Target="../ink/ink896.xml"/><Relationship Id="rId564" Type="http://schemas.openxmlformats.org/officeDocument/2006/relationships/image" Target="../media/image1062.png"/><Relationship Id="rId771" Type="http://schemas.openxmlformats.org/officeDocument/2006/relationships/customXml" Target="../ink/ink1173.xml"/><Relationship Id="rId424" Type="http://schemas.openxmlformats.org/officeDocument/2006/relationships/image" Target="../media/image992.png"/><Relationship Id="rId631" Type="http://schemas.openxmlformats.org/officeDocument/2006/relationships/customXml" Target="../ink/ink1103.xml"/><Relationship Id="rId729" Type="http://schemas.openxmlformats.org/officeDocument/2006/relationships/customXml" Target="../ink/ink1152.xml"/><Relationship Id="rId270" Type="http://schemas.openxmlformats.org/officeDocument/2006/relationships/image" Target="../media/image916.png"/><Relationship Id="rId65" Type="http://schemas.openxmlformats.org/officeDocument/2006/relationships/customXml" Target="../ink/ink820.xml"/><Relationship Id="rId130" Type="http://schemas.openxmlformats.org/officeDocument/2006/relationships/image" Target="../media/image847.png"/><Relationship Id="rId368" Type="http://schemas.openxmlformats.org/officeDocument/2006/relationships/image" Target="../media/image965.png"/><Relationship Id="rId575" Type="http://schemas.openxmlformats.org/officeDocument/2006/relationships/customXml" Target="../ink/ink1075.xml"/><Relationship Id="rId782" Type="http://schemas.openxmlformats.org/officeDocument/2006/relationships/image" Target="../media/image1171.png"/><Relationship Id="rId228" Type="http://schemas.openxmlformats.org/officeDocument/2006/relationships/image" Target="../media/image895.png"/><Relationship Id="rId435" Type="http://schemas.openxmlformats.org/officeDocument/2006/relationships/customXml" Target="../ink/ink1005.xml"/><Relationship Id="rId642" Type="http://schemas.openxmlformats.org/officeDocument/2006/relationships/image" Target="../media/image1101.png"/><Relationship Id="rId281" Type="http://schemas.openxmlformats.org/officeDocument/2006/relationships/customXml" Target="../ink/ink928.xml"/><Relationship Id="rId502" Type="http://schemas.openxmlformats.org/officeDocument/2006/relationships/image" Target="../media/image1031.png"/><Relationship Id="rId76" Type="http://schemas.openxmlformats.org/officeDocument/2006/relationships/image" Target="../media/image820.png"/><Relationship Id="rId141" Type="http://schemas.openxmlformats.org/officeDocument/2006/relationships/customXml" Target="../ink/ink858.xml"/><Relationship Id="rId379" Type="http://schemas.openxmlformats.org/officeDocument/2006/relationships/customXml" Target="../ink/ink977.xml"/><Relationship Id="rId586" Type="http://schemas.openxmlformats.org/officeDocument/2006/relationships/image" Target="../media/image1073.png"/><Relationship Id="rId793" Type="http://schemas.openxmlformats.org/officeDocument/2006/relationships/customXml" Target="../ink/ink1184.xml"/><Relationship Id="rId807" Type="http://schemas.openxmlformats.org/officeDocument/2006/relationships/customXml" Target="../ink/ink1191.xml"/><Relationship Id="rId7" Type="http://schemas.openxmlformats.org/officeDocument/2006/relationships/customXml" Target="../ink/ink791.xml"/><Relationship Id="rId239" Type="http://schemas.openxmlformats.org/officeDocument/2006/relationships/customXml" Target="../ink/ink907.xml"/><Relationship Id="rId446" Type="http://schemas.openxmlformats.org/officeDocument/2006/relationships/image" Target="../media/image1003.png"/><Relationship Id="rId653" Type="http://schemas.openxmlformats.org/officeDocument/2006/relationships/customXml" Target="../ink/ink1114.xml"/><Relationship Id="rId292" Type="http://schemas.openxmlformats.org/officeDocument/2006/relationships/image" Target="../media/image927.png"/><Relationship Id="rId306" Type="http://schemas.openxmlformats.org/officeDocument/2006/relationships/image" Target="../media/image934.png"/><Relationship Id="rId87" Type="http://schemas.openxmlformats.org/officeDocument/2006/relationships/customXml" Target="../ink/ink831.xml"/><Relationship Id="rId513" Type="http://schemas.openxmlformats.org/officeDocument/2006/relationships/customXml" Target="../ink/ink1044.xml"/><Relationship Id="rId597" Type="http://schemas.openxmlformats.org/officeDocument/2006/relationships/customXml" Target="../ink/ink1086.xml"/><Relationship Id="rId720" Type="http://schemas.openxmlformats.org/officeDocument/2006/relationships/image" Target="../media/image1140.png"/><Relationship Id="rId818" Type="http://schemas.openxmlformats.org/officeDocument/2006/relationships/image" Target="../media/image1189.png"/><Relationship Id="rId152" Type="http://schemas.openxmlformats.org/officeDocument/2006/relationships/image" Target="../media/image858.png"/><Relationship Id="rId457" Type="http://schemas.openxmlformats.org/officeDocument/2006/relationships/customXml" Target="../ink/ink1016.xml"/><Relationship Id="rId664" Type="http://schemas.openxmlformats.org/officeDocument/2006/relationships/image" Target="../media/image1112.png"/><Relationship Id="rId14" Type="http://schemas.openxmlformats.org/officeDocument/2006/relationships/image" Target="../media/image789.png"/><Relationship Id="rId317" Type="http://schemas.openxmlformats.org/officeDocument/2006/relationships/customXml" Target="../ink/ink946.xml"/><Relationship Id="rId524" Type="http://schemas.openxmlformats.org/officeDocument/2006/relationships/image" Target="../media/image1042.png"/><Relationship Id="rId731" Type="http://schemas.openxmlformats.org/officeDocument/2006/relationships/customXml" Target="../ink/ink1153.xml"/><Relationship Id="rId98" Type="http://schemas.openxmlformats.org/officeDocument/2006/relationships/image" Target="../media/image831.png"/><Relationship Id="rId163" Type="http://schemas.openxmlformats.org/officeDocument/2006/relationships/customXml" Target="../ink/ink869.xml"/><Relationship Id="rId370" Type="http://schemas.openxmlformats.org/officeDocument/2006/relationships/image" Target="../media/image966.png"/><Relationship Id="rId230" Type="http://schemas.openxmlformats.org/officeDocument/2006/relationships/image" Target="../media/image896.png"/><Relationship Id="rId468" Type="http://schemas.openxmlformats.org/officeDocument/2006/relationships/image" Target="../media/image1014.png"/><Relationship Id="rId675" Type="http://schemas.openxmlformats.org/officeDocument/2006/relationships/customXml" Target="../ink/ink1125.xml"/><Relationship Id="rId25" Type="http://schemas.openxmlformats.org/officeDocument/2006/relationships/customXml" Target="../ink/ink800.xml"/><Relationship Id="rId328" Type="http://schemas.openxmlformats.org/officeDocument/2006/relationships/image" Target="../media/image945.png"/><Relationship Id="rId535" Type="http://schemas.openxmlformats.org/officeDocument/2006/relationships/customXml" Target="../ink/ink1055.xml"/><Relationship Id="rId742" Type="http://schemas.openxmlformats.org/officeDocument/2006/relationships/image" Target="../media/image1151.png"/><Relationship Id="rId174" Type="http://schemas.openxmlformats.org/officeDocument/2006/relationships/image" Target="../media/image869.png"/><Relationship Id="rId381" Type="http://schemas.openxmlformats.org/officeDocument/2006/relationships/customXml" Target="../ink/ink978.xml"/><Relationship Id="rId602" Type="http://schemas.openxmlformats.org/officeDocument/2006/relationships/image" Target="../media/image1081.png"/><Relationship Id="rId241" Type="http://schemas.openxmlformats.org/officeDocument/2006/relationships/customXml" Target="../ink/ink908.xml"/><Relationship Id="rId479" Type="http://schemas.openxmlformats.org/officeDocument/2006/relationships/customXml" Target="../ink/ink1027.xml"/><Relationship Id="rId686" Type="http://schemas.openxmlformats.org/officeDocument/2006/relationships/image" Target="../media/image1123.png"/><Relationship Id="rId36" Type="http://schemas.openxmlformats.org/officeDocument/2006/relationships/image" Target="../media/image800.png"/><Relationship Id="rId339" Type="http://schemas.openxmlformats.org/officeDocument/2006/relationships/customXml" Target="../ink/ink957.xml"/><Relationship Id="rId546" Type="http://schemas.openxmlformats.org/officeDocument/2006/relationships/image" Target="../media/image1053.png"/><Relationship Id="rId753" Type="http://schemas.openxmlformats.org/officeDocument/2006/relationships/customXml" Target="../ink/ink1164.xml"/><Relationship Id="rId101" Type="http://schemas.openxmlformats.org/officeDocument/2006/relationships/customXml" Target="../ink/ink838.xml"/><Relationship Id="rId185" Type="http://schemas.openxmlformats.org/officeDocument/2006/relationships/customXml" Target="../ink/ink880.xml"/><Relationship Id="rId406" Type="http://schemas.openxmlformats.org/officeDocument/2006/relationships/image" Target="../media/image984.png"/><Relationship Id="rId392" Type="http://schemas.openxmlformats.org/officeDocument/2006/relationships/image" Target="../media/image977.png"/><Relationship Id="rId613" Type="http://schemas.openxmlformats.org/officeDocument/2006/relationships/customXml" Target="../ink/ink1094.xml"/><Relationship Id="rId697" Type="http://schemas.openxmlformats.org/officeDocument/2006/relationships/customXml" Target="../ink/ink1136.xml"/><Relationship Id="rId820" Type="http://schemas.openxmlformats.org/officeDocument/2006/relationships/image" Target="../media/image1190.png"/><Relationship Id="rId252" Type="http://schemas.openxmlformats.org/officeDocument/2006/relationships/image" Target="../media/image907.png"/><Relationship Id="rId47" Type="http://schemas.openxmlformats.org/officeDocument/2006/relationships/customXml" Target="../ink/ink811.xml"/><Relationship Id="rId112" Type="http://schemas.openxmlformats.org/officeDocument/2006/relationships/image" Target="../media/image838.png"/><Relationship Id="rId557" Type="http://schemas.openxmlformats.org/officeDocument/2006/relationships/customXml" Target="../ink/ink1066.xml"/><Relationship Id="rId764" Type="http://schemas.openxmlformats.org/officeDocument/2006/relationships/image" Target="../media/image1162.png"/><Relationship Id="rId196" Type="http://schemas.openxmlformats.org/officeDocument/2006/relationships/image" Target="../media/image879.png"/><Relationship Id="rId417" Type="http://schemas.openxmlformats.org/officeDocument/2006/relationships/customXml" Target="../ink/ink996.xml"/><Relationship Id="rId624" Type="http://schemas.openxmlformats.org/officeDocument/2006/relationships/image" Target="../media/image1092.png"/><Relationship Id="rId263" Type="http://schemas.openxmlformats.org/officeDocument/2006/relationships/customXml" Target="../ink/ink919.xml"/><Relationship Id="rId470" Type="http://schemas.openxmlformats.org/officeDocument/2006/relationships/image" Target="../media/image1015.png"/><Relationship Id="rId58" Type="http://schemas.openxmlformats.org/officeDocument/2006/relationships/image" Target="../media/image811.png"/><Relationship Id="rId123" Type="http://schemas.openxmlformats.org/officeDocument/2006/relationships/customXml" Target="../ink/ink849.xml"/><Relationship Id="rId330" Type="http://schemas.openxmlformats.org/officeDocument/2006/relationships/image" Target="../media/image946.png"/><Relationship Id="rId568" Type="http://schemas.openxmlformats.org/officeDocument/2006/relationships/image" Target="../media/image1064.png"/><Relationship Id="rId775" Type="http://schemas.openxmlformats.org/officeDocument/2006/relationships/customXml" Target="../ink/ink1175.xml"/><Relationship Id="rId428" Type="http://schemas.openxmlformats.org/officeDocument/2006/relationships/image" Target="../media/image994.png"/><Relationship Id="rId635" Type="http://schemas.openxmlformats.org/officeDocument/2006/relationships/customXml" Target="../ink/ink1105.xml"/><Relationship Id="rId274" Type="http://schemas.openxmlformats.org/officeDocument/2006/relationships/image" Target="../media/image918.png"/><Relationship Id="rId481" Type="http://schemas.openxmlformats.org/officeDocument/2006/relationships/customXml" Target="../ink/ink1028.xml"/><Relationship Id="rId702" Type="http://schemas.openxmlformats.org/officeDocument/2006/relationships/image" Target="../media/image1131.png"/><Relationship Id="rId69" Type="http://schemas.openxmlformats.org/officeDocument/2006/relationships/customXml" Target="../ink/ink822.xml"/><Relationship Id="rId134" Type="http://schemas.openxmlformats.org/officeDocument/2006/relationships/image" Target="../media/image849.png"/><Relationship Id="rId579" Type="http://schemas.openxmlformats.org/officeDocument/2006/relationships/customXml" Target="../ink/ink1077.xml"/><Relationship Id="rId786" Type="http://schemas.openxmlformats.org/officeDocument/2006/relationships/image" Target="../media/image1173.png"/><Relationship Id="rId341" Type="http://schemas.openxmlformats.org/officeDocument/2006/relationships/customXml" Target="../ink/ink958.xml"/><Relationship Id="rId439" Type="http://schemas.openxmlformats.org/officeDocument/2006/relationships/customXml" Target="../ink/ink1007.xml"/><Relationship Id="rId646" Type="http://schemas.openxmlformats.org/officeDocument/2006/relationships/image" Target="../media/image1103.png"/><Relationship Id="rId201" Type="http://schemas.openxmlformats.org/officeDocument/2006/relationships/customXml" Target="../ink/ink888.xml"/><Relationship Id="rId285" Type="http://schemas.openxmlformats.org/officeDocument/2006/relationships/customXml" Target="../ink/ink930.xml"/><Relationship Id="rId506" Type="http://schemas.openxmlformats.org/officeDocument/2006/relationships/image" Target="../media/image1033.png"/><Relationship Id="rId492" Type="http://schemas.openxmlformats.org/officeDocument/2006/relationships/image" Target="../media/image1026.png"/><Relationship Id="rId713" Type="http://schemas.openxmlformats.org/officeDocument/2006/relationships/customXml" Target="../ink/ink1144.xml"/><Relationship Id="rId797" Type="http://schemas.openxmlformats.org/officeDocument/2006/relationships/customXml" Target="../ink/ink1186.xml"/><Relationship Id="rId145" Type="http://schemas.openxmlformats.org/officeDocument/2006/relationships/customXml" Target="../ink/ink860.xml"/><Relationship Id="rId352" Type="http://schemas.openxmlformats.org/officeDocument/2006/relationships/image" Target="../media/image957.png"/><Relationship Id="rId212" Type="http://schemas.openxmlformats.org/officeDocument/2006/relationships/image" Target="../media/image887.png"/><Relationship Id="rId657" Type="http://schemas.openxmlformats.org/officeDocument/2006/relationships/customXml" Target="../ink/ink1116.xml"/><Relationship Id="rId296" Type="http://schemas.openxmlformats.org/officeDocument/2006/relationships/image" Target="../media/image929.png"/><Relationship Id="rId517" Type="http://schemas.openxmlformats.org/officeDocument/2006/relationships/customXml" Target="../ink/ink1046.xml"/><Relationship Id="rId724" Type="http://schemas.openxmlformats.org/officeDocument/2006/relationships/image" Target="../media/image1142.png"/><Relationship Id="rId60" Type="http://schemas.openxmlformats.org/officeDocument/2006/relationships/image" Target="../media/image812.png"/><Relationship Id="rId156" Type="http://schemas.openxmlformats.org/officeDocument/2006/relationships/image" Target="../media/image860.png"/><Relationship Id="rId363" Type="http://schemas.openxmlformats.org/officeDocument/2006/relationships/customXml" Target="../ink/ink969.xml"/><Relationship Id="rId570" Type="http://schemas.openxmlformats.org/officeDocument/2006/relationships/image" Target="../media/image1065.png"/><Relationship Id="rId223" Type="http://schemas.openxmlformats.org/officeDocument/2006/relationships/customXml" Target="../ink/ink899.xml"/><Relationship Id="rId430" Type="http://schemas.openxmlformats.org/officeDocument/2006/relationships/image" Target="../media/image995.png"/><Relationship Id="rId668" Type="http://schemas.openxmlformats.org/officeDocument/2006/relationships/image" Target="../media/image1114.png"/><Relationship Id="rId18" Type="http://schemas.openxmlformats.org/officeDocument/2006/relationships/image" Target="../media/image791.png"/><Relationship Id="rId528" Type="http://schemas.openxmlformats.org/officeDocument/2006/relationships/image" Target="../media/image1044.png"/><Relationship Id="rId735" Type="http://schemas.openxmlformats.org/officeDocument/2006/relationships/customXml" Target="../ink/ink1155.xml"/><Relationship Id="rId167" Type="http://schemas.openxmlformats.org/officeDocument/2006/relationships/customXml" Target="../ink/ink871.xml"/><Relationship Id="rId374" Type="http://schemas.openxmlformats.org/officeDocument/2006/relationships/image" Target="../media/image968.png"/><Relationship Id="rId581" Type="http://schemas.openxmlformats.org/officeDocument/2006/relationships/customXml" Target="../ink/ink1078.xml"/><Relationship Id="rId71" Type="http://schemas.openxmlformats.org/officeDocument/2006/relationships/customXml" Target="../ink/ink823.xml"/><Relationship Id="rId234" Type="http://schemas.openxmlformats.org/officeDocument/2006/relationships/image" Target="../media/image898.png"/><Relationship Id="rId679" Type="http://schemas.openxmlformats.org/officeDocument/2006/relationships/customXml" Target="../ink/ink1127.xml"/><Relationship Id="rId802" Type="http://schemas.openxmlformats.org/officeDocument/2006/relationships/image" Target="../media/image1181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802.xml"/><Relationship Id="rId441" Type="http://schemas.openxmlformats.org/officeDocument/2006/relationships/customXml" Target="../ink/ink1008.xml"/><Relationship Id="rId539" Type="http://schemas.openxmlformats.org/officeDocument/2006/relationships/customXml" Target="../ink/ink1057.xml"/><Relationship Id="rId746" Type="http://schemas.openxmlformats.org/officeDocument/2006/relationships/image" Target="../media/image1153.png"/><Relationship Id="rId178" Type="http://schemas.openxmlformats.org/officeDocument/2006/relationships/image" Target="../media/image871.png"/><Relationship Id="rId301" Type="http://schemas.openxmlformats.org/officeDocument/2006/relationships/customXml" Target="../ink/ink938.xml"/><Relationship Id="rId82" Type="http://schemas.openxmlformats.org/officeDocument/2006/relationships/image" Target="../media/image823.png"/><Relationship Id="rId385" Type="http://schemas.openxmlformats.org/officeDocument/2006/relationships/customXml" Target="../ink/ink980.xml"/><Relationship Id="rId592" Type="http://schemas.openxmlformats.org/officeDocument/2006/relationships/image" Target="../media/image1076.png"/><Relationship Id="rId606" Type="http://schemas.openxmlformats.org/officeDocument/2006/relationships/image" Target="../media/image1083.png"/><Relationship Id="rId813" Type="http://schemas.openxmlformats.org/officeDocument/2006/relationships/customXml" Target="../ink/ink1194.xml"/><Relationship Id="rId245" Type="http://schemas.openxmlformats.org/officeDocument/2006/relationships/customXml" Target="../ink/ink910.xml"/><Relationship Id="rId452" Type="http://schemas.openxmlformats.org/officeDocument/2006/relationships/image" Target="../media/image1006.png"/><Relationship Id="rId105" Type="http://schemas.openxmlformats.org/officeDocument/2006/relationships/customXml" Target="../ink/ink840.xml"/><Relationship Id="rId312" Type="http://schemas.openxmlformats.org/officeDocument/2006/relationships/image" Target="../media/image937.png"/><Relationship Id="rId757" Type="http://schemas.openxmlformats.org/officeDocument/2006/relationships/customXml" Target="../ink/ink1166.xml"/><Relationship Id="rId93" Type="http://schemas.openxmlformats.org/officeDocument/2006/relationships/customXml" Target="../ink/ink834.xml"/><Relationship Id="rId189" Type="http://schemas.openxmlformats.org/officeDocument/2006/relationships/customXml" Target="../ink/ink882.xml"/><Relationship Id="rId396" Type="http://schemas.openxmlformats.org/officeDocument/2006/relationships/image" Target="../media/image979.png"/><Relationship Id="rId617" Type="http://schemas.openxmlformats.org/officeDocument/2006/relationships/customXml" Target="../ink/ink1096.xml"/><Relationship Id="rId824" Type="http://schemas.openxmlformats.org/officeDocument/2006/relationships/image" Target="../media/image1192.png"/><Relationship Id="rId256" Type="http://schemas.openxmlformats.org/officeDocument/2006/relationships/image" Target="../media/image909.png"/><Relationship Id="rId463" Type="http://schemas.openxmlformats.org/officeDocument/2006/relationships/customXml" Target="../ink/ink1019.xml"/><Relationship Id="rId670" Type="http://schemas.openxmlformats.org/officeDocument/2006/relationships/image" Target="../media/image1115.png"/><Relationship Id="rId116" Type="http://schemas.openxmlformats.org/officeDocument/2006/relationships/image" Target="../media/image840.png"/><Relationship Id="rId323" Type="http://schemas.openxmlformats.org/officeDocument/2006/relationships/customXml" Target="../ink/ink949.xml"/><Relationship Id="rId530" Type="http://schemas.openxmlformats.org/officeDocument/2006/relationships/image" Target="../media/image1045.png"/><Relationship Id="rId768" Type="http://schemas.openxmlformats.org/officeDocument/2006/relationships/image" Target="../media/image1164.png"/><Relationship Id="rId20" Type="http://schemas.openxmlformats.org/officeDocument/2006/relationships/image" Target="../media/image792.png"/><Relationship Id="rId628" Type="http://schemas.openxmlformats.org/officeDocument/2006/relationships/image" Target="../media/image1094.png"/><Relationship Id="rId267" Type="http://schemas.openxmlformats.org/officeDocument/2006/relationships/customXml" Target="../ink/ink921.xml"/><Relationship Id="rId474" Type="http://schemas.openxmlformats.org/officeDocument/2006/relationships/image" Target="../media/image1017.png"/><Relationship Id="rId127" Type="http://schemas.openxmlformats.org/officeDocument/2006/relationships/customXml" Target="../ink/ink851.xml"/><Relationship Id="rId681" Type="http://schemas.openxmlformats.org/officeDocument/2006/relationships/customXml" Target="../ink/ink1128.xml"/><Relationship Id="rId779" Type="http://schemas.openxmlformats.org/officeDocument/2006/relationships/customXml" Target="../ink/ink1177.xml"/><Relationship Id="rId31" Type="http://schemas.openxmlformats.org/officeDocument/2006/relationships/customXml" Target="../ink/ink803.xml"/><Relationship Id="rId334" Type="http://schemas.openxmlformats.org/officeDocument/2006/relationships/image" Target="../media/image948.png"/><Relationship Id="rId541" Type="http://schemas.openxmlformats.org/officeDocument/2006/relationships/customXml" Target="../ink/ink1058.xml"/><Relationship Id="rId639" Type="http://schemas.openxmlformats.org/officeDocument/2006/relationships/customXml" Target="../ink/ink1107.xml"/><Relationship Id="rId180" Type="http://schemas.openxmlformats.org/officeDocument/2006/relationships/image" Target="../media/image872.png"/><Relationship Id="rId278" Type="http://schemas.openxmlformats.org/officeDocument/2006/relationships/image" Target="../media/image920.png"/><Relationship Id="rId401" Type="http://schemas.openxmlformats.org/officeDocument/2006/relationships/customXml" Target="../ink/ink988.xml"/><Relationship Id="rId485" Type="http://schemas.openxmlformats.org/officeDocument/2006/relationships/customXml" Target="../ink/ink1030.xml"/><Relationship Id="rId692" Type="http://schemas.openxmlformats.org/officeDocument/2006/relationships/image" Target="../media/image1126.png"/><Relationship Id="rId706" Type="http://schemas.openxmlformats.org/officeDocument/2006/relationships/image" Target="../media/image1133.png"/><Relationship Id="rId42" Type="http://schemas.openxmlformats.org/officeDocument/2006/relationships/image" Target="../media/image803.png"/><Relationship Id="rId138" Type="http://schemas.openxmlformats.org/officeDocument/2006/relationships/image" Target="../media/image851.png"/><Relationship Id="rId345" Type="http://schemas.openxmlformats.org/officeDocument/2006/relationships/customXml" Target="../ink/ink960.xml"/><Relationship Id="rId552" Type="http://schemas.openxmlformats.org/officeDocument/2006/relationships/image" Target="../media/image1056.png"/><Relationship Id="rId191" Type="http://schemas.openxmlformats.org/officeDocument/2006/relationships/customXml" Target="../ink/ink883.xml"/><Relationship Id="rId205" Type="http://schemas.openxmlformats.org/officeDocument/2006/relationships/customXml" Target="../ink/ink890.xml"/><Relationship Id="rId412" Type="http://schemas.openxmlformats.org/officeDocument/2006/relationships/image" Target="../media/image987.png"/><Relationship Id="rId289" Type="http://schemas.openxmlformats.org/officeDocument/2006/relationships/customXml" Target="../ink/ink932.xml"/><Relationship Id="rId496" Type="http://schemas.openxmlformats.org/officeDocument/2006/relationships/image" Target="../media/image1028.png"/><Relationship Id="rId717" Type="http://schemas.openxmlformats.org/officeDocument/2006/relationships/customXml" Target="../ink/ink1146.xml"/><Relationship Id="rId53" Type="http://schemas.openxmlformats.org/officeDocument/2006/relationships/customXml" Target="../ink/ink814.xml"/><Relationship Id="rId149" Type="http://schemas.openxmlformats.org/officeDocument/2006/relationships/customXml" Target="../ink/ink862.xml"/><Relationship Id="rId356" Type="http://schemas.openxmlformats.org/officeDocument/2006/relationships/image" Target="../media/image959.png"/><Relationship Id="rId563" Type="http://schemas.openxmlformats.org/officeDocument/2006/relationships/customXml" Target="../ink/ink1069.xml"/><Relationship Id="rId770" Type="http://schemas.openxmlformats.org/officeDocument/2006/relationships/image" Target="../media/image1165.png"/><Relationship Id="rId216" Type="http://schemas.openxmlformats.org/officeDocument/2006/relationships/image" Target="../media/image889.png"/><Relationship Id="rId423" Type="http://schemas.openxmlformats.org/officeDocument/2006/relationships/customXml" Target="../ink/ink999.xml"/><Relationship Id="rId630" Type="http://schemas.openxmlformats.org/officeDocument/2006/relationships/image" Target="../media/image1095.png"/><Relationship Id="rId728" Type="http://schemas.openxmlformats.org/officeDocument/2006/relationships/image" Target="../media/image1144.png"/><Relationship Id="rId64" Type="http://schemas.openxmlformats.org/officeDocument/2006/relationships/image" Target="../media/image814.png"/><Relationship Id="rId367" Type="http://schemas.openxmlformats.org/officeDocument/2006/relationships/customXml" Target="../ink/ink971.xml"/><Relationship Id="rId574" Type="http://schemas.openxmlformats.org/officeDocument/2006/relationships/image" Target="../media/image1067.png"/><Relationship Id="rId227" Type="http://schemas.openxmlformats.org/officeDocument/2006/relationships/customXml" Target="../ink/ink901.xml"/><Relationship Id="rId781" Type="http://schemas.openxmlformats.org/officeDocument/2006/relationships/customXml" Target="../ink/ink1178.xml"/><Relationship Id="rId434" Type="http://schemas.openxmlformats.org/officeDocument/2006/relationships/image" Target="../media/image997.png"/><Relationship Id="rId641" Type="http://schemas.openxmlformats.org/officeDocument/2006/relationships/customXml" Target="../ink/ink1108.xml"/><Relationship Id="rId739" Type="http://schemas.openxmlformats.org/officeDocument/2006/relationships/customXml" Target="../ink/ink1157.xml"/><Relationship Id="rId280" Type="http://schemas.openxmlformats.org/officeDocument/2006/relationships/image" Target="../media/image921.png"/><Relationship Id="rId501" Type="http://schemas.openxmlformats.org/officeDocument/2006/relationships/customXml" Target="../ink/ink1038.xml"/><Relationship Id="rId75" Type="http://schemas.openxmlformats.org/officeDocument/2006/relationships/customXml" Target="../ink/ink825.xml"/><Relationship Id="rId140" Type="http://schemas.openxmlformats.org/officeDocument/2006/relationships/image" Target="../media/image852.png"/><Relationship Id="rId378" Type="http://schemas.openxmlformats.org/officeDocument/2006/relationships/image" Target="../media/image970.png"/><Relationship Id="rId585" Type="http://schemas.openxmlformats.org/officeDocument/2006/relationships/customXml" Target="../ink/ink1080.xml"/><Relationship Id="rId792" Type="http://schemas.openxmlformats.org/officeDocument/2006/relationships/image" Target="../media/image1176.png"/><Relationship Id="rId806" Type="http://schemas.openxmlformats.org/officeDocument/2006/relationships/image" Target="../media/image1183.png"/><Relationship Id="rId6" Type="http://schemas.openxmlformats.org/officeDocument/2006/relationships/image" Target="../media/image785.png"/><Relationship Id="rId238" Type="http://schemas.openxmlformats.org/officeDocument/2006/relationships/image" Target="../media/image900.png"/><Relationship Id="rId445" Type="http://schemas.openxmlformats.org/officeDocument/2006/relationships/customXml" Target="../ink/ink1010.xml"/><Relationship Id="rId652" Type="http://schemas.openxmlformats.org/officeDocument/2006/relationships/image" Target="../media/image1106.png"/><Relationship Id="rId291" Type="http://schemas.openxmlformats.org/officeDocument/2006/relationships/customXml" Target="../ink/ink933.xml"/><Relationship Id="rId305" Type="http://schemas.openxmlformats.org/officeDocument/2006/relationships/customXml" Target="../ink/ink940.xml"/><Relationship Id="rId512" Type="http://schemas.openxmlformats.org/officeDocument/2006/relationships/image" Target="../media/image1036.png"/><Relationship Id="rId86" Type="http://schemas.openxmlformats.org/officeDocument/2006/relationships/image" Target="../media/image825.png"/><Relationship Id="rId151" Type="http://schemas.openxmlformats.org/officeDocument/2006/relationships/customXml" Target="../ink/ink863.xml"/><Relationship Id="rId389" Type="http://schemas.openxmlformats.org/officeDocument/2006/relationships/customXml" Target="../ink/ink982.xml"/><Relationship Id="rId596" Type="http://schemas.openxmlformats.org/officeDocument/2006/relationships/image" Target="../media/image1078.png"/><Relationship Id="rId817" Type="http://schemas.openxmlformats.org/officeDocument/2006/relationships/customXml" Target="../ink/ink1196.xml"/><Relationship Id="rId193" Type="http://schemas.openxmlformats.org/officeDocument/2006/relationships/customXml" Target="../ink/ink884.xml"/><Relationship Id="rId207" Type="http://schemas.openxmlformats.org/officeDocument/2006/relationships/customXml" Target="../ink/ink891.xml"/><Relationship Id="rId249" Type="http://schemas.openxmlformats.org/officeDocument/2006/relationships/customXml" Target="../ink/ink912.xml"/><Relationship Id="rId414" Type="http://schemas.openxmlformats.org/officeDocument/2006/relationships/image" Target="../media/image988.png"/><Relationship Id="rId456" Type="http://schemas.openxmlformats.org/officeDocument/2006/relationships/image" Target="../media/image1008.png"/><Relationship Id="rId498" Type="http://schemas.openxmlformats.org/officeDocument/2006/relationships/image" Target="../media/image1029.png"/><Relationship Id="rId621" Type="http://schemas.openxmlformats.org/officeDocument/2006/relationships/customXml" Target="../ink/ink1098.xml"/><Relationship Id="rId663" Type="http://schemas.openxmlformats.org/officeDocument/2006/relationships/customXml" Target="../ink/ink1119.xml"/><Relationship Id="rId13" Type="http://schemas.openxmlformats.org/officeDocument/2006/relationships/customXml" Target="../ink/ink794.xml"/><Relationship Id="rId109" Type="http://schemas.openxmlformats.org/officeDocument/2006/relationships/customXml" Target="../ink/ink842.xml"/><Relationship Id="rId260" Type="http://schemas.openxmlformats.org/officeDocument/2006/relationships/image" Target="../media/image911.png"/><Relationship Id="rId316" Type="http://schemas.openxmlformats.org/officeDocument/2006/relationships/image" Target="../media/image939.png"/><Relationship Id="rId523" Type="http://schemas.openxmlformats.org/officeDocument/2006/relationships/customXml" Target="../ink/ink1049.xml"/><Relationship Id="rId719" Type="http://schemas.openxmlformats.org/officeDocument/2006/relationships/customXml" Target="../ink/ink1147.xml"/><Relationship Id="rId55" Type="http://schemas.openxmlformats.org/officeDocument/2006/relationships/customXml" Target="../ink/ink815.xml"/><Relationship Id="rId97" Type="http://schemas.openxmlformats.org/officeDocument/2006/relationships/customXml" Target="../ink/ink836.xml"/><Relationship Id="rId120" Type="http://schemas.openxmlformats.org/officeDocument/2006/relationships/image" Target="../media/image842.png"/><Relationship Id="rId358" Type="http://schemas.openxmlformats.org/officeDocument/2006/relationships/image" Target="../media/image960.png"/><Relationship Id="rId565" Type="http://schemas.openxmlformats.org/officeDocument/2006/relationships/customXml" Target="../ink/ink1070.xml"/><Relationship Id="rId730" Type="http://schemas.openxmlformats.org/officeDocument/2006/relationships/image" Target="../media/image1145.png"/><Relationship Id="rId772" Type="http://schemas.openxmlformats.org/officeDocument/2006/relationships/image" Target="../media/image1166.png"/><Relationship Id="rId162" Type="http://schemas.openxmlformats.org/officeDocument/2006/relationships/image" Target="../media/image863.png"/><Relationship Id="rId218" Type="http://schemas.openxmlformats.org/officeDocument/2006/relationships/image" Target="../media/image890.png"/><Relationship Id="rId425" Type="http://schemas.openxmlformats.org/officeDocument/2006/relationships/customXml" Target="../ink/ink1000.xml"/><Relationship Id="rId467" Type="http://schemas.openxmlformats.org/officeDocument/2006/relationships/customXml" Target="../ink/ink1021.xml"/><Relationship Id="rId632" Type="http://schemas.openxmlformats.org/officeDocument/2006/relationships/image" Target="../media/image1096.png"/><Relationship Id="rId271" Type="http://schemas.openxmlformats.org/officeDocument/2006/relationships/customXml" Target="../ink/ink923.xml"/><Relationship Id="rId674" Type="http://schemas.openxmlformats.org/officeDocument/2006/relationships/image" Target="../media/image1117.png"/><Relationship Id="rId24" Type="http://schemas.openxmlformats.org/officeDocument/2006/relationships/image" Target="../media/image794.png"/><Relationship Id="rId66" Type="http://schemas.openxmlformats.org/officeDocument/2006/relationships/image" Target="../media/image815.png"/><Relationship Id="rId131" Type="http://schemas.openxmlformats.org/officeDocument/2006/relationships/customXml" Target="../ink/ink853.xml"/><Relationship Id="rId327" Type="http://schemas.openxmlformats.org/officeDocument/2006/relationships/customXml" Target="../ink/ink951.xml"/><Relationship Id="rId369" Type="http://schemas.openxmlformats.org/officeDocument/2006/relationships/customXml" Target="../ink/ink972.xml"/><Relationship Id="rId534" Type="http://schemas.openxmlformats.org/officeDocument/2006/relationships/image" Target="../media/image1047.png"/><Relationship Id="rId576" Type="http://schemas.openxmlformats.org/officeDocument/2006/relationships/image" Target="../media/image1068.png"/><Relationship Id="rId741" Type="http://schemas.openxmlformats.org/officeDocument/2006/relationships/customXml" Target="../ink/ink1158.xml"/><Relationship Id="rId783" Type="http://schemas.openxmlformats.org/officeDocument/2006/relationships/customXml" Target="../ink/ink1179.xml"/><Relationship Id="rId173" Type="http://schemas.openxmlformats.org/officeDocument/2006/relationships/customXml" Target="../ink/ink874.xml"/><Relationship Id="rId229" Type="http://schemas.openxmlformats.org/officeDocument/2006/relationships/customXml" Target="../ink/ink902.xml"/><Relationship Id="rId380" Type="http://schemas.openxmlformats.org/officeDocument/2006/relationships/image" Target="../media/image971.png"/><Relationship Id="rId436" Type="http://schemas.openxmlformats.org/officeDocument/2006/relationships/image" Target="../media/image998.png"/><Relationship Id="rId601" Type="http://schemas.openxmlformats.org/officeDocument/2006/relationships/customXml" Target="../ink/ink1088.xml"/><Relationship Id="rId643" Type="http://schemas.openxmlformats.org/officeDocument/2006/relationships/customXml" Target="../ink/ink1109.xml"/><Relationship Id="rId240" Type="http://schemas.openxmlformats.org/officeDocument/2006/relationships/image" Target="../media/image901.png"/><Relationship Id="rId478" Type="http://schemas.openxmlformats.org/officeDocument/2006/relationships/image" Target="../media/image1019.png"/><Relationship Id="rId685" Type="http://schemas.openxmlformats.org/officeDocument/2006/relationships/customXml" Target="../ink/ink1130.xml"/><Relationship Id="rId35" Type="http://schemas.openxmlformats.org/officeDocument/2006/relationships/customXml" Target="../ink/ink805.xml"/><Relationship Id="rId77" Type="http://schemas.openxmlformats.org/officeDocument/2006/relationships/customXml" Target="../ink/ink826.xml"/><Relationship Id="rId100" Type="http://schemas.openxmlformats.org/officeDocument/2006/relationships/image" Target="../media/image832.png"/><Relationship Id="rId282" Type="http://schemas.openxmlformats.org/officeDocument/2006/relationships/image" Target="../media/image922.png"/><Relationship Id="rId338" Type="http://schemas.openxmlformats.org/officeDocument/2006/relationships/image" Target="../media/image950.png"/><Relationship Id="rId503" Type="http://schemas.openxmlformats.org/officeDocument/2006/relationships/customXml" Target="../ink/ink1039.xml"/><Relationship Id="rId545" Type="http://schemas.openxmlformats.org/officeDocument/2006/relationships/customXml" Target="../ink/ink1060.xml"/><Relationship Id="rId587" Type="http://schemas.openxmlformats.org/officeDocument/2006/relationships/customXml" Target="../ink/ink1081.xml"/><Relationship Id="rId710" Type="http://schemas.openxmlformats.org/officeDocument/2006/relationships/image" Target="../media/image1135.png"/><Relationship Id="rId752" Type="http://schemas.openxmlformats.org/officeDocument/2006/relationships/image" Target="../media/image1156.png"/><Relationship Id="rId808" Type="http://schemas.openxmlformats.org/officeDocument/2006/relationships/image" Target="../media/image1184.png"/><Relationship Id="rId8" Type="http://schemas.openxmlformats.org/officeDocument/2006/relationships/image" Target="../media/image786.png"/><Relationship Id="rId142" Type="http://schemas.openxmlformats.org/officeDocument/2006/relationships/image" Target="../media/image853.png"/><Relationship Id="rId184" Type="http://schemas.openxmlformats.org/officeDocument/2006/relationships/image" Target="../media/image874.png"/><Relationship Id="rId391" Type="http://schemas.openxmlformats.org/officeDocument/2006/relationships/customXml" Target="../ink/ink983.xml"/><Relationship Id="rId405" Type="http://schemas.openxmlformats.org/officeDocument/2006/relationships/customXml" Target="../ink/ink990.xml"/><Relationship Id="rId447" Type="http://schemas.openxmlformats.org/officeDocument/2006/relationships/customXml" Target="../ink/ink1011.xml"/><Relationship Id="rId612" Type="http://schemas.openxmlformats.org/officeDocument/2006/relationships/image" Target="../media/image1086.png"/><Relationship Id="rId794" Type="http://schemas.openxmlformats.org/officeDocument/2006/relationships/image" Target="../media/image1177.png"/><Relationship Id="rId251" Type="http://schemas.openxmlformats.org/officeDocument/2006/relationships/customXml" Target="../ink/ink913.xml"/><Relationship Id="rId489" Type="http://schemas.openxmlformats.org/officeDocument/2006/relationships/customXml" Target="../ink/ink1032.xml"/><Relationship Id="rId654" Type="http://schemas.openxmlformats.org/officeDocument/2006/relationships/image" Target="../media/image1107.png"/><Relationship Id="rId696" Type="http://schemas.openxmlformats.org/officeDocument/2006/relationships/image" Target="../media/image1128.png"/><Relationship Id="rId46" Type="http://schemas.openxmlformats.org/officeDocument/2006/relationships/image" Target="../media/image805.png"/><Relationship Id="rId293" Type="http://schemas.openxmlformats.org/officeDocument/2006/relationships/customXml" Target="../ink/ink934.xml"/><Relationship Id="rId307" Type="http://schemas.openxmlformats.org/officeDocument/2006/relationships/customXml" Target="../ink/ink941.xml"/><Relationship Id="rId349" Type="http://schemas.openxmlformats.org/officeDocument/2006/relationships/customXml" Target="../ink/ink962.xml"/><Relationship Id="rId514" Type="http://schemas.openxmlformats.org/officeDocument/2006/relationships/image" Target="../media/image1037.png"/><Relationship Id="rId556" Type="http://schemas.openxmlformats.org/officeDocument/2006/relationships/image" Target="../media/image1058.png"/><Relationship Id="rId721" Type="http://schemas.openxmlformats.org/officeDocument/2006/relationships/customXml" Target="../ink/ink1148.xml"/><Relationship Id="rId763" Type="http://schemas.openxmlformats.org/officeDocument/2006/relationships/customXml" Target="../ink/ink1169.xml"/><Relationship Id="rId88" Type="http://schemas.openxmlformats.org/officeDocument/2006/relationships/image" Target="../media/image826.png"/><Relationship Id="rId111" Type="http://schemas.openxmlformats.org/officeDocument/2006/relationships/customXml" Target="../ink/ink843.xml"/><Relationship Id="rId153" Type="http://schemas.openxmlformats.org/officeDocument/2006/relationships/customXml" Target="../ink/ink864.xml"/><Relationship Id="rId195" Type="http://schemas.openxmlformats.org/officeDocument/2006/relationships/customXml" Target="../ink/ink885.xml"/><Relationship Id="rId209" Type="http://schemas.openxmlformats.org/officeDocument/2006/relationships/customXml" Target="../ink/ink892.xml"/><Relationship Id="rId360" Type="http://schemas.openxmlformats.org/officeDocument/2006/relationships/image" Target="../media/image961.png"/><Relationship Id="rId416" Type="http://schemas.openxmlformats.org/officeDocument/2006/relationships/image" Target="../media/image989.png"/><Relationship Id="rId598" Type="http://schemas.openxmlformats.org/officeDocument/2006/relationships/image" Target="../media/image1079.png"/><Relationship Id="rId819" Type="http://schemas.openxmlformats.org/officeDocument/2006/relationships/customXml" Target="../ink/ink1197.xml"/><Relationship Id="rId220" Type="http://schemas.openxmlformats.org/officeDocument/2006/relationships/image" Target="../media/image891.png"/><Relationship Id="rId458" Type="http://schemas.openxmlformats.org/officeDocument/2006/relationships/image" Target="../media/image1009.png"/><Relationship Id="rId623" Type="http://schemas.openxmlformats.org/officeDocument/2006/relationships/customXml" Target="../ink/ink1099.xml"/><Relationship Id="rId665" Type="http://schemas.openxmlformats.org/officeDocument/2006/relationships/customXml" Target="../ink/ink1120.xml"/><Relationship Id="rId15" Type="http://schemas.openxmlformats.org/officeDocument/2006/relationships/customXml" Target="../ink/ink795.xml"/><Relationship Id="rId57" Type="http://schemas.openxmlformats.org/officeDocument/2006/relationships/customXml" Target="../ink/ink816.xml"/><Relationship Id="rId262" Type="http://schemas.openxmlformats.org/officeDocument/2006/relationships/image" Target="../media/image912.png"/><Relationship Id="rId318" Type="http://schemas.openxmlformats.org/officeDocument/2006/relationships/image" Target="../media/image940.png"/><Relationship Id="rId525" Type="http://schemas.openxmlformats.org/officeDocument/2006/relationships/customXml" Target="../ink/ink1050.xml"/><Relationship Id="rId567" Type="http://schemas.openxmlformats.org/officeDocument/2006/relationships/customXml" Target="../ink/ink1071.xml"/><Relationship Id="rId732" Type="http://schemas.openxmlformats.org/officeDocument/2006/relationships/image" Target="../media/image1146.png"/><Relationship Id="rId99" Type="http://schemas.openxmlformats.org/officeDocument/2006/relationships/customXml" Target="../ink/ink837.xml"/><Relationship Id="rId122" Type="http://schemas.openxmlformats.org/officeDocument/2006/relationships/image" Target="../media/image843.png"/><Relationship Id="rId164" Type="http://schemas.openxmlformats.org/officeDocument/2006/relationships/image" Target="../media/image864.png"/><Relationship Id="rId371" Type="http://schemas.openxmlformats.org/officeDocument/2006/relationships/customXml" Target="../ink/ink973.xml"/><Relationship Id="rId774" Type="http://schemas.openxmlformats.org/officeDocument/2006/relationships/image" Target="../media/image1167.png"/><Relationship Id="rId427" Type="http://schemas.openxmlformats.org/officeDocument/2006/relationships/customXml" Target="../ink/ink1001.xml"/><Relationship Id="rId469" Type="http://schemas.openxmlformats.org/officeDocument/2006/relationships/customXml" Target="../ink/ink1022.xml"/><Relationship Id="rId634" Type="http://schemas.openxmlformats.org/officeDocument/2006/relationships/image" Target="../media/image1097.png"/><Relationship Id="rId676" Type="http://schemas.openxmlformats.org/officeDocument/2006/relationships/image" Target="../media/image1118.png"/><Relationship Id="rId26" Type="http://schemas.openxmlformats.org/officeDocument/2006/relationships/image" Target="../media/image795.png"/><Relationship Id="rId231" Type="http://schemas.openxmlformats.org/officeDocument/2006/relationships/customXml" Target="../ink/ink903.xml"/><Relationship Id="rId273" Type="http://schemas.openxmlformats.org/officeDocument/2006/relationships/customXml" Target="../ink/ink924.xml"/><Relationship Id="rId329" Type="http://schemas.openxmlformats.org/officeDocument/2006/relationships/customXml" Target="../ink/ink952.xml"/><Relationship Id="rId480" Type="http://schemas.openxmlformats.org/officeDocument/2006/relationships/image" Target="../media/image1020.png"/><Relationship Id="rId536" Type="http://schemas.openxmlformats.org/officeDocument/2006/relationships/image" Target="../media/image1048.png"/><Relationship Id="rId701" Type="http://schemas.openxmlformats.org/officeDocument/2006/relationships/customXml" Target="../ink/ink1138.xml"/><Relationship Id="rId68" Type="http://schemas.openxmlformats.org/officeDocument/2006/relationships/image" Target="../media/image816.png"/><Relationship Id="rId133" Type="http://schemas.openxmlformats.org/officeDocument/2006/relationships/customXml" Target="../ink/ink854.xml"/><Relationship Id="rId175" Type="http://schemas.openxmlformats.org/officeDocument/2006/relationships/customXml" Target="../ink/ink875.xml"/><Relationship Id="rId340" Type="http://schemas.openxmlformats.org/officeDocument/2006/relationships/image" Target="../media/image951.png"/><Relationship Id="rId578" Type="http://schemas.openxmlformats.org/officeDocument/2006/relationships/image" Target="../media/image1069.png"/><Relationship Id="rId743" Type="http://schemas.openxmlformats.org/officeDocument/2006/relationships/customXml" Target="../ink/ink1159.xml"/><Relationship Id="rId785" Type="http://schemas.openxmlformats.org/officeDocument/2006/relationships/customXml" Target="../ink/ink1180.xml"/><Relationship Id="rId200" Type="http://schemas.openxmlformats.org/officeDocument/2006/relationships/image" Target="../media/image881.png"/><Relationship Id="rId382" Type="http://schemas.openxmlformats.org/officeDocument/2006/relationships/image" Target="../media/image972.png"/><Relationship Id="rId438" Type="http://schemas.openxmlformats.org/officeDocument/2006/relationships/image" Target="../media/image999.png"/><Relationship Id="rId603" Type="http://schemas.openxmlformats.org/officeDocument/2006/relationships/customXml" Target="../ink/ink1089.xml"/><Relationship Id="rId645" Type="http://schemas.openxmlformats.org/officeDocument/2006/relationships/customXml" Target="../ink/ink1110.xml"/><Relationship Id="rId687" Type="http://schemas.openxmlformats.org/officeDocument/2006/relationships/customXml" Target="../ink/ink1131.xml"/><Relationship Id="rId810" Type="http://schemas.openxmlformats.org/officeDocument/2006/relationships/image" Target="../media/image1185.png"/><Relationship Id="rId242" Type="http://schemas.openxmlformats.org/officeDocument/2006/relationships/image" Target="../media/image902.png"/><Relationship Id="rId284" Type="http://schemas.openxmlformats.org/officeDocument/2006/relationships/image" Target="../media/image923.png"/><Relationship Id="rId491" Type="http://schemas.openxmlformats.org/officeDocument/2006/relationships/customXml" Target="../ink/ink1033.xml"/><Relationship Id="rId505" Type="http://schemas.openxmlformats.org/officeDocument/2006/relationships/customXml" Target="../ink/ink1040.xml"/><Relationship Id="rId712" Type="http://schemas.openxmlformats.org/officeDocument/2006/relationships/image" Target="../media/image1136.png"/><Relationship Id="rId37" Type="http://schemas.openxmlformats.org/officeDocument/2006/relationships/customXml" Target="../ink/ink806.xml"/><Relationship Id="rId79" Type="http://schemas.openxmlformats.org/officeDocument/2006/relationships/customXml" Target="../ink/ink827.xml"/><Relationship Id="rId102" Type="http://schemas.openxmlformats.org/officeDocument/2006/relationships/image" Target="../media/image833.png"/><Relationship Id="rId144" Type="http://schemas.openxmlformats.org/officeDocument/2006/relationships/image" Target="../media/image854.png"/><Relationship Id="rId547" Type="http://schemas.openxmlformats.org/officeDocument/2006/relationships/customXml" Target="../ink/ink1061.xml"/><Relationship Id="rId589" Type="http://schemas.openxmlformats.org/officeDocument/2006/relationships/customXml" Target="../ink/ink1082.xml"/><Relationship Id="rId754" Type="http://schemas.openxmlformats.org/officeDocument/2006/relationships/image" Target="../media/image1157.png"/><Relationship Id="rId796" Type="http://schemas.openxmlformats.org/officeDocument/2006/relationships/image" Target="../media/image1178.png"/><Relationship Id="rId90" Type="http://schemas.openxmlformats.org/officeDocument/2006/relationships/image" Target="../media/image827.png"/><Relationship Id="rId186" Type="http://schemas.openxmlformats.org/officeDocument/2006/relationships/image" Target="../media/image875.png"/><Relationship Id="rId351" Type="http://schemas.openxmlformats.org/officeDocument/2006/relationships/customXml" Target="../ink/ink963.xml"/><Relationship Id="rId393" Type="http://schemas.openxmlformats.org/officeDocument/2006/relationships/customXml" Target="../ink/ink984.xml"/><Relationship Id="rId407" Type="http://schemas.openxmlformats.org/officeDocument/2006/relationships/customXml" Target="../ink/ink991.xml"/><Relationship Id="rId449" Type="http://schemas.openxmlformats.org/officeDocument/2006/relationships/customXml" Target="../ink/ink1012.xml"/><Relationship Id="rId614" Type="http://schemas.openxmlformats.org/officeDocument/2006/relationships/image" Target="../media/image1087.png"/><Relationship Id="rId656" Type="http://schemas.openxmlformats.org/officeDocument/2006/relationships/image" Target="../media/image1108.png"/><Relationship Id="rId821" Type="http://schemas.openxmlformats.org/officeDocument/2006/relationships/customXml" Target="../ink/ink1198.xml"/><Relationship Id="rId211" Type="http://schemas.openxmlformats.org/officeDocument/2006/relationships/customXml" Target="../ink/ink893.xml"/><Relationship Id="rId253" Type="http://schemas.openxmlformats.org/officeDocument/2006/relationships/customXml" Target="../ink/ink914.xml"/><Relationship Id="rId295" Type="http://schemas.openxmlformats.org/officeDocument/2006/relationships/customXml" Target="../ink/ink935.xml"/><Relationship Id="rId309" Type="http://schemas.openxmlformats.org/officeDocument/2006/relationships/customXml" Target="../ink/ink942.xml"/><Relationship Id="rId460" Type="http://schemas.openxmlformats.org/officeDocument/2006/relationships/image" Target="../media/image1010.png"/><Relationship Id="rId516" Type="http://schemas.openxmlformats.org/officeDocument/2006/relationships/image" Target="../media/image1038.png"/><Relationship Id="rId698" Type="http://schemas.openxmlformats.org/officeDocument/2006/relationships/image" Target="../media/image1129.png"/><Relationship Id="rId48" Type="http://schemas.openxmlformats.org/officeDocument/2006/relationships/image" Target="../media/image806.png"/><Relationship Id="rId113" Type="http://schemas.openxmlformats.org/officeDocument/2006/relationships/customXml" Target="../ink/ink844.xml"/><Relationship Id="rId320" Type="http://schemas.openxmlformats.org/officeDocument/2006/relationships/image" Target="../media/image941.png"/><Relationship Id="rId558" Type="http://schemas.openxmlformats.org/officeDocument/2006/relationships/image" Target="../media/image1059.png"/><Relationship Id="rId723" Type="http://schemas.openxmlformats.org/officeDocument/2006/relationships/customXml" Target="../ink/ink1149.xml"/><Relationship Id="rId765" Type="http://schemas.openxmlformats.org/officeDocument/2006/relationships/customXml" Target="../ink/ink1170.xml"/><Relationship Id="rId155" Type="http://schemas.openxmlformats.org/officeDocument/2006/relationships/customXml" Target="../ink/ink865.xml"/><Relationship Id="rId197" Type="http://schemas.openxmlformats.org/officeDocument/2006/relationships/customXml" Target="../ink/ink886.xml"/><Relationship Id="rId362" Type="http://schemas.openxmlformats.org/officeDocument/2006/relationships/image" Target="../media/image962.png"/><Relationship Id="rId418" Type="http://schemas.openxmlformats.org/officeDocument/2006/relationships/image" Target="../media/image70.png"/><Relationship Id="rId625" Type="http://schemas.openxmlformats.org/officeDocument/2006/relationships/customXml" Target="../ink/ink1100.xml"/><Relationship Id="rId222" Type="http://schemas.openxmlformats.org/officeDocument/2006/relationships/image" Target="../media/image892.png"/><Relationship Id="rId264" Type="http://schemas.openxmlformats.org/officeDocument/2006/relationships/image" Target="../media/image913.png"/><Relationship Id="rId471" Type="http://schemas.openxmlformats.org/officeDocument/2006/relationships/customXml" Target="../ink/ink1023.xml"/><Relationship Id="rId667" Type="http://schemas.openxmlformats.org/officeDocument/2006/relationships/customXml" Target="../ink/ink1121.xml"/><Relationship Id="rId17" Type="http://schemas.openxmlformats.org/officeDocument/2006/relationships/customXml" Target="../ink/ink796.xml"/><Relationship Id="rId59" Type="http://schemas.openxmlformats.org/officeDocument/2006/relationships/customXml" Target="../ink/ink817.xml"/><Relationship Id="rId124" Type="http://schemas.openxmlformats.org/officeDocument/2006/relationships/image" Target="../media/image844.png"/><Relationship Id="rId527" Type="http://schemas.openxmlformats.org/officeDocument/2006/relationships/customXml" Target="../ink/ink1051.xml"/><Relationship Id="rId569" Type="http://schemas.openxmlformats.org/officeDocument/2006/relationships/customXml" Target="../ink/ink1072.xml"/><Relationship Id="rId734" Type="http://schemas.openxmlformats.org/officeDocument/2006/relationships/image" Target="../media/image1147.png"/><Relationship Id="rId776" Type="http://schemas.openxmlformats.org/officeDocument/2006/relationships/image" Target="../media/image1168.png"/><Relationship Id="rId70" Type="http://schemas.openxmlformats.org/officeDocument/2006/relationships/image" Target="../media/image817.png"/><Relationship Id="rId166" Type="http://schemas.openxmlformats.org/officeDocument/2006/relationships/image" Target="../media/image865.png"/><Relationship Id="rId331" Type="http://schemas.openxmlformats.org/officeDocument/2006/relationships/customXml" Target="../ink/ink953.xml"/><Relationship Id="rId373" Type="http://schemas.openxmlformats.org/officeDocument/2006/relationships/customXml" Target="../ink/ink974.xml"/><Relationship Id="rId429" Type="http://schemas.openxmlformats.org/officeDocument/2006/relationships/customXml" Target="../ink/ink1002.xml"/><Relationship Id="rId580" Type="http://schemas.openxmlformats.org/officeDocument/2006/relationships/image" Target="../media/image1070.png"/><Relationship Id="rId636" Type="http://schemas.openxmlformats.org/officeDocument/2006/relationships/image" Target="../media/image1098.png"/><Relationship Id="rId801" Type="http://schemas.openxmlformats.org/officeDocument/2006/relationships/customXml" Target="../ink/ink118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904.xml"/><Relationship Id="rId440" Type="http://schemas.openxmlformats.org/officeDocument/2006/relationships/image" Target="../media/image1000.png"/><Relationship Id="rId678" Type="http://schemas.openxmlformats.org/officeDocument/2006/relationships/image" Target="../media/image1119.png"/><Relationship Id="rId28" Type="http://schemas.openxmlformats.org/officeDocument/2006/relationships/image" Target="../media/image796.png"/><Relationship Id="rId275" Type="http://schemas.openxmlformats.org/officeDocument/2006/relationships/customXml" Target="../ink/ink925.xml"/><Relationship Id="rId300" Type="http://schemas.openxmlformats.org/officeDocument/2006/relationships/image" Target="../media/image931.png"/><Relationship Id="rId482" Type="http://schemas.openxmlformats.org/officeDocument/2006/relationships/image" Target="../media/image1021.png"/><Relationship Id="rId538" Type="http://schemas.openxmlformats.org/officeDocument/2006/relationships/image" Target="../media/image1049.png"/><Relationship Id="rId703" Type="http://schemas.openxmlformats.org/officeDocument/2006/relationships/customXml" Target="../ink/ink1139.xml"/><Relationship Id="rId745" Type="http://schemas.openxmlformats.org/officeDocument/2006/relationships/customXml" Target="../ink/ink1160.xml"/><Relationship Id="rId81" Type="http://schemas.openxmlformats.org/officeDocument/2006/relationships/customXml" Target="../ink/ink828.xml"/><Relationship Id="rId135" Type="http://schemas.openxmlformats.org/officeDocument/2006/relationships/customXml" Target="../ink/ink855.xml"/><Relationship Id="rId177" Type="http://schemas.openxmlformats.org/officeDocument/2006/relationships/customXml" Target="../ink/ink876.xml"/><Relationship Id="rId342" Type="http://schemas.openxmlformats.org/officeDocument/2006/relationships/image" Target="../media/image952.png"/><Relationship Id="rId384" Type="http://schemas.openxmlformats.org/officeDocument/2006/relationships/image" Target="../media/image973.png"/><Relationship Id="rId591" Type="http://schemas.openxmlformats.org/officeDocument/2006/relationships/customXml" Target="../ink/ink1083.xml"/><Relationship Id="rId605" Type="http://schemas.openxmlformats.org/officeDocument/2006/relationships/customXml" Target="../ink/ink1090.xml"/><Relationship Id="rId787" Type="http://schemas.openxmlformats.org/officeDocument/2006/relationships/customXml" Target="../ink/ink1181.xml"/><Relationship Id="rId812" Type="http://schemas.openxmlformats.org/officeDocument/2006/relationships/image" Target="../media/image1186.png"/><Relationship Id="rId202" Type="http://schemas.openxmlformats.org/officeDocument/2006/relationships/image" Target="../media/image882.png"/><Relationship Id="rId244" Type="http://schemas.openxmlformats.org/officeDocument/2006/relationships/image" Target="../media/image903.png"/><Relationship Id="rId647" Type="http://schemas.openxmlformats.org/officeDocument/2006/relationships/customXml" Target="../ink/ink1111.xml"/><Relationship Id="rId689" Type="http://schemas.openxmlformats.org/officeDocument/2006/relationships/customXml" Target="../ink/ink1132.xml"/><Relationship Id="rId39" Type="http://schemas.openxmlformats.org/officeDocument/2006/relationships/customXml" Target="../ink/ink807.xml"/><Relationship Id="rId286" Type="http://schemas.openxmlformats.org/officeDocument/2006/relationships/image" Target="../media/image924.png"/><Relationship Id="rId451" Type="http://schemas.openxmlformats.org/officeDocument/2006/relationships/customXml" Target="../ink/ink1013.xml"/><Relationship Id="rId493" Type="http://schemas.openxmlformats.org/officeDocument/2006/relationships/customXml" Target="../ink/ink1034.xml"/><Relationship Id="rId507" Type="http://schemas.openxmlformats.org/officeDocument/2006/relationships/customXml" Target="../ink/ink1041.xml"/><Relationship Id="rId549" Type="http://schemas.openxmlformats.org/officeDocument/2006/relationships/customXml" Target="../ink/ink1062.xml"/><Relationship Id="rId714" Type="http://schemas.openxmlformats.org/officeDocument/2006/relationships/image" Target="../media/image1137.png"/><Relationship Id="rId756" Type="http://schemas.openxmlformats.org/officeDocument/2006/relationships/image" Target="../media/image1158.png"/><Relationship Id="rId50" Type="http://schemas.openxmlformats.org/officeDocument/2006/relationships/image" Target="../media/image807.png"/><Relationship Id="rId104" Type="http://schemas.openxmlformats.org/officeDocument/2006/relationships/image" Target="../media/image834.png"/><Relationship Id="rId146" Type="http://schemas.openxmlformats.org/officeDocument/2006/relationships/image" Target="../media/image855.png"/><Relationship Id="rId188" Type="http://schemas.openxmlformats.org/officeDocument/2006/relationships/image" Target="../media/image351.png"/><Relationship Id="rId311" Type="http://schemas.openxmlformats.org/officeDocument/2006/relationships/customXml" Target="../ink/ink943.xml"/><Relationship Id="rId353" Type="http://schemas.openxmlformats.org/officeDocument/2006/relationships/customXml" Target="../ink/ink964.xml"/><Relationship Id="rId395" Type="http://schemas.openxmlformats.org/officeDocument/2006/relationships/customXml" Target="../ink/ink985.xml"/><Relationship Id="rId409" Type="http://schemas.openxmlformats.org/officeDocument/2006/relationships/customXml" Target="../ink/ink992.xml"/><Relationship Id="rId560" Type="http://schemas.openxmlformats.org/officeDocument/2006/relationships/image" Target="../media/image1060.png"/><Relationship Id="rId798" Type="http://schemas.openxmlformats.org/officeDocument/2006/relationships/image" Target="../media/image1179.png"/><Relationship Id="rId92" Type="http://schemas.openxmlformats.org/officeDocument/2006/relationships/image" Target="../media/image828.png"/><Relationship Id="rId213" Type="http://schemas.openxmlformats.org/officeDocument/2006/relationships/customXml" Target="../ink/ink894.xml"/><Relationship Id="rId420" Type="http://schemas.openxmlformats.org/officeDocument/2006/relationships/image" Target="../media/image990.png"/><Relationship Id="rId616" Type="http://schemas.openxmlformats.org/officeDocument/2006/relationships/image" Target="../media/image1088.png"/><Relationship Id="rId658" Type="http://schemas.openxmlformats.org/officeDocument/2006/relationships/image" Target="../media/image1109.png"/><Relationship Id="rId823" Type="http://schemas.openxmlformats.org/officeDocument/2006/relationships/customXml" Target="../ink/ink1199.xml"/><Relationship Id="rId255" Type="http://schemas.openxmlformats.org/officeDocument/2006/relationships/customXml" Target="../ink/ink915.xml"/><Relationship Id="rId297" Type="http://schemas.openxmlformats.org/officeDocument/2006/relationships/customXml" Target="../ink/ink936.xml"/><Relationship Id="rId462" Type="http://schemas.openxmlformats.org/officeDocument/2006/relationships/image" Target="../media/image1011.png"/><Relationship Id="rId518" Type="http://schemas.openxmlformats.org/officeDocument/2006/relationships/image" Target="../media/image1039.png"/><Relationship Id="rId725" Type="http://schemas.openxmlformats.org/officeDocument/2006/relationships/customXml" Target="../ink/ink1150.xml"/><Relationship Id="rId115" Type="http://schemas.openxmlformats.org/officeDocument/2006/relationships/customXml" Target="../ink/ink845.xml"/><Relationship Id="rId157" Type="http://schemas.openxmlformats.org/officeDocument/2006/relationships/customXml" Target="../ink/ink866.xml"/><Relationship Id="rId322" Type="http://schemas.openxmlformats.org/officeDocument/2006/relationships/image" Target="../media/image942.png"/><Relationship Id="rId364" Type="http://schemas.openxmlformats.org/officeDocument/2006/relationships/image" Target="../media/image963.png"/><Relationship Id="rId767" Type="http://schemas.openxmlformats.org/officeDocument/2006/relationships/customXml" Target="../ink/ink1171.xml"/><Relationship Id="rId61" Type="http://schemas.openxmlformats.org/officeDocument/2006/relationships/customXml" Target="../ink/ink818.xml"/><Relationship Id="rId199" Type="http://schemas.openxmlformats.org/officeDocument/2006/relationships/customXml" Target="../ink/ink887.xml"/><Relationship Id="rId571" Type="http://schemas.openxmlformats.org/officeDocument/2006/relationships/customXml" Target="../ink/ink1073.xml"/><Relationship Id="rId627" Type="http://schemas.openxmlformats.org/officeDocument/2006/relationships/customXml" Target="../ink/ink1101.xml"/><Relationship Id="rId669" Type="http://schemas.openxmlformats.org/officeDocument/2006/relationships/customXml" Target="../ink/ink1122.xml"/><Relationship Id="rId19" Type="http://schemas.openxmlformats.org/officeDocument/2006/relationships/customXml" Target="../ink/ink797.xml"/><Relationship Id="rId224" Type="http://schemas.openxmlformats.org/officeDocument/2006/relationships/image" Target="../media/image893.png"/><Relationship Id="rId266" Type="http://schemas.openxmlformats.org/officeDocument/2006/relationships/image" Target="../media/image914.png"/><Relationship Id="rId431" Type="http://schemas.openxmlformats.org/officeDocument/2006/relationships/customXml" Target="../ink/ink1003.xml"/><Relationship Id="rId473" Type="http://schemas.openxmlformats.org/officeDocument/2006/relationships/customXml" Target="../ink/ink1024.xml"/><Relationship Id="rId529" Type="http://schemas.openxmlformats.org/officeDocument/2006/relationships/customXml" Target="../ink/ink1052.xml"/><Relationship Id="rId680" Type="http://schemas.openxmlformats.org/officeDocument/2006/relationships/image" Target="../media/image1120.png"/><Relationship Id="rId736" Type="http://schemas.openxmlformats.org/officeDocument/2006/relationships/image" Target="../media/image1148.png"/><Relationship Id="rId30" Type="http://schemas.openxmlformats.org/officeDocument/2006/relationships/image" Target="../media/image797.png"/><Relationship Id="rId126" Type="http://schemas.openxmlformats.org/officeDocument/2006/relationships/image" Target="../media/image845.png"/><Relationship Id="rId168" Type="http://schemas.openxmlformats.org/officeDocument/2006/relationships/image" Target="../media/image866.png"/><Relationship Id="rId333" Type="http://schemas.openxmlformats.org/officeDocument/2006/relationships/customXml" Target="../ink/ink954.xml"/><Relationship Id="rId540" Type="http://schemas.openxmlformats.org/officeDocument/2006/relationships/image" Target="../media/image1050.png"/><Relationship Id="rId778" Type="http://schemas.openxmlformats.org/officeDocument/2006/relationships/image" Target="../media/image1169.png"/><Relationship Id="rId72" Type="http://schemas.openxmlformats.org/officeDocument/2006/relationships/image" Target="../media/image818.png"/><Relationship Id="rId375" Type="http://schemas.openxmlformats.org/officeDocument/2006/relationships/customXml" Target="../ink/ink975.xml"/><Relationship Id="rId582" Type="http://schemas.openxmlformats.org/officeDocument/2006/relationships/image" Target="../media/image1071.png"/><Relationship Id="rId638" Type="http://schemas.openxmlformats.org/officeDocument/2006/relationships/image" Target="../media/image1099.png"/><Relationship Id="rId803" Type="http://schemas.openxmlformats.org/officeDocument/2006/relationships/customXml" Target="../ink/ink1189.xml"/><Relationship Id="rId3" Type="http://schemas.openxmlformats.org/officeDocument/2006/relationships/customXml" Target="../ink/ink789.xml"/><Relationship Id="rId235" Type="http://schemas.openxmlformats.org/officeDocument/2006/relationships/customXml" Target="../ink/ink905.xml"/><Relationship Id="rId277" Type="http://schemas.openxmlformats.org/officeDocument/2006/relationships/customXml" Target="../ink/ink926.xml"/><Relationship Id="rId400" Type="http://schemas.openxmlformats.org/officeDocument/2006/relationships/image" Target="../media/image981.png"/><Relationship Id="rId442" Type="http://schemas.openxmlformats.org/officeDocument/2006/relationships/image" Target="../media/image1001.png"/><Relationship Id="rId484" Type="http://schemas.openxmlformats.org/officeDocument/2006/relationships/image" Target="../media/image1022.png"/><Relationship Id="rId705" Type="http://schemas.openxmlformats.org/officeDocument/2006/relationships/customXml" Target="../ink/ink1140.xml"/><Relationship Id="rId137" Type="http://schemas.openxmlformats.org/officeDocument/2006/relationships/customXml" Target="../ink/ink856.xml"/><Relationship Id="rId302" Type="http://schemas.openxmlformats.org/officeDocument/2006/relationships/image" Target="../media/image932.png"/><Relationship Id="rId344" Type="http://schemas.openxmlformats.org/officeDocument/2006/relationships/image" Target="../media/image953.png"/><Relationship Id="rId691" Type="http://schemas.openxmlformats.org/officeDocument/2006/relationships/customXml" Target="../ink/ink1133.xml"/><Relationship Id="rId747" Type="http://schemas.openxmlformats.org/officeDocument/2006/relationships/customXml" Target="../ink/ink1161.xml"/><Relationship Id="rId789" Type="http://schemas.openxmlformats.org/officeDocument/2006/relationships/customXml" Target="../ink/ink1182.xml"/><Relationship Id="rId41" Type="http://schemas.openxmlformats.org/officeDocument/2006/relationships/customXml" Target="../ink/ink808.xml"/><Relationship Id="rId83" Type="http://schemas.openxmlformats.org/officeDocument/2006/relationships/customXml" Target="../ink/ink829.xml"/><Relationship Id="rId179" Type="http://schemas.openxmlformats.org/officeDocument/2006/relationships/customXml" Target="../ink/ink877.xml"/><Relationship Id="rId386" Type="http://schemas.openxmlformats.org/officeDocument/2006/relationships/image" Target="../media/image974.png"/><Relationship Id="rId551" Type="http://schemas.openxmlformats.org/officeDocument/2006/relationships/customXml" Target="../ink/ink1063.xml"/><Relationship Id="rId593" Type="http://schemas.openxmlformats.org/officeDocument/2006/relationships/customXml" Target="../ink/ink1084.xml"/><Relationship Id="rId607" Type="http://schemas.openxmlformats.org/officeDocument/2006/relationships/customXml" Target="../ink/ink1091.xml"/><Relationship Id="rId649" Type="http://schemas.openxmlformats.org/officeDocument/2006/relationships/customXml" Target="../ink/ink1112.xml"/><Relationship Id="rId814" Type="http://schemas.openxmlformats.org/officeDocument/2006/relationships/image" Target="../media/image1187.png"/><Relationship Id="rId190" Type="http://schemas.openxmlformats.org/officeDocument/2006/relationships/image" Target="../media/image876.png"/><Relationship Id="rId204" Type="http://schemas.openxmlformats.org/officeDocument/2006/relationships/image" Target="../media/image883.png"/><Relationship Id="rId246" Type="http://schemas.openxmlformats.org/officeDocument/2006/relationships/image" Target="../media/image904.png"/><Relationship Id="rId288" Type="http://schemas.openxmlformats.org/officeDocument/2006/relationships/image" Target="../media/image925.png"/><Relationship Id="rId411" Type="http://schemas.openxmlformats.org/officeDocument/2006/relationships/customXml" Target="../ink/ink993.xml"/><Relationship Id="rId453" Type="http://schemas.openxmlformats.org/officeDocument/2006/relationships/customXml" Target="../ink/ink1014.xml"/><Relationship Id="rId509" Type="http://schemas.openxmlformats.org/officeDocument/2006/relationships/customXml" Target="../ink/ink1042.xml"/><Relationship Id="rId660" Type="http://schemas.openxmlformats.org/officeDocument/2006/relationships/image" Target="../media/image1110.png"/><Relationship Id="rId106" Type="http://schemas.openxmlformats.org/officeDocument/2006/relationships/image" Target="../media/image835.png"/><Relationship Id="rId313" Type="http://schemas.openxmlformats.org/officeDocument/2006/relationships/customXml" Target="../ink/ink944.xml"/><Relationship Id="rId495" Type="http://schemas.openxmlformats.org/officeDocument/2006/relationships/customXml" Target="../ink/ink1035.xml"/><Relationship Id="rId716" Type="http://schemas.openxmlformats.org/officeDocument/2006/relationships/image" Target="../media/image1138.png"/><Relationship Id="rId758" Type="http://schemas.openxmlformats.org/officeDocument/2006/relationships/image" Target="../media/image1159.png"/><Relationship Id="rId10" Type="http://schemas.openxmlformats.org/officeDocument/2006/relationships/image" Target="../media/image787.png"/><Relationship Id="rId52" Type="http://schemas.openxmlformats.org/officeDocument/2006/relationships/image" Target="../media/image808.png"/><Relationship Id="rId94" Type="http://schemas.openxmlformats.org/officeDocument/2006/relationships/image" Target="../media/image829.png"/><Relationship Id="rId148" Type="http://schemas.openxmlformats.org/officeDocument/2006/relationships/image" Target="../media/image856.png"/><Relationship Id="rId355" Type="http://schemas.openxmlformats.org/officeDocument/2006/relationships/customXml" Target="../ink/ink965.xml"/><Relationship Id="rId397" Type="http://schemas.openxmlformats.org/officeDocument/2006/relationships/customXml" Target="../ink/ink986.xml"/><Relationship Id="rId520" Type="http://schemas.openxmlformats.org/officeDocument/2006/relationships/image" Target="../media/image1040.png"/><Relationship Id="rId562" Type="http://schemas.openxmlformats.org/officeDocument/2006/relationships/image" Target="../media/image1061.png"/><Relationship Id="rId618" Type="http://schemas.openxmlformats.org/officeDocument/2006/relationships/image" Target="../media/image1089.png"/><Relationship Id="rId825" Type="http://schemas.openxmlformats.org/officeDocument/2006/relationships/customXml" Target="../ink/ink1200.xml"/><Relationship Id="rId215" Type="http://schemas.openxmlformats.org/officeDocument/2006/relationships/customXml" Target="../ink/ink895.xml"/><Relationship Id="rId257" Type="http://schemas.openxmlformats.org/officeDocument/2006/relationships/customXml" Target="../ink/ink916.xml"/><Relationship Id="rId422" Type="http://schemas.openxmlformats.org/officeDocument/2006/relationships/image" Target="../media/image991.png"/><Relationship Id="rId464" Type="http://schemas.openxmlformats.org/officeDocument/2006/relationships/image" Target="../media/image1012.png"/><Relationship Id="rId299" Type="http://schemas.openxmlformats.org/officeDocument/2006/relationships/customXml" Target="../ink/ink937.xml"/><Relationship Id="rId727" Type="http://schemas.openxmlformats.org/officeDocument/2006/relationships/customXml" Target="../ink/ink1151.xml"/><Relationship Id="rId63" Type="http://schemas.openxmlformats.org/officeDocument/2006/relationships/customXml" Target="../ink/ink819.xml"/><Relationship Id="rId159" Type="http://schemas.openxmlformats.org/officeDocument/2006/relationships/customXml" Target="../ink/ink867.xml"/><Relationship Id="rId366" Type="http://schemas.openxmlformats.org/officeDocument/2006/relationships/image" Target="../media/image964.png"/><Relationship Id="rId573" Type="http://schemas.openxmlformats.org/officeDocument/2006/relationships/customXml" Target="../ink/ink1074.xml"/><Relationship Id="rId780" Type="http://schemas.openxmlformats.org/officeDocument/2006/relationships/image" Target="../media/image1170.png"/><Relationship Id="rId226" Type="http://schemas.openxmlformats.org/officeDocument/2006/relationships/image" Target="../media/image894.png"/><Relationship Id="rId433" Type="http://schemas.openxmlformats.org/officeDocument/2006/relationships/customXml" Target="../ink/ink1004.xml"/><Relationship Id="rId640" Type="http://schemas.openxmlformats.org/officeDocument/2006/relationships/image" Target="../media/image1100.png"/><Relationship Id="rId738" Type="http://schemas.openxmlformats.org/officeDocument/2006/relationships/image" Target="../media/image1149.png"/><Relationship Id="rId74" Type="http://schemas.openxmlformats.org/officeDocument/2006/relationships/image" Target="../media/image819.png"/><Relationship Id="rId377" Type="http://schemas.openxmlformats.org/officeDocument/2006/relationships/customXml" Target="../ink/ink976.xml"/><Relationship Id="rId500" Type="http://schemas.openxmlformats.org/officeDocument/2006/relationships/image" Target="../media/image1030.png"/><Relationship Id="rId584" Type="http://schemas.openxmlformats.org/officeDocument/2006/relationships/image" Target="../media/image1072.png"/><Relationship Id="rId805" Type="http://schemas.openxmlformats.org/officeDocument/2006/relationships/customXml" Target="../ink/ink1190.xml"/><Relationship Id="rId5" Type="http://schemas.openxmlformats.org/officeDocument/2006/relationships/customXml" Target="../ink/ink790.xml"/><Relationship Id="rId237" Type="http://schemas.openxmlformats.org/officeDocument/2006/relationships/customXml" Target="../ink/ink906.xml"/><Relationship Id="rId791" Type="http://schemas.openxmlformats.org/officeDocument/2006/relationships/customXml" Target="../ink/ink1183.xml"/><Relationship Id="rId444" Type="http://schemas.openxmlformats.org/officeDocument/2006/relationships/image" Target="../media/image1002.png"/><Relationship Id="rId651" Type="http://schemas.openxmlformats.org/officeDocument/2006/relationships/customXml" Target="../ink/ink1113.xml"/><Relationship Id="rId749" Type="http://schemas.openxmlformats.org/officeDocument/2006/relationships/customXml" Target="../ink/ink1162.xml"/><Relationship Id="rId290" Type="http://schemas.openxmlformats.org/officeDocument/2006/relationships/image" Target="../media/image926.png"/><Relationship Id="rId304" Type="http://schemas.openxmlformats.org/officeDocument/2006/relationships/image" Target="../media/image933.png"/><Relationship Id="rId388" Type="http://schemas.openxmlformats.org/officeDocument/2006/relationships/image" Target="../media/image975.png"/><Relationship Id="rId511" Type="http://schemas.openxmlformats.org/officeDocument/2006/relationships/customXml" Target="../ink/ink1043.xml"/><Relationship Id="rId609" Type="http://schemas.openxmlformats.org/officeDocument/2006/relationships/customXml" Target="../ink/ink1092.xml"/><Relationship Id="rId85" Type="http://schemas.openxmlformats.org/officeDocument/2006/relationships/customXml" Target="../ink/ink830.xml"/><Relationship Id="rId150" Type="http://schemas.openxmlformats.org/officeDocument/2006/relationships/image" Target="../media/image857.png"/><Relationship Id="rId595" Type="http://schemas.openxmlformats.org/officeDocument/2006/relationships/customXml" Target="../ink/ink1085.xml"/><Relationship Id="rId816" Type="http://schemas.openxmlformats.org/officeDocument/2006/relationships/image" Target="../media/image1188.png"/><Relationship Id="rId248" Type="http://schemas.openxmlformats.org/officeDocument/2006/relationships/image" Target="../media/image905.png"/><Relationship Id="rId455" Type="http://schemas.openxmlformats.org/officeDocument/2006/relationships/customXml" Target="../ink/ink1015.xml"/><Relationship Id="rId662" Type="http://schemas.openxmlformats.org/officeDocument/2006/relationships/image" Target="../media/image1111.png"/><Relationship Id="rId12" Type="http://schemas.openxmlformats.org/officeDocument/2006/relationships/image" Target="../media/image788.png"/><Relationship Id="rId108" Type="http://schemas.openxmlformats.org/officeDocument/2006/relationships/image" Target="../media/image836.png"/><Relationship Id="rId315" Type="http://schemas.openxmlformats.org/officeDocument/2006/relationships/customXml" Target="../ink/ink945.xml"/><Relationship Id="rId522" Type="http://schemas.openxmlformats.org/officeDocument/2006/relationships/image" Target="../media/image1041.png"/><Relationship Id="rId96" Type="http://schemas.openxmlformats.org/officeDocument/2006/relationships/image" Target="../media/image830.png"/><Relationship Id="rId161" Type="http://schemas.openxmlformats.org/officeDocument/2006/relationships/customXml" Target="../ink/ink868.xml"/><Relationship Id="rId399" Type="http://schemas.openxmlformats.org/officeDocument/2006/relationships/customXml" Target="../ink/ink987.xml"/><Relationship Id="rId259" Type="http://schemas.openxmlformats.org/officeDocument/2006/relationships/customXml" Target="../ink/ink917.xml"/><Relationship Id="rId466" Type="http://schemas.openxmlformats.org/officeDocument/2006/relationships/image" Target="../media/image1013.png"/><Relationship Id="rId673" Type="http://schemas.openxmlformats.org/officeDocument/2006/relationships/customXml" Target="../ink/ink1124.xml"/><Relationship Id="rId23" Type="http://schemas.openxmlformats.org/officeDocument/2006/relationships/customXml" Target="../ink/ink799.xml"/><Relationship Id="rId119" Type="http://schemas.openxmlformats.org/officeDocument/2006/relationships/customXml" Target="../ink/ink847.xml"/><Relationship Id="rId326" Type="http://schemas.openxmlformats.org/officeDocument/2006/relationships/image" Target="../media/image944.png"/><Relationship Id="rId533" Type="http://schemas.openxmlformats.org/officeDocument/2006/relationships/customXml" Target="../ink/ink1054.xml"/><Relationship Id="rId740" Type="http://schemas.openxmlformats.org/officeDocument/2006/relationships/image" Target="../media/image1150.png"/><Relationship Id="rId172" Type="http://schemas.openxmlformats.org/officeDocument/2006/relationships/image" Target="../media/image868.png"/><Relationship Id="rId477" Type="http://schemas.openxmlformats.org/officeDocument/2006/relationships/customXml" Target="../ink/ink1026.xml"/><Relationship Id="rId600" Type="http://schemas.openxmlformats.org/officeDocument/2006/relationships/image" Target="../media/image1080.png"/><Relationship Id="rId684" Type="http://schemas.openxmlformats.org/officeDocument/2006/relationships/image" Target="../media/image1122.png"/><Relationship Id="rId337" Type="http://schemas.openxmlformats.org/officeDocument/2006/relationships/customXml" Target="../ink/ink956.xml"/><Relationship Id="rId34" Type="http://schemas.openxmlformats.org/officeDocument/2006/relationships/image" Target="../media/image799.png"/><Relationship Id="rId544" Type="http://schemas.openxmlformats.org/officeDocument/2006/relationships/image" Target="../media/image1052.png"/><Relationship Id="rId751" Type="http://schemas.openxmlformats.org/officeDocument/2006/relationships/customXml" Target="../ink/ink1163.xml"/><Relationship Id="rId183" Type="http://schemas.openxmlformats.org/officeDocument/2006/relationships/customXml" Target="../ink/ink879.xml"/><Relationship Id="rId390" Type="http://schemas.openxmlformats.org/officeDocument/2006/relationships/image" Target="../media/image976.png"/><Relationship Id="rId404" Type="http://schemas.openxmlformats.org/officeDocument/2006/relationships/image" Target="../media/image983.png"/><Relationship Id="rId611" Type="http://schemas.openxmlformats.org/officeDocument/2006/relationships/customXml" Target="../ink/ink1093.xml"/><Relationship Id="rId250" Type="http://schemas.openxmlformats.org/officeDocument/2006/relationships/image" Target="../media/image906.png"/><Relationship Id="rId488" Type="http://schemas.openxmlformats.org/officeDocument/2006/relationships/image" Target="../media/image1024.png"/><Relationship Id="rId695" Type="http://schemas.openxmlformats.org/officeDocument/2006/relationships/customXml" Target="../ink/ink1135.xml"/><Relationship Id="rId709" Type="http://schemas.openxmlformats.org/officeDocument/2006/relationships/customXml" Target="../ink/ink1142.xml"/><Relationship Id="rId45" Type="http://schemas.openxmlformats.org/officeDocument/2006/relationships/customXml" Target="../ink/ink810.xml"/><Relationship Id="rId110" Type="http://schemas.openxmlformats.org/officeDocument/2006/relationships/image" Target="../media/image837.png"/><Relationship Id="rId348" Type="http://schemas.openxmlformats.org/officeDocument/2006/relationships/image" Target="../media/image955.png"/><Relationship Id="rId555" Type="http://schemas.openxmlformats.org/officeDocument/2006/relationships/customXml" Target="../ink/ink1065.xml"/><Relationship Id="rId762" Type="http://schemas.openxmlformats.org/officeDocument/2006/relationships/image" Target="../media/image1161.png"/><Relationship Id="rId194" Type="http://schemas.openxmlformats.org/officeDocument/2006/relationships/image" Target="../media/image878.png"/><Relationship Id="rId208" Type="http://schemas.openxmlformats.org/officeDocument/2006/relationships/image" Target="../media/image885.png"/><Relationship Id="rId415" Type="http://schemas.openxmlformats.org/officeDocument/2006/relationships/customXml" Target="../ink/ink995.xml"/><Relationship Id="rId622" Type="http://schemas.openxmlformats.org/officeDocument/2006/relationships/image" Target="../media/image1091.png"/><Relationship Id="rId261" Type="http://schemas.openxmlformats.org/officeDocument/2006/relationships/customXml" Target="../ink/ink918.xml"/><Relationship Id="rId499" Type="http://schemas.openxmlformats.org/officeDocument/2006/relationships/customXml" Target="../ink/ink1037.xml"/><Relationship Id="rId56" Type="http://schemas.openxmlformats.org/officeDocument/2006/relationships/image" Target="../media/image810.png"/><Relationship Id="rId359" Type="http://schemas.openxmlformats.org/officeDocument/2006/relationships/customXml" Target="../ink/ink967.xml"/><Relationship Id="rId566" Type="http://schemas.openxmlformats.org/officeDocument/2006/relationships/image" Target="../media/image1063.png"/><Relationship Id="rId773" Type="http://schemas.openxmlformats.org/officeDocument/2006/relationships/customXml" Target="../ink/ink1174.xml"/><Relationship Id="rId121" Type="http://schemas.openxmlformats.org/officeDocument/2006/relationships/customXml" Target="../ink/ink848.xml"/><Relationship Id="rId219" Type="http://schemas.openxmlformats.org/officeDocument/2006/relationships/customXml" Target="../ink/ink897.xml"/><Relationship Id="rId426" Type="http://schemas.openxmlformats.org/officeDocument/2006/relationships/image" Target="../media/image993.png"/><Relationship Id="rId633" Type="http://schemas.openxmlformats.org/officeDocument/2006/relationships/customXml" Target="../ink/ink1104.xml"/><Relationship Id="rId67" Type="http://schemas.openxmlformats.org/officeDocument/2006/relationships/customXml" Target="../ink/ink821.xml"/><Relationship Id="rId272" Type="http://schemas.openxmlformats.org/officeDocument/2006/relationships/image" Target="../media/image917.png"/><Relationship Id="rId577" Type="http://schemas.openxmlformats.org/officeDocument/2006/relationships/customXml" Target="../ink/ink1076.xml"/><Relationship Id="rId700" Type="http://schemas.openxmlformats.org/officeDocument/2006/relationships/image" Target="../media/image1130.png"/><Relationship Id="rId132" Type="http://schemas.openxmlformats.org/officeDocument/2006/relationships/image" Target="../media/image848.png"/><Relationship Id="rId784" Type="http://schemas.openxmlformats.org/officeDocument/2006/relationships/image" Target="../media/image1172.png"/><Relationship Id="rId437" Type="http://schemas.openxmlformats.org/officeDocument/2006/relationships/customXml" Target="../ink/ink1006.xml"/><Relationship Id="rId644" Type="http://schemas.openxmlformats.org/officeDocument/2006/relationships/image" Target="../media/image1102.png"/><Relationship Id="rId283" Type="http://schemas.openxmlformats.org/officeDocument/2006/relationships/customXml" Target="../ink/ink929.xml"/><Relationship Id="rId490" Type="http://schemas.openxmlformats.org/officeDocument/2006/relationships/image" Target="../media/image1025.png"/><Relationship Id="rId504" Type="http://schemas.openxmlformats.org/officeDocument/2006/relationships/image" Target="../media/image1032.png"/><Relationship Id="rId711" Type="http://schemas.openxmlformats.org/officeDocument/2006/relationships/customXml" Target="../ink/ink1143.xml"/><Relationship Id="rId78" Type="http://schemas.openxmlformats.org/officeDocument/2006/relationships/image" Target="../media/image821.png"/><Relationship Id="rId143" Type="http://schemas.openxmlformats.org/officeDocument/2006/relationships/customXml" Target="../ink/ink859.xml"/><Relationship Id="rId350" Type="http://schemas.openxmlformats.org/officeDocument/2006/relationships/image" Target="../media/image956.png"/><Relationship Id="rId588" Type="http://schemas.openxmlformats.org/officeDocument/2006/relationships/image" Target="../media/image1074.png"/><Relationship Id="rId795" Type="http://schemas.openxmlformats.org/officeDocument/2006/relationships/customXml" Target="../ink/ink1185.xml"/><Relationship Id="rId809" Type="http://schemas.openxmlformats.org/officeDocument/2006/relationships/customXml" Target="../ink/ink1192.xml"/><Relationship Id="rId9" Type="http://schemas.openxmlformats.org/officeDocument/2006/relationships/customXml" Target="../ink/ink792.xml"/><Relationship Id="rId210" Type="http://schemas.openxmlformats.org/officeDocument/2006/relationships/image" Target="../media/image886.png"/><Relationship Id="rId448" Type="http://schemas.openxmlformats.org/officeDocument/2006/relationships/image" Target="../media/image1004.png"/><Relationship Id="rId655" Type="http://schemas.openxmlformats.org/officeDocument/2006/relationships/customXml" Target="../ink/ink1115.xml"/><Relationship Id="rId294" Type="http://schemas.openxmlformats.org/officeDocument/2006/relationships/image" Target="../media/image928.png"/><Relationship Id="rId308" Type="http://schemas.openxmlformats.org/officeDocument/2006/relationships/image" Target="../media/image935.png"/><Relationship Id="rId515" Type="http://schemas.openxmlformats.org/officeDocument/2006/relationships/customXml" Target="../ink/ink1045.xml"/><Relationship Id="rId722" Type="http://schemas.openxmlformats.org/officeDocument/2006/relationships/image" Target="../media/image1141.png"/><Relationship Id="rId89" Type="http://schemas.openxmlformats.org/officeDocument/2006/relationships/customXml" Target="../ink/ink832.xml"/><Relationship Id="rId154" Type="http://schemas.openxmlformats.org/officeDocument/2006/relationships/image" Target="../media/image859.png"/><Relationship Id="rId361" Type="http://schemas.openxmlformats.org/officeDocument/2006/relationships/customXml" Target="../ink/ink968.xml"/><Relationship Id="rId599" Type="http://schemas.openxmlformats.org/officeDocument/2006/relationships/customXml" Target="../ink/ink1087.xml"/><Relationship Id="rId459" Type="http://schemas.openxmlformats.org/officeDocument/2006/relationships/customXml" Target="../ink/ink1017.xml"/><Relationship Id="rId666" Type="http://schemas.openxmlformats.org/officeDocument/2006/relationships/image" Target="../media/image1113.png"/><Relationship Id="rId16" Type="http://schemas.openxmlformats.org/officeDocument/2006/relationships/image" Target="../media/image790.png"/><Relationship Id="rId221" Type="http://schemas.openxmlformats.org/officeDocument/2006/relationships/customXml" Target="../ink/ink898.xml"/><Relationship Id="rId319" Type="http://schemas.openxmlformats.org/officeDocument/2006/relationships/customXml" Target="../ink/ink947.xml"/><Relationship Id="rId526" Type="http://schemas.openxmlformats.org/officeDocument/2006/relationships/image" Target="../media/image1043.png"/><Relationship Id="rId733" Type="http://schemas.openxmlformats.org/officeDocument/2006/relationships/customXml" Target="../ink/ink1154.xml"/><Relationship Id="rId165" Type="http://schemas.openxmlformats.org/officeDocument/2006/relationships/customXml" Target="../ink/ink870.xml"/><Relationship Id="rId372" Type="http://schemas.openxmlformats.org/officeDocument/2006/relationships/image" Target="../media/image967.png"/><Relationship Id="rId677" Type="http://schemas.openxmlformats.org/officeDocument/2006/relationships/customXml" Target="../ink/ink1126.xml"/><Relationship Id="rId800" Type="http://schemas.openxmlformats.org/officeDocument/2006/relationships/image" Target="../media/image1180.png"/><Relationship Id="rId232" Type="http://schemas.openxmlformats.org/officeDocument/2006/relationships/image" Target="../media/image897.png"/><Relationship Id="rId27" Type="http://schemas.openxmlformats.org/officeDocument/2006/relationships/customXml" Target="../ink/ink801.xml"/><Relationship Id="rId537" Type="http://schemas.openxmlformats.org/officeDocument/2006/relationships/customXml" Target="../ink/ink1056.xml"/><Relationship Id="rId744" Type="http://schemas.openxmlformats.org/officeDocument/2006/relationships/image" Target="../media/image1152.png"/><Relationship Id="rId80" Type="http://schemas.openxmlformats.org/officeDocument/2006/relationships/image" Target="../media/image822.png"/><Relationship Id="rId176" Type="http://schemas.openxmlformats.org/officeDocument/2006/relationships/image" Target="../media/image870.png"/><Relationship Id="rId383" Type="http://schemas.openxmlformats.org/officeDocument/2006/relationships/customXml" Target="../ink/ink979.xml"/><Relationship Id="rId590" Type="http://schemas.openxmlformats.org/officeDocument/2006/relationships/image" Target="../media/image1075.png"/><Relationship Id="rId604" Type="http://schemas.openxmlformats.org/officeDocument/2006/relationships/image" Target="../media/image1082.png"/><Relationship Id="rId811" Type="http://schemas.openxmlformats.org/officeDocument/2006/relationships/customXml" Target="../ink/ink1193.xml"/><Relationship Id="rId243" Type="http://schemas.openxmlformats.org/officeDocument/2006/relationships/customXml" Target="../ink/ink909.xml"/><Relationship Id="rId450" Type="http://schemas.openxmlformats.org/officeDocument/2006/relationships/image" Target="../media/image1005.png"/><Relationship Id="rId688" Type="http://schemas.openxmlformats.org/officeDocument/2006/relationships/image" Target="../media/image1124.png"/><Relationship Id="rId38" Type="http://schemas.openxmlformats.org/officeDocument/2006/relationships/image" Target="../media/image801.png"/><Relationship Id="rId103" Type="http://schemas.openxmlformats.org/officeDocument/2006/relationships/customXml" Target="../ink/ink839.xml"/><Relationship Id="rId310" Type="http://schemas.openxmlformats.org/officeDocument/2006/relationships/image" Target="../media/image936.png"/><Relationship Id="rId548" Type="http://schemas.openxmlformats.org/officeDocument/2006/relationships/image" Target="../media/image1054.png"/><Relationship Id="rId755" Type="http://schemas.openxmlformats.org/officeDocument/2006/relationships/customXml" Target="../ink/ink1165.xml"/><Relationship Id="rId91" Type="http://schemas.openxmlformats.org/officeDocument/2006/relationships/customXml" Target="../ink/ink833.xml"/><Relationship Id="rId187" Type="http://schemas.openxmlformats.org/officeDocument/2006/relationships/customXml" Target="../ink/ink881.xml"/><Relationship Id="rId394" Type="http://schemas.openxmlformats.org/officeDocument/2006/relationships/image" Target="../media/image978.png"/><Relationship Id="rId408" Type="http://schemas.openxmlformats.org/officeDocument/2006/relationships/image" Target="../media/image985.png"/><Relationship Id="rId615" Type="http://schemas.openxmlformats.org/officeDocument/2006/relationships/customXml" Target="../ink/ink1095.xml"/><Relationship Id="rId822" Type="http://schemas.openxmlformats.org/officeDocument/2006/relationships/image" Target="../media/image1191.png"/><Relationship Id="rId254" Type="http://schemas.openxmlformats.org/officeDocument/2006/relationships/image" Target="../media/image908.png"/><Relationship Id="rId699" Type="http://schemas.openxmlformats.org/officeDocument/2006/relationships/customXml" Target="../ink/ink1137.xml"/><Relationship Id="rId49" Type="http://schemas.openxmlformats.org/officeDocument/2006/relationships/customXml" Target="../ink/ink812.xml"/><Relationship Id="rId114" Type="http://schemas.openxmlformats.org/officeDocument/2006/relationships/image" Target="../media/image839.png"/><Relationship Id="rId461" Type="http://schemas.openxmlformats.org/officeDocument/2006/relationships/customXml" Target="../ink/ink1018.xml"/><Relationship Id="rId559" Type="http://schemas.openxmlformats.org/officeDocument/2006/relationships/customXml" Target="../ink/ink1067.xml"/><Relationship Id="rId766" Type="http://schemas.openxmlformats.org/officeDocument/2006/relationships/image" Target="../media/image1163.png"/><Relationship Id="rId198" Type="http://schemas.openxmlformats.org/officeDocument/2006/relationships/image" Target="../media/image880.png"/><Relationship Id="rId321" Type="http://schemas.openxmlformats.org/officeDocument/2006/relationships/customXml" Target="../ink/ink948.xml"/><Relationship Id="rId419" Type="http://schemas.openxmlformats.org/officeDocument/2006/relationships/customXml" Target="../ink/ink997.xml"/><Relationship Id="rId626" Type="http://schemas.openxmlformats.org/officeDocument/2006/relationships/image" Target="../media/image1093.png"/><Relationship Id="rId265" Type="http://schemas.openxmlformats.org/officeDocument/2006/relationships/customXml" Target="../ink/ink920.xml"/><Relationship Id="rId472" Type="http://schemas.openxmlformats.org/officeDocument/2006/relationships/image" Target="../media/image1016.png"/><Relationship Id="rId125" Type="http://schemas.openxmlformats.org/officeDocument/2006/relationships/customXml" Target="../ink/ink850.xml"/><Relationship Id="rId332" Type="http://schemas.openxmlformats.org/officeDocument/2006/relationships/image" Target="../media/image947.png"/><Relationship Id="rId777" Type="http://schemas.openxmlformats.org/officeDocument/2006/relationships/customXml" Target="../ink/ink1176.xml"/><Relationship Id="rId637" Type="http://schemas.openxmlformats.org/officeDocument/2006/relationships/customXml" Target="../ink/ink1106.xml"/><Relationship Id="rId276" Type="http://schemas.openxmlformats.org/officeDocument/2006/relationships/image" Target="../media/image919.png"/><Relationship Id="rId483" Type="http://schemas.openxmlformats.org/officeDocument/2006/relationships/customXml" Target="../ink/ink1029.xml"/><Relationship Id="rId690" Type="http://schemas.openxmlformats.org/officeDocument/2006/relationships/image" Target="../media/image1125.png"/><Relationship Id="rId704" Type="http://schemas.openxmlformats.org/officeDocument/2006/relationships/image" Target="../media/image1132.png"/><Relationship Id="rId40" Type="http://schemas.openxmlformats.org/officeDocument/2006/relationships/image" Target="../media/image802.png"/><Relationship Id="rId136" Type="http://schemas.openxmlformats.org/officeDocument/2006/relationships/image" Target="../media/image850.png"/><Relationship Id="rId343" Type="http://schemas.openxmlformats.org/officeDocument/2006/relationships/customXml" Target="../ink/ink959.xml"/><Relationship Id="rId550" Type="http://schemas.openxmlformats.org/officeDocument/2006/relationships/image" Target="../media/image1055.png"/><Relationship Id="rId788" Type="http://schemas.openxmlformats.org/officeDocument/2006/relationships/image" Target="../media/image1174.png"/><Relationship Id="rId203" Type="http://schemas.openxmlformats.org/officeDocument/2006/relationships/customXml" Target="../ink/ink889.xml"/><Relationship Id="rId648" Type="http://schemas.openxmlformats.org/officeDocument/2006/relationships/image" Target="../media/image1104.png"/><Relationship Id="rId287" Type="http://schemas.openxmlformats.org/officeDocument/2006/relationships/customXml" Target="../ink/ink931.xml"/><Relationship Id="rId410" Type="http://schemas.openxmlformats.org/officeDocument/2006/relationships/image" Target="../media/image986.png"/><Relationship Id="rId494" Type="http://schemas.openxmlformats.org/officeDocument/2006/relationships/image" Target="../media/image1027.png"/><Relationship Id="rId508" Type="http://schemas.openxmlformats.org/officeDocument/2006/relationships/image" Target="../media/image1034.png"/><Relationship Id="rId715" Type="http://schemas.openxmlformats.org/officeDocument/2006/relationships/customXml" Target="../ink/ink1145.xml"/><Relationship Id="rId147" Type="http://schemas.openxmlformats.org/officeDocument/2006/relationships/customXml" Target="../ink/ink861.xml"/><Relationship Id="rId354" Type="http://schemas.openxmlformats.org/officeDocument/2006/relationships/image" Target="../media/image958.png"/><Relationship Id="rId799" Type="http://schemas.openxmlformats.org/officeDocument/2006/relationships/customXml" Target="../ink/ink1187.xml"/><Relationship Id="rId51" Type="http://schemas.openxmlformats.org/officeDocument/2006/relationships/customXml" Target="../ink/ink813.xml"/><Relationship Id="rId561" Type="http://schemas.openxmlformats.org/officeDocument/2006/relationships/customXml" Target="../ink/ink1068.xml"/><Relationship Id="rId659" Type="http://schemas.openxmlformats.org/officeDocument/2006/relationships/customXml" Target="../ink/ink1117.xml"/><Relationship Id="rId214" Type="http://schemas.openxmlformats.org/officeDocument/2006/relationships/image" Target="../media/image888.png"/><Relationship Id="rId298" Type="http://schemas.openxmlformats.org/officeDocument/2006/relationships/image" Target="../media/image930.png"/><Relationship Id="rId421" Type="http://schemas.openxmlformats.org/officeDocument/2006/relationships/customXml" Target="../ink/ink998.xml"/><Relationship Id="rId519" Type="http://schemas.openxmlformats.org/officeDocument/2006/relationships/customXml" Target="../ink/ink1047.xml"/><Relationship Id="rId158" Type="http://schemas.openxmlformats.org/officeDocument/2006/relationships/image" Target="../media/image861.png"/><Relationship Id="rId726" Type="http://schemas.openxmlformats.org/officeDocument/2006/relationships/image" Target="../media/image1143.png"/><Relationship Id="rId62" Type="http://schemas.openxmlformats.org/officeDocument/2006/relationships/image" Target="../media/image813.png"/><Relationship Id="rId365" Type="http://schemas.openxmlformats.org/officeDocument/2006/relationships/customXml" Target="../ink/ink970.xml"/><Relationship Id="rId572" Type="http://schemas.openxmlformats.org/officeDocument/2006/relationships/image" Target="../media/image1066.png"/><Relationship Id="rId225" Type="http://schemas.openxmlformats.org/officeDocument/2006/relationships/customXml" Target="../ink/ink900.xml"/><Relationship Id="rId432" Type="http://schemas.openxmlformats.org/officeDocument/2006/relationships/image" Target="../media/image996.png"/><Relationship Id="rId737" Type="http://schemas.openxmlformats.org/officeDocument/2006/relationships/customXml" Target="../ink/ink1156.xml"/><Relationship Id="rId73" Type="http://schemas.openxmlformats.org/officeDocument/2006/relationships/customXml" Target="../ink/ink824.xml"/><Relationship Id="rId169" Type="http://schemas.openxmlformats.org/officeDocument/2006/relationships/customXml" Target="../ink/ink872.xml"/><Relationship Id="rId376" Type="http://schemas.openxmlformats.org/officeDocument/2006/relationships/image" Target="../media/image969.png"/><Relationship Id="rId583" Type="http://schemas.openxmlformats.org/officeDocument/2006/relationships/customXml" Target="../ink/ink1079.xml"/><Relationship Id="rId790" Type="http://schemas.openxmlformats.org/officeDocument/2006/relationships/image" Target="../media/image1175.png"/><Relationship Id="rId804" Type="http://schemas.openxmlformats.org/officeDocument/2006/relationships/image" Target="../media/image1182.png"/><Relationship Id="rId4" Type="http://schemas.openxmlformats.org/officeDocument/2006/relationships/image" Target="../media/image7840.png"/><Relationship Id="rId236" Type="http://schemas.openxmlformats.org/officeDocument/2006/relationships/image" Target="../media/image899.png"/><Relationship Id="rId443" Type="http://schemas.openxmlformats.org/officeDocument/2006/relationships/customXml" Target="../ink/ink1009.xml"/><Relationship Id="rId650" Type="http://schemas.openxmlformats.org/officeDocument/2006/relationships/image" Target="../media/image1105.png"/><Relationship Id="rId303" Type="http://schemas.openxmlformats.org/officeDocument/2006/relationships/customXml" Target="../ink/ink939.xml"/><Relationship Id="rId748" Type="http://schemas.openxmlformats.org/officeDocument/2006/relationships/image" Target="../media/image1154.png"/><Relationship Id="rId84" Type="http://schemas.openxmlformats.org/officeDocument/2006/relationships/image" Target="../media/image824.png"/><Relationship Id="rId387" Type="http://schemas.openxmlformats.org/officeDocument/2006/relationships/customXml" Target="../ink/ink981.xml"/><Relationship Id="rId510" Type="http://schemas.openxmlformats.org/officeDocument/2006/relationships/image" Target="../media/image1035.png"/><Relationship Id="rId594" Type="http://schemas.openxmlformats.org/officeDocument/2006/relationships/image" Target="../media/image1077.png"/><Relationship Id="rId608" Type="http://schemas.openxmlformats.org/officeDocument/2006/relationships/image" Target="../media/image1084.png"/><Relationship Id="rId815" Type="http://schemas.openxmlformats.org/officeDocument/2006/relationships/customXml" Target="../ink/ink1195.xml"/><Relationship Id="rId247" Type="http://schemas.openxmlformats.org/officeDocument/2006/relationships/customXml" Target="../ink/ink911.xml"/><Relationship Id="rId107" Type="http://schemas.openxmlformats.org/officeDocument/2006/relationships/customXml" Target="../ink/ink841.xml"/><Relationship Id="rId454" Type="http://schemas.openxmlformats.org/officeDocument/2006/relationships/image" Target="../media/image1007.png"/><Relationship Id="rId661" Type="http://schemas.openxmlformats.org/officeDocument/2006/relationships/customXml" Target="../ink/ink1118.xml"/><Relationship Id="rId759" Type="http://schemas.openxmlformats.org/officeDocument/2006/relationships/customXml" Target="../ink/ink1167.xml"/><Relationship Id="rId11" Type="http://schemas.openxmlformats.org/officeDocument/2006/relationships/customXml" Target="../ink/ink793.xml"/><Relationship Id="rId314" Type="http://schemas.openxmlformats.org/officeDocument/2006/relationships/image" Target="../media/image938.png"/><Relationship Id="rId398" Type="http://schemas.openxmlformats.org/officeDocument/2006/relationships/image" Target="../media/image980.png"/><Relationship Id="rId521" Type="http://schemas.openxmlformats.org/officeDocument/2006/relationships/customXml" Target="../ink/ink1048.xml"/><Relationship Id="rId619" Type="http://schemas.openxmlformats.org/officeDocument/2006/relationships/customXml" Target="../ink/ink1097.xml"/><Relationship Id="rId95" Type="http://schemas.openxmlformats.org/officeDocument/2006/relationships/customXml" Target="../ink/ink835.xml"/><Relationship Id="rId160" Type="http://schemas.openxmlformats.org/officeDocument/2006/relationships/image" Target="../media/image862.png"/><Relationship Id="rId826" Type="http://schemas.openxmlformats.org/officeDocument/2006/relationships/image" Target="../media/image1193.png"/><Relationship Id="rId258" Type="http://schemas.openxmlformats.org/officeDocument/2006/relationships/image" Target="../media/image910.png"/><Relationship Id="rId465" Type="http://schemas.openxmlformats.org/officeDocument/2006/relationships/customXml" Target="../ink/ink1020.xml"/><Relationship Id="rId672" Type="http://schemas.openxmlformats.org/officeDocument/2006/relationships/image" Target="../media/image1116.png"/><Relationship Id="rId22" Type="http://schemas.openxmlformats.org/officeDocument/2006/relationships/image" Target="../media/image793.png"/><Relationship Id="rId118" Type="http://schemas.openxmlformats.org/officeDocument/2006/relationships/image" Target="../media/image841.png"/><Relationship Id="rId325" Type="http://schemas.openxmlformats.org/officeDocument/2006/relationships/customXml" Target="../ink/ink950.xml"/><Relationship Id="rId532" Type="http://schemas.openxmlformats.org/officeDocument/2006/relationships/image" Target="../media/image1046.png"/><Relationship Id="rId171" Type="http://schemas.openxmlformats.org/officeDocument/2006/relationships/customXml" Target="../ink/ink873.xml"/><Relationship Id="rId269" Type="http://schemas.openxmlformats.org/officeDocument/2006/relationships/customXml" Target="../ink/ink922.xml"/><Relationship Id="rId476" Type="http://schemas.openxmlformats.org/officeDocument/2006/relationships/image" Target="../media/image1018.png"/><Relationship Id="rId683" Type="http://schemas.openxmlformats.org/officeDocument/2006/relationships/customXml" Target="../ink/ink1129.xml"/><Relationship Id="rId33" Type="http://schemas.openxmlformats.org/officeDocument/2006/relationships/customXml" Target="../ink/ink804.xml"/><Relationship Id="rId129" Type="http://schemas.openxmlformats.org/officeDocument/2006/relationships/customXml" Target="../ink/ink852.xml"/><Relationship Id="rId336" Type="http://schemas.openxmlformats.org/officeDocument/2006/relationships/image" Target="../media/image949.png"/><Relationship Id="rId543" Type="http://schemas.openxmlformats.org/officeDocument/2006/relationships/customXml" Target="../ink/ink1059.xml"/><Relationship Id="rId182" Type="http://schemas.openxmlformats.org/officeDocument/2006/relationships/image" Target="../media/image873.png"/><Relationship Id="rId403" Type="http://schemas.openxmlformats.org/officeDocument/2006/relationships/customXml" Target="../ink/ink989.xml"/><Relationship Id="rId750" Type="http://schemas.openxmlformats.org/officeDocument/2006/relationships/image" Target="../media/image1155.png"/><Relationship Id="rId487" Type="http://schemas.openxmlformats.org/officeDocument/2006/relationships/customXml" Target="../ink/ink1031.xml"/><Relationship Id="rId610" Type="http://schemas.openxmlformats.org/officeDocument/2006/relationships/image" Target="../media/image1085.png"/><Relationship Id="rId694" Type="http://schemas.openxmlformats.org/officeDocument/2006/relationships/image" Target="../media/image1127.png"/><Relationship Id="rId708" Type="http://schemas.openxmlformats.org/officeDocument/2006/relationships/image" Target="../media/image1134.png"/><Relationship Id="rId347" Type="http://schemas.openxmlformats.org/officeDocument/2006/relationships/customXml" Target="../ink/ink961.xml"/><Relationship Id="rId44" Type="http://schemas.openxmlformats.org/officeDocument/2006/relationships/image" Target="../media/image804.png"/><Relationship Id="rId554" Type="http://schemas.openxmlformats.org/officeDocument/2006/relationships/image" Target="../media/image1057.png"/><Relationship Id="rId761" Type="http://schemas.openxmlformats.org/officeDocument/2006/relationships/customXml" Target="../ink/ink11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6.png"/><Relationship Id="rId3" Type="http://schemas.openxmlformats.org/officeDocument/2006/relationships/customXml" Target="../ink/ink1201.xml"/><Relationship Id="rId7" Type="http://schemas.openxmlformats.org/officeDocument/2006/relationships/customXml" Target="../ink/ink120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5.png"/><Relationship Id="rId5" Type="http://schemas.openxmlformats.org/officeDocument/2006/relationships/customXml" Target="../ink/ink1202.xml"/><Relationship Id="rId4" Type="http://schemas.openxmlformats.org/officeDocument/2006/relationships/image" Target="../media/image119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0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7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2.xml"/><Relationship Id="rId671" Type="http://schemas.openxmlformats.org/officeDocument/2006/relationships/customXml" Target="../ink/ink1539.xml"/><Relationship Id="rId769" Type="http://schemas.openxmlformats.org/officeDocument/2006/relationships/customXml" Target="../ink/ink1588.xml"/><Relationship Id="rId21" Type="http://schemas.openxmlformats.org/officeDocument/2006/relationships/customXml" Target="../ink/ink1214.xml"/><Relationship Id="rId324" Type="http://schemas.openxmlformats.org/officeDocument/2006/relationships/image" Target="../media/image1358.png"/><Relationship Id="rId531" Type="http://schemas.openxmlformats.org/officeDocument/2006/relationships/customXml" Target="../ink/ink1469.xml"/><Relationship Id="rId629" Type="http://schemas.openxmlformats.org/officeDocument/2006/relationships/customXml" Target="../ink/ink1518.xml"/><Relationship Id="rId170" Type="http://schemas.openxmlformats.org/officeDocument/2006/relationships/image" Target="../media/image1281.png"/><Relationship Id="rId836" Type="http://schemas.openxmlformats.org/officeDocument/2006/relationships/image" Target="../media/image1614.png"/><Relationship Id="rId268" Type="http://schemas.openxmlformats.org/officeDocument/2006/relationships/image" Target="../media/image1330.png"/><Relationship Id="rId475" Type="http://schemas.openxmlformats.org/officeDocument/2006/relationships/customXml" Target="../ink/ink1441.xml"/><Relationship Id="rId682" Type="http://schemas.openxmlformats.org/officeDocument/2006/relationships/image" Target="../media/image1537.png"/><Relationship Id="rId903" Type="http://schemas.openxmlformats.org/officeDocument/2006/relationships/customXml" Target="../ink/ink1655.xml"/><Relationship Id="rId32" Type="http://schemas.openxmlformats.org/officeDocument/2006/relationships/image" Target="../media/image1212.png"/><Relationship Id="rId128" Type="http://schemas.openxmlformats.org/officeDocument/2006/relationships/image" Target="../media/image1260.png"/><Relationship Id="rId335" Type="http://schemas.openxmlformats.org/officeDocument/2006/relationships/customXml" Target="../ink/ink1371.xml"/><Relationship Id="rId542" Type="http://schemas.openxmlformats.org/officeDocument/2006/relationships/image" Target="../media/image1467.png"/><Relationship Id="rId181" Type="http://schemas.openxmlformats.org/officeDocument/2006/relationships/customXml" Target="../ink/ink1294.xml"/><Relationship Id="rId402" Type="http://schemas.openxmlformats.org/officeDocument/2006/relationships/image" Target="../media/image1397.png"/><Relationship Id="rId847" Type="http://schemas.openxmlformats.org/officeDocument/2006/relationships/customXml" Target="../ink/ink1627.xml"/><Relationship Id="rId279" Type="http://schemas.openxmlformats.org/officeDocument/2006/relationships/customXml" Target="../ink/ink1343.xml"/><Relationship Id="rId486" Type="http://schemas.openxmlformats.org/officeDocument/2006/relationships/image" Target="../media/image1439.png"/><Relationship Id="rId693" Type="http://schemas.openxmlformats.org/officeDocument/2006/relationships/customXml" Target="../ink/ink1550.xml"/><Relationship Id="rId707" Type="http://schemas.openxmlformats.org/officeDocument/2006/relationships/customXml" Target="../ink/ink1557.xml"/><Relationship Id="rId914" Type="http://schemas.openxmlformats.org/officeDocument/2006/relationships/image" Target="../media/image1653.png"/><Relationship Id="rId43" Type="http://schemas.openxmlformats.org/officeDocument/2006/relationships/customXml" Target="../ink/ink1225.xml"/><Relationship Id="rId139" Type="http://schemas.openxmlformats.org/officeDocument/2006/relationships/customXml" Target="../ink/ink1273.xml"/><Relationship Id="rId346" Type="http://schemas.openxmlformats.org/officeDocument/2006/relationships/image" Target="../media/image1369.png"/><Relationship Id="rId553" Type="http://schemas.openxmlformats.org/officeDocument/2006/relationships/customXml" Target="../ink/ink1480.xml"/><Relationship Id="rId760" Type="http://schemas.openxmlformats.org/officeDocument/2006/relationships/image" Target="../media/image1576.png"/><Relationship Id="rId192" Type="http://schemas.openxmlformats.org/officeDocument/2006/relationships/image" Target="../media/image1292.png"/><Relationship Id="rId206" Type="http://schemas.openxmlformats.org/officeDocument/2006/relationships/image" Target="../media/image1299.png"/><Relationship Id="rId413" Type="http://schemas.openxmlformats.org/officeDocument/2006/relationships/customXml" Target="../ink/ink1410.xml"/><Relationship Id="rId858" Type="http://schemas.openxmlformats.org/officeDocument/2006/relationships/image" Target="../media/image1625.png"/><Relationship Id="rId497" Type="http://schemas.openxmlformats.org/officeDocument/2006/relationships/customXml" Target="../ink/ink1452.xml"/><Relationship Id="rId620" Type="http://schemas.openxmlformats.org/officeDocument/2006/relationships/image" Target="../media/image1506.png"/><Relationship Id="rId718" Type="http://schemas.openxmlformats.org/officeDocument/2006/relationships/image" Target="../media/image1555.png"/><Relationship Id="rId357" Type="http://schemas.openxmlformats.org/officeDocument/2006/relationships/customXml" Target="../ink/ink1382.xml"/><Relationship Id="rId54" Type="http://schemas.openxmlformats.org/officeDocument/2006/relationships/image" Target="../media/image1223.png"/><Relationship Id="rId217" Type="http://schemas.openxmlformats.org/officeDocument/2006/relationships/customXml" Target="../ink/ink1312.xml"/><Relationship Id="rId564" Type="http://schemas.openxmlformats.org/officeDocument/2006/relationships/image" Target="../media/image1478.png"/><Relationship Id="rId771" Type="http://schemas.openxmlformats.org/officeDocument/2006/relationships/customXml" Target="../ink/ink1589.xml"/><Relationship Id="rId869" Type="http://schemas.openxmlformats.org/officeDocument/2006/relationships/customXml" Target="../ink/ink1638.xml"/><Relationship Id="rId424" Type="http://schemas.openxmlformats.org/officeDocument/2006/relationships/image" Target="../media/image1408.png"/><Relationship Id="rId631" Type="http://schemas.openxmlformats.org/officeDocument/2006/relationships/customXml" Target="../ink/ink1519.xml"/><Relationship Id="rId729" Type="http://schemas.openxmlformats.org/officeDocument/2006/relationships/customXml" Target="../ink/ink1568.xml"/><Relationship Id="rId270" Type="http://schemas.openxmlformats.org/officeDocument/2006/relationships/image" Target="../media/image1331.png"/><Relationship Id="rId65" Type="http://schemas.openxmlformats.org/officeDocument/2006/relationships/customXml" Target="../ink/ink1236.xml"/><Relationship Id="rId130" Type="http://schemas.openxmlformats.org/officeDocument/2006/relationships/image" Target="../media/image1261.png"/><Relationship Id="rId368" Type="http://schemas.openxmlformats.org/officeDocument/2006/relationships/image" Target="../media/image1380.png"/><Relationship Id="rId575" Type="http://schemas.openxmlformats.org/officeDocument/2006/relationships/customXml" Target="../ink/ink1491.xml"/><Relationship Id="rId782" Type="http://schemas.openxmlformats.org/officeDocument/2006/relationships/image" Target="../media/image1587.png"/><Relationship Id="rId228" Type="http://schemas.openxmlformats.org/officeDocument/2006/relationships/image" Target="../media/image1310.png"/><Relationship Id="rId435" Type="http://schemas.openxmlformats.org/officeDocument/2006/relationships/customXml" Target="../ink/ink1421.xml"/><Relationship Id="rId642" Type="http://schemas.openxmlformats.org/officeDocument/2006/relationships/image" Target="../media/image1517.png"/><Relationship Id="rId281" Type="http://schemas.openxmlformats.org/officeDocument/2006/relationships/customXml" Target="../ink/ink1344.xml"/><Relationship Id="rId502" Type="http://schemas.openxmlformats.org/officeDocument/2006/relationships/image" Target="../media/image1447.png"/><Relationship Id="rId76" Type="http://schemas.openxmlformats.org/officeDocument/2006/relationships/image" Target="../media/image1234.png"/><Relationship Id="rId141" Type="http://schemas.openxmlformats.org/officeDocument/2006/relationships/customXml" Target="../ink/ink1274.xml"/><Relationship Id="rId379" Type="http://schemas.openxmlformats.org/officeDocument/2006/relationships/customXml" Target="../ink/ink1393.xml"/><Relationship Id="rId586" Type="http://schemas.openxmlformats.org/officeDocument/2006/relationships/image" Target="../media/image1489.png"/><Relationship Id="rId793" Type="http://schemas.openxmlformats.org/officeDocument/2006/relationships/customXml" Target="../ink/ink1600.xml"/><Relationship Id="rId807" Type="http://schemas.openxmlformats.org/officeDocument/2006/relationships/customXml" Target="../ink/ink1607.xml"/><Relationship Id="rId7" Type="http://schemas.openxmlformats.org/officeDocument/2006/relationships/customXml" Target="../ink/ink1207.xml"/><Relationship Id="rId239" Type="http://schemas.openxmlformats.org/officeDocument/2006/relationships/customXml" Target="../ink/ink1323.xml"/><Relationship Id="rId446" Type="http://schemas.openxmlformats.org/officeDocument/2006/relationships/image" Target="../media/image1419.png"/><Relationship Id="rId653" Type="http://schemas.openxmlformats.org/officeDocument/2006/relationships/customXml" Target="../ink/ink1530.xml"/><Relationship Id="rId292" Type="http://schemas.openxmlformats.org/officeDocument/2006/relationships/image" Target="../media/image1342.png"/><Relationship Id="rId306" Type="http://schemas.openxmlformats.org/officeDocument/2006/relationships/image" Target="../media/image1349.png"/><Relationship Id="rId860" Type="http://schemas.openxmlformats.org/officeDocument/2006/relationships/image" Target="../media/image1626.png"/><Relationship Id="rId87" Type="http://schemas.openxmlformats.org/officeDocument/2006/relationships/customXml" Target="../ink/ink1247.xml"/><Relationship Id="rId513" Type="http://schemas.openxmlformats.org/officeDocument/2006/relationships/customXml" Target="../ink/ink1460.xml"/><Relationship Id="rId597" Type="http://schemas.openxmlformats.org/officeDocument/2006/relationships/customXml" Target="../ink/ink1502.xml"/><Relationship Id="rId720" Type="http://schemas.openxmlformats.org/officeDocument/2006/relationships/image" Target="../media/image1556.png"/><Relationship Id="rId818" Type="http://schemas.openxmlformats.org/officeDocument/2006/relationships/image" Target="../media/image1605.png"/><Relationship Id="rId152" Type="http://schemas.openxmlformats.org/officeDocument/2006/relationships/image" Target="../media/image1272.png"/><Relationship Id="rId457" Type="http://schemas.openxmlformats.org/officeDocument/2006/relationships/customXml" Target="../ink/ink1432.xml"/><Relationship Id="rId664" Type="http://schemas.openxmlformats.org/officeDocument/2006/relationships/image" Target="../media/image1528.png"/><Relationship Id="rId871" Type="http://schemas.openxmlformats.org/officeDocument/2006/relationships/customXml" Target="../ink/ink1639.xml"/><Relationship Id="rId14" Type="http://schemas.openxmlformats.org/officeDocument/2006/relationships/image" Target="../media/image1203.png"/><Relationship Id="rId317" Type="http://schemas.openxmlformats.org/officeDocument/2006/relationships/customXml" Target="../ink/ink1362.xml"/><Relationship Id="rId524" Type="http://schemas.openxmlformats.org/officeDocument/2006/relationships/image" Target="../media/image1458.png"/><Relationship Id="rId731" Type="http://schemas.openxmlformats.org/officeDocument/2006/relationships/customXml" Target="../ink/ink1569.xml"/><Relationship Id="rId98" Type="http://schemas.openxmlformats.org/officeDocument/2006/relationships/image" Target="../media/image1245.png"/><Relationship Id="rId163" Type="http://schemas.openxmlformats.org/officeDocument/2006/relationships/customXml" Target="../ink/ink1285.xml"/><Relationship Id="rId370" Type="http://schemas.openxmlformats.org/officeDocument/2006/relationships/image" Target="../media/image1381.png"/><Relationship Id="rId829" Type="http://schemas.openxmlformats.org/officeDocument/2006/relationships/customXml" Target="../ink/ink1618.xml"/><Relationship Id="rId230" Type="http://schemas.openxmlformats.org/officeDocument/2006/relationships/image" Target="../media/image1311.png"/><Relationship Id="rId468" Type="http://schemas.openxmlformats.org/officeDocument/2006/relationships/image" Target="../media/image1430.png"/><Relationship Id="rId675" Type="http://schemas.openxmlformats.org/officeDocument/2006/relationships/customXml" Target="../ink/ink1541.xml"/><Relationship Id="rId882" Type="http://schemas.openxmlformats.org/officeDocument/2006/relationships/image" Target="../media/image1637.png"/><Relationship Id="rId25" Type="http://schemas.openxmlformats.org/officeDocument/2006/relationships/customXml" Target="../ink/ink1216.xml"/><Relationship Id="rId328" Type="http://schemas.openxmlformats.org/officeDocument/2006/relationships/image" Target="../media/image1360.png"/><Relationship Id="rId535" Type="http://schemas.openxmlformats.org/officeDocument/2006/relationships/customXml" Target="../ink/ink1471.xml"/><Relationship Id="rId742" Type="http://schemas.openxmlformats.org/officeDocument/2006/relationships/image" Target="../media/image1567.png"/><Relationship Id="rId174" Type="http://schemas.openxmlformats.org/officeDocument/2006/relationships/image" Target="../media/image1283.png"/><Relationship Id="rId381" Type="http://schemas.openxmlformats.org/officeDocument/2006/relationships/customXml" Target="../ink/ink1394.xml"/><Relationship Id="rId602" Type="http://schemas.openxmlformats.org/officeDocument/2006/relationships/image" Target="../media/image1497.png"/><Relationship Id="rId241" Type="http://schemas.openxmlformats.org/officeDocument/2006/relationships/customXml" Target="../ink/ink1324.xml"/><Relationship Id="rId479" Type="http://schemas.openxmlformats.org/officeDocument/2006/relationships/customXml" Target="../ink/ink1443.xml"/><Relationship Id="rId686" Type="http://schemas.openxmlformats.org/officeDocument/2006/relationships/image" Target="../media/image1539.png"/><Relationship Id="rId893" Type="http://schemas.openxmlformats.org/officeDocument/2006/relationships/customXml" Target="../ink/ink1650.xml"/><Relationship Id="rId907" Type="http://schemas.openxmlformats.org/officeDocument/2006/relationships/customXml" Target="../ink/ink1657.xml"/><Relationship Id="rId36" Type="http://schemas.openxmlformats.org/officeDocument/2006/relationships/image" Target="../media/image1214.png"/><Relationship Id="rId339" Type="http://schemas.openxmlformats.org/officeDocument/2006/relationships/customXml" Target="../ink/ink1373.xml"/><Relationship Id="rId546" Type="http://schemas.openxmlformats.org/officeDocument/2006/relationships/image" Target="../media/image1469.png"/><Relationship Id="rId753" Type="http://schemas.openxmlformats.org/officeDocument/2006/relationships/customXml" Target="../ink/ink1580.xml"/><Relationship Id="rId101" Type="http://schemas.openxmlformats.org/officeDocument/2006/relationships/customXml" Target="../ink/ink1254.xml"/><Relationship Id="rId185" Type="http://schemas.openxmlformats.org/officeDocument/2006/relationships/customXml" Target="../ink/ink1296.xml"/><Relationship Id="rId406" Type="http://schemas.openxmlformats.org/officeDocument/2006/relationships/image" Target="../media/image1399.png"/><Relationship Id="rId392" Type="http://schemas.openxmlformats.org/officeDocument/2006/relationships/image" Target="../media/image1392.png"/><Relationship Id="rId613" Type="http://schemas.openxmlformats.org/officeDocument/2006/relationships/customXml" Target="../ink/ink1510.xml"/><Relationship Id="rId697" Type="http://schemas.openxmlformats.org/officeDocument/2006/relationships/customXml" Target="../ink/ink1552.xml"/><Relationship Id="rId820" Type="http://schemas.openxmlformats.org/officeDocument/2006/relationships/image" Target="../media/image1606.png"/><Relationship Id="rId918" Type="http://schemas.openxmlformats.org/officeDocument/2006/relationships/image" Target="../media/image1655.png"/><Relationship Id="rId252" Type="http://schemas.openxmlformats.org/officeDocument/2006/relationships/image" Target="../media/image1322.png"/><Relationship Id="rId47" Type="http://schemas.openxmlformats.org/officeDocument/2006/relationships/customXml" Target="../ink/ink1227.xml"/><Relationship Id="rId112" Type="http://schemas.openxmlformats.org/officeDocument/2006/relationships/image" Target="../media/image1252.png"/><Relationship Id="rId557" Type="http://schemas.openxmlformats.org/officeDocument/2006/relationships/customXml" Target="../ink/ink1482.xml"/><Relationship Id="rId764" Type="http://schemas.openxmlformats.org/officeDocument/2006/relationships/image" Target="../media/image1578.png"/><Relationship Id="rId196" Type="http://schemas.openxmlformats.org/officeDocument/2006/relationships/image" Target="../media/image1294.png"/><Relationship Id="rId417" Type="http://schemas.openxmlformats.org/officeDocument/2006/relationships/customXml" Target="../ink/ink1412.xml"/><Relationship Id="rId624" Type="http://schemas.openxmlformats.org/officeDocument/2006/relationships/image" Target="../media/image1508.png"/><Relationship Id="rId831" Type="http://schemas.openxmlformats.org/officeDocument/2006/relationships/customXml" Target="../ink/ink1619.xml"/><Relationship Id="rId263" Type="http://schemas.openxmlformats.org/officeDocument/2006/relationships/customXml" Target="../ink/ink1335.xml"/><Relationship Id="rId470" Type="http://schemas.openxmlformats.org/officeDocument/2006/relationships/image" Target="../media/image1431.png"/><Relationship Id="rId58" Type="http://schemas.openxmlformats.org/officeDocument/2006/relationships/image" Target="../media/image1225.png"/><Relationship Id="rId123" Type="http://schemas.openxmlformats.org/officeDocument/2006/relationships/customXml" Target="../ink/ink1265.xml"/><Relationship Id="rId330" Type="http://schemas.openxmlformats.org/officeDocument/2006/relationships/image" Target="../media/image1361.png"/><Relationship Id="rId568" Type="http://schemas.openxmlformats.org/officeDocument/2006/relationships/image" Target="../media/image1480.png"/><Relationship Id="rId775" Type="http://schemas.openxmlformats.org/officeDocument/2006/relationships/customXml" Target="../ink/ink1591.xml"/><Relationship Id="rId428" Type="http://schemas.openxmlformats.org/officeDocument/2006/relationships/image" Target="../media/image1410.png"/><Relationship Id="rId635" Type="http://schemas.openxmlformats.org/officeDocument/2006/relationships/customXml" Target="../ink/ink1521.xml"/><Relationship Id="rId842" Type="http://schemas.openxmlformats.org/officeDocument/2006/relationships/image" Target="../media/image1617.png"/><Relationship Id="rId274" Type="http://schemas.openxmlformats.org/officeDocument/2006/relationships/image" Target="../media/image1333.png"/><Relationship Id="rId481" Type="http://schemas.openxmlformats.org/officeDocument/2006/relationships/customXml" Target="../ink/ink1444.xml"/><Relationship Id="rId702" Type="http://schemas.openxmlformats.org/officeDocument/2006/relationships/image" Target="../media/image1547.png"/><Relationship Id="rId69" Type="http://schemas.openxmlformats.org/officeDocument/2006/relationships/customXml" Target="../ink/ink1238.xml"/><Relationship Id="rId134" Type="http://schemas.openxmlformats.org/officeDocument/2006/relationships/image" Target="../media/image1263.png"/><Relationship Id="rId579" Type="http://schemas.openxmlformats.org/officeDocument/2006/relationships/customXml" Target="../ink/ink1493.xml"/><Relationship Id="rId786" Type="http://schemas.openxmlformats.org/officeDocument/2006/relationships/image" Target="../media/image1589.png"/><Relationship Id="rId341" Type="http://schemas.openxmlformats.org/officeDocument/2006/relationships/customXml" Target="../ink/ink1374.xml"/><Relationship Id="rId439" Type="http://schemas.openxmlformats.org/officeDocument/2006/relationships/customXml" Target="../ink/ink1423.xml"/><Relationship Id="rId646" Type="http://schemas.openxmlformats.org/officeDocument/2006/relationships/image" Target="../media/image1519.png"/><Relationship Id="rId201" Type="http://schemas.openxmlformats.org/officeDocument/2006/relationships/customXml" Target="../ink/ink1304.xml"/><Relationship Id="rId285" Type="http://schemas.openxmlformats.org/officeDocument/2006/relationships/customXml" Target="../ink/ink1346.xml"/><Relationship Id="rId506" Type="http://schemas.openxmlformats.org/officeDocument/2006/relationships/image" Target="../media/image1449.png"/><Relationship Id="rId853" Type="http://schemas.openxmlformats.org/officeDocument/2006/relationships/customXml" Target="../ink/ink1630.xml"/><Relationship Id="rId492" Type="http://schemas.openxmlformats.org/officeDocument/2006/relationships/image" Target="../media/image1442.png"/><Relationship Id="rId713" Type="http://schemas.openxmlformats.org/officeDocument/2006/relationships/customXml" Target="../ink/ink1560.xml"/><Relationship Id="rId797" Type="http://schemas.openxmlformats.org/officeDocument/2006/relationships/customXml" Target="../ink/ink1602.xml"/><Relationship Id="rId145" Type="http://schemas.openxmlformats.org/officeDocument/2006/relationships/customXml" Target="../ink/ink1276.xml"/><Relationship Id="rId352" Type="http://schemas.openxmlformats.org/officeDocument/2006/relationships/image" Target="../media/image1372.png"/><Relationship Id="rId212" Type="http://schemas.openxmlformats.org/officeDocument/2006/relationships/image" Target="../media/image1302.png"/><Relationship Id="rId657" Type="http://schemas.openxmlformats.org/officeDocument/2006/relationships/customXml" Target="../ink/ink1532.xml"/><Relationship Id="rId864" Type="http://schemas.openxmlformats.org/officeDocument/2006/relationships/image" Target="../media/image1628.png"/><Relationship Id="rId296" Type="http://schemas.openxmlformats.org/officeDocument/2006/relationships/image" Target="../media/image1344.png"/><Relationship Id="rId517" Type="http://schemas.openxmlformats.org/officeDocument/2006/relationships/customXml" Target="../ink/ink1462.xml"/><Relationship Id="rId724" Type="http://schemas.openxmlformats.org/officeDocument/2006/relationships/image" Target="../media/image1558.png"/><Relationship Id="rId60" Type="http://schemas.openxmlformats.org/officeDocument/2006/relationships/image" Target="../media/image1226.png"/><Relationship Id="rId156" Type="http://schemas.openxmlformats.org/officeDocument/2006/relationships/image" Target="../media/image1274.png"/><Relationship Id="rId363" Type="http://schemas.openxmlformats.org/officeDocument/2006/relationships/customXml" Target="../ink/ink1385.xml"/><Relationship Id="rId570" Type="http://schemas.openxmlformats.org/officeDocument/2006/relationships/image" Target="../media/image1481.png"/><Relationship Id="rId223" Type="http://schemas.openxmlformats.org/officeDocument/2006/relationships/customXml" Target="../ink/ink1315.xml"/><Relationship Id="rId430" Type="http://schemas.openxmlformats.org/officeDocument/2006/relationships/image" Target="../media/image1411.png"/><Relationship Id="rId668" Type="http://schemas.openxmlformats.org/officeDocument/2006/relationships/image" Target="../media/image1530.png"/><Relationship Id="rId875" Type="http://schemas.openxmlformats.org/officeDocument/2006/relationships/customXml" Target="../ink/ink1641.xml"/><Relationship Id="rId18" Type="http://schemas.openxmlformats.org/officeDocument/2006/relationships/image" Target="../media/image1205.png"/><Relationship Id="rId528" Type="http://schemas.openxmlformats.org/officeDocument/2006/relationships/image" Target="../media/image1460.png"/><Relationship Id="rId735" Type="http://schemas.openxmlformats.org/officeDocument/2006/relationships/customXml" Target="../ink/ink1571.xml"/><Relationship Id="rId167" Type="http://schemas.openxmlformats.org/officeDocument/2006/relationships/customXml" Target="../ink/ink1287.xml"/><Relationship Id="rId374" Type="http://schemas.openxmlformats.org/officeDocument/2006/relationships/image" Target="../media/image1383.png"/><Relationship Id="rId581" Type="http://schemas.openxmlformats.org/officeDocument/2006/relationships/customXml" Target="../ink/ink1494.xml"/><Relationship Id="rId71" Type="http://schemas.openxmlformats.org/officeDocument/2006/relationships/customXml" Target="../ink/ink1239.xml"/><Relationship Id="rId234" Type="http://schemas.openxmlformats.org/officeDocument/2006/relationships/image" Target="../media/image1313.png"/><Relationship Id="rId679" Type="http://schemas.openxmlformats.org/officeDocument/2006/relationships/customXml" Target="../ink/ink1543.xml"/><Relationship Id="rId802" Type="http://schemas.openxmlformats.org/officeDocument/2006/relationships/image" Target="../media/image1597.png"/><Relationship Id="rId886" Type="http://schemas.openxmlformats.org/officeDocument/2006/relationships/image" Target="../media/image1639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1218.xml"/><Relationship Id="rId441" Type="http://schemas.openxmlformats.org/officeDocument/2006/relationships/customXml" Target="../ink/ink1424.xml"/><Relationship Id="rId539" Type="http://schemas.openxmlformats.org/officeDocument/2006/relationships/customXml" Target="../ink/ink1473.xml"/><Relationship Id="rId746" Type="http://schemas.openxmlformats.org/officeDocument/2006/relationships/image" Target="../media/image1569.png"/><Relationship Id="rId178" Type="http://schemas.openxmlformats.org/officeDocument/2006/relationships/image" Target="../media/image1285.png"/><Relationship Id="rId301" Type="http://schemas.openxmlformats.org/officeDocument/2006/relationships/customXml" Target="../ink/ink1354.xml"/><Relationship Id="rId82" Type="http://schemas.openxmlformats.org/officeDocument/2006/relationships/image" Target="../media/image1237.png"/><Relationship Id="rId385" Type="http://schemas.openxmlformats.org/officeDocument/2006/relationships/customXml" Target="../ink/ink1396.xml"/><Relationship Id="rId592" Type="http://schemas.openxmlformats.org/officeDocument/2006/relationships/image" Target="../media/image1492.png"/><Relationship Id="rId606" Type="http://schemas.openxmlformats.org/officeDocument/2006/relationships/image" Target="../media/image1499.png"/><Relationship Id="rId813" Type="http://schemas.openxmlformats.org/officeDocument/2006/relationships/customXml" Target="../ink/ink1610.xml"/><Relationship Id="rId245" Type="http://schemas.openxmlformats.org/officeDocument/2006/relationships/customXml" Target="../ink/ink1326.xml"/><Relationship Id="rId452" Type="http://schemas.openxmlformats.org/officeDocument/2006/relationships/image" Target="../media/image1422.png"/><Relationship Id="rId897" Type="http://schemas.openxmlformats.org/officeDocument/2006/relationships/customXml" Target="../ink/ink1652.xml"/><Relationship Id="rId105" Type="http://schemas.openxmlformats.org/officeDocument/2006/relationships/customXml" Target="../ink/ink1256.xml"/><Relationship Id="rId312" Type="http://schemas.openxmlformats.org/officeDocument/2006/relationships/image" Target="../media/image1352.png"/><Relationship Id="rId757" Type="http://schemas.openxmlformats.org/officeDocument/2006/relationships/customXml" Target="../ink/ink1582.xml"/><Relationship Id="rId93" Type="http://schemas.openxmlformats.org/officeDocument/2006/relationships/customXml" Target="../ink/ink1250.xml"/><Relationship Id="rId189" Type="http://schemas.openxmlformats.org/officeDocument/2006/relationships/customXml" Target="../ink/ink1298.xml"/><Relationship Id="rId396" Type="http://schemas.openxmlformats.org/officeDocument/2006/relationships/image" Target="../media/image1394.png"/><Relationship Id="rId617" Type="http://schemas.openxmlformats.org/officeDocument/2006/relationships/customXml" Target="../ink/ink1512.xml"/><Relationship Id="rId824" Type="http://schemas.openxmlformats.org/officeDocument/2006/relationships/image" Target="../media/image1608.png"/><Relationship Id="rId256" Type="http://schemas.openxmlformats.org/officeDocument/2006/relationships/image" Target="../media/image1324.png"/><Relationship Id="rId463" Type="http://schemas.openxmlformats.org/officeDocument/2006/relationships/customXml" Target="../ink/ink1435.xml"/><Relationship Id="rId670" Type="http://schemas.openxmlformats.org/officeDocument/2006/relationships/image" Target="../media/image1531.png"/><Relationship Id="rId116" Type="http://schemas.openxmlformats.org/officeDocument/2006/relationships/image" Target="../media/image1254.png"/><Relationship Id="rId323" Type="http://schemas.openxmlformats.org/officeDocument/2006/relationships/customXml" Target="../ink/ink1365.xml"/><Relationship Id="rId530" Type="http://schemas.openxmlformats.org/officeDocument/2006/relationships/image" Target="../media/image1461.png"/><Relationship Id="rId768" Type="http://schemas.openxmlformats.org/officeDocument/2006/relationships/image" Target="../media/image1580.png"/><Relationship Id="rId20" Type="http://schemas.openxmlformats.org/officeDocument/2006/relationships/image" Target="../media/image1206.png"/><Relationship Id="rId628" Type="http://schemas.openxmlformats.org/officeDocument/2006/relationships/image" Target="../media/image1510.png"/><Relationship Id="rId835" Type="http://schemas.openxmlformats.org/officeDocument/2006/relationships/customXml" Target="../ink/ink1621.xml"/><Relationship Id="rId267" Type="http://schemas.openxmlformats.org/officeDocument/2006/relationships/customXml" Target="../ink/ink1337.xml"/><Relationship Id="rId474" Type="http://schemas.openxmlformats.org/officeDocument/2006/relationships/image" Target="../media/image1433.png"/><Relationship Id="rId127" Type="http://schemas.openxmlformats.org/officeDocument/2006/relationships/customXml" Target="../ink/ink1267.xml"/><Relationship Id="rId681" Type="http://schemas.openxmlformats.org/officeDocument/2006/relationships/customXml" Target="../ink/ink1544.xml"/><Relationship Id="rId779" Type="http://schemas.openxmlformats.org/officeDocument/2006/relationships/customXml" Target="../ink/ink1593.xml"/><Relationship Id="rId902" Type="http://schemas.openxmlformats.org/officeDocument/2006/relationships/image" Target="../media/image1647.png"/><Relationship Id="rId31" Type="http://schemas.openxmlformats.org/officeDocument/2006/relationships/customXml" Target="../ink/ink1219.xml"/><Relationship Id="rId334" Type="http://schemas.openxmlformats.org/officeDocument/2006/relationships/image" Target="../media/image1363.png"/><Relationship Id="rId541" Type="http://schemas.openxmlformats.org/officeDocument/2006/relationships/customXml" Target="../ink/ink1474.xml"/><Relationship Id="rId639" Type="http://schemas.openxmlformats.org/officeDocument/2006/relationships/customXml" Target="../ink/ink1523.xml"/><Relationship Id="rId180" Type="http://schemas.openxmlformats.org/officeDocument/2006/relationships/image" Target="../media/image1286.png"/><Relationship Id="rId278" Type="http://schemas.openxmlformats.org/officeDocument/2006/relationships/image" Target="../media/image1335.png"/><Relationship Id="rId401" Type="http://schemas.openxmlformats.org/officeDocument/2006/relationships/customXml" Target="../ink/ink1404.xml"/><Relationship Id="rId846" Type="http://schemas.openxmlformats.org/officeDocument/2006/relationships/image" Target="../media/image1619.png"/><Relationship Id="rId485" Type="http://schemas.openxmlformats.org/officeDocument/2006/relationships/customXml" Target="../ink/ink1446.xml"/><Relationship Id="rId692" Type="http://schemas.openxmlformats.org/officeDocument/2006/relationships/image" Target="../media/image1542.png"/><Relationship Id="rId706" Type="http://schemas.openxmlformats.org/officeDocument/2006/relationships/image" Target="../media/image1549.png"/><Relationship Id="rId913" Type="http://schemas.openxmlformats.org/officeDocument/2006/relationships/customXml" Target="../ink/ink1660.xml"/><Relationship Id="rId42" Type="http://schemas.openxmlformats.org/officeDocument/2006/relationships/image" Target="../media/image1217.png"/><Relationship Id="rId138" Type="http://schemas.openxmlformats.org/officeDocument/2006/relationships/image" Target="../media/image1265.png"/><Relationship Id="rId345" Type="http://schemas.openxmlformats.org/officeDocument/2006/relationships/customXml" Target="../ink/ink1376.xml"/><Relationship Id="rId552" Type="http://schemas.openxmlformats.org/officeDocument/2006/relationships/image" Target="../media/image1472.png"/><Relationship Id="rId191" Type="http://schemas.openxmlformats.org/officeDocument/2006/relationships/customXml" Target="../ink/ink1299.xml"/><Relationship Id="rId205" Type="http://schemas.openxmlformats.org/officeDocument/2006/relationships/customXml" Target="../ink/ink1306.xml"/><Relationship Id="rId412" Type="http://schemas.openxmlformats.org/officeDocument/2006/relationships/image" Target="../media/image1402.png"/><Relationship Id="rId857" Type="http://schemas.openxmlformats.org/officeDocument/2006/relationships/customXml" Target="../ink/ink1632.xml"/><Relationship Id="rId289" Type="http://schemas.openxmlformats.org/officeDocument/2006/relationships/customXml" Target="../ink/ink1348.xml"/><Relationship Id="rId496" Type="http://schemas.openxmlformats.org/officeDocument/2006/relationships/image" Target="../media/image1444.png"/><Relationship Id="rId717" Type="http://schemas.openxmlformats.org/officeDocument/2006/relationships/customXml" Target="../ink/ink1562.xml"/><Relationship Id="rId53" Type="http://schemas.openxmlformats.org/officeDocument/2006/relationships/customXml" Target="../ink/ink1230.xml"/><Relationship Id="rId149" Type="http://schemas.openxmlformats.org/officeDocument/2006/relationships/customXml" Target="../ink/ink1278.xml"/><Relationship Id="rId356" Type="http://schemas.openxmlformats.org/officeDocument/2006/relationships/image" Target="../media/image1374.png"/><Relationship Id="rId563" Type="http://schemas.openxmlformats.org/officeDocument/2006/relationships/customXml" Target="../ink/ink1485.xml"/><Relationship Id="rId770" Type="http://schemas.openxmlformats.org/officeDocument/2006/relationships/image" Target="../media/image1581.png"/><Relationship Id="rId216" Type="http://schemas.openxmlformats.org/officeDocument/2006/relationships/image" Target="../media/image1304.png"/><Relationship Id="rId423" Type="http://schemas.openxmlformats.org/officeDocument/2006/relationships/customXml" Target="../ink/ink1415.xml"/><Relationship Id="rId868" Type="http://schemas.openxmlformats.org/officeDocument/2006/relationships/image" Target="../media/image1630.png"/><Relationship Id="rId630" Type="http://schemas.openxmlformats.org/officeDocument/2006/relationships/image" Target="../media/image1511.png"/><Relationship Id="rId728" Type="http://schemas.openxmlformats.org/officeDocument/2006/relationships/image" Target="../media/image1560.png"/><Relationship Id="rId64" Type="http://schemas.openxmlformats.org/officeDocument/2006/relationships/image" Target="../media/image1228.png"/><Relationship Id="rId367" Type="http://schemas.openxmlformats.org/officeDocument/2006/relationships/customXml" Target="../ink/ink1387.xml"/><Relationship Id="rId574" Type="http://schemas.openxmlformats.org/officeDocument/2006/relationships/image" Target="../media/image1483.png"/><Relationship Id="rId227" Type="http://schemas.openxmlformats.org/officeDocument/2006/relationships/customXml" Target="../ink/ink1317.xml"/><Relationship Id="rId781" Type="http://schemas.openxmlformats.org/officeDocument/2006/relationships/customXml" Target="../ink/ink1594.xml"/><Relationship Id="rId879" Type="http://schemas.openxmlformats.org/officeDocument/2006/relationships/customXml" Target="../ink/ink1643.xml"/><Relationship Id="rId434" Type="http://schemas.openxmlformats.org/officeDocument/2006/relationships/image" Target="../media/image1413.png"/><Relationship Id="rId641" Type="http://schemas.openxmlformats.org/officeDocument/2006/relationships/customXml" Target="../ink/ink1524.xml"/><Relationship Id="rId739" Type="http://schemas.openxmlformats.org/officeDocument/2006/relationships/customXml" Target="../ink/ink1573.xml"/><Relationship Id="rId280" Type="http://schemas.openxmlformats.org/officeDocument/2006/relationships/image" Target="../media/image1336.png"/><Relationship Id="rId501" Type="http://schemas.openxmlformats.org/officeDocument/2006/relationships/customXml" Target="../ink/ink1454.xml"/><Relationship Id="rId75" Type="http://schemas.openxmlformats.org/officeDocument/2006/relationships/customXml" Target="../ink/ink1241.xml"/><Relationship Id="rId140" Type="http://schemas.openxmlformats.org/officeDocument/2006/relationships/image" Target="../media/image1266.png"/><Relationship Id="rId378" Type="http://schemas.openxmlformats.org/officeDocument/2006/relationships/image" Target="../media/image1385.png"/><Relationship Id="rId585" Type="http://schemas.openxmlformats.org/officeDocument/2006/relationships/customXml" Target="../ink/ink1496.xml"/><Relationship Id="rId792" Type="http://schemas.openxmlformats.org/officeDocument/2006/relationships/image" Target="../media/image1592.png"/><Relationship Id="rId806" Type="http://schemas.openxmlformats.org/officeDocument/2006/relationships/image" Target="../media/image1599.png"/><Relationship Id="rId6" Type="http://schemas.openxmlformats.org/officeDocument/2006/relationships/image" Target="../media/image1199.png"/><Relationship Id="rId238" Type="http://schemas.openxmlformats.org/officeDocument/2006/relationships/image" Target="../media/image1315.png"/><Relationship Id="rId445" Type="http://schemas.openxmlformats.org/officeDocument/2006/relationships/customXml" Target="../ink/ink1426.xml"/><Relationship Id="rId652" Type="http://schemas.openxmlformats.org/officeDocument/2006/relationships/image" Target="../media/image1522.png"/><Relationship Id="rId291" Type="http://schemas.openxmlformats.org/officeDocument/2006/relationships/customXml" Target="../ink/ink1349.xml"/><Relationship Id="rId305" Type="http://schemas.openxmlformats.org/officeDocument/2006/relationships/customXml" Target="../ink/ink1356.xml"/><Relationship Id="rId512" Type="http://schemas.openxmlformats.org/officeDocument/2006/relationships/image" Target="../media/image1452.png"/><Relationship Id="rId86" Type="http://schemas.openxmlformats.org/officeDocument/2006/relationships/image" Target="../media/image1239.png"/><Relationship Id="rId151" Type="http://schemas.openxmlformats.org/officeDocument/2006/relationships/customXml" Target="../ink/ink1279.xml"/><Relationship Id="rId389" Type="http://schemas.openxmlformats.org/officeDocument/2006/relationships/customXml" Target="../ink/ink1398.xml"/><Relationship Id="rId596" Type="http://schemas.openxmlformats.org/officeDocument/2006/relationships/image" Target="../media/image1494.png"/><Relationship Id="rId817" Type="http://schemas.openxmlformats.org/officeDocument/2006/relationships/customXml" Target="../ink/ink1612.xml"/><Relationship Id="rId249" Type="http://schemas.openxmlformats.org/officeDocument/2006/relationships/customXml" Target="../ink/ink1328.xml"/><Relationship Id="rId456" Type="http://schemas.openxmlformats.org/officeDocument/2006/relationships/image" Target="../media/image1424.png"/><Relationship Id="rId663" Type="http://schemas.openxmlformats.org/officeDocument/2006/relationships/customXml" Target="../ink/ink1535.xml"/><Relationship Id="rId870" Type="http://schemas.openxmlformats.org/officeDocument/2006/relationships/image" Target="../media/image1631.png"/><Relationship Id="rId13" Type="http://schemas.openxmlformats.org/officeDocument/2006/relationships/customXml" Target="../ink/ink1210.xml"/><Relationship Id="rId109" Type="http://schemas.openxmlformats.org/officeDocument/2006/relationships/customXml" Target="../ink/ink1258.xml"/><Relationship Id="rId316" Type="http://schemas.openxmlformats.org/officeDocument/2006/relationships/image" Target="../media/image1354.png"/><Relationship Id="rId523" Type="http://schemas.openxmlformats.org/officeDocument/2006/relationships/customXml" Target="../ink/ink1465.xml"/><Relationship Id="rId97" Type="http://schemas.openxmlformats.org/officeDocument/2006/relationships/customXml" Target="../ink/ink1252.xml"/><Relationship Id="rId730" Type="http://schemas.openxmlformats.org/officeDocument/2006/relationships/image" Target="../media/image1561.png"/><Relationship Id="rId828" Type="http://schemas.openxmlformats.org/officeDocument/2006/relationships/image" Target="../media/image1610.png"/><Relationship Id="rId162" Type="http://schemas.openxmlformats.org/officeDocument/2006/relationships/image" Target="../media/image1277.png"/><Relationship Id="rId467" Type="http://schemas.openxmlformats.org/officeDocument/2006/relationships/customXml" Target="../ink/ink1437.xml"/><Relationship Id="rId674" Type="http://schemas.openxmlformats.org/officeDocument/2006/relationships/image" Target="../media/image1533.png"/><Relationship Id="rId881" Type="http://schemas.openxmlformats.org/officeDocument/2006/relationships/customXml" Target="../ink/ink1644.xml"/><Relationship Id="rId24" Type="http://schemas.openxmlformats.org/officeDocument/2006/relationships/image" Target="../media/image1208.png"/><Relationship Id="rId327" Type="http://schemas.openxmlformats.org/officeDocument/2006/relationships/customXml" Target="../ink/ink1367.xml"/><Relationship Id="rId534" Type="http://schemas.openxmlformats.org/officeDocument/2006/relationships/image" Target="../media/image1463.png"/><Relationship Id="rId741" Type="http://schemas.openxmlformats.org/officeDocument/2006/relationships/customXml" Target="../ink/ink1574.xml"/><Relationship Id="rId839" Type="http://schemas.openxmlformats.org/officeDocument/2006/relationships/customXml" Target="../ink/ink1623.xml"/><Relationship Id="rId173" Type="http://schemas.openxmlformats.org/officeDocument/2006/relationships/customXml" Target="../ink/ink1290.xml"/><Relationship Id="rId380" Type="http://schemas.openxmlformats.org/officeDocument/2006/relationships/image" Target="../media/image1386.png"/><Relationship Id="rId601" Type="http://schemas.openxmlformats.org/officeDocument/2006/relationships/customXml" Target="../ink/ink1504.xml"/><Relationship Id="rId240" Type="http://schemas.openxmlformats.org/officeDocument/2006/relationships/image" Target="../media/image1316.png"/><Relationship Id="rId478" Type="http://schemas.openxmlformats.org/officeDocument/2006/relationships/image" Target="../media/image1435.png"/><Relationship Id="rId685" Type="http://schemas.openxmlformats.org/officeDocument/2006/relationships/customXml" Target="../ink/ink1546.xml"/><Relationship Id="rId892" Type="http://schemas.openxmlformats.org/officeDocument/2006/relationships/image" Target="../media/image1642.png"/><Relationship Id="rId906" Type="http://schemas.openxmlformats.org/officeDocument/2006/relationships/image" Target="../media/image1649.png"/><Relationship Id="rId35" Type="http://schemas.openxmlformats.org/officeDocument/2006/relationships/customXml" Target="../ink/ink1221.xml"/><Relationship Id="rId100" Type="http://schemas.openxmlformats.org/officeDocument/2006/relationships/image" Target="../media/image1246.png"/><Relationship Id="rId338" Type="http://schemas.openxmlformats.org/officeDocument/2006/relationships/image" Target="../media/image1365.png"/><Relationship Id="rId545" Type="http://schemas.openxmlformats.org/officeDocument/2006/relationships/customXml" Target="../ink/ink1476.xml"/><Relationship Id="rId752" Type="http://schemas.openxmlformats.org/officeDocument/2006/relationships/image" Target="../media/image1572.png"/><Relationship Id="rId184" Type="http://schemas.openxmlformats.org/officeDocument/2006/relationships/image" Target="../media/image1288.png"/><Relationship Id="rId391" Type="http://schemas.openxmlformats.org/officeDocument/2006/relationships/customXml" Target="../ink/ink1399.xml"/><Relationship Id="rId405" Type="http://schemas.openxmlformats.org/officeDocument/2006/relationships/customXml" Target="../ink/ink1406.xml"/><Relationship Id="rId612" Type="http://schemas.openxmlformats.org/officeDocument/2006/relationships/image" Target="../media/image1502.png"/><Relationship Id="rId251" Type="http://schemas.openxmlformats.org/officeDocument/2006/relationships/customXml" Target="../ink/ink1329.xml"/><Relationship Id="rId489" Type="http://schemas.openxmlformats.org/officeDocument/2006/relationships/customXml" Target="../ink/ink1448.xml"/><Relationship Id="rId696" Type="http://schemas.openxmlformats.org/officeDocument/2006/relationships/image" Target="../media/image1544.png"/><Relationship Id="rId917" Type="http://schemas.openxmlformats.org/officeDocument/2006/relationships/customXml" Target="../ink/ink1662.xml"/><Relationship Id="rId46" Type="http://schemas.openxmlformats.org/officeDocument/2006/relationships/image" Target="../media/image1219.png"/><Relationship Id="rId349" Type="http://schemas.openxmlformats.org/officeDocument/2006/relationships/customXml" Target="../ink/ink1378.xml"/><Relationship Id="rId556" Type="http://schemas.openxmlformats.org/officeDocument/2006/relationships/image" Target="../media/image1474.png"/><Relationship Id="rId763" Type="http://schemas.openxmlformats.org/officeDocument/2006/relationships/customXml" Target="../ink/ink1585.xml"/><Relationship Id="rId111" Type="http://schemas.openxmlformats.org/officeDocument/2006/relationships/customXml" Target="../ink/ink1259.xml"/><Relationship Id="rId195" Type="http://schemas.openxmlformats.org/officeDocument/2006/relationships/customXml" Target="../ink/ink1301.xml"/><Relationship Id="rId209" Type="http://schemas.openxmlformats.org/officeDocument/2006/relationships/customXml" Target="../ink/ink1308.xml"/><Relationship Id="rId416" Type="http://schemas.openxmlformats.org/officeDocument/2006/relationships/image" Target="../media/image1404.png"/><Relationship Id="rId623" Type="http://schemas.openxmlformats.org/officeDocument/2006/relationships/customXml" Target="../ink/ink1515.xml"/><Relationship Id="rId830" Type="http://schemas.openxmlformats.org/officeDocument/2006/relationships/image" Target="../media/image1611.png"/><Relationship Id="rId57" Type="http://schemas.openxmlformats.org/officeDocument/2006/relationships/customXml" Target="../ink/ink1232.xml"/><Relationship Id="rId262" Type="http://schemas.openxmlformats.org/officeDocument/2006/relationships/image" Target="../media/image1327.png"/><Relationship Id="rId567" Type="http://schemas.openxmlformats.org/officeDocument/2006/relationships/customXml" Target="../ink/ink1487.xml"/><Relationship Id="rId122" Type="http://schemas.openxmlformats.org/officeDocument/2006/relationships/image" Target="../media/image1257.png"/><Relationship Id="rId774" Type="http://schemas.openxmlformats.org/officeDocument/2006/relationships/image" Target="../media/image1583.png"/><Relationship Id="rId427" Type="http://schemas.openxmlformats.org/officeDocument/2006/relationships/customXml" Target="../ink/ink1417.xml"/><Relationship Id="rId634" Type="http://schemas.openxmlformats.org/officeDocument/2006/relationships/image" Target="../media/image1513.png"/><Relationship Id="rId841" Type="http://schemas.openxmlformats.org/officeDocument/2006/relationships/customXml" Target="../ink/ink1624.xml"/><Relationship Id="rId273" Type="http://schemas.openxmlformats.org/officeDocument/2006/relationships/customXml" Target="../ink/ink1340.xml"/><Relationship Id="rId480" Type="http://schemas.openxmlformats.org/officeDocument/2006/relationships/image" Target="../media/image1436.png"/><Relationship Id="rId701" Type="http://schemas.openxmlformats.org/officeDocument/2006/relationships/customXml" Target="../ink/ink1554.xml"/><Relationship Id="rId68" Type="http://schemas.openxmlformats.org/officeDocument/2006/relationships/image" Target="../media/image1230.png"/><Relationship Id="rId133" Type="http://schemas.openxmlformats.org/officeDocument/2006/relationships/customXml" Target="../ink/ink1270.xml"/><Relationship Id="rId340" Type="http://schemas.openxmlformats.org/officeDocument/2006/relationships/image" Target="../media/image1366.png"/><Relationship Id="rId578" Type="http://schemas.openxmlformats.org/officeDocument/2006/relationships/image" Target="../media/image1485.png"/><Relationship Id="rId785" Type="http://schemas.openxmlformats.org/officeDocument/2006/relationships/customXml" Target="../ink/ink1596.xml"/><Relationship Id="rId200" Type="http://schemas.openxmlformats.org/officeDocument/2006/relationships/image" Target="../media/image1296.png"/><Relationship Id="rId438" Type="http://schemas.openxmlformats.org/officeDocument/2006/relationships/image" Target="../media/image1415.png"/><Relationship Id="rId645" Type="http://schemas.openxmlformats.org/officeDocument/2006/relationships/customXml" Target="../ink/ink1526.xml"/><Relationship Id="rId852" Type="http://schemas.openxmlformats.org/officeDocument/2006/relationships/image" Target="../media/image1622.png"/><Relationship Id="rId284" Type="http://schemas.openxmlformats.org/officeDocument/2006/relationships/image" Target="../media/image1338.png"/><Relationship Id="rId491" Type="http://schemas.openxmlformats.org/officeDocument/2006/relationships/customXml" Target="../ink/ink1449.xml"/><Relationship Id="rId505" Type="http://schemas.openxmlformats.org/officeDocument/2006/relationships/customXml" Target="../ink/ink1456.xml"/><Relationship Id="rId712" Type="http://schemas.openxmlformats.org/officeDocument/2006/relationships/image" Target="../media/image1552.png"/><Relationship Id="rId79" Type="http://schemas.openxmlformats.org/officeDocument/2006/relationships/customXml" Target="../ink/ink1243.xml"/><Relationship Id="rId144" Type="http://schemas.openxmlformats.org/officeDocument/2006/relationships/image" Target="../media/image1268.png"/><Relationship Id="rId589" Type="http://schemas.openxmlformats.org/officeDocument/2006/relationships/customXml" Target="../ink/ink1498.xml"/><Relationship Id="rId796" Type="http://schemas.openxmlformats.org/officeDocument/2006/relationships/image" Target="../media/image1594.png"/><Relationship Id="rId351" Type="http://schemas.openxmlformats.org/officeDocument/2006/relationships/customXml" Target="../ink/ink1379.xml"/><Relationship Id="rId449" Type="http://schemas.openxmlformats.org/officeDocument/2006/relationships/customXml" Target="../ink/ink1428.xml"/><Relationship Id="rId656" Type="http://schemas.openxmlformats.org/officeDocument/2006/relationships/image" Target="../media/image1524.png"/><Relationship Id="rId863" Type="http://schemas.openxmlformats.org/officeDocument/2006/relationships/customXml" Target="../ink/ink1635.xml"/><Relationship Id="rId211" Type="http://schemas.openxmlformats.org/officeDocument/2006/relationships/customXml" Target="../ink/ink1309.xml"/><Relationship Id="rId253" Type="http://schemas.openxmlformats.org/officeDocument/2006/relationships/customXml" Target="../ink/ink1330.xml"/><Relationship Id="rId295" Type="http://schemas.openxmlformats.org/officeDocument/2006/relationships/customXml" Target="../ink/ink1351.xml"/><Relationship Id="rId309" Type="http://schemas.openxmlformats.org/officeDocument/2006/relationships/customXml" Target="../ink/ink1358.xml"/><Relationship Id="rId460" Type="http://schemas.openxmlformats.org/officeDocument/2006/relationships/image" Target="../media/image1426.png"/><Relationship Id="rId516" Type="http://schemas.openxmlformats.org/officeDocument/2006/relationships/image" Target="../media/image1454.png"/><Relationship Id="rId698" Type="http://schemas.openxmlformats.org/officeDocument/2006/relationships/image" Target="../media/image1545.png"/><Relationship Id="rId48" Type="http://schemas.openxmlformats.org/officeDocument/2006/relationships/image" Target="../media/image1220.png"/><Relationship Id="rId113" Type="http://schemas.openxmlformats.org/officeDocument/2006/relationships/customXml" Target="../ink/ink1260.xml"/><Relationship Id="rId320" Type="http://schemas.openxmlformats.org/officeDocument/2006/relationships/image" Target="../media/image1356.png"/><Relationship Id="rId558" Type="http://schemas.openxmlformats.org/officeDocument/2006/relationships/image" Target="../media/image1475.png"/><Relationship Id="rId723" Type="http://schemas.openxmlformats.org/officeDocument/2006/relationships/customXml" Target="../ink/ink1565.xml"/><Relationship Id="rId765" Type="http://schemas.openxmlformats.org/officeDocument/2006/relationships/customXml" Target="../ink/ink1586.xml"/><Relationship Id="rId155" Type="http://schemas.openxmlformats.org/officeDocument/2006/relationships/customXml" Target="../ink/ink1281.xml"/><Relationship Id="rId197" Type="http://schemas.openxmlformats.org/officeDocument/2006/relationships/customXml" Target="../ink/ink1302.xml"/><Relationship Id="rId362" Type="http://schemas.openxmlformats.org/officeDocument/2006/relationships/image" Target="../media/image1377.png"/><Relationship Id="rId418" Type="http://schemas.openxmlformats.org/officeDocument/2006/relationships/image" Target="../media/image1405.png"/><Relationship Id="rId625" Type="http://schemas.openxmlformats.org/officeDocument/2006/relationships/customXml" Target="../ink/ink1516.xml"/><Relationship Id="rId832" Type="http://schemas.openxmlformats.org/officeDocument/2006/relationships/image" Target="../media/image1612.png"/><Relationship Id="rId222" Type="http://schemas.openxmlformats.org/officeDocument/2006/relationships/image" Target="../media/image1307.png"/><Relationship Id="rId264" Type="http://schemas.openxmlformats.org/officeDocument/2006/relationships/image" Target="../media/image1328.png"/><Relationship Id="rId471" Type="http://schemas.openxmlformats.org/officeDocument/2006/relationships/customXml" Target="../ink/ink1439.xml"/><Relationship Id="rId667" Type="http://schemas.openxmlformats.org/officeDocument/2006/relationships/customXml" Target="../ink/ink1537.xml"/><Relationship Id="rId874" Type="http://schemas.openxmlformats.org/officeDocument/2006/relationships/image" Target="../media/image1633.png"/><Relationship Id="rId17" Type="http://schemas.openxmlformats.org/officeDocument/2006/relationships/customXml" Target="../ink/ink1212.xml"/><Relationship Id="rId59" Type="http://schemas.openxmlformats.org/officeDocument/2006/relationships/customXml" Target="../ink/ink1233.xml"/><Relationship Id="rId124" Type="http://schemas.openxmlformats.org/officeDocument/2006/relationships/image" Target="../media/image1258.png"/><Relationship Id="rId527" Type="http://schemas.openxmlformats.org/officeDocument/2006/relationships/customXml" Target="../ink/ink1467.xml"/><Relationship Id="rId569" Type="http://schemas.openxmlformats.org/officeDocument/2006/relationships/customXml" Target="../ink/ink1488.xml"/><Relationship Id="rId734" Type="http://schemas.openxmlformats.org/officeDocument/2006/relationships/image" Target="../media/image1563.png"/><Relationship Id="rId776" Type="http://schemas.openxmlformats.org/officeDocument/2006/relationships/image" Target="../media/image1584.png"/><Relationship Id="rId70" Type="http://schemas.openxmlformats.org/officeDocument/2006/relationships/image" Target="../media/image1231.png"/><Relationship Id="rId166" Type="http://schemas.openxmlformats.org/officeDocument/2006/relationships/image" Target="../media/image1279.png"/><Relationship Id="rId331" Type="http://schemas.openxmlformats.org/officeDocument/2006/relationships/customXml" Target="../ink/ink1369.xml"/><Relationship Id="rId373" Type="http://schemas.openxmlformats.org/officeDocument/2006/relationships/customXml" Target="../ink/ink1390.xml"/><Relationship Id="rId429" Type="http://schemas.openxmlformats.org/officeDocument/2006/relationships/customXml" Target="../ink/ink1418.xml"/><Relationship Id="rId580" Type="http://schemas.openxmlformats.org/officeDocument/2006/relationships/image" Target="../media/image1486.png"/><Relationship Id="rId636" Type="http://schemas.openxmlformats.org/officeDocument/2006/relationships/image" Target="../media/image1514.png"/><Relationship Id="rId801" Type="http://schemas.openxmlformats.org/officeDocument/2006/relationships/customXml" Target="../ink/ink160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20.xml"/><Relationship Id="rId440" Type="http://schemas.openxmlformats.org/officeDocument/2006/relationships/image" Target="../media/image1416.png"/><Relationship Id="rId678" Type="http://schemas.openxmlformats.org/officeDocument/2006/relationships/image" Target="../media/image1535.png"/><Relationship Id="rId843" Type="http://schemas.openxmlformats.org/officeDocument/2006/relationships/customXml" Target="../ink/ink1625.xml"/><Relationship Id="rId885" Type="http://schemas.openxmlformats.org/officeDocument/2006/relationships/customXml" Target="../ink/ink1646.xml"/><Relationship Id="rId28" Type="http://schemas.openxmlformats.org/officeDocument/2006/relationships/image" Target="../media/image1210.png"/><Relationship Id="rId275" Type="http://schemas.openxmlformats.org/officeDocument/2006/relationships/customXml" Target="../ink/ink1341.xml"/><Relationship Id="rId300" Type="http://schemas.openxmlformats.org/officeDocument/2006/relationships/image" Target="../media/image1346.png"/><Relationship Id="rId482" Type="http://schemas.openxmlformats.org/officeDocument/2006/relationships/image" Target="../media/image1437.png"/><Relationship Id="rId538" Type="http://schemas.openxmlformats.org/officeDocument/2006/relationships/image" Target="../media/image1465.png"/><Relationship Id="rId703" Type="http://schemas.openxmlformats.org/officeDocument/2006/relationships/customXml" Target="../ink/ink1555.xml"/><Relationship Id="rId745" Type="http://schemas.openxmlformats.org/officeDocument/2006/relationships/customXml" Target="../ink/ink1576.xml"/><Relationship Id="rId910" Type="http://schemas.openxmlformats.org/officeDocument/2006/relationships/image" Target="../media/image1651.png"/><Relationship Id="rId81" Type="http://schemas.openxmlformats.org/officeDocument/2006/relationships/customXml" Target="../ink/ink1244.xml"/><Relationship Id="rId135" Type="http://schemas.openxmlformats.org/officeDocument/2006/relationships/customXml" Target="../ink/ink1271.xml"/><Relationship Id="rId177" Type="http://schemas.openxmlformats.org/officeDocument/2006/relationships/customXml" Target="../ink/ink1292.xml"/><Relationship Id="rId342" Type="http://schemas.openxmlformats.org/officeDocument/2006/relationships/image" Target="../media/image1367.png"/><Relationship Id="rId384" Type="http://schemas.openxmlformats.org/officeDocument/2006/relationships/image" Target="../media/image1388.png"/><Relationship Id="rId591" Type="http://schemas.openxmlformats.org/officeDocument/2006/relationships/customXml" Target="../ink/ink1499.xml"/><Relationship Id="rId605" Type="http://schemas.openxmlformats.org/officeDocument/2006/relationships/customXml" Target="../ink/ink1506.xml"/><Relationship Id="rId787" Type="http://schemas.openxmlformats.org/officeDocument/2006/relationships/customXml" Target="../ink/ink1597.xml"/><Relationship Id="rId812" Type="http://schemas.openxmlformats.org/officeDocument/2006/relationships/image" Target="../media/image1602.png"/><Relationship Id="rId202" Type="http://schemas.openxmlformats.org/officeDocument/2006/relationships/image" Target="../media/image1297.png"/><Relationship Id="rId244" Type="http://schemas.openxmlformats.org/officeDocument/2006/relationships/image" Target="../media/image1318.png"/><Relationship Id="rId647" Type="http://schemas.openxmlformats.org/officeDocument/2006/relationships/customXml" Target="../ink/ink1527.xml"/><Relationship Id="rId689" Type="http://schemas.openxmlformats.org/officeDocument/2006/relationships/customXml" Target="../ink/ink1548.xml"/><Relationship Id="rId854" Type="http://schemas.openxmlformats.org/officeDocument/2006/relationships/image" Target="../media/image1623.png"/><Relationship Id="rId896" Type="http://schemas.openxmlformats.org/officeDocument/2006/relationships/image" Target="../media/image1644.png"/><Relationship Id="rId39" Type="http://schemas.openxmlformats.org/officeDocument/2006/relationships/customXml" Target="../ink/ink1223.xml"/><Relationship Id="rId286" Type="http://schemas.openxmlformats.org/officeDocument/2006/relationships/image" Target="../media/image1339.png"/><Relationship Id="rId451" Type="http://schemas.openxmlformats.org/officeDocument/2006/relationships/customXml" Target="../ink/ink1429.xml"/><Relationship Id="rId493" Type="http://schemas.openxmlformats.org/officeDocument/2006/relationships/customXml" Target="../ink/ink1450.xml"/><Relationship Id="rId507" Type="http://schemas.openxmlformats.org/officeDocument/2006/relationships/customXml" Target="../ink/ink1457.xml"/><Relationship Id="rId549" Type="http://schemas.openxmlformats.org/officeDocument/2006/relationships/customXml" Target="../ink/ink1478.xml"/><Relationship Id="rId714" Type="http://schemas.openxmlformats.org/officeDocument/2006/relationships/image" Target="../media/image1553.png"/><Relationship Id="rId756" Type="http://schemas.openxmlformats.org/officeDocument/2006/relationships/image" Target="../media/image1574.png"/><Relationship Id="rId50" Type="http://schemas.openxmlformats.org/officeDocument/2006/relationships/image" Target="../media/image1221.png"/><Relationship Id="rId104" Type="http://schemas.openxmlformats.org/officeDocument/2006/relationships/image" Target="../media/image1248.png"/><Relationship Id="rId146" Type="http://schemas.openxmlformats.org/officeDocument/2006/relationships/image" Target="../media/image1269.png"/><Relationship Id="rId188" Type="http://schemas.openxmlformats.org/officeDocument/2006/relationships/image" Target="../media/image1290.png"/><Relationship Id="rId311" Type="http://schemas.openxmlformats.org/officeDocument/2006/relationships/customXml" Target="../ink/ink1359.xml"/><Relationship Id="rId353" Type="http://schemas.openxmlformats.org/officeDocument/2006/relationships/customXml" Target="../ink/ink1380.xml"/><Relationship Id="rId395" Type="http://schemas.openxmlformats.org/officeDocument/2006/relationships/customXml" Target="../ink/ink1401.xml"/><Relationship Id="rId409" Type="http://schemas.openxmlformats.org/officeDocument/2006/relationships/customXml" Target="../ink/ink1408.xml"/><Relationship Id="rId560" Type="http://schemas.openxmlformats.org/officeDocument/2006/relationships/image" Target="../media/image1476.png"/><Relationship Id="rId798" Type="http://schemas.openxmlformats.org/officeDocument/2006/relationships/image" Target="../media/image1595.png"/><Relationship Id="rId92" Type="http://schemas.openxmlformats.org/officeDocument/2006/relationships/image" Target="../media/image1242.png"/><Relationship Id="rId213" Type="http://schemas.openxmlformats.org/officeDocument/2006/relationships/customXml" Target="../ink/ink1310.xml"/><Relationship Id="rId420" Type="http://schemas.openxmlformats.org/officeDocument/2006/relationships/image" Target="../media/image1406.png"/><Relationship Id="rId616" Type="http://schemas.openxmlformats.org/officeDocument/2006/relationships/image" Target="../media/image1504.png"/><Relationship Id="rId658" Type="http://schemas.openxmlformats.org/officeDocument/2006/relationships/image" Target="../media/image1525.png"/><Relationship Id="rId823" Type="http://schemas.openxmlformats.org/officeDocument/2006/relationships/customXml" Target="../ink/ink1615.xml"/><Relationship Id="rId865" Type="http://schemas.openxmlformats.org/officeDocument/2006/relationships/customXml" Target="../ink/ink1636.xml"/><Relationship Id="rId255" Type="http://schemas.openxmlformats.org/officeDocument/2006/relationships/customXml" Target="../ink/ink1331.xml"/><Relationship Id="rId297" Type="http://schemas.openxmlformats.org/officeDocument/2006/relationships/customXml" Target="../ink/ink1352.xml"/><Relationship Id="rId462" Type="http://schemas.openxmlformats.org/officeDocument/2006/relationships/image" Target="../media/image1427.png"/><Relationship Id="rId518" Type="http://schemas.openxmlformats.org/officeDocument/2006/relationships/image" Target="../media/image1455.png"/><Relationship Id="rId725" Type="http://schemas.openxmlformats.org/officeDocument/2006/relationships/customXml" Target="../ink/ink1566.xml"/><Relationship Id="rId115" Type="http://schemas.openxmlformats.org/officeDocument/2006/relationships/customXml" Target="../ink/ink1261.xml"/><Relationship Id="rId157" Type="http://schemas.openxmlformats.org/officeDocument/2006/relationships/customXml" Target="../ink/ink1282.xml"/><Relationship Id="rId322" Type="http://schemas.openxmlformats.org/officeDocument/2006/relationships/image" Target="../media/image1357.png"/><Relationship Id="rId364" Type="http://schemas.openxmlformats.org/officeDocument/2006/relationships/image" Target="../media/image1378.png"/><Relationship Id="rId767" Type="http://schemas.openxmlformats.org/officeDocument/2006/relationships/customXml" Target="../ink/ink1587.xml"/><Relationship Id="rId61" Type="http://schemas.openxmlformats.org/officeDocument/2006/relationships/customXml" Target="../ink/ink1234.xml"/><Relationship Id="rId199" Type="http://schemas.openxmlformats.org/officeDocument/2006/relationships/customXml" Target="../ink/ink1303.xml"/><Relationship Id="rId571" Type="http://schemas.openxmlformats.org/officeDocument/2006/relationships/customXml" Target="../ink/ink1489.xml"/><Relationship Id="rId627" Type="http://schemas.openxmlformats.org/officeDocument/2006/relationships/customXml" Target="../ink/ink1517.xml"/><Relationship Id="rId669" Type="http://schemas.openxmlformats.org/officeDocument/2006/relationships/customXml" Target="../ink/ink1538.xml"/><Relationship Id="rId834" Type="http://schemas.openxmlformats.org/officeDocument/2006/relationships/image" Target="../media/image1613.png"/><Relationship Id="rId876" Type="http://schemas.openxmlformats.org/officeDocument/2006/relationships/image" Target="../media/image1634.png"/><Relationship Id="rId19" Type="http://schemas.openxmlformats.org/officeDocument/2006/relationships/customXml" Target="../ink/ink1213.xml"/><Relationship Id="rId224" Type="http://schemas.openxmlformats.org/officeDocument/2006/relationships/image" Target="../media/image1308.png"/><Relationship Id="rId266" Type="http://schemas.openxmlformats.org/officeDocument/2006/relationships/image" Target="../media/image1329.png"/><Relationship Id="rId431" Type="http://schemas.openxmlformats.org/officeDocument/2006/relationships/customXml" Target="../ink/ink1419.xml"/><Relationship Id="rId473" Type="http://schemas.openxmlformats.org/officeDocument/2006/relationships/customXml" Target="../ink/ink1440.xml"/><Relationship Id="rId529" Type="http://schemas.openxmlformats.org/officeDocument/2006/relationships/customXml" Target="../ink/ink1468.xml"/><Relationship Id="rId680" Type="http://schemas.openxmlformats.org/officeDocument/2006/relationships/image" Target="../media/image1536.png"/><Relationship Id="rId736" Type="http://schemas.openxmlformats.org/officeDocument/2006/relationships/image" Target="../media/image1564.png"/><Relationship Id="rId901" Type="http://schemas.openxmlformats.org/officeDocument/2006/relationships/customXml" Target="../ink/ink1654.xml"/><Relationship Id="rId30" Type="http://schemas.openxmlformats.org/officeDocument/2006/relationships/image" Target="../media/image1211.png"/><Relationship Id="rId126" Type="http://schemas.openxmlformats.org/officeDocument/2006/relationships/image" Target="../media/image1259.png"/><Relationship Id="rId168" Type="http://schemas.openxmlformats.org/officeDocument/2006/relationships/image" Target="../media/image1280.png"/><Relationship Id="rId333" Type="http://schemas.openxmlformats.org/officeDocument/2006/relationships/customXml" Target="../ink/ink1370.xml"/><Relationship Id="rId540" Type="http://schemas.openxmlformats.org/officeDocument/2006/relationships/image" Target="../media/image1466.png"/><Relationship Id="rId778" Type="http://schemas.openxmlformats.org/officeDocument/2006/relationships/image" Target="../media/image1585.png"/><Relationship Id="rId72" Type="http://schemas.openxmlformats.org/officeDocument/2006/relationships/image" Target="../media/image1232.png"/><Relationship Id="rId375" Type="http://schemas.openxmlformats.org/officeDocument/2006/relationships/customXml" Target="../ink/ink1391.xml"/><Relationship Id="rId582" Type="http://schemas.openxmlformats.org/officeDocument/2006/relationships/image" Target="../media/image1487.png"/><Relationship Id="rId638" Type="http://schemas.openxmlformats.org/officeDocument/2006/relationships/image" Target="../media/image1515.png"/><Relationship Id="rId803" Type="http://schemas.openxmlformats.org/officeDocument/2006/relationships/customXml" Target="../ink/ink1605.xml"/><Relationship Id="rId845" Type="http://schemas.openxmlformats.org/officeDocument/2006/relationships/customXml" Target="../ink/ink1626.xml"/><Relationship Id="rId3" Type="http://schemas.openxmlformats.org/officeDocument/2006/relationships/customXml" Target="../ink/ink1205.xml"/><Relationship Id="rId235" Type="http://schemas.openxmlformats.org/officeDocument/2006/relationships/customXml" Target="../ink/ink1321.xml"/><Relationship Id="rId277" Type="http://schemas.openxmlformats.org/officeDocument/2006/relationships/customXml" Target="../ink/ink1342.xml"/><Relationship Id="rId400" Type="http://schemas.openxmlformats.org/officeDocument/2006/relationships/image" Target="../media/image1396.png"/><Relationship Id="rId442" Type="http://schemas.openxmlformats.org/officeDocument/2006/relationships/image" Target="../media/image1417.png"/><Relationship Id="rId484" Type="http://schemas.openxmlformats.org/officeDocument/2006/relationships/image" Target="../media/image1438.png"/><Relationship Id="rId705" Type="http://schemas.openxmlformats.org/officeDocument/2006/relationships/customXml" Target="../ink/ink1556.xml"/><Relationship Id="rId887" Type="http://schemas.openxmlformats.org/officeDocument/2006/relationships/customXml" Target="../ink/ink1647.xml"/><Relationship Id="rId137" Type="http://schemas.openxmlformats.org/officeDocument/2006/relationships/customXml" Target="../ink/ink1272.xml"/><Relationship Id="rId302" Type="http://schemas.openxmlformats.org/officeDocument/2006/relationships/image" Target="../media/image1347.png"/><Relationship Id="rId344" Type="http://schemas.openxmlformats.org/officeDocument/2006/relationships/image" Target="../media/image1368.png"/><Relationship Id="rId691" Type="http://schemas.openxmlformats.org/officeDocument/2006/relationships/customXml" Target="../ink/ink1549.xml"/><Relationship Id="rId747" Type="http://schemas.openxmlformats.org/officeDocument/2006/relationships/customXml" Target="../ink/ink1577.xml"/><Relationship Id="rId789" Type="http://schemas.openxmlformats.org/officeDocument/2006/relationships/customXml" Target="../ink/ink1598.xml"/><Relationship Id="rId912" Type="http://schemas.openxmlformats.org/officeDocument/2006/relationships/image" Target="../media/image1652.png"/><Relationship Id="rId41" Type="http://schemas.openxmlformats.org/officeDocument/2006/relationships/customXml" Target="../ink/ink1224.xml"/><Relationship Id="rId83" Type="http://schemas.openxmlformats.org/officeDocument/2006/relationships/customXml" Target="../ink/ink1245.xml"/><Relationship Id="rId179" Type="http://schemas.openxmlformats.org/officeDocument/2006/relationships/customXml" Target="../ink/ink1293.xml"/><Relationship Id="rId386" Type="http://schemas.openxmlformats.org/officeDocument/2006/relationships/image" Target="../media/image1389.png"/><Relationship Id="rId551" Type="http://schemas.openxmlformats.org/officeDocument/2006/relationships/customXml" Target="../ink/ink1479.xml"/><Relationship Id="rId593" Type="http://schemas.openxmlformats.org/officeDocument/2006/relationships/customXml" Target="../ink/ink1500.xml"/><Relationship Id="rId607" Type="http://schemas.openxmlformats.org/officeDocument/2006/relationships/customXml" Target="../ink/ink1507.xml"/><Relationship Id="rId649" Type="http://schemas.openxmlformats.org/officeDocument/2006/relationships/customXml" Target="../ink/ink1528.xml"/><Relationship Id="rId814" Type="http://schemas.openxmlformats.org/officeDocument/2006/relationships/image" Target="../media/image1603.png"/><Relationship Id="rId856" Type="http://schemas.openxmlformats.org/officeDocument/2006/relationships/image" Target="../media/image1624.png"/><Relationship Id="rId190" Type="http://schemas.openxmlformats.org/officeDocument/2006/relationships/image" Target="../media/image1291.png"/><Relationship Id="rId204" Type="http://schemas.openxmlformats.org/officeDocument/2006/relationships/image" Target="../media/image1298.png"/><Relationship Id="rId246" Type="http://schemas.openxmlformats.org/officeDocument/2006/relationships/image" Target="../media/image1319.png"/><Relationship Id="rId288" Type="http://schemas.openxmlformats.org/officeDocument/2006/relationships/image" Target="../media/image1340.png"/><Relationship Id="rId411" Type="http://schemas.openxmlformats.org/officeDocument/2006/relationships/customXml" Target="../ink/ink1409.xml"/><Relationship Id="rId453" Type="http://schemas.openxmlformats.org/officeDocument/2006/relationships/customXml" Target="../ink/ink1430.xml"/><Relationship Id="rId509" Type="http://schemas.openxmlformats.org/officeDocument/2006/relationships/customXml" Target="../ink/ink1458.xml"/><Relationship Id="rId660" Type="http://schemas.openxmlformats.org/officeDocument/2006/relationships/image" Target="../media/image1526.png"/><Relationship Id="rId898" Type="http://schemas.openxmlformats.org/officeDocument/2006/relationships/image" Target="../media/image1645.png"/><Relationship Id="rId106" Type="http://schemas.openxmlformats.org/officeDocument/2006/relationships/image" Target="../media/image1249.png"/><Relationship Id="rId313" Type="http://schemas.openxmlformats.org/officeDocument/2006/relationships/customXml" Target="../ink/ink1360.xml"/><Relationship Id="rId495" Type="http://schemas.openxmlformats.org/officeDocument/2006/relationships/customXml" Target="../ink/ink1451.xml"/><Relationship Id="rId716" Type="http://schemas.openxmlformats.org/officeDocument/2006/relationships/image" Target="../media/image1554.png"/><Relationship Id="rId758" Type="http://schemas.openxmlformats.org/officeDocument/2006/relationships/image" Target="../media/image1575.png"/><Relationship Id="rId10" Type="http://schemas.openxmlformats.org/officeDocument/2006/relationships/image" Target="../media/image1201.png"/><Relationship Id="rId52" Type="http://schemas.openxmlformats.org/officeDocument/2006/relationships/image" Target="../media/image1222.png"/><Relationship Id="rId94" Type="http://schemas.openxmlformats.org/officeDocument/2006/relationships/image" Target="../media/image1243.png"/><Relationship Id="rId148" Type="http://schemas.openxmlformats.org/officeDocument/2006/relationships/image" Target="../media/image1270.png"/><Relationship Id="rId355" Type="http://schemas.openxmlformats.org/officeDocument/2006/relationships/customXml" Target="../ink/ink1381.xml"/><Relationship Id="rId397" Type="http://schemas.openxmlformats.org/officeDocument/2006/relationships/customXml" Target="../ink/ink1402.xml"/><Relationship Id="rId520" Type="http://schemas.openxmlformats.org/officeDocument/2006/relationships/image" Target="../media/image1456.png"/><Relationship Id="rId562" Type="http://schemas.openxmlformats.org/officeDocument/2006/relationships/image" Target="../media/image1477.png"/><Relationship Id="rId618" Type="http://schemas.openxmlformats.org/officeDocument/2006/relationships/image" Target="../media/image1505.png"/><Relationship Id="rId825" Type="http://schemas.openxmlformats.org/officeDocument/2006/relationships/customXml" Target="../ink/ink1616.xml"/><Relationship Id="rId215" Type="http://schemas.openxmlformats.org/officeDocument/2006/relationships/customXml" Target="../ink/ink1311.xml"/><Relationship Id="rId257" Type="http://schemas.openxmlformats.org/officeDocument/2006/relationships/customXml" Target="../ink/ink1332.xml"/><Relationship Id="rId422" Type="http://schemas.openxmlformats.org/officeDocument/2006/relationships/image" Target="../media/image1407.png"/><Relationship Id="rId464" Type="http://schemas.openxmlformats.org/officeDocument/2006/relationships/image" Target="../media/image1428.png"/><Relationship Id="rId867" Type="http://schemas.openxmlformats.org/officeDocument/2006/relationships/customXml" Target="../ink/ink1637.xml"/><Relationship Id="rId299" Type="http://schemas.openxmlformats.org/officeDocument/2006/relationships/customXml" Target="../ink/ink1353.xml"/><Relationship Id="rId727" Type="http://schemas.openxmlformats.org/officeDocument/2006/relationships/customXml" Target="../ink/ink1567.xml"/><Relationship Id="rId63" Type="http://schemas.openxmlformats.org/officeDocument/2006/relationships/customXml" Target="../ink/ink1235.xml"/><Relationship Id="rId159" Type="http://schemas.openxmlformats.org/officeDocument/2006/relationships/customXml" Target="../ink/ink1283.xml"/><Relationship Id="rId366" Type="http://schemas.openxmlformats.org/officeDocument/2006/relationships/image" Target="../media/image1379.png"/><Relationship Id="rId573" Type="http://schemas.openxmlformats.org/officeDocument/2006/relationships/customXml" Target="../ink/ink1490.xml"/><Relationship Id="rId780" Type="http://schemas.openxmlformats.org/officeDocument/2006/relationships/image" Target="../media/image1586.png"/><Relationship Id="rId226" Type="http://schemas.openxmlformats.org/officeDocument/2006/relationships/image" Target="../media/image1309.png"/><Relationship Id="rId433" Type="http://schemas.openxmlformats.org/officeDocument/2006/relationships/customXml" Target="../ink/ink1420.xml"/><Relationship Id="rId878" Type="http://schemas.openxmlformats.org/officeDocument/2006/relationships/image" Target="../media/image1635.png"/><Relationship Id="rId640" Type="http://schemas.openxmlformats.org/officeDocument/2006/relationships/image" Target="../media/image1516.png"/><Relationship Id="rId738" Type="http://schemas.openxmlformats.org/officeDocument/2006/relationships/image" Target="../media/image1565.png"/><Relationship Id="rId74" Type="http://schemas.openxmlformats.org/officeDocument/2006/relationships/image" Target="../media/image1233.png"/><Relationship Id="rId377" Type="http://schemas.openxmlformats.org/officeDocument/2006/relationships/customXml" Target="../ink/ink1392.xml"/><Relationship Id="rId500" Type="http://schemas.openxmlformats.org/officeDocument/2006/relationships/image" Target="../media/image1446.png"/><Relationship Id="rId584" Type="http://schemas.openxmlformats.org/officeDocument/2006/relationships/image" Target="../media/image1488.png"/><Relationship Id="rId805" Type="http://schemas.openxmlformats.org/officeDocument/2006/relationships/customXml" Target="../ink/ink1606.xml"/><Relationship Id="rId5" Type="http://schemas.openxmlformats.org/officeDocument/2006/relationships/customXml" Target="../ink/ink1206.xml"/><Relationship Id="rId237" Type="http://schemas.openxmlformats.org/officeDocument/2006/relationships/customXml" Target="../ink/ink1322.xml"/><Relationship Id="rId791" Type="http://schemas.openxmlformats.org/officeDocument/2006/relationships/customXml" Target="../ink/ink1599.xml"/><Relationship Id="rId889" Type="http://schemas.openxmlformats.org/officeDocument/2006/relationships/customXml" Target="../ink/ink1648.xml"/><Relationship Id="rId444" Type="http://schemas.openxmlformats.org/officeDocument/2006/relationships/image" Target="../media/image1418.png"/><Relationship Id="rId651" Type="http://schemas.openxmlformats.org/officeDocument/2006/relationships/customXml" Target="../ink/ink1529.xml"/><Relationship Id="rId749" Type="http://schemas.openxmlformats.org/officeDocument/2006/relationships/customXml" Target="../ink/ink1578.xml"/><Relationship Id="rId290" Type="http://schemas.openxmlformats.org/officeDocument/2006/relationships/image" Target="../media/image1341.png"/><Relationship Id="rId304" Type="http://schemas.openxmlformats.org/officeDocument/2006/relationships/image" Target="../media/image1348.png"/><Relationship Id="rId388" Type="http://schemas.openxmlformats.org/officeDocument/2006/relationships/image" Target="../media/image1390.png"/><Relationship Id="rId511" Type="http://schemas.openxmlformats.org/officeDocument/2006/relationships/customXml" Target="../ink/ink1459.xml"/><Relationship Id="rId609" Type="http://schemas.openxmlformats.org/officeDocument/2006/relationships/customXml" Target="../ink/ink1508.xml"/><Relationship Id="rId85" Type="http://schemas.openxmlformats.org/officeDocument/2006/relationships/customXml" Target="../ink/ink1246.xml"/><Relationship Id="rId150" Type="http://schemas.openxmlformats.org/officeDocument/2006/relationships/image" Target="../media/image1271.png"/><Relationship Id="rId595" Type="http://schemas.openxmlformats.org/officeDocument/2006/relationships/customXml" Target="../ink/ink1501.xml"/><Relationship Id="rId816" Type="http://schemas.openxmlformats.org/officeDocument/2006/relationships/image" Target="../media/image1604.png"/><Relationship Id="rId248" Type="http://schemas.openxmlformats.org/officeDocument/2006/relationships/image" Target="../media/image1320.png"/><Relationship Id="rId455" Type="http://schemas.openxmlformats.org/officeDocument/2006/relationships/customXml" Target="../ink/ink1431.xml"/><Relationship Id="rId662" Type="http://schemas.openxmlformats.org/officeDocument/2006/relationships/image" Target="../media/image1527.png"/><Relationship Id="rId12" Type="http://schemas.openxmlformats.org/officeDocument/2006/relationships/image" Target="../media/image1202.png"/><Relationship Id="rId108" Type="http://schemas.openxmlformats.org/officeDocument/2006/relationships/image" Target="../media/image1250.png"/><Relationship Id="rId315" Type="http://schemas.openxmlformats.org/officeDocument/2006/relationships/customXml" Target="../ink/ink1361.xml"/><Relationship Id="rId522" Type="http://schemas.openxmlformats.org/officeDocument/2006/relationships/image" Target="../media/image1457.png"/><Relationship Id="rId96" Type="http://schemas.openxmlformats.org/officeDocument/2006/relationships/image" Target="../media/image1244.png"/><Relationship Id="rId161" Type="http://schemas.openxmlformats.org/officeDocument/2006/relationships/customXml" Target="../ink/ink1284.xml"/><Relationship Id="rId399" Type="http://schemas.openxmlformats.org/officeDocument/2006/relationships/customXml" Target="../ink/ink1403.xml"/><Relationship Id="rId827" Type="http://schemas.openxmlformats.org/officeDocument/2006/relationships/customXml" Target="../ink/ink1617.xml"/><Relationship Id="rId259" Type="http://schemas.openxmlformats.org/officeDocument/2006/relationships/customXml" Target="../ink/ink1333.xml"/><Relationship Id="rId466" Type="http://schemas.openxmlformats.org/officeDocument/2006/relationships/image" Target="../media/image1429.png"/><Relationship Id="rId673" Type="http://schemas.openxmlformats.org/officeDocument/2006/relationships/customXml" Target="../ink/ink1540.xml"/><Relationship Id="rId880" Type="http://schemas.openxmlformats.org/officeDocument/2006/relationships/image" Target="../media/image1636.png"/><Relationship Id="rId23" Type="http://schemas.openxmlformats.org/officeDocument/2006/relationships/customXml" Target="../ink/ink1215.xml"/><Relationship Id="rId119" Type="http://schemas.openxmlformats.org/officeDocument/2006/relationships/customXml" Target="../ink/ink1263.xml"/><Relationship Id="rId326" Type="http://schemas.openxmlformats.org/officeDocument/2006/relationships/image" Target="../media/image1359.png"/><Relationship Id="rId533" Type="http://schemas.openxmlformats.org/officeDocument/2006/relationships/customXml" Target="../ink/ink1470.xml"/><Relationship Id="rId740" Type="http://schemas.openxmlformats.org/officeDocument/2006/relationships/image" Target="../media/image1566.png"/><Relationship Id="rId838" Type="http://schemas.openxmlformats.org/officeDocument/2006/relationships/image" Target="../media/image1615.png"/><Relationship Id="rId172" Type="http://schemas.openxmlformats.org/officeDocument/2006/relationships/image" Target="../media/image1282.png"/><Relationship Id="rId477" Type="http://schemas.openxmlformats.org/officeDocument/2006/relationships/customXml" Target="../ink/ink1442.xml"/><Relationship Id="rId600" Type="http://schemas.openxmlformats.org/officeDocument/2006/relationships/image" Target="../media/image1496.png"/><Relationship Id="rId684" Type="http://schemas.openxmlformats.org/officeDocument/2006/relationships/image" Target="../media/image1538.png"/><Relationship Id="rId337" Type="http://schemas.openxmlformats.org/officeDocument/2006/relationships/customXml" Target="../ink/ink1372.xml"/><Relationship Id="rId891" Type="http://schemas.openxmlformats.org/officeDocument/2006/relationships/customXml" Target="../ink/ink1649.xml"/><Relationship Id="rId905" Type="http://schemas.openxmlformats.org/officeDocument/2006/relationships/customXml" Target="../ink/ink1656.xml"/><Relationship Id="rId34" Type="http://schemas.openxmlformats.org/officeDocument/2006/relationships/image" Target="../media/image1213.png"/><Relationship Id="rId544" Type="http://schemas.openxmlformats.org/officeDocument/2006/relationships/image" Target="../media/image1468.png"/><Relationship Id="rId751" Type="http://schemas.openxmlformats.org/officeDocument/2006/relationships/customXml" Target="../ink/ink1579.xml"/><Relationship Id="rId849" Type="http://schemas.openxmlformats.org/officeDocument/2006/relationships/customXml" Target="../ink/ink1628.xml"/><Relationship Id="rId183" Type="http://schemas.openxmlformats.org/officeDocument/2006/relationships/customXml" Target="../ink/ink1295.xml"/><Relationship Id="rId390" Type="http://schemas.openxmlformats.org/officeDocument/2006/relationships/image" Target="../media/image1391.png"/><Relationship Id="rId404" Type="http://schemas.openxmlformats.org/officeDocument/2006/relationships/image" Target="../media/image1398.png"/><Relationship Id="rId611" Type="http://schemas.openxmlformats.org/officeDocument/2006/relationships/customXml" Target="../ink/ink1509.xml"/><Relationship Id="rId250" Type="http://schemas.openxmlformats.org/officeDocument/2006/relationships/image" Target="../media/image1321.png"/><Relationship Id="rId488" Type="http://schemas.openxmlformats.org/officeDocument/2006/relationships/image" Target="../media/image1440.png"/><Relationship Id="rId695" Type="http://schemas.openxmlformats.org/officeDocument/2006/relationships/customXml" Target="../ink/ink1551.xml"/><Relationship Id="rId709" Type="http://schemas.openxmlformats.org/officeDocument/2006/relationships/customXml" Target="../ink/ink1558.xml"/><Relationship Id="rId916" Type="http://schemas.openxmlformats.org/officeDocument/2006/relationships/image" Target="../media/image1654.png"/><Relationship Id="rId45" Type="http://schemas.openxmlformats.org/officeDocument/2006/relationships/customXml" Target="../ink/ink1226.xml"/><Relationship Id="rId110" Type="http://schemas.openxmlformats.org/officeDocument/2006/relationships/image" Target="../media/image1251.png"/><Relationship Id="rId348" Type="http://schemas.openxmlformats.org/officeDocument/2006/relationships/image" Target="../media/image1370.png"/><Relationship Id="rId555" Type="http://schemas.openxmlformats.org/officeDocument/2006/relationships/customXml" Target="../ink/ink1481.xml"/><Relationship Id="rId762" Type="http://schemas.openxmlformats.org/officeDocument/2006/relationships/image" Target="../media/image1577.png"/><Relationship Id="rId194" Type="http://schemas.openxmlformats.org/officeDocument/2006/relationships/image" Target="../media/image1293.png"/><Relationship Id="rId208" Type="http://schemas.openxmlformats.org/officeDocument/2006/relationships/image" Target="../media/image1300.png"/><Relationship Id="rId415" Type="http://schemas.openxmlformats.org/officeDocument/2006/relationships/customXml" Target="../ink/ink1411.xml"/><Relationship Id="rId622" Type="http://schemas.openxmlformats.org/officeDocument/2006/relationships/image" Target="../media/image1507.png"/><Relationship Id="rId261" Type="http://schemas.openxmlformats.org/officeDocument/2006/relationships/customXml" Target="../ink/ink1334.xml"/><Relationship Id="rId499" Type="http://schemas.openxmlformats.org/officeDocument/2006/relationships/customXml" Target="../ink/ink1453.xml"/><Relationship Id="rId56" Type="http://schemas.openxmlformats.org/officeDocument/2006/relationships/image" Target="../media/image1224.png"/><Relationship Id="rId359" Type="http://schemas.openxmlformats.org/officeDocument/2006/relationships/customXml" Target="../ink/ink1383.xml"/><Relationship Id="rId566" Type="http://schemas.openxmlformats.org/officeDocument/2006/relationships/image" Target="../media/image1479.png"/><Relationship Id="rId773" Type="http://schemas.openxmlformats.org/officeDocument/2006/relationships/customXml" Target="../ink/ink1590.xml"/><Relationship Id="rId121" Type="http://schemas.openxmlformats.org/officeDocument/2006/relationships/customXml" Target="../ink/ink1264.xml"/><Relationship Id="rId219" Type="http://schemas.openxmlformats.org/officeDocument/2006/relationships/customXml" Target="../ink/ink1313.xml"/><Relationship Id="rId426" Type="http://schemas.openxmlformats.org/officeDocument/2006/relationships/image" Target="../media/image1409.png"/><Relationship Id="rId633" Type="http://schemas.openxmlformats.org/officeDocument/2006/relationships/customXml" Target="../ink/ink1520.xml"/><Relationship Id="rId840" Type="http://schemas.openxmlformats.org/officeDocument/2006/relationships/image" Target="../media/image1616.png"/><Relationship Id="rId67" Type="http://schemas.openxmlformats.org/officeDocument/2006/relationships/customXml" Target="../ink/ink1237.xml"/><Relationship Id="rId272" Type="http://schemas.openxmlformats.org/officeDocument/2006/relationships/image" Target="../media/image1332.png"/><Relationship Id="rId577" Type="http://schemas.openxmlformats.org/officeDocument/2006/relationships/customXml" Target="../ink/ink1492.xml"/><Relationship Id="rId700" Type="http://schemas.openxmlformats.org/officeDocument/2006/relationships/image" Target="../media/image1546.png"/><Relationship Id="rId132" Type="http://schemas.openxmlformats.org/officeDocument/2006/relationships/image" Target="../media/image1262.png"/><Relationship Id="rId784" Type="http://schemas.openxmlformats.org/officeDocument/2006/relationships/image" Target="../media/image1588.png"/><Relationship Id="rId437" Type="http://schemas.openxmlformats.org/officeDocument/2006/relationships/customXml" Target="../ink/ink1422.xml"/><Relationship Id="rId644" Type="http://schemas.openxmlformats.org/officeDocument/2006/relationships/image" Target="../media/image1518.png"/><Relationship Id="rId851" Type="http://schemas.openxmlformats.org/officeDocument/2006/relationships/customXml" Target="../ink/ink1629.xml"/><Relationship Id="rId283" Type="http://schemas.openxmlformats.org/officeDocument/2006/relationships/customXml" Target="../ink/ink1345.xml"/><Relationship Id="rId490" Type="http://schemas.openxmlformats.org/officeDocument/2006/relationships/image" Target="../media/image1441.png"/><Relationship Id="rId504" Type="http://schemas.openxmlformats.org/officeDocument/2006/relationships/image" Target="../media/image1448.png"/><Relationship Id="rId711" Type="http://schemas.openxmlformats.org/officeDocument/2006/relationships/customXml" Target="../ink/ink1559.xml"/><Relationship Id="rId78" Type="http://schemas.openxmlformats.org/officeDocument/2006/relationships/image" Target="../media/image1235.png"/><Relationship Id="rId143" Type="http://schemas.openxmlformats.org/officeDocument/2006/relationships/customXml" Target="../ink/ink1275.xml"/><Relationship Id="rId350" Type="http://schemas.openxmlformats.org/officeDocument/2006/relationships/image" Target="../media/image1371.png"/><Relationship Id="rId588" Type="http://schemas.openxmlformats.org/officeDocument/2006/relationships/image" Target="../media/image1490.png"/><Relationship Id="rId795" Type="http://schemas.openxmlformats.org/officeDocument/2006/relationships/customXml" Target="../ink/ink1601.xml"/><Relationship Id="rId809" Type="http://schemas.openxmlformats.org/officeDocument/2006/relationships/customXml" Target="../ink/ink1608.xml"/><Relationship Id="rId9" Type="http://schemas.openxmlformats.org/officeDocument/2006/relationships/customXml" Target="../ink/ink1208.xml"/><Relationship Id="rId210" Type="http://schemas.openxmlformats.org/officeDocument/2006/relationships/image" Target="../media/image1301.png"/><Relationship Id="rId448" Type="http://schemas.openxmlformats.org/officeDocument/2006/relationships/image" Target="../media/image1420.png"/><Relationship Id="rId655" Type="http://schemas.openxmlformats.org/officeDocument/2006/relationships/customXml" Target="../ink/ink1531.xml"/><Relationship Id="rId862" Type="http://schemas.openxmlformats.org/officeDocument/2006/relationships/image" Target="../media/image1627.png"/><Relationship Id="rId294" Type="http://schemas.openxmlformats.org/officeDocument/2006/relationships/image" Target="../media/image1343.png"/><Relationship Id="rId308" Type="http://schemas.openxmlformats.org/officeDocument/2006/relationships/image" Target="../media/image1350.png"/><Relationship Id="rId515" Type="http://schemas.openxmlformats.org/officeDocument/2006/relationships/customXml" Target="../ink/ink1461.xml"/><Relationship Id="rId722" Type="http://schemas.openxmlformats.org/officeDocument/2006/relationships/image" Target="../media/image1557.png"/><Relationship Id="rId89" Type="http://schemas.openxmlformats.org/officeDocument/2006/relationships/customXml" Target="../ink/ink1248.xml"/><Relationship Id="rId154" Type="http://schemas.openxmlformats.org/officeDocument/2006/relationships/image" Target="../media/image1273.png"/><Relationship Id="rId361" Type="http://schemas.openxmlformats.org/officeDocument/2006/relationships/customXml" Target="../ink/ink1384.xml"/><Relationship Id="rId599" Type="http://schemas.openxmlformats.org/officeDocument/2006/relationships/customXml" Target="../ink/ink1503.xml"/><Relationship Id="rId459" Type="http://schemas.openxmlformats.org/officeDocument/2006/relationships/customXml" Target="../ink/ink1433.xml"/><Relationship Id="rId666" Type="http://schemas.openxmlformats.org/officeDocument/2006/relationships/image" Target="../media/image1529.png"/><Relationship Id="rId873" Type="http://schemas.openxmlformats.org/officeDocument/2006/relationships/customXml" Target="../ink/ink1640.xml"/><Relationship Id="rId16" Type="http://schemas.openxmlformats.org/officeDocument/2006/relationships/image" Target="../media/image1204.png"/><Relationship Id="rId221" Type="http://schemas.openxmlformats.org/officeDocument/2006/relationships/customXml" Target="../ink/ink1314.xml"/><Relationship Id="rId319" Type="http://schemas.openxmlformats.org/officeDocument/2006/relationships/customXml" Target="../ink/ink1363.xml"/><Relationship Id="rId526" Type="http://schemas.openxmlformats.org/officeDocument/2006/relationships/image" Target="../media/image1459.png"/><Relationship Id="rId733" Type="http://schemas.openxmlformats.org/officeDocument/2006/relationships/customXml" Target="../ink/ink1570.xml"/><Relationship Id="rId165" Type="http://schemas.openxmlformats.org/officeDocument/2006/relationships/customXml" Target="../ink/ink1286.xml"/><Relationship Id="rId372" Type="http://schemas.openxmlformats.org/officeDocument/2006/relationships/image" Target="../media/image1382.png"/><Relationship Id="rId677" Type="http://schemas.openxmlformats.org/officeDocument/2006/relationships/customXml" Target="../ink/ink1542.xml"/><Relationship Id="rId800" Type="http://schemas.openxmlformats.org/officeDocument/2006/relationships/image" Target="../media/image1596.png"/><Relationship Id="rId232" Type="http://schemas.openxmlformats.org/officeDocument/2006/relationships/image" Target="../media/image1312.png"/><Relationship Id="rId884" Type="http://schemas.openxmlformats.org/officeDocument/2006/relationships/image" Target="../media/image1638.png"/><Relationship Id="rId27" Type="http://schemas.openxmlformats.org/officeDocument/2006/relationships/customXml" Target="../ink/ink1217.xml"/><Relationship Id="rId537" Type="http://schemas.openxmlformats.org/officeDocument/2006/relationships/customXml" Target="../ink/ink1472.xml"/><Relationship Id="rId744" Type="http://schemas.openxmlformats.org/officeDocument/2006/relationships/image" Target="../media/image1568.png"/><Relationship Id="rId80" Type="http://schemas.openxmlformats.org/officeDocument/2006/relationships/image" Target="../media/image1236.png"/><Relationship Id="rId176" Type="http://schemas.openxmlformats.org/officeDocument/2006/relationships/image" Target="../media/image1284.png"/><Relationship Id="rId383" Type="http://schemas.openxmlformats.org/officeDocument/2006/relationships/customXml" Target="../ink/ink1395.xml"/><Relationship Id="rId590" Type="http://schemas.openxmlformats.org/officeDocument/2006/relationships/image" Target="../media/image1491.png"/><Relationship Id="rId604" Type="http://schemas.openxmlformats.org/officeDocument/2006/relationships/image" Target="../media/image1498.png"/><Relationship Id="rId811" Type="http://schemas.openxmlformats.org/officeDocument/2006/relationships/customXml" Target="../ink/ink1609.xml"/><Relationship Id="rId243" Type="http://schemas.openxmlformats.org/officeDocument/2006/relationships/customXml" Target="../ink/ink1325.xml"/><Relationship Id="rId450" Type="http://schemas.openxmlformats.org/officeDocument/2006/relationships/image" Target="../media/image1421.png"/><Relationship Id="rId688" Type="http://schemas.openxmlformats.org/officeDocument/2006/relationships/image" Target="../media/image1540.png"/><Relationship Id="rId895" Type="http://schemas.openxmlformats.org/officeDocument/2006/relationships/customXml" Target="../ink/ink1651.xml"/><Relationship Id="rId909" Type="http://schemas.openxmlformats.org/officeDocument/2006/relationships/customXml" Target="../ink/ink1658.xml"/><Relationship Id="rId38" Type="http://schemas.openxmlformats.org/officeDocument/2006/relationships/image" Target="../media/image1215.png"/><Relationship Id="rId103" Type="http://schemas.openxmlformats.org/officeDocument/2006/relationships/customXml" Target="../ink/ink1255.xml"/><Relationship Id="rId310" Type="http://schemas.openxmlformats.org/officeDocument/2006/relationships/image" Target="../media/image1351.png"/><Relationship Id="rId548" Type="http://schemas.openxmlformats.org/officeDocument/2006/relationships/image" Target="../media/image1470.png"/><Relationship Id="rId755" Type="http://schemas.openxmlformats.org/officeDocument/2006/relationships/customXml" Target="../ink/ink1581.xml"/><Relationship Id="rId91" Type="http://schemas.openxmlformats.org/officeDocument/2006/relationships/customXml" Target="../ink/ink1249.xml"/><Relationship Id="rId187" Type="http://schemas.openxmlformats.org/officeDocument/2006/relationships/customXml" Target="../ink/ink1297.xml"/><Relationship Id="rId394" Type="http://schemas.openxmlformats.org/officeDocument/2006/relationships/image" Target="../media/image1393.png"/><Relationship Id="rId408" Type="http://schemas.openxmlformats.org/officeDocument/2006/relationships/image" Target="../media/image1400.png"/><Relationship Id="rId615" Type="http://schemas.openxmlformats.org/officeDocument/2006/relationships/customXml" Target="../ink/ink1511.xml"/><Relationship Id="rId822" Type="http://schemas.openxmlformats.org/officeDocument/2006/relationships/image" Target="../media/image1607.png"/><Relationship Id="rId254" Type="http://schemas.openxmlformats.org/officeDocument/2006/relationships/image" Target="../media/image1323.png"/><Relationship Id="rId699" Type="http://schemas.openxmlformats.org/officeDocument/2006/relationships/customXml" Target="../ink/ink1553.xml"/><Relationship Id="rId49" Type="http://schemas.openxmlformats.org/officeDocument/2006/relationships/customXml" Target="../ink/ink1228.xml"/><Relationship Id="rId114" Type="http://schemas.openxmlformats.org/officeDocument/2006/relationships/image" Target="../media/image1253.png"/><Relationship Id="rId461" Type="http://schemas.openxmlformats.org/officeDocument/2006/relationships/customXml" Target="../ink/ink1434.xml"/><Relationship Id="rId559" Type="http://schemas.openxmlformats.org/officeDocument/2006/relationships/customXml" Target="../ink/ink1483.xml"/><Relationship Id="rId766" Type="http://schemas.openxmlformats.org/officeDocument/2006/relationships/image" Target="../media/image1579.png"/><Relationship Id="rId198" Type="http://schemas.openxmlformats.org/officeDocument/2006/relationships/image" Target="../media/image1295.png"/><Relationship Id="rId321" Type="http://schemas.openxmlformats.org/officeDocument/2006/relationships/customXml" Target="../ink/ink1364.xml"/><Relationship Id="rId419" Type="http://schemas.openxmlformats.org/officeDocument/2006/relationships/customXml" Target="../ink/ink1413.xml"/><Relationship Id="rId626" Type="http://schemas.openxmlformats.org/officeDocument/2006/relationships/image" Target="../media/image1509.png"/><Relationship Id="rId833" Type="http://schemas.openxmlformats.org/officeDocument/2006/relationships/customXml" Target="../ink/ink1620.xml"/><Relationship Id="rId265" Type="http://schemas.openxmlformats.org/officeDocument/2006/relationships/customXml" Target="../ink/ink1336.xml"/><Relationship Id="rId472" Type="http://schemas.openxmlformats.org/officeDocument/2006/relationships/image" Target="../media/image1432.png"/><Relationship Id="rId900" Type="http://schemas.openxmlformats.org/officeDocument/2006/relationships/image" Target="../media/image1646.png"/><Relationship Id="rId125" Type="http://schemas.openxmlformats.org/officeDocument/2006/relationships/customXml" Target="../ink/ink1266.xml"/><Relationship Id="rId332" Type="http://schemas.openxmlformats.org/officeDocument/2006/relationships/image" Target="../media/image1362.png"/><Relationship Id="rId777" Type="http://schemas.openxmlformats.org/officeDocument/2006/relationships/customXml" Target="../ink/ink1592.xml"/><Relationship Id="rId637" Type="http://schemas.openxmlformats.org/officeDocument/2006/relationships/customXml" Target="../ink/ink1522.xml"/><Relationship Id="rId844" Type="http://schemas.openxmlformats.org/officeDocument/2006/relationships/image" Target="../media/image1618.png"/><Relationship Id="rId276" Type="http://schemas.openxmlformats.org/officeDocument/2006/relationships/image" Target="../media/image1334.png"/><Relationship Id="rId483" Type="http://schemas.openxmlformats.org/officeDocument/2006/relationships/customXml" Target="../ink/ink1445.xml"/><Relationship Id="rId690" Type="http://schemas.openxmlformats.org/officeDocument/2006/relationships/image" Target="../media/image1541.png"/><Relationship Id="rId704" Type="http://schemas.openxmlformats.org/officeDocument/2006/relationships/image" Target="../media/image1548.png"/><Relationship Id="rId911" Type="http://schemas.openxmlformats.org/officeDocument/2006/relationships/customXml" Target="../ink/ink1659.xml"/><Relationship Id="rId40" Type="http://schemas.openxmlformats.org/officeDocument/2006/relationships/image" Target="../media/image1216.png"/><Relationship Id="rId136" Type="http://schemas.openxmlformats.org/officeDocument/2006/relationships/image" Target="../media/image1264.png"/><Relationship Id="rId343" Type="http://schemas.openxmlformats.org/officeDocument/2006/relationships/customXml" Target="../ink/ink1375.xml"/><Relationship Id="rId550" Type="http://schemas.openxmlformats.org/officeDocument/2006/relationships/image" Target="../media/image1471.png"/><Relationship Id="rId788" Type="http://schemas.openxmlformats.org/officeDocument/2006/relationships/image" Target="../media/image1590.png"/><Relationship Id="rId203" Type="http://schemas.openxmlformats.org/officeDocument/2006/relationships/customXml" Target="../ink/ink1305.xml"/><Relationship Id="rId648" Type="http://schemas.openxmlformats.org/officeDocument/2006/relationships/image" Target="../media/image1520.png"/><Relationship Id="rId855" Type="http://schemas.openxmlformats.org/officeDocument/2006/relationships/customXml" Target="../ink/ink1631.xml"/><Relationship Id="rId287" Type="http://schemas.openxmlformats.org/officeDocument/2006/relationships/customXml" Target="../ink/ink1347.xml"/><Relationship Id="rId410" Type="http://schemas.openxmlformats.org/officeDocument/2006/relationships/image" Target="../media/image1401.png"/><Relationship Id="rId494" Type="http://schemas.openxmlformats.org/officeDocument/2006/relationships/image" Target="../media/image1443.png"/><Relationship Id="rId508" Type="http://schemas.openxmlformats.org/officeDocument/2006/relationships/image" Target="../media/image1450.png"/><Relationship Id="rId715" Type="http://schemas.openxmlformats.org/officeDocument/2006/relationships/customXml" Target="../ink/ink1561.xml"/><Relationship Id="rId147" Type="http://schemas.openxmlformats.org/officeDocument/2006/relationships/customXml" Target="../ink/ink1277.xml"/><Relationship Id="rId354" Type="http://schemas.openxmlformats.org/officeDocument/2006/relationships/image" Target="../media/image1373.png"/><Relationship Id="rId799" Type="http://schemas.openxmlformats.org/officeDocument/2006/relationships/customXml" Target="../ink/ink1603.xml"/><Relationship Id="rId51" Type="http://schemas.openxmlformats.org/officeDocument/2006/relationships/customXml" Target="../ink/ink1229.xml"/><Relationship Id="rId561" Type="http://schemas.openxmlformats.org/officeDocument/2006/relationships/customXml" Target="../ink/ink1484.xml"/><Relationship Id="rId659" Type="http://schemas.openxmlformats.org/officeDocument/2006/relationships/customXml" Target="../ink/ink1533.xml"/><Relationship Id="rId866" Type="http://schemas.openxmlformats.org/officeDocument/2006/relationships/image" Target="../media/image1629.png"/><Relationship Id="rId214" Type="http://schemas.openxmlformats.org/officeDocument/2006/relationships/image" Target="../media/image1303.png"/><Relationship Id="rId298" Type="http://schemas.openxmlformats.org/officeDocument/2006/relationships/image" Target="../media/image1345.png"/><Relationship Id="rId421" Type="http://schemas.openxmlformats.org/officeDocument/2006/relationships/customXml" Target="../ink/ink1414.xml"/><Relationship Id="rId519" Type="http://schemas.openxmlformats.org/officeDocument/2006/relationships/customXml" Target="../ink/ink1463.xml"/><Relationship Id="rId158" Type="http://schemas.openxmlformats.org/officeDocument/2006/relationships/image" Target="../media/image1275.png"/><Relationship Id="rId726" Type="http://schemas.openxmlformats.org/officeDocument/2006/relationships/image" Target="../media/image1559.png"/><Relationship Id="rId62" Type="http://schemas.openxmlformats.org/officeDocument/2006/relationships/image" Target="../media/image1227.png"/><Relationship Id="rId365" Type="http://schemas.openxmlformats.org/officeDocument/2006/relationships/customXml" Target="../ink/ink1386.xml"/><Relationship Id="rId572" Type="http://schemas.openxmlformats.org/officeDocument/2006/relationships/image" Target="../media/image1482.png"/><Relationship Id="rId225" Type="http://schemas.openxmlformats.org/officeDocument/2006/relationships/customXml" Target="../ink/ink1316.xml"/><Relationship Id="rId432" Type="http://schemas.openxmlformats.org/officeDocument/2006/relationships/image" Target="../media/image1412.png"/><Relationship Id="rId877" Type="http://schemas.openxmlformats.org/officeDocument/2006/relationships/customXml" Target="../ink/ink1642.xml"/><Relationship Id="rId737" Type="http://schemas.openxmlformats.org/officeDocument/2006/relationships/customXml" Target="../ink/ink1572.xml"/><Relationship Id="rId73" Type="http://schemas.openxmlformats.org/officeDocument/2006/relationships/customXml" Target="../ink/ink1240.xml"/><Relationship Id="rId169" Type="http://schemas.openxmlformats.org/officeDocument/2006/relationships/customXml" Target="../ink/ink1288.xml"/><Relationship Id="rId376" Type="http://schemas.openxmlformats.org/officeDocument/2006/relationships/image" Target="../media/image1384.png"/><Relationship Id="rId583" Type="http://schemas.openxmlformats.org/officeDocument/2006/relationships/customXml" Target="../ink/ink1495.xml"/><Relationship Id="rId790" Type="http://schemas.openxmlformats.org/officeDocument/2006/relationships/image" Target="../media/image1591.png"/><Relationship Id="rId804" Type="http://schemas.openxmlformats.org/officeDocument/2006/relationships/image" Target="../media/image1598.png"/><Relationship Id="rId4" Type="http://schemas.openxmlformats.org/officeDocument/2006/relationships/image" Target="../media/image1198.png"/><Relationship Id="rId236" Type="http://schemas.openxmlformats.org/officeDocument/2006/relationships/image" Target="../media/image1314.png"/><Relationship Id="rId443" Type="http://schemas.openxmlformats.org/officeDocument/2006/relationships/customXml" Target="../ink/ink1425.xml"/><Relationship Id="rId650" Type="http://schemas.openxmlformats.org/officeDocument/2006/relationships/image" Target="../media/image1521.png"/><Relationship Id="rId888" Type="http://schemas.openxmlformats.org/officeDocument/2006/relationships/image" Target="../media/image1640.png"/><Relationship Id="rId303" Type="http://schemas.openxmlformats.org/officeDocument/2006/relationships/customXml" Target="../ink/ink1355.xml"/><Relationship Id="rId748" Type="http://schemas.openxmlformats.org/officeDocument/2006/relationships/image" Target="../media/image1570.png"/><Relationship Id="rId84" Type="http://schemas.openxmlformats.org/officeDocument/2006/relationships/image" Target="../media/image1238.png"/><Relationship Id="rId387" Type="http://schemas.openxmlformats.org/officeDocument/2006/relationships/customXml" Target="../ink/ink1397.xml"/><Relationship Id="rId510" Type="http://schemas.openxmlformats.org/officeDocument/2006/relationships/image" Target="../media/image1451.png"/><Relationship Id="rId594" Type="http://schemas.openxmlformats.org/officeDocument/2006/relationships/image" Target="../media/image1493.png"/><Relationship Id="rId608" Type="http://schemas.openxmlformats.org/officeDocument/2006/relationships/image" Target="../media/image1500.png"/><Relationship Id="rId815" Type="http://schemas.openxmlformats.org/officeDocument/2006/relationships/customXml" Target="../ink/ink1611.xml"/><Relationship Id="rId247" Type="http://schemas.openxmlformats.org/officeDocument/2006/relationships/customXml" Target="../ink/ink1327.xml"/><Relationship Id="rId899" Type="http://schemas.openxmlformats.org/officeDocument/2006/relationships/customXml" Target="../ink/ink1653.xml"/><Relationship Id="rId107" Type="http://schemas.openxmlformats.org/officeDocument/2006/relationships/customXml" Target="../ink/ink1257.xml"/><Relationship Id="rId454" Type="http://schemas.openxmlformats.org/officeDocument/2006/relationships/image" Target="../media/image1423.png"/><Relationship Id="rId661" Type="http://schemas.openxmlformats.org/officeDocument/2006/relationships/customXml" Target="../ink/ink1534.xml"/><Relationship Id="rId759" Type="http://schemas.openxmlformats.org/officeDocument/2006/relationships/customXml" Target="../ink/ink1583.xml"/><Relationship Id="rId11" Type="http://schemas.openxmlformats.org/officeDocument/2006/relationships/customXml" Target="../ink/ink1209.xml"/><Relationship Id="rId314" Type="http://schemas.openxmlformats.org/officeDocument/2006/relationships/image" Target="../media/image1353.png"/><Relationship Id="rId398" Type="http://schemas.openxmlformats.org/officeDocument/2006/relationships/image" Target="../media/image1395.png"/><Relationship Id="rId521" Type="http://schemas.openxmlformats.org/officeDocument/2006/relationships/customXml" Target="../ink/ink1464.xml"/><Relationship Id="rId619" Type="http://schemas.openxmlformats.org/officeDocument/2006/relationships/customXml" Target="../ink/ink1513.xml"/><Relationship Id="rId95" Type="http://schemas.openxmlformats.org/officeDocument/2006/relationships/customXml" Target="../ink/ink1251.xml"/><Relationship Id="rId160" Type="http://schemas.openxmlformats.org/officeDocument/2006/relationships/image" Target="../media/image1276.png"/><Relationship Id="rId826" Type="http://schemas.openxmlformats.org/officeDocument/2006/relationships/image" Target="../media/image1609.png"/><Relationship Id="rId258" Type="http://schemas.openxmlformats.org/officeDocument/2006/relationships/image" Target="../media/image1325.png"/><Relationship Id="rId465" Type="http://schemas.openxmlformats.org/officeDocument/2006/relationships/customXml" Target="../ink/ink1436.xml"/><Relationship Id="rId672" Type="http://schemas.openxmlformats.org/officeDocument/2006/relationships/image" Target="../media/image1532.png"/><Relationship Id="rId22" Type="http://schemas.openxmlformats.org/officeDocument/2006/relationships/image" Target="../media/image1207.png"/><Relationship Id="rId118" Type="http://schemas.openxmlformats.org/officeDocument/2006/relationships/image" Target="../media/image1255.png"/><Relationship Id="rId325" Type="http://schemas.openxmlformats.org/officeDocument/2006/relationships/customXml" Target="../ink/ink1366.xml"/><Relationship Id="rId532" Type="http://schemas.openxmlformats.org/officeDocument/2006/relationships/image" Target="../media/image1462.png"/><Relationship Id="rId171" Type="http://schemas.openxmlformats.org/officeDocument/2006/relationships/customXml" Target="../ink/ink1289.xml"/><Relationship Id="rId837" Type="http://schemas.openxmlformats.org/officeDocument/2006/relationships/customXml" Target="../ink/ink1622.xml"/><Relationship Id="rId269" Type="http://schemas.openxmlformats.org/officeDocument/2006/relationships/customXml" Target="../ink/ink1338.xml"/><Relationship Id="rId476" Type="http://schemas.openxmlformats.org/officeDocument/2006/relationships/image" Target="../media/image1434.png"/><Relationship Id="rId683" Type="http://schemas.openxmlformats.org/officeDocument/2006/relationships/customXml" Target="../ink/ink1545.xml"/><Relationship Id="rId890" Type="http://schemas.openxmlformats.org/officeDocument/2006/relationships/image" Target="../media/image1641.png"/><Relationship Id="rId904" Type="http://schemas.openxmlformats.org/officeDocument/2006/relationships/image" Target="../media/image1648.png"/><Relationship Id="rId33" Type="http://schemas.openxmlformats.org/officeDocument/2006/relationships/customXml" Target="../ink/ink1220.xml"/><Relationship Id="rId129" Type="http://schemas.openxmlformats.org/officeDocument/2006/relationships/customXml" Target="../ink/ink1268.xml"/><Relationship Id="rId336" Type="http://schemas.openxmlformats.org/officeDocument/2006/relationships/image" Target="../media/image1364.png"/><Relationship Id="rId543" Type="http://schemas.openxmlformats.org/officeDocument/2006/relationships/customXml" Target="../ink/ink1475.xml"/><Relationship Id="rId182" Type="http://schemas.openxmlformats.org/officeDocument/2006/relationships/image" Target="../media/image1287.png"/><Relationship Id="rId403" Type="http://schemas.openxmlformats.org/officeDocument/2006/relationships/customXml" Target="../ink/ink1405.xml"/><Relationship Id="rId750" Type="http://schemas.openxmlformats.org/officeDocument/2006/relationships/image" Target="../media/image1571.png"/><Relationship Id="rId848" Type="http://schemas.openxmlformats.org/officeDocument/2006/relationships/image" Target="../media/image1620.png"/><Relationship Id="rId487" Type="http://schemas.openxmlformats.org/officeDocument/2006/relationships/customXml" Target="../ink/ink1447.xml"/><Relationship Id="rId610" Type="http://schemas.openxmlformats.org/officeDocument/2006/relationships/image" Target="../media/image1501.png"/><Relationship Id="rId694" Type="http://schemas.openxmlformats.org/officeDocument/2006/relationships/image" Target="../media/image1543.png"/><Relationship Id="rId708" Type="http://schemas.openxmlformats.org/officeDocument/2006/relationships/image" Target="../media/image1550.png"/><Relationship Id="rId915" Type="http://schemas.openxmlformats.org/officeDocument/2006/relationships/customXml" Target="../ink/ink1661.xml"/><Relationship Id="rId347" Type="http://schemas.openxmlformats.org/officeDocument/2006/relationships/customXml" Target="../ink/ink1377.xml"/><Relationship Id="rId44" Type="http://schemas.openxmlformats.org/officeDocument/2006/relationships/image" Target="../media/image1218.png"/><Relationship Id="rId554" Type="http://schemas.openxmlformats.org/officeDocument/2006/relationships/image" Target="../media/image1473.png"/><Relationship Id="rId761" Type="http://schemas.openxmlformats.org/officeDocument/2006/relationships/customXml" Target="../ink/ink1584.xml"/><Relationship Id="rId859" Type="http://schemas.openxmlformats.org/officeDocument/2006/relationships/customXml" Target="../ink/ink1633.xml"/><Relationship Id="rId193" Type="http://schemas.openxmlformats.org/officeDocument/2006/relationships/customXml" Target="../ink/ink1300.xml"/><Relationship Id="rId207" Type="http://schemas.openxmlformats.org/officeDocument/2006/relationships/customXml" Target="../ink/ink1307.xml"/><Relationship Id="rId414" Type="http://schemas.openxmlformats.org/officeDocument/2006/relationships/image" Target="../media/image1403.png"/><Relationship Id="rId498" Type="http://schemas.openxmlformats.org/officeDocument/2006/relationships/image" Target="../media/image1445.png"/><Relationship Id="rId621" Type="http://schemas.openxmlformats.org/officeDocument/2006/relationships/customXml" Target="../ink/ink1514.xml"/><Relationship Id="rId260" Type="http://schemas.openxmlformats.org/officeDocument/2006/relationships/image" Target="../media/image1326.png"/><Relationship Id="rId719" Type="http://schemas.openxmlformats.org/officeDocument/2006/relationships/customXml" Target="../ink/ink1563.xml"/><Relationship Id="rId55" Type="http://schemas.openxmlformats.org/officeDocument/2006/relationships/customXml" Target="../ink/ink1231.xml"/><Relationship Id="rId120" Type="http://schemas.openxmlformats.org/officeDocument/2006/relationships/image" Target="../media/image1256.png"/><Relationship Id="rId358" Type="http://schemas.openxmlformats.org/officeDocument/2006/relationships/image" Target="../media/image1375.png"/><Relationship Id="rId565" Type="http://schemas.openxmlformats.org/officeDocument/2006/relationships/customXml" Target="../ink/ink1486.xml"/><Relationship Id="rId772" Type="http://schemas.openxmlformats.org/officeDocument/2006/relationships/image" Target="../media/image1582.png"/><Relationship Id="rId218" Type="http://schemas.openxmlformats.org/officeDocument/2006/relationships/image" Target="../media/image1305.png"/><Relationship Id="rId425" Type="http://schemas.openxmlformats.org/officeDocument/2006/relationships/customXml" Target="../ink/ink1416.xml"/><Relationship Id="rId632" Type="http://schemas.openxmlformats.org/officeDocument/2006/relationships/image" Target="../media/image1512.png"/><Relationship Id="rId271" Type="http://schemas.openxmlformats.org/officeDocument/2006/relationships/customXml" Target="../ink/ink1339.xml"/><Relationship Id="rId66" Type="http://schemas.openxmlformats.org/officeDocument/2006/relationships/image" Target="../media/image1229.png"/><Relationship Id="rId131" Type="http://schemas.openxmlformats.org/officeDocument/2006/relationships/customXml" Target="../ink/ink1269.xml"/><Relationship Id="rId369" Type="http://schemas.openxmlformats.org/officeDocument/2006/relationships/customXml" Target="../ink/ink1388.xml"/><Relationship Id="rId576" Type="http://schemas.openxmlformats.org/officeDocument/2006/relationships/image" Target="../media/image1484.png"/><Relationship Id="rId783" Type="http://schemas.openxmlformats.org/officeDocument/2006/relationships/customXml" Target="../ink/ink1595.xml"/><Relationship Id="rId229" Type="http://schemas.openxmlformats.org/officeDocument/2006/relationships/customXml" Target="../ink/ink1318.xml"/><Relationship Id="rId436" Type="http://schemas.openxmlformats.org/officeDocument/2006/relationships/image" Target="../media/image1414.png"/><Relationship Id="rId643" Type="http://schemas.openxmlformats.org/officeDocument/2006/relationships/customXml" Target="../ink/ink1525.xml"/><Relationship Id="rId850" Type="http://schemas.openxmlformats.org/officeDocument/2006/relationships/image" Target="../media/image1621.png"/><Relationship Id="rId77" Type="http://schemas.openxmlformats.org/officeDocument/2006/relationships/customXml" Target="../ink/ink1242.xml"/><Relationship Id="rId282" Type="http://schemas.openxmlformats.org/officeDocument/2006/relationships/image" Target="../media/image1337.png"/><Relationship Id="rId503" Type="http://schemas.openxmlformats.org/officeDocument/2006/relationships/customXml" Target="../ink/ink1455.xml"/><Relationship Id="rId587" Type="http://schemas.openxmlformats.org/officeDocument/2006/relationships/customXml" Target="../ink/ink1497.xml"/><Relationship Id="rId710" Type="http://schemas.openxmlformats.org/officeDocument/2006/relationships/image" Target="../media/image1551.png"/><Relationship Id="rId808" Type="http://schemas.openxmlformats.org/officeDocument/2006/relationships/image" Target="../media/image1600.png"/><Relationship Id="rId8" Type="http://schemas.openxmlformats.org/officeDocument/2006/relationships/image" Target="../media/image1200.png"/><Relationship Id="rId142" Type="http://schemas.openxmlformats.org/officeDocument/2006/relationships/image" Target="../media/image1267.png"/><Relationship Id="rId447" Type="http://schemas.openxmlformats.org/officeDocument/2006/relationships/customXml" Target="../ink/ink1427.xml"/><Relationship Id="rId794" Type="http://schemas.openxmlformats.org/officeDocument/2006/relationships/image" Target="../media/image1593.png"/><Relationship Id="rId654" Type="http://schemas.openxmlformats.org/officeDocument/2006/relationships/image" Target="../media/image1523.png"/><Relationship Id="rId861" Type="http://schemas.openxmlformats.org/officeDocument/2006/relationships/customXml" Target="../ink/ink1634.xml"/><Relationship Id="rId293" Type="http://schemas.openxmlformats.org/officeDocument/2006/relationships/customXml" Target="../ink/ink1350.xml"/><Relationship Id="rId307" Type="http://schemas.openxmlformats.org/officeDocument/2006/relationships/customXml" Target="../ink/ink1357.xml"/><Relationship Id="rId514" Type="http://schemas.openxmlformats.org/officeDocument/2006/relationships/image" Target="../media/image1453.png"/><Relationship Id="rId721" Type="http://schemas.openxmlformats.org/officeDocument/2006/relationships/customXml" Target="../ink/ink1564.xml"/><Relationship Id="rId88" Type="http://schemas.openxmlformats.org/officeDocument/2006/relationships/image" Target="../media/image1240.png"/><Relationship Id="rId153" Type="http://schemas.openxmlformats.org/officeDocument/2006/relationships/customXml" Target="../ink/ink1280.xml"/><Relationship Id="rId360" Type="http://schemas.openxmlformats.org/officeDocument/2006/relationships/image" Target="../media/image1376.png"/><Relationship Id="rId598" Type="http://schemas.openxmlformats.org/officeDocument/2006/relationships/image" Target="../media/image1495.png"/><Relationship Id="rId819" Type="http://schemas.openxmlformats.org/officeDocument/2006/relationships/customXml" Target="../ink/ink1613.xml"/><Relationship Id="rId220" Type="http://schemas.openxmlformats.org/officeDocument/2006/relationships/image" Target="../media/image1306.png"/><Relationship Id="rId458" Type="http://schemas.openxmlformats.org/officeDocument/2006/relationships/image" Target="../media/image1425.png"/><Relationship Id="rId665" Type="http://schemas.openxmlformats.org/officeDocument/2006/relationships/customXml" Target="../ink/ink1536.xml"/><Relationship Id="rId872" Type="http://schemas.openxmlformats.org/officeDocument/2006/relationships/image" Target="../media/image1632.png"/><Relationship Id="rId15" Type="http://schemas.openxmlformats.org/officeDocument/2006/relationships/customXml" Target="../ink/ink1211.xml"/><Relationship Id="rId318" Type="http://schemas.openxmlformats.org/officeDocument/2006/relationships/image" Target="../media/image1355.png"/><Relationship Id="rId525" Type="http://schemas.openxmlformats.org/officeDocument/2006/relationships/customXml" Target="../ink/ink1466.xml"/><Relationship Id="rId732" Type="http://schemas.openxmlformats.org/officeDocument/2006/relationships/image" Target="../media/image1562.png"/><Relationship Id="rId99" Type="http://schemas.openxmlformats.org/officeDocument/2006/relationships/customXml" Target="../ink/ink1253.xml"/><Relationship Id="rId164" Type="http://schemas.openxmlformats.org/officeDocument/2006/relationships/image" Target="../media/image1278.png"/><Relationship Id="rId371" Type="http://schemas.openxmlformats.org/officeDocument/2006/relationships/customXml" Target="../ink/ink1389.xml"/><Relationship Id="rId469" Type="http://schemas.openxmlformats.org/officeDocument/2006/relationships/customXml" Target="../ink/ink1438.xml"/><Relationship Id="rId676" Type="http://schemas.openxmlformats.org/officeDocument/2006/relationships/image" Target="../media/image1534.png"/><Relationship Id="rId883" Type="http://schemas.openxmlformats.org/officeDocument/2006/relationships/customXml" Target="../ink/ink1645.xml"/><Relationship Id="rId26" Type="http://schemas.openxmlformats.org/officeDocument/2006/relationships/image" Target="../media/image1209.png"/><Relationship Id="rId231" Type="http://schemas.openxmlformats.org/officeDocument/2006/relationships/customXml" Target="../ink/ink1319.xml"/><Relationship Id="rId329" Type="http://schemas.openxmlformats.org/officeDocument/2006/relationships/customXml" Target="../ink/ink1368.xml"/><Relationship Id="rId536" Type="http://schemas.openxmlformats.org/officeDocument/2006/relationships/image" Target="../media/image1464.png"/><Relationship Id="rId175" Type="http://schemas.openxmlformats.org/officeDocument/2006/relationships/customXml" Target="../ink/ink1291.xml"/><Relationship Id="rId743" Type="http://schemas.openxmlformats.org/officeDocument/2006/relationships/customXml" Target="../ink/ink1575.xml"/><Relationship Id="rId382" Type="http://schemas.openxmlformats.org/officeDocument/2006/relationships/image" Target="../media/image1387.png"/><Relationship Id="rId603" Type="http://schemas.openxmlformats.org/officeDocument/2006/relationships/customXml" Target="../ink/ink1505.xml"/><Relationship Id="rId687" Type="http://schemas.openxmlformats.org/officeDocument/2006/relationships/customXml" Target="../ink/ink1547.xml"/><Relationship Id="rId810" Type="http://schemas.openxmlformats.org/officeDocument/2006/relationships/image" Target="../media/image1601.png"/><Relationship Id="rId908" Type="http://schemas.openxmlformats.org/officeDocument/2006/relationships/image" Target="../media/image1650.png"/><Relationship Id="rId242" Type="http://schemas.openxmlformats.org/officeDocument/2006/relationships/image" Target="../media/image1317.png"/><Relationship Id="rId894" Type="http://schemas.openxmlformats.org/officeDocument/2006/relationships/image" Target="../media/image1643.png"/><Relationship Id="rId37" Type="http://schemas.openxmlformats.org/officeDocument/2006/relationships/customXml" Target="../ink/ink1222.xml"/><Relationship Id="rId102" Type="http://schemas.openxmlformats.org/officeDocument/2006/relationships/image" Target="../media/image1247.png"/><Relationship Id="rId547" Type="http://schemas.openxmlformats.org/officeDocument/2006/relationships/customXml" Target="../ink/ink1477.xml"/><Relationship Id="rId754" Type="http://schemas.openxmlformats.org/officeDocument/2006/relationships/image" Target="../media/image1573.png"/><Relationship Id="rId90" Type="http://schemas.openxmlformats.org/officeDocument/2006/relationships/image" Target="../media/image1241.png"/><Relationship Id="rId186" Type="http://schemas.openxmlformats.org/officeDocument/2006/relationships/image" Target="../media/image1289.png"/><Relationship Id="rId393" Type="http://schemas.openxmlformats.org/officeDocument/2006/relationships/customXml" Target="../ink/ink1400.xml"/><Relationship Id="rId407" Type="http://schemas.openxmlformats.org/officeDocument/2006/relationships/customXml" Target="../ink/ink1407.xml"/><Relationship Id="rId614" Type="http://schemas.openxmlformats.org/officeDocument/2006/relationships/image" Target="../media/image1503.png"/><Relationship Id="rId821" Type="http://schemas.openxmlformats.org/officeDocument/2006/relationships/customXml" Target="../ink/ink16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8.png"/><Relationship Id="rId13" Type="http://schemas.openxmlformats.org/officeDocument/2006/relationships/customXml" Target="../ink/ink1668.xml"/><Relationship Id="rId3" Type="http://schemas.openxmlformats.org/officeDocument/2006/relationships/customXml" Target="../ink/ink1663.xml"/><Relationship Id="rId7" Type="http://schemas.openxmlformats.org/officeDocument/2006/relationships/customXml" Target="../ink/ink1665.xml"/><Relationship Id="rId12" Type="http://schemas.openxmlformats.org/officeDocument/2006/relationships/image" Target="../media/image166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7.png"/><Relationship Id="rId11" Type="http://schemas.openxmlformats.org/officeDocument/2006/relationships/customXml" Target="../ink/ink1667.xml"/><Relationship Id="rId5" Type="http://schemas.openxmlformats.org/officeDocument/2006/relationships/customXml" Target="../ink/ink1664.xml"/><Relationship Id="rId15" Type="http://schemas.openxmlformats.org/officeDocument/2006/relationships/customXml" Target="../ink/ink1669.xml"/><Relationship Id="rId10" Type="http://schemas.openxmlformats.org/officeDocument/2006/relationships/image" Target="../media/image1659.png"/><Relationship Id="rId4" Type="http://schemas.openxmlformats.org/officeDocument/2006/relationships/image" Target="../media/image1656.png"/><Relationship Id="rId9" Type="http://schemas.openxmlformats.org/officeDocument/2006/relationships/customXml" Target="../ink/ink1666.xml"/><Relationship Id="rId14" Type="http://schemas.openxmlformats.org/officeDocument/2006/relationships/image" Target="../media/image166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75.xml"/><Relationship Id="rId18" Type="http://schemas.openxmlformats.org/officeDocument/2006/relationships/image" Target="../media/image1670.png"/><Relationship Id="rId26" Type="http://schemas.openxmlformats.org/officeDocument/2006/relationships/image" Target="../media/image1674.png"/><Relationship Id="rId39" Type="http://schemas.openxmlformats.org/officeDocument/2006/relationships/customXml" Target="../ink/ink1688.xml"/><Relationship Id="rId21" Type="http://schemas.openxmlformats.org/officeDocument/2006/relationships/customXml" Target="../ink/ink1679.xml"/><Relationship Id="rId34" Type="http://schemas.openxmlformats.org/officeDocument/2006/relationships/image" Target="../media/image1678.png"/><Relationship Id="rId42" Type="http://schemas.openxmlformats.org/officeDocument/2006/relationships/image" Target="../media/image1682.png"/><Relationship Id="rId47" Type="http://schemas.openxmlformats.org/officeDocument/2006/relationships/customXml" Target="../ink/ink1692.xml"/><Relationship Id="rId50" Type="http://schemas.openxmlformats.org/officeDocument/2006/relationships/image" Target="../media/image1686.png"/><Relationship Id="rId55" Type="http://schemas.openxmlformats.org/officeDocument/2006/relationships/customXml" Target="../ink/ink1696.xml"/><Relationship Id="rId7" Type="http://schemas.openxmlformats.org/officeDocument/2006/relationships/customXml" Target="../ink/ink1672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69.png"/><Relationship Id="rId29" Type="http://schemas.openxmlformats.org/officeDocument/2006/relationships/customXml" Target="../ink/ink1683.xml"/><Relationship Id="rId11" Type="http://schemas.openxmlformats.org/officeDocument/2006/relationships/customXml" Target="../ink/ink1674.xml"/><Relationship Id="rId24" Type="http://schemas.openxmlformats.org/officeDocument/2006/relationships/image" Target="../media/image1673.png"/><Relationship Id="rId32" Type="http://schemas.openxmlformats.org/officeDocument/2006/relationships/image" Target="../media/image1677.png"/><Relationship Id="rId37" Type="http://schemas.openxmlformats.org/officeDocument/2006/relationships/customXml" Target="../ink/ink1687.xml"/><Relationship Id="rId40" Type="http://schemas.openxmlformats.org/officeDocument/2006/relationships/image" Target="../media/image1681.png"/><Relationship Id="rId45" Type="http://schemas.openxmlformats.org/officeDocument/2006/relationships/customXml" Target="../ink/ink1691.xml"/><Relationship Id="rId53" Type="http://schemas.openxmlformats.org/officeDocument/2006/relationships/customXml" Target="../ink/ink1695.xml"/><Relationship Id="rId58" Type="http://schemas.openxmlformats.org/officeDocument/2006/relationships/image" Target="../media/image1690.png"/><Relationship Id="rId5" Type="http://schemas.openxmlformats.org/officeDocument/2006/relationships/customXml" Target="../ink/ink1671.xml"/><Relationship Id="rId61" Type="http://schemas.openxmlformats.org/officeDocument/2006/relationships/customXml" Target="../ink/ink1699.xml"/><Relationship Id="rId19" Type="http://schemas.openxmlformats.org/officeDocument/2006/relationships/customXml" Target="../ink/ink1678.xml"/><Relationship Id="rId14" Type="http://schemas.openxmlformats.org/officeDocument/2006/relationships/image" Target="../media/image1668.png"/><Relationship Id="rId22" Type="http://schemas.openxmlformats.org/officeDocument/2006/relationships/image" Target="../media/image1672.png"/><Relationship Id="rId27" Type="http://schemas.openxmlformats.org/officeDocument/2006/relationships/customXml" Target="../ink/ink1682.xml"/><Relationship Id="rId30" Type="http://schemas.openxmlformats.org/officeDocument/2006/relationships/image" Target="../media/image1676.png"/><Relationship Id="rId35" Type="http://schemas.openxmlformats.org/officeDocument/2006/relationships/customXml" Target="../ink/ink1686.xml"/><Relationship Id="rId43" Type="http://schemas.openxmlformats.org/officeDocument/2006/relationships/customXml" Target="../ink/ink1690.xml"/><Relationship Id="rId48" Type="http://schemas.openxmlformats.org/officeDocument/2006/relationships/image" Target="../media/image1685.png"/><Relationship Id="rId56" Type="http://schemas.openxmlformats.org/officeDocument/2006/relationships/image" Target="../media/image1689.png"/><Relationship Id="rId8" Type="http://schemas.openxmlformats.org/officeDocument/2006/relationships/image" Target="../media/image1665.png"/><Relationship Id="rId51" Type="http://schemas.openxmlformats.org/officeDocument/2006/relationships/customXml" Target="../ink/ink1694.xml"/><Relationship Id="rId3" Type="http://schemas.openxmlformats.org/officeDocument/2006/relationships/customXml" Target="../ink/ink1670.xml"/><Relationship Id="rId12" Type="http://schemas.openxmlformats.org/officeDocument/2006/relationships/image" Target="../media/image1667.png"/><Relationship Id="rId17" Type="http://schemas.openxmlformats.org/officeDocument/2006/relationships/customXml" Target="../ink/ink1677.xml"/><Relationship Id="rId25" Type="http://schemas.openxmlformats.org/officeDocument/2006/relationships/customXml" Target="../ink/ink1681.xml"/><Relationship Id="rId33" Type="http://schemas.openxmlformats.org/officeDocument/2006/relationships/customXml" Target="../ink/ink1685.xml"/><Relationship Id="rId38" Type="http://schemas.openxmlformats.org/officeDocument/2006/relationships/image" Target="../media/image1680.png"/><Relationship Id="rId46" Type="http://schemas.openxmlformats.org/officeDocument/2006/relationships/image" Target="../media/image1684.png"/><Relationship Id="rId59" Type="http://schemas.openxmlformats.org/officeDocument/2006/relationships/customXml" Target="../ink/ink1698.xml"/><Relationship Id="rId20" Type="http://schemas.openxmlformats.org/officeDocument/2006/relationships/image" Target="../media/image1671.png"/><Relationship Id="rId41" Type="http://schemas.openxmlformats.org/officeDocument/2006/relationships/customXml" Target="../ink/ink1689.xml"/><Relationship Id="rId54" Type="http://schemas.openxmlformats.org/officeDocument/2006/relationships/image" Target="../media/image1688.png"/><Relationship Id="rId62" Type="http://schemas.openxmlformats.org/officeDocument/2006/relationships/image" Target="../media/image16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4.png"/><Relationship Id="rId15" Type="http://schemas.openxmlformats.org/officeDocument/2006/relationships/customXml" Target="../ink/ink1676.xml"/><Relationship Id="rId23" Type="http://schemas.openxmlformats.org/officeDocument/2006/relationships/customXml" Target="../ink/ink1680.xml"/><Relationship Id="rId28" Type="http://schemas.openxmlformats.org/officeDocument/2006/relationships/image" Target="../media/image1675.png"/><Relationship Id="rId36" Type="http://schemas.openxmlformats.org/officeDocument/2006/relationships/image" Target="../media/image1679.png"/><Relationship Id="rId49" Type="http://schemas.openxmlformats.org/officeDocument/2006/relationships/customXml" Target="../ink/ink1693.xml"/><Relationship Id="rId57" Type="http://schemas.openxmlformats.org/officeDocument/2006/relationships/customXml" Target="../ink/ink1697.xml"/><Relationship Id="rId10" Type="http://schemas.openxmlformats.org/officeDocument/2006/relationships/image" Target="../media/image1666.png"/><Relationship Id="rId31" Type="http://schemas.openxmlformats.org/officeDocument/2006/relationships/customXml" Target="../ink/ink1684.xml"/><Relationship Id="rId44" Type="http://schemas.openxmlformats.org/officeDocument/2006/relationships/image" Target="../media/image1683.png"/><Relationship Id="rId52" Type="http://schemas.openxmlformats.org/officeDocument/2006/relationships/image" Target="../media/image1687.png"/><Relationship Id="rId60" Type="http://schemas.openxmlformats.org/officeDocument/2006/relationships/image" Target="../media/image1691.png"/><Relationship Id="rId4" Type="http://schemas.openxmlformats.org/officeDocument/2006/relationships/image" Target="../media/image1663.png"/><Relationship Id="rId9" Type="http://schemas.openxmlformats.org/officeDocument/2006/relationships/customXml" Target="../ink/ink1673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57.xml"/><Relationship Id="rId21" Type="http://schemas.openxmlformats.org/officeDocument/2006/relationships/customXml" Target="../ink/ink1709.xml"/><Relationship Id="rId42" Type="http://schemas.openxmlformats.org/officeDocument/2006/relationships/image" Target="../media/image1712.png"/><Relationship Id="rId47" Type="http://schemas.openxmlformats.org/officeDocument/2006/relationships/customXml" Target="../ink/ink1722.xml"/><Relationship Id="rId63" Type="http://schemas.openxmlformats.org/officeDocument/2006/relationships/customXml" Target="../ink/ink1730.xml"/><Relationship Id="rId68" Type="http://schemas.openxmlformats.org/officeDocument/2006/relationships/image" Target="../media/image1725.png"/><Relationship Id="rId84" Type="http://schemas.openxmlformats.org/officeDocument/2006/relationships/image" Target="../media/image1733.png"/><Relationship Id="rId89" Type="http://schemas.openxmlformats.org/officeDocument/2006/relationships/customXml" Target="../ink/ink1743.xml"/><Relationship Id="rId112" Type="http://schemas.openxmlformats.org/officeDocument/2006/relationships/image" Target="../media/image1747.png"/><Relationship Id="rId16" Type="http://schemas.openxmlformats.org/officeDocument/2006/relationships/image" Target="../media/image1699.png"/><Relationship Id="rId107" Type="http://schemas.openxmlformats.org/officeDocument/2006/relationships/customXml" Target="../ink/ink1752.xml"/><Relationship Id="rId11" Type="http://schemas.openxmlformats.org/officeDocument/2006/relationships/customXml" Target="../ink/ink1704.xml"/><Relationship Id="rId32" Type="http://schemas.openxmlformats.org/officeDocument/2006/relationships/image" Target="../media/image1707.png"/><Relationship Id="rId37" Type="http://schemas.openxmlformats.org/officeDocument/2006/relationships/customXml" Target="../ink/ink1717.xml"/><Relationship Id="rId53" Type="http://schemas.openxmlformats.org/officeDocument/2006/relationships/customXml" Target="../ink/ink1725.xml"/><Relationship Id="rId58" Type="http://schemas.openxmlformats.org/officeDocument/2006/relationships/image" Target="../media/image1720.png"/><Relationship Id="rId74" Type="http://schemas.openxmlformats.org/officeDocument/2006/relationships/image" Target="../media/image1728.png"/><Relationship Id="rId79" Type="http://schemas.openxmlformats.org/officeDocument/2006/relationships/customXml" Target="../ink/ink1738.xml"/><Relationship Id="rId102" Type="http://schemas.openxmlformats.org/officeDocument/2006/relationships/image" Target="../media/image1742.png"/><Relationship Id="rId123" Type="http://schemas.openxmlformats.org/officeDocument/2006/relationships/customXml" Target="../ink/ink1760.xml"/><Relationship Id="rId128" Type="http://schemas.openxmlformats.org/officeDocument/2006/relationships/image" Target="../media/image1755.png"/><Relationship Id="rId5" Type="http://schemas.openxmlformats.org/officeDocument/2006/relationships/customXml" Target="../ink/ink1701.xml"/><Relationship Id="rId90" Type="http://schemas.openxmlformats.org/officeDocument/2006/relationships/image" Target="../media/image1736.png"/><Relationship Id="rId95" Type="http://schemas.openxmlformats.org/officeDocument/2006/relationships/customXml" Target="../ink/ink1746.xml"/><Relationship Id="rId22" Type="http://schemas.openxmlformats.org/officeDocument/2006/relationships/image" Target="../media/image1702.png"/><Relationship Id="rId27" Type="http://schemas.openxmlformats.org/officeDocument/2006/relationships/customXml" Target="../ink/ink1712.xml"/><Relationship Id="rId43" Type="http://schemas.openxmlformats.org/officeDocument/2006/relationships/customXml" Target="../ink/ink1720.xml"/><Relationship Id="rId48" Type="http://schemas.openxmlformats.org/officeDocument/2006/relationships/image" Target="../media/image1715.png"/><Relationship Id="rId64" Type="http://schemas.openxmlformats.org/officeDocument/2006/relationships/image" Target="../media/image1723.png"/><Relationship Id="rId69" Type="http://schemas.openxmlformats.org/officeDocument/2006/relationships/customXml" Target="../ink/ink1733.xml"/><Relationship Id="rId113" Type="http://schemas.openxmlformats.org/officeDocument/2006/relationships/customXml" Target="../ink/ink1755.xml"/><Relationship Id="rId118" Type="http://schemas.openxmlformats.org/officeDocument/2006/relationships/image" Target="../media/image1750.png"/><Relationship Id="rId80" Type="http://schemas.openxmlformats.org/officeDocument/2006/relationships/image" Target="../media/image1731.png"/><Relationship Id="rId85" Type="http://schemas.openxmlformats.org/officeDocument/2006/relationships/customXml" Target="../ink/ink1741.xml"/><Relationship Id="rId12" Type="http://schemas.openxmlformats.org/officeDocument/2006/relationships/image" Target="../media/image1697.png"/><Relationship Id="rId17" Type="http://schemas.openxmlformats.org/officeDocument/2006/relationships/customXml" Target="../ink/ink1707.xml"/><Relationship Id="rId33" Type="http://schemas.openxmlformats.org/officeDocument/2006/relationships/customXml" Target="../ink/ink1715.xml"/><Relationship Id="rId38" Type="http://schemas.openxmlformats.org/officeDocument/2006/relationships/image" Target="../media/image1710.png"/><Relationship Id="rId59" Type="http://schemas.openxmlformats.org/officeDocument/2006/relationships/customXml" Target="../ink/ink1728.xml"/><Relationship Id="rId103" Type="http://schemas.openxmlformats.org/officeDocument/2006/relationships/customXml" Target="../ink/ink1750.xml"/><Relationship Id="rId108" Type="http://schemas.openxmlformats.org/officeDocument/2006/relationships/image" Target="../media/image1745.png"/><Relationship Id="rId124" Type="http://schemas.openxmlformats.org/officeDocument/2006/relationships/image" Target="../media/image1753.png"/><Relationship Id="rId129" Type="http://schemas.openxmlformats.org/officeDocument/2006/relationships/customXml" Target="../ink/ink1763.xml"/><Relationship Id="rId54" Type="http://schemas.openxmlformats.org/officeDocument/2006/relationships/image" Target="../media/image1718.png"/><Relationship Id="rId70" Type="http://schemas.openxmlformats.org/officeDocument/2006/relationships/image" Target="../media/image1726.png"/><Relationship Id="rId75" Type="http://schemas.openxmlformats.org/officeDocument/2006/relationships/customXml" Target="../ink/ink1736.xml"/><Relationship Id="rId91" Type="http://schemas.openxmlformats.org/officeDocument/2006/relationships/customXml" Target="../ink/ink1744.xml"/><Relationship Id="rId96" Type="http://schemas.openxmlformats.org/officeDocument/2006/relationships/image" Target="../media/image17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4.png"/><Relationship Id="rId23" Type="http://schemas.openxmlformats.org/officeDocument/2006/relationships/customXml" Target="../ink/ink1710.xml"/><Relationship Id="rId28" Type="http://schemas.openxmlformats.org/officeDocument/2006/relationships/image" Target="../media/image1705.png"/><Relationship Id="rId49" Type="http://schemas.openxmlformats.org/officeDocument/2006/relationships/customXml" Target="../ink/ink1723.xml"/><Relationship Id="rId114" Type="http://schemas.openxmlformats.org/officeDocument/2006/relationships/image" Target="../media/image1748.png"/><Relationship Id="rId119" Type="http://schemas.openxmlformats.org/officeDocument/2006/relationships/customXml" Target="../ink/ink1758.xml"/><Relationship Id="rId44" Type="http://schemas.openxmlformats.org/officeDocument/2006/relationships/image" Target="../media/image1713.png"/><Relationship Id="rId60" Type="http://schemas.openxmlformats.org/officeDocument/2006/relationships/image" Target="../media/image1721.png"/><Relationship Id="rId65" Type="http://schemas.openxmlformats.org/officeDocument/2006/relationships/customXml" Target="../ink/ink1731.xml"/><Relationship Id="rId81" Type="http://schemas.openxmlformats.org/officeDocument/2006/relationships/customXml" Target="../ink/ink1739.xml"/><Relationship Id="rId86" Type="http://schemas.openxmlformats.org/officeDocument/2006/relationships/image" Target="../media/image1734.png"/><Relationship Id="rId130" Type="http://schemas.openxmlformats.org/officeDocument/2006/relationships/image" Target="../media/image1756.png"/><Relationship Id="rId13" Type="http://schemas.openxmlformats.org/officeDocument/2006/relationships/customXml" Target="../ink/ink1705.xml"/><Relationship Id="rId18" Type="http://schemas.openxmlformats.org/officeDocument/2006/relationships/image" Target="../media/image1700.png"/><Relationship Id="rId39" Type="http://schemas.openxmlformats.org/officeDocument/2006/relationships/customXml" Target="../ink/ink1718.xml"/><Relationship Id="rId109" Type="http://schemas.openxmlformats.org/officeDocument/2006/relationships/customXml" Target="../ink/ink1753.xml"/><Relationship Id="rId34" Type="http://schemas.openxmlformats.org/officeDocument/2006/relationships/image" Target="../media/image1708.png"/><Relationship Id="rId50" Type="http://schemas.openxmlformats.org/officeDocument/2006/relationships/image" Target="../media/image1716.png"/><Relationship Id="rId55" Type="http://schemas.openxmlformats.org/officeDocument/2006/relationships/customXml" Target="../ink/ink1726.xml"/><Relationship Id="rId76" Type="http://schemas.openxmlformats.org/officeDocument/2006/relationships/image" Target="../media/image1729.png"/><Relationship Id="rId97" Type="http://schemas.openxmlformats.org/officeDocument/2006/relationships/customXml" Target="../ink/ink1747.xml"/><Relationship Id="rId104" Type="http://schemas.openxmlformats.org/officeDocument/2006/relationships/image" Target="../media/image1743.png"/><Relationship Id="rId120" Type="http://schemas.openxmlformats.org/officeDocument/2006/relationships/image" Target="../media/image1751.png"/><Relationship Id="rId125" Type="http://schemas.openxmlformats.org/officeDocument/2006/relationships/customXml" Target="../ink/ink1761.xml"/><Relationship Id="rId7" Type="http://schemas.openxmlformats.org/officeDocument/2006/relationships/customXml" Target="../ink/ink1702.xml"/><Relationship Id="rId71" Type="http://schemas.openxmlformats.org/officeDocument/2006/relationships/customXml" Target="../ink/ink1734.xml"/><Relationship Id="rId92" Type="http://schemas.openxmlformats.org/officeDocument/2006/relationships/image" Target="../media/image1737.png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1713.xml"/><Relationship Id="rId24" Type="http://schemas.openxmlformats.org/officeDocument/2006/relationships/image" Target="../media/image1703.png"/><Relationship Id="rId40" Type="http://schemas.openxmlformats.org/officeDocument/2006/relationships/image" Target="../media/image1711.png"/><Relationship Id="rId45" Type="http://schemas.openxmlformats.org/officeDocument/2006/relationships/customXml" Target="../ink/ink1721.xml"/><Relationship Id="rId66" Type="http://schemas.openxmlformats.org/officeDocument/2006/relationships/image" Target="../media/image1724.png"/><Relationship Id="rId87" Type="http://schemas.openxmlformats.org/officeDocument/2006/relationships/customXml" Target="../ink/ink1742.xml"/><Relationship Id="rId110" Type="http://schemas.openxmlformats.org/officeDocument/2006/relationships/image" Target="../media/image1746.png"/><Relationship Id="rId115" Type="http://schemas.openxmlformats.org/officeDocument/2006/relationships/customXml" Target="../ink/ink1756.xml"/><Relationship Id="rId61" Type="http://schemas.openxmlformats.org/officeDocument/2006/relationships/customXml" Target="../ink/ink1729.xml"/><Relationship Id="rId82" Type="http://schemas.openxmlformats.org/officeDocument/2006/relationships/image" Target="../media/image1732.png"/><Relationship Id="rId19" Type="http://schemas.openxmlformats.org/officeDocument/2006/relationships/customXml" Target="../ink/ink1708.xml"/><Relationship Id="rId14" Type="http://schemas.openxmlformats.org/officeDocument/2006/relationships/image" Target="../media/image1698.png"/><Relationship Id="rId30" Type="http://schemas.openxmlformats.org/officeDocument/2006/relationships/image" Target="../media/image1706.png"/><Relationship Id="rId35" Type="http://schemas.openxmlformats.org/officeDocument/2006/relationships/customXml" Target="../ink/ink1716.xml"/><Relationship Id="rId56" Type="http://schemas.openxmlformats.org/officeDocument/2006/relationships/image" Target="../media/image1719.png"/><Relationship Id="rId77" Type="http://schemas.openxmlformats.org/officeDocument/2006/relationships/customXml" Target="../ink/ink1737.xml"/><Relationship Id="rId100" Type="http://schemas.openxmlformats.org/officeDocument/2006/relationships/image" Target="../media/image1741.png"/><Relationship Id="rId105" Type="http://schemas.openxmlformats.org/officeDocument/2006/relationships/customXml" Target="../ink/ink1751.xml"/><Relationship Id="rId126" Type="http://schemas.openxmlformats.org/officeDocument/2006/relationships/image" Target="../media/image1754.png"/><Relationship Id="rId8" Type="http://schemas.openxmlformats.org/officeDocument/2006/relationships/image" Target="../media/image1695.png"/><Relationship Id="rId51" Type="http://schemas.openxmlformats.org/officeDocument/2006/relationships/customXml" Target="../ink/ink1724.xml"/><Relationship Id="rId72" Type="http://schemas.openxmlformats.org/officeDocument/2006/relationships/image" Target="../media/image1727.png"/><Relationship Id="rId93" Type="http://schemas.openxmlformats.org/officeDocument/2006/relationships/customXml" Target="../ink/ink1745.xml"/><Relationship Id="rId98" Type="http://schemas.openxmlformats.org/officeDocument/2006/relationships/image" Target="../media/image1740.png"/><Relationship Id="rId121" Type="http://schemas.openxmlformats.org/officeDocument/2006/relationships/customXml" Target="../ink/ink1759.xml"/><Relationship Id="rId3" Type="http://schemas.openxmlformats.org/officeDocument/2006/relationships/customXml" Target="../ink/ink1700.xml"/><Relationship Id="rId25" Type="http://schemas.openxmlformats.org/officeDocument/2006/relationships/customXml" Target="../ink/ink1711.xml"/><Relationship Id="rId46" Type="http://schemas.openxmlformats.org/officeDocument/2006/relationships/image" Target="../media/image1714.png"/><Relationship Id="rId67" Type="http://schemas.openxmlformats.org/officeDocument/2006/relationships/customXml" Target="../ink/ink1732.xml"/><Relationship Id="rId116" Type="http://schemas.openxmlformats.org/officeDocument/2006/relationships/image" Target="../media/image1749.png"/><Relationship Id="rId20" Type="http://schemas.openxmlformats.org/officeDocument/2006/relationships/image" Target="../media/image1701.png"/><Relationship Id="rId41" Type="http://schemas.openxmlformats.org/officeDocument/2006/relationships/customXml" Target="../ink/ink1719.xml"/><Relationship Id="rId62" Type="http://schemas.openxmlformats.org/officeDocument/2006/relationships/image" Target="../media/image1722.png"/><Relationship Id="rId83" Type="http://schemas.openxmlformats.org/officeDocument/2006/relationships/customXml" Target="../ink/ink1740.xml"/><Relationship Id="rId88" Type="http://schemas.openxmlformats.org/officeDocument/2006/relationships/image" Target="../media/image1735.png"/><Relationship Id="rId111" Type="http://schemas.openxmlformats.org/officeDocument/2006/relationships/customXml" Target="../ink/ink1754.xml"/><Relationship Id="rId15" Type="http://schemas.openxmlformats.org/officeDocument/2006/relationships/customXml" Target="../ink/ink1706.xml"/><Relationship Id="rId36" Type="http://schemas.openxmlformats.org/officeDocument/2006/relationships/image" Target="../media/image1709.png"/><Relationship Id="rId57" Type="http://schemas.openxmlformats.org/officeDocument/2006/relationships/customXml" Target="../ink/ink1727.xml"/><Relationship Id="rId106" Type="http://schemas.openxmlformats.org/officeDocument/2006/relationships/image" Target="../media/image1744.png"/><Relationship Id="rId127" Type="http://schemas.openxmlformats.org/officeDocument/2006/relationships/customXml" Target="../ink/ink1762.xml"/><Relationship Id="rId10" Type="http://schemas.openxmlformats.org/officeDocument/2006/relationships/image" Target="../media/image1696.png"/><Relationship Id="rId31" Type="http://schemas.openxmlformats.org/officeDocument/2006/relationships/customXml" Target="../ink/ink1714.xml"/><Relationship Id="rId52" Type="http://schemas.openxmlformats.org/officeDocument/2006/relationships/image" Target="../media/image1717.png"/><Relationship Id="rId73" Type="http://schemas.openxmlformats.org/officeDocument/2006/relationships/customXml" Target="../ink/ink1735.xml"/><Relationship Id="rId78" Type="http://schemas.openxmlformats.org/officeDocument/2006/relationships/image" Target="../media/image1730.png"/><Relationship Id="rId94" Type="http://schemas.openxmlformats.org/officeDocument/2006/relationships/image" Target="../media/image1738.png"/><Relationship Id="rId99" Type="http://schemas.openxmlformats.org/officeDocument/2006/relationships/customXml" Target="../ink/ink1748.xml"/><Relationship Id="rId101" Type="http://schemas.openxmlformats.org/officeDocument/2006/relationships/customXml" Target="../ink/ink1749.xml"/><Relationship Id="rId122" Type="http://schemas.openxmlformats.org/officeDocument/2006/relationships/image" Target="../media/image1752.png"/><Relationship Id="rId4" Type="http://schemas.openxmlformats.org/officeDocument/2006/relationships/image" Target="../media/image1693.png"/><Relationship Id="rId9" Type="http://schemas.openxmlformats.org/officeDocument/2006/relationships/customXml" Target="../ink/ink1703.xml"/><Relationship Id="rId26" Type="http://schemas.openxmlformats.org/officeDocument/2006/relationships/image" Target="../media/image17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estatis.de/DE/Home/_inhalt.html" TargetMode="External"/><Relationship Id="rId4" Type="http://schemas.openxmlformats.org/officeDocument/2006/relationships/hyperlink" Target="https://www.bundesbank.de/de/statistiken/geld-und-kapitalmaerkte/zinssaetze-und-renditen" TargetMode="Externa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20.xml"/><Relationship Id="rId21" Type="http://schemas.openxmlformats.org/officeDocument/2006/relationships/customXml" Target="../ink/ink1772.xml"/><Relationship Id="rId42" Type="http://schemas.openxmlformats.org/officeDocument/2006/relationships/image" Target="../media/image1775.png"/><Relationship Id="rId63" Type="http://schemas.openxmlformats.org/officeDocument/2006/relationships/customXml" Target="../ink/ink1793.xml"/><Relationship Id="rId84" Type="http://schemas.openxmlformats.org/officeDocument/2006/relationships/image" Target="../media/image1796.png"/><Relationship Id="rId138" Type="http://schemas.openxmlformats.org/officeDocument/2006/relationships/image" Target="../media/image1823.png"/><Relationship Id="rId159" Type="http://schemas.openxmlformats.org/officeDocument/2006/relationships/customXml" Target="../ink/ink1841.xml"/><Relationship Id="rId170" Type="http://schemas.openxmlformats.org/officeDocument/2006/relationships/image" Target="../media/image1839.png"/><Relationship Id="rId191" Type="http://schemas.openxmlformats.org/officeDocument/2006/relationships/customXml" Target="../ink/ink1857.xml"/><Relationship Id="rId205" Type="http://schemas.openxmlformats.org/officeDocument/2006/relationships/customXml" Target="../ink/ink1864.xml"/><Relationship Id="rId107" Type="http://schemas.openxmlformats.org/officeDocument/2006/relationships/customXml" Target="../ink/ink1815.xml"/><Relationship Id="rId11" Type="http://schemas.openxmlformats.org/officeDocument/2006/relationships/customXml" Target="../ink/ink1767.xml"/><Relationship Id="rId32" Type="http://schemas.openxmlformats.org/officeDocument/2006/relationships/image" Target="../media/image1770.png"/><Relationship Id="rId53" Type="http://schemas.openxmlformats.org/officeDocument/2006/relationships/customXml" Target="../ink/ink1788.xml"/><Relationship Id="rId74" Type="http://schemas.openxmlformats.org/officeDocument/2006/relationships/image" Target="../media/image1791.png"/><Relationship Id="rId128" Type="http://schemas.openxmlformats.org/officeDocument/2006/relationships/image" Target="../media/image1818.png"/><Relationship Id="rId149" Type="http://schemas.openxmlformats.org/officeDocument/2006/relationships/customXml" Target="../ink/ink1836.xml"/><Relationship Id="rId5" Type="http://schemas.openxmlformats.org/officeDocument/2006/relationships/customXml" Target="../ink/ink1764.xml"/><Relationship Id="rId95" Type="http://schemas.openxmlformats.org/officeDocument/2006/relationships/customXml" Target="../ink/ink1809.xml"/><Relationship Id="rId160" Type="http://schemas.openxmlformats.org/officeDocument/2006/relationships/image" Target="../media/image1834.png"/><Relationship Id="rId181" Type="http://schemas.openxmlformats.org/officeDocument/2006/relationships/customXml" Target="../ink/ink1852.xml"/><Relationship Id="rId22" Type="http://schemas.openxmlformats.org/officeDocument/2006/relationships/image" Target="../media/image1765.png"/><Relationship Id="rId43" Type="http://schemas.openxmlformats.org/officeDocument/2006/relationships/customXml" Target="../ink/ink1783.xml"/><Relationship Id="rId64" Type="http://schemas.openxmlformats.org/officeDocument/2006/relationships/image" Target="../media/image1786.png"/><Relationship Id="rId118" Type="http://schemas.openxmlformats.org/officeDocument/2006/relationships/image" Target="../media/image1813.png"/><Relationship Id="rId139" Type="http://schemas.openxmlformats.org/officeDocument/2006/relationships/customXml" Target="../ink/ink1831.xml"/><Relationship Id="rId85" Type="http://schemas.openxmlformats.org/officeDocument/2006/relationships/customXml" Target="../ink/ink1804.xml"/><Relationship Id="rId150" Type="http://schemas.openxmlformats.org/officeDocument/2006/relationships/image" Target="../media/image1829.png"/><Relationship Id="rId171" Type="http://schemas.openxmlformats.org/officeDocument/2006/relationships/customXml" Target="../ink/ink1847.xml"/><Relationship Id="rId192" Type="http://schemas.openxmlformats.org/officeDocument/2006/relationships/image" Target="../media/image1850.png"/><Relationship Id="rId206" Type="http://schemas.openxmlformats.org/officeDocument/2006/relationships/image" Target="../media/image1857.png"/><Relationship Id="rId12" Type="http://schemas.openxmlformats.org/officeDocument/2006/relationships/image" Target="../media/image1760.png"/><Relationship Id="rId33" Type="http://schemas.openxmlformats.org/officeDocument/2006/relationships/customXml" Target="../ink/ink1778.xml"/><Relationship Id="rId108" Type="http://schemas.openxmlformats.org/officeDocument/2006/relationships/image" Target="../media/image1808.png"/><Relationship Id="rId129" Type="http://schemas.openxmlformats.org/officeDocument/2006/relationships/customXml" Target="../ink/ink1826.xml"/><Relationship Id="rId54" Type="http://schemas.openxmlformats.org/officeDocument/2006/relationships/image" Target="../media/image1781.png"/><Relationship Id="rId75" Type="http://schemas.openxmlformats.org/officeDocument/2006/relationships/customXml" Target="../ink/ink1799.xml"/><Relationship Id="rId96" Type="http://schemas.openxmlformats.org/officeDocument/2006/relationships/image" Target="../media/image1802.png"/><Relationship Id="rId140" Type="http://schemas.openxmlformats.org/officeDocument/2006/relationships/image" Target="../media/image1824.png"/><Relationship Id="rId161" Type="http://schemas.openxmlformats.org/officeDocument/2006/relationships/customXml" Target="../ink/ink1842.xml"/><Relationship Id="rId182" Type="http://schemas.openxmlformats.org/officeDocument/2006/relationships/image" Target="../media/image1845.png"/><Relationship Id="rId6" Type="http://schemas.openxmlformats.org/officeDocument/2006/relationships/image" Target="../media/image1757.png"/><Relationship Id="rId23" Type="http://schemas.openxmlformats.org/officeDocument/2006/relationships/customXml" Target="../ink/ink1773.xml"/><Relationship Id="rId119" Type="http://schemas.openxmlformats.org/officeDocument/2006/relationships/customXml" Target="../ink/ink1821.xml"/><Relationship Id="rId44" Type="http://schemas.openxmlformats.org/officeDocument/2006/relationships/image" Target="../media/image1776.png"/><Relationship Id="rId65" Type="http://schemas.openxmlformats.org/officeDocument/2006/relationships/customXml" Target="../ink/ink1794.xml"/><Relationship Id="rId86" Type="http://schemas.openxmlformats.org/officeDocument/2006/relationships/image" Target="../media/image1797.png"/><Relationship Id="rId130" Type="http://schemas.openxmlformats.org/officeDocument/2006/relationships/image" Target="../media/image1819.png"/><Relationship Id="rId151" Type="http://schemas.openxmlformats.org/officeDocument/2006/relationships/customXml" Target="../ink/ink1837.xml"/><Relationship Id="rId172" Type="http://schemas.openxmlformats.org/officeDocument/2006/relationships/image" Target="../media/image1840.png"/><Relationship Id="rId193" Type="http://schemas.openxmlformats.org/officeDocument/2006/relationships/customXml" Target="../ink/ink1858.xml"/><Relationship Id="rId207" Type="http://schemas.openxmlformats.org/officeDocument/2006/relationships/customXml" Target="../ink/ink1865.xml"/><Relationship Id="rId13" Type="http://schemas.openxmlformats.org/officeDocument/2006/relationships/customXml" Target="../ink/ink1768.xml"/><Relationship Id="rId109" Type="http://schemas.openxmlformats.org/officeDocument/2006/relationships/customXml" Target="../ink/ink1816.xml"/><Relationship Id="rId34" Type="http://schemas.openxmlformats.org/officeDocument/2006/relationships/image" Target="../media/image1771.png"/><Relationship Id="rId55" Type="http://schemas.openxmlformats.org/officeDocument/2006/relationships/customXml" Target="../ink/ink1789.xml"/><Relationship Id="rId76" Type="http://schemas.openxmlformats.org/officeDocument/2006/relationships/image" Target="../media/image1792.png"/><Relationship Id="rId97" Type="http://schemas.openxmlformats.org/officeDocument/2006/relationships/customXml" Target="../ink/ink1810.xml"/><Relationship Id="rId120" Type="http://schemas.openxmlformats.org/officeDocument/2006/relationships/image" Target="../media/image1814.png"/><Relationship Id="rId141" Type="http://schemas.openxmlformats.org/officeDocument/2006/relationships/customXml" Target="../ink/ink1832.xml"/><Relationship Id="rId7" Type="http://schemas.openxmlformats.org/officeDocument/2006/relationships/customXml" Target="../ink/ink1765.xml"/><Relationship Id="rId162" Type="http://schemas.openxmlformats.org/officeDocument/2006/relationships/image" Target="../media/image1835.png"/><Relationship Id="rId183" Type="http://schemas.openxmlformats.org/officeDocument/2006/relationships/customXml" Target="../ink/ink1853.xml"/><Relationship Id="rId24" Type="http://schemas.openxmlformats.org/officeDocument/2006/relationships/image" Target="../media/image1766.png"/><Relationship Id="rId45" Type="http://schemas.openxmlformats.org/officeDocument/2006/relationships/customXml" Target="../ink/ink1784.xml"/><Relationship Id="rId66" Type="http://schemas.openxmlformats.org/officeDocument/2006/relationships/image" Target="../media/image1787.png"/><Relationship Id="rId87" Type="http://schemas.openxmlformats.org/officeDocument/2006/relationships/customXml" Target="../ink/ink1805.xml"/><Relationship Id="rId110" Type="http://schemas.openxmlformats.org/officeDocument/2006/relationships/image" Target="../media/image1809.png"/><Relationship Id="rId131" Type="http://schemas.openxmlformats.org/officeDocument/2006/relationships/customXml" Target="../ink/ink1827.xml"/><Relationship Id="rId61" Type="http://schemas.openxmlformats.org/officeDocument/2006/relationships/customXml" Target="../ink/ink1792.xml"/><Relationship Id="rId82" Type="http://schemas.openxmlformats.org/officeDocument/2006/relationships/image" Target="../media/image1795.png"/><Relationship Id="rId152" Type="http://schemas.openxmlformats.org/officeDocument/2006/relationships/image" Target="../media/image1830.png"/><Relationship Id="rId173" Type="http://schemas.openxmlformats.org/officeDocument/2006/relationships/customXml" Target="../ink/ink1848.xml"/><Relationship Id="rId194" Type="http://schemas.openxmlformats.org/officeDocument/2006/relationships/image" Target="../media/image1851.png"/><Relationship Id="rId199" Type="http://schemas.openxmlformats.org/officeDocument/2006/relationships/customXml" Target="../ink/ink1861.xml"/><Relationship Id="rId203" Type="http://schemas.openxmlformats.org/officeDocument/2006/relationships/customXml" Target="../ink/ink1863.xml"/><Relationship Id="rId208" Type="http://schemas.openxmlformats.org/officeDocument/2006/relationships/image" Target="../media/image1858.png"/><Relationship Id="rId19" Type="http://schemas.openxmlformats.org/officeDocument/2006/relationships/customXml" Target="../ink/ink1771.xml"/><Relationship Id="rId14" Type="http://schemas.openxmlformats.org/officeDocument/2006/relationships/image" Target="../media/image1761.png"/><Relationship Id="rId30" Type="http://schemas.openxmlformats.org/officeDocument/2006/relationships/image" Target="../media/image1769.png"/><Relationship Id="rId35" Type="http://schemas.openxmlformats.org/officeDocument/2006/relationships/customXml" Target="../ink/ink1779.xml"/><Relationship Id="rId56" Type="http://schemas.openxmlformats.org/officeDocument/2006/relationships/image" Target="../media/image1782.png"/><Relationship Id="rId77" Type="http://schemas.openxmlformats.org/officeDocument/2006/relationships/customXml" Target="../ink/ink1800.xml"/><Relationship Id="rId100" Type="http://schemas.openxmlformats.org/officeDocument/2006/relationships/image" Target="../media/image1804.png"/><Relationship Id="rId105" Type="http://schemas.openxmlformats.org/officeDocument/2006/relationships/customXml" Target="../ink/ink1814.xml"/><Relationship Id="rId126" Type="http://schemas.openxmlformats.org/officeDocument/2006/relationships/image" Target="../media/image1817.png"/><Relationship Id="rId147" Type="http://schemas.openxmlformats.org/officeDocument/2006/relationships/customXml" Target="../ink/ink1835.xml"/><Relationship Id="rId168" Type="http://schemas.openxmlformats.org/officeDocument/2006/relationships/image" Target="../media/image1838.png"/><Relationship Id="rId8" Type="http://schemas.openxmlformats.org/officeDocument/2006/relationships/image" Target="../media/image1758.png"/><Relationship Id="rId51" Type="http://schemas.openxmlformats.org/officeDocument/2006/relationships/customXml" Target="../ink/ink1787.xml"/><Relationship Id="rId72" Type="http://schemas.openxmlformats.org/officeDocument/2006/relationships/image" Target="../media/image1790.png"/><Relationship Id="rId93" Type="http://schemas.openxmlformats.org/officeDocument/2006/relationships/customXml" Target="../ink/ink1808.xml"/><Relationship Id="rId98" Type="http://schemas.openxmlformats.org/officeDocument/2006/relationships/image" Target="../media/image1803.png"/><Relationship Id="rId121" Type="http://schemas.openxmlformats.org/officeDocument/2006/relationships/customXml" Target="../ink/ink1822.xml"/><Relationship Id="rId142" Type="http://schemas.openxmlformats.org/officeDocument/2006/relationships/image" Target="../media/image1825.png"/><Relationship Id="rId163" Type="http://schemas.openxmlformats.org/officeDocument/2006/relationships/customXml" Target="../ink/ink1843.xml"/><Relationship Id="rId184" Type="http://schemas.openxmlformats.org/officeDocument/2006/relationships/image" Target="../media/image1846.png"/><Relationship Id="rId189" Type="http://schemas.openxmlformats.org/officeDocument/2006/relationships/customXml" Target="../ink/ink1856.xml"/><Relationship Id="rId25" Type="http://schemas.openxmlformats.org/officeDocument/2006/relationships/customXml" Target="../ink/ink1774.xml"/><Relationship Id="rId46" Type="http://schemas.openxmlformats.org/officeDocument/2006/relationships/image" Target="../media/image1777.png"/><Relationship Id="rId67" Type="http://schemas.openxmlformats.org/officeDocument/2006/relationships/customXml" Target="../ink/ink1795.xml"/><Relationship Id="rId116" Type="http://schemas.openxmlformats.org/officeDocument/2006/relationships/image" Target="../media/image1812.png"/><Relationship Id="rId137" Type="http://schemas.openxmlformats.org/officeDocument/2006/relationships/customXml" Target="../ink/ink1830.xml"/><Relationship Id="rId158" Type="http://schemas.openxmlformats.org/officeDocument/2006/relationships/image" Target="../media/image1833.png"/><Relationship Id="rId20" Type="http://schemas.openxmlformats.org/officeDocument/2006/relationships/image" Target="../media/image1764.png"/><Relationship Id="rId41" Type="http://schemas.openxmlformats.org/officeDocument/2006/relationships/customXml" Target="../ink/ink1782.xml"/><Relationship Id="rId62" Type="http://schemas.openxmlformats.org/officeDocument/2006/relationships/image" Target="../media/image1785.png"/><Relationship Id="rId83" Type="http://schemas.openxmlformats.org/officeDocument/2006/relationships/customXml" Target="../ink/ink1803.xml"/><Relationship Id="rId88" Type="http://schemas.openxmlformats.org/officeDocument/2006/relationships/image" Target="../media/image1798.png"/><Relationship Id="rId111" Type="http://schemas.openxmlformats.org/officeDocument/2006/relationships/customXml" Target="../ink/ink1817.xml"/><Relationship Id="rId132" Type="http://schemas.openxmlformats.org/officeDocument/2006/relationships/image" Target="../media/image1820.png"/><Relationship Id="rId153" Type="http://schemas.openxmlformats.org/officeDocument/2006/relationships/customXml" Target="../ink/ink1838.xml"/><Relationship Id="rId174" Type="http://schemas.openxmlformats.org/officeDocument/2006/relationships/image" Target="../media/image1841.png"/><Relationship Id="rId179" Type="http://schemas.openxmlformats.org/officeDocument/2006/relationships/customXml" Target="../ink/ink1851.xml"/><Relationship Id="rId195" Type="http://schemas.openxmlformats.org/officeDocument/2006/relationships/customXml" Target="../ink/ink1859.xml"/><Relationship Id="rId209" Type="http://schemas.openxmlformats.org/officeDocument/2006/relationships/customXml" Target="../ink/ink1866.xml"/><Relationship Id="rId190" Type="http://schemas.openxmlformats.org/officeDocument/2006/relationships/image" Target="../media/image1849.png"/><Relationship Id="rId204" Type="http://schemas.openxmlformats.org/officeDocument/2006/relationships/image" Target="../media/image1856.png"/><Relationship Id="rId15" Type="http://schemas.openxmlformats.org/officeDocument/2006/relationships/customXml" Target="../ink/ink1769.xml"/><Relationship Id="rId36" Type="http://schemas.openxmlformats.org/officeDocument/2006/relationships/image" Target="../media/image1772.png"/><Relationship Id="rId57" Type="http://schemas.openxmlformats.org/officeDocument/2006/relationships/customXml" Target="../ink/ink1790.xml"/><Relationship Id="rId106" Type="http://schemas.openxmlformats.org/officeDocument/2006/relationships/image" Target="../media/image1807.png"/><Relationship Id="rId127" Type="http://schemas.openxmlformats.org/officeDocument/2006/relationships/customXml" Target="../ink/ink1825.xml"/><Relationship Id="rId10" Type="http://schemas.openxmlformats.org/officeDocument/2006/relationships/image" Target="../media/image1759.png"/><Relationship Id="rId31" Type="http://schemas.openxmlformats.org/officeDocument/2006/relationships/customXml" Target="../ink/ink1777.xml"/><Relationship Id="rId52" Type="http://schemas.openxmlformats.org/officeDocument/2006/relationships/image" Target="../media/image1780.png"/><Relationship Id="rId73" Type="http://schemas.openxmlformats.org/officeDocument/2006/relationships/customXml" Target="../ink/ink1798.xml"/><Relationship Id="rId78" Type="http://schemas.openxmlformats.org/officeDocument/2006/relationships/image" Target="../media/image1793.png"/><Relationship Id="rId94" Type="http://schemas.openxmlformats.org/officeDocument/2006/relationships/image" Target="../media/image1801.png"/><Relationship Id="rId99" Type="http://schemas.openxmlformats.org/officeDocument/2006/relationships/customXml" Target="../ink/ink1811.xml"/><Relationship Id="rId101" Type="http://schemas.openxmlformats.org/officeDocument/2006/relationships/customXml" Target="../ink/ink1812.xml"/><Relationship Id="rId122" Type="http://schemas.openxmlformats.org/officeDocument/2006/relationships/image" Target="../media/image1815.png"/><Relationship Id="rId143" Type="http://schemas.openxmlformats.org/officeDocument/2006/relationships/customXml" Target="../ink/ink1833.xml"/><Relationship Id="rId148" Type="http://schemas.openxmlformats.org/officeDocument/2006/relationships/image" Target="../media/image1828.png"/><Relationship Id="rId164" Type="http://schemas.openxmlformats.org/officeDocument/2006/relationships/image" Target="../media/image1836.png"/><Relationship Id="rId169" Type="http://schemas.openxmlformats.org/officeDocument/2006/relationships/customXml" Target="../ink/ink1846.xml"/><Relationship Id="rId185" Type="http://schemas.openxmlformats.org/officeDocument/2006/relationships/customXml" Target="../ink/ink1854.xml"/><Relationship Id="rId4" Type="http://schemas.openxmlformats.org/officeDocument/2006/relationships/image" Target="NULL"/><Relationship Id="rId9" Type="http://schemas.openxmlformats.org/officeDocument/2006/relationships/customXml" Target="../ink/ink1766.xml"/><Relationship Id="rId180" Type="http://schemas.openxmlformats.org/officeDocument/2006/relationships/image" Target="../media/image1844.png"/><Relationship Id="rId210" Type="http://schemas.openxmlformats.org/officeDocument/2006/relationships/image" Target="../media/image1859.png"/><Relationship Id="rId26" Type="http://schemas.openxmlformats.org/officeDocument/2006/relationships/image" Target="../media/image1767.png"/><Relationship Id="rId47" Type="http://schemas.openxmlformats.org/officeDocument/2006/relationships/customXml" Target="../ink/ink1785.xml"/><Relationship Id="rId68" Type="http://schemas.openxmlformats.org/officeDocument/2006/relationships/image" Target="../media/image1788.png"/><Relationship Id="rId89" Type="http://schemas.openxmlformats.org/officeDocument/2006/relationships/customXml" Target="../ink/ink1806.xml"/><Relationship Id="rId112" Type="http://schemas.openxmlformats.org/officeDocument/2006/relationships/image" Target="../media/image1810.png"/><Relationship Id="rId133" Type="http://schemas.openxmlformats.org/officeDocument/2006/relationships/customXml" Target="../ink/ink1828.xml"/><Relationship Id="rId154" Type="http://schemas.openxmlformats.org/officeDocument/2006/relationships/image" Target="../media/image1831.png"/><Relationship Id="rId175" Type="http://schemas.openxmlformats.org/officeDocument/2006/relationships/customXml" Target="../ink/ink1849.xml"/><Relationship Id="rId196" Type="http://schemas.openxmlformats.org/officeDocument/2006/relationships/image" Target="../media/image1852.png"/><Relationship Id="rId200" Type="http://schemas.openxmlformats.org/officeDocument/2006/relationships/image" Target="../media/image1854.png"/><Relationship Id="rId16" Type="http://schemas.openxmlformats.org/officeDocument/2006/relationships/image" Target="../media/image1762.png"/><Relationship Id="rId37" Type="http://schemas.openxmlformats.org/officeDocument/2006/relationships/customXml" Target="../ink/ink1780.xml"/><Relationship Id="rId58" Type="http://schemas.openxmlformats.org/officeDocument/2006/relationships/image" Target="../media/image1783.png"/><Relationship Id="rId79" Type="http://schemas.openxmlformats.org/officeDocument/2006/relationships/customXml" Target="../ink/ink1801.xml"/><Relationship Id="rId102" Type="http://schemas.openxmlformats.org/officeDocument/2006/relationships/image" Target="../media/image1805.png"/><Relationship Id="rId123" Type="http://schemas.openxmlformats.org/officeDocument/2006/relationships/customXml" Target="../ink/ink1823.xml"/><Relationship Id="rId144" Type="http://schemas.openxmlformats.org/officeDocument/2006/relationships/image" Target="../media/image1826.png"/><Relationship Id="rId90" Type="http://schemas.openxmlformats.org/officeDocument/2006/relationships/image" Target="../media/image1799.png"/><Relationship Id="rId165" Type="http://schemas.openxmlformats.org/officeDocument/2006/relationships/customXml" Target="../ink/ink1844.xml"/><Relationship Id="rId186" Type="http://schemas.openxmlformats.org/officeDocument/2006/relationships/image" Target="../media/image1847.png"/><Relationship Id="rId211" Type="http://schemas.openxmlformats.org/officeDocument/2006/relationships/customXml" Target="../ink/ink1867.xml"/><Relationship Id="rId27" Type="http://schemas.openxmlformats.org/officeDocument/2006/relationships/customXml" Target="../ink/ink1775.xml"/><Relationship Id="rId48" Type="http://schemas.openxmlformats.org/officeDocument/2006/relationships/image" Target="../media/image1778.png"/><Relationship Id="rId69" Type="http://schemas.openxmlformats.org/officeDocument/2006/relationships/customXml" Target="../ink/ink1796.xml"/><Relationship Id="rId113" Type="http://schemas.openxmlformats.org/officeDocument/2006/relationships/customXml" Target="../ink/ink1818.xml"/><Relationship Id="rId134" Type="http://schemas.openxmlformats.org/officeDocument/2006/relationships/image" Target="../media/image1821.png"/><Relationship Id="rId80" Type="http://schemas.openxmlformats.org/officeDocument/2006/relationships/image" Target="../media/image1794.png"/><Relationship Id="rId155" Type="http://schemas.openxmlformats.org/officeDocument/2006/relationships/customXml" Target="../ink/ink1839.xml"/><Relationship Id="rId176" Type="http://schemas.openxmlformats.org/officeDocument/2006/relationships/image" Target="../media/image1842.png"/><Relationship Id="rId197" Type="http://schemas.openxmlformats.org/officeDocument/2006/relationships/customXml" Target="../ink/ink1860.xml"/><Relationship Id="rId201" Type="http://schemas.openxmlformats.org/officeDocument/2006/relationships/customXml" Target="../ink/ink1862.xml"/><Relationship Id="rId17" Type="http://schemas.openxmlformats.org/officeDocument/2006/relationships/customXml" Target="../ink/ink1770.xml"/><Relationship Id="rId38" Type="http://schemas.openxmlformats.org/officeDocument/2006/relationships/image" Target="../media/image1773.png"/><Relationship Id="rId59" Type="http://schemas.openxmlformats.org/officeDocument/2006/relationships/customXml" Target="../ink/ink1791.xml"/><Relationship Id="rId103" Type="http://schemas.openxmlformats.org/officeDocument/2006/relationships/customXml" Target="../ink/ink1813.xml"/><Relationship Id="rId124" Type="http://schemas.openxmlformats.org/officeDocument/2006/relationships/image" Target="../media/image1816.png"/><Relationship Id="rId70" Type="http://schemas.openxmlformats.org/officeDocument/2006/relationships/image" Target="../media/image1789.png"/><Relationship Id="rId91" Type="http://schemas.openxmlformats.org/officeDocument/2006/relationships/customXml" Target="../ink/ink1807.xml"/><Relationship Id="rId145" Type="http://schemas.openxmlformats.org/officeDocument/2006/relationships/customXml" Target="../ink/ink1834.xml"/><Relationship Id="rId166" Type="http://schemas.openxmlformats.org/officeDocument/2006/relationships/image" Target="../media/image1837.png"/><Relationship Id="rId187" Type="http://schemas.openxmlformats.org/officeDocument/2006/relationships/customXml" Target="../ink/ink185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60.png"/><Relationship Id="rId28" Type="http://schemas.openxmlformats.org/officeDocument/2006/relationships/image" Target="../media/image1768.png"/><Relationship Id="rId49" Type="http://schemas.openxmlformats.org/officeDocument/2006/relationships/customXml" Target="../ink/ink1786.xml"/><Relationship Id="rId114" Type="http://schemas.openxmlformats.org/officeDocument/2006/relationships/image" Target="../media/image1811.png"/><Relationship Id="rId60" Type="http://schemas.openxmlformats.org/officeDocument/2006/relationships/image" Target="../media/image1784.png"/><Relationship Id="rId81" Type="http://schemas.openxmlformats.org/officeDocument/2006/relationships/customXml" Target="../ink/ink1802.xml"/><Relationship Id="rId135" Type="http://schemas.openxmlformats.org/officeDocument/2006/relationships/customXml" Target="../ink/ink1829.xml"/><Relationship Id="rId156" Type="http://schemas.openxmlformats.org/officeDocument/2006/relationships/image" Target="../media/image1832.png"/><Relationship Id="rId177" Type="http://schemas.openxmlformats.org/officeDocument/2006/relationships/customXml" Target="../ink/ink1850.xml"/><Relationship Id="rId198" Type="http://schemas.openxmlformats.org/officeDocument/2006/relationships/image" Target="../media/image1853.png"/><Relationship Id="rId202" Type="http://schemas.openxmlformats.org/officeDocument/2006/relationships/image" Target="../media/image1855.png"/><Relationship Id="rId18" Type="http://schemas.openxmlformats.org/officeDocument/2006/relationships/image" Target="../media/image1763.png"/><Relationship Id="rId39" Type="http://schemas.openxmlformats.org/officeDocument/2006/relationships/customXml" Target="../ink/ink1781.xml"/><Relationship Id="rId50" Type="http://schemas.openxmlformats.org/officeDocument/2006/relationships/image" Target="../media/image1779.png"/><Relationship Id="rId104" Type="http://schemas.openxmlformats.org/officeDocument/2006/relationships/image" Target="../media/image1806.png"/><Relationship Id="rId125" Type="http://schemas.openxmlformats.org/officeDocument/2006/relationships/customXml" Target="../ink/ink1824.xml"/><Relationship Id="rId146" Type="http://schemas.openxmlformats.org/officeDocument/2006/relationships/image" Target="../media/image1827.png"/><Relationship Id="rId167" Type="http://schemas.openxmlformats.org/officeDocument/2006/relationships/customXml" Target="../ink/ink1845.xml"/><Relationship Id="rId188" Type="http://schemas.openxmlformats.org/officeDocument/2006/relationships/image" Target="../media/image1848.png"/><Relationship Id="rId71" Type="http://schemas.openxmlformats.org/officeDocument/2006/relationships/customXml" Target="../ink/ink1797.xml"/><Relationship Id="rId92" Type="http://schemas.openxmlformats.org/officeDocument/2006/relationships/image" Target="../media/image1800.png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1776.xml"/><Relationship Id="rId40" Type="http://schemas.openxmlformats.org/officeDocument/2006/relationships/image" Target="../media/image1774.png"/><Relationship Id="rId115" Type="http://schemas.openxmlformats.org/officeDocument/2006/relationships/customXml" Target="../ink/ink1819.xml"/><Relationship Id="rId136" Type="http://schemas.openxmlformats.org/officeDocument/2006/relationships/image" Target="../media/image1822.png"/><Relationship Id="rId157" Type="http://schemas.openxmlformats.org/officeDocument/2006/relationships/customXml" Target="../ink/ink1840.xml"/><Relationship Id="rId178" Type="http://schemas.openxmlformats.org/officeDocument/2006/relationships/image" Target="../media/image1843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25.xml"/><Relationship Id="rId671" Type="http://schemas.openxmlformats.org/officeDocument/2006/relationships/customXml" Target="../ink/ink2202.xml"/><Relationship Id="rId21" Type="http://schemas.openxmlformats.org/officeDocument/2006/relationships/customXml" Target="../ink/ink1877.xml"/><Relationship Id="rId324" Type="http://schemas.openxmlformats.org/officeDocument/2006/relationships/image" Target="../media/image2020.png"/><Relationship Id="rId531" Type="http://schemas.openxmlformats.org/officeDocument/2006/relationships/customXml" Target="../ink/ink2132.xml"/><Relationship Id="rId629" Type="http://schemas.openxmlformats.org/officeDocument/2006/relationships/customXml" Target="../ink/ink2181.xml"/><Relationship Id="rId170" Type="http://schemas.openxmlformats.org/officeDocument/2006/relationships/image" Target="../media/image1943.png"/><Relationship Id="rId268" Type="http://schemas.openxmlformats.org/officeDocument/2006/relationships/image" Target="../media/image1992.png"/><Relationship Id="rId475" Type="http://schemas.openxmlformats.org/officeDocument/2006/relationships/customXml" Target="../ink/ink2104.xml"/><Relationship Id="rId32" Type="http://schemas.openxmlformats.org/officeDocument/2006/relationships/image" Target="../media/image1875.png"/><Relationship Id="rId128" Type="http://schemas.openxmlformats.org/officeDocument/2006/relationships/image" Target="../media/image1923.png"/><Relationship Id="rId335" Type="http://schemas.openxmlformats.org/officeDocument/2006/relationships/customXml" Target="../ink/ink2034.xml"/><Relationship Id="rId542" Type="http://schemas.openxmlformats.org/officeDocument/2006/relationships/image" Target="../media/image2129.png"/><Relationship Id="rId181" Type="http://schemas.openxmlformats.org/officeDocument/2006/relationships/customXml" Target="../ink/ink1957.xml"/><Relationship Id="rId402" Type="http://schemas.openxmlformats.org/officeDocument/2006/relationships/image" Target="../media/image2059.png"/><Relationship Id="rId279" Type="http://schemas.openxmlformats.org/officeDocument/2006/relationships/customXml" Target="../ink/ink2006.xml"/><Relationship Id="rId486" Type="http://schemas.openxmlformats.org/officeDocument/2006/relationships/image" Target="../media/image2101.png"/><Relationship Id="rId43" Type="http://schemas.openxmlformats.org/officeDocument/2006/relationships/customXml" Target="../ink/ink1888.xml"/><Relationship Id="rId139" Type="http://schemas.openxmlformats.org/officeDocument/2006/relationships/customXml" Target="../ink/ink1936.xml"/><Relationship Id="rId346" Type="http://schemas.openxmlformats.org/officeDocument/2006/relationships/image" Target="../media/image2031.png"/><Relationship Id="rId553" Type="http://schemas.openxmlformats.org/officeDocument/2006/relationships/customXml" Target="../ink/ink2143.xml"/><Relationship Id="rId192" Type="http://schemas.openxmlformats.org/officeDocument/2006/relationships/image" Target="../media/image1954.png"/><Relationship Id="rId206" Type="http://schemas.openxmlformats.org/officeDocument/2006/relationships/image" Target="../media/image1961.png"/><Relationship Id="rId413" Type="http://schemas.openxmlformats.org/officeDocument/2006/relationships/customXml" Target="../ink/ink2073.xml"/><Relationship Id="rId497" Type="http://schemas.openxmlformats.org/officeDocument/2006/relationships/customXml" Target="../ink/ink2115.xml"/><Relationship Id="rId620" Type="http://schemas.openxmlformats.org/officeDocument/2006/relationships/image" Target="../media/image2168.png"/><Relationship Id="rId357" Type="http://schemas.openxmlformats.org/officeDocument/2006/relationships/customXml" Target="../ink/ink2045.xml"/><Relationship Id="rId54" Type="http://schemas.openxmlformats.org/officeDocument/2006/relationships/image" Target="../media/image1886.png"/><Relationship Id="rId217" Type="http://schemas.openxmlformats.org/officeDocument/2006/relationships/customXml" Target="../ink/ink1975.xml"/><Relationship Id="rId564" Type="http://schemas.openxmlformats.org/officeDocument/2006/relationships/image" Target="../media/image2140.png"/><Relationship Id="rId424" Type="http://schemas.openxmlformats.org/officeDocument/2006/relationships/image" Target="../media/image2070.png"/><Relationship Id="rId631" Type="http://schemas.openxmlformats.org/officeDocument/2006/relationships/customXml" Target="../ink/ink2182.xml"/><Relationship Id="rId270" Type="http://schemas.openxmlformats.org/officeDocument/2006/relationships/image" Target="../media/image1993.png"/><Relationship Id="rId65" Type="http://schemas.openxmlformats.org/officeDocument/2006/relationships/customXml" Target="../ink/ink1899.xml"/><Relationship Id="rId130" Type="http://schemas.openxmlformats.org/officeDocument/2006/relationships/image" Target="../media/image1924.png"/><Relationship Id="rId368" Type="http://schemas.openxmlformats.org/officeDocument/2006/relationships/image" Target="../media/image2042.png"/><Relationship Id="rId575" Type="http://schemas.openxmlformats.org/officeDocument/2006/relationships/customXml" Target="../ink/ink2154.xml"/><Relationship Id="rId228" Type="http://schemas.openxmlformats.org/officeDocument/2006/relationships/image" Target="../media/image1972.png"/><Relationship Id="rId435" Type="http://schemas.openxmlformats.org/officeDocument/2006/relationships/customXml" Target="../ink/ink2084.xml"/><Relationship Id="rId642" Type="http://schemas.openxmlformats.org/officeDocument/2006/relationships/image" Target="../media/image2179.png"/><Relationship Id="rId281" Type="http://schemas.openxmlformats.org/officeDocument/2006/relationships/customXml" Target="../ink/ink2007.xml"/><Relationship Id="rId502" Type="http://schemas.openxmlformats.org/officeDocument/2006/relationships/image" Target="../media/image2109.png"/><Relationship Id="rId76" Type="http://schemas.openxmlformats.org/officeDocument/2006/relationships/image" Target="../media/image1897.png"/><Relationship Id="rId141" Type="http://schemas.openxmlformats.org/officeDocument/2006/relationships/customXml" Target="../ink/ink1937.xml"/><Relationship Id="rId379" Type="http://schemas.openxmlformats.org/officeDocument/2006/relationships/customXml" Target="../ink/ink2056.xml"/><Relationship Id="rId586" Type="http://schemas.openxmlformats.org/officeDocument/2006/relationships/image" Target="../media/image2151.png"/><Relationship Id="rId7" Type="http://schemas.openxmlformats.org/officeDocument/2006/relationships/customXml" Target="../ink/ink1870.xml"/><Relationship Id="rId239" Type="http://schemas.openxmlformats.org/officeDocument/2006/relationships/customXml" Target="../ink/ink1986.xml"/><Relationship Id="rId446" Type="http://schemas.openxmlformats.org/officeDocument/2006/relationships/image" Target="../media/image2081.png"/><Relationship Id="rId653" Type="http://schemas.openxmlformats.org/officeDocument/2006/relationships/customXml" Target="../ink/ink2193.xml"/><Relationship Id="rId292" Type="http://schemas.openxmlformats.org/officeDocument/2006/relationships/image" Target="../media/image2004.png"/><Relationship Id="rId306" Type="http://schemas.openxmlformats.org/officeDocument/2006/relationships/image" Target="../media/image2011.png"/><Relationship Id="rId87" Type="http://schemas.openxmlformats.org/officeDocument/2006/relationships/customXml" Target="../ink/ink1910.xml"/><Relationship Id="rId513" Type="http://schemas.openxmlformats.org/officeDocument/2006/relationships/customXml" Target="../ink/ink2123.xml"/><Relationship Id="rId597" Type="http://schemas.openxmlformats.org/officeDocument/2006/relationships/customXml" Target="../ink/ink2165.xml"/><Relationship Id="rId152" Type="http://schemas.openxmlformats.org/officeDocument/2006/relationships/image" Target="../media/image1934.png"/><Relationship Id="rId457" Type="http://schemas.openxmlformats.org/officeDocument/2006/relationships/customXml" Target="../ink/ink2095.xml"/><Relationship Id="rId664" Type="http://schemas.openxmlformats.org/officeDocument/2006/relationships/image" Target="../media/image2190.png"/><Relationship Id="rId14" Type="http://schemas.openxmlformats.org/officeDocument/2006/relationships/image" Target="../media/image1866.png"/><Relationship Id="rId317" Type="http://schemas.openxmlformats.org/officeDocument/2006/relationships/customXml" Target="../ink/ink2025.xml"/><Relationship Id="rId524" Type="http://schemas.openxmlformats.org/officeDocument/2006/relationships/image" Target="../media/image2120.png"/><Relationship Id="rId98" Type="http://schemas.openxmlformats.org/officeDocument/2006/relationships/image" Target="../media/image1908.png"/><Relationship Id="rId163" Type="http://schemas.openxmlformats.org/officeDocument/2006/relationships/customXml" Target="../ink/ink1948.xml"/><Relationship Id="rId370" Type="http://schemas.openxmlformats.org/officeDocument/2006/relationships/image" Target="../media/image2043.png"/><Relationship Id="rId230" Type="http://schemas.openxmlformats.org/officeDocument/2006/relationships/image" Target="../media/image1973.png"/><Relationship Id="rId468" Type="http://schemas.openxmlformats.org/officeDocument/2006/relationships/image" Target="../media/image2092.png"/><Relationship Id="rId675" Type="http://schemas.openxmlformats.org/officeDocument/2006/relationships/customXml" Target="../ink/ink2204.xml"/><Relationship Id="rId25" Type="http://schemas.openxmlformats.org/officeDocument/2006/relationships/customXml" Target="../ink/ink1879.xml"/><Relationship Id="rId328" Type="http://schemas.openxmlformats.org/officeDocument/2006/relationships/image" Target="../media/image2022.png"/><Relationship Id="rId535" Type="http://schemas.openxmlformats.org/officeDocument/2006/relationships/customXml" Target="../ink/ink2134.xml"/><Relationship Id="rId174" Type="http://schemas.openxmlformats.org/officeDocument/2006/relationships/image" Target="../media/image1945.png"/><Relationship Id="rId381" Type="http://schemas.openxmlformats.org/officeDocument/2006/relationships/customXml" Target="../ink/ink2057.xml"/><Relationship Id="rId602" Type="http://schemas.openxmlformats.org/officeDocument/2006/relationships/image" Target="../media/image2159.png"/><Relationship Id="rId241" Type="http://schemas.openxmlformats.org/officeDocument/2006/relationships/customXml" Target="../ink/ink1987.xml"/><Relationship Id="rId479" Type="http://schemas.openxmlformats.org/officeDocument/2006/relationships/customXml" Target="../ink/ink2106.xml"/><Relationship Id="rId36" Type="http://schemas.openxmlformats.org/officeDocument/2006/relationships/image" Target="../media/image1877.png"/><Relationship Id="rId339" Type="http://schemas.openxmlformats.org/officeDocument/2006/relationships/customXml" Target="../ink/ink2036.xml"/><Relationship Id="rId546" Type="http://schemas.openxmlformats.org/officeDocument/2006/relationships/image" Target="../media/image2131.png"/><Relationship Id="rId101" Type="http://schemas.openxmlformats.org/officeDocument/2006/relationships/customXml" Target="../ink/ink1917.xml"/><Relationship Id="rId185" Type="http://schemas.openxmlformats.org/officeDocument/2006/relationships/customXml" Target="../ink/ink1959.xml"/><Relationship Id="rId406" Type="http://schemas.openxmlformats.org/officeDocument/2006/relationships/image" Target="../media/image2061.png"/><Relationship Id="rId392" Type="http://schemas.openxmlformats.org/officeDocument/2006/relationships/image" Target="../media/image2054.png"/><Relationship Id="rId613" Type="http://schemas.openxmlformats.org/officeDocument/2006/relationships/customXml" Target="../ink/ink2173.xml"/><Relationship Id="rId252" Type="http://schemas.openxmlformats.org/officeDocument/2006/relationships/image" Target="../media/image1984.png"/><Relationship Id="rId47" Type="http://schemas.openxmlformats.org/officeDocument/2006/relationships/customXml" Target="../ink/ink1890.xml"/><Relationship Id="rId112" Type="http://schemas.openxmlformats.org/officeDocument/2006/relationships/image" Target="../media/image1915.png"/><Relationship Id="rId557" Type="http://schemas.openxmlformats.org/officeDocument/2006/relationships/customXml" Target="../ink/ink2145.xml"/><Relationship Id="rId196" Type="http://schemas.openxmlformats.org/officeDocument/2006/relationships/image" Target="../media/image1956.png"/><Relationship Id="rId417" Type="http://schemas.openxmlformats.org/officeDocument/2006/relationships/customXml" Target="../ink/ink2075.xml"/><Relationship Id="rId624" Type="http://schemas.openxmlformats.org/officeDocument/2006/relationships/image" Target="../media/image2170.png"/><Relationship Id="rId263" Type="http://schemas.openxmlformats.org/officeDocument/2006/relationships/customXml" Target="../ink/ink1998.xml"/><Relationship Id="rId470" Type="http://schemas.openxmlformats.org/officeDocument/2006/relationships/image" Target="../media/image2093.png"/><Relationship Id="rId58" Type="http://schemas.openxmlformats.org/officeDocument/2006/relationships/image" Target="../media/image1888.png"/><Relationship Id="rId123" Type="http://schemas.openxmlformats.org/officeDocument/2006/relationships/customXml" Target="../ink/ink1928.xml"/><Relationship Id="rId330" Type="http://schemas.openxmlformats.org/officeDocument/2006/relationships/image" Target="../media/image2023.png"/><Relationship Id="rId568" Type="http://schemas.openxmlformats.org/officeDocument/2006/relationships/image" Target="../media/image2142.png"/><Relationship Id="rId428" Type="http://schemas.openxmlformats.org/officeDocument/2006/relationships/image" Target="../media/image2072.png"/><Relationship Id="rId635" Type="http://schemas.openxmlformats.org/officeDocument/2006/relationships/customXml" Target="../ink/ink2184.xml"/><Relationship Id="rId274" Type="http://schemas.openxmlformats.org/officeDocument/2006/relationships/image" Target="../media/image1995.png"/><Relationship Id="rId481" Type="http://schemas.openxmlformats.org/officeDocument/2006/relationships/customXml" Target="../ink/ink2107.xml"/><Relationship Id="rId69" Type="http://schemas.openxmlformats.org/officeDocument/2006/relationships/customXml" Target="../ink/ink1901.xml"/><Relationship Id="rId134" Type="http://schemas.openxmlformats.org/officeDocument/2006/relationships/image" Target="../media/image1926.png"/><Relationship Id="rId579" Type="http://schemas.openxmlformats.org/officeDocument/2006/relationships/customXml" Target="../ink/ink2156.xml"/><Relationship Id="rId341" Type="http://schemas.openxmlformats.org/officeDocument/2006/relationships/customXml" Target="../ink/ink2037.xml"/><Relationship Id="rId439" Type="http://schemas.openxmlformats.org/officeDocument/2006/relationships/customXml" Target="../ink/ink2086.xml"/><Relationship Id="rId646" Type="http://schemas.openxmlformats.org/officeDocument/2006/relationships/image" Target="../media/image2181.png"/><Relationship Id="rId201" Type="http://schemas.openxmlformats.org/officeDocument/2006/relationships/customXml" Target="../ink/ink1967.xml"/><Relationship Id="rId285" Type="http://schemas.openxmlformats.org/officeDocument/2006/relationships/customXml" Target="../ink/ink2009.xml"/><Relationship Id="rId506" Type="http://schemas.openxmlformats.org/officeDocument/2006/relationships/image" Target="../media/image2111.png"/><Relationship Id="rId38" Type="http://schemas.openxmlformats.org/officeDocument/2006/relationships/image" Target="../media/image1878.png"/><Relationship Id="rId103" Type="http://schemas.openxmlformats.org/officeDocument/2006/relationships/customXml" Target="../ink/ink1918.xml"/><Relationship Id="rId310" Type="http://schemas.openxmlformats.org/officeDocument/2006/relationships/image" Target="../media/image2013.png"/><Relationship Id="rId492" Type="http://schemas.openxmlformats.org/officeDocument/2006/relationships/image" Target="../media/image2104.png"/><Relationship Id="rId548" Type="http://schemas.openxmlformats.org/officeDocument/2006/relationships/image" Target="../media/image2132.png"/><Relationship Id="rId91" Type="http://schemas.openxmlformats.org/officeDocument/2006/relationships/customXml" Target="../ink/ink1912.xml"/><Relationship Id="rId145" Type="http://schemas.openxmlformats.org/officeDocument/2006/relationships/customXml" Target="../ink/ink1939.xml"/><Relationship Id="rId187" Type="http://schemas.openxmlformats.org/officeDocument/2006/relationships/customXml" Target="../ink/ink1960.xml"/><Relationship Id="rId352" Type="http://schemas.openxmlformats.org/officeDocument/2006/relationships/image" Target="../media/image2034.png"/><Relationship Id="rId394" Type="http://schemas.openxmlformats.org/officeDocument/2006/relationships/image" Target="../media/image2055.png"/><Relationship Id="rId408" Type="http://schemas.openxmlformats.org/officeDocument/2006/relationships/image" Target="../media/image2062.png"/><Relationship Id="rId615" Type="http://schemas.openxmlformats.org/officeDocument/2006/relationships/customXml" Target="../ink/ink2174.xml"/><Relationship Id="rId212" Type="http://schemas.openxmlformats.org/officeDocument/2006/relationships/image" Target="../media/image1964.png"/><Relationship Id="rId254" Type="http://schemas.openxmlformats.org/officeDocument/2006/relationships/image" Target="../media/image1985.png"/><Relationship Id="rId657" Type="http://schemas.openxmlformats.org/officeDocument/2006/relationships/customXml" Target="../ink/ink2195.xml"/><Relationship Id="rId49" Type="http://schemas.openxmlformats.org/officeDocument/2006/relationships/customXml" Target="../ink/ink1891.xml"/><Relationship Id="rId114" Type="http://schemas.openxmlformats.org/officeDocument/2006/relationships/image" Target="../media/image1916.png"/><Relationship Id="rId296" Type="http://schemas.openxmlformats.org/officeDocument/2006/relationships/image" Target="../media/image2006.png"/><Relationship Id="rId461" Type="http://schemas.openxmlformats.org/officeDocument/2006/relationships/customXml" Target="../ink/ink2097.xml"/><Relationship Id="rId517" Type="http://schemas.openxmlformats.org/officeDocument/2006/relationships/customXml" Target="../ink/ink2125.xml"/><Relationship Id="rId559" Type="http://schemas.openxmlformats.org/officeDocument/2006/relationships/customXml" Target="../ink/ink2146.xml"/><Relationship Id="rId60" Type="http://schemas.openxmlformats.org/officeDocument/2006/relationships/image" Target="../media/image1889.png"/><Relationship Id="rId156" Type="http://schemas.openxmlformats.org/officeDocument/2006/relationships/image" Target="../media/image1936.png"/><Relationship Id="rId198" Type="http://schemas.openxmlformats.org/officeDocument/2006/relationships/image" Target="../media/image1957.png"/><Relationship Id="rId321" Type="http://schemas.openxmlformats.org/officeDocument/2006/relationships/customXml" Target="../ink/ink2027.xml"/><Relationship Id="rId363" Type="http://schemas.openxmlformats.org/officeDocument/2006/relationships/customXml" Target="../ink/ink2048.xml"/><Relationship Id="rId419" Type="http://schemas.openxmlformats.org/officeDocument/2006/relationships/customXml" Target="../ink/ink2076.xml"/><Relationship Id="rId570" Type="http://schemas.openxmlformats.org/officeDocument/2006/relationships/image" Target="../media/image2143.png"/><Relationship Id="rId626" Type="http://schemas.openxmlformats.org/officeDocument/2006/relationships/image" Target="../media/image2171.png"/><Relationship Id="rId223" Type="http://schemas.openxmlformats.org/officeDocument/2006/relationships/customXml" Target="../ink/ink1978.xml"/><Relationship Id="rId430" Type="http://schemas.openxmlformats.org/officeDocument/2006/relationships/image" Target="../media/image2073.png"/><Relationship Id="rId668" Type="http://schemas.openxmlformats.org/officeDocument/2006/relationships/image" Target="../media/image2192.png"/><Relationship Id="rId18" Type="http://schemas.openxmlformats.org/officeDocument/2006/relationships/image" Target="../media/image1868.png"/><Relationship Id="rId265" Type="http://schemas.openxmlformats.org/officeDocument/2006/relationships/customXml" Target="../ink/ink1999.xml"/><Relationship Id="rId472" Type="http://schemas.openxmlformats.org/officeDocument/2006/relationships/image" Target="../media/image2094.png"/><Relationship Id="rId528" Type="http://schemas.openxmlformats.org/officeDocument/2006/relationships/image" Target="../media/image2122.png"/><Relationship Id="rId125" Type="http://schemas.openxmlformats.org/officeDocument/2006/relationships/customXml" Target="../ink/ink1929.xml"/><Relationship Id="rId167" Type="http://schemas.openxmlformats.org/officeDocument/2006/relationships/customXml" Target="../ink/ink1950.xml"/><Relationship Id="rId332" Type="http://schemas.openxmlformats.org/officeDocument/2006/relationships/image" Target="../media/image2024.png"/><Relationship Id="rId374" Type="http://schemas.openxmlformats.org/officeDocument/2006/relationships/image" Target="../media/image2045.png"/><Relationship Id="rId581" Type="http://schemas.openxmlformats.org/officeDocument/2006/relationships/customXml" Target="../ink/ink2157.xml"/><Relationship Id="rId71" Type="http://schemas.openxmlformats.org/officeDocument/2006/relationships/customXml" Target="../ink/ink1902.xml"/><Relationship Id="rId234" Type="http://schemas.openxmlformats.org/officeDocument/2006/relationships/image" Target="../media/image1975.png"/><Relationship Id="rId637" Type="http://schemas.openxmlformats.org/officeDocument/2006/relationships/customXml" Target="../ink/ink2185.xml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1881.xml"/><Relationship Id="rId276" Type="http://schemas.openxmlformats.org/officeDocument/2006/relationships/image" Target="../media/image1996.png"/><Relationship Id="rId441" Type="http://schemas.openxmlformats.org/officeDocument/2006/relationships/customXml" Target="../ink/ink2087.xml"/><Relationship Id="rId483" Type="http://schemas.openxmlformats.org/officeDocument/2006/relationships/customXml" Target="../ink/ink2108.xml"/><Relationship Id="rId539" Type="http://schemas.openxmlformats.org/officeDocument/2006/relationships/customXml" Target="../ink/ink2136.xml"/><Relationship Id="rId40" Type="http://schemas.openxmlformats.org/officeDocument/2006/relationships/image" Target="../media/image1879.png"/><Relationship Id="rId136" Type="http://schemas.openxmlformats.org/officeDocument/2006/relationships/image" Target="../media/image1927.png"/><Relationship Id="rId178" Type="http://schemas.openxmlformats.org/officeDocument/2006/relationships/image" Target="../media/image1947.png"/><Relationship Id="rId301" Type="http://schemas.openxmlformats.org/officeDocument/2006/relationships/customXml" Target="../ink/ink2017.xml"/><Relationship Id="rId343" Type="http://schemas.openxmlformats.org/officeDocument/2006/relationships/customXml" Target="../ink/ink2038.xml"/><Relationship Id="rId550" Type="http://schemas.openxmlformats.org/officeDocument/2006/relationships/image" Target="../media/image2133.png"/><Relationship Id="rId82" Type="http://schemas.openxmlformats.org/officeDocument/2006/relationships/image" Target="../media/image1900.png"/><Relationship Id="rId203" Type="http://schemas.openxmlformats.org/officeDocument/2006/relationships/customXml" Target="../ink/ink1968.xml"/><Relationship Id="rId385" Type="http://schemas.openxmlformats.org/officeDocument/2006/relationships/customXml" Target="../ink/ink2059.xml"/><Relationship Id="rId592" Type="http://schemas.openxmlformats.org/officeDocument/2006/relationships/image" Target="../media/image2154.png"/><Relationship Id="rId606" Type="http://schemas.openxmlformats.org/officeDocument/2006/relationships/image" Target="../media/image2161.png"/><Relationship Id="rId648" Type="http://schemas.openxmlformats.org/officeDocument/2006/relationships/image" Target="../media/image2182.png"/><Relationship Id="rId245" Type="http://schemas.openxmlformats.org/officeDocument/2006/relationships/customXml" Target="../ink/ink1989.xml"/><Relationship Id="rId287" Type="http://schemas.openxmlformats.org/officeDocument/2006/relationships/customXml" Target="../ink/ink2010.xml"/><Relationship Id="rId410" Type="http://schemas.openxmlformats.org/officeDocument/2006/relationships/image" Target="../media/image2063.png"/><Relationship Id="rId452" Type="http://schemas.openxmlformats.org/officeDocument/2006/relationships/image" Target="../media/image2084.png"/><Relationship Id="rId494" Type="http://schemas.openxmlformats.org/officeDocument/2006/relationships/image" Target="../media/image2105.png"/><Relationship Id="rId508" Type="http://schemas.openxmlformats.org/officeDocument/2006/relationships/image" Target="../media/image2112.png"/><Relationship Id="rId105" Type="http://schemas.openxmlformats.org/officeDocument/2006/relationships/customXml" Target="../ink/ink1919.xml"/><Relationship Id="rId147" Type="http://schemas.openxmlformats.org/officeDocument/2006/relationships/customXml" Target="../ink/ink1940.xml"/><Relationship Id="rId312" Type="http://schemas.openxmlformats.org/officeDocument/2006/relationships/image" Target="../media/image2014.png"/><Relationship Id="rId354" Type="http://schemas.openxmlformats.org/officeDocument/2006/relationships/image" Target="../media/image2035.png"/><Relationship Id="rId51" Type="http://schemas.openxmlformats.org/officeDocument/2006/relationships/customXml" Target="../ink/ink1892.xml"/><Relationship Id="rId93" Type="http://schemas.openxmlformats.org/officeDocument/2006/relationships/customXml" Target="../ink/ink1913.xml"/><Relationship Id="rId189" Type="http://schemas.openxmlformats.org/officeDocument/2006/relationships/customXml" Target="../ink/ink1961.xml"/><Relationship Id="rId396" Type="http://schemas.openxmlformats.org/officeDocument/2006/relationships/image" Target="../media/image2056.png"/><Relationship Id="rId561" Type="http://schemas.openxmlformats.org/officeDocument/2006/relationships/customXml" Target="../ink/ink2147.xml"/><Relationship Id="rId617" Type="http://schemas.openxmlformats.org/officeDocument/2006/relationships/customXml" Target="../ink/ink2175.xml"/><Relationship Id="rId659" Type="http://schemas.openxmlformats.org/officeDocument/2006/relationships/customXml" Target="../ink/ink2196.xml"/><Relationship Id="rId214" Type="http://schemas.openxmlformats.org/officeDocument/2006/relationships/image" Target="../media/image1965.png"/><Relationship Id="rId256" Type="http://schemas.openxmlformats.org/officeDocument/2006/relationships/image" Target="../media/image1986.png"/><Relationship Id="rId298" Type="http://schemas.openxmlformats.org/officeDocument/2006/relationships/image" Target="../media/image2007.png"/><Relationship Id="rId421" Type="http://schemas.openxmlformats.org/officeDocument/2006/relationships/customXml" Target="../ink/ink2077.xml"/><Relationship Id="rId463" Type="http://schemas.openxmlformats.org/officeDocument/2006/relationships/customXml" Target="../ink/ink2098.xml"/><Relationship Id="rId519" Type="http://schemas.openxmlformats.org/officeDocument/2006/relationships/customXml" Target="../ink/ink2126.xml"/><Relationship Id="rId670" Type="http://schemas.openxmlformats.org/officeDocument/2006/relationships/image" Target="../media/image2193.png"/><Relationship Id="rId116" Type="http://schemas.openxmlformats.org/officeDocument/2006/relationships/image" Target="../media/image1917.png"/><Relationship Id="rId158" Type="http://schemas.openxmlformats.org/officeDocument/2006/relationships/image" Target="../media/image1937.png"/><Relationship Id="rId323" Type="http://schemas.openxmlformats.org/officeDocument/2006/relationships/customXml" Target="../ink/ink2028.xml"/><Relationship Id="rId530" Type="http://schemas.openxmlformats.org/officeDocument/2006/relationships/image" Target="../media/image2123.png"/><Relationship Id="rId20" Type="http://schemas.openxmlformats.org/officeDocument/2006/relationships/image" Target="../media/image1869.png"/><Relationship Id="rId62" Type="http://schemas.openxmlformats.org/officeDocument/2006/relationships/image" Target="../media/image1890.png"/><Relationship Id="rId365" Type="http://schemas.openxmlformats.org/officeDocument/2006/relationships/customXml" Target="../ink/ink2049.xml"/><Relationship Id="rId572" Type="http://schemas.openxmlformats.org/officeDocument/2006/relationships/image" Target="../media/image2144.png"/><Relationship Id="rId628" Type="http://schemas.openxmlformats.org/officeDocument/2006/relationships/image" Target="../media/image2172.png"/><Relationship Id="rId225" Type="http://schemas.openxmlformats.org/officeDocument/2006/relationships/customXml" Target="../ink/ink1979.xml"/><Relationship Id="rId267" Type="http://schemas.openxmlformats.org/officeDocument/2006/relationships/customXml" Target="../ink/ink2000.xml"/><Relationship Id="rId432" Type="http://schemas.openxmlformats.org/officeDocument/2006/relationships/image" Target="../media/image2074.png"/><Relationship Id="rId474" Type="http://schemas.openxmlformats.org/officeDocument/2006/relationships/image" Target="../media/image2095.png"/><Relationship Id="rId127" Type="http://schemas.openxmlformats.org/officeDocument/2006/relationships/customXml" Target="../ink/ink1930.xml"/><Relationship Id="rId31" Type="http://schemas.openxmlformats.org/officeDocument/2006/relationships/customXml" Target="../ink/ink1882.xml"/><Relationship Id="rId73" Type="http://schemas.openxmlformats.org/officeDocument/2006/relationships/customXml" Target="../ink/ink1903.xml"/><Relationship Id="rId169" Type="http://schemas.openxmlformats.org/officeDocument/2006/relationships/customXml" Target="../ink/ink1951.xml"/><Relationship Id="rId334" Type="http://schemas.openxmlformats.org/officeDocument/2006/relationships/image" Target="../media/image2025.png"/><Relationship Id="rId376" Type="http://schemas.openxmlformats.org/officeDocument/2006/relationships/image" Target="../media/image2046.png"/><Relationship Id="rId541" Type="http://schemas.openxmlformats.org/officeDocument/2006/relationships/customXml" Target="../ink/ink2137.xml"/><Relationship Id="rId583" Type="http://schemas.openxmlformats.org/officeDocument/2006/relationships/customXml" Target="../ink/ink2158.xml"/><Relationship Id="rId639" Type="http://schemas.openxmlformats.org/officeDocument/2006/relationships/customXml" Target="../ink/ink2186.xml"/><Relationship Id="rId4" Type="http://schemas.openxmlformats.org/officeDocument/2006/relationships/image" Target="../media/image1861.png"/><Relationship Id="rId180" Type="http://schemas.openxmlformats.org/officeDocument/2006/relationships/image" Target="../media/image1948.png"/><Relationship Id="rId236" Type="http://schemas.openxmlformats.org/officeDocument/2006/relationships/image" Target="../media/image1976.png"/><Relationship Id="rId278" Type="http://schemas.openxmlformats.org/officeDocument/2006/relationships/image" Target="../media/image1997.png"/><Relationship Id="rId401" Type="http://schemas.openxmlformats.org/officeDocument/2006/relationships/customXml" Target="../ink/ink2067.xml"/><Relationship Id="rId443" Type="http://schemas.openxmlformats.org/officeDocument/2006/relationships/customXml" Target="../ink/ink2088.xml"/><Relationship Id="rId650" Type="http://schemas.openxmlformats.org/officeDocument/2006/relationships/image" Target="../media/image2183.png"/><Relationship Id="rId303" Type="http://schemas.openxmlformats.org/officeDocument/2006/relationships/customXml" Target="../ink/ink2018.xml"/><Relationship Id="rId485" Type="http://schemas.openxmlformats.org/officeDocument/2006/relationships/customXml" Target="../ink/ink2109.xml"/><Relationship Id="rId42" Type="http://schemas.openxmlformats.org/officeDocument/2006/relationships/image" Target="../media/image1880.png"/><Relationship Id="rId84" Type="http://schemas.openxmlformats.org/officeDocument/2006/relationships/image" Target="../media/image1901.png"/><Relationship Id="rId138" Type="http://schemas.openxmlformats.org/officeDocument/2006/relationships/image" Target="../media/image1928.png"/><Relationship Id="rId345" Type="http://schemas.openxmlformats.org/officeDocument/2006/relationships/customXml" Target="../ink/ink2039.xml"/><Relationship Id="rId387" Type="http://schemas.openxmlformats.org/officeDocument/2006/relationships/customXml" Target="../ink/ink2060.xml"/><Relationship Id="rId510" Type="http://schemas.openxmlformats.org/officeDocument/2006/relationships/image" Target="../media/image2113.png"/><Relationship Id="rId552" Type="http://schemas.openxmlformats.org/officeDocument/2006/relationships/image" Target="../media/image2134.png"/><Relationship Id="rId594" Type="http://schemas.openxmlformats.org/officeDocument/2006/relationships/image" Target="../media/image2155.png"/><Relationship Id="rId608" Type="http://schemas.openxmlformats.org/officeDocument/2006/relationships/image" Target="../media/image2162.png"/><Relationship Id="rId191" Type="http://schemas.openxmlformats.org/officeDocument/2006/relationships/customXml" Target="../ink/ink1962.xml"/><Relationship Id="rId205" Type="http://schemas.openxmlformats.org/officeDocument/2006/relationships/customXml" Target="../ink/ink1969.xml"/><Relationship Id="rId247" Type="http://schemas.openxmlformats.org/officeDocument/2006/relationships/customXml" Target="../ink/ink1990.xml"/><Relationship Id="rId412" Type="http://schemas.openxmlformats.org/officeDocument/2006/relationships/image" Target="../media/image2064.png"/><Relationship Id="rId107" Type="http://schemas.openxmlformats.org/officeDocument/2006/relationships/customXml" Target="../ink/ink1920.xml"/><Relationship Id="rId289" Type="http://schemas.openxmlformats.org/officeDocument/2006/relationships/customXml" Target="../ink/ink2011.xml"/><Relationship Id="rId454" Type="http://schemas.openxmlformats.org/officeDocument/2006/relationships/image" Target="../media/image2085.png"/><Relationship Id="rId496" Type="http://schemas.openxmlformats.org/officeDocument/2006/relationships/image" Target="../media/image2106.png"/><Relationship Id="rId661" Type="http://schemas.openxmlformats.org/officeDocument/2006/relationships/customXml" Target="../ink/ink2197.xml"/><Relationship Id="rId11" Type="http://schemas.openxmlformats.org/officeDocument/2006/relationships/customXml" Target="../ink/ink1872.xml"/><Relationship Id="rId53" Type="http://schemas.openxmlformats.org/officeDocument/2006/relationships/customXml" Target="../ink/ink1893.xml"/><Relationship Id="rId149" Type="http://schemas.openxmlformats.org/officeDocument/2006/relationships/customXml" Target="../ink/ink1941.xml"/><Relationship Id="rId314" Type="http://schemas.openxmlformats.org/officeDocument/2006/relationships/image" Target="../media/image2015.png"/><Relationship Id="rId356" Type="http://schemas.openxmlformats.org/officeDocument/2006/relationships/image" Target="../media/image2036.png"/><Relationship Id="rId398" Type="http://schemas.openxmlformats.org/officeDocument/2006/relationships/image" Target="../media/image2057.png"/><Relationship Id="rId521" Type="http://schemas.openxmlformats.org/officeDocument/2006/relationships/customXml" Target="../ink/ink2127.xml"/><Relationship Id="rId563" Type="http://schemas.openxmlformats.org/officeDocument/2006/relationships/customXml" Target="../ink/ink2148.xml"/><Relationship Id="rId619" Type="http://schemas.openxmlformats.org/officeDocument/2006/relationships/customXml" Target="../ink/ink2176.xml"/><Relationship Id="rId95" Type="http://schemas.openxmlformats.org/officeDocument/2006/relationships/customXml" Target="../ink/ink1914.xml"/><Relationship Id="rId160" Type="http://schemas.openxmlformats.org/officeDocument/2006/relationships/image" Target="../media/image1938.png"/><Relationship Id="rId216" Type="http://schemas.openxmlformats.org/officeDocument/2006/relationships/image" Target="../media/image1966.png"/><Relationship Id="rId423" Type="http://schemas.openxmlformats.org/officeDocument/2006/relationships/customXml" Target="../ink/ink2078.xml"/><Relationship Id="rId258" Type="http://schemas.openxmlformats.org/officeDocument/2006/relationships/image" Target="../media/image1987.png"/><Relationship Id="rId465" Type="http://schemas.openxmlformats.org/officeDocument/2006/relationships/customXml" Target="../ink/ink2099.xml"/><Relationship Id="rId630" Type="http://schemas.openxmlformats.org/officeDocument/2006/relationships/image" Target="../media/image2173.png"/><Relationship Id="rId672" Type="http://schemas.openxmlformats.org/officeDocument/2006/relationships/image" Target="../media/image2194.png"/><Relationship Id="rId22" Type="http://schemas.openxmlformats.org/officeDocument/2006/relationships/image" Target="../media/image1870.png"/><Relationship Id="rId64" Type="http://schemas.openxmlformats.org/officeDocument/2006/relationships/image" Target="../media/image1891.png"/><Relationship Id="rId118" Type="http://schemas.openxmlformats.org/officeDocument/2006/relationships/image" Target="../media/image1918.png"/><Relationship Id="rId325" Type="http://schemas.openxmlformats.org/officeDocument/2006/relationships/customXml" Target="../ink/ink2029.xml"/><Relationship Id="rId367" Type="http://schemas.openxmlformats.org/officeDocument/2006/relationships/customXml" Target="../ink/ink2050.xml"/><Relationship Id="rId532" Type="http://schemas.openxmlformats.org/officeDocument/2006/relationships/image" Target="../media/image2124.png"/><Relationship Id="rId574" Type="http://schemas.openxmlformats.org/officeDocument/2006/relationships/image" Target="../media/image2145.png"/><Relationship Id="rId171" Type="http://schemas.openxmlformats.org/officeDocument/2006/relationships/customXml" Target="../ink/ink1952.xml"/><Relationship Id="rId227" Type="http://schemas.openxmlformats.org/officeDocument/2006/relationships/customXml" Target="../ink/ink1980.xml"/><Relationship Id="rId269" Type="http://schemas.openxmlformats.org/officeDocument/2006/relationships/customXml" Target="../ink/ink2001.xml"/><Relationship Id="rId434" Type="http://schemas.openxmlformats.org/officeDocument/2006/relationships/image" Target="../media/image2075.png"/><Relationship Id="rId476" Type="http://schemas.openxmlformats.org/officeDocument/2006/relationships/image" Target="../media/image2096.png"/><Relationship Id="rId641" Type="http://schemas.openxmlformats.org/officeDocument/2006/relationships/customXml" Target="../ink/ink2187.xml"/><Relationship Id="rId33" Type="http://schemas.openxmlformats.org/officeDocument/2006/relationships/customXml" Target="../ink/ink1883.xml"/><Relationship Id="rId129" Type="http://schemas.openxmlformats.org/officeDocument/2006/relationships/customXml" Target="../ink/ink1931.xml"/><Relationship Id="rId280" Type="http://schemas.openxmlformats.org/officeDocument/2006/relationships/image" Target="../media/image1998.png"/><Relationship Id="rId336" Type="http://schemas.openxmlformats.org/officeDocument/2006/relationships/image" Target="../media/image2026.png"/><Relationship Id="rId501" Type="http://schemas.openxmlformats.org/officeDocument/2006/relationships/customXml" Target="../ink/ink2117.xml"/><Relationship Id="rId543" Type="http://schemas.openxmlformats.org/officeDocument/2006/relationships/customXml" Target="../ink/ink2138.xml"/><Relationship Id="rId75" Type="http://schemas.openxmlformats.org/officeDocument/2006/relationships/customXml" Target="../ink/ink1904.xml"/><Relationship Id="rId140" Type="http://schemas.openxmlformats.org/officeDocument/2006/relationships/image" Target="../media/image1929.png"/><Relationship Id="rId182" Type="http://schemas.openxmlformats.org/officeDocument/2006/relationships/image" Target="../media/image1949.png"/><Relationship Id="rId378" Type="http://schemas.openxmlformats.org/officeDocument/2006/relationships/image" Target="../media/image2047.png"/><Relationship Id="rId403" Type="http://schemas.openxmlformats.org/officeDocument/2006/relationships/customXml" Target="../ink/ink2068.xml"/><Relationship Id="rId585" Type="http://schemas.openxmlformats.org/officeDocument/2006/relationships/customXml" Target="../ink/ink2159.xml"/><Relationship Id="rId6" Type="http://schemas.openxmlformats.org/officeDocument/2006/relationships/image" Target="../media/image1862.png"/><Relationship Id="rId238" Type="http://schemas.openxmlformats.org/officeDocument/2006/relationships/image" Target="../media/image1977.png"/><Relationship Id="rId445" Type="http://schemas.openxmlformats.org/officeDocument/2006/relationships/customXml" Target="../ink/ink2089.xml"/><Relationship Id="rId487" Type="http://schemas.openxmlformats.org/officeDocument/2006/relationships/customXml" Target="../ink/ink2110.xml"/><Relationship Id="rId610" Type="http://schemas.openxmlformats.org/officeDocument/2006/relationships/image" Target="../media/image2163.png"/><Relationship Id="rId652" Type="http://schemas.openxmlformats.org/officeDocument/2006/relationships/image" Target="../media/image2184.png"/><Relationship Id="rId291" Type="http://schemas.openxmlformats.org/officeDocument/2006/relationships/customXml" Target="../ink/ink2012.xml"/><Relationship Id="rId305" Type="http://schemas.openxmlformats.org/officeDocument/2006/relationships/customXml" Target="../ink/ink2019.xml"/><Relationship Id="rId347" Type="http://schemas.openxmlformats.org/officeDocument/2006/relationships/customXml" Target="../ink/ink2040.xml"/><Relationship Id="rId512" Type="http://schemas.openxmlformats.org/officeDocument/2006/relationships/image" Target="../media/image2114.png"/><Relationship Id="rId44" Type="http://schemas.openxmlformats.org/officeDocument/2006/relationships/image" Target="../media/image1881.png"/><Relationship Id="rId86" Type="http://schemas.openxmlformats.org/officeDocument/2006/relationships/image" Target="../media/image1902.png"/><Relationship Id="rId151" Type="http://schemas.openxmlformats.org/officeDocument/2006/relationships/customXml" Target="../ink/ink1942.xml"/><Relationship Id="rId389" Type="http://schemas.openxmlformats.org/officeDocument/2006/relationships/customXml" Target="../ink/ink2061.xml"/><Relationship Id="rId554" Type="http://schemas.openxmlformats.org/officeDocument/2006/relationships/image" Target="../media/image2135.png"/><Relationship Id="rId596" Type="http://schemas.openxmlformats.org/officeDocument/2006/relationships/image" Target="../media/image2156.png"/><Relationship Id="rId193" Type="http://schemas.openxmlformats.org/officeDocument/2006/relationships/customXml" Target="../ink/ink1963.xml"/><Relationship Id="rId207" Type="http://schemas.openxmlformats.org/officeDocument/2006/relationships/customXml" Target="../ink/ink1970.xml"/><Relationship Id="rId249" Type="http://schemas.openxmlformats.org/officeDocument/2006/relationships/customXml" Target="../ink/ink1991.xml"/><Relationship Id="rId414" Type="http://schemas.openxmlformats.org/officeDocument/2006/relationships/image" Target="../media/image2065.png"/><Relationship Id="rId456" Type="http://schemas.openxmlformats.org/officeDocument/2006/relationships/image" Target="../media/image2086.png"/><Relationship Id="rId498" Type="http://schemas.openxmlformats.org/officeDocument/2006/relationships/image" Target="../media/image2107.png"/><Relationship Id="rId621" Type="http://schemas.openxmlformats.org/officeDocument/2006/relationships/customXml" Target="../ink/ink2177.xml"/><Relationship Id="rId663" Type="http://schemas.openxmlformats.org/officeDocument/2006/relationships/customXml" Target="../ink/ink2198.xml"/><Relationship Id="rId13" Type="http://schemas.openxmlformats.org/officeDocument/2006/relationships/customXml" Target="../ink/ink1873.xml"/><Relationship Id="rId109" Type="http://schemas.openxmlformats.org/officeDocument/2006/relationships/customXml" Target="../ink/ink1921.xml"/><Relationship Id="rId260" Type="http://schemas.openxmlformats.org/officeDocument/2006/relationships/image" Target="../media/image1988.png"/><Relationship Id="rId316" Type="http://schemas.openxmlformats.org/officeDocument/2006/relationships/image" Target="../media/image2016.png"/><Relationship Id="rId523" Type="http://schemas.openxmlformats.org/officeDocument/2006/relationships/customXml" Target="../ink/ink2128.xml"/><Relationship Id="rId55" Type="http://schemas.openxmlformats.org/officeDocument/2006/relationships/customXml" Target="../ink/ink1894.xml"/><Relationship Id="rId97" Type="http://schemas.openxmlformats.org/officeDocument/2006/relationships/customXml" Target="../ink/ink1915.xml"/><Relationship Id="rId120" Type="http://schemas.openxmlformats.org/officeDocument/2006/relationships/image" Target="../media/image1919.png"/><Relationship Id="rId358" Type="http://schemas.openxmlformats.org/officeDocument/2006/relationships/image" Target="../media/image2037.png"/><Relationship Id="rId565" Type="http://schemas.openxmlformats.org/officeDocument/2006/relationships/customXml" Target="../ink/ink2149.xml"/><Relationship Id="rId162" Type="http://schemas.openxmlformats.org/officeDocument/2006/relationships/image" Target="../media/image1939.png"/><Relationship Id="rId218" Type="http://schemas.openxmlformats.org/officeDocument/2006/relationships/image" Target="../media/image1967.png"/><Relationship Id="rId425" Type="http://schemas.openxmlformats.org/officeDocument/2006/relationships/customXml" Target="../ink/ink2079.xml"/><Relationship Id="rId467" Type="http://schemas.openxmlformats.org/officeDocument/2006/relationships/customXml" Target="../ink/ink2100.xml"/><Relationship Id="rId632" Type="http://schemas.openxmlformats.org/officeDocument/2006/relationships/image" Target="../media/image2174.png"/><Relationship Id="rId271" Type="http://schemas.openxmlformats.org/officeDocument/2006/relationships/customXml" Target="../ink/ink2002.xml"/><Relationship Id="rId674" Type="http://schemas.openxmlformats.org/officeDocument/2006/relationships/image" Target="../media/image2195.png"/><Relationship Id="rId24" Type="http://schemas.openxmlformats.org/officeDocument/2006/relationships/image" Target="../media/image1871.png"/><Relationship Id="rId66" Type="http://schemas.openxmlformats.org/officeDocument/2006/relationships/image" Target="../media/image1892.png"/><Relationship Id="rId131" Type="http://schemas.openxmlformats.org/officeDocument/2006/relationships/customXml" Target="../ink/ink1932.xml"/><Relationship Id="rId327" Type="http://schemas.openxmlformats.org/officeDocument/2006/relationships/customXml" Target="../ink/ink2030.xml"/><Relationship Id="rId369" Type="http://schemas.openxmlformats.org/officeDocument/2006/relationships/customXml" Target="../ink/ink2051.xml"/><Relationship Id="rId534" Type="http://schemas.openxmlformats.org/officeDocument/2006/relationships/image" Target="../media/image2125.png"/><Relationship Id="rId576" Type="http://schemas.openxmlformats.org/officeDocument/2006/relationships/image" Target="../media/image2146.png"/><Relationship Id="rId173" Type="http://schemas.openxmlformats.org/officeDocument/2006/relationships/customXml" Target="../ink/ink1953.xml"/><Relationship Id="rId229" Type="http://schemas.openxmlformats.org/officeDocument/2006/relationships/customXml" Target="../ink/ink1981.xml"/><Relationship Id="rId380" Type="http://schemas.openxmlformats.org/officeDocument/2006/relationships/image" Target="../media/image2048.png"/><Relationship Id="rId436" Type="http://schemas.openxmlformats.org/officeDocument/2006/relationships/image" Target="../media/image2076.png"/><Relationship Id="rId601" Type="http://schemas.openxmlformats.org/officeDocument/2006/relationships/customXml" Target="../ink/ink2167.xml"/><Relationship Id="rId643" Type="http://schemas.openxmlformats.org/officeDocument/2006/relationships/customXml" Target="../ink/ink2188.xml"/><Relationship Id="rId240" Type="http://schemas.openxmlformats.org/officeDocument/2006/relationships/image" Target="../media/image1978.png"/><Relationship Id="rId478" Type="http://schemas.openxmlformats.org/officeDocument/2006/relationships/image" Target="../media/image2097.png"/><Relationship Id="rId35" Type="http://schemas.openxmlformats.org/officeDocument/2006/relationships/customXml" Target="../ink/ink1884.xml"/><Relationship Id="rId77" Type="http://schemas.openxmlformats.org/officeDocument/2006/relationships/customXml" Target="../ink/ink1905.xml"/><Relationship Id="rId100" Type="http://schemas.openxmlformats.org/officeDocument/2006/relationships/image" Target="../media/image1909.png"/><Relationship Id="rId282" Type="http://schemas.openxmlformats.org/officeDocument/2006/relationships/image" Target="../media/image1999.png"/><Relationship Id="rId338" Type="http://schemas.openxmlformats.org/officeDocument/2006/relationships/image" Target="../media/image2027.png"/><Relationship Id="rId503" Type="http://schemas.openxmlformats.org/officeDocument/2006/relationships/customXml" Target="../ink/ink2118.xml"/><Relationship Id="rId545" Type="http://schemas.openxmlformats.org/officeDocument/2006/relationships/customXml" Target="../ink/ink2139.xml"/><Relationship Id="rId587" Type="http://schemas.openxmlformats.org/officeDocument/2006/relationships/customXml" Target="../ink/ink2160.xml"/><Relationship Id="rId8" Type="http://schemas.openxmlformats.org/officeDocument/2006/relationships/image" Target="../media/image1863.png"/><Relationship Id="rId142" Type="http://schemas.openxmlformats.org/officeDocument/2006/relationships/image" Target="../media/image1930.png"/><Relationship Id="rId184" Type="http://schemas.openxmlformats.org/officeDocument/2006/relationships/image" Target="../media/image1950.png"/><Relationship Id="rId391" Type="http://schemas.openxmlformats.org/officeDocument/2006/relationships/customXml" Target="../ink/ink2062.xml"/><Relationship Id="rId405" Type="http://schemas.openxmlformats.org/officeDocument/2006/relationships/customXml" Target="../ink/ink2069.xml"/><Relationship Id="rId447" Type="http://schemas.openxmlformats.org/officeDocument/2006/relationships/customXml" Target="../ink/ink2090.xml"/><Relationship Id="rId612" Type="http://schemas.openxmlformats.org/officeDocument/2006/relationships/image" Target="../media/image2164.png"/><Relationship Id="rId251" Type="http://schemas.openxmlformats.org/officeDocument/2006/relationships/customXml" Target="../ink/ink1992.xml"/><Relationship Id="rId489" Type="http://schemas.openxmlformats.org/officeDocument/2006/relationships/customXml" Target="../ink/ink2111.xml"/><Relationship Id="rId654" Type="http://schemas.openxmlformats.org/officeDocument/2006/relationships/image" Target="../media/image2185.png"/><Relationship Id="rId46" Type="http://schemas.openxmlformats.org/officeDocument/2006/relationships/image" Target="../media/image1882.png"/><Relationship Id="rId293" Type="http://schemas.openxmlformats.org/officeDocument/2006/relationships/customXml" Target="../ink/ink2013.xml"/><Relationship Id="rId307" Type="http://schemas.openxmlformats.org/officeDocument/2006/relationships/customXml" Target="../ink/ink2020.xml"/><Relationship Id="rId349" Type="http://schemas.openxmlformats.org/officeDocument/2006/relationships/customXml" Target="../ink/ink2041.xml"/><Relationship Id="rId514" Type="http://schemas.openxmlformats.org/officeDocument/2006/relationships/image" Target="../media/image2115.png"/><Relationship Id="rId556" Type="http://schemas.openxmlformats.org/officeDocument/2006/relationships/image" Target="../media/image2136.png"/><Relationship Id="rId88" Type="http://schemas.openxmlformats.org/officeDocument/2006/relationships/image" Target="../media/image1903.png"/><Relationship Id="rId111" Type="http://schemas.openxmlformats.org/officeDocument/2006/relationships/customXml" Target="../ink/ink1922.xml"/><Relationship Id="rId153" Type="http://schemas.openxmlformats.org/officeDocument/2006/relationships/customXml" Target="../ink/ink1943.xml"/><Relationship Id="rId195" Type="http://schemas.openxmlformats.org/officeDocument/2006/relationships/customXml" Target="../ink/ink1964.xml"/><Relationship Id="rId209" Type="http://schemas.openxmlformats.org/officeDocument/2006/relationships/customXml" Target="../ink/ink1971.xml"/><Relationship Id="rId360" Type="http://schemas.openxmlformats.org/officeDocument/2006/relationships/image" Target="../media/image2038.png"/><Relationship Id="rId416" Type="http://schemas.openxmlformats.org/officeDocument/2006/relationships/image" Target="../media/image2066.png"/><Relationship Id="rId598" Type="http://schemas.openxmlformats.org/officeDocument/2006/relationships/image" Target="../media/image2157.png"/><Relationship Id="rId220" Type="http://schemas.openxmlformats.org/officeDocument/2006/relationships/image" Target="../media/image1968.png"/><Relationship Id="rId458" Type="http://schemas.openxmlformats.org/officeDocument/2006/relationships/image" Target="../media/image2087.png"/><Relationship Id="rId623" Type="http://schemas.openxmlformats.org/officeDocument/2006/relationships/customXml" Target="../ink/ink2178.xml"/><Relationship Id="rId665" Type="http://schemas.openxmlformats.org/officeDocument/2006/relationships/customXml" Target="../ink/ink2199.xml"/><Relationship Id="rId15" Type="http://schemas.openxmlformats.org/officeDocument/2006/relationships/customXml" Target="../ink/ink1874.xml"/><Relationship Id="rId57" Type="http://schemas.openxmlformats.org/officeDocument/2006/relationships/customXml" Target="../ink/ink1895.xml"/><Relationship Id="rId262" Type="http://schemas.openxmlformats.org/officeDocument/2006/relationships/image" Target="../media/image1989.png"/><Relationship Id="rId318" Type="http://schemas.openxmlformats.org/officeDocument/2006/relationships/image" Target="../media/image2017.png"/><Relationship Id="rId525" Type="http://schemas.openxmlformats.org/officeDocument/2006/relationships/customXml" Target="../ink/ink2129.xml"/><Relationship Id="rId567" Type="http://schemas.openxmlformats.org/officeDocument/2006/relationships/customXml" Target="../ink/ink2150.xml"/><Relationship Id="rId99" Type="http://schemas.openxmlformats.org/officeDocument/2006/relationships/customXml" Target="../ink/ink1916.xml"/><Relationship Id="rId122" Type="http://schemas.openxmlformats.org/officeDocument/2006/relationships/image" Target="../media/image1920.png"/><Relationship Id="rId164" Type="http://schemas.openxmlformats.org/officeDocument/2006/relationships/image" Target="../media/image1940.png"/><Relationship Id="rId371" Type="http://schemas.openxmlformats.org/officeDocument/2006/relationships/customXml" Target="../ink/ink2052.xml"/><Relationship Id="rId427" Type="http://schemas.openxmlformats.org/officeDocument/2006/relationships/customXml" Target="../ink/ink2080.xml"/><Relationship Id="rId469" Type="http://schemas.openxmlformats.org/officeDocument/2006/relationships/customXml" Target="../ink/ink2101.xml"/><Relationship Id="rId634" Type="http://schemas.openxmlformats.org/officeDocument/2006/relationships/image" Target="../media/image2175.png"/><Relationship Id="rId676" Type="http://schemas.openxmlformats.org/officeDocument/2006/relationships/image" Target="../media/image2196.png"/><Relationship Id="rId26" Type="http://schemas.openxmlformats.org/officeDocument/2006/relationships/image" Target="../media/image1872.png"/><Relationship Id="rId231" Type="http://schemas.openxmlformats.org/officeDocument/2006/relationships/customXml" Target="../ink/ink1982.xml"/><Relationship Id="rId273" Type="http://schemas.openxmlformats.org/officeDocument/2006/relationships/customXml" Target="../ink/ink2003.xml"/><Relationship Id="rId329" Type="http://schemas.openxmlformats.org/officeDocument/2006/relationships/customXml" Target="../ink/ink2031.xml"/><Relationship Id="rId480" Type="http://schemas.openxmlformats.org/officeDocument/2006/relationships/image" Target="../media/image2098.png"/><Relationship Id="rId536" Type="http://schemas.openxmlformats.org/officeDocument/2006/relationships/image" Target="../media/image2126.png"/><Relationship Id="rId68" Type="http://schemas.openxmlformats.org/officeDocument/2006/relationships/image" Target="../media/image1893.png"/><Relationship Id="rId133" Type="http://schemas.openxmlformats.org/officeDocument/2006/relationships/customXml" Target="../ink/ink1933.xml"/><Relationship Id="rId175" Type="http://schemas.openxmlformats.org/officeDocument/2006/relationships/customXml" Target="../ink/ink1954.xml"/><Relationship Id="rId340" Type="http://schemas.openxmlformats.org/officeDocument/2006/relationships/image" Target="../media/image2028.png"/><Relationship Id="rId578" Type="http://schemas.openxmlformats.org/officeDocument/2006/relationships/image" Target="../media/image2147.png"/><Relationship Id="rId200" Type="http://schemas.openxmlformats.org/officeDocument/2006/relationships/image" Target="../media/image1958.png"/><Relationship Id="rId382" Type="http://schemas.openxmlformats.org/officeDocument/2006/relationships/image" Target="../media/image2049.png"/><Relationship Id="rId438" Type="http://schemas.openxmlformats.org/officeDocument/2006/relationships/image" Target="../media/image2077.png"/><Relationship Id="rId603" Type="http://schemas.openxmlformats.org/officeDocument/2006/relationships/customXml" Target="../ink/ink2168.xml"/><Relationship Id="rId645" Type="http://schemas.openxmlformats.org/officeDocument/2006/relationships/customXml" Target="../ink/ink2189.xml"/><Relationship Id="rId242" Type="http://schemas.openxmlformats.org/officeDocument/2006/relationships/image" Target="../media/image1979.png"/><Relationship Id="rId284" Type="http://schemas.openxmlformats.org/officeDocument/2006/relationships/image" Target="../media/image2000.png"/><Relationship Id="rId491" Type="http://schemas.openxmlformats.org/officeDocument/2006/relationships/customXml" Target="../ink/ink2112.xml"/><Relationship Id="rId505" Type="http://schemas.openxmlformats.org/officeDocument/2006/relationships/customXml" Target="../ink/ink2119.xml"/><Relationship Id="rId37" Type="http://schemas.openxmlformats.org/officeDocument/2006/relationships/customXml" Target="../ink/ink1885.xml"/><Relationship Id="rId79" Type="http://schemas.openxmlformats.org/officeDocument/2006/relationships/customXml" Target="../ink/ink1906.xml"/><Relationship Id="rId102" Type="http://schemas.openxmlformats.org/officeDocument/2006/relationships/image" Target="../media/image1910.png"/><Relationship Id="rId144" Type="http://schemas.openxmlformats.org/officeDocument/2006/relationships/image" Target="../media/image1931.png"/><Relationship Id="rId547" Type="http://schemas.openxmlformats.org/officeDocument/2006/relationships/customXml" Target="../ink/ink2140.xml"/><Relationship Id="rId589" Type="http://schemas.openxmlformats.org/officeDocument/2006/relationships/customXml" Target="../ink/ink2161.xml"/><Relationship Id="rId90" Type="http://schemas.openxmlformats.org/officeDocument/2006/relationships/image" Target="../media/image1904.png"/><Relationship Id="rId186" Type="http://schemas.openxmlformats.org/officeDocument/2006/relationships/image" Target="../media/image1951.png"/><Relationship Id="rId351" Type="http://schemas.openxmlformats.org/officeDocument/2006/relationships/customXml" Target="../ink/ink2042.xml"/><Relationship Id="rId393" Type="http://schemas.openxmlformats.org/officeDocument/2006/relationships/customXml" Target="../ink/ink2063.xml"/><Relationship Id="rId407" Type="http://schemas.openxmlformats.org/officeDocument/2006/relationships/customXml" Target="../ink/ink2070.xml"/><Relationship Id="rId449" Type="http://schemas.openxmlformats.org/officeDocument/2006/relationships/customXml" Target="../ink/ink2091.xml"/><Relationship Id="rId614" Type="http://schemas.openxmlformats.org/officeDocument/2006/relationships/image" Target="../media/image2165.png"/><Relationship Id="rId656" Type="http://schemas.openxmlformats.org/officeDocument/2006/relationships/image" Target="../media/image2186.png"/><Relationship Id="rId211" Type="http://schemas.openxmlformats.org/officeDocument/2006/relationships/customXml" Target="../ink/ink1972.xml"/><Relationship Id="rId253" Type="http://schemas.openxmlformats.org/officeDocument/2006/relationships/customXml" Target="../ink/ink1993.xml"/><Relationship Id="rId295" Type="http://schemas.openxmlformats.org/officeDocument/2006/relationships/customXml" Target="../ink/ink2014.xml"/><Relationship Id="rId309" Type="http://schemas.openxmlformats.org/officeDocument/2006/relationships/customXml" Target="../ink/ink2021.xml"/><Relationship Id="rId460" Type="http://schemas.openxmlformats.org/officeDocument/2006/relationships/image" Target="../media/image2088.png"/><Relationship Id="rId516" Type="http://schemas.openxmlformats.org/officeDocument/2006/relationships/image" Target="../media/image2116.png"/><Relationship Id="rId48" Type="http://schemas.openxmlformats.org/officeDocument/2006/relationships/image" Target="../media/image1883.png"/><Relationship Id="rId113" Type="http://schemas.openxmlformats.org/officeDocument/2006/relationships/customXml" Target="../ink/ink1923.xml"/><Relationship Id="rId320" Type="http://schemas.openxmlformats.org/officeDocument/2006/relationships/image" Target="../media/image2018.png"/><Relationship Id="rId558" Type="http://schemas.openxmlformats.org/officeDocument/2006/relationships/image" Target="../media/image2137.png"/><Relationship Id="rId155" Type="http://schemas.openxmlformats.org/officeDocument/2006/relationships/customXml" Target="../ink/ink1944.xml"/><Relationship Id="rId197" Type="http://schemas.openxmlformats.org/officeDocument/2006/relationships/customXml" Target="../ink/ink1965.xml"/><Relationship Id="rId362" Type="http://schemas.openxmlformats.org/officeDocument/2006/relationships/image" Target="../media/image2039.png"/><Relationship Id="rId418" Type="http://schemas.openxmlformats.org/officeDocument/2006/relationships/image" Target="../media/image2067.png"/><Relationship Id="rId625" Type="http://schemas.openxmlformats.org/officeDocument/2006/relationships/customXml" Target="../ink/ink2179.xml"/><Relationship Id="rId222" Type="http://schemas.openxmlformats.org/officeDocument/2006/relationships/image" Target="../media/image1969.png"/><Relationship Id="rId264" Type="http://schemas.openxmlformats.org/officeDocument/2006/relationships/image" Target="../media/image1990.png"/><Relationship Id="rId471" Type="http://schemas.openxmlformats.org/officeDocument/2006/relationships/customXml" Target="../ink/ink2102.xml"/><Relationship Id="rId667" Type="http://schemas.openxmlformats.org/officeDocument/2006/relationships/customXml" Target="../ink/ink2200.xml"/><Relationship Id="rId17" Type="http://schemas.openxmlformats.org/officeDocument/2006/relationships/customXml" Target="../ink/ink1875.xml"/><Relationship Id="rId59" Type="http://schemas.openxmlformats.org/officeDocument/2006/relationships/customXml" Target="../ink/ink1896.xml"/><Relationship Id="rId124" Type="http://schemas.openxmlformats.org/officeDocument/2006/relationships/image" Target="../media/image1921.png"/><Relationship Id="rId527" Type="http://schemas.openxmlformats.org/officeDocument/2006/relationships/customXml" Target="../ink/ink2130.xml"/><Relationship Id="rId569" Type="http://schemas.openxmlformats.org/officeDocument/2006/relationships/customXml" Target="../ink/ink2151.xml"/><Relationship Id="rId70" Type="http://schemas.openxmlformats.org/officeDocument/2006/relationships/image" Target="../media/image1894.png"/><Relationship Id="rId166" Type="http://schemas.openxmlformats.org/officeDocument/2006/relationships/image" Target="../media/image1941.png"/><Relationship Id="rId331" Type="http://schemas.openxmlformats.org/officeDocument/2006/relationships/customXml" Target="../ink/ink2032.xml"/><Relationship Id="rId373" Type="http://schemas.openxmlformats.org/officeDocument/2006/relationships/customXml" Target="../ink/ink2053.xml"/><Relationship Id="rId429" Type="http://schemas.openxmlformats.org/officeDocument/2006/relationships/customXml" Target="../ink/ink2081.xml"/><Relationship Id="rId580" Type="http://schemas.openxmlformats.org/officeDocument/2006/relationships/image" Target="../media/image2148.png"/><Relationship Id="rId636" Type="http://schemas.openxmlformats.org/officeDocument/2006/relationships/image" Target="../media/image217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83.xml"/><Relationship Id="rId440" Type="http://schemas.openxmlformats.org/officeDocument/2006/relationships/image" Target="../media/image2078.png"/><Relationship Id="rId678" Type="http://schemas.openxmlformats.org/officeDocument/2006/relationships/image" Target="../media/image2197.png"/><Relationship Id="rId28" Type="http://schemas.openxmlformats.org/officeDocument/2006/relationships/image" Target="../media/image1873.png"/><Relationship Id="rId275" Type="http://schemas.openxmlformats.org/officeDocument/2006/relationships/customXml" Target="../ink/ink2004.xml"/><Relationship Id="rId300" Type="http://schemas.openxmlformats.org/officeDocument/2006/relationships/image" Target="../media/image2008.png"/><Relationship Id="rId482" Type="http://schemas.openxmlformats.org/officeDocument/2006/relationships/image" Target="../media/image2099.png"/><Relationship Id="rId538" Type="http://schemas.openxmlformats.org/officeDocument/2006/relationships/image" Target="../media/image2127.png"/><Relationship Id="rId81" Type="http://schemas.openxmlformats.org/officeDocument/2006/relationships/customXml" Target="../ink/ink1907.xml"/><Relationship Id="rId135" Type="http://schemas.openxmlformats.org/officeDocument/2006/relationships/customXml" Target="../ink/ink1934.xml"/><Relationship Id="rId177" Type="http://schemas.openxmlformats.org/officeDocument/2006/relationships/customXml" Target="../ink/ink1955.xml"/><Relationship Id="rId342" Type="http://schemas.openxmlformats.org/officeDocument/2006/relationships/image" Target="../media/image2029.png"/><Relationship Id="rId384" Type="http://schemas.openxmlformats.org/officeDocument/2006/relationships/image" Target="../media/image2050.png"/><Relationship Id="rId591" Type="http://schemas.openxmlformats.org/officeDocument/2006/relationships/customXml" Target="../ink/ink2162.xml"/><Relationship Id="rId605" Type="http://schemas.openxmlformats.org/officeDocument/2006/relationships/customXml" Target="../ink/ink2169.xml"/><Relationship Id="rId202" Type="http://schemas.openxmlformats.org/officeDocument/2006/relationships/image" Target="../media/image1959.png"/><Relationship Id="rId244" Type="http://schemas.openxmlformats.org/officeDocument/2006/relationships/image" Target="../media/image1980.png"/><Relationship Id="rId647" Type="http://schemas.openxmlformats.org/officeDocument/2006/relationships/customXml" Target="../ink/ink2190.xml"/><Relationship Id="rId39" Type="http://schemas.openxmlformats.org/officeDocument/2006/relationships/customXml" Target="../ink/ink1886.xml"/><Relationship Id="rId286" Type="http://schemas.openxmlformats.org/officeDocument/2006/relationships/image" Target="../media/image2001.png"/><Relationship Id="rId451" Type="http://schemas.openxmlformats.org/officeDocument/2006/relationships/customXml" Target="../ink/ink2092.xml"/><Relationship Id="rId493" Type="http://schemas.openxmlformats.org/officeDocument/2006/relationships/customXml" Target="../ink/ink2113.xml"/><Relationship Id="rId507" Type="http://schemas.openxmlformats.org/officeDocument/2006/relationships/customXml" Target="../ink/ink2120.xml"/><Relationship Id="rId549" Type="http://schemas.openxmlformats.org/officeDocument/2006/relationships/customXml" Target="../ink/ink2141.xml"/><Relationship Id="rId50" Type="http://schemas.openxmlformats.org/officeDocument/2006/relationships/image" Target="../media/image1884.png"/><Relationship Id="rId104" Type="http://schemas.openxmlformats.org/officeDocument/2006/relationships/image" Target="../media/image1911.png"/><Relationship Id="rId146" Type="http://schemas.openxmlformats.org/officeDocument/2006/relationships/image" Target="../media/image1932.png"/><Relationship Id="rId188" Type="http://schemas.openxmlformats.org/officeDocument/2006/relationships/image" Target="../media/image1952.png"/><Relationship Id="rId311" Type="http://schemas.openxmlformats.org/officeDocument/2006/relationships/customXml" Target="../ink/ink2022.xml"/><Relationship Id="rId353" Type="http://schemas.openxmlformats.org/officeDocument/2006/relationships/customXml" Target="../ink/ink2043.xml"/><Relationship Id="rId395" Type="http://schemas.openxmlformats.org/officeDocument/2006/relationships/customXml" Target="../ink/ink2064.xml"/><Relationship Id="rId409" Type="http://schemas.openxmlformats.org/officeDocument/2006/relationships/customXml" Target="../ink/ink2071.xml"/><Relationship Id="rId560" Type="http://schemas.openxmlformats.org/officeDocument/2006/relationships/image" Target="../media/image2138.png"/><Relationship Id="rId92" Type="http://schemas.openxmlformats.org/officeDocument/2006/relationships/image" Target="../media/image1905.png"/><Relationship Id="rId213" Type="http://schemas.openxmlformats.org/officeDocument/2006/relationships/customXml" Target="../ink/ink1973.xml"/><Relationship Id="rId420" Type="http://schemas.openxmlformats.org/officeDocument/2006/relationships/image" Target="../media/image2068.png"/><Relationship Id="rId616" Type="http://schemas.openxmlformats.org/officeDocument/2006/relationships/image" Target="../media/image2166.png"/><Relationship Id="rId658" Type="http://schemas.openxmlformats.org/officeDocument/2006/relationships/image" Target="../media/image2187.png"/><Relationship Id="rId255" Type="http://schemas.openxmlformats.org/officeDocument/2006/relationships/customXml" Target="../ink/ink1994.xml"/><Relationship Id="rId297" Type="http://schemas.openxmlformats.org/officeDocument/2006/relationships/customXml" Target="../ink/ink2015.xml"/><Relationship Id="rId462" Type="http://schemas.openxmlformats.org/officeDocument/2006/relationships/image" Target="../media/image2089.png"/><Relationship Id="rId518" Type="http://schemas.openxmlformats.org/officeDocument/2006/relationships/image" Target="../media/image2117.png"/><Relationship Id="rId115" Type="http://schemas.openxmlformats.org/officeDocument/2006/relationships/customXml" Target="../ink/ink1924.xml"/><Relationship Id="rId157" Type="http://schemas.openxmlformats.org/officeDocument/2006/relationships/customXml" Target="../ink/ink1945.xml"/><Relationship Id="rId322" Type="http://schemas.openxmlformats.org/officeDocument/2006/relationships/image" Target="../media/image2019.png"/><Relationship Id="rId364" Type="http://schemas.openxmlformats.org/officeDocument/2006/relationships/image" Target="../media/image2040.png"/><Relationship Id="rId61" Type="http://schemas.openxmlformats.org/officeDocument/2006/relationships/customXml" Target="../ink/ink1897.xml"/><Relationship Id="rId199" Type="http://schemas.openxmlformats.org/officeDocument/2006/relationships/customXml" Target="../ink/ink1966.xml"/><Relationship Id="rId571" Type="http://schemas.openxmlformats.org/officeDocument/2006/relationships/customXml" Target="../ink/ink2152.xml"/><Relationship Id="rId627" Type="http://schemas.openxmlformats.org/officeDocument/2006/relationships/customXml" Target="../ink/ink2180.xml"/><Relationship Id="rId669" Type="http://schemas.openxmlformats.org/officeDocument/2006/relationships/customXml" Target="../ink/ink2201.xml"/><Relationship Id="rId19" Type="http://schemas.openxmlformats.org/officeDocument/2006/relationships/customXml" Target="../ink/ink1876.xml"/><Relationship Id="rId224" Type="http://schemas.openxmlformats.org/officeDocument/2006/relationships/image" Target="../media/image1970.png"/><Relationship Id="rId266" Type="http://schemas.openxmlformats.org/officeDocument/2006/relationships/image" Target="../media/image1991.png"/><Relationship Id="rId431" Type="http://schemas.openxmlformats.org/officeDocument/2006/relationships/customXml" Target="../ink/ink2082.xml"/><Relationship Id="rId473" Type="http://schemas.openxmlformats.org/officeDocument/2006/relationships/customXml" Target="../ink/ink2103.xml"/><Relationship Id="rId529" Type="http://schemas.openxmlformats.org/officeDocument/2006/relationships/customXml" Target="../ink/ink2131.xml"/><Relationship Id="rId30" Type="http://schemas.openxmlformats.org/officeDocument/2006/relationships/image" Target="../media/image1874.png"/><Relationship Id="rId126" Type="http://schemas.openxmlformats.org/officeDocument/2006/relationships/image" Target="../media/image1922.png"/><Relationship Id="rId168" Type="http://schemas.openxmlformats.org/officeDocument/2006/relationships/image" Target="../media/image1942.png"/><Relationship Id="rId333" Type="http://schemas.openxmlformats.org/officeDocument/2006/relationships/customXml" Target="../ink/ink2033.xml"/><Relationship Id="rId540" Type="http://schemas.openxmlformats.org/officeDocument/2006/relationships/image" Target="../media/image2128.png"/><Relationship Id="rId72" Type="http://schemas.openxmlformats.org/officeDocument/2006/relationships/image" Target="../media/image1895.png"/><Relationship Id="rId375" Type="http://schemas.openxmlformats.org/officeDocument/2006/relationships/customXml" Target="../ink/ink2054.xml"/><Relationship Id="rId582" Type="http://schemas.openxmlformats.org/officeDocument/2006/relationships/image" Target="../media/image2149.png"/><Relationship Id="rId638" Type="http://schemas.openxmlformats.org/officeDocument/2006/relationships/image" Target="../media/image2177.png"/><Relationship Id="rId3" Type="http://schemas.openxmlformats.org/officeDocument/2006/relationships/customXml" Target="../ink/ink1868.xml"/><Relationship Id="rId235" Type="http://schemas.openxmlformats.org/officeDocument/2006/relationships/customXml" Target="../ink/ink1984.xml"/><Relationship Id="rId277" Type="http://schemas.openxmlformats.org/officeDocument/2006/relationships/customXml" Target="../ink/ink2005.xml"/><Relationship Id="rId400" Type="http://schemas.openxmlformats.org/officeDocument/2006/relationships/image" Target="../media/image2058.png"/><Relationship Id="rId442" Type="http://schemas.openxmlformats.org/officeDocument/2006/relationships/image" Target="../media/image2079.png"/><Relationship Id="rId484" Type="http://schemas.openxmlformats.org/officeDocument/2006/relationships/image" Target="../media/image2100.png"/><Relationship Id="rId137" Type="http://schemas.openxmlformats.org/officeDocument/2006/relationships/customXml" Target="../ink/ink1935.xml"/><Relationship Id="rId302" Type="http://schemas.openxmlformats.org/officeDocument/2006/relationships/image" Target="../media/image2009.png"/><Relationship Id="rId344" Type="http://schemas.openxmlformats.org/officeDocument/2006/relationships/image" Target="../media/image2030.png"/><Relationship Id="rId41" Type="http://schemas.openxmlformats.org/officeDocument/2006/relationships/customXml" Target="../ink/ink1887.xml"/><Relationship Id="rId83" Type="http://schemas.openxmlformats.org/officeDocument/2006/relationships/customXml" Target="../ink/ink1908.xml"/><Relationship Id="rId179" Type="http://schemas.openxmlformats.org/officeDocument/2006/relationships/customXml" Target="../ink/ink1956.xml"/><Relationship Id="rId386" Type="http://schemas.openxmlformats.org/officeDocument/2006/relationships/image" Target="../media/image2051.png"/><Relationship Id="rId551" Type="http://schemas.openxmlformats.org/officeDocument/2006/relationships/customXml" Target="../ink/ink2142.xml"/><Relationship Id="rId593" Type="http://schemas.openxmlformats.org/officeDocument/2006/relationships/customXml" Target="../ink/ink2163.xml"/><Relationship Id="rId607" Type="http://schemas.openxmlformats.org/officeDocument/2006/relationships/customXml" Target="../ink/ink2170.xml"/><Relationship Id="rId649" Type="http://schemas.openxmlformats.org/officeDocument/2006/relationships/customXml" Target="../ink/ink2191.xml"/><Relationship Id="rId190" Type="http://schemas.openxmlformats.org/officeDocument/2006/relationships/image" Target="../media/image1953.png"/><Relationship Id="rId204" Type="http://schemas.openxmlformats.org/officeDocument/2006/relationships/image" Target="../media/image1960.png"/><Relationship Id="rId246" Type="http://schemas.openxmlformats.org/officeDocument/2006/relationships/image" Target="../media/image1981.png"/><Relationship Id="rId288" Type="http://schemas.openxmlformats.org/officeDocument/2006/relationships/image" Target="../media/image2002.png"/><Relationship Id="rId411" Type="http://schemas.openxmlformats.org/officeDocument/2006/relationships/customXml" Target="../ink/ink2072.xml"/><Relationship Id="rId453" Type="http://schemas.openxmlformats.org/officeDocument/2006/relationships/customXml" Target="../ink/ink2093.xml"/><Relationship Id="rId509" Type="http://schemas.openxmlformats.org/officeDocument/2006/relationships/customXml" Target="../ink/ink2121.xml"/><Relationship Id="rId660" Type="http://schemas.openxmlformats.org/officeDocument/2006/relationships/image" Target="../media/image2188.png"/><Relationship Id="rId106" Type="http://schemas.openxmlformats.org/officeDocument/2006/relationships/image" Target="../media/image1912.png"/><Relationship Id="rId313" Type="http://schemas.openxmlformats.org/officeDocument/2006/relationships/customXml" Target="../ink/ink2023.xml"/><Relationship Id="rId495" Type="http://schemas.openxmlformats.org/officeDocument/2006/relationships/customXml" Target="../ink/ink2114.xml"/><Relationship Id="rId10" Type="http://schemas.openxmlformats.org/officeDocument/2006/relationships/image" Target="../media/image1864.png"/><Relationship Id="rId52" Type="http://schemas.openxmlformats.org/officeDocument/2006/relationships/image" Target="../media/image1885.png"/><Relationship Id="rId94" Type="http://schemas.openxmlformats.org/officeDocument/2006/relationships/image" Target="../media/image1906.png"/><Relationship Id="rId148" Type="http://schemas.openxmlformats.org/officeDocument/2006/relationships/image" Target="../media/image1282.png"/><Relationship Id="rId355" Type="http://schemas.openxmlformats.org/officeDocument/2006/relationships/customXml" Target="../ink/ink2044.xml"/><Relationship Id="rId397" Type="http://schemas.openxmlformats.org/officeDocument/2006/relationships/customXml" Target="../ink/ink2065.xml"/><Relationship Id="rId520" Type="http://schemas.openxmlformats.org/officeDocument/2006/relationships/image" Target="../media/image2118.png"/><Relationship Id="rId562" Type="http://schemas.openxmlformats.org/officeDocument/2006/relationships/image" Target="../media/image2139.png"/><Relationship Id="rId618" Type="http://schemas.openxmlformats.org/officeDocument/2006/relationships/image" Target="../media/image2167.png"/><Relationship Id="rId215" Type="http://schemas.openxmlformats.org/officeDocument/2006/relationships/customXml" Target="../ink/ink1974.xml"/><Relationship Id="rId257" Type="http://schemas.openxmlformats.org/officeDocument/2006/relationships/customXml" Target="../ink/ink1995.xml"/><Relationship Id="rId422" Type="http://schemas.openxmlformats.org/officeDocument/2006/relationships/image" Target="../media/image2069.png"/><Relationship Id="rId464" Type="http://schemas.openxmlformats.org/officeDocument/2006/relationships/image" Target="../media/image2090.png"/><Relationship Id="rId299" Type="http://schemas.openxmlformats.org/officeDocument/2006/relationships/customXml" Target="../ink/ink2016.xml"/><Relationship Id="rId63" Type="http://schemas.openxmlformats.org/officeDocument/2006/relationships/customXml" Target="../ink/ink1898.xml"/><Relationship Id="rId159" Type="http://schemas.openxmlformats.org/officeDocument/2006/relationships/customXml" Target="../ink/ink1946.xml"/><Relationship Id="rId366" Type="http://schemas.openxmlformats.org/officeDocument/2006/relationships/image" Target="../media/image2041.png"/><Relationship Id="rId573" Type="http://schemas.openxmlformats.org/officeDocument/2006/relationships/customXml" Target="../ink/ink2153.xml"/><Relationship Id="rId226" Type="http://schemas.openxmlformats.org/officeDocument/2006/relationships/image" Target="../media/image1971.png"/><Relationship Id="rId433" Type="http://schemas.openxmlformats.org/officeDocument/2006/relationships/customXml" Target="../ink/ink2083.xml"/><Relationship Id="rId640" Type="http://schemas.openxmlformats.org/officeDocument/2006/relationships/image" Target="../media/image2178.png"/><Relationship Id="rId74" Type="http://schemas.openxmlformats.org/officeDocument/2006/relationships/image" Target="../media/image1896.png"/><Relationship Id="rId377" Type="http://schemas.openxmlformats.org/officeDocument/2006/relationships/customXml" Target="../ink/ink2055.xml"/><Relationship Id="rId500" Type="http://schemas.openxmlformats.org/officeDocument/2006/relationships/image" Target="../media/image2108.png"/><Relationship Id="rId584" Type="http://schemas.openxmlformats.org/officeDocument/2006/relationships/image" Target="../media/image2150.png"/><Relationship Id="rId5" Type="http://schemas.openxmlformats.org/officeDocument/2006/relationships/customXml" Target="../ink/ink1869.xml"/><Relationship Id="rId237" Type="http://schemas.openxmlformats.org/officeDocument/2006/relationships/customXml" Target="../ink/ink1985.xml"/><Relationship Id="rId444" Type="http://schemas.openxmlformats.org/officeDocument/2006/relationships/image" Target="../media/image2080.png"/><Relationship Id="rId651" Type="http://schemas.openxmlformats.org/officeDocument/2006/relationships/customXml" Target="../ink/ink2192.xml"/><Relationship Id="rId290" Type="http://schemas.openxmlformats.org/officeDocument/2006/relationships/image" Target="../media/image2003.png"/><Relationship Id="rId304" Type="http://schemas.openxmlformats.org/officeDocument/2006/relationships/image" Target="../media/image2010.png"/><Relationship Id="rId388" Type="http://schemas.openxmlformats.org/officeDocument/2006/relationships/image" Target="../media/image2052.png"/><Relationship Id="rId511" Type="http://schemas.openxmlformats.org/officeDocument/2006/relationships/customXml" Target="../ink/ink2122.xml"/><Relationship Id="rId609" Type="http://schemas.openxmlformats.org/officeDocument/2006/relationships/customXml" Target="../ink/ink2171.xml"/><Relationship Id="rId85" Type="http://schemas.openxmlformats.org/officeDocument/2006/relationships/customXml" Target="../ink/ink1909.xml"/><Relationship Id="rId150" Type="http://schemas.openxmlformats.org/officeDocument/2006/relationships/image" Target="../media/image1933.png"/><Relationship Id="rId595" Type="http://schemas.openxmlformats.org/officeDocument/2006/relationships/customXml" Target="../ink/ink2164.xml"/><Relationship Id="rId248" Type="http://schemas.openxmlformats.org/officeDocument/2006/relationships/image" Target="../media/image1982.png"/><Relationship Id="rId455" Type="http://schemas.openxmlformats.org/officeDocument/2006/relationships/customXml" Target="../ink/ink2094.xml"/><Relationship Id="rId662" Type="http://schemas.openxmlformats.org/officeDocument/2006/relationships/image" Target="../media/image2189.png"/><Relationship Id="rId12" Type="http://schemas.openxmlformats.org/officeDocument/2006/relationships/image" Target="../media/image1865.png"/><Relationship Id="rId108" Type="http://schemas.openxmlformats.org/officeDocument/2006/relationships/image" Target="../media/image1913.png"/><Relationship Id="rId315" Type="http://schemas.openxmlformats.org/officeDocument/2006/relationships/customXml" Target="../ink/ink2024.xml"/><Relationship Id="rId522" Type="http://schemas.openxmlformats.org/officeDocument/2006/relationships/image" Target="../media/image2119.png"/><Relationship Id="rId96" Type="http://schemas.openxmlformats.org/officeDocument/2006/relationships/image" Target="../media/image1907.png"/><Relationship Id="rId161" Type="http://schemas.openxmlformats.org/officeDocument/2006/relationships/customXml" Target="../ink/ink1947.xml"/><Relationship Id="rId399" Type="http://schemas.openxmlformats.org/officeDocument/2006/relationships/customXml" Target="../ink/ink2066.xml"/><Relationship Id="rId259" Type="http://schemas.openxmlformats.org/officeDocument/2006/relationships/customXml" Target="../ink/ink1996.xml"/><Relationship Id="rId466" Type="http://schemas.openxmlformats.org/officeDocument/2006/relationships/image" Target="../media/image2091.png"/><Relationship Id="rId673" Type="http://schemas.openxmlformats.org/officeDocument/2006/relationships/customXml" Target="../ink/ink2203.xml"/><Relationship Id="rId23" Type="http://schemas.openxmlformats.org/officeDocument/2006/relationships/customXml" Target="../ink/ink1878.xml"/><Relationship Id="rId119" Type="http://schemas.openxmlformats.org/officeDocument/2006/relationships/customXml" Target="../ink/ink1926.xml"/><Relationship Id="rId326" Type="http://schemas.openxmlformats.org/officeDocument/2006/relationships/image" Target="../media/image2021.png"/><Relationship Id="rId533" Type="http://schemas.openxmlformats.org/officeDocument/2006/relationships/customXml" Target="../ink/ink2133.xml"/><Relationship Id="rId172" Type="http://schemas.openxmlformats.org/officeDocument/2006/relationships/image" Target="../media/image1944.png"/><Relationship Id="rId477" Type="http://schemas.openxmlformats.org/officeDocument/2006/relationships/customXml" Target="../ink/ink2105.xml"/><Relationship Id="rId600" Type="http://schemas.openxmlformats.org/officeDocument/2006/relationships/image" Target="../media/image2158.png"/><Relationship Id="rId337" Type="http://schemas.openxmlformats.org/officeDocument/2006/relationships/customXml" Target="../ink/ink2035.xml"/><Relationship Id="rId34" Type="http://schemas.openxmlformats.org/officeDocument/2006/relationships/image" Target="../media/image1876.png"/><Relationship Id="rId544" Type="http://schemas.openxmlformats.org/officeDocument/2006/relationships/image" Target="../media/image2130.png"/><Relationship Id="rId183" Type="http://schemas.openxmlformats.org/officeDocument/2006/relationships/customXml" Target="../ink/ink1958.xml"/><Relationship Id="rId390" Type="http://schemas.openxmlformats.org/officeDocument/2006/relationships/image" Target="../media/image2053.png"/><Relationship Id="rId404" Type="http://schemas.openxmlformats.org/officeDocument/2006/relationships/image" Target="../media/image2060.png"/><Relationship Id="rId611" Type="http://schemas.openxmlformats.org/officeDocument/2006/relationships/customXml" Target="../ink/ink2172.xml"/><Relationship Id="rId250" Type="http://schemas.openxmlformats.org/officeDocument/2006/relationships/image" Target="../media/image1983.png"/><Relationship Id="rId488" Type="http://schemas.openxmlformats.org/officeDocument/2006/relationships/image" Target="../media/image2102.png"/><Relationship Id="rId45" Type="http://schemas.openxmlformats.org/officeDocument/2006/relationships/customXml" Target="../ink/ink1889.xml"/><Relationship Id="rId110" Type="http://schemas.openxmlformats.org/officeDocument/2006/relationships/image" Target="../media/image1914.png"/><Relationship Id="rId348" Type="http://schemas.openxmlformats.org/officeDocument/2006/relationships/image" Target="../media/image2032.png"/><Relationship Id="rId555" Type="http://schemas.openxmlformats.org/officeDocument/2006/relationships/customXml" Target="../ink/ink2144.xml"/><Relationship Id="rId194" Type="http://schemas.openxmlformats.org/officeDocument/2006/relationships/image" Target="../media/image1955.png"/><Relationship Id="rId208" Type="http://schemas.openxmlformats.org/officeDocument/2006/relationships/image" Target="../media/image1962.png"/><Relationship Id="rId415" Type="http://schemas.openxmlformats.org/officeDocument/2006/relationships/customXml" Target="../ink/ink2074.xml"/><Relationship Id="rId622" Type="http://schemas.openxmlformats.org/officeDocument/2006/relationships/image" Target="../media/image2169.png"/><Relationship Id="rId261" Type="http://schemas.openxmlformats.org/officeDocument/2006/relationships/customXml" Target="../ink/ink1997.xml"/><Relationship Id="rId499" Type="http://schemas.openxmlformats.org/officeDocument/2006/relationships/customXml" Target="../ink/ink2116.xml"/><Relationship Id="rId56" Type="http://schemas.openxmlformats.org/officeDocument/2006/relationships/image" Target="../media/image1887.png"/><Relationship Id="rId359" Type="http://schemas.openxmlformats.org/officeDocument/2006/relationships/customXml" Target="../ink/ink2046.xml"/><Relationship Id="rId566" Type="http://schemas.openxmlformats.org/officeDocument/2006/relationships/image" Target="../media/image2141.png"/><Relationship Id="rId121" Type="http://schemas.openxmlformats.org/officeDocument/2006/relationships/customXml" Target="../ink/ink1927.xml"/><Relationship Id="rId219" Type="http://schemas.openxmlformats.org/officeDocument/2006/relationships/customXml" Target="../ink/ink1976.xml"/><Relationship Id="rId426" Type="http://schemas.openxmlformats.org/officeDocument/2006/relationships/image" Target="../media/image2071.png"/><Relationship Id="rId633" Type="http://schemas.openxmlformats.org/officeDocument/2006/relationships/customXml" Target="../ink/ink2183.xml"/><Relationship Id="rId67" Type="http://schemas.openxmlformats.org/officeDocument/2006/relationships/customXml" Target="../ink/ink1900.xml"/><Relationship Id="rId272" Type="http://schemas.openxmlformats.org/officeDocument/2006/relationships/image" Target="../media/image1994.png"/><Relationship Id="rId577" Type="http://schemas.openxmlformats.org/officeDocument/2006/relationships/customXml" Target="../ink/ink2155.xml"/><Relationship Id="rId132" Type="http://schemas.openxmlformats.org/officeDocument/2006/relationships/image" Target="../media/image1925.png"/><Relationship Id="rId437" Type="http://schemas.openxmlformats.org/officeDocument/2006/relationships/customXml" Target="../ink/ink2085.xml"/><Relationship Id="rId644" Type="http://schemas.openxmlformats.org/officeDocument/2006/relationships/image" Target="../media/image2180.png"/><Relationship Id="rId283" Type="http://schemas.openxmlformats.org/officeDocument/2006/relationships/customXml" Target="../ink/ink2008.xml"/><Relationship Id="rId490" Type="http://schemas.openxmlformats.org/officeDocument/2006/relationships/image" Target="../media/image2103.png"/><Relationship Id="rId504" Type="http://schemas.openxmlformats.org/officeDocument/2006/relationships/image" Target="../media/image2110.png"/><Relationship Id="rId78" Type="http://schemas.openxmlformats.org/officeDocument/2006/relationships/image" Target="../media/image1898.png"/><Relationship Id="rId143" Type="http://schemas.openxmlformats.org/officeDocument/2006/relationships/customXml" Target="../ink/ink1938.xml"/><Relationship Id="rId350" Type="http://schemas.openxmlformats.org/officeDocument/2006/relationships/image" Target="../media/image2033.png"/><Relationship Id="rId588" Type="http://schemas.openxmlformats.org/officeDocument/2006/relationships/image" Target="../media/image2152.png"/><Relationship Id="rId9" Type="http://schemas.openxmlformats.org/officeDocument/2006/relationships/customXml" Target="../ink/ink1871.xml"/><Relationship Id="rId210" Type="http://schemas.openxmlformats.org/officeDocument/2006/relationships/image" Target="../media/image1963.png"/><Relationship Id="rId448" Type="http://schemas.openxmlformats.org/officeDocument/2006/relationships/image" Target="../media/image2082.png"/><Relationship Id="rId655" Type="http://schemas.openxmlformats.org/officeDocument/2006/relationships/customXml" Target="../ink/ink2194.xml"/><Relationship Id="rId294" Type="http://schemas.openxmlformats.org/officeDocument/2006/relationships/image" Target="../media/image2005.png"/><Relationship Id="rId308" Type="http://schemas.openxmlformats.org/officeDocument/2006/relationships/image" Target="../media/image2012.png"/><Relationship Id="rId515" Type="http://schemas.openxmlformats.org/officeDocument/2006/relationships/customXml" Target="../ink/ink2124.xml"/><Relationship Id="rId89" Type="http://schemas.openxmlformats.org/officeDocument/2006/relationships/customXml" Target="../ink/ink1911.xml"/><Relationship Id="rId154" Type="http://schemas.openxmlformats.org/officeDocument/2006/relationships/image" Target="../media/image1935.png"/><Relationship Id="rId361" Type="http://schemas.openxmlformats.org/officeDocument/2006/relationships/customXml" Target="../ink/ink2047.xml"/><Relationship Id="rId599" Type="http://schemas.openxmlformats.org/officeDocument/2006/relationships/customXml" Target="../ink/ink2166.xml"/><Relationship Id="rId459" Type="http://schemas.openxmlformats.org/officeDocument/2006/relationships/customXml" Target="../ink/ink2096.xml"/><Relationship Id="rId666" Type="http://schemas.openxmlformats.org/officeDocument/2006/relationships/image" Target="../media/image2191.png"/><Relationship Id="rId16" Type="http://schemas.openxmlformats.org/officeDocument/2006/relationships/image" Target="../media/image1867.png"/><Relationship Id="rId221" Type="http://schemas.openxmlformats.org/officeDocument/2006/relationships/customXml" Target="../ink/ink1977.xml"/><Relationship Id="rId319" Type="http://schemas.openxmlformats.org/officeDocument/2006/relationships/customXml" Target="../ink/ink2026.xml"/><Relationship Id="rId526" Type="http://schemas.openxmlformats.org/officeDocument/2006/relationships/image" Target="../media/image2121.png"/><Relationship Id="rId165" Type="http://schemas.openxmlformats.org/officeDocument/2006/relationships/customXml" Target="../ink/ink1949.xml"/><Relationship Id="rId372" Type="http://schemas.openxmlformats.org/officeDocument/2006/relationships/image" Target="../media/image2044.png"/><Relationship Id="rId677" Type="http://schemas.openxmlformats.org/officeDocument/2006/relationships/customXml" Target="../ink/ink2205.xml"/><Relationship Id="rId232" Type="http://schemas.openxmlformats.org/officeDocument/2006/relationships/image" Target="../media/image1974.png"/><Relationship Id="rId27" Type="http://schemas.openxmlformats.org/officeDocument/2006/relationships/customXml" Target="../ink/ink1880.xml"/><Relationship Id="rId537" Type="http://schemas.openxmlformats.org/officeDocument/2006/relationships/customXml" Target="../ink/ink2135.xml"/><Relationship Id="rId80" Type="http://schemas.openxmlformats.org/officeDocument/2006/relationships/image" Target="../media/image1899.png"/><Relationship Id="rId176" Type="http://schemas.openxmlformats.org/officeDocument/2006/relationships/image" Target="../media/image1946.png"/><Relationship Id="rId383" Type="http://schemas.openxmlformats.org/officeDocument/2006/relationships/customXml" Target="../ink/ink2058.xml"/><Relationship Id="rId590" Type="http://schemas.openxmlformats.org/officeDocument/2006/relationships/image" Target="../media/image2153.png"/><Relationship Id="rId604" Type="http://schemas.openxmlformats.org/officeDocument/2006/relationships/image" Target="../media/image2160.png"/><Relationship Id="rId243" Type="http://schemas.openxmlformats.org/officeDocument/2006/relationships/customXml" Target="../ink/ink1988.xml"/><Relationship Id="rId450" Type="http://schemas.openxmlformats.org/officeDocument/2006/relationships/image" Target="../media/image20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BmYhP91Vs&amp;feature=youtu.b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customXml" Target="../ink/ink13.xml"/><Relationship Id="rId42" Type="http://schemas.openxmlformats.org/officeDocument/2006/relationships/image" Target="../media/image28.png"/><Relationship Id="rId63" Type="http://schemas.openxmlformats.org/officeDocument/2006/relationships/customXml" Target="../ink/ink34.xml"/><Relationship Id="rId84" Type="http://schemas.openxmlformats.org/officeDocument/2006/relationships/image" Target="../media/image49.png"/><Relationship Id="rId138" Type="http://schemas.openxmlformats.org/officeDocument/2006/relationships/image" Target="../media/image76.png"/><Relationship Id="rId159" Type="http://schemas.openxmlformats.org/officeDocument/2006/relationships/customXml" Target="../ink/ink82.xml"/><Relationship Id="rId170" Type="http://schemas.openxmlformats.org/officeDocument/2006/relationships/image" Target="../media/image92.png"/><Relationship Id="rId191" Type="http://schemas.openxmlformats.org/officeDocument/2006/relationships/customXml" Target="../ink/ink98.xml"/><Relationship Id="rId107" Type="http://schemas.openxmlformats.org/officeDocument/2006/relationships/customXml" Target="../ink/ink56.xml"/><Relationship Id="rId11" Type="http://schemas.openxmlformats.org/officeDocument/2006/relationships/customXml" Target="../ink/ink8.xml"/><Relationship Id="rId32" Type="http://schemas.openxmlformats.org/officeDocument/2006/relationships/image" Target="../media/image23.png"/><Relationship Id="rId53" Type="http://schemas.openxmlformats.org/officeDocument/2006/relationships/customXml" Target="../ink/ink29.xml"/><Relationship Id="rId74" Type="http://schemas.openxmlformats.org/officeDocument/2006/relationships/image" Target="../media/image44.png"/><Relationship Id="rId128" Type="http://schemas.openxmlformats.org/officeDocument/2006/relationships/image" Target="../media/image71.png"/><Relationship Id="rId149" Type="http://schemas.openxmlformats.org/officeDocument/2006/relationships/customXml" Target="../ink/ink77.xml"/><Relationship Id="rId5" Type="http://schemas.openxmlformats.org/officeDocument/2006/relationships/customXml" Target="../ink/ink5.xml"/><Relationship Id="rId95" Type="http://schemas.openxmlformats.org/officeDocument/2006/relationships/customXml" Target="../ink/ink50.xml"/><Relationship Id="rId160" Type="http://schemas.openxmlformats.org/officeDocument/2006/relationships/image" Target="../media/image87.png"/><Relationship Id="rId181" Type="http://schemas.openxmlformats.org/officeDocument/2006/relationships/customXml" Target="../ink/ink93.xml"/><Relationship Id="rId22" Type="http://schemas.openxmlformats.org/officeDocument/2006/relationships/image" Target="../media/image18.png"/><Relationship Id="rId43" Type="http://schemas.openxmlformats.org/officeDocument/2006/relationships/customXml" Target="../ink/ink24.xml"/><Relationship Id="rId64" Type="http://schemas.openxmlformats.org/officeDocument/2006/relationships/image" Target="../media/image39.png"/><Relationship Id="rId118" Type="http://schemas.openxmlformats.org/officeDocument/2006/relationships/image" Target="../media/image66.png"/><Relationship Id="rId139" Type="http://schemas.openxmlformats.org/officeDocument/2006/relationships/customXml" Target="../ink/ink72.xml"/><Relationship Id="rId85" Type="http://schemas.openxmlformats.org/officeDocument/2006/relationships/customXml" Target="../ink/ink45.xml"/><Relationship Id="rId150" Type="http://schemas.openxmlformats.org/officeDocument/2006/relationships/image" Target="../media/image82.png"/><Relationship Id="rId171" Type="http://schemas.openxmlformats.org/officeDocument/2006/relationships/customXml" Target="../ink/ink88.xml"/><Relationship Id="rId192" Type="http://schemas.openxmlformats.org/officeDocument/2006/relationships/image" Target="../media/image103.png"/><Relationship Id="rId12" Type="http://schemas.openxmlformats.org/officeDocument/2006/relationships/image" Target="../media/image13.png"/><Relationship Id="rId33" Type="http://schemas.openxmlformats.org/officeDocument/2006/relationships/customXml" Target="../ink/ink19.xml"/><Relationship Id="rId108" Type="http://schemas.openxmlformats.org/officeDocument/2006/relationships/image" Target="../media/image61.png"/><Relationship Id="rId129" Type="http://schemas.openxmlformats.org/officeDocument/2006/relationships/customXml" Target="../ink/ink67.xml"/><Relationship Id="rId54" Type="http://schemas.openxmlformats.org/officeDocument/2006/relationships/image" Target="../media/image34.png"/><Relationship Id="rId75" Type="http://schemas.openxmlformats.org/officeDocument/2006/relationships/customXml" Target="../ink/ink40.xml"/><Relationship Id="rId96" Type="http://schemas.openxmlformats.org/officeDocument/2006/relationships/image" Target="../media/image55.png"/><Relationship Id="rId140" Type="http://schemas.openxmlformats.org/officeDocument/2006/relationships/image" Target="../media/image77.png"/><Relationship Id="rId161" Type="http://schemas.openxmlformats.org/officeDocument/2006/relationships/customXml" Target="../ink/ink83.xml"/><Relationship Id="rId182" Type="http://schemas.openxmlformats.org/officeDocument/2006/relationships/image" Target="../media/image98.png"/><Relationship Id="rId6" Type="http://schemas.openxmlformats.org/officeDocument/2006/relationships/image" Target="../media/image10.png"/><Relationship Id="rId23" Type="http://schemas.openxmlformats.org/officeDocument/2006/relationships/customXml" Target="../ink/ink14.xml"/><Relationship Id="rId119" Type="http://schemas.openxmlformats.org/officeDocument/2006/relationships/customXml" Target="../ink/ink62.xml"/><Relationship Id="rId44" Type="http://schemas.openxmlformats.org/officeDocument/2006/relationships/image" Target="../media/image29.png"/><Relationship Id="rId65" Type="http://schemas.openxmlformats.org/officeDocument/2006/relationships/customXml" Target="../ink/ink35.xml"/><Relationship Id="rId86" Type="http://schemas.openxmlformats.org/officeDocument/2006/relationships/image" Target="../media/image50.png"/><Relationship Id="rId130" Type="http://schemas.openxmlformats.org/officeDocument/2006/relationships/image" Target="../media/image72.png"/><Relationship Id="rId151" Type="http://schemas.openxmlformats.org/officeDocument/2006/relationships/customXml" Target="../ink/ink78.xml"/><Relationship Id="rId172" Type="http://schemas.openxmlformats.org/officeDocument/2006/relationships/image" Target="../media/image93.png"/><Relationship Id="rId193" Type="http://schemas.openxmlformats.org/officeDocument/2006/relationships/customXml" Target="../ink/ink99.xml"/><Relationship Id="rId13" Type="http://schemas.openxmlformats.org/officeDocument/2006/relationships/customXml" Target="../ink/ink9.xml"/><Relationship Id="rId109" Type="http://schemas.openxmlformats.org/officeDocument/2006/relationships/customXml" Target="../ink/ink57.xml"/><Relationship Id="rId34" Type="http://schemas.openxmlformats.org/officeDocument/2006/relationships/image" Target="../media/image24.png"/><Relationship Id="rId55" Type="http://schemas.openxmlformats.org/officeDocument/2006/relationships/customXml" Target="../ink/ink30.xml"/><Relationship Id="rId76" Type="http://schemas.openxmlformats.org/officeDocument/2006/relationships/image" Target="../media/image45.png"/><Relationship Id="rId97" Type="http://schemas.openxmlformats.org/officeDocument/2006/relationships/customXml" Target="../ink/ink51.xml"/><Relationship Id="rId120" Type="http://schemas.openxmlformats.org/officeDocument/2006/relationships/image" Target="../media/image67.png"/><Relationship Id="rId141" Type="http://schemas.openxmlformats.org/officeDocument/2006/relationships/customXml" Target="../ink/ink73.xml"/><Relationship Id="rId7" Type="http://schemas.openxmlformats.org/officeDocument/2006/relationships/customXml" Target="../ink/ink6.xml"/><Relationship Id="rId162" Type="http://schemas.openxmlformats.org/officeDocument/2006/relationships/image" Target="../media/image88.png"/><Relationship Id="rId183" Type="http://schemas.openxmlformats.org/officeDocument/2006/relationships/customXml" Target="../ink/ink94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7.xml"/><Relationship Id="rId24" Type="http://schemas.openxmlformats.org/officeDocument/2006/relationships/image" Target="../media/image19.png"/><Relationship Id="rId40" Type="http://schemas.openxmlformats.org/officeDocument/2006/relationships/image" Target="../media/image27.png"/><Relationship Id="rId45" Type="http://schemas.openxmlformats.org/officeDocument/2006/relationships/customXml" Target="../ink/ink25.xml"/><Relationship Id="rId66" Type="http://schemas.openxmlformats.org/officeDocument/2006/relationships/image" Target="../media/image40.png"/><Relationship Id="rId87" Type="http://schemas.openxmlformats.org/officeDocument/2006/relationships/customXml" Target="../ink/ink46.xml"/><Relationship Id="rId110" Type="http://schemas.openxmlformats.org/officeDocument/2006/relationships/image" Target="../media/image62.png"/><Relationship Id="rId115" Type="http://schemas.openxmlformats.org/officeDocument/2006/relationships/customXml" Target="../ink/ink60.xml"/><Relationship Id="rId131" Type="http://schemas.openxmlformats.org/officeDocument/2006/relationships/customXml" Target="../ink/ink68.xml"/><Relationship Id="rId136" Type="http://schemas.openxmlformats.org/officeDocument/2006/relationships/image" Target="../media/image75.png"/><Relationship Id="rId157" Type="http://schemas.openxmlformats.org/officeDocument/2006/relationships/customXml" Target="../ink/ink81.xml"/><Relationship Id="rId178" Type="http://schemas.openxmlformats.org/officeDocument/2006/relationships/image" Target="../media/image96.png"/><Relationship Id="rId61" Type="http://schemas.openxmlformats.org/officeDocument/2006/relationships/customXml" Target="../ink/ink33.xml"/><Relationship Id="rId82" Type="http://schemas.openxmlformats.org/officeDocument/2006/relationships/image" Target="../media/image48.png"/><Relationship Id="rId152" Type="http://schemas.openxmlformats.org/officeDocument/2006/relationships/image" Target="../media/image83.png"/><Relationship Id="rId173" Type="http://schemas.openxmlformats.org/officeDocument/2006/relationships/customXml" Target="../ink/ink89.xml"/><Relationship Id="rId194" Type="http://schemas.openxmlformats.org/officeDocument/2006/relationships/image" Target="../media/image104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customXml" Target="../ink/ink12.xml"/><Relationship Id="rId14" Type="http://schemas.openxmlformats.org/officeDocument/2006/relationships/image" Target="../media/image14.png"/><Relationship Id="rId30" Type="http://schemas.openxmlformats.org/officeDocument/2006/relationships/image" Target="../media/image22.png"/><Relationship Id="rId35" Type="http://schemas.openxmlformats.org/officeDocument/2006/relationships/customXml" Target="../ink/ink20.xml"/><Relationship Id="rId56" Type="http://schemas.openxmlformats.org/officeDocument/2006/relationships/image" Target="../media/image35.png"/><Relationship Id="rId77" Type="http://schemas.openxmlformats.org/officeDocument/2006/relationships/customXml" Target="../ink/ink41.xml"/><Relationship Id="rId100" Type="http://schemas.openxmlformats.org/officeDocument/2006/relationships/image" Target="../media/image57.png"/><Relationship Id="rId105" Type="http://schemas.openxmlformats.org/officeDocument/2006/relationships/customXml" Target="../ink/ink55.xml"/><Relationship Id="rId126" Type="http://schemas.openxmlformats.org/officeDocument/2006/relationships/image" Target="../media/image70.png"/><Relationship Id="rId147" Type="http://schemas.openxmlformats.org/officeDocument/2006/relationships/customXml" Target="../ink/ink76.xml"/><Relationship Id="rId168" Type="http://schemas.openxmlformats.org/officeDocument/2006/relationships/image" Target="../media/image91.png"/><Relationship Id="rId8" Type="http://schemas.openxmlformats.org/officeDocument/2006/relationships/image" Target="../media/image11.png"/><Relationship Id="rId51" Type="http://schemas.openxmlformats.org/officeDocument/2006/relationships/customXml" Target="../ink/ink28.xml"/><Relationship Id="rId72" Type="http://schemas.openxmlformats.org/officeDocument/2006/relationships/image" Target="../media/image43.png"/><Relationship Id="rId93" Type="http://schemas.openxmlformats.org/officeDocument/2006/relationships/customXml" Target="../ink/ink49.xml"/><Relationship Id="rId98" Type="http://schemas.openxmlformats.org/officeDocument/2006/relationships/image" Target="../media/image56.png"/><Relationship Id="rId121" Type="http://schemas.openxmlformats.org/officeDocument/2006/relationships/customXml" Target="../ink/ink63.xml"/><Relationship Id="rId142" Type="http://schemas.openxmlformats.org/officeDocument/2006/relationships/image" Target="../media/image78.png"/><Relationship Id="rId163" Type="http://schemas.openxmlformats.org/officeDocument/2006/relationships/customXml" Target="../ink/ink84.xml"/><Relationship Id="rId184" Type="http://schemas.openxmlformats.org/officeDocument/2006/relationships/image" Target="../media/image99.png"/><Relationship Id="rId189" Type="http://schemas.openxmlformats.org/officeDocument/2006/relationships/customXml" Target="../ink/ink97.xml"/><Relationship Id="rId3" Type="http://schemas.openxmlformats.org/officeDocument/2006/relationships/customXml" Target="../ink/ink4.xml"/><Relationship Id="rId25" Type="http://schemas.openxmlformats.org/officeDocument/2006/relationships/customXml" Target="../ink/ink15.xml"/><Relationship Id="rId46" Type="http://schemas.openxmlformats.org/officeDocument/2006/relationships/image" Target="../media/image30.png"/><Relationship Id="rId67" Type="http://schemas.openxmlformats.org/officeDocument/2006/relationships/customXml" Target="../ink/ink36.xml"/><Relationship Id="rId116" Type="http://schemas.openxmlformats.org/officeDocument/2006/relationships/image" Target="../media/image65.png"/><Relationship Id="rId137" Type="http://schemas.openxmlformats.org/officeDocument/2006/relationships/customXml" Target="../ink/ink71.xml"/><Relationship Id="rId158" Type="http://schemas.openxmlformats.org/officeDocument/2006/relationships/image" Target="../media/image86.png"/><Relationship Id="rId20" Type="http://schemas.openxmlformats.org/officeDocument/2006/relationships/image" Target="../media/image17.png"/><Relationship Id="rId41" Type="http://schemas.openxmlformats.org/officeDocument/2006/relationships/customXml" Target="../ink/ink23.xml"/><Relationship Id="rId62" Type="http://schemas.openxmlformats.org/officeDocument/2006/relationships/image" Target="../media/image38.png"/><Relationship Id="rId83" Type="http://schemas.openxmlformats.org/officeDocument/2006/relationships/customXml" Target="../ink/ink44.xml"/><Relationship Id="rId88" Type="http://schemas.openxmlformats.org/officeDocument/2006/relationships/image" Target="../media/image51.png"/><Relationship Id="rId111" Type="http://schemas.openxmlformats.org/officeDocument/2006/relationships/customXml" Target="../ink/ink58.xml"/><Relationship Id="rId132" Type="http://schemas.openxmlformats.org/officeDocument/2006/relationships/image" Target="../media/image73.png"/><Relationship Id="rId153" Type="http://schemas.openxmlformats.org/officeDocument/2006/relationships/customXml" Target="../ink/ink79.xml"/><Relationship Id="rId174" Type="http://schemas.openxmlformats.org/officeDocument/2006/relationships/image" Target="../media/image94.png"/><Relationship Id="rId179" Type="http://schemas.openxmlformats.org/officeDocument/2006/relationships/customXml" Target="../ink/ink92.xml"/><Relationship Id="rId195" Type="http://schemas.openxmlformats.org/officeDocument/2006/relationships/customXml" Target="../ink/ink100.xml"/><Relationship Id="rId190" Type="http://schemas.openxmlformats.org/officeDocument/2006/relationships/image" Target="../media/image102.png"/><Relationship Id="rId204" Type="http://schemas.openxmlformats.org/officeDocument/2006/relationships/image" Target="../media/image109.png"/><Relationship Id="rId15" Type="http://schemas.openxmlformats.org/officeDocument/2006/relationships/customXml" Target="../ink/ink10.xml"/><Relationship Id="rId36" Type="http://schemas.openxmlformats.org/officeDocument/2006/relationships/image" Target="../media/image25.png"/><Relationship Id="rId57" Type="http://schemas.openxmlformats.org/officeDocument/2006/relationships/customXml" Target="../ink/ink31.xml"/><Relationship Id="rId106" Type="http://schemas.openxmlformats.org/officeDocument/2006/relationships/image" Target="../media/image60.png"/><Relationship Id="rId127" Type="http://schemas.openxmlformats.org/officeDocument/2006/relationships/customXml" Target="../ink/ink66.xml"/><Relationship Id="rId10" Type="http://schemas.openxmlformats.org/officeDocument/2006/relationships/image" Target="../media/image12.png"/><Relationship Id="rId31" Type="http://schemas.openxmlformats.org/officeDocument/2006/relationships/customXml" Target="../ink/ink18.xml"/><Relationship Id="rId52" Type="http://schemas.openxmlformats.org/officeDocument/2006/relationships/image" Target="../media/image33.png"/><Relationship Id="rId73" Type="http://schemas.openxmlformats.org/officeDocument/2006/relationships/customXml" Target="../ink/ink39.xml"/><Relationship Id="rId78" Type="http://schemas.openxmlformats.org/officeDocument/2006/relationships/image" Target="../media/image46.png"/><Relationship Id="rId94" Type="http://schemas.openxmlformats.org/officeDocument/2006/relationships/image" Target="../media/image54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68.png"/><Relationship Id="rId143" Type="http://schemas.openxmlformats.org/officeDocument/2006/relationships/customXml" Target="../ink/ink74.xml"/><Relationship Id="rId148" Type="http://schemas.openxmlformats.org/officeDocument/2006/relationships/image" Target="../media/image81.png"/><Relationship Id="rId164" Type="http://schemas.openxmlformats.org/officeDocument/2006/relationships/image" Target="../media/image89.png"/><Relationship Id="rId169" Type="http://schemas.openxmlformats.org/officeDocument/2006/relationships/customXml" Target="../ink/ink87.xml"/><Relationship Id="rId185" Type="http://schemas.openxmlformats.org/officeDocument/2006/relationships/customXml" Target="../ink/ink95.xml"/><Relationship Id="rId4" Type="http://schemas.openxmlformats.org/officeDocument/2006/relationships/image" Target="../media/image9.png"/><Relationship Id="rId9" Type="http://schemas.openxmlformats.org/officeDocument/2006/relationships/customXml" Target="../ink/ink7.xml"/><Relationship Id="rId180" Type="http://schemas.openxmlformats.org/officeDocument/2006/relationships/image" Target="../media/image97.png"/><Relationship Id="rId26" Type="http://schemas.openxmlformats.org/officeDocument/2006/relationships/image" Target="../media/image20.png"/><Relationship Id="rId47" Type="http://schemas.openxmlformats.org/officeDocument/2006/relationships/customXml" Target="../ink/ink26.xml"/><Relationship Id="rId68" Type="http://schemas.openxmlformats.org/officeDocument/2006/relationships/image" Target="../media/image41.png"/><Relationship Id="rId89" Type="http://schemas.openxmlformats.org/officeDocument/2006/relationships/customXml" Target="../ink/ink47.xml"/><Relationship Id="rId112" Type="http://schemas.openxmlformats.org/officeDocument/2006/relationships/image" Target="../media/image63.png"/><Relationship Id="rId133" Type="http://schemas.openxmlformats.org/officeDocument/2006/relationships/customXml" Target="../ink/ink69.xml"/><Relationship Id="rId154" Type="http://schemas.openxmlformats.org/officeDocument/2006/relationships/image" Target="../media/image84.png"/><Relationship Id="rId175" Type="http://schemas.openxmlformats.org/officeDocument/2006/relationships/customXml" Target="../ink/ink90.xml"/><Relationship Id="rId196" Type="http://schemas.openxmlformats.org/officeDocument/2006/relationships/image" Target="../media/image105.png"/><Relationship Id="rId200" Type="http://schemas.openxmlformats.org/officeDocument/2006/relationships/image" Target="../media/image107.png"/><Relationship Id="rId16" Type="http://schemas.openxmlformats.org/officeDocument/2006/relationships/image" Target="../media/image15.png"/><Relationship Id="rId37" Type="http://schemas.openxmlformats.org/officeDocument/2006/relationships/customXml" Target="../ink/ink21.xml"/><Relationship Id="rId58" Type="http://schemas.openxmlformats.org/officeDocument/2006/relationships/image" Target="../media/image36.png"/><Relationship Id="rId79" Type="http://schemas.openxmlformats.org/officeDocument/2006/relationships/customXml" Target="../ink/ink42.xml"/><Relationship Id="rId102" Type="http://schemas.openxmlformats.org/officeDocument/2006/relationships/image" Target="../media/image58.png"/><Relationship Id="rId123" Type="http://schemas.openxmlformats.org/officeDocument/2006/relationships/customXml" Target="../ink/ink64.xml"/><Relationship Id="rId144" Type="http://schemas.openxmlformats.org/officeDocument/2006/relationships/image" Target="../media/image79.png"/><Relationship Id="rId90" Type="http://schemas.openxmlformats.org/officeDocument/2006/relationships/image" Target="../media/image52.png"/><Relationship Id="rId165" Type="http://schemas.openxmlformats.org/officeDocument/2006/relationships/customXml" Target="../ink/ink85.xml"/><Relationship Id="rId186" Type="http://schemas.openxmlformats.org/officeDocument/2006/relationships/image" Target="../media/image100.png"/><Relationship Id="rId27" Type="http://schemas.openxmlformats.org/officeDocument/2006/relationships/customXml" Target="../ink/ink16.xml"/><Relationship Id="rId48" Type="http://schemas.openxmlformats.org/officeDocument/2006/relationships/image" Target="../media/image31.png"/><Relationship Id="rId69" Type="http://schemas.openxmlformats.org/officeDocument/2006/relationships/customXml" Target="../ink/ink37.xml"/><Relationship Id="rId113" Type="http://schemas.openxmlformats.org/officeDocument/2006/relationships/customXml" Target="../ink/ink59.xml"/><Relationship Id="rId134" Type="http://schemas.openxmlformats.org/officeDocument/2006/relationships/image" Target="../media/image74.png"/><Relationship Id="rId80" Type="http://schemas.openxmlformats.org/officeDocument/2006/relationships/image" Target="../media/image47.png"/><Relationship Id="rId155" Type="http://schemas.openxmlformats.org/officeDocument/2006/relationships/customXml" Target="../ink/ink80.xml"/><Relationship Id="rId176" Type="http://schemas.openxmlformats.org/officeDocument/2006/relationships/image" Target="../media/image95.png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17" Type="http://schemas.openxmlformats.org/officeDocument/2006/relationships/customXml" Target="../ink/ink11.xml"/><Relationship Id="rId38" Type="http://schemas.openxmlformats.org/officeDocument/2006/relationships/image" Target="../media/image26.png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24" Type="http://schemas.openxmlformats.org/officeDocument/2006/relationships/image" Target="../media/image69.png"/><Relationship Id="rId70" Type="http://schemas.openxmlformats.org/officeDocument/2006/relationships/image" Target="../media/image42.png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66" Type="http://schemas.openxmlformats.org/officeDocument/2006/relationships/image" Target="../media/image90.png"/><Relationship Id="rId187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1.png"/><Relationship Id="rId49" Type="http://schemas.openxmlformats.org/officeDocument/2006/relationships/customXml" Target="../ink/ink27.xml"/><Relationship Id="rId114" Type="http://schemas.openxmlformats.org/officeDocument/2006/relationships/image" Target="../media/image64.png"/><Relationship Id="rId60" Type="http://schemas.openxmlformats.org/officeDocument/2006/relationships/image" Target="../media/image37.png"/><Relationship Id="rId81" Type="http://schemas.openxmlformats.org/officeDocument/2006/relationships/customXml" Target="../ink/ink43.xml"/><Relationship Id="rId135" Type="http://schemas.openxmlformats.org/officeDocument/2006/relationships/customXml" Target="../ink/ink70.xml"/><Relationship Id="rId156" Type="http://schemas.openxmlformats.org/officeDocument/2006/relationships/image" Target="../media/image85.png"/><Relationship Id="rId177" Type="http://schemas.openxmlformats.org/officeDocument/2006/relationships/customXml" Target="../ink/ink91.xml"/><Relationship Id="rId198" Type="http://schemas.openxmlformats.org/officeDocument/2006/relationships/image" Target="../media/image106.png"/><Relationship Id="rId202" Type="http://schemas.openxmlformats.org/officeDocument/2006/relationships/image" Target="../media/image108.png"/><Relationship Id="rId18" Type="http://schemas.openxmlformats.org/officeDocument/2006/relationships/image" Target="../media/image16.png"/><Relationship Id="rId39" Type="http://schemas.openxmlformats.org/officeDocument/2006/relationships/customXml" Target="../ink/ink22.xml"/><Relationship Id="rId50" Type="http://schemas.openxmlformats.org/officeDocument/2006/relationships/image" Target="../media/image32.png"/><Relationship Id="rId104" Type="http://schemas.openxmlformats.org/officeDocument/2006/relationships/image" Target="../media/image59.png"/><Relationship Id="rId125" Type="http://schemas.openxmlformats.org/officeDocument/2006/relationships/customXml" Target="../ink/ink65.xml"/><Relationship Id="rId146" Type="http://schemas.openxmlformats.org/officeDocument/2006/relationships/image" Target="../media/image80.png"/><Relationship Id="rId167" Type="http://schemas.openxmlformats.org/officeDocument/2006/relationships/customXml" Target="../ink/ink86.xml"/><Relationship Id="rId188" Type="http://schemas.openxmlformats.org/officeDocument/2006/relationships/image" Target="../media/image101.png"/><Relationship Id="rId71" Type="http://schemas.openxmlformats.org/officeDocument/2006/relationships/customXml" Target="../ink/ink38.xml"/><Relationship Id="rId9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.xml"/><Relationship Id="rId299" Type="http://schemas.openxmlformats.org/officeDocument/2006/relationships/customXml" Target="../ink/ink253.xml"/><Relationship Id="rId21" Type="http://schemas.openxmlformats.org/officeDocument/2006/relationships/customXml" Target="../ink/ink114.xml"/><Relationship Id="rId63" Type="http://schemas.openxmlformats.org/officeDocument/2006/relationships/customXml" Target="../ink/ink135.xml"/><Relationship Id="rId159" Type="http://schemas.openxmlformats.org/officeDocument/2006/relationships/customXml" Target="../ink/ink183.xml"/><Relationship Id="rId324" Type="http://schemas.openxmlformats.org/officeDocument/2006/relationships/image" Target="../media/image267.png"/><Relationship Id="rId366" Type="http://schemas.openxmlformats.org/officeDocument/2006/relationships/image" Target="../media/image288.png"/><Relationship Id="rId170" Type="http://schemas.openxmlformats.org/officeDocument/2006/relationships/image" Target="../media/image190.png"/><Relationship Id="rId226" Type="http://schemas.openxmlformats.org/officeDocument/2006/relationships/image" Target="../media/image218.png"/><Relationship Id="rId433" Type="http://schemas.openxmlformats.org/officeDocument/2006/relationships/customXml" Target="../ink/ink320.xml"/><Relationship Id="rId268" Type="http://schemas.openxmlformats.org/officeDocument/2006/relationships/image" Target="../media/image239.png"/><Relationship Id="rId32" Type="http://schemas.openxmlformats.org/officeDocument/2006/relationships/image" Target="../media/image121.png"/><Relationship Id="rId74" Type="http://schemas.openxmlformats.org/officeDocument/2006/relationships/image" Target="../media/image142.png"/><Relationship Id="rId128" Type="http://schemas.openxmlformats.org/officeDocument/2006/relationships/image" Target="../media/image169.png"/><Relationship Id="rId335" Type="http://schemas.openxmlformats.org/officeDocument/2006/relationships/customXml" Target="../ink/ink271.xml"/><Relationship Id="rId377" Type="http://schemas.openxmlformats.org/officeDocument/2006/relationships/customXml" Target="../ink/ink292.xml"/><Relationship Id="rId5" Type="http://schemas.openxmlformats.org/officeDocument/2006/relationships/customXml" Target="../ink/ink106.xml"/><Relationship Id="rId181" Type="http://schemas.openxmlformats.org/officeDocument/2006/relationships/customXml" Target="../ink/ink194.xml"/><Relationship Id="rId237" Type="http://schemas.openxmlformats.org/officeDocument/2006/relationships/customXml" Target="../ink/ink222.xml"/><Relationship Id="rId402" Type="http://schemas.openxmlformats.org/officeDocument/2006/relationships/image" Target="../media/image306.png"/><Relationship Id="rId279" Type="http://schemas.openxmlformats.org/officeDocument/2006/relationships/customXml" Target="../ink/ink243.xml"/><Relationship Id="rId444" Type="http://schemas.openxmlformats.org/officeDocument/2006/relationships/image" Target="../media/image327.png"/><Relationship Id="rId43" Type="http://schemas.openxmlformats.org/officeDocument/2006/relationships/customXml" Target="../ink/ink125.xml"/><Relationship Id="rId139" Type="http://schemas.openxmlformats.org/officeDocument/2006/relationships/customXml" Target="../ink/ink173.xml"/><Relationship Id="rId290" Type="http://schemas.openxmlformats.org/officeDocument/2006/relationships/image" Target="../media/image250.png"/><Relationship Id="rId304" Type="http://schemas.openxmlformats.org/officeDocument/2006/relationships/image" Target="../media/image257.png"/><Relationship Id="rId346" Type="http://schemas.openxmlformats.org/officeDocument/2006/relationships/image" Target="../media/image278.png"/><Relationship Id="rId388" Type="http://schemas.openxmlformats.org/officeDocument/2006/relationships/image" Target="../media/image299.png"/><Relationship Id="rId85" Type="http://schemas.openxmlformats.org/officeDocument/2006/relationships/customXml" Target="../ink/ink146.xml"/><Relationship Id="rId150" Type="http://schemas.openxmlformats.org/officeDocument/2006/relationships/image" Target="../media/image180.png"/><Relationship Id="rId192" Type="http://schemas.openxmlformats.org/officeDocument/2006/relationships/image" Target="../media/image201.png"/><Relationship Id="rId206" Type="http://schemas.openxmlformats.org/officeDocument/2006/relationships/image" Target="../media/image208.png"/><Relationship Id="rId413" Type="http://schemas.openxmlformats.org/officeDocument/2006/relationships/customXml" Target="../ink/ink310.xml"/><Relationship Id="rId248" Type="http://schemas.openxmlformats.org/officeDocument/2006/relationships/image" Target="../media/image229.png"/><Relationship Id="rId12" Type="http://schemas.openxmlformats.org/officeDocument/2006/relationships/image" Target="../media/image111.png"/><Relationship Id="rId108" Type="http://schemas.openxmlformats.org/officeDocument/2006/relationships/image" Target="../media/image159.png"/><Relationship Id="rId315" Type="http://schemas.openxmlformats.org/officeDocument/2006/relationships/customXml" Target="../ink/ink261.xml"/><Relationship Id="rId357" Type="http://schemas.openxmlformats.org/officeDocument/2006/relationships/customXml" Target="../ink/ink282.xml"/><Relationship Id="rId54" Type="http://schemas.openxmlformats.org/officeDocument/2006/relationships/image" Target="../media/image132.png"/><Relationship Id="rId96" Type="http://schemas.openxmlformats.org/officeDocument/2006/relationships/image" Target="../media/image153.png"/><Relationship Id="rId161" Type="http://schemas.openxmlformats.org/officeDocument/2006/relationships/customXml" Target="../ink/ink184.xml"/><Relationship Id="rId217" Type="http://schemas.openxmlformats.org/officeDocument/2006/relationships/customXml" Target="../ink/ink212.xml"/><Relationship Id="rId399" Type="http://schemas.openxmlformats.org/officeDocument/2006/relationships/customXml" Target="../ink/ink303.xml"/><Relationship Id="rId259" Type="http://schemas.openxmlformats.org/officeDocument/2006/relationships/customXml" Target="../ink/ink233.xml"/><Relationship Id="rId424" Type="http://schemas.openxmlformats.org/officeDocument/2006/relationships/image" Target="../media/image317.png"/><Relationship Id="rId23" Type="http://schemas.openxmlformats.org/officeDocument/2006/relationships/customXml" Target="../ink/ink115.xml"/><Relationship Id="rId119" Type="http://schemas.openxmlformats.org/officeDocument/2006/relationships/customXml" Target="../ink/ink163.xml"/><Relationship Id="rId270" Type="http://schemas.openxmlformats.org/officeDocument/2006/relationships/image" Target="../media/image240.png"/><Relationship Id="rId326" Type="http://schemas.openxmlformats.org/officeDocument/2006/relationships/image" Target="../media/image268.png"/><Relationship Id="rId65" Type="http://schemas.openxmlformats.org/officeDocument/2006/relationships/customXml" Target="../ink/ink136.xml"/><Relationship Id="rId130" Type="http://schemas.openxmlformats.org/officeDocument/2006/relationships/image" Target="../media/image170.png"/><Relationship Id="rId368" Type="http://schemas.openxmlformats.org/officeDocument/2006/relationships/image" Target="../media/image289.png"/><Relationship Id="rId172" Type="http://schemas.openxmlformats.org/officeDocument/2006/relationships/image" Target="../media/image191.png"/><Relationship Id="rId228" Type="http://schemas.openxmlformats.org/officeDocument/2006/relationships/image" Target="../media/image219.png"/><Relationship Id="rId435" Type="http://schemas.openxmlformats.org/officeDocument/2006/relationships/customXml" Target="../ink/ink321.xml"/><Relationship Id="rId281" Type="http://schemas.openxmlformats.org/officeDocument/2006/relationships/customXml" Target="../ink/ink244.xml"/><Relationship Id="rId337" Type="http://schemas.openxmlformats.org/officeDocument/2006/relationships/customXml" Target="../ink/ink272.xml"/><Relationship Id="rId34" Type="http://schemas.openxmlformats.org/officeDocument/2006/relationships/image" Target="../media/image122.png"/><Relationship Id="rId76" Type="http://schemas.openxmlformats.org/officeDocument/2006/relationships/image" Target="../media/image143.png"/><Relationship Id="rId141" Type="http://schemas.openxmlformats.org/officeDocument/2006/relationships/customXml" Target="../ink/ink174.xml"/><Relationship Id="rId379" Type="http://schemas.openxmlformats.org/officeDocument/2006/relationships/customXml" Target="../ink/ink293.xml"/><Relationship Id="rId7" Type="http://schemas.openxmlformats.org/officeDocument/2006/relationships/customXml" Target="../ink/ink107.xml"/><Relationship Id="rId183" Type="http://schemas.openxmlformats.org/officeDocument/2006/relationships/customXml" Target="../ink/ink195.xml"/><Relationship Id="rId239" Type="http://schemas.openxmlformats.org/officeDocument/2006/relationships/customXml" Target="../ink/ink223.xml"/><Relationship Id="rId390" Type="http://schemas.openxmlformats.org/officeDocument/2006/relationships/image" Target="../media/image300.png"/><Relationship Id="rId404" Type="http://schemas.openxmlformats.org/officeDocument/2006/relationships/image" Target="../media/image307.png"/><Relationship Id="rId446" Type="http://schemas.openxmlformats.org/officeDocument/2006/relationships/image" Target="../media/image328.png"/><Relationship Id="rId250" Type="http://schemas.openxmlformats.org/officeDocument/2006/relationships/image" Target="../media/image230.png"/><Relationship Id="rId292" Type="http://schemas.openxmlformats.org/officeDocument/2006/relationships/image" Target="../media/image251.png"/><Relationship Id="rId306" Type="http://schemas.openxmlformats.org/officeDocument/2006/relationships/image" Target="../media/image258.png"/><Relationship Id="rId45" Type="http://schemas.openxmlformats.org/officeDocument/2006/relationships/customXml" Target="../ink/ink126.xml"/><Relationship Id="rId87" Type="http://schemas.openxmlformats.org/officeDocument/2006/relationships/customXml" Target="../ink/ink147.xml"/><Relationship Id="rId110" Type="http://schemas.openxmlformats.org/officeDocument/2006/relationships/image" Target="../media/image160.png"/><Relationship Id="rId348" Type="http://schemas.openxmlformats.org/officeDocument/2006/relationships/image" Target="../media/image279.png"/><Relationship Id="rId152" Type="http://schemas.openxmlformats.org/officeDocument/2006/relationships/image" Target="../media/image181.png"/><Relationship Id="rId194" Type="http://schemas.openxmlformats.org/officeDocument/2006/relationships/image" Target="../media/image202.png"/><Relationship Id="rId208" Type="http://schemas.openxmlformats.org/officeDocument/2006/relationships/image" Target="../media/image209.png"/><Relationship Id="rId415" Type="http://schemas.openxmlformats.org/officeDocument/2006/relationships/customXml" Target="../ink/ink311.xml"/><Relationship Id="rId261" Type="http://schemas.openxmlformats.org/officeDocument/2006/relationships/customXml" Target="../ink/ink234.xml"/><Relationship Id="rId14" Type="http://schemas.openxmlformats.org/officeDocument/2006/relationships/image" Target="../media/image112.png"/><Relationship Id="rId56" Type="http://schemas.openxmlformats.org/officeDocument/2006/relationships/image" Target="../media/image133.png"/><Relationship Id="rId317" Type="http://schemas.openxmlformats.org/officeDocument/2006/relationships/customXml" Target="../ink/ink262.xml"/><Relationship Id="rId359" Type="http://schemas.openxmlformats.org/officeDocument/2006/relationships/customXml" Target="../ink/ink283.xml"/><Relationship Id="rId98" Type="http://schemas.openxmlformats.org/officeDocument/2006/relationships/image" Target="../media/image154.png"/><Relationship Id="rId121" Type="http://schemas.openxmlformats.org/officeDocument/2006/relationships/customXml" Target="../ink/ink164.xml"/><Relationship Id="rId163" Type="http://schemas.openxmlformats.org/officeDocument/2006/relationships/customXml" Target="../ink/ink185.xml"/><Relationship Id="rId219" Type="http://schemas.openxmlformats.org/officeDocument/2006/relationships/customXml" Target="../ink/ink213.xml"/><Relationship Id="rId370" Type="http://schemas.openxmlformats.org/officeDocument/2006/relationships/image" Target="../media/image290.png"/><Relationship Id="rId426" Type="http://schemas.openxmlformats.org/officeDocument/2006/relationships/image" Target="../media/image318.png"/><Relationship Id="rId230" Type="http://schemas.openxmlformats.org/officeDocument/2006/relationships/image" Target="../media/image220.png"/><Relationship Id="rId25" Type="http://schemas.openxmlformats.org/officeDocument/2006/relationships/customXml" Target="../ink/ink116.xml"/><Relationship Id="rId67" Type="http://schemas.openxmlformats.org/officeDocument/2006/relationships/customXml" Target="../ink/ink137.xml"/><Relationship Id="rId272" Type="http://schemas.openxmlformats.org/officeDocument/2006/relationships/image" Target="../media/image241.png"/><Relationship Id="rId328" Type="http://schemas.openxmlformats.org/officeDocument/2006/relationships/image" Target="../media/image269.png"/><Relationship Id="rId132" Type="http://schemas.openxmlformats.org/officeDocument/2006/relationships/image" Target="../media/image171.png"/><Relationship Id="rId174" Type="http://schemas.openxmlformats.org/officeDocument/2006/relationships/image" Target="../media/image192.png"/><Relationship Id="rId381" Type="http://schemas.openxmlformats.org/officeDocument/2006/relationships/customXml" Target="../ink/ink294.xml"/><Relationship Id="rId241" Type="http://schemas.openxmlformats.org/officeDocument/2006/relationships/customXml" Target="../ink/ink224.xml"/><Relationship Id="rId437" Type="http://schemas.openxmlformats.org/officeDocument/2006/relationships/customXml" Target="../ink/ink322.xml"/><Relationship Id="rId36" Type="http://schemas.openxmlformats.org/officeDocument/2006/relationships/image" Target="../media/image123.png"/><Relationship Id="rId283" Type="http://schemas.openxmlformats.org/officeDocument/2006/relationships/customXml" Target="../ink/ink245.xml"/><Relationship Id="rId339" Type="http://schemas.openxmlformats.org/officeDocument/2006/relationships/customXml" Target="../ink/ink273.xml"/><Relationship Id="rId78" Type="http://schemas.openxmlformats.org/officeDocument/2006/relationships/image" Target="../media/image144.png"/><Relationship Id="rId101" Type="http://schemas.openxmlformats.org/officeDocument/2006/relationships/customXml" Target="../ink/ink154.xml"/><Relationship Id="rId143" Type="http://schemas.openxmlformats.org/officeDocument/2006/relationships/customXml" Target="../ink/ink175.xml"/><Relationship Id="rId185" Type="http://schemas.openxmlformats.org/officeDocument/2006/relationships/customXml" Target="../ink/ink196.xml"/><Relationship Id="rId350" Type="http://schemas.openxmlformats.org/officeDocument/2006/relationships/image" Target="../media/image280.png"/><Relationship Id="rId406" Type="http://schemas.openxmlformats.org/officeDocument/2006/relationships/image" Target="../media/image308.png"/><Relationship Id="rId9" Type="http://schemas.openxmlformats.org/officeDocument/2006/relationships/customXml" Target="../ink/ink108.xml"/><Relationship Id="rId210" Type="http://schemas.openxmlformats.org/officeDocument/2006/relationships/image" Target="../media/image210.png"/><Relationship Id="rId392" Type="http://schemas.openxmlformats.org/officeDocument/2006/relationships/image" Target="../media/image301.png"/><Relationship Id="rId448" Type="http://schemas.openxmlformats.org/officeDocument/2006/relationships/image" Target="../media/image329.png"/><Relationship Id="rId252" Type="http://schemas.openxmlformats.org/officeDocument/2006/relationships/image" Target="../media/image231.png"/><Relationship Id="rId294" Type="http://schemas.openxmlformats.org/officeDocument/2006/relationships/image" Target="../media/image252.png"/><Relationship Id="rId308" Type="http://schemas.openxmlformats.org/officeDocument/2006/relationships/image" Target="../media/image259.png"/><Relationship Id="rId47" Type="http://schemas.openxmlformats.org/officeDocument/2006/relationships/customXml" Target="../ink/ink127.xml"/><Relationship Id="rId89" Type="http://schemas.openxmlformats.org/officeDocument/2006/relationships/customXml" Target="../ink/ink148.xml"/><Relationship Id="rId112" Type="http://schemas.openxmlformats.org/officeDocument/2006/relationships/image" Target="../media/image161.png"/><Relationship Id="rId154" Type="http://schemas.openxmlformats.org/officeDocument/2006/relationships/image" Target="../media/image182.png"/><Relationship Id="rId361" Type="http://schemas.openxmlformats.org/officeDocument/2006/relationships/customXml" Target="../ink/ink284.xml"/><Relationship Id="rId196" Type="http://schemas.openxmlformats.org/officeDocument/2006/relationships/image" Target="../media/image203.png"/><Relationship Id="rId417" Type="http://schemas.openxmlformats.org/officeDocument/2006/relationships/customXml" Target="../ink/ink312.xml"/><Relationship Id="rId16" Type="http://schemas.openxmlformats.org/officeDocument/2006/relationships/image" Target="../media/image113.png"/><Relationship Id="rId221" Type="http://schemas.openxmlformats.org/officeDocument/2006/relationships/customXml" Target="../ink/ink214.xml"/><Relationship Id="rId263" Type="http://schemas.openxmlformats.org/officeDocument/2006/relationships/customXml" Target="../ink/ink235.xml"/><Relationship Id="rId319" Type="http://schemas.openxmlformats.org/officeDocument/2006/relationships/customXml" Target="../ink/ink263.xml"/><Relationship Id="rId58" Type="http://schemas.openxmlformats.org/officeDocument/2006/relationships/image" Target="../media/image134.png"/><Relationship Id="rId123" Type="http://schemas.openxmlformats.org/officeDocument/2006/relationships/customXml" Target="../ink/ink165.xml"/><Relationship Id="rId330" Type="http://schemas.openxmlformats.org/officeDocument/2006/relationships/image" Target="../media/image270.png"/><Relationship Id="rId165" Type="http://schemas.openxmlformats.org/officeDocument/2006/relationships/customXml" Target="../ink/ink186.xml"/><Relationship Id="rId372" Type="http://schemas.openxmlformats.org/officeDocument/2006/relationships/image" Target="../media/image291.png"/><Relationship Id="rId428" Type="http://schemas.openxmlformats.org/officeDocument/2006/relationships/image" Target="../media/image319.png"/><Relationship Id="rId232" Type="http://schemas.openxmlformats.org/officeDocument/2006/relationships/image" Target="../media/image221.png"/><Relationship Id="rId274" Type="http://schemas.openxmlformats.org/officeDocument/2006/relationships/image" Target="../media/image242.png"/><Relationship Id="rId27" Type="http://schemas.openxmlformats.org/officeDocument/2006/relationships/customXml" Target="../ink/ink117.xml"/><Relationship Id="rId69" Type="http://schemas.openxmlformats.org/officeDocument/2006/relationships/customXml" Target="../ink/ink138.xml"/><Relationship Id="rId134" Type="http://schemas.openxmlformats.org/officeDocument/2006/relationships/image" Target="../media/image172.png"/><Relationship Id="rId80" Type="http://schemas.openxmlformats.org/officeDocument/2006/relationships/image" Target="../media/image145.png"/><Relationship Id="rId176" Type="http://schemas.openxmlformats.org/officeDocument/2006/relationships/image" Target="../media/image193.png"/><Relationship Id="rId341" Type="http://schemas.openxmlformats.org/officeDocument/2006/relationships/customXml" Target="../ink/ink274.xml"/><Relationship Id="rId383" Type="http://schemas.openxmlformats.org/officeDocument/2006/relationships/customXml" Target="../ink/ink295.xml"/><Relationship Id="rId439" Type="http://schemas.openxmlformats.org/officeDocument/2006/relationships/customXml" Target="../ink/ink323.xml"/><Relationship Id="rId201" Type="http://schemas.openxmlformats.org/officeDocument/2006/relationships/customXml" Target="../ink/ink204.xml"/><Relationship Id="rId243" Type="http://schemas.openxmlformats.org/officeDocument/2006/relationships/customXml" Target="../ink/ink225.xml"/><Relationship Id="rId285" Type="http://schemas.openxmlformats.org/officeDocument/2006/relationships/customXml" Target="../ink/ink246.xml"/><Relationship Id="rId450" Type="http://schemas.openxmlformats.org/officeDocument/2006/relationships/image" Target="../media/image330.png"/><Relationship Id="rId38" Type="http://schemas.openxmlformats.org/officeDocument/2006/relationships/image" Target="../media/image124.png"/><Relationship Id="rId103" Type="http://schemas.openxmlformats.org/officeDocument/2006/relationships/customXml" Target="../ink/ink155.xml"/><Relationship Id="rId310" Type="http://schemas.openxmlformats.org/officeDocument/2006/relationships/image" Target="../media/image260.png"/><Relationship Id="rId91" Type="http://schemas.openxmlformats.org/officeDocument/2006/relationships/customXml" Target="../ink/ink149.xml"/><Relationship Id="rId145" Type="http://schemas.openxmlformats.org/officeDocument/2006/relationships/customXml" Target="../ink/ink176.xml"/><Relationship Id="rId187" Type="http://schemas.openxmlformats.org/officeDocument/2006/relationships/customXml" Target="../ink/ink197.xml"/><Relationship Id="rId352" Type="http://schemas.openxmlformats.org/officeDocument/2006/relationships/image" Target="../media/image281.png"/><Relationship Id="rId394" Type="http://schemas.openxmlformats.org/officeDocument/2006/relationships/image" Target="../media/image302.png"/><Relationship Id="rId408" Type="http://schemas.openxmlformats.org/officeDocument/2006/relationships/image" Target="../media/image309.png"/><Relationship Id="rId212" Type="http://schemas.openxmlformats.org/officeDocument/2006/relationships/image" Target="../media/image211.png"/><Relationship Id="rId254" Type="http://schemas.openxmlformats.org/officeDocument/2006/relationships/image" Target="../media/image232.png"/><Relationship Id="rId49" Type="http://schemas.openxmlformats.org/officeDocument/2006/relationships/customXml" Target="../ink/ink128.xml"/><Relationship Id="rId114" Type="http://schemas.openxmlformats.org/officeDocument/2006/relationships/image" Target="../media/image162.png"/><Relationship Id="rId296" Type="http://schemas.openxmlformats.org/officeDocument/2006/relationships/image" Target="../media/image253.png"/><Relationship Id="rId60" Type="http://schemas.openxmlformats.org/officeDocument/2006/relationships/image" Target="../media/image135.png"/><Relationship Id="rId156" Type="http://schemas.openxmlformats.org/officeDocument/2006/relationships/image" Target="../media/image183.png"/><Relationship Id="rId198" Type="http://schemas.openxmlformats.org/officeDocument/2006/relationships/image" Target="../media/image204.png"/><Relationship Id="rId321" Type="http://schemas.openxmlformats.org/officeDocument/2006/relationships/customXml" Target="../ink/ink264.xml"/><Relationship Id="rId363" Type="http://schemas.openxmlformats.org/officeDocument/2006/relationships/customXml" Target="../ink/ink285.xml"/><Relationship Id="rId419" Type="http://schemas.openxmlformats.org/officeDocument/2006/relationships/customXml" Target="../ink/ink313.xml"/><Relationship Id="rId223" Type="http://schemas.openxmlformats.org/officeDocument/2006/relationships/customXml" Target="../ink/ink215.xml"/><Relationship Id="rId430" Type="http://schemas.openxmlformats.org/officeDocument/2006/relationships/image" Target="../media/image320.png"/><Relationship Id="rId18" Type="http://schemas.openxmlformats.org/officeDocument/2006/relationships/image" Target="../media/image114.png"/><Relationship Id="rId265" Type="http://schemas.openxmlformats.org/officeDocument/2006/relationships/customXml" Target="../ink/ink236.xml"/><Relationship Id="rId125" Type="http://schemas.openxmlformats.org/officeDocument/2006/relationships/customXml" Target="../ink/ink166.xml"/><Relationship Id="rId167" Type="http://schemas.openxmlformats.org/officeDocument/2006/relationships/customXml" Target="../ink/ink187.xml"/><Relationship Id="rId332" Type="http://schemas.openxmlformats.org/officeDocument/2006/relationships/image" Target="../media/image271.png"/><Relationship Id="rId374" Type="http://schemas.openxmlformats.org/officeDocument/2006/relationships/image" Target="../media/image292.png"/><Relationship Id="rId71" Type="http://schemas.openxmlformats.org/officeDocument/2006/relationships/customXml" Target="../ink/ink139.xml"/><Relationship Id="rId92" Type="http://schemas.openxmlformats.org/officeDocument/2006/relationships/image" Target="../media/image151.png"/><Relationship Id="rId213" Type="http://schemas.openxmlformats.org/officeDocument/2006/relationships/customXml" Target="../ink/ink210.xml"/><Relationship Id="rId234" Type="http://schemas.openxmlformats.org/officeDocument/2006/relationships/image" Target="../media/image222.png"/><Relationship Id="rId420" Type="http://schemas.openxmlformats.org/officeDocument/2006/relationships/image" Target="../media/image315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18.xml"/><Relationship Id="rId255" Type="http://schemas.openxmlformats.org/officeDocument/2006/relationships/customXml" Target="../ink/ink231.xml"/><Relationship Id="rId276" Type="http://schemas.openxmlformats.org/officeDocument/2006/relationships/image" Target="../media/image243.png"/><Relationship Id="rId297" Type="http://schemas.openxmlformats.org/officeDocument/2006/relationships/customXml" Target="../ink/ink252.xml"/><Relationship Id="rId441" Type="http://schemas.openxmlformats.org/officeDocument/2006/relationships/customXml" Target="../ink/ink324.xml"/><Relationship Id="rId40" Type="http://schemas.openxmlformats.org/officeDocument/2006/relationships/image" Target="../media/image125.png"/><Relationship Id="rId115" Type="http://schemas.openxmlformats.org/officeDocument/2006/relationships/customXml" Target="../ink/ink161.xml"/><Relationship Id="rId136" Type="http://schemas.openxmlformats.org/officeDocument/2006/relationships/image" Target="../media/image173.png"/><Relationship Id="rId157" Type="http://schemas.openxmlformats.org/officeDocument/2006/relationships/customXml" Target="../ink/ink182.xml"/><Relationship Id="rId178" Type="http://schemas.openxmlformats.org/officeDocument/2006/relationships/image" Target="../media/image194.png"/><Relationship Id="rId301" Type="http://schemas.openxmlformats.org/officeDocument/2006/relationships/customXml" Target="../ink/ink254.xml"/><Relationship Id="rId322" Type="http://schemas.openxmlformats.org/officeDocument/2006/relationships/image" Target="../media/image266.png"/><Relationship Id="rId343" Type="http://schemas.openxmlformats.org/officeDocument/2006/relationships/customXml" Target="../ink/ink275.xml"/><Relationship Id="rId364" Type="http://schemas.openxmlformats.org/officeDocument/2006/relationships/image" Target="../media/image287.png"/><Relationship Id="rId61" Type="http://schemas.openxmlformats.org/officeDocument/2006/relationships/customXml" Target="../ink/ink134.xml"/><Relationship Id="rId82" Type="http://schemas.openxmlformats.org/officeDocument/2006/relationships/image" Target="../media/image146.png"/><Relationship Id="rId199" Type="http://schemas.openxmlformats.org/officeDocument/2006/relationships/customXml" Target="../ink/ink203.xml"/><Relationship Id="rId203" Type="http://schemas.openxmlformats.org/officeDocument/2006/relationships/customXml" Target="../ink/ink205.xml"/><Relationship Id="rId385" Type="http://schemas.openxmlformats.org/officeDocument/2006/relationships/customXml" Target="../ink/ink296.xml"/><Relationship Id="rId19" Type="http://schemas.openxmlformats.org/officeDocument/2006/relationships/customXml" Target="../ink/ink113.xml"/><Relationship Id="rId224" Type="http://schemas.openxmlformats.org/officeDocument/2006/relationships/image" Target="../media/image217.png"/><Relationship Id="rId245" Type="http://schemas.openxmlformats.org/officeDocument/2006/relationships/customXml" Target="../ink/ink226.xml"/><Relationship Id="rId266" Type="http://schemas.openxmlformats.org/officeDocument/2006/relationships/image" Target="../media/image238.png"/><Relationship Id="rId287" Type="http://schemas.openxmlformats.org/officeDocument/2006/relationships/customXml" Target="../ink/ink247.xml"/><Relationship Id="rId410" Type="http://schemas.openxmlformats.org/officeDocument/2006/relationships/image" Target="../media/image310.png"/><Relationship Id="rId431" Type="http://schemas.openxmlformats.org/officeDocument/2006/relationships/customXml" Target="../ink/ink319.xml"/><Relationship Id="rId452" Type="http://schemas.openxmlformats.org/officeDocument/2006/relationships/image" Target="../media/image331.png"/><Relationship Id="rId30" Type="http://schemas.openxmlformats.org/officeDocument/2006/relationships/image" Target="../media/image120.png"/><Relationship Id="rId105" Type="http://schemas.openxmlformats.org/officeDocument/2006/relationships/customXml" Target="../ink/ink156.xml"/><Relationship Id="rId126" Type="http://schemas.openxmlformats.org/officeDocument/2006/relationships/image" Target="../media/image168.png"/><Relationship Id="rId147" Type="http://schemas.openxmlformats.org/officeDocument/2006/relationships/customXml" Target="../ink/ink177.xml"/><Relationship Id="rId168" Type="http://schemas.openxmlformats.org/officeDocument/2006/relationships/image" Target="../media/image189.png"/><Relationship Id="rId312" Type="http://schemas.openxmlformats.org/officeDocument/2006/relationships/image" Target="../media/image261.png"/><Relationship Id="rId333" Type="http://schemas.openxmlformats.org/officeDocument/2006/relationships/customXml" Target="../ink/ink270.xml"/><Relationship Id="rId354" Type="http://schemas.openxmlformats.org/officeDocument/2006/relationships/image" Target="../media/image282.png"/><Relationship Id="rId51" Type="http://schemas.openxmlformats.org/officeDocument/2006/relationships/customXml" Target="../ink/ink129.xml"/><Relationship Id="rId72" Type="http://schemas.openxmlformats.org/officeDocument/2006/relationships/image" Target="../media/image141.png"/><Relationship Id="rId93" Type="http://schemas.openxmlformats.org/officeDocument/2006/relationships/customXml" Target="../ink/ink150.xml"/><Relationship Id="rId189" Type="http://schemas.openxmlformats.org/officeDocument/2006/relationships/customXml" Target="../ink/ink198.xml"/><Relationship Id="rId375" Type="http://schemas.openxmlformats.org/officeDocument/2006/relationships/customXml" Target="../ink/ink291.xml"/><Relationship Id="rId396" Type="http://schemas.openxmlformats.org/officeDocument/2006/relationships/image" Target="../media/image303.png"/><Relationship Id="rId3" Type="http://schemas.openxmlformats.org/officeDocument/2006/relationships/customXml" Target="../ink/ink105.xml"/><Relationship Id="rId214" Type="http://schemas.openxmlformats.org/officeDocument/2006/relationships/image" Target="../media/image212.png"/><Relationship Id="rId235" Type="http://schemas.openxmlformats.org/officeDocument/2006/relationships/customXml" Target="../ink/ink221.xml"/><Relationship Id="rId256" Type="http://schemas.openxmlformats.org/officeDocument/2006/relationships/image" Target="../media/image233.png"/><Relationship Id="rId277" Type="http://schemas.openxmlformats.org/officeDocument/2006/relationships/customXml" Target="../ink/ink242.xml"/><Relationship Id="rId298" Type="http://schemas.openxmlformats.org/officeDocument/2006/relationships/image" Target="../media/image254.png"/><Relationship Id="rId400" Type="http://schemas.openxmlformats.org/officeDocument/2006/relationships/image" Target="../media/image305.png"/><Relationship Id="rId421" Type="http://schemas.openxmlformats.org/officeDocument/2006/relationships/customXml" Target="../ink/ink314.xml"/><Relationship Id="rId442" Type="http://schemas.openxmlformats.org/officeDocument/2006/relationships/image" Target="../media/image326.png"/><Relationship Id="rId116" Type="http://schemas.openxmlformats.org/officeDocument/2006/relationships/image" Target="../media/image163.png"/><Relationship Id="rId137" Type="http://schemas.openxmlformats.org/officeDocument/2006/relationships/customXml" Target="../ink/ink172.xml"/><Relationship Id="rId158" Type="http://schemas.openxmlformats.org/officeDocument/2006/relationships/image" Target="../media/image184.png"/><Relationship Id="rId302" Type="http://schemas.openxmlformats.org/officeDocument/2006/relationships/image" Target="../media/image256.png"/><Relationship Id="rId323" Type="http://schemas.openxmlformats.org/officeDocument/2006/relationships/customXml" Target="../ink/ink265.xml"/><Relationship Id="rId344" Type="http://schemas.openxmlformats.org/officeDocument/2006/relationships/image" Target="../media/image277.png"/><Relationship Id="rId20" Type="http://schemas.openxmlformats.org/officeDocument/2006/relationships/image" Target="../media/image115.png"/><Relationship Id="rId41" Type="http://schemas.openxmlformats.org/officeDocument/2006/relationships/customXml" Target="../ink/ink124.xml"/><Relationship Id="rId62" Type="http://schemas.openxmlformats.org/officeDocument/2006/relationships/image" Target="../media/image136.png"/><Relationship Id="rId83" Type="http://schemas.openxmlformats.org/officeDocument/2006/relationships/customXml" Target="../ink/ink145.xml"/><Relationship Id="rId179" Type="http://schemas.openxmlformats.org/officeDocument/2006/relationships/customXml" Target="../ink/ink193.xml"/><Relationship Id="rId365" Type="http://schemas.openxmlformats.org/officeDocument/2006/relationships/customXml" Target="../ink/ink286.xml"/><Relationship Id="rId386" Type="http://schemas.openxmlformats.org/officeDocument/2006/relationships/image" Target="../media/image298.png"/><Relationship Id="rId190" Type="http://schemas.openxmlformats.org/officeDocument/2006/relationships/image" Target="../media/image200.png"/><Relationship Id="rId204" Type="http://schemas.openxmlformats.org/officeDocument/2006/relationships/image" Target="../media/image207.png"/><Relationship Id="rId225" Type="http://schemas.openxmlformats.org/officeDocument/2006/relationships/customXml" Target="../ink/ink216.xml"/><Relationship Id="rId246" Type="http://schemas.openxmlformats.org/officeDocument/2006/relationships/image" Target="../media/image228.png"/><Relationship Id="rId267" Type="http://schemas.openxmlformats.org/officeDocument/2006/relationships/customXml" Target="../ink/ink237.xml"/><Relationship Id="rId288" Type="http://schemas.openxmlformats.org/officeDocument/2006/relationships/image" Target="../media/image249.png"/><Relationship Id="rId411" Type="http://schemas.openxmlformats.org/officeDocument/2006/relationships/customXml" Target="../ink/ink309.xml"/><Relationship Id="rId432" Type="http://schemas.openxmlformats.org/officeDocument/2006/relationships/image" Target="../media/image321.png"/><Relationship Id="rId453" Type="http://schemas.openxmlformats.org/officeDocument/2006/relationships/customXml" Target="../ink/ink330.xml"/><Relationship Id="rId106" Type="http://schemas.openxmlformats.org/officeDocument/2006/relationships/image" Target="../media/image158.png"/><Relationship Id="rId127" Type="http://schemas.openxmlformats.org/officeDocument/2006/relationships/customXml" Target="../ink/ink167.xml"/><Relationship Id="rId313" Type="http://schemas.openxmlformats.org/officeDocument/2006/relationships/customXml" Target="../ink/ink260.xml"/><Relationship Id="rId10" Type="http://schemas.openxmlformats.org/officeDocument/2006/relationships/image" Target="../media/image110.png"/><Relationship Id="rId31" Type="http://schemas.openxmlformats.org/officeDocument/2006/relationships/customXml" Target="../ink/ink119.xml"/><Relationship Id="rId52" Type="http://schemas.openxmlformats.org/officeDocument/2006/relationships/image" Target="../media/image131.png"/><Relationship Id="rId73" Type="http://schemas.openxmlformats.org/officeDocument/2006/relationships/customXml" Target="../ink/ink140.xml"/><Relationship Id="rId94" Type="http://schemas.openxmlformats.org/officeDocument/2006/relationships/image" Target="../media/image152.png"/><Relationship Id="rId148" Type="http://schemas.openxmlformats.org/officeDocument/2006/relationships/image" Target="../media/image179.png"/><Relationship Id="rId169" Type="http://schemas.openxmlformats.org/officeDocument/2006/relationships/customXml" Target="../ink/ink188.xml"/><Relationship Id="rId334" Type="http://schemas.openxmlformats.org/officeDocument/2006/relationships/image" Target="../media/image272.png"/><Relationship Id="rId355" Type="http://schemas.openxmlformats.org/officeDocument/2006/relationships/customXml" Target="../ink/ink281.xml"/><Relationship Id="rId376" Type="http://schemas.openxmlformats.org/officeDocument/2006/relationships/image" Target="../media/image293.png"/><Relationship Id="rId397" Type="http://schemas.openxmlformats.org/officeDocument/2006/relationships/customXml" Target="../ink/ink302.xml"/><Relationship Id="rId4" Type="http://schemas.openxmlformats.org/officeDocument/2006/relationships/image" Target="../media/image10710.png"/><Relationship Id="rId180" Type="http://schemas.openxmlformats.org/officeDocument/2006/relationships/image" Target="../media/image195.png"/><Relationship Id="rId215" Type="http://schemas.openxmlformats.org/officeDocument/2006/relationships/customXml" Target="../ink/ink211.xml"/><Relationship Id="rId236" Type="http://schemas.openxmlformats.org/officeDocument/2006/relationships/image" Target="../media/image223.png"/><Relationship Id="rId257" Type="http://schemas.openxmlformats.org/officeDocument/2006/relationships/customXml" Target="../ink/ink232.xml"/><Relationship Id="rId278" Type="http://schemas.openxmlformats.org/officeDocument/2006/relationships/image" Target="../media/image244.png"/><Relationship Id="rId401" Type="http://schemas.openxmlformats.org/officeDocument/2006/relationships/customXml" Target="../ink/ink304.xml"/><Relationship Id="rId422" Type="http://schemas.openxmlformats.org/officeDocument/2006/relationships/image" Target="../media/image316.png"/><Relationship Id="rId443" Type="http://schemas.openxmlformats.org/officeDocument/2006/relationships/customXml" Target="../ink/ink325.xml"/><Relationship Id="rId303" Type="http://schemas.openxmlformats.org/officeDocument/2006/relationships/customXml" Target="../ink/ink255.xml"/><Relationship Id="rId42" Type="http://schemas.openxmlformats.org/officeDocument/2006/relationships/image" Target="../media/image126.png"/><Relationship Id="rId84" Type="http://schemas.openxmlformats.org/officeDocument/2006/relationships/image" Target="../media/image147.png"/><Relationship Id="rId138" Type="http://schemas.openxmlformats.org/officeDocument/2006/relationships/image" Target="../media/image174.png"/><Relationship Id="rId345" Type="http://schemas.openxmlformats.org/officeDocument/2006/relationships/customXml" Target="../ink/ink276.xml"/><Relationship Id="rId387" Type="http://schemas.openxmlformats.org/officeDocument/2006/relationships/customXml" Target="../ink/ink297.xml"/><Relationship Id="rId191" Type="http://schemas.openxmlformats.org/officeDocument/2006/relationships/customXml" Target="../ink/ink199.xml"/><Relationship Id="rId205" Type="http://schemas.openxmlformats.org/officeDocument/2006/relationships/customXml" Target="../ink/ink206.xml"/><Relationship Id="rId247" Type="http://schemas.openxmlformats.org/officeDocument/2006/relationships/customXml" Target="../ink/ink227.xml"/><Relationship Id="rId412" Type="http://schemas.openxmlformats.org/officeDocument/2006/relationships/image" Target="../media/image311.png"/><Relationship Id="rId107" Type="http://schemas.openxmlformats.org/officeDocument/2006/relationships/customXml" Target="../ink/ink157.xml"/><Relationship Id="rId289" Type="http://schemas.openxmlformats.org/officeDocument/2006/relationships/customXml" Target="../ink/ink248.xml"/><Relationship Id="rId454" Type="http://schemas.openxmlformats.org/officeDocument/2006/relationships/image" Target="../media/image332.png"/><Relationship Id="rId11" Type="http://schemas.openxmlformats.org/officeDocument/2006/relationships/customXml" Target="../ink/ink109.xml"/><Relationship Id="rId53" Type="http://schemas.openxmlformats.org/officeDocument/2006/relationships/customXml" Target="../ink/ink130.xml"/><Relationship Id="rId149" Type="http://schemas.openxmlformats.org/officeDocument/2006/relationships/customXml" Target="../ink/ink178.xml"/><Relationship Id="rId314" Type="http://schemas.openxmlformats.org/officeDocument/2006/relationships/image" Target="../media/image262.png"/><Relationship Id="rId356" Type="http://schemas.openxmlformats.org/officeDocument/2006/relationships/image" Target="../media/image283.png"/><Relationship Id="rId398" Type="http://schemas.openxmlformats.org/officeDocument/2006/relationships/image" Target="../media/image304.png"/><Relationship Id="rId95" Type="http://schemas.openxmlformats.org/officeDocument/2006/relationships/customXml" Target="../ink/ink151.xml"/><Relationship Id="rId160" Type="http://schemas.openxmlformats.org/officeDocument/2006/relationships/image" Target="../media/image185.png"/><Relationship Id="rId216" Type="http://schemas.openxmlformats.org/officeDocument/2006/relationships/image" Target="../media/image213.png"/><Relationship Id="rId423" Type="http://schemas.openxmlformats.org/officeDocument/2006/relationships/customXml" Target="../ink/ink315.xml"/><Relationship Id="rId258" Type="http://schemas.openxmlformats.org/officeDocument/2006/relationships/image" Target="../media/image234.png"/><Relationship Id="rId22" Type="http://schemas.openxmlformats.org/officeDocument/2006/relationships/image" Target="../media/image116.png"/><Relationship Id="rId64" Type="http://schemas.openxmlformats.org/officeDocument/2006/relationships/image" Target="../media/image137.png"/><Relationship Id="rId118" Type="http://schemas.openxmlformats.org/officeDocument/2006/relationships/image" Target="../media/image164.png"/><Relationship Id="rId325" Type="http://schemas.openxmlformats.org/officeDocument/2006/relationships/customXml" Target="../ink/ink266.xml"/><Relationship Id="rId367" Type="http://schemas.openxmlformats.org/officeDocument/2006/relationships/customXml" Target="../ink/ink287.xml"/><Relationship Id="rId171" Type="http://schemas.openxmlformats.org/officeDocument/2006/relationships/customXml" Target="../ink/ink189.xml"/><Relationship Id="rId227" Type="http://schemas.openxmlformats.org/officeDocument/2006/relationships/customXml" Target="../ink/ink217.xml"/><Relationship Id="rId269" Type="http://schemas.openxmlformats.org/officeDocument/2006/relationships/customXml" Target="../ink/ink238.xml"/><Relationship Id="rId434" Type="http://schemas.openxmlformats.org/officeDocument/2006/relationships/image" Target="../media/image322.png"/><Relationship Id="rId33" Type="http://schemas.openxmlformats.org/officeDocument/2006/relationships/customXml" Target="../ink/ink120.xml"/><Relationship Id="rId129" Type="http://schemas.openxmlformats.org/officeDocument/2006/relationships/customXml" Target="../ink/ink168.xml"/><Relationship Id="rId280" Type="http://schemas.openxmlformats.org/officeDocument/2006/relationships/image" Target="../media/image245.png"/><Relationship Id="rId336" Type="http://schemas.openxmlformats.org/officeDocument/2006/relationships/image" Target="../media/image273.png"/><Relationship Id="rId75" Type="http://schemas.openxmlformats.org/officeDocument/2006/relationships/customXml" Target="../ink/ink141.xml"/><Relationship Id="rId140" Type="http://schemas.openxmlformats.org/officeDocument/2006/relationships/image" Target="../media/image175.png"/><Relationship Id="rId182" Type="http://schemas.openxmlformats.org/officeDocument/2006/relationships/image" Target="../media/image196.png"/><Relationship Id="rId378" Type="http://schemas.openxmlformats.org/officeDocument/2006/relationships/image" Target="../media/image294.png"/><Relationship Id="rId403" Type="http://schemas.openxmlformats.org/officeDocument/2006/relationships/customXml" Target="../ink/ink305.xml"/><Relationship Id="rId6" Type="http://schemas.openxmlformats.org/officeDocument/2006/relationships/image" Target="../media/image10810.png"/><Relationship Id="rId238" Type="http://schemas.openxmlformats.org/officeDocument/2006/relationships/image" Target="../media/image224.png"/><Relationship Id="rId445" Type="http://schemas.openxmlformats.org/officeDocument/2006/relationships/customXml" Target="../ink/ink326.xml"/><Relationship Id="rId291" Type="http://schemas.openxmlformats.org/officeDocument/2006/relationships/customXml" Target="../ink/ink249.xml"/><Relationship Id="rId305" Type="http://schemas.openxmlformats.org/officeDocument/2006/relationships/customXml" Target="../ink/ink256.xml"/><Relationship Id="rId347" Type="http://schemas.openxmlformats.org/officeDocument/2006/relationships/customXml" Target="../ink/ink277.xml"/><Relationship Id="rId44" Type="http://schemas.openxmlformats.org/officeDocument/2006/relationships/image" Target="../media/image127.png"/><Relationship Id="rId86" Type="http://schemas.openxmlformats.org/officeDocument/2006/relationships/image" Target="../media/image148.png"/><Relationship Id="rId151" Type="http://schemas.openxmlformats.org/officeDocument/2006/relationships/customXml" Target="../ink/ink179.xml"/><Relationship Id="rId389" Type="http://schemas.openxmlformats.org/officeDocument/2006/relationships/customXml" Target="../ink/ink298.xml"/><Relationship Id="rId193" Type="http://schemas.openxmlformats.org/officeDocument/2006/relationships/customXml" Target="../ink/ink200.xml"/><Relationship Id="rId207" Type="http://schemas.openxmlformats.org/officeDocument/2006/relationships/customXml" Target="../ink/ink207.xml"/><Relationship Id="rId249" Type="http://schemas.openxmlformats.org/officeDocument/2006/relationships/customXml" Target="../ink/ink228.xml"/><Relationship Id="rId414" Type="http://schemas.openxmlformats.org/officeDocument/2006/relationships/image" Target="../media/image312.png"/><Relationship Id="rId13" Type="http://schemas.openxmlformats.org/officeDocument/2006/relationships/customXml" Target="../ink/ink110.xml"/><Relationship Id="rId109" Type="http://schemas.openxmlformats.org/officeDocument/2006/relationships/customXml" Target="../ink/ink158.xml"/><Relationship Id="rId260" Type="http://schemas.openxmlformats.org/officeDocument/2006/relationships/image" Target="../media/image235.png"/><Relationship Id="rId316" Type="http://schemas.openxmlformats.org/officeDocument/2006/relationships/image" Target="../media/image263.png"/><Relationship Id="rId55" Type="http://schemas.openxmlformats.org/officeDocument/2006/relationships/customXml" Target="../ink/ink131.xml"/><Relationship Id="rId97" Type="http://schemas.openxmlformats.org/officeDocument/2006/relationships/customXml" Target="../ink/ink152.xml"/><Relationship Id="rId120" Type="http://schemas.openxmlformats.org/officeDocument/2006/relationships/image" Target="../media/image165.png"/><Relationship Id="rId358" Type="http://schemas.openxmlformats.org/officeDocument/2006/relationships/image" Target="../media/image284.png"/><Relationship Id="rId162" Type="http://schemas.openxmlformats.org/officeDocument/2006/relationships/image" Target="../media/image186.png"/><Relationship Id="rId218" Type="http://schemas.openxmlformats.org/officeDocument/2006/relationships/image" Target="../media/image214.png"/><Relationship Id="rId425" Type="http://schemas.openxmlformats.org/officeDocument/2006/relationships/customXml" Target="../ink/ink316.xml"/><Relationship Id="rId271" Type="http://schemas.openxmlformats.org/officeDocument/2006/relationships/customXml" Target="../ink/ink239.xml"/><Relationship Id="rId24" Type="http://schemas.openxmlformats.org/officeDocument/2006/relationships/image" Target="../media/image117.png"/><Relationship Id="rId66" Type="http://schemas.openxmlformats.org/officeDocument/2006/relationships/image" Target="../media/image138.png"/><Relationship Id="rId131" Type="http://schemas.openxmlformats.org/officeDocument/2006/relationships/customXml" Target="../ink/ink169.xml"/><Relationship Id="rId327" Type="http://schemas.openxmlformats.org/officeDocument/2006/relationships/customXml" Target="../ink/ink267.xml"/><Relationship Id="rId369" Type="http://schemas.openxmlformats.org/officeDocument/2006/relationships/customXml" Target="../ink/ink288.xml"/><Relationship Id="rId173" Type="http://schemas.openxmlformats.org/officeDocument/2006/relationships/customXml" Target="../ink/ink190.xml"/><Relationship Id="rId229" Type="http://schemas.openxmlformats.org/officeDocument/2006/relationships/customXml" Target="../ink/ink218.xml"/><Relationship Id="rId380" Type="http://schemas.openxmlformats.org/officeDocument/2006/relationships/image" Target="../media/image295.png"/><Relationship Id="rId436" Type="http://schemas.openxmlformats.org/officeDocument/2006/relationships/image" Target="../media/image323.png"/><Relationship Id="rId240" Type="http://schemas.openxmlformats.org/officeDocument/2006/relationships/image" Target="../media/image225.png"/><Relationship Id="rId35" Type="http://schemas.openxmlformats.org/officeDocument/2006/relationships/customXml" Target="../ink/ink121.xml"/><Relationship Id="rId77" Type="http://schemas.openxmlformats.org/officeDocument/2006/relationships/customXml" Target="../ink/ink142.xml"/><Relationship Id="rId100" Type="http://schemas.openxmlformats.org/officeDocument/2006/relationships/image" Target="../media/image155.png"/><Relationship Id="rId282" Type="http://schemas.openxmlformats.org/officeDocument/2006/relationships/image" Target="../media/image246.png"/><Relationship Id="rId338" Type="http://schemas.openxmlformats.org/officeDocument/2006/relationships/image" Target="../media/image274.png"/><Relationship Id="rId8" Type="http://schemas.openxmlformats.org/officeDocument/2006/relationships/image" Target="../media/image10910.png"/><Relationship Id="rId142" Type="http://schemas.openxmlformats.org/officeDocument/2006/relationships/image" Target="../media/image176.png"/><Relationship Id="rId184" Type="http://schemas.openxmlformats.org/officeDocument/2006/relationships/image" Target="../media/image197.png"/><Relationship Id="rId391" Type="http://schemas.openxmlformats.org/officeDocument/2006/relationships/customXml" Target="../ink/ink299.xml"/><Relationship Id="rId405" Type="http://schemas.openxmlformats.org/officeDocument/2006/relationships/customXml" Target="../ink/ink306.xml"/><Relationship Id="rId447" Type="http://schemas.openxmlformats.org/officeDocument/2006/relationships/customXml" Target="../ink/ink327.xml"/><Relationship Id="rId251" Type="http://schemas.openxmlformats.org/officeDocument/2006/relationships/customXml" Target="../ink/ink229.xml"/><Relationship Id="rId46" Type="http://schemas.openxmlformats.org/officeDocument/2006/relationships/image" Target="../media/image128.png"/><Relationship Id="rId293" Type="http://schemas.openxmlformats.org/officeDocument/2006/relationships/customXml" Target="../ink/ink250.xml"/><Relationship Id="rId307" Type="http://schemas.openxmlformats.org/officeDocument/2006/relationships/customXml" Target="../ink/ink257.xml"/><Relationship Id="rId349" Type="http://schemas.openxmlformats.org/officeDocument/2006/relationships/customXml" Target="../ink/ink278.xml"/><Relationship Id="rId88" Type="http://schemas.openxmlformats.org/officeDocument/2006/relationships/image" Target="../media/image149.png"/><Relationship Id="rId111" Type="http://schemas.openxmlformats.org/officeDocument/2006/relationships/customXml" Target="../ink/ink159.xml"/><Relationship Id="rId153" Type="http://schemas.openxmlformats.org/officeDocument/2006/relationships/customXml" Target="../ink/ink180.xml"/><Relationship Id="rId195" Type="http://schemas.openxmlformats.org/officeDocument/2006/relationships/customXml" Target="../ink/ink201.xml"/><Relationship Id="rId209" Type="http://schemas.openxmlformats.org/officeDocument/2006/relationships/customXml" Target="../ink/ink208.xml"/><Relationship Id="rId360" Type="http://schemas.openxmlformats.org/officeDocument/2006/relationships/image" Target="../media/image285.png"/><Relationship Id="rId416" Type="http://schemas.openxmlformats.org/officeDocument/2006/relationships/image" Target="../media/image313.png"/><Relationship Id="rId220" Type="http://schemas.openxmlformats.org/officeDocument/2006/relationships/image" Target="../media/image215.png"/><Relationship Id="rId15" Type="http://schemas.openxmlformats.org/officeDocument/2006/relationships/customXml" Target="../ink/ink111.xml"/><Relationship Id="rId57" Type="http://schemas.openxmlformats.org/officeDocument/2006/relationships/customXml" Target="../ink/ink132.xml"/><Relationship Id="rId262" Type="http://schemas.openxmlformats.org/officeDocument/2006/relationships/image" Target="../media/image236.png"/><Relationship Id="rId318" Type="http://schemas.openxmlformats.org/officeDocument/2006/relationships/image" Target="../media/image264.png"/><Relationship Id="rId99" Type="http://schemas.openxmlformats.org/officeDocument/2006/relationships/customXml" Target="../ink/ink153.xml"/><Relationship Id="rId122" Type="http://schemas.openxmlformats.org/officeDocument/2006/relationships/image" Target="../media/image166.png"/><Relationship Id="rId164" Type="http://schemas.openxmlformats.org/officeDocument/2006/relationships/image" Target="../media/image187.png"/><Relationship Id="rId371" Type="http://schemas.openxmlformats.org/officeDocument/2006/relationships/customXml" Target="../ink/ink289.xml"/><Relationship Id="rId427" Type="http://schemas.openxmlformats.org/officeDocument/2006/relationships/customXml" Target="../ink/ink317.xml"/><Relationship Id="rId26" Type="http://schemas.openxmlformats.org/officeDocument/2006/relationships/image" Target="../media/image118.png"/><Relationship Id="rId231" Type="http://schemas.openxmlformats.org/officeDocument/2006/relationships/customXml" Target="../ink/ink219.xml"/><Relationship Id="rId273" Type="http://schemas.openxmlformats.org/officeDocument/2006/relationships/customXml" Target="../ink/ink240.xml"/><Relationship Id="rId329" Type="http://schemas.openxmlformats.org/officeDocument/2006/relationships/customXml" Target="../ink/ink268.xml"/><Relationship Id="rId68" Type="http://schemas.openxmlformats.org/officeDocument/2006/relationships/image" Target="../media/image139.png"/><Relationship Id="rId133" Type="http://schemas.openxmlformats.org/officeDocument/2006/relationships/customXml" Target="../ink/ink170.xml"/><Relationship Id="rId175" Type="http://schemas.openxmlformats.org/officeDocument/2006/relationships/customXml" Target="../ink/ink191.xml"/><Relationship Id="rId340" Type="http://schemas.openxmlformats.org/officeDocument/2006/relationships/image" Target="../media/image275.png"/><Relationship Id="rId200" Type="http://schemas.openxmlformats.org/officeDocument/2006/relationships/image" Target="../media/image205.png"/><Relationship Id="rId382" Type="http://schemas.openxmlformats.org/officeDocument/2006/relationships/image" Target="../media/image296.png"/><Relationship Id="rId438" Type="http://schemas.openxmlformats.org/officeDocument/2006/relationships/image" Target="../media/image324.png"/><Relationship Id="rId242" Type="http://schemas.openxmlformats.org/officeDocument/2006/relationships/image" Target="../media/image226.png"/><Relationship Id="rId284" Type="http://schemas.openxmlformats.org/officeDocument/2006/relationships/image" Target="../media/image247.png"/><Relationship Id="rId37" Type="http://schemas.openxmlformats.org/officeDocument/2006/relationships/customXml" Target="../ink/ink122.xml"/><Relationship Id="rId79" Type="http://schemas.openxmlformats.org/officeDocument/2006/relationships/customXml" Target="../ink/ink143.xml"/><Relationship Id="rId102" Type="http://schemas.openxmlformats.org/officeDocument/2006/relationships/image" Target="../media/image156.png"/><Relationship Id="rId144" Type="http://schemas.openxmlformats.org/officeDocument/2006/relationships/image" Target="../media/image177.png"/><Relationship Id="rId90" Type="http://schemas.openxmlformats.org/officeDocument/2006/relationships/image" Target="../media/image150.png"/><Relationship Id="rId186" Type="http://schemas.openxmlformats.org/officeDocument/2006/relationships/image" Target="../media/image198.png"/><Relationship Id="rId351" Type="http://schemas.openxmlformats.org/officeDocument/2006/relationships/customXml" Target="../ink/ink279.xml"/><Relationship Id="rId393" Type="http://schemas.openxmlformats.org/officeDocument/2006/relationships/customXml" Target="../ink/ink300.xml"/><Relationship Id="rId407" Type="http://schemas.openxmlformats.org/officeDocument/2006/relationships/customXml" Target="../ink/ink307.xml"/><Relationship Id="rId449" Type="http://schemas.openxmlformats.org/officeDocument/2006/relationships/customXml" Target="../ink/ink328.xml"/><Relationship Id="rId211" Type="http://schemas.openxmlformats.org/officeDocument/2006/relationships/customXml" Target="../ink/ink209.xml"/><Relationship Id="rId253" Type="http://schemas.openxmlformats.org/officeDocument/2006/relationships/customXml" Target="../ink/ink230.xml"/><Relationship Id="rId295" Type="http://schemas.openxmlformats.org/officeDocument/2006/relationships/customXml" Target="../ink/ink251.xml"/><Relationship Id="rId309" Type="http://schemas.openxmlformats.org/officeDocument/2006/relationships/customXml" Target="../ink/ink258.xml"/><Relationship Id="rId48" Type="http://schemas.openxmlformats.org/officeDocument/2006/relationships/image" Target="../media/image129.png"/><Relationship Id="rId113" Type="http://schemas.openxmlformats.org/officeDocument/2006/relationships/customXml" Target="../ink/ink160.xml"/><Relationship Id="rId320" Type="http://schemas.openxmlformats.org/officeDocument/2006/relationships/image" Target="../media/image265.png"/><Relationship Id="rId155" Type="http://schemas.openxmlformats.org/officeDocument/2006/relationships/customXml" Target="../ink/ink181.xml"/><Relationship Id="rId197" Type="http://schemas.openxmlformats.org/officeDocument/2006/relationships/customXml" Target="../ink/ink202.xml"/><Relationship Id="rId362" Type="http://schemas.openxmlformats.org/officeDocument/2006/relationships/image" Target="../media/image286.png"/><Relationship Id="rId418" Type="http://schemas.openxmlformats.org/officeDocument/2006/relationships/image" Target="../media/image314.png"/><Relationship Id="rId222" Type="http://schemas.openxmlformats.org/officeDocument/2006/relationships/image" Target="../media/image216.png"/><Relationship Id="rId264" Type="http://schemas.openxmlformats.org/officeDocument/2006/relationships/image" Target="../media/image237.png"/><Relationship Id="rId17" Type="http://schemas.openxmlformats.org/officeDocument/2006/relationships/customXml" Target="../ink/ink112.xml"/><Relationship Id="rId59" Type="http://schemas.openxmlformats.org/officeDocument/2006/relationships/customXml" Target="../ink/ink133.xml"/><Relationship Id="rId124" Type="http://schemas.openxmlformats.org/officeDocument/2006/relationships/image" Target="../media/image167.png"/><Relationship Id="rId70" Type="http://schemas.openxmlformats.org/officeDocument/2006/relationships/image" Target="../media/image140.png"/><Relationship Id="rId166" Type="http://schemas.openxmlformats.org/officeDocument/2006/relationships/image" Target="../media/image188.png"/><Relationship Id="rId331" Type="http://schemas.openxmlformats.org/officeDocument/2006/relationships/customXml" Target="../ink/ink269.xml"/><Relationship Id="rId373" Type="http://schemas.openxmlformats.org/officeDocument/2006/relationships/customXml" Target="../ink/ink290.xml"/><Relationship Id="rId429" Type="http://schemas.openxmlformats.org/officeDocument/2006/relationships/customXml" Target="../ink/ink31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20.xml"/><Relationship Id="rId440" Type="http://schemas.openxmlformats.org/officeDocument/2006/relationships/image" Target="../media/image325.png"/><Relationship Id="rId28" Type="http://schemas.openxmlformats.org/officeDocument/2006/relationships/image" Target="../media/image119.png"/><Relationship Id="rId275" Type="http://schemas.openxmlformats.org/officeDocument/2006/relationships/customXml" Target="../ink/ink241.xml"/><Relationship Id="rId300" Type="http://schemas.openxmlformats.org/officeDocument/2006/relationships/image" Target="../media/image255.png"/><Relationship Id="rId81" Type="http://schemas.openxmlformats.org/officeDocument/2006/relationships/customXml" Target="../ink/ink144.xml"/><Relationship Id="rId135" Type="http://schemas.openxmlformats.org/officeDocument/2006/relationships/customXml" Target="../ink/ink171.xml"/><Relationship Id="rId177" Type="http://schemas.openxmlformats.org/officeDocument/2006/relationships/customXml" Target="../ink/ink192.xml"/><Relationship Id="rId342" Type="http://schemas.openxmlformats.org/officeDocument/2006/relationships/image" Target="../media/image276.png"/><Relationship Id="rId384" Type="http://schemas.openxmlformats.org/officeDocument/2006/relationships/image" Target="../media/image297.png"/><Relationship Id="rId202" Type="http://schemas.openxmlformats.org/officeDocument/2006/relationships/image" Target="../media/image206.png"/><Relationship Id="rId244" Type="http://schemas.openxmlformats.org/officeDocument/2006/relationships/image" Target="../media/image227.png"/><Relationship Id="rId39" Type="http://schemas.openxmlformats.org/officeDocument/2006/relationships/customXml" Target="../ink/ink123.xml"/><Relationship Id="rId286" Type="http://schemas.openxmlformats.org/officeDocument/2006/relationships/image" Target="../media/image248.png"/><Relationship Id="rId451" Type="http://schemas.openxmlformats.org/officeDocument/2006/relationships/customXml" Target="../ink/ink329.xml"/><Relationship Id="rId50" Type="http://schemas.openxmlformats.org/officeDocument/2006/relationships/image" Target="../media/image130.png"/><Relationship Id="rId104" Type="http://schemas.openxmlformats.org/officeDocument/2006/relationships/image" Target="../media/image157.png"/><Relationship Id="rId146" Type="http://schemas.openxmlformats.org/officeDocument/2006/relationships/image" Target="../media/image178.png"/><Relationship Id="rId188" Type="http://schemas.openxmlformats.org/officeDocument/2006/relationships/image" Target="../media/image199.png"/><Relationship Id="rId311" Type="http://schemas.openxmlformats.org/officeDocument/2006/relationships/customXml" Target="../ink/ink259.xml"/><Relationship Id="rId353" Type="http://schemas.openxmlformats.org/officeDocument/2006/relationships/customXml" Target="../ink/ink280.xml"/><Relationship Id="rId395" Type="http://schemas.openxmlformats.org/officeDocument/2006/relationships/customXml" Target="../ink/ink301.xml"/><Relationship Id="rId409" Type="http://schemas.openxmlformats.org/officeDocument/2006/relationships/customXml" Target="../ink/ink30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2.xml"/><Relationship Id="rId21" Type="http://schemas.openxmlformats.org/officeDocument/2006/relationships/image" Target="../media/image340.png"/><Relationship Id="rId42" Type="http://schemas.openxmlformats.org/officeDocument/2006/relationships/customXml" Target="../ink/ink350.xml"/><Relationship Id="rId47" Type="http://schemas.openxmlformats.org/officeDocument/2006/relationships/image" Target="../media/image353.png"/><Relationship Id="rId63" Type="http://schemas.openxmlformats.org/officeDocument/2006/relationships/image" Target="../media/image361.png"/><Relationship Id="rId68" Type="http://schemas.openxmlformats.org/officeDocument/2006/relationships/customXml" Target="../ink/ink363.xml"/><Relationship Id="rId84" Type="http://schemas.openxmlformats.org/officeDocument/2006/relationships/customXml" Target="../ink/ink371.xml"/><Relationship Id="rId16" Type="http://schemas.openxmlformats.org/officeDocument/2006/relationships/customXml" Target="../ink/ink337.xml"/><Relationship Id="rId11" Type="http://schemas.openxmlformats.org/officeDocument/2006/relationships/image" Target="../media/image335.png"/><Relationship Id="rId32" Type="http://schemas.openxmlformats.org/officeDocument/2006/relationships/customXml" Target="../ink/ink345.xml"/><Relationship Id="rId37" Type="http://schemas.openxmlformats.org/officeDocument/2006/relationships/image" Target="../media/image348.png"/><Relationship Id="rId53" Type="http://schemas.openxmlformats.org/officeDocument/2006/relationships/image" Target="../media/image356.png"/><Relationship Id="rId58" Type="http://schemas.openxmlformats.org/officeDocument/2006/relationships/customXml" Target="../ink/ink358.xml"/><Relationship Id="rId74" Type="http://schemas.openxmlformats.org/officeDocument/2006/relationships/customXml" Target="../ink/ink366.xml"/><Relationship Id="rId79" Type="http://schemas.openxmlformats.org/officeDocument/2006/relationships/image" Target="../media/image369.png"/><Relationship Id="rId5" Type="http://schemas.openxmlformats.org/officeDocument/2006/relationships/image" Target="../media/image3320.png"/><Relationship Id="rId19" Type="http://schemas.openxmlformats.org/officeDocument/2006/relationships/image" Target="../media/image339.png"/><Relationship Id="rId14" Type="http://schemas.openxmlformats.org/officeDocument/2006/relationships/customXml" Target="../ink/ink336.xml"/><Relationship Id="rId22" Type="http://schemas.openxmlformats.org/officeDocument/2006/relationships/customXml" Target="../ink/ink340.xml"/><Relationship Id="rId27" Type="http://schemas.openxmlformats.org/officeDocument/2006/relationships/image" Target="../media/image343.png"/><Relationship Id="rId30" Type="http://schemas.openxmlformats.org/officeDocument/2006/relationships/customXml" Target="../ink/ink344.xml"/><Relationship Id="rId35" Type="http://schemas.openxmlformats.org/officeDocument/2006/relationships/image" Target="../media/image347.png"/><Relationship Id="rId43" Type="http://schemas.openxmlformats.org/officeDocument/2006/relationships/image" Target="../media/image351.png"/><Relationship Id="rId48" Type="http://schemas.openxmlformats.org/officeDocument/2006/relationships/customXml" Target="../ink/ink353.xml"/><Relationship Id="rId56" Type="http://schemas.openxmlformats.org/officeDocument/2006/relationships/customXml" Target="../ink/ink357.xml"/><Relationship Id="rId64" Type="http://schemas.openxmlformats.org/officeDocument/2006/relationships/customXml" Target="../ink/ink361.xml"/><Relationship Id="rId69" Type="http://schemas.openxmlformats.org/officeDocument/2006/relationships/image" Target="../media/image364.png"/><Relationship Id="rId77" Type="http://schemas.openxmlformats.org/officeDocument/2006/relationships/image" Target="../media/image368.png"/><Relationship Id="rId8" Type="http://schemas.openxmlformats.org/officeDocument/2006/relationships/customXml" Target="../ink/ink333.xml"/><Relationship Id="rId51" Type="http://schemas.openxmlformats.org/officeDocument/2006/relationships/image" Target="../media/image355.png"/><Relationship Id="rId72" Type="http://schemas.openxmlformats.org/officeDocument/2006/relationships/customXml" Target="../ink/ink365.xml"/><Relationship Id="rId80" Type="http://schemas.openxmlformats.org/officeDocument/2006/relationships/customXml" Target="../ink/ink369.xml"/><Relationship Id="rId85" Type="http://schemas.openxmlformats.org/officeDocument/2006/relationships/image" Target="../media/image372.png"/><Relationship Id="rId3" Type="http://schemas.openxmlformats.org/officeDocument/2006/relationships/hyperlink" Target="https://www.destatis.de/DE/Themen/Wirtschaft/Volkswirtschaftliche-Gesamtrechnungen-Inlandsprodukt/Tabellen/inlandsprodukt-gesamtwirtschaft.html" TargetMode="External"/><Relationship Id="rId12" Type="http://schemas.openxmlformats.org/officeDocument/2006/relationships/customXml" Target="../ink/ink335.xml"/><Relationship Id="rId17" Type="http://schemas.openxmlformats.org/officeDocument/2006/relationships/image" Target="../media/image338.png"/><Relationship Id="rId25" Type="http://schemas.openxmlformats.org/officeDocument/2006/relationships/image" Target="../media/image342.png"/><Relationship Id="rId33" Type="http://schemas.openxmlformats.org/officeDocument/2006/relationships/image" Target="../media/image346.png"/><Relationship Id="rId38" Type="http://schemas.openxmlformats.org/officeDocument/2006/relationships/customXml" Target="../ink/ink348.xml"/><Relationship Id="rId46" Type="http://schemas.openxmlformats.org/officeDocument/2006/relationships/customXml" Target="../ink/ink352.xml"/><Relationship Id="rId59" Type="http://schemas.openxmlformats.org/officeDocument/2006/relationships/image" Target="../media/image359.png"/><Relationship Id="rId67" Type="http://schemas.openxmlformats.org/officeDocument/2006/relationships/image" Target="../media/image363.png"/><Relationship Id="rId20" Type="http://schemas.openxmlformats.org/officeDocument/2006/relationships/customXml" Target="../ink/ink339.xml"/><Relationship Id="rId41" Type="http://schemas.openxmlformats.org/officeDocument/2006/relationships/image" Target="../media/image350.png"/><Relationship Id="rId54" Type="http://schemas.openxmlformats.org/officeDocument/2006/relationships/customXml" Target="../ink/ink356.xml"/><Relationship Id="rId62" Type="http://schemas.openxmlformats.org/officeDocument/2006/relationships/customXml" Target="../ink/ink360.xml"/><Relationship Id="rId70" Type="http://schemas.openxmlformats.org/officeDocument/2006/relationships/customXml" Target="../ink/ink364.xml"/><Relationship Id="rId75" Type="http://schemas.openxmlformats.org/officeDocument/2006/relationships/image" Target="../media/image367.png"/><Relationship Id="rId83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2.xml"/><Relationship Id="rId15" Type="http://schemas.openxmlformats.org/officeDocument/2006/relationships/image" Target="../media/image337.png"/><Relationship Id="rId23" Type="http://schemas.openxmlformats.org/officeDocument/2006/relationships/image" Target="../media/image341.png"/><Relationship Id="rId28" Type="http://schemas.openxmlformats.org/officeDocument/2006/relationships/customXml" Target="../ink/ink343.xml"/><Relationship Id="rId36" Type="http://schemas.openxmlformats.org/officeDocument/2006/relationships/customXml" Target="../ink/ink347.xml"/><Relationship Id="rId49" Type="http://schemas.openxmlformats.org/officeDocument/2006/relationships/image" Target="../media/image354.png"/><Relationship Id="rId57" Type="http://schemas.openxmlformats.org/officeDocument/2006/relationships/image" Target="../media/image358.png"/><Relationship Id="rId10" Type="http://schemas.openxmlformats.org/officeDocument/2006/relationships/customXml" Target="../ink/ink334.xml"/><Relationship Id="rId31" Type="http://schemas.openxmlformats.org/officeDocument/2006/relationships/image" Target="../media/image345.png"/><Relationship Id="rId44" Type="http://schemas.openxmlformats.org/officeDocument/2006/relationships/customXml" Target="../ink/ink351.xml"/><Relationship Id="rId52" Type="http://schemas.openxmlformats.org/officeDocument/2006/relationships/customXml" Target="../ink/ink355.xml"/><Relationship Id="rId60" Type="http://schemas.openxmlformats.org/officeDocument/2006/relationships/customXml" Target="../ink/ink359.xml"/><Relationship Id="rId65" Type="http://schemas.openxmlformats.org/officeDocument/2006/relationships/image" Target="../media/image362.png"/><Relationship Id="rId73" Type="http://schemas.openxmlformats.org/officeDocument/2006/relationships/image" Target="../media/image366.png"/><Relationship Id="rId78" Type="http://schemas.openxmlformats.org/officeDocument/2006/relationships/customXml" Target="../ink/ink368.xml"/><Relationship Id="rId81" Type="http://schemas.openxmlformats.org/officeDocument/2006/relationships/image" Target="../media/image370.png"/><Relationship Id="rId4" Type="http://schemas.openxmlformats.org/officeDocument/2006/relationships/customXml" Target="../ink/ink331.xml"/><Relationship Id="rId9" Type="http://schemas.openxmlformats.org/officeDocument/2006/relationships/image" Target="../media/image334.png"/><Relationship Id="rId13" Type="http://schemas.openxmlformats.org/officeDocument/2006/relationships/image" Target="../media/image336.png"/><Relationship Id="rId18" Type="http://schemas.openxmlformats.org/officeDocument/2006/relationships/customXml" Target="../ink/ink338.xml"/><Relationship Id="rId39" Type="http://schemas.openxmlformats.org/officeDocument/2006/relationships/image" Target="../media/image349.png"/><Relationship Id="rId34" Type="http://schemas.openxmlformats.org/officeDocument/2006/relationships/customXml" Target="../ink/ink346.xml"/><Relationship Id="rId50" Type="http://schemas.openxmlformats.org/officeDocument/2006/relationships/customXml" Target="../ink/ink354.xml"/><Relationship Id="rId55" Type="http://schemas.openxmlformats.org/officeDocument/2006/relationships/image" Target="../media/image357.png"/><Relationship Id="rId76" Type="http://schemas.openxmlformats.org/officeDocument/2006/relationships/customXml" Target="../ink/ink367.xml"/><Relationship Id="rId7" Type="http://schemas.openxmlformats.org/officeDocument/2006/relationships/image" Target="../media/image333.png"/><Relationship Id="rId71" Type="http://schemas.openxmlformats.org/officeDocument/2006/relationships/image" Target="../media/image365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44.png"/><Relationship Id="rId24" Type="http://schemas.openxmlformats.org/officeDocument/2006/relationships/customXml" Target="../ink/ink341.xml"/><Relationship Id="rId40" Type="http://schemas.openxmlformats.org/officeDocument/2006/relationships/customXml" Target="../ink/ink349.xml"/><Relationship Id="rId45" Type="http://schemas.openxmlformats.org/officeDocument/2006/relationships/image" Target="../media/image352.png"/><Relationship Id="rId66" Type="http://schemas.openxmlformats.org/officeDocument/2006/relationships/customXml" Target="../ink/ink362.xml"/><Relationship Id="rId61" Type="http://schemas.openxmlformats.org/officeDocument/2006/relationships/image" Target="../media/image360.png"/><Relationship Id="rId82" Type="http://schemas.openxmlformats.org/officeDocument/2006/relationships/customXml" Target="../ink/ink3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0.png"/><Relationship Id="rId13" Type="http://schemas.openxmlformats.org/officeDocument/2006/relationships/customXml" Target="../ink/ink377.xml"/><Relationship Id="rId3" Type="http://schemas.openxmlformats.org/officeDocument/2006/relationships/customXml" Target="../ink/ink372.xml"/><Relationship Id="rId7" Type="http://schemas.openxmlformats.org/officeDocument/2006/relationships/customXml" Target="../ink/ink374.xml"/><Relationship Id="rId12" Type="http://schemas.openxmlformats.org/officeDocument/2006/relationships/image" Target="../media/image37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10.png"/><Relationship Id="rId11" Type="http://schemas.openxmlformats.org/officeDocument/2006/relationships/customXml" Target="../ink/ink376.xml"/><Relationship Id="rId5" Type="http://schemas.openxmlformats.org/officeDocument/2006/relationships/customXml" Target="../ink/ink373.xml"/><Relationship Id="rId15" Type="http://schemas.openxmlformats.org/officeDocument/2006/relationships/customXml" Target="../ink/ink378.xml"/><Relationship Id="rId10" Type="http://schemas.openxmlformats.org/officeDocument/2006/relationships/image" Target="../media/image373.png"/><Relationship Id="rId4" Type="http://schemas.openxmlformats.org/officeDocument/2006/relationships/image" Target="../media/image3700.png"/><Relationship Id="rId9" Type="http://schemas.openxmlformats.org/officeDocument/2006/relationships/customXml" Target="../ink/ink375.xml"/><Relationship Id="rId14" Type="http://schemas.openxmlformats.org/officeDocument/2006/relationships/image" Target="../media/image37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6.xml"/><Relationship Id="rId299" Type="http://schemas.openxmlformats.org/officeDocument/2006/relationships/customXml" Target="../ink/ink527.xml"/><Relationship Id="rId21" Type="http://schemas.openxmlformats.org/officeDocument/2006/relationships/customXml" Target="../ink/ink388.xml"/><Relationship Id="rId63" Type="http://schemas.openxmlformats.org/officeDocument/2006/relationships/customXml" Target="../ink/ink409.xml"/><Relationship Id="rId159" Type="http://schemas.openxmlformats.org/officeDocument/2006/relationships/customXml" Target="../ink/ink457.xml"/><Relationship Id="rId324" Type="http://schemas.openxmlformats.org/officeDocument/2006/relationships/image" Target="../media/image537.png"/><Relationship Id="rId366" Type="http://schemas.openxmlformats.org/officeDocument/2006/relationships/image" Target="../media/image558.png"/><Relationship Id="rId170" Type="http://schemas.openxmlformats.org/officeDocument/2006/relationships/image" Target="../media/image460.png"/><Relationship Id="rId226" Type="http://schemas.openxmlformats.org/officeDocument/2006/relationships/image" Target="../media/image488.png"/><Relationship Id="rId433" Type="http://schemas.openxmlformats.org/officeDocument/2006/relationships/customXml" Target="../ink/ink594.xml"/><Relationship Id="rId268" Type="http://schemas.openxmlformats.org/officeDocument/2006/relationships/image" Target="../media/image509.png"/><Relationship Id="rId475" Type="http://schemas.openxmlformats.org/officeDocument/2006/relationships/customXml" Target="../ink/ink615.xml"/><Relationship Id="rId32" Type="http://schemas.openxmlformats.org/officeDocument/2006/relationships/image" Target="../media/image391.png"/><Relationship Id="rId74" Type="http://schemas.openxmlformats.org/officeDocument/2006/relationships/image" Target="../media/image412.png"/><Relationship Id="rId128" Type="http://schemas.openxmlformats.org/officeDocument/2006/relationships/image" Target="../media/image439.png"/><Relationship Id="rId335" Type="http://schemas.openxmlformats.org/officeDocument/2006/relationships/customXml" Target="../ink/ink545.xml"/><Relationship Id="rId377" Type="http://schemas.openxmlformats.org/officeDocument/2006/relationships/customXml" Target="../ink/ink566.xml"/><Relationship Id="rId5" Type="http://schemas.openxmlformats.org/officeDocument/2006/relationships/customXml" Target="../ink/ink380.xml"/><Relationship Id="rId181" Type="http://schemas.openxmlformats.org/officeDocument/2006/relationships/customXml" Target="../ink/ink468.xml"/><Relationship Id="rId237" Type="http://schemas.openxmlformats.org/officeDocument/2006/relationships/customXml" Target="../ink/ink496.xml"/><Relationship Id="rId402" Type="http://schemas.openxmlformats.org/officeDocument/2006/relationships/image" Target="../media/image576.png"/><Relationship Id="rId279" Type="http://schemas.openxmlformats.org/officeDocument/2006/relationships/customXml" Target="../ink/ink517.xml"/><Relationship Id="rId444" Type="http://schemas.openxmlformats.org/officeDocument/2006/relationships/image" Target="../media/image597.png"/><Relationship Id="rId486" Type="http://schemas.openxmlformats.org/officeDocument/2006/relationships/image" Target="../media/image618.png"/><Relationship Id="rId43" Type="http://schemas.openxmlformats.org/officeDocument/2006/relationships/customXml" Target="../ink/ink399.xml"/><Relationship Id="rId139" Type="http://schemas.openxmlformats.org/officeDocument/2006/relationships/customXml" Target="../ink/ink447.xml"/><Relationship Id="rId290" Type="http://schemas.openxmlformats.org/officeDocument/2006/relationships/image" Target="../media/image520.png"/><Relationship Id="rId304" Type="http://schemas.openxmlformats.org/officeDocument/2006/relationships/image" Target="../media/image527.png"/><Relationship Id="rId346" Type="http://schemas.openxmlformats.org/officeDocument/2006/relationships/image" Target="../media/image548.png"/><Relationship Id="rId388" Type="http://schemas.openxmlformats.org/officeDocument/2006/relationships/image" Target="../media/image569.png"/><Relationship Id="rId85" Type="http://schemas.openxmlformats.org/officeDocument/2006/relationships/customXml" Target="../ink/ink420.xml"/><Relationship Id="rId150" Type="http://schemas.openxmlformats.org/officeDocument/2006/relationships/image" Target="../media/image450.png"/><Relationship Id="rId192" Type="http://schemas.openxmlformats.org/officeDocument/2006/relationships/image" Target="../media/image471.png"/><Relationship Id="rId206" Type="http://schemas.openxmlformats.org/officeDocument/2006/relationships/image" Target="../media/image478.png"/><Relationship Id="rId413" Type="http://schemas.openxmlformats.org/officeDocument/2006/relationships/customXml" Target="../ink/ink584.xml"/><Relationship Id="rId248" Type="http://schemas.openxmlformats.org/officeDocument/2006/relationships/image" Target="../media/image499.png"/><Relationship Id="rId455" Type="http://schemas.openxmlformats.org/officeDocument/2006/relationships/customXml" Target="../ink/ink605.xml"/><Relationship Id="rId12" Type="http://schemas.openxmlformats.org/officeDocument/2006/relationships/image" Target="../media/image381.png"/><Relationship Id="rId108" Type="http://schemas.openxmlformats.org/officeDocument/2006/relationships/image" Target="../media/image429.png"/><Relationship Id="rId315" Type="http://schemas.openxmlformats.org/officeDocument/2006/relationships/customXml" Target="../ink/ink535.xml"/><Relationship Id="rId357" Type="http://schemas.openxmlformats.org/officeDocument/2006/relationships/customXml" Target="../ink/ink556.xml"/><Relationship Id="rId54" Type="http://schemas.openxmlformats.org/officeDocument/2006/relationships/image" Target="../media/image402.png"/><Relationship Id="rId96" Type="http://schemas.openxmlformats.org/officeDocument/2006/relationships/image" Target="../media/image423.png"/><Relationship Id="rId161" Type="http://schemas.openxmlformats.org/officeDocument/2006/relationships/customXml" Target="../ink/ink458.xml"/><Relationship Id="rId217" Type="http://schemas.openxmlformats.org/officeDocument/2006/relationships/customXml" Target="../ink/ink486.xml"/><Relationship Id="rId399" Type="http://schemas.openxmlformats.org/officeDocument/2006/relationships/customXml" Target="../ink/ink577.xml"/><Relationship Id="rId259" Type="http://schemas.openxmlformats.org/officeDocument/2006/relationships/customXml" Target="../ink/ink507.xml"/><Relationship Id="rId424" Type="http://schemas.openxmlformats.org/officeDocument/2006/relationships/image" Target="../media/image587.png"/><Relationship Id="rId466" Type="http://schemas.openxmlformats.org/officeDocument/2006/relationships/image" Target="../media/image608.png"/><Relationship Id="rId23" Type="http://schemas.openxmlformats.org/officeDocument/2006/relationships/customXml" Target="../ink/ink389.xml"/><Relationship Id="rId119" Type="http://schemas.openxmlformats.org/officeDocument/2006/relationships/customXml" Target="../ink/ink437.xml"/><Relationship Id="rId270" Type="http://schemas.openxmlformats.org/officeDocument/2006/relationships/image" Target="../media/image510.png"/><Relationship Id="rId326" Type="http://schemas.openxmlformats.org/officeDocument/2006/relationships/image" Target="../media/image538.png"/><Relationship Id="rId65" Type="http://schemas.openxmlformats.org/officeDocument/2006/relationships/customXml" Target="../ink/ink410.xml"/><Relationship Id="rId130" Type="http://schemas.openxmlformats.org/officeDocument/2006/relationships/image" Target="../media/image440.png"/><Relationship Id="rId368" Type="http://schemas.openxmlformats.org/officeDocument/2006/relationships/image" Target="../media/image559.png"/><Relationship Id="rId172" Type="http://schemas.openxmlformats.org/officeDocument/2006/relationships/image" Target="../media/image461.png"/><Relationship Id="rId228" Type="http://schemas.openxmlformats.org/officeDocument/2006/relationships/image" Target="../media/image489.png"/><Relationship Id="rId435" Type="http://schemas.openxmlformats.org/officeDocument/2006/relationships/customXml" Target="../ink/ink595.xml"/><Relationship Id="rId477" Type="http://schemas.openxmlformats.org/officeDocument/2006/relationships/customXml" Target="../ink/ink616.xml"/><Relationship Id="rId281" Type="http://schemas.openxmlformats.org/officeDocument/2006/relationships/customXml" Target="../ink/ink518.xml"/><Relationship Id="rId337" Type="http://schemas.openxmlformats.org/officeDocument/2006/relationships/customXml" Target="../ink/ink546.xml"/><Relationship Id="rId34" Type="http://schemas.openxmlformats.org/officeDocument/2006/relationships/image" Target="../media/image392.png"/><Relationship Id="rId76" Type="http://schemas.openxmlformats.org/officeDocument/2006/relationships/image" Target="../media/image413.png"/><Relationship Id="rId141" Type="http://schemas.openxmlformats.org/officeDocument/2006/relationships/customXml" Target="../ink/ink448.xml"/><Relationship Id="rId379" Type="http://schemas.openxmlformats.org/officeDocument/2006/relationships/customXml" Target="../ink/ink567.xml"/><Relationship Id="rId7" Type="http://schemas.openxmlformats.org/officeDocument/2006/relationships/customXml" Target="../ink/ink381.xml"/><Relationship Id="rId183" Type="http://schemas.openxmlformats.org/officeDocument/2006/relationships/customXml" Target="../ink/ink469.xml"/><Relationship Id="rId239" Type="http://schemas.openxmlformats.org/officeDocument/2006/relationships/customXml" Target="../ink/ink497.xml"/><Relationship Id="rId390" Type="http://schemas.openxmlformats.org/officeDocument/2006/relationships/image" Target="../media/image570.png"/><Relationship Id="rId404" Type="http://schemas.openxmlformats.org/officeDocument/2006/relationships/image" Target="../media/image577.png"/><Relationship Id="rId446" Type="http://schemas.openxmlformats.org/officeDocument/2006/relationships/image" Target="../media/image598.png"/><Relationship Id="rId250" Type="http://schemas.openxmlformats.org/officeDocument/2006/relationships/image" Target="../media/image500.png"/><Relationship Id="rId292" Type="http://schemas.openxmlformats.org/officeDocument/2006/relationships/image" Target="../media/image521.png"/><Relationship Id="rId306" Type="http://schemas.openxmlformats.org/officeDocument/2006/relationships/image" Target="../media/image528.png"/><Relationship Id="rId488" Type="http://schemas.openxmlformats.org/officeDocument/2006/relationships/image" Target="../media/image619.png"/><Relationship Id="rId45" Type="http://schemas.openxmlformats.org/officeDocument/2006/relationships/customXml" Target="../ink/ink400.xml"/><Relationship Id="rId87" Type="http://schemas.openxmlformats.org/officeDocument/2006/relationships/customXml" Target="../ink/ink421.xml"/><Relationship Id="rId110" Type="http://schemas.openxmlformats.org/officeDocument/2006/relationships/image" Target="../media/image430.png"/><Relationship Id="rId348" Type="http://schemas.openxmlformats.org/officeDocument/2006/relationships/image" Target="../media/image549.png"/><Relationship Id="rId152" Type="http://schemas.openxmlformats.org/officeDocument/2006/relationships/image" Target="../media/image451.png"/><Relationship Id="rId194" Type="http://schemas.openxmlformats.org/officeDocument/2006/relationships/image" Target="../media/image472.png"/><Relationship Id="rId208" Type="http://schemas.openxmlformats.org/officeDocument/2006/relationships/image" Target="../media/image479.png"/><Relationship Id="rId415" Type="http://schemas.openxmlformats.org/officeDocument/2006/relationships/customXml" Target="../ink/ink585.xml"/><Relationship Id="rId457" Type="http://schemas.openxmlformats.org/officeDocument/2006/relationships/customXml" Target="../ink/ink606.xml"/><Relationship Id="rId261" Type="http://schemas.openxmlformats.org/officeDocument/2006/relationships/customXml" Target="../ink/ink508.xml"/><Relationship Id="rId14" Type="http://schemas.openxmlformats.org/officeDocument/2006/relationships/image" Target="../media/image382.png"/><Relationship Id="rId56" Type="http://schemas.openxmlformats.org/officeDocument/2006/relationships/image" Target="../media/image403.png"/><Relationship Id="rId317" Type="http://schemas.openxmlformats.org/officeDocument/2006/relationships/customXml" Target="../ink/ink536.xml"/><Relationship Id="rId359" Type="http://schemas.openxmlformats.org/officeDocument/2006/relationships/customXml" Target="../ink/ink557.xml"/><Relationship Id="rId98" Type="http://schemas.openxmlformats.org/officeDocument/2006/relationships/image" Target="../media/image424.png"/><Relationship Id="rId121" Type="http://schemas.openxmlformats.org/officeDocument/2006/relationships/customXml" Target="../ink/ink438.xml"/><Relationship Id="rId163" Type="http://schemas.openxmlformats.org/officeDocument/2006/relationships/customXml" Target="../ink/ink459.xml"/><Relationship Id="rId219" Type="http://schemas.openxmlformats.org/officeDocument/2006/relationships/customXml" Target="../ink/ink487.xml"/><Relationship Id="rId370" Type="http://schemas.openxmlformats.org/officeDocument/2006/relationships/image" Target="../media/image560.png"/><Relationship Id="rId426" Type="http://schemas.openxmlformats.org/officeDocument/2006/relationships/image" Target="../media/image588.png"/><Relationship Id="rId230" Type="http://schemas.openxmlformats.org/officeDocument/2006/relationships/image" Target="../media/image490.png"/><Relationship Id="rId468" Type="http://schemas.openxmlformats.org/officeDocument/2006/relationships/image" Target="../media/image609.png"/><Relationship Id="rId25" Type="http://schemas.openxmlformats.org/officeDocument/2006/relationships/customXml" Target="../ink/ink390.xml"/><Relationship Id="rId67" Type="http://schemas.openxmlformats.org/officeDocument/2006/relationships/customXml" Target="../ink/ink411.xml"/><Relationship Id="rId272" Type="http://schemas.openxmlformats.org/officeDocument/2006/relationships/image" Target="../media/image511.png"/><Relationship Id="rId328" Type="http://schemas.openxmlformats.org/officeDocument/2006/relationships/image" Target="../media/image539.png"/><Relationship Id="rId132" Type="http://schemas.openxmlformats.org/officeDocument/2006/relationships/image" Target="../media/image441.png"/><Relationship Id="rId174" Type="http://schemas.openxmlformats.org/officeDocument/2006/relationships/image" Target="../media/image462.png"/><Relationship Id="rId381" Type="http://schemas.openxmlformats.org/officeDocument/2006/relationships/customXml" Target="../ink/ink568.xml"/><Relationship Id="rId241" Type="http://schemas.openxmlformats.org/officeDocument/2006/relationships/customXml" Target="../ink/ink498.xml"/><Relationship Id="rId437" Type="http://schemas.openxmlformats.org/officeDocument/2006/relationships/customXml" Target="../ink/ink596.xml"/><Relationship Id="rId479" Type="http://schemas.openxmlformats.org/officeDocument/2006/relationships/customXml" Target="../ink/ink617.xml"/><Relationship Id="rId36" Type="http://schemas.openxmlformats.org/officeDocument/2006/relationships/image" Target="../media/image393.png"/><Relationship Id="rId283" Type="http://schemas.openxmlformats.org/officeDocument/2006/relationships/customXml" Target="../ink/ink519.xml"/><Relationship Id="rId339" Type="http://schemas.openxmlformats.org/officeDocument/2006/relationships/customXml" Target="../ink/ink547.xml"/><Relationship Id="rId490" Type="http://schemas.openxmlformats.org/officeDocument/2006/relationships/image" Target="../media/image620.png"/><Relationship Id="rId78" Type="http://schemas.openxmlformats.org/officeDocument/2006/relationships/image" Target="../media/image414.png"/><Relationship Id="rId101" Type="http://schemas.openxmlformats.org/officeDocument/2006/relationships/customXml" Target="../ink/ink428.xml"/><Relationship Id="rId143" Type="http://schemas.openxmlformats.org/officeDocument/2006/relationships/customXml" Target="../ink/ink449.xml"/><Relationship Id="rId185" Type="http://schemas.openxmlformats.org/officeDocument/2006/relationships/customXml" Target="../ink/ink470.xml"/><Relationship Id="rId350" Type="http://schemas.openxmlformats.org/officeDocument/2006/relationships/image" Target="../media/image550.png"/><Relationship Id="rId406" Type="http://schemas.openxmlformats.org/officeDocument/2006/relationships/image" Target="../media/image578.png"/><Relationship Id="rId9" Type="http://schemas.openxmlformats.org/officeDocument/2006/relationships/customXml" Target="../ink/ink382.xml"/><Relationship Id="rId210" Type="http://schemas.openxmlformats.org/officeDocument/2006/relationships/image" Target="../media/image480.png"/><Relationship Id="rId392" Type="http://schemas.openxmlformats.org/officeDocument/2006/relationships/image" Target="../media/image571.png"/><Relationship Id="rId448" Type="http://schemas.openxmlformats.org/officeDocument/2006/relationships/image" Target="../media/image599.png"/><Relationship Id="rId252" Type="http://schemas.openxmlformats.org/officeDocument/2006/relationships/image" Target="../media/image501.png"/><Relationship Id="rId294" Type="http://schemas.openxmlformats.org/officeDocument/2006/relationships/image" Target="../media/image522.png"/><Relationship Id="rId308" Type="http://schemas.openxmlformats.org/officeDocument/2006/relationships/image" Target="../media/image529.png"/><Relationship Id="rId47" Type="http://schemas.openxmlformats.org/officeDocument/2006/relationships/customXml" Target="../ink/ink401.xml"/><Relationship Id="rId89" Type="http://schemas.openxmlformats.org/officeDocument/2006/relationships/customXml" Target="../ink/ink422.xml"/><Relationship Id="rId112" Type="http://schemas.openxmlformats.org/officeDocument/2006/relationships/image" Target="../media/image431.png"/><Relationship Id="rId154" Type="http://schemas.openxmlformats.org/officeDocument/2006/relationships/image" Target="../media/image452.png"/><Relationship Id="rId361" Type="http://schemas.openxmlformats.org/officeDocument/2006/relationships/customXml" Target="../ink/ink558.xml"/><Relationship Id="rId196" Type="http://schemas.openxmlformats.org/officeDocument/2006/relationships/image" Target="../media/image473.png"/><Relationship Id="rId417" Type="http://schemas.openxmlformats.org/officeDocument/2006/relationships/customXml" Target="../ink/ink586.xml"/><Relationship Id="rId459" Type="http://schemas.openxmlformats.org/officeDocument/2006/relationships/customXml" Target="../ink/ink607.xml"/><Relationship Id="rId16" Type="http://schemas.openxmlformats.org/officeDocument/2006/relationships/image" Target="../media/image383.png"/><Relationship Id="rId221" Type="http://schemas.openxmlformats.org/officeDocument/2006/relationships/customXml" Target="../ink/ink488.xml"/><Relationship Id="rId263" Type="http://schemas.openxmlformats.org/officeDocument/2006/relationships/customXml" Target="../ink/ink509.xml"/><Relationship Id="rId319" Type="http://schemas.openxmlformats.org/officeDocument/2006/relationships/customXml" Target="../ink/ink537.xml"/><Relationship Id="rId470" Type="http://schemas.openxmlformats.org/officeDocument/2006/relationships/image" Target="../media/image610.png"/><Relationship Id="rId58" Type="http://schemas.openxmlformats.org/officeDocument/2006/relationships/image" Target="../media/image404.png"/><Relationship Id="rId123" Type="http://schemas.openxmlformats.org/officeDocument/2006/relationships/customXml" Target="../ink/ink439.xml"/><Relationship Id="rId330" Type="http://schemas.openxmlformats.org/officeDocument/2006/relationships/image" Target="../media/image540.png"/><Relationship Id="rId165" Type="http://schemas.openxmlformats.org/officeDocument/2006/relationships/customXml" Target="../ink/ink460.xml"/><Relationship Id="rId372" Type="http://schemas.openxmlformats.org/officeDocument/2006/relationships/image" Target="../media/image561.png"/><Relationship Id="rId428" Type="http://schemas.openxmlformats.org/officeDocument/2006/relationships/image" Target="../media/image589.png"/><Relationship Id="rId232" Type="http://schemas.openxmlformats.org/officeDocument/2006/relationships/image" Target="../media/image491.png"/><Relationship Id="rId274" Type="http://schemas.openxmlformats.org/officeDocument/2006/relationships/image" Target="../media/image512.png"/><Relationship Id="rId481" Type="http://schemas.openxmlformats.org/officeDocument/2006/relationships/customXml" Target="../ink/ink618.xml"/><Relationship Id="rId27" Type="http://schemas.openxmlformats.org/officeDocument/2006/relationships/customXml" Target="../ink/ink391.xml"/><Relationship Id="rId69" Type="http://schemas.openxmlformats.org/officeDocument/2006/relationships/customXml" Target="../ink/ink412.xml"/><Relationship Id="rId134" Type="http://schemas.openxmlformats.org/officeDocument/2006/relationships/image" Target="../media/image442.png"/><Relationship Id="rId80" Type="http://schemas.openxmlformats.org/officeDocument/2006/relationships/image" Target="../media/image415.png"/><Relationship Id="rId176" Type="http://schemas.openxmlformats.org/officeDocument/2006/relationships/image" Target="../media/image463.png"/><Relationship Id="rId341" Type="http://schemas.openxmlformats.org/officeDocument/2006/relationships/customXml" Target="../ink/ink548.xml"/><Relationship Id="rId383" Type="http://schemas.openxmlformats.org/officeDocument/2006/relationships/customXml" Target="../ink/ink569.xml"/><Relationship Id="rId439" Type="http://schemas.openxmlformats.org/officeDocument/2006/relationships/customXml" Target="../ink/ink597.xml"/><Relationship Id="rId201" Type="http://schemas.openxmlformats.org/officeDocument/2006/relationships/customXml" Target="../ink/ink478.xml"/><Relationship Id="rId243" Type="http://schemas.openxmlformats.org/officeDocument/2006/relationships/customXml" Target="../ink/ink499.xml"/><Relationship Id="rId285" Type="http://schemas.openxmlformats.org/officeDocument/2006/relationships/customXml" Target="../ink/ink520.xml"/><Relationship Id="rId450" Type="http://schemas.openxmlformats.org/officeDocument/2006/relationships/image" Target="../media/image600.png"/><Relationship Id="rId38" Type="http://schemas.openxmlformats.org/officeDocument/2006/relationships/image" Target="../media/image394.png"/><Relationship Id="rId103" Type="http://schemas.openxmlformats.org/officeDocument/2006/relationships/customXml" Target="../ink/ink429.xml"/><Relationship Id="rId310" Type="http://schemas.openxmlformats.org/officeDocument/2006/relationships/image" Target="../media/image530.png"/><Relationship Id="rId492" Type="http://schemas.openxmlformats.org/officeDocument/2006/relationships/image" Target="../media/image621.png"/><Relationship Id="rId91" Type="http://schemas.openxmlformats.org/officeDocument/2006/relationships/customXml" Target="../ink/ink423.xml"/><Relationship Id="rId145" Type="http://schemas.openxmlformats.org/officeDocument/2006/relationships/customXml" Target="../ink/ink450.xml"/><Relationship Id="rId187" Type="http://schemas.openxmlformats.org/officeDocument/2006/relationships/customXml" Target="../ink/ink471.xml"/><Relationship Id="rId352" Type="http://schemas.openxmlformats.org/officeDocument/2006/relationships/image" Target="../media/image551.png"/><Relationship Id="rId394" Type="http://schemas.openxmlformats.org/officeDocument/2006/relationships/image" Target="../media/image572.png"/><Relationship Id="rId408" Type="http://schemas.openxmlformats.org/officeDocument/2006/relationships/image" Target="../media/image579.png"/><Relationship Id="rId212" Type="http://schemas.openxmlformats.org/officeDocument/2006/relationships/image" Target="../media/image481.png"/><Relationship Id="rId254" Type="http://schemas.openxmlformats.org/officeDocument/2006/relationships/image" Target="../media/image502.png"/><Relationship Id="rId49" Type="http://schemas.openxmlformats.org/officeDocument/2006/relationships/customXml" Target="../ink/ink402.xml"/><Relationship Id="rId114" Type="http://schemas.openxmlformats.org/officeDocument/2006/relationships/image" Target="../media/image432.png"/><Relationship Id="rId296" Type="http://schemas.openxmlformats.org/officeDocument/2006/relationships/image" Target="../media/image523.png"/><Relationship Id="rId461" Type="http://schemas.openxmlformats.org/officeDocument/2006/relationships/customXml" Target="../ink/ink608.xml"/><Relationship Id="rId60" Type="http://schemas.openxmlformats.org/officeDocument/2006/relationships/image" Target="../media/image405.png"/><Relationship Id="rId156" Type="http://schemas.openxmlformats.org/officeDocument/2006/relationships/image" Target="../media/image453.png"/><Relationship Id="rId198" Type="http://schemas.openxmlformats.org/officeDocument/2006/relationships/image" Target="../media/image474.png"/><Relationship Id="rId321" Type="http://schemas.openxmlformats.org/officeDocument/2006/relationships/customXml" Target="../ink/ink538.xml"/><Relationship Id="rId363" Type="http://schemas.openxmlformats.org/officeDocument/2006/relationships/customXml" Target="../ink/ink559.xml"/><Relationship Id="rId419" Type="http://schemas.openxmlformats.org/officeDocument/2006/relationships/customXml" Target="../ink/ink587.xml"/><Relationship Id="rId223" Type="http://schemas.openxmlformats.org/officeDocument/2006/relationships/customXml" Target="../ink/ink489.xml"/><Relationship Id="rId430" Type="http://schemas.openxmlformats.org/officeDocument/2006/relationships/image" Target="../media/image590.png"/><Relationship Id="rId18" Type="http://schemas.openxmlformats.org/officeDocument/2006/relationships/image" Target="../media/image384.png"/><Relationship Id="rId265" Type="http://schemas.openxmlformats.org/officeDocument/2006/relationships/customXml" Target="../ink/ink510.xml"/><Relationship Id="rId472" Type="http://schemas.openxmlformats.org/officeDocument/2006/relationships/image" Target="../media/image611.png"/><Relationship Id="rId125" Type="http://schemas.openxmlformats.org/officeDocument/2006/relationships/customXml" Target="../ink/ink440.xml"/><Relationship Id="rId167" Type="http://schemas.openxmlformats.org/officeDocument/2006/relationships/customXml" Target="../ink/ink461.xml"/><Relationship Id="rId332" Type="http://schemas.openxmlformats.org/officeDocument/2006/relationships/image" Target="../media/image541.png"/><Relationship Id="rId374" Type="http://schemas.openxmlformats.org/officeDocument/2006/relationships/image" Target="../media/image562.png"/><Relationship Id="rId71" Type="http://schemas.openxmlformats.org/officeDocument/2006/relationships/customXml" Target="../ink/ink413.xml"/><Relationship Id="rId234" Type="http://schemas.openxmlformats.org/officeDocument/2006/relationships/image" Target="../media/image492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392.xml"/><Relationship Id="rId276" Type="http://schemas.openxmlformats.org/officeDocument/2006/relationships/image" Target="../media/image513.png"/><Relationship Id="rId441" Type="http://schemas.openxmlformats.org/officeDocument/2006/relationships/customXml" Target="../ink/ink598.xml"/><Relationship Id="rId483" Type="http://schemas.openxmlformats.org/officeDocument/2006/relationships/customXml" Target="../ink/ink619.xml"/><Relationship Id="rId40" Type="http://schemas.openxmlformats.org/officeDocument/2006/relationships/image" Target="../media/image395.png"/><Relationship Id="rId136" Type="http://schemas.openxmlformats.org/officeDocument/2006/relationships/image" Target="../media/image443.png"/><Relationship Id="rId178" Type="http://schemas.openxmlformats.org/officeDocument/2006/relationships/image" Target="../media/image464.png"/><Relationship Id="rId301" Type="http://schemas.openxmlformats.org/officeDocument/2006/relationships/customXml" Target="../ink/ink528.xml"/><Relationship Id="rId343" Type="http://schemas.openxmlformats.org/officeDocument/2006/relationships/customXml" Target="../ink/ink549.xml"/><Relationship Id="rId82" Type="http://schemas.openxmlformats.org/officeDocument/2006/relationships/image" Target="../media/image416.png"/><Relationship Id="rId203" Type="http://schemas.openxmlformats.org/officeDocument/2006/relationships/customXml" Target="../ink/ink479.xml"/><Relationship Id="rId385" Type="http://schemas.openxmlformats.org/officeDocument/2006/relationships/customXml" Target="../ink/ink570.xml"/><Relationship Id="rId245" Type="http://schemas.openxmlformats.org/officeDocument/2006/relationships/customXml" Target="../ink/ink500.xml"/><Relationship Id="rId287" Type="http://schemas.openxmlformats.org/officeDocument/2006/relationships/customXml" Target="../ink/ink521.xml"/><Relationship Id="rId410" Type="http://schemas.openxmlformats.org/officeDocument/2006/relationships/image" Target="../media/image580.png"/><Relationship Id="rId452" Type="http://schemas.openxmlformats.org/officeDocument/2006/relationships/image" Target="../media/image601.png"/><Relationship Id="rId105" Type="http://schemas.openxmlformats.org/officeDocument/2006/relationships/customXml" Target="../ink/ink430.xml"/><Relationship Id="rId147" Type="http://schemas.openxmlformats.org/officeDocument/2006/relationships/customXml" Target="../ink/ink451.xml"/><Relationship Id="rId312" Type="http://schemas.openxmlformats.org/officeDocument/2006/relationships/image" Target="../media/image531.png"/><Relationship Id="rId354" Type="http://schemas.openxmlformats.org/officeDocument/2006/relationships/image" Target="../media/image552.png"/><Relationship Id="rId51" Type="http://schemas.openxmlformats.org/officeDocument/2006/relationships/customXml" Target="../ink/ink403.xml"/><Relationship Id="rId93" Type="http://schemas.openxmlformats.org/officeDocument/2006/relationships/customXml" Target="../ink/ink424.xml"/><Relationship Id="rId189" Type="http://schemas.openxmlformats.org/officeDocument/2006/relationships/customXml" Target="../ink/ink472.xml"/><Relationship Id="rId396" Type="http://schemas.openxmlformats.org/officeDocument/2006/relationships/image" Target="../media/image573.png"/><Relationship Id="rId214" Type="http://schemas.openxmlformats.org/officeDocument/2006/relationships/image" Target="../media/image482.png"/><Relationship Id="rId256" Type="http://schemas.openxmlformats.org/officeDocument/2006/relationships/image" Target="../media/image503.png"/><Relationship Id="rId298" Type="http://schemas.openxmlformats.org/officeDocument/2006/relationships/image" Target="../media/image524.png"/><Relationship Id="rId421" Type="http://schemas.openxmlformats.org/officeDocument/2006/relationships/customXml" Target="../ink/ink588.xml"/><Relationship Id="rId463" Type="http://schemas.openxmlformats.org/officeDocument/2006/relationships/customXml" Target="../ink/ink609.xml"/><Relationship Id="rId116" Type="http://schemas.openxmlformats.org/officeDocument/2006/relationships/image" Target="../media/image433.png"/><Relationship Id="rId158" Type="http://schemas.openxmlformats.org/officeDocument/2006/relationships/image" Target="../media/image454.png"/><Relationship Id="rId323" Type="http://schemas.openxmlformats.org/officeDocument/2006/relationships/customXml" Target="../ink/ink539.xml"/><Relationship Id="rId20" Type="http://schemas.openxmlformats.org/officeDocument/2006/relationships/image" Target="../media/image385.png"/><Relationship Id="rId41" Type="http://schemas.openxmlformats.org/officeDocument/2006/relationships/customXml" Target="../ink/ink398.xml"/><Relationship Id="rId62" Type="http://schemas.openxmlformats.org/officeDocument/2006/relationships/image" Target="../media/image406.png"/><Relationship Id="rId83" Type="http://schemas.openxmlformats.org/officeDocument/2006/relationships/customXml" Target="../ink/ink419.xml"/><Relationship Id="rId179" Type="http://schemas.openxmlformats.org/officeDocument/2006/relationships/customXml" Target="../ink/ink467.xml"/><Relationship Id="rId365" Type="http://schemas.openxmlformats.org/officeDocument/2006/relationships/customXml" Target="../ink/ink560.xml"/><Relationship Id="rId386" Type="http://schemas.openxmlformats.org/officeDocument/2006/relationships/image" Target="../media/image568.png"/><Relationship Id="rId190" Type="http://schemas.openxmlformats.org/officeDocument/2006/relationships/image" Target="../media/image470.png"/><Relationship Id="rId204" Type="http://schemas.openxmlformats.org/officeDocument/2006/relationships/image" Target="../media/image477.png"/><Relationship Id="rId225" Type="http://schemas.openxmlformats.org/officeDocument/2006/relationships/customXml" Target="../ink/ink490.xml"/><Relationship Id="rId246" Type="http://schemas.openxmlformats.org/officeDocument/2006/relationships/image" Target="../media/image498.png"/><Relationship Id="rId267" Type="http://schemas.openxmlformats.org/officeDocument/2006/relationships/customXml" Target="../ink/ink511.xml"/><Relationship Id="rId288" Type="http://schemas.openxmlformats.org/officeDocument/2006/relationships/image" Target="../media/image519.png"/><Relationship Id="rId411" Type="http://schemas.openxmlformats.org/officeDocument/2006/relationships/customXml" Target="../ink/ink583.xml"/><Relationship Id="rId432" Type="http://schemas.openxmlformats.org/officeDocument/2006/relationships/image" Target="../media/image591.png"/><Relationship Id="rId453" Type="http://schemas.openxmlformats.org/officeDocument/2006/relationships/customXml" Target="../ink/ink604.xml"/><Relationship Id="rId474" Type="http://schemas.openxmlformats.org/officeDocument/2006/relationships/image" Target="../media/image612.png"/><Relationship Id="rId106" Type="http://schemas.openxmlformats.org/officeDocument/2006/relationships/image" Target="../media/image428.png"/><Relationship Id="rId127" Type="http://schemas.openxmlformats.org/officeDocument/2006/relationships/customXml" Target="../ink/ink441.xml"/><Relationship Id="rId313" Type="http://schemas.openxmlformats.org/officeDocument/2006/relationships/customXml" Target="../ink/ink534.xml"/><Relationship Id="rId10" Type="http://schemas.openxmlformats.org/officeDocument/2006/relationships/image" Target="../media/image380.png"/><Relationship Id="rId31" Type="http://schemas.openxmlformats.org/officeDocument/2006/relationships/customXml" Target="../ink/ink393.xml"/><Relationship Id="rId52" Type="http://schemas.openxmlformats.org/officeDocument/2006/relationships/image" Target="../media/image401.png"/><Relationship Id="rId73" Type="http://schemas.openxmlformats.org/officeDocument/2006/relationships/customXml" Target="../ink/ink414.xml"/><Relationship Id="rId94" Type="http://schemas.openxmlformats.org/officeDocument/2006/relationships/image" Target="../media/image422.png"/><Relationship Id="rId148" Type="http://schemas.openxmlformats.org/officeDocument/2006/relationships/image" Target="../media/image449.png"/><Relationship Id="rId169" Type="http://schemas.openxmlformats.org/officeDocument/2006/relationships/customXml" Target="../ink/ink462.xml"/><Relationship Id="rId334" Type="http://schemas.openxmlformats.org/officeDocument/2006/relationships/image" Target="../media/image542.png"/><Relationship Id="rId355" Type="http://schemas.openxmlformats.org/officeDocument/2006/relationships/customXml" Target="../ink/ink555.xml"/><Relationship Id="rId376" Type="http://schemas.openxmlformats.org/officeDocument/2006/relationships/image" Target="../media/image563.png"/><Relationship Id="rId397" Type="http://schemas.openxmlformats.org/officeDocument/2006/relationships/customXml" Target="../ink/ink576.xml"/><Relationship Id="rId4" Type="http://schemas.openxmlformats.org/officeDocument/2006/relationships/image" Target="../media/image377.png"/><Relationship Id="rId180" Type="http://schemas.openxmlformats.org/officeDocument/2006/relationships/image" Target="../media/image465.png"/><Relationship Id="rId215" Type="http://schemas.openxmlformats.org/officeDocument/2006/relationships/customXml" Target="../ink/ink485.xml"/><Relationship Id="rId236" Type="http://schemas.openxmlformats.org/officeDocument/2006/relationships/image" Target="../media/image493.png"/><Relationship Id="rId257" Type="http://schemas.openxmlformats.org/officeDocument/2006/relationships/customXml" Target="../ink/ink506.xml"/><Relationship Id="rId278" Type="http://schemas.openxmlformats.org/officeDocument/2006/relationships/image" Target="../media/image514.png"/><Relationship Id="rId401" Type="http://schemas.openxmlformats.org/officeDocument/2006/relationships/customXml" Target="../ink/ink578.xml"/><Relationship Id="rId422" Type="http://schemas.openxmlformats.org/officeDocument/2006/relationships/image" Target="../media/image586.png"/><Relationship Id="rId443" Type="http://schemas.openxmlformats.org/officeDocument/2006/relationships/customXml" Target="../ink/ink599.xml"/><Relationship Id="rId464" Type="http://schemas.openxmlformats.org/officeDocument/2006/relationships/image" Target="../media/image607.png"/><Relationship Id="rId303" Type="http://schemas.openxmlformats.org/officeDocument/2006/relationships/customXml" Target="../ink/ink529.xml"/><Relationship Id="rId485" Type="http://schemas.openxmlformats.org/officeDocument/2006/relationships/customXml" Target="../ink/ink620.xml"/><Relationship Id="rId42" Type="http://schemas.openxmlformats.org/officeDocument/2006/relationships/image" Target="../media/image396.png"/><Relationship Id="rId84" Type="http://schemas.openxmlformats.org/officeDocument/2006/relationships/image" Target="../media/image417.png"/><Relationship Id="rId138" Type="http://schemas.openxmlformats.org/officeDocument/2006/relationships/image" Target="../media/image444.png"/><Relationship Id="rId345" Type="http://schemas.openxmlformats.org/officeDocument/2006/relationships/customXml" Target="../ink/ink550.xml"/><Relationship Id="rId387" Type="http://schemas.openxmlformats.org/officeDocument/2006/relationships/customXml" Target="../ink/ink571.xml"/><Relationship Id="rId191" Type="http://schemas.openxmlformats.org/officeDocument/2006/relationships/customXml" Target="../ink/ink473.xml"/><Relationship Id="rId205" Type="http://schemas.openxmlformats.org/officeDocument/2006/relationships/customXml" Target="../ink/ink480.xml"/><Relationship Id="rId247" Type="http://schemas.openxmlformats.org/officeDocument/2006/relationships/customXml" Target="../ink/ink501.xml"/><Relationship Id="rId412" Type="http://schemas.openxmlformats.org/officeDocument/2006/relationships/image" Target="../media/image581.png"/><Relationship Id="rId107" Type="http://schemas.openxmlformats.org/officeDocument/2006/relationships/customXml" Target="../ink/ink431.xml"/><Relationship Id="rId289" Type="http://schemas.openxmlformats.org/officeDocument/2006/relationships/customXml" Target="../ink/ink522.xml"/><Relationship Id="rId454" Type="http://schemas.openxmlformats.org/officeDocument/2006/relationships/image" Target="../media/image602.png"/><Relationship Id="rId11" Type="http://schemas.openxmlformats.org/officeDocument/2006/relationships/customXml" Target="../ink/ink383.xml"/><Relationship Id="rId53" Type="http://schemas.openxmlformats.org/officeDocument/2006/relationships/customXml" Target="../ink/ink404.xml"/><Relationship Id="rId149" Type="http://schemas.openxmlformats.org/officeDocument/2006/relationships/customXml" Target="../ink/ink452.xml"/><Relationship Id="rId314" Type="http://schemas.openxmlformats.org/officeDocument/2006/relationships/image" Target="../media/image532.png"/><Relationship Id="rId356" Type="http://schemas.openxmlformats.org/officeDocument/2006/relationships/image" Target="../media/image553.png"/><Relationship Id="rId398" Type="http://schemas.openxmlformats.org/officeDocument/2006/relationships/image" Target="../media/image574.png"/><Relationship Id="rId95" Type="http://schemas.openxmlformats.org/officeDocument/2006/relationships/customXml" Target="../ink/ink425.xml"/><Relationship Id="rId160" Type="http://schemas.openxmlformats.org/officeDocument/2006/relationships/image" Target="../media/image455.png"/><Relationship Id="rId216" Type="http://schemas.openxmlformats.org/officeDocument/2006/relationships/image" Target="../media/image483.png"/><Relationship Id="rId423" Type="http://schemas.openxmlformats.org/officeDocument/2006/relationships/customXml" Target="../ink/ink589.xml"/><Relationship Id="rId258" Type="http://schemas.openxmlformats.org/officeDocument/2006/relationships/image" Target="../media/image504.png"/><Relationship Id="rId465" Type="http://schemas.openxmlformats.org/officeDocument/2006/relationships/customXml" Target="../ink/ink610.xml"/><Relationship Id="rId22" Type="http://schemas.openxmlformats.org/officeDocument/2006/relationships/image" Target="../media/image386.png"/><Relationship Id="rId64" Type="http://schemas.openxmlformats.org/officeDocument/2006/relationships/image" Target="../media/image407.png"/><Relationship Id="rId118" Type="http://schemas.openxmlformats.org/officeDocument/2006/relationships/image" Target="../media/image434.png"/><Relationship Id="rId325" Type="http://schemas.openxmlformats.org/officeDocument/2006/relationships/customXml" Target="../ink/ink540.xml"/><Relationship Id="rId367" Type="http://schemas.openxmlformats.org/officeDocument/2006/relationships/customXml" Target="../ink/ink561.xml"/><Relationship Id="rId171" Type="http://schemas.openxmlformats.org/officeDocument/2006/relationships/customXml" Target="../ink/ink463.xml"/><Relationship Id="rId227" Type="http://schemas.openxmlformats.org/officeDocument/2006/relationships/customXml" Target="../ink/ink491.xml"/><Relationship Id="rId269" Type="http://schemas.openxmlformats.org/officeDocument/2006/relationships/customXml" Target="../ink/ink512.xml"/><Relationship Id="rId434" Type="http://schemas.openxmlformats.org/officeDocument/2006/relationships/image" Target="../media/image592.png"/><Relationship Id="rId476" Type="http://schemas.openxmlformats.org/officeDocument/2006/relationships/image" Target="../media/image613.png"/><Relationship Id="rId33" Type="http://schemas.openxmlformats.org/officeDocument/2006/relationships/customXml" Target="../ink/ink394.xml"/><Relationship Id="rId129" Type="http://schemas.openxmlformats.org/officeDocument/2006/relationships/customXml" Target="../ink/ink442.xml"/><Relationship Id="rId280" Type="http://schemas.openxmlformats.org/officeDocument/2006/relationships/image" Target="../media/image515.png"/><Relationship Id="rId336" Type="http://schemas.openxmlformats.org/officeDocument/2006/relationships/image" Target="../media/image543.png"/><Relationship Id="rId75" Type="http://schemas.openxmlformats.org/officeDocument/2006/relationships/customXml" Target="../ink/ink415.xml"/><Relationship Id="rId140" Type="http://schemas.openxmlformats.org/officeDocument/2006/relationships/image" Target="../media/image445.png"/><Relationship Id="rId182" Type="http://schemas.openxmlformats.org/officeDocument/2006/relationships/image" Target="../media/image466.png"/><Relationship Id="rId378" Type="http://schemas.openxmlformats.org/officeDocument/2006/relationships/image" Target="../media/image564.png"/><Relationship Id="rId403" Type="http://schemas.openxmlformats.org/officeDocument/2006/relationships/customXml" Target="../ink/ink579.xml"/><Relationship Id="rId6" Type="http://schemas.openxmlformats.org/officeDocument/2006/relationships/image" Target="../media/image378.png"/><Relationship Id="rId238" Type="http://schemas.openxmlformats.org/officeDocument/2006/relationships/image" Target="../media/image494.png"/><Relationship Id="rId445" Type="http://schemas.openxmlformats.org/officeDocument/2006/relationships/customXml" Target="../ink/ink600.xml"/><Relationship Id="rId487" Type="http://schemas.openxmlformats.org/officeDocument/2006/relationships/customXml" Target="../ink/ink621.xml"/><Relationship Id="rId291" Type="http://schemas.openxmlformats.org/officeDocument/2006/relationships/customXml" Target="../ink/ink523.xml"/><Relationship Id="rId305" Type="http://schemas.openxmlformats.org/officeDocument/2006/relationships/customXml" Target="../ink/ink530.xml"/><Relationship Id="rId347" Type="http://schemas.openxmlformats.org/officeDocument/2006/relationships/customXml" Target="../ink/ink551.xml"/><Relationship Id="rId44" Type="http://schemas.openxmlformats.org/officeDocument/2006/relationships/image" Target="../media/image397.png"/><Relationship Id="rId86" Type="http://schemas.openxmlformats.org/officeDocument/2006/relationships/image" Target="../media/image418.png"/><Relationship Id="rId151" Type="http://schemas.openxmlformats.org/officeDocument/2006/relationships/customXml" Target="../ink/ink453.xml"/><Relationship Id="rId389" Type="http://schemas.openxmlformats.org/officeDocument/2006/relationships/customXml" Target="../ink/ink572.xml"/><Relationship Id="rId193" Type="http://schemas.openxmlformats.org/officeDocument/2006/relationships/customXml" Target="../ink/ink474.xml"/><Relationship Id="rId207" Type="http://schemas.openxmlformats.org/officeDocument/2006/relationships/customXml" Target="../ink/ink481.xml"/><Relationship Id="rId249" Type="http://schemas.openxmlformats.org/officeDocument/2006/relationships/customXml" Target="../ink/ink502.xml"/><Relationship Id="rId414" Type="http://schemas.openxmlformats.org/officeDocument/2006/relationships/image" Target="../media/image582.png"/><Relationship Id="rId456" Type="http://schemas.openxmlformats.org/officeDocument/2006/relationships/image" Target="../media/image603.png"/><Relationship Id="rId13" Type="http://schemas.openxmlformats.org/officeDocument/2006/relationships/customXml" Target="../ink/ink384.xml"/><Relationship Id="rId109" Type="http://schemas.openxmlformats.org/officeDocument/2006/relationships/customXml" Target="../ink/ink432.xml"/><Relationship Id="rId260" Type="http://schemas.openxmlformats.org/officeDocument/2006/relationships/image" Target="../media/image505.png"/><Relationship Id="rId316" Type="http://schemas.openxmlformats.org/officeDocument/2006/relationships/image" Target="../media/image533.png"/><Relationship Id="rId55" Type="http://schemas.openxmlformats.org/officeDocument/2006/relationships/customXml" Target="../ink/ink405.xml"/><Relationship Id="rId97" Type="http://schemas.openxmlformats.org/officeDocument/2006/relationships/customXml" Target="../ink/ink426.xml"/><Relationship Id="rId120" Type="http://schemas.openxmlformats.org/officeDocument/2006/relationships/image" Target="../media/image435.png"/><Relationship Id="rId358" Type="http://schemas.openxmlformats.org/officeDocument/2006/relationships/image" Target="../media/image554.png"/><Relationship Id="rId162" Type="http://schemas.openxmlformats.org/officeDocument/2006/relationships/image" Target="../media/image456.png"/><Relationship Id="rId218" Type="http://schemas.openxmlformats.org/officeDocument/2006/relationships/image" Target="../media/image484.png"/><Relationship Id="rId425" Type="http://schemas.openxmlformats.org/officeDocument/2006/relationships/customXml" Target="../ink/ink590.xml"/><Relationship Id="rId467" Type="http://schemas.openxmlformats.org/officeDocument/2006/relationships/customXml" Target="../ink/ink611.xml"/><Relationship Id="rId271" Type="http://schemas.openxmlformats.org/officeDocument/2006/relationships/customXml" Target="../ink/ink513.xml"/><Relationship Id="rId24" Type="http://schemas.openxmlformats.org/officeDocument/2006/relationships/image" Target="../media/image387.png"/><Relationship Id="rId66" Type="http://schemas.openxmlformats.org/officeDocument/2006/relationships/image" Target="../media/image408.png"/><Relationship Id="rId131" Type="http://schemas.openxmlformats.org/officeDocument/2006/relationships/customXml" Target="../ink/ink443.xml"/><Relationship Id="rId327" Type="http://schemas.openxmlformats.org/officeDocument/2006/relationships/customXml" Target="../ink/ink541.xml"/><Relationship Id="rId369" Type="http://schemas.openxmlformats.org/officeDocument/2006/relationships/customXml" Target="../ink/ink562.xml"/><Relationship Id="rId173" Type="http://schemas.openxmlformats.org/officeDocument/2006/relationships/customXml" Target="../ink/ink464.xml"/><Relationship Id="rId229" Type="http://schemas.openxmlformats.org/officeDocument/2006/relationships/customXml" Target="../ink/ink492.xml"/><Relationship Id="rId380" Type="http://schemas.openxmlformats.org/officeDocument/2006/relationships/image" Target="../media/image565.png"/><Relationship Id="rId436" Type="http://schemas.openxmlformats.org/officeDocument/2006/relationships/image" Target="../media/image593.png"/><Relationship Id="rId240" Type="http://schemas.openxmlformats.org/officeDocument/2006/relationships/image" Target="../media/image495.png"/><Relationship Id="rId478" Type="http://schemas.openxmlformats.org/officeDocument/2006/relationships/image" Target="../media/image614.png"/><Relationship Id="rId35" Type="http://schemas.openxmlformats.org/officeDocument/2006/relationships/customXml" Target="../ink/ink395.xml"/><Relationship Id="rId77" Type="http://schemas.openxmlformats.org/officeDocument/2006/relationships/customXml" Target="../ink/ink416.xml"/><Relationship Id="rId100" Type="http://schemas.openxmlformats.org/officeDocument/2006/relationships/image" Target="../media/image425.png"/><Relationship Id="rId282" Type="http://schemas.openxmlformats.org/officeDocument/2006/relationships/image" Target="../media/image516.png"/><Relationship Id="rId338" Type="http://schemas.openxmlformats.org/officeDocument/2006/relationships/image" Target="../media/image544.png"/><Relationship Id="rId8" Type="http://schemas.openxmlformats.org/officeDocument/2006/relationships/image" Target="../media/image379.png"/><Relationship Id="rId142" Type="http://schemas.openxmlformats.org/officeDocument/2006/relationships/image" Target="../media/image446.png"/><Relationship Id="rId184" Type="http://schemas.openxmlformats.org/officeDocument/2006/relationships/image" Target="../media/image467.png"/><Relationship Id="rId391" Type="http://schemas.openxmlformats.org/officeDocument/2006/relationships/customXml" Target="../ink/ink573.xml"/><Relationship Id="rId405" Type="http://schemas.openxmlformats.org/officeDocument/2006/relationships/customXml" Target="../ink/ink580.xml"/><Relationship Id="rId447" Type="http://schemas.openxmlformats.org/officeDocument/2006/relationships/customXml" Target="../ink/ink601.xml"/><Relationship Id="rId251" Type="http://schemas.openxmlformats.org/officeDocument/2006/relationships/customXml" Target="../ink/ink503.xml"/><Relationship Id="rId489" Type="http://schemas.openxmlformats.org/officeDocument/2006/relationships/customXml" Target="../ink/ink622.xml"/><Relationship Id="rId46" Type="http://schemas.openxmlformats.org/officeDocument/2006/relationships/image" Target="../media/image398.png"/><Relationship Id="rId293" Type="http://schemas.openxmlformats.org/officeDocument/2006/relationships/customXml" Target="../ink/ink524.xml"/><Relationship Id="rId307" Type="http://schemas.openxmlformats.org/officeDocument/2006/relationships/customXml" Target="../ink/ink531.xml"/><Relationship Id="rId349" Type="http://schemas.openxmlformats.org/officeDocument/2006/relationships/customXml" Target="../ink/ink552.xml"/><Relationship Id="rId88" Type="http://schemas.openxmlformats.org/officeDocument/2006/relationships/image" Target="../media/image419.png"/><Relationship Id="rId111" Type="http://schemas.openxmlformats.org/officeDocument/2006/relationships/customXml" Target="../ink/ink433.xml"/><Relationship Id="rId153" Type="http://schemas.openxmlformats.org/officeDocument/2006/relationships/customXml" Target="../ink/ink454.xml"/><Relationship Id="rId195" Type="http://schemas.openxmlformats.org/officeDocument/2006/relationships/customXml" Target="../ink/ink475.xml"/><Relationship Id="rId209" Type="http://schemas.openxmlformats.org/officeDocument/2006/relationships/customXml" Target="../ink/ink482.xml"/><Relationship Id="rId360" Type="http://schemas.openxmlformats.org/officeDocument/2006/relationships/image" Target="../media/image555.png"/><Relationship Id="rId416" Type="http://schemas.openxmlformats.org/officeDocument/2006/relationships/image" Target="../media/image583.png"/><Relationship Id="rId220" Type="http://schemas.openxmlformats.org/officeDocument/2006/relationships/image" Target="../media/image485.png"/><Relationship Id="rId458" Type="http://schemas.openxmlformats.org/officeDocument/2006/relationships/image" Target="../media/image604.png"/><Relationship Id="rId15" Type="http://schemas.openxmlformats.org/officeDocument/2006/relationships/customXml" Target="../ink/ink385.xml"/><Relationship Id="rId57" Type="http://schemas.openxmlformats.org/officeDocument/2006/relationships/customXml" Target="../ink/ink406.xml"/><Relationship Id="rId262" Type="http://schemas.openxmlformats.org/officeDocument/2006/relationships/image" Target="../media/image506.png"/><Relationship Id="rId318" Type="http://schemas.openxmlformats.org/officeDocument/2006/relationships/image" Target="../media/image534.png"/><Relationship Id="rId99" Type="http://schemas.openxmlformats.org/officeDocument/2006/relationships/customXml" Target="../ink/ink427.xml"/><Relationship Id="rId122" Type="http://schemas.openxmlformats.org/officeDocument/2006/relationships/image" Target="../media/image436.png"/><Relationship Id="rId164" Type="http://schemas.openxmlformats.org/officeDocument/2006/relationships/image" Target="../media/image457.png"/><Relationship Id="rId371" Type="http://schemas.openxmlformats.org/officeDocument/2006/relationships/customXml" Target="../ink/ink563.xml"/><Relationship Id="rId427" Type="http://schemas.openxmlformats.org/officeDocument/2006/relationships/customXml" Target="../ink/ink591.xml"/><Relationship Id="rId469" Type="http://schemas.openxmlformats.org/officeDocument/2006/relationships/customXml" Target="../ink/ink612.xml"/><Relationship Id="rId26" Type="http://schemas.openxmlformats.org/officeDocument/2006/relationships/image" Target="../media/image388.png"/><Relationship Id="rId231" Type="http://schemas.openxmlformats.org/officeDocument/2006/relationships/customXml" Target="../ink/ink493.xml"/><Relationship Id="rId273" Type="http://schemas.openxmlformats.org/officeDocument/2006/relationships/customXml" Target="../ink/ink514.xml"/><Relationship Id="rId329" Type="http://schemas.openxmlformats.org/officeDocument/2006/relationships/customXml" Target="../ink/ink542.xml"/><Relationship Id="rId480" Type="http://schemas.openxmlformats.org/officeDocument/2006/relationships/image" Target="../media/image615.png"/><Relationship Id="rId68" Type="http://schemas.openxmlformats.org/officeDocument/2006/relationships/image" Target="../media/image409.png"/><Relationship Id="rId133" Type="http://schemas.openxmlformats.org/officeDocument/2006/relationships/customXml" Target="../ink/ink444.xml"/><Relationship Id="rId175" Type="http://schemas.openxmlformats.org/officeDocument/2006/relationships/customXml" Target="../ink/ink465.xml"/><Relationship Id="rId340" Type="http://schemas.openxmlformats.org/officeDocument/2006/relationships/image" Target="../media/image545.png"/><Relationship Id="rId200" Type="http://schemas.openxmlformats.org/officeDocument/2006/relationships/image" Target="../media/image475.png"/><Relationship Id="rId382" Type="http://schemas.openxmlformats.org/officeDocument/2006/relationships/image" Target="../media/image566.png"/><Relationship Id="rId438" Type="http://schemas.openxmlformats.org/officeDocument/2006/relationships/image" Target="../media/image594.png"/><Relationship Id="rId242" Type="http://schemas.openxmlformats.org/officeDocument/2006/relationships/image" Target="../media/image496.png"/><Relationship Id="rId284" Type="http://schemas.openxmlformats.org/officeDocument/2006/relationships/image" Target="../media/image517.png"/><Relationship Id="rId491" Type="http://schemas.openxmlformats.org/officeDocument/2006/relationships/customXml" Target="../ink/ink623.xml"/><Relationship Id="rId37" Type="http://schemas.openxmlformats.org/officeDocument/2006/relationships/customXml" Target="../ink/ink396.xml"/><Relationship Id="rId79" Type="http://schemas.openxmlformats.org/officeDocument/2006/relationships/customXml" Target="../ink/ink417.xml"/><Relationship Id="rId102" Type="http://schemas.openxmlformats.org/officeDocument/2006/relationships/image" Target="../media/image426.png"/><Relationship Id="rId144" Type="http://schemas.openxmlformats.org/officeDocument/2006/relationships/image" Target="../media/image447.png"/><Relationship Id="rId90" Type="http://schemas.openxmlformats.org/officeDocument/2006/relationships/image" Target="../media/image420.png"/><Relationship Id="rId186" Type="http://schemas.openxmlformats.org/officeDocument/2006/relationships/image" Target="../media/image468.png"/><Relationship Id="rId351" Type="http://schemas.openxmlformats.org/officeDocument/2006/relationships/customXml" Target="../ink/ink553.xml"/><Relationship Id="rId393" Type="http://schemas.openxmlformats.org/officeDocument/2006/relationships/customXml" Target="../ink/ink574.xml"/><Relationship Id="rId407" Type="http://schemas.openxmlformats.org/officeDocument/2006/relationships/customXml" Target="../ink/ink581.xml"/><Relationship Id="rId449" Type="http://schemas.openxmlformats.org/officeDocument/2006/relationships/customXml" Target="../ink/ink602.xml"/><Relationship Id="rId211" Type="http://schemas.openxmlformats.org/officeDocument/2006/relationships/customXml" Target="../ink/ink483.xml"/><Relationship Id="rId253" Type="http://schemas.openxmlformats.org/officeDocument/2006/relationships/customXml" Target="../ink/ink504.xml"/><Relationship Id="rId295" Type="http://schemas.openxmlformats.org/officeDocument/2006/relationships/customXml" Target="../ink/ink525.xml"/><Relationship Id="rId309" Type="http://schemas.openxmlformats.org/officeDocument/2006/relationships/customXml" Target="../ink/ink532.xml"/><Relationship Id="rId460" Type="http://schemas.openxmlformats.org/officeDocument/2006/relationships/image" Target="../media/image605.png"/><Relationship Id="rId48" Type="http://schemas.openxmlformats.org/officeDocument/2006/relationships/image" Target="../media/image399.png"/><Relationship Id="rId113" Type="http://schemas.openxmlformats.org/officeDocument/2006/relationships/customXml" Target="../ink/ink434.xml"/><Relationship Id="rId320" Type="http://schemas.openxmlformats.org/officeDocument/2006/relationships/image" Target="../media/image535.png"/><Relationship Id="rId155" Type="http://schemas.openxmlformats.org/officeDocument/2006/relationships/customXml" Target="../ink/ink455.xml"/><Relationship Id="rId197" Type="http://schemas.openxmlformats.org/officeDocument/2006/relationships/customXml" Target="../ink/ink476.xml"/><Relationship Id="rId362" Type="http://schemas.openxmlformats.org/officeDocument/2006/relationships/image" Target="../media/image556.png"/><Relationship Id="rId418" Type="http://schemas.openxmlformats.org/officeDocument/2006/relationships/image" Target="../media/image584.png"/><Relationship Id="rId222" Type="http://schemas.openxmlformats.org/officeDocument/2006/relationships/image" Target="../media/image486.png"/><Relationship Id="rId264" Type="http://schemas.openxmlformats.org/officeDocument/2006/relationships/image" Target="../media/image507.png"/><Relationship Id="rId471" Type="http://schemas.openxmlformats.org/officeDocument/2006/relationships/customXml" Target="../ink/ink613.xml"/><Relationship Id="rId17" Type="http://schemas.openxmlformats.org/officeDocument/2006/relationships/customXml" Target="../ink/ink386.xml"/><Relationship Id="rId59" Type="http://schemas.openxmlformats.org/officeDocument/2006/relationships/customXml" Target="../ink/ink407.xml"/><Relationship Id="rId124" Type="http://schemas.openxmlformats.org/officeDocument/2006/relationships/image" Target="../media/image437.png"/><Relationship Id="rId70" Type="http://schemas.openxmlformats.org/officeDocument/2006/relationships/image" Target="../media/image410.png"/><Relationship Id="rId166" Type="http://schemas.openxmlformats.org/officeDocument/2006/relationships/image" Target="../media/image458.png"/><Relationship Id="rId331" Type="http://schemas.openxmlformats.org/officeDocument/2006/relationships/customXml" Target="../ink/ink543.xml"/><Relationship Id="rId373" Type="http://schemas.openxmlformats.org/officeDocument/2006/relationships/customXml" Target="../ink/ink564.xml"/><Relationship Id="rId429" Type="http://schemas.openxmlformats.org/officeDocument/2006/relationships/customXml" Target="../ink/ink59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94.xml"/><Relationship Id="rId440" Type="http://schemas.openxmlformats.org/officeDocument/2006/relationships/image" Target="../media/image595.png"/><Relationship Id="rId28" Type="http://schemas.openxmlformats.org/officeDocument/2006/relationships/image" Target="../media/image389.png"/><Relationship Id="rId275" Type="http://schemas.openxmlformats.org/officeDocument/2006/relationships/customXml" Target="../ink/ink515.xml"/><Relationship Id="rId300" Type="http://schemas.openxmlformats.org/officeDocument/2006/relationships/image" Target="../media/image525.png"/><Relationship Id="rId482" Type="http://schemas.openxmlformats.org/officeDocument/2006/relationships/image" Target="../media/image616.png"/><Relationship Id="rId81" Type="http://schemas.openxmlformats.org/officeDocument/2006/relationships/customXml" Target="../ink/ink418.xml"/><Relationship Id="rId135" Type="http://schemas.openxmlformats.org/officeDocument/2006/relationships/customXml" Target="../ink/ink445.xml"/><Relationship Id="rId177" Type="http://schemas.openxmlformats.org/officeDocument/2006/relationships/customXml" Target="../ink/ink466.xml"/><Relationship Id="rId342" Type="http://schemas.openxmlformats.org/officeDocument/2006/relationships/image" Target="../media/image546.png"/><Relationship Id="rId384" Type="http://schemas.openxmlformats.org/officeDocument/2006/relationships/image" Target="../media/image567.png"/><Relationship Id="rId202" Type="http://schemas.openxmlformats.org/officeDocument/2006/relationships/image" Target="../media/image476.png"/><Relationship Id="rId244" Type="http://schemas.openxmlformats.org/officeDocument/2006/relationships/image" Target="../media/image497.png"/><Relationship Id="rId39" Type="http://schemas.openxmlformats.org/officeDocument/2006/relationships/customXml" Target="../ink/ink397.xml"/><Relationship Id="rId286" Type="http://schemas.openxmlformats.org/officeDocument/2006/relationships/image" Target="../media/image518.png"/><Relationship Id="rId451" Type="http://schemas.openxmlformats.org/officeDocument/2006/relationships/customXml" Target="../ink/ink603.xml"/><Relationship Id="rId50" Type="http://schemas.openxmlformats.org/officeDocument/2006/relationships/image" Target="../media/image400.png"/><Relationship Id="rId104" Type="http://schemas.openxmlformats.org/officeDocument/2006/relationships/image" Target="../media/image427.png"/><Relationship Id="rId146" Type="http://schemas.openxmlformats.org/officeDocument/2006/relationships/image" Target="../media/image448.png"/><Relationship Id="rId188" Type="http://schemas.openxmlformats.org/officeDocument/2006/relationships/image" Target="../media/image469.png"/><Relationship Id="rId311" Type="http://schemas.openxmlformats.org/officeDocument/2006/relationships/customXml" Target="../ink/ink533.xml"/><Relationship Id="rId353" Type="http://schemas.openxmlformats.org/officeDocument/2006/relationships/customXml" Target="../ink/ink554.xml"/><Relationship Id="rId395" Type="http://schemas.openxmlformats.org/officeDocument/2006/relationships/customXml" Target="../ink/ink575.xml"/><Relationship Id="rId409" Type="http://schemas.openxmlformats.org/officeDocument/2006/relationships/customXml" Target="../ink/ink582.xml"/><Relationship Id="rId92" Type="http://schemas.openxmlformats.org/officeDocument/2006/relationships/image" Target="../media/image421.png"/><Relationship Id="rId213" Type="http://schemas.openxmlformats.org/officeDocument/2006/relationships/customXml" Target="../ink/ink484.xml"/><Relationship Id="rId420" Type="http://schemas.openxmlformats.org/officeDocument/2006/relationships/image" Target="../media/image585.png"/><Relationship Id="rId255" Type="http://schemas.openxmlformats.org/officeDocument/2006/relationships/customXml" Target="../ink/ink505.xml"/><Relationship Id="rId297" Type="http://schemas.openxmlformats.org/officeDocument/2006/relationships/customXml" Target="../ink/ink526.xml"/><Relationship Id="rId462" Type="http://schemas.openxmlformats.org/officeDocument/2006/relationships/image" Target="../media/image606.png"/><Relationship Id="rId115" Type="http://schemas.openxmlformats.org/officeDocument/2006/relationships/customXml" Target="../ink/ink435.xml"/><Relationship Id="rId157" Type="http://schemas.openxmlformats.org/officeDocument/2006/relationships/customXml" Target="../ink/ink456.xml"/><Relationship Id="rId322" Type="http://schemas.openxmlformats.org/officeDocument/2006/relationships/image" Target="../media/image536.png"/><Relationship Id="rId364" Type="http://schemas.openxmlformats.org/officeDocument/2006/relationships/image" Target="../media/image557.png"/><Relationship Id="rId61" Type="http://schemas.openxmlformats.org/officeDocument/2006/relationships/customXml" Target="../ink/ink408.xml"/><Relationship Id="rId199" Type="http://schemas.openxmlformats.org/officeDocument/2006/relationships/customXml" Target="../ink/ink477.xml"/><Relationship Id="rId19" Type="http://schemas.openxmlformats.org/officeDocument/2006/relationships/customXml" Target="../ink/ink387.xml"/><Relationship Id="rId224" Type="http://schemas.openxmlformats.org/officeDocument/2006/relationships/image" Target="../media/image487.png"/><Relationship Id="rId266" Type="http://schemas.openxmlformats.org/officeDocument/2006/relationships/image" Target="../media/image508.png"/><Relationship Id="rId431" Type="http://schemas.openxmlformats.org/officeDocument/2006/relationships/customXml" Target="../ink/ink593.xml"/><Relationship Id="rId473" Type="http://schemas.openxmlformats.org/officeDocument/2006/relationships/customXml" Target="../ink/ink614.xml"/><Relationship Id="rId30" Type="http://schemas.openxmlformats.org/officeDocument/2006/relationships/image" Target="../media/image390.png"/><Relationship Id="rId126" Type="http://schemas.openxmlformats.org/officeDocument/2006/relationships/image" Target="../media/image438.png"/><Relationship Id="rId168" Type="http://schemas.openxmlformats.org/officeDocument/2006/relationships/image" Target="../media/image459.png"/><Relationship Id="rId333" Type="http://schemas.openxmlformats.org/officeDocument/2006/relationships/customXml" Target="../ink/ink544.xml"/><Relationship Id="rId72" Type="http://schemas.openxmlformats.org/officeDocument/2006/relationships/image" Target="../media/image411.png"/><Relationship Id="rId375" Type="http://schemas.openxmlformats.org/officeDocument/2006/relationships/customXml" Target="../ink/ink565.xml"/><Relationship Id="rId3" Type="http://schemas.openxmlformats.org/officeDocument/2006/relationships/customXml" Target="../ink/ink379.xml"/><Relationship Id="rId235" Type="http://schemas.openxmlformats.org/officeDocument/2006/relationships/customXml" Target="../ink/ink495.xml"/><Relationship Id="rId277" Type="http://schemas.openxmlformats.org/officeDocument/2006/relationships/customXml" Target="../ink/ink516.xml"/><Relationship Id="rId400" Type="http://schemas.openxmlformats.org/officeDocument/2006/relationships/image" Target="../media/image575.png"/><Relationship Id="rId442" Type="http://schemas.openxmlformats.org/officeDocument/2006/relationships/image" Target="../media/image596.png"/><Relationship Id="rId484" Type="http://schemas.openxmlformats.org/officeDocument/2006/relationships/image" Target="../media/image617.png"/><Relationship Id="rId137" Type="http://schemas.openxmlformats.org/officeDocument/2006/relationships/customXml" Target="../ink/ink446.xml"/><Relationship Id="rId302" Type="http://schemas.openxmlformats.org/officeDocument/2006/relationships/image" Target="../media/image526.png"/><Relationship Id="rId344" Type="http://schemas.openxmlformats.org/officeDocument/2006/relationships/image" Target="../media/image5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14:cNvPr>
              <p14:cNvContentPartPr/>
              <p14:nvPr/>
            </p14:nvContentPartPr>
            <p14:xfrm>
              <a:off x="327338" y="2577862"/>
              <a:ext cx="14400" cy="1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48707E7-E388-1346-3F2B-A340CD9D25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698" y="2568862"/>
                <a:ext cx="320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0522EC4-31F8-BF77-B6AF-D6E5A5DA31BC}"/>
              </a:ext>
            </a:extLst>
          </p:cNvPr>
          <p:cNvGrpSpPr/>
          <p:nvPr/>
        </p:nvGrpSpPr>
        <p:grpSpPr>
          <a:xfrm>
            <a:off x="223789" y="2402542"/>
            <a:ext cx="159840" cy="162000"/>
            <a:chOff x="223789" y="2402542"/>
            <a:chExt cx="15984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14:cNvPr>
                <p14:cNvContentPartPr/>
                <p14:nvPr/>
              </p14:nvContentPartPr>
              <p14:xfrm>
                <a:off x="253309" y="2402542"/>
                <a:ext cx="100440" cy="162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5B507D-23C0-A36F-730A-9597B2C684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669" y="2393542"/>
                  <a:ext cx="118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14:cNvPr>
                <p14:cNvContentPartPr/>
                <p14:nvPr/>
              </p14:nvContentPartPr>
              <p14:xfrm>
                <a:off x="223789" y="2404342"/>
                <a:ext cx="15984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223677A-2E0F-C652-7DBB-8EC41D0425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5149" y="2395702"/>
                  <a:ext cx="17748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-31407" y="1136119"/>
            <a:ext cx="169790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/>
          <p:nvPr/>
        </p:nvSpPr>
        <p:spPr>
          <a:xfrm>
            <a:off x="4020177" y="3174145"/>
            <a:ext cx="493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Etc.</a:t>
            </a:r>
          </a:p>
        </p:txBody>
      </p: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6B1844-03FE-015B-A832-C0944701CA28}"/>
                  </a:ext>
                </a:extLst>
              </p14:cNvPr>
              <p14:cNvContentPartPr/>
              <p14:nvPr/>
            </p14:nvContentPartPr>
            <p14:xfrm>
              <a:off x="4213309" y="2413702"/>
              <a:ext cx="456480" cy="623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6B1844-03FE-015B-A832-C0944701CA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4669" y="2405062"/>
                <a:ext cx="4741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D1EF760-B829-DAE3-255A-BDDE04DFAE2F}"/>
                  </a:ext>
                </a:extLst>
              </p14:cNvPr>
              <p14:cNvContentPartPr/>
              <p14:nvPr/>
            </p14:nvContentPartPr>
            <p14:xfrm>
              <a:off x="5762389" y="3908062"/>
              <a:ext cx="5400" cy="46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D1EF760-B829-DAE3-255A-BDDE04DFAE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53749" y="3899062"/>
                <a:ext cx="230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7AE5D8E-B947-8AC6-8302-FA97BEE1D5DF}"/>
                  </a:ext>
                </a:extLst>
              </p14:cNvPr>
              <p14:cNvContentPartPr/>
              <p14:nvPr/>
            </p14:nvContentPartPr>
            <p14:xfrm>
              <a:off x="1415389" y="2318302"/>
              <a:ext cx="576720" cy="370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7AE5D8E-B947-8AC6-8302-FA97BEE1D5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6389" y="2309302"/>
                <a:ext cx="594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47FE2F9-7414-BF4D-F8EA-311DC248E744}"/>
                  </a:ext>
                </a:extLst>
              </p14:cNvPr>
              <p14:cNvContentPartPr/>
              <p14:nvPr/>
            </p14:nvContentPartPr>
            <p14:xfrm>
              <a:off x="5674549" y="1459702"/>
              <a:ext cx="74880" cy="1036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47FE2F9-7414-BF4D-F8EA-311DC248E7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65549" y="1450702"/>
                <a:ext cx="92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37A0178-252B-C65A-DE67-B8D9EBBEA9D7}"/>
                  </a:ext>
                </a:extLst>
              </p14:cNvPr>
              <p14:cNvContentPartPr/>
              <p14:nvPr/>
            </p14:nvContentPartPr>
            <p14:xfrm>
              <a:off x="5996389" y="5592502"/>
              <a:ext cx="5400" cy="72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37A0178-252B-C65A-DE67-B8D9EBBEA9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87389" y="5583862"/>
                <a:ext cx="23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EBA665D-F201-E254-39E9-7F37CFC5EF9D}"/>
                  </a:ext>
                </a:extLst>
              </p14:cNvPr>
              <p14:cNvContentPartPr/>
              <p14:nvPr/>
            </p14:nvContentPartPr>
            <p14:xfrm>
              <a:off x="5573749" y="2232982"/>
              <a:ext cx="276120" cy="518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EBA665D-F201-E254-39E9-7F37CFC5EF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64749" y="2223982"/>
                <a:ext cx="293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F3D5838-400F-8707-E899-F43221D8B9CC}"/>
                  </a:ext>
                </a:extLst>
              </p14:cNvPr>
              <p14:cNvContentPartPr/>
              <p14:nvPr/>
            </p14:nvContentPartPr>
            <p14:xfrm>
              <a:off x="5600749" y="1463302"/>
              <a:ext cx="197640" cy="1054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F3D5838-400F-8707-E899-F43221D8B9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91749" y="1454662"/>
                <a:ext cx="2152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0918125-D0E1-52C0-6C8C-CC7091976FF2}"/>
                  </a:ext>
                </a:extLst>
              </p14:cNvPr>
              <p14:cNvContentPartPr/>
              <p14:nvPr/>
            </p14:nvContentPartPr>
            <p14:xfrm>
              <a:off x="5715589" y="1518022"/>
              <a:ext cx="60840" cy="8179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0918125-D0E1-52C0-6C8C-CC7091976F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06949" y="1509022"/>
                <a:ext cx="7848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4E683DFF-39D7-6E54-5967-87DCA15F54AF}"/>
                  </a:ext>
                </a:extLst>
              </p14:cNvPr>
              <p14:cNvContentPartPr/>
              <p14:nvPr/>
            </p14:nvContentPartPr>
            <p14:xfrm>
              <a:off x="4611469" y="1493902"/>
              <a:ext cx="1127160" cy="11239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4E683DFF-39D7-6E54-5967-87DCA15F54A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02829" y="1484902"/>
                <a:ext cx="1144800" cy="11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05609041-E38B-A1F3-7D10-E735CEE0545C}"/>
              </a:ext>
            </a:extLst>
          </p:cNvPr>
          <p:cNvGrpSpPr/>
          <p:nvPr/>
        </p:nvGrpSpPr>
        <p:grpSpPr>
          <a:xfrm>
            <a:off x="2392069" y="1435582"/>
            <a:ext cx="3600000" cy="1688400"/>
            <a:chOff x="2392069" y="1435582"/>
            <a:chExt cx="3600000" cy="168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1F8792A-C799-F91B-E6C0-AF3ED9F91048}"/>
                    </a:ext>
                  </a:extLst>
                </p14:cNvPr>
                <p14:cNvContentPartPr/>
                <p14:nvPr/>
              </p14:nvContentPartPr>
              <p14:xfrm>
                <a:off x="2392069" y="2206702"/>
                <a:ext cx="1955880" cy="119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1F8792A-C799-F91B-E6C0-AF3ED9F910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83429" y="2198062"/>
                  <a:ext cx="197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E78745B-FF54-607D-340C-04DB0A204CB2}"/>
                    </a:ext>
                  </a:extLst>
                </p14:cNvPr>
                <p14:cNvContentPartPr/>
                <p14:nvPr/>
              </p14:nvContentPartPr>
              <p14:xfrm>
                <a:off x="5726389" y="2268262"/>
                <a:ext cx="23400" cy="213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E78745B-FF54-607D-340C-04DB0A204C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17749" y="2259262"/>
                  <a:ext cx="41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C592D79-E004-F7A7-F141-6A81CD2BCC74}"/>
                    </a:ext>
                  </a:extLst>
                </p14:cNvPr>
                <p14:cNvContentPartPr/>
                <p14:nvPr/>
              </p14:nvContentPartPr>
              <p14:xfrm>
                <a:off x="5747989" y="2615302"/>
                <a:ext cx="18360" cy="508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C592D79-E004-F7A7-F141-6A81CD2BCC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39349" y="2606662"/>
                  <a:ext cx="360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475A313-AFFC-6DFD-A1BD-742F91696CAE}"/>
                    </a:ext>
                  </a:extLst>
                </p14:cNvPr>
                <p14:cNvContentPartPr/>
                <p14:nvPr/>
              </p14:nvContentPartPr>
              <p14:xfrm>
                <a:off x="5523709" y="2202022"/>
                <a:ext cx="412560" cy="120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475A313-AFFC-6DFD-A1BD-742F91696C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15069" y="2193022"/>
                  <a:ext cx="430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3CD814-9346-09C3-132B-2AB232FAE523}"/>
                    </a:ext>
                  </a:extLst>
                </p14:cNvPr>
                <p14:cNvContentPartPr/>
                <p14:nvPr/>
              </p14:nvContentPartPr>
              <p14:xfrm>
                <a:off x="5809549" y="2225782"/>
                <a:ext cx="30960" cy="45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3CD814-9346-09C3-132B-2AB232FAE5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00549" y="2217142"/>
                  <a:ext cx="48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CBF894-E086-0445-311C-BA67F12E2887}"/>
                    </a:ext>
                  </a:extLst>
                </p14:cNvPr>
                <p14:cNvContentPartPr/>
                <p14:nvPr/>
              </p14:nvContentPartPr>
              <p14:xfrm>
                <a:off x="5587429" y="2105542"/>
                <a:ext cx="404640" cy="410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CBF894-E086-0445-311C-BA67F12E288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78429" y="2096902"/>
                  <a:ext cx="422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74360CB-2DFB-39F1-B604-D802DCB23552}"/>
                    </a:ext>
                  </a:extLst>
                </p14:cNvPr>
                <p14:cNvContentPartPr/>
                <p14:nvPr/>
              </p14:nvContentPartPr>
              <p14:xfrm>
                <a:off x="5617669" y="2235142"/>
                <a:ext cx="100440" cy="38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74360CB-2DFB-39F1-B604-D802DCB235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08669" y="2226502"/>
                  <a:ext cx="118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2300AA5-FB69-D534-16FC-C64A07426BC1}"/>
                    </a:ext>
                  </a:extLst>
                </p14:cNvPr>
                <p14:cNvContentPartPr/>
                <p14:nvPr/>
              </p14:nvContentPartPr>
              <p14:xfrm>
                <a:off x="4676269" y="2220382"/>
                <a:ext cx="854280" cy="35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2300AA5-FB69-D534-16FC-C64A07426B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67629" y="2211382"/>
                  <a:ext cx="871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C200D1A-F657-3A1A-D68C-E97BBD55252A}"/>
                    </a:ext>
                  </a:extLst>
                </p14:cNvPr>
                <p14:cNvContentPartPr/>
                <p14:nvPr/>
              </p14:nvContentPartPr>
              <p14:xfrm>
                <a:off x="5601829" y="2234782"/>
                <a:ext cx="225000" cy="93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C200D1A-F657-3A1A-D68C-E97BBD5525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93189" y="2226142"/>
                  <a:ext cx="24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EE1654C-6520-7A53-BBD2-D157BAB29D1E}"/>
                    </a:ext>
                  </a:extLst>
                </p14:cNvPr>
                <p14:cNvContentPartPr/>
                <p14:nvPr/>
              </p14:nvContentPartPr>
              <p14:xfrm>
                <a:off x="5708389" y="2281222"/>
                <a:ext cx="30600" cy="39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EE1654C-6520-7A53-BBD2-D157BAB29D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99749" y="2272222"/>
                  <a:ext cx="48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44C6482-4DE1-737F-CF65-5DFB8418E330}"/>
                    </a:ext>
                  </a:extLst>
                </p14:cNvPr>
                <p14:cNvContentPartPr/>
                <p14:nvPr/>
              </p14:nvContentPartPr>
              <p14:xfrm>
                <a:off x="5701909" y="1463662"/>
                <a:ext cx="74160" cy="852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44C6482-4DE1-737F-CF65-5DFB8418E33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92909" y="1454662"/>
                  <a:ext cx="9180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29EEF50-4D69-EFE8-EEBF-1732FA745728}"/>
                    </a:ext>
                  </a:extLst>
                </p14:cNvPr>
                <p14:cNvContentPartPr/>
                <p14:nvPr/>
              </p14:nvContentPartPr>
              <p14:xfrm>
                <a:off x="5571949" y="1548262"/>
                <a:ext cx="37080" cy="22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29EEF50-4D69-EFE8-EEBF-1732FA7457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62949" y="1539262"/>
                  <a:ext cx="5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0DEA3CC-821B-4019-64DC-D60334769BE0}"/>
                    </a:ext>
                  </a:extLst>
                </p14:cNvPr>
                <p14:cNvContentPartPr/>
                <p14:nvPr/>
              </p14:nvContentPartPr>
              <p14:xfrm>
                <a:off x="5559349" y="1435582"/>
                <a:ext cx="331920" cy="98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0DEA3CC-821B-4019-64DC-D60334769B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50709" y="1426582"/>
                  <a:ext cx="349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504608A-147C-37BB-FD10-DE13F7FDF5CF}"/>
                    </a:ext>
                  </a:extLst>
                </p14:cNvPr>
                <p14:cNvContentPartPr/>
                <p14:nvPr/>
              </p14:nvContentPartPr>
              <p14:xfrm>
                <a:off x="4547389" y="2175742"/>
                <a:ext cx="580320" cy="483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504608A-147C-37BB-FD10-DE13F7FDF5C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38389" y="2167102"/>
                  <a:ext cx="597960" cy="50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BACFAD3-C2CB-2578-2E48-B2D7013E7E44}"/>
                  </a:ext>
                </a:extLst>
              </p14:cNvPr>
              <p14:cNvContentPartPr/>
              <p14:nvPr/>
            </p14:nvContentPartPr>
            <p14:xfrm>
              <a:off x="2219629" y="3622222"/>
              <a:ext cx="39240" cy="19828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BACFAD3-C2CB-2578-2E48-B2D7013E7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10989" y="3613222"/>
                <a:ext cx="56880" cy="20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6A64FAA-826B-6C97-EF0E-A93FE77980E9}"/>
                  </a:ext>
                </a:extLst>
              </p14:cNvPr>
              <p14:cNvContentPartPr/>
              <p14:nvPr/>
            </p14:nvContentPartPr>
            <p14:xfrm>
              <a:off x="2121349" y="4895182"/>
              <a:ext cx="255600" cy="356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6A64FAA-826B-6C97-EF0E-A93FE77980E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12709" y="4886182"/>
                <a:ext cx="2732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7B210AB4-B523-816C-F51A-F01BEDCE4EEA}"/>
              </a:ext>
            </a:extLst>
          </p:cNvPr>
          <p:cNvGrpSpPr/>
          <p:nvPr/>
        </p:nvGrpSpPr>
        <p:grpSpPr>
          <a:xfrm>
            <a:off x="2218189" y="3077542"/>
            <a:ext cx="1315440" cy="630360"/>
            <a:chOff x="2218189" y="3077542"/>
            <a:chExt cx="13154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843123A-0ED2-4A99-1E0B-E5A1424190DE}"/>
                    </a:ext>
                  </a:extLst>
                </p14:cNvPr>
                <p14:cNvContentPartPr/>
                <p14:nvPr/>
              </p14:nvContentPartPr>
              <p14:xfrm>
                <a:off x="2218189" y="3583702"/>
                <a:ext cx="1277640" cy="96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843123A-0ED2-4A99-1E0B-E5A1424190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09549" y="3574702"/>
                  <a:ext cx="1295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E83C51E-6692-C7C6-C5DB-D16179EE5C2D}"/>
                    </a:ext>
                  </a:extLst>
                </p14:cNvPr>
                <p14:cNvContentPartPr/>
                <p14:nvPr/>
              </p14:nvContentPartPr>
              <p14:xfrm>
                <a:off x="3464509" y="3077542"/>
                <a:ext cx="69120" cy="630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E83C51E-6692-C7C6-C5DB-D16179EE5C2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55869" y="3068902"/>
                  <a:ext cx="86760" cy="64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103CD1D-1E4F-D800-D7CA-545372FB483C}"/>
                  </a:ext>
                </a:extLst>
              </p14:cNvPr>
              <p14:cNvContentPartPr/>
              <p14:nvPr/>
            </p14:nvContentPartPr>
            <p14:xfrm>
              <a:off x="3565669" y="2835262"/>
              <a:ext cx="743760" cy="3722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103CD1D-1E4F-D800-D7CA-545372FB48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57029" y="2826262"/>
                <a:ext cx="76140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D95B65F2-10CB-674B-29CE-81277D02C1A3}"/>
              </a:ext>
            </a:extLst>
          </p:cNvPr>
          <p:cNvGrpSpPr/>
          <p:nvPr/>
        </p:nvGrpSpPr>
        <p:grpSpPr>
          <a:xfrm>
            <a:off x="2207389" y="4204702"/>
            <a:ext cx="4688280" cy="2089440"/>
            <a:chOff x="2207389" y="4204702"/>
            <a:chExt cx="4688280" cy="20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C4740D5-C5FC-E451-20CE-B9B96203D389}"/>
                    </a:ext>
                  </a:extLst>
                </p14:cNvPr>
                <p14:cNvContentPartPr/>
                <p14:nvPr/>
              </p14:nvContentPartPr>
              <p14:xfrm>
                <a:off x="5799109" y="4866742"/>
                <a:ext cx="12600" cy="197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C4740D5-C5FC-E451-20CE-B9B96203D3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90469" y="4857742"/>
                  <a:ext cx="30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2A478A3-E2B7-356C-00F1-F8CC3AD4AA16}"/>
                    </a:ext>
                  </a:extLst>
                </p14:cNvPr>
                <p14:cNvContentPartPr/>
                <p14:nvPr/>
              </p14:nvContentPartPr>
              <p14:xfrm>
                <a:off x="5819269" y="5188942"/>
                <a:ext cx="26640" cy="373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2A478A3-E2B7-356C-00F1-F8CC3AD4AA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10629" y="5180302"/>
                  <a:ext cx="44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AC27310-9DAD-C574-CB6B-1DFD60A37D1F}"/>
                    </a:ext>
                  </a:extLst>
                </p14:cNvPr>
                <p14:cNvContentPartPr/>
                <p14:nvPr/>
              </p14:nvContentPartPr>
              <p14:xfrm>
                <a:off x="6246589" y="5855302"/>
                <a:ext cx="169200" cy="147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AC27310-9DAD-C574-CB6B-1DFD60A37D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37589" y="5846302"/>
                  <a:ext cx="186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D091BB-D6AD-3ED2-BC42-53155B186AAC}"/>
                    </a:ext>
                  </a:extLst>
                </p14:cNvPr>
                <p14:cNvContentPartPr/>
                <p14:nvPr/>
              </p14:nvContentPartPr>
              <p14:xfrm>
                <a:off x="6495349" y="5791582"/>
                <a:ext cx="68760" cy="119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D091BB-D6AD-3ED2-BC42-53155B186A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86709" y="5782582"/>
                  <a:ext cx="86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7090B55-AF03-9168-E3D9-3BA9E7C9ACD2}"/>
                    </a:ext>
                  </a:extLst>
                </p14:cNvPr>
                <p14:cNvContentPartPr/>
                <p14:nvPr/>
              </p14:nvContentPartPr>
              <p14:xfrm>
                <a:off x="6539989" y="5800582"/>
                <a:ext cx="73800" cy="234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7090B55-AF03-9168-E3D9-3BA9E7C9AC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31349" y="5791582"/>
                  <a:ext cx="91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5E1B3E1-B64E-7A2E-C374-EE511BCAE49B}"/>
                    </a:ext>
                  </a:extLst>
                </p14:cNvPr>
                <p14:cNvContentPartPr/>
                <p14:nvPr/>
              </p14:nvContentPartPr>
              <p14:xfrm>
                <a:off x="6636829" y="5758822"/>
                <a:ext cx="146160" cy="108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5E1B3E1-B64E-7A2E-C374-EE511BCAE49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27829" y="5750182"/>
                  <a:ext cx="163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A5DDBF-B6EB-17BD-4CA1-522C3D8875E7}"/>
                    </a:ext>
                  </a:extLst>
                </p14:cNvPr>
                <p14:cNvContentPartPr/>
                <p14:nvPr/>
              </p14:nvContentPartPr>
              <p14:xfrm>
                <a:off x="5943469" y="5656582"/>
                <a:ext cx="9720" cy="36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A5DDBF-B6EB-17BD-4CA1-522C3D8875E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34829" y="5647582"/>
                  <a:ext cx="2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1DEF984-71F1-3EA2-6A30-8C999D4C32C1}"/>
                    </a:ext>
                  </a:extLst>
                </p14:cNvPr>
                <p14:cNvContentPartPr/>
                <p14:nvPr/>
              </p14:nvContentPartPr>
              <p14:xfrm>
                <a:off x="5850229" y="5335462"/>
                <a:ext cx="29880" cy="26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1DEF984-71F1-3EA2-6A30-8C999D4C32C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41589" y="5326822"/>
                  <a:ext cx="47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4E73B7D-45B3-DC34-7EC5-1B7F347809D5}"/>
                    </a:ext>
                  </a:extLst>
                </p14:cNvPr>
                <p14:cNvContentPartPr/>
                <p14:nvPr/>
              </p14:nvContentPartPr>
              <p14:xfrm>
                <a:off x="2343469" y="5771422"/>
                <a:ext cx="85680" cy="1317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4E73B7D-45B3-DC34-7EC5-1B7F347809D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34469" y="5762782"/>
                  <a:ext cx="103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C18A93E-6D6A-87BA-D1AD-072ECE7DBB9A}"/>
                    </a:ext>
                  </a:extLst>
                </p14:cNvPr>
                <p14:cNvContentPartPr/>
                <p14:nvPr/>
              </p14:nvContentPartPr>
              <p14:xfrm>
                <a:off x="2461909" y="5817142"/>
                <a:ext cx="75600" cy="8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C18A93E-6D6A-87BA-D1AD-072ECE7DBB9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52909" y="5808142"/>
                  <a:ext cx="9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53796FE-DF52-6910-923E-604296044243}"/>
                    </a:ext>
                  </a:extLst>
                </p14:cNvPr>
                <p14:cNvContentPartPr/>
                <p14:nvPr/>
              </p14:nvContentPartPr>
              <p14:xfrm>
                <a:off x="2531029" y="5811382"/>
                <a:ext cx="36360" cy="165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53796FE-DF52-6910-923E-6042960442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22029" y="5802382"/>
                  <a:ext cx="54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245DC07-65AC-8689-991C-500BC489B5A2}"/>
                    </a:ext>
                  </a:extLst>
                </p14:cNvPr>
                <p14:cNvContentPartPr/>
                <p14:nvPr/>
              </p14:nvContentPartPr>
              <p14:xfrm>
                <a:off x="2603029" y="5744422"/>
                <a:ext cx="52560" cy="96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245DC07-65AC-8689-991C-500BC489B5A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94389" y="5735422"/>
                  <a:ext cx="70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70827E5-45E3-8E23-007F-6A8675EAA031}"/>
                    </a:ext>
                  </a:extLst>
                </p14:cNvPr>
                <p14:cNvContentPartPr/>
                <p14:nvPr/>
              </p14:nvContentPartPr>
              <p14:xfrm>
                <a:off x="2207389" y="6173542"/>
                <a:ext cx="2110680" cy="66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70827E5-45E3-8E23-007F-6A8675EAA0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98749" y="6164902"/>
                  <a:ext cx="2128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1A22B0-CCCE-64BE-0E6E-5944242573A5}"/>
                    </a:ext>
                  </a:extLst>
                </p14:cNvPr>
                <p14:cNvContentPartPr/>
                <p14:nvPr/>
              </p14:nvContentPartPr>
              <p14:xfrm>
                <a:off x="4100989" y="6060862"/>
                <a:ext cx="219600" cy="233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1A22B0-CCCE-64BE-0E6E-5944242573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92349" y="6052222"/>
                  <a:ext cx="237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01CD10F-8A39-5D2A-5AB7-5B7A36B401B9}"/>
                    </a:ext>
                  </a:extLst>
                </p14:cNvPr>
                <p14:cNvContentPartPr/>
                <p14:nvPr/>
              </p14:nvContentPartPr>
              <p14:xfrm>
                <a:off x="4501309" y="6010102"/>
                <a:ext cx="1326960" cy="86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01CD10F-8A39-5D2A-5AB7-5B7A36B401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92309" y="6001102"/>
                  <a:ext cx="1344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ECF6DA1-A400-FB9F-250B-824939179C2A}"/>
                    </a:ext>
                  </a:extLst>
                </p14:cNvPr>
                <p14:cNvContentPartPr/>
                <p14:nvPr/>
              </p14:nvContentPartPr>
              <p14:xfrm>
                <a:off x="4533709" y="5924782"/>
                <a:ext cx="267480" cy="260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ECF6DA1-A400-FB9F-250B-824939179C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25069" y="5916142"/>
                  <a:ext cx="285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704B02-CD4C-FF51-9FFA-23950DC18D63}"/>
                    </a:ext>
                  </a:extLst>
                </p14:cNvPr>
                <p14:cNvContentPartPr/>
                <p14:nvPr/>
              </p14:nvContentPartPr>
              <p14:xfrm>
                <a:off x="4446229" y="4204702"/>
                <a:ext cx="2449440" cy="1675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704B02-CD4C-FF51-9FFA-23950DC18D6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37589" y="4195702"/>
                  <a:ext cx="2467080" cy="16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03B5B3B-2B2F-ADFF-C554-51178DB57005}"/>
                    </a:ext>
                  </a:extLst>
                </p14:cNvPr>
                <p14:cNvContentPartPr/>
                <p14:nvPr/>
              </p14:nvContentPartPr>
              <p14:xfrm>
                <a:off x="4229149" y="5653342"/>
                <a:ext cx="527040" cy="416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03B5B3B-2B2F-ADFF-C554-51178DB5700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20509" y="5644702"/>
                  <a:ext cx="544680" cy="43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3F98F24-71FC-4341-378B-A35F07C1F018}"/>
                  </a:ext>
                </a:extLst>
              </p14:cNvPr>
              <p14:cNvContentPartPr/>
              <p14:nvPr/>
            </p14:nvContentPartPr>
            <p14:xfrm>
              <a:off x="7075669" y="3852262"/>
              <a:ext cx="258480" cy="1468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3F98F24-71FC-4341-378B-A35F07C1F01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066669" y="3843262"/>
                <a:ext cx="2761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AC60A47F-7096-2649-40C7-A67AF79C7BF4}"/>
                  </a:ext>
                </a:extLst>
              </p14:cNvPr>
              <p14:cNvContentPartPr/>
              <p14:nvPr/>
            </p14:nvContentPartPr>
            <p14:xfrm>
              <a:off x="7250269" y="3671182"/>
              <a:ext cx="5040" cy="277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AC60A47F-7096-2649-40C7-A67AF79C7BF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41269" y="3662182"/>
                <a:ext cx="226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AD43951-153F-20F0-AAA7-3AC7CFBF65A0}"/>
                  </a:ext>
                </a:extLst>
              </p14:cNvPr>
              <p14:cNvContentPartPr/>
              <p14:nvPr/>
            </p14:nvContentPartPr>
            <p14:xfrm>
              <a:off x="7470949" y="3577942"/>
              <a:ext cx="267480" cy="1958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AD43951-153F-20F0-AAA7-3AC7CFBF65A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462309" y="3569302"/>
                <a:ext cx="28512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12287541-DDBC-5FE9-ADAC-EE84EC6678BC}"/>
              </a:ext>
            </a:extLst>
          </p:cNvPr>
          <p:cNvGrpSpPr/>
          <p:nvPr/>
        </p:nvGrpSpPr>
        <p:grpSpPr>
          <a:xfrm>
            <a:off x="8003749" y="2651302"/>
            <a:ext cx="3438000" cy="1423440"/>
            <a:chOff x="8003749" y="2651302"/>
            <a:chExt cx="3438000" cy="14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D4A2ED5-EDA2-EDB9-6A51-5D725DE6171E}"/>
                    </a:ext>
                  </a:extLst>
                </p14:cNvPr>
                <p14:cNvContentPartPr/>
                <p14:nvPr/>
              </p14:nvContentPartPr>
              <p14:xfrm>
                <a:off x="8003749" y="3363382"/>
                <a:ext cx="99000" cy="190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D4A2ED5-EDA2-EDB9-6A51-5D725DE6171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95109" y="3354742"/>
                  <a:ext cx="116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0544078-5027-9BCF-EC73-BC79D429D4C3}"/>
                    </a:ext>
                  </a:extLst>
                </p14:cNvPr>
                <p14:cNvContentPartPr/>
                <p14:nvPr/>
              </p14:nvContentPartPr>
              <p14:xfrm>
                <a:off x="8140549" y="3326302"/>
                <a:ext cx="157680" cy="141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0544078-5027-9BCF-EC73-BC79D429D4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31909" y="3317662"/>
                  <a:ext cx="175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BFD20D-4432-76BA-C535-C7720B900F6E}"/>
                    </a:ext>
                  </a:extLst>
                </p14:cNvPr>
                <p14:cNvContentPartPr/>
                <p14:nvPr/>
              </p14:nvContentPartPr>
              <p14:xfrm>
                <a:off x="8357989" y="3360142"/>
                <a:ext cx="186480" cy="788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BFD20D-4432-76BA-C535-C7720B900F6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49349" y="3351142"/>
                  <a:ext cx="204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AE8A68C-5E4B-F74B-90BC-3CC297EF937B}"/>
                    </a:ext>
                  </a:extLst>
                </p14:cNvPr>
                <p14:cNvContentPartPr/>
                <p14:nvPr/>
              </p14:nvContentPartPr>
              <p14:xfrm>
                <a:off x="8568589" y="3201382"/>
                <a:ext cx="489600" cy="182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AE8A68C-5E4B-F74B-90BC-3CC297EF937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59949" y="3192382"/>
                  <a:ext cx="507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F38DD3A-4A38-C6E8-ECF0-DF6067EED22A}"/>
                    </a:ext>
                  </a:extLst>
                </p14:cNvPr>
                <p14:cNvContentPartPr/>
                <p14:nvPr/>
              </p14:nvContentPartPr>
              <p14:xfrm>
                <a:off x="8981149" y="3049462"/>
                <a:ext cx="2880" cy="3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F38DD3A-4A38-C6E8-ECF0-DF6067EED22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72509" y="3040462"/>
                  <a:ext cx="20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6BBF242-C322-74DE-0EE0-6C13989DAB84}"/>
                    </a:ext>
                  </a:extLst>
                </p14:cNvPr>
                <p14:cNvContentPartPr/>
                <p14:nvPr/>
              </p14:nvContentPartPr>
              <p14:xfrm>
                <a:off x="9320269" y="2937502"/>
                <a:ext cx="170640" cy="253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6BBF242-C322-74DE-0EE0-6C13989DAB8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11269" y="2928502"/>
                  <a:ext cx="188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84AD545-D9FB-758E-7355-E4283A653C66}"/>
                    </a:ext>
                  </a:extLst>
                </p14:cNvPr>
                <p14:cNvContentPartPr/>
                <p14:nvPr/>
              </p14:nvContentPartPr>
              <p14:xfrm>
                <a:off x="9538429" y="2974582"/>
                <a:ext cx="310320" cy="1324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84AD545-D9FB-758E-7355-E4283A653C6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29429" y="2965582"/>
                  <a:ext cx="327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B936E7C-3933-3989-6B9B-3A8D5B1F3866}"/>
                    </a:ext>
                  </a:extLst>
                </p14:cNvPr>
                <p14:cNvContentPartPr/>
                <p14:nvPr/>
              </p14:nvContentPartPr>
              <p14:xfrm>
                <a:off x="9904909" y="2880622"/>
                <a:ext cx="165600" cy="144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B936E7C-3933-3989-6B9B-3A8D5B1F38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96269" y="2871982"/>
                  <a:ext cx="183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D80B4D0-E858-87B1-C756-F88BA2639C3C}"/>
                    </a:ext>
                  </a:extLst>
                </p14:cNvPr>
                <p14:cNvContentPartPr/>
                <p14:nvPr/>
              </p14:nvContentPartPr>
              <p14:xfrm>
                <a:off x="10115509" y="2651302"/>
                <a:ext cx="199080" cy="3225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D80B4D0-E858-87B1-C756-F88BA2639C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106509" y="2642662"/>
                  <a:ext cx="216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362BF07-6B7C-8621-8DDB-5B74D624F08E}"/>
                    </a:ext>
                  </a:extLst>
                </p14:cNvPr>
                <p14:cNvContentPartPr/>
                <p14:nvPr/>
              </p14:nvContentPartPr>
              <p14:xfrm>
                <a:off x="10389109" y="2785582"/>
                <a:ext cx="280800" cy="56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362BF07-6B7C-8621-8DDB-5B74D624F0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80469" y="2776582"/>
                  <a:ext cx="29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8134E87-684F-85B2-5049-FDEE98F9C609}"/>
                    </a:ext>
                  </a:extLst>
                </p14:cNvPr>
                <p14:cNvContentPartPr/>
                <p14:nvPr/>
              </p14:nvContentPartPr>
              <p14:xfrm>
                <a:off x="8320189" y="3612862"/>
                <a:ext cx="210960" cy="245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8134E87-684F-85B2-5049-FDEE98F9C60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11549" y="3603862"/>
                  <a:ext cx="228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007E4FF-DD9D-3B1D-BBF3-B4AEA09DE7CD}"/>
                    </a:ext>
                  </a:extLst>
                </p14:cNvPr>
                <p14:cNvContentPartPr/>
                <p14:nvPr/>
              </p14:nvContentPartPr>
              <p14:xfrm>
                <a:off x="8454829" y="3639502"/>
                <a:ext cx="230040" cy="145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007E4FF-DD9D-3B1D-BBF3-B4AEA09DE7C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46189" y="3630862"/>
                  <a:ext cx="24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F371C09-7E2E-5108-EC6E-0308A00F4F93}"/>
                    </a:ext>
                  </a:extLst>
                </p14:cNvPr>
                <p14:cNvContentPartPr/>
                <p14:nvPr/>
              </p14:nvContentPartPr>
              <p14:xfrm>
                <a:off x="8687389" y="3400462"/>
                <a:ext cx="485640" cy="330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F371C09-7E2E-5108-EC6E-0308A00F4F9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78389" y="3391462"/>
                  <a:ext cx="503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26B00F-F25E-B0AE-8156-9D2231AF252E}"/>
                    </a:ext>
                  </a:extLst>
                </p14:cNvPr>
                <p14:cNvContentPartPr/>
                <p14:nvPr/>
              </p14:nvContentPartPr>
              <p14:xfrm>
                <a:off x="8764069" y="3432142"/>
                <a:ext cx="33480" cy="11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26B00F-F25E-B0AE-8156-9D2231AF25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55069" y="3423502"/>
                  <a:ext cx="51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18987C-EB59-5A51-2294-84E8AF268F37}"/>
                    </a:ext>
                  </a:extLst>
                </p14:cNvPr>
                <p14:cNvContentPartPr/>
                <p14:nvPr/>
              </p14:nvContentPartPr>
              <p14:xfrm>
                <a:off x="9378949" y="3527542"/>
                <a:ext cx="38160" cy="147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18987C-EB59-5A51-2294-84E8AF268F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70309" y="3518902"/>
                  <a:ext cx="55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4556367-A742-5D69-61BE-B903370C0EE0}"/>
                    </a:ext>
                  </a:extLst>
                </p14:cNvPr>
                <p14:cNvContentPartPr/>
                <p14:nvPr/>
              </p14:nvContentPartPr>
              <p14:xfrm>
                <a:off x="9494149" y="3298942"/>
                <a:ext cx="339120" cy="175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4556367-A742-5D69-61BE-B903370C0EE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85509" y="3290302"/>
                  <a:ext cx="356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47B24C0-28C3-E4AE-7668-1E149269A331}"/>
                    </a:ext>
                  </a:extLst>
                </p14:cNvPr>
                <p14:cNvContentPartPr/>
                <p14:nvPr/>
              </p14:nvContentPartPr>
              <p14:xfrm>
                <a:off x="9806269" y="3201742"/>
                <a:ext cx="32760" cy="32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47B24C0-28C3-E4AE-7668-1E149269A3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97629" y="3192742"/>
                  <a:ext cx="5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80EA0C6-FB0E-9E61-7150-AF51A1600010}"/>
                    </a:ext>
                  </a:extLst>
                </p14:cNvPr>
                <p14:cNvContentPartPr/>
                <p14:nvPr/>
              </p14:nvContentPartPr>
              <p14:xfrm>
                <a:off x="10006789" y="3215422"/>
                <a:ext cx="361800" cy="86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80EA0C6-FB0E-9E61-7150-AF51A160001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97789" y="3206422"/>
                  <a:ext cx="37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CDBA5F1-FADD-6EBD-60EF-D363C7B0F6F5}"/>
                    </a:ext>
                  </a:extLst>
                </p14:cNvPr>
                <p14:cNvContentPartPr/>
                <p14:nvPr/>
              </p14:nvContentPartPr>
              <p14:xfrm>
                <a:off x="10427629" y="3141622"/>
                <a:ext cx="103680" cy="127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CDBA5F1-FADD-6EBD-60EF-D363C7B0F6F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18989" y="3132982"/>
                  <a:ext cx="121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13D746D-A8B6-8849-49A0-2658E570F048}"/>
                    </a:ext>
                  </a:extLst>
                </p14:cNvPr>
                <p14:cNvContentPartPr/>
                <p14:nvPr/>
              </p14:nvContentPartPr>
              <p14:xfrm>
                <a:off x="10621669" y="3040822"/>
                <a:ext cx="533520" cy="151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13D746D-A8B6-8849-49A0-2658E570F04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12669" y="3031822"/>
                  <a:ext cx="551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0585446-B35A-08C0-2A6B-9A8C717E6A54}"/>
                    </a:ext>
                  </a:extLst>
                </p14:cNvPr>
                <p14:cNvContentPartPr/>
                <p14:nvPr/>
              </p14:nvContentPartPr>
              <p14:xfrm>
                <a:off x="8827789" y="3815902"/>
                <a:ext cx="253440" cy="2588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0585446-B35A-08C0-2A6B-9A8C717E6A5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19149" y="3807262"/>
                  <a:ext cx="271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3505E62-45CE-750E-37B9-61D17BD9AF8D}"/>
                    </a:ext>
                  </a:extLst>
                </p14:cNvPr>
                <p14:cNvContentPartPr/>
                <p14:nvPr/>
              </p14:nvContentPartPr>
              <p14:xfrm>
                <a:off x="9158989" y="3723382"/>
                <a:ext cx="217080" cy="231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3505E62-45CE-750E-37B9-61D17BD9AF8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49989" y="3714382"/>
                  <a:ext cx="234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6D7E196-B40F-897C-B44F-E08E46C6B37D}"/>
                    </a:ext>
                  </a:extLst>
                </p14:cNvPr>
                <p14:cNvContentPartPr/>
                <p14:nvPr/>
              </p14:nvContentPartPr>
              <p14:xfrm>
                <a:off x="9586309" y="3688102"/>
                <a:ext cx="200880" cy="210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6D7E196-B40F-897C-B44F-E08E46C6B3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577669" y="3679102"/>
                  <a:ext cx="218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66A8DDE-C970-1786-69A4-B93CB8CAA223}"/>
                    </a:ext>
                  </a:extLst>
                </p14:cNvPr>
                <p14:cNvContentPartPr/>
                <p14:nvPr/>
              </p14:nvContentPartPr>
              <p14:xfrm>
                <a:off x="9906709" y="3481822"/>
                <a:ext cx="183600" cy="180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66A8DDE-C970-1786-69A4-B93CB8CAA22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97709" y="3472822"/>
                  <a:ext cx="201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809367B-0902-1187-B3D5-7FD707753274}"/>
                    </a:ext>
                  </a:extLst>
                </p14:cNvPr>
                <p14:cNvContentPartPr/>
                <p14:nvPr/>
              </p14:nvContentPartPr>
              <p14:xfrm>
                <a:off x="10231429" y="3486142"/>
                <a:ext cx="267480" cy="253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809367B-0902-1187-B3D5-7FD7077532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22789" y="3477142"/>
                  <a:ext cx="285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42E47D5-1069-236C-7D7B-55C380ABFDAD}"/>
                    </a:ext>
                  </a:extLst>
                </p14:cNvPr>
                <p14:cNvContentPartPr/>
                <p14:nvPr/>
              </p14:nvContentPartPr>
              <p14:xfrm>
                <a:off x="10433749" y="3424942"/>
                <a:ext cx="18000" cy="11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42E47D5-1069-236C-7D7B-55C380ABFD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24749" y="3416302"/>
                  <a:ext cx="35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A273354-5D2A-1C49-B04E-5C6E2E92A501}"/>
                    </a:ext>
                  </a:extLst>
                </p14:cNvPr>
                <p14:cNvContentPartPr/>
                <p14:nvPr/>
              </p14:nvContentPartPr>
              <p14:xfrm>
                <a:off x="10472269" y="3523942"/>
                <a:ext cx="117720" cy="158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A273354-5D2A-1C49-B04E-5C6E2E92A50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63269" y="3514942"/>
                  <a:ext cx="135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DA94BA0-5E06-BF62-DAA8-9964F133C211}"/>
                    </a:ext>
                  </a:extLst>
                </p14:cNvPr>
                <p14:cNvContentPartPr/>
                <p14:nvPr/>
              </p14:nvContentPartPr>
              <p14:xfrm>
                <a:off x="10677829" y="3331702"/>
                <a:ext cx="199800" cy="370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DA94BA0-5E06-BF62-DAA8-9964F133C21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69189" y="3322702"/>
                  <a:ext cx="217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E27CEF3-5C4E-E82A-2B41-F4A98743ED6F}"/>
                    </a:ext>
                  </a:extLst>
                </p14:cNvPr>
                <p14:cNvContentPartPr/>
                <p14:nvPr/>
              </p14:nvContentPartPr>
              <p14:xfrm>
                <a:off x="10926589" y="3265102"/>
                <a:ext cx="515160" cy="245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E27CEF3-5C4E-E82A-2B41-F4A98743ED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17949" y="3256102"/>
                  <a:ext cx="532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D258EFE-23E9-C7F5-4DBA-4F5F0FDB4797}"/>
                    </a:ext>
                  </a:extLst>
                </p14:cNvPr>
                <p14:cNvContentPartPr/>
                <p14:nvPr/>
              </p14:nvContentPartPr>
              <p14:xfrm>
                <a:off x="10787269" y="3353662"/>
                <a:ext cx="45720" cy="14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D258EFE-23E9-C7F5-4DBA-4F5F0FDB47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78269" y="3345022"/>
                  <a:ext cx="63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125DF0C-8D80-8F16-53E9-057890EA8C3D}"/>
                    </a:ext>
                  </a:extLst>
                </p14:cNvPr>
                <p14:cNvContentPartPr/>
                <p14:nvPr/>
              </p14:nvContentPartPr>
              <p14:xfrm>
                <a:off x="10850989" y="3369862"/>
                <a:ext cx="6120" cy="24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125DF0C-8D80-8F16-53E9-057890EA8C3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42349" y="3360862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ED271F0-2867-2160-C85D-E8EB025425FD}"/>
                  </a:ext>
                </a:extLst>
              </p14:cNvPr>
              <p14:cNvContentPartPr/>
              <p14:nvPr/>
            </p14:nvContentPartPr>
            <p14:xfrm>
              <a:off x="2038313" y="3168165"/>
              <a:ext cx="677160" cy="19159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ED271F0-2867-2160-C85D-E8EB025425F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29313" y="3159525"/>
                <a:ext cx="694800" cy="19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2D6ECE7-78DE-2C6C-D99B-D8EE37048B19}"/>
                  </a:ext>
                </a:extLst>
              </p14:cNvPr>
              <p14:cNvContentPartPr/>
              <p14:nvPr/>
            </p14:nvContentPartPr>
            <p14:xfrm>
              <a:off x="5271473" y="1035885"/>
              <a:ext cx="943920" cy="14148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2D6ECE7-78DE-2C6C-D99B-D8EE37048B1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262833" y="1027245"/>
                <a:ext cx="961560" cy="14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3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" name="Freihand 2047"/>
              <p14:cNvContentPartPr/>
              <p14:nvPr/>
            </p14:nvContentPartPr>
            <p14:xfrm>
              <a:off x="9295023" y="7538712"/>
              <a:ext cx="381240" cy="174960"/>
            </p14:xfrm>
          </p:contentPart>
        </mc:Choice>
        <mc:Fallback xmlns="">
          <p:pic>
            <p:nvPicPr>
              <p:cNvPr id="2048" name="Freihand 20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78103" y="7521792"/>
                <a:ext cx="4150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5" name="Freihand 2064"/>
              <p14:cNvContentPartPr/>
              <p14:nvPr/>
            </p14:nvContentPartPr>
            <p14:xfrm>
              <a:off x="2165583" y="728592"/>
              <a:ext cx="3165120" cy="1420920"/>
            </p14:xfrm>
          </p:contentPart>
        </mc:Choice>
        <mc:Fallback xmlns="">
          <p:pic>
            <p:nvPicPr>
              <p:cNvPr id="2065" name="Freihand 20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9383" y="713112"/>
                <a:ext cx="3197880" cy="144936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8AD5A0E-9A13-7B44-7CC5-EB73C3AAA743}"/>
                  </a:ext>
                </a:extLst>
              </p14:cNvPr>
              <p14:cNvContentPartPr/>
              <p14:nvPr/>
            </p14:nvContentPartPr>
            <p14:xfrm>
              <a:off x="2627149" y="3618065"/>
              <a:ext cx="808200" cy="14857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8AD5A0E-9A13-7B44-7CC5-EB73C3AAA7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18509" y="3609425"/>
                <a:ext cx="825840" cy="15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42FE929-F9A2-FF3F-F693-B592452F1674}"/>
                  </a:ext>
                </a:extLst>
              </p14:cNvPr>
              <p14:cNvContentPartPr/>
              <p14:nvPr/>
            </p14:nvContentPartPr>
            <p14:xfrm>
              <a:off x="3540829" y="2444825"/>
              <a:ext cx="1141560" cy="34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42FE929-F9A2-FF3F-F693-B592452F16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31829" y="2436185"/>
                <a:ext cx="11592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17C15EB-0564-C632-CA27-B5CE6F69412F}"/>
                  </a:ext>
                </a:extLst>
              </p14:cNvPr>
              <p14:cNvContentPartPr/>
              <p14:nvPr/>
            </p14:nvContentPartPr>
            <p14:xfrm>
              <a:off x="2612029" y="3673145"/>
              <a:ext cx="1278720" cy="14774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17C15EB-0564-C632-CA27-B5CE6F6941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03029" y="3664505"/>
                <a:ext cx="1296360" cy="14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1D41F49-F756-5C47-3EBE-2C1FF5B37C56}"/>
                  </a:ext>
                </a:extLst>
              </p14:cNvPr>
              <p14:cNvContentPartPr/>
              <p14:nvPr/>
            </p14:nvContentPartPr>
            <p14:xfrm>
              <a:off x="9488389" y="438545"/>
              <a:ext cx="1317240" cy="979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1D41F49-F756-5C47-3EBE-2C1FF5B37C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79749" y="429545"/>
                <a:ext cx="13348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DEE2BF6-FC5B-EA14-5085-068F040FA201}"/>
                  </a:ext>
                </a:extLst>
              </p14:cNvPr>
              <p14:cNvContentPartPr/>
              <p14:nvPr/>
            </p14:nvContentPartPr>
            <p14:xfrm>
              <a:off x="2807509" y="3766025"/>
              <a:ext cx="827640" cy="6764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DEE2BF6-FC5B-EA14-5085-068F040FA20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8509" y="3757385"/>
                <a:ext cx="84528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DA2466B-4678-4009-2397-ABB75E87591B}"/>
                  </a:ext>
                </a:extLst>
              </p14:cNvPr>
              <p14:cNvContentPartPr/>
              <p14:nvPr/>
            </p14:nvContentPartPr>
            <p14:xfrm>
              <a:off x="8176909" y="512345"/>
              <a:ext cx="2553120" cy="1105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DA2466B-4678-4009-2397-ABB75E8759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67909" y="503345"/>
                <a:ext cx="2570760" cy="1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688283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980063" y="4073341"/>
                <a:ext cx="1830833" cy="5949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nstieg</m:t>
                    </m:r>
                    <m: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der</m:t>
                    </m:r>
                    <m:r>
                      <a:rPr lang="de-DE" sz="1633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de-DE" sz="1633" dirty="0">
                  <a:latin typeface="Cambria Math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63" y="4073341"/>
                <a:ext cx="1830833" cy="594906"/>
              </a:xfrm>
              <a:prstGeom prst="rect">
                <a:avLst/>
              </a:prstGeom>
              <a:blipFill>
                <a:blip r:embed="rId4"/>
                <a:stretch>
                  <a:fillRect l="-2000" t="-3061" r="-667"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8"/>
              <p:cNvSpPr txBox="1"/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3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17" y="5649947"/>
                <a:ext cx="41703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38" name="Right Brace 29"/>
          <p:cNvSpPr/>
          <p:nvPr/>
        </p:nvSpPr>
        <p:spPr>
          <a:xfrm rot="10800000">
            <a:off x="2816107" y="4221241"/>
            <a:ext cx="261297" cy="653244"/>
          </a:xfrm>
          <a:prstGeom prst="rightBrace">
            <a:avLst>
              <a:gd name="adj1" fmla="val 8333"/>
              <a:gd name="adj2" fmla="val 5185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42" name="TextBox 35"/>
          <p:cNvSpPr txBox="1"/>
          <p:nvPr/>
        </p:nvSpPr>
        <p:spPr>
          <a:xfrm>
            <a:off x="8359768" y="4964124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8769A0-3E92-C350-A8EA-A04C2F58C38E}"/>
                  </a:ext>
                </a:extLst>
              </p14:cNvPr>
              <p14:cNvContentPartPr/>
              <p14:nvPr/>
            </p14:nvContentPartPr>
            <p14:xfrm>
              <a:off x="3952309" y="638182"/>
              <a:ext cx="7086600" cy="113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8769A0-3E92-C350-A8EA-A04C2F58C3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3309" y="629182"/>
                <a:ext cx="710424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CFACD27-4B1E-51D9-9BA4-007869B88D11}"/>
              </a:ext>
            </a:extLst>
          </p:cNvPr>
          <p:cNvGrpSpPr/>
          <p:nvPr/>
        </p:nvGrpSpPr>
        <p:grpSpPr>
          <a:xfrm>
            <a:off x="5566909" y="29062"/>
            <a:ext cx="1677600" cy="254520"/>
            <a:chOff x="5566909" y="29062"/>
            <a:chExt cx="167760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BE70853-86C6-D137-9928-39200E579657}"/>
                    </a:ext>
                  </a:extLst>
                </p14:cNvPr>
                <p14:cNvContentPartPr/>
                <p14:nvPr/>
              </p14:nvContentPartPr>
              <p14:xfrm>
                <a:off x="5566909" y="79462"/>
                <a:ext cx="137160" cy="176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BE70853-86C6-D137-9928-39200E5796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57909" y="70462"/>
                  <a:ext cx="154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D36CA56-76B5-0C18-C75C-BE6D5DC95BB2}"/>
                    </a:ext>
                  </a:extLst>
                </p14:cNvPr>
                <p14:cNvContentPartPr/>
                <p14:nvPr/>
              </p14:nvContentPartPr>
              <p14:xfrm>
                <a:off x="5687509" y="29062"/>
                <a:ext cx="55800" cy="207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D36CA56-76B5-0C18-C75C-BE6D5DC95B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78509" y="20062"/>
                  <a:ext cx="73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8525056-6D35-AD17-16D6-5FE0472B1C16}"/>
                    </a:ext>
                  </a:extLst>
                </p14:cNvPr>
                <p14:cNvContentPartPr/>
                <p14:nvPr/>
              </p14:nvContentPartPr>
              <p14:xfrm>
                <a:off x="5585629" y="180622"/>
                <a:ext cx="232920" cy="51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8525056-6D35-AD17-16D6-5FE0472B1C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76629" y="171982"/>
                  <a:ext cx="250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9BD7CEB-5846-D35C-1C87-9A7203CE7208}"/>
                    </a:ext>
                  </a:extLst>
                </p14:cNvPr>
                <p14:cNvContentPartPr/>
                <p14:nvPr/>
              </p14:nvContentPartPr>
              <p14:xfrm>
                <a:off x="5811709" y="72622"/>
                <a:ext cx="457200" cy="210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9BD7CEB-5846-D35C-1C87-9A7203CE72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03069" y="63622"/>
                  <a:ext cx="474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4057944-D834-1559-184C-AA299374076B}"/>
                    </a:ext>
                  </a:extLst>
                </p14:cNvPr>
                <p14:cNvContentPartPr/>
                <p14:nvPr/>
              </p14:nvContentPartPr>
              <p14:xfrm>
                <a:off x="6147589" y="227062"/>
                <a:ext cx="132480" cy="4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4057944-D834-1559-184C-AA29937407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38589" y="218422"/>
                  <a:ext cx="150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7F7D35B-0257-4F45-2C5D-5D0762748854}"/>
                    </a:ext>
                  </a:extLst>
                </p14:cNvPr>
                <p14:cNvContentPartPr/>
                <p14:nvPr/>
              </p14:nvContentPartPr>
              <p14:xfrm>
                <a:off x="6436309" y="105742"/>
                <a:ext cx="111960" cy="160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7F7D35B-0257-4F45-2C5D-5D07627488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27309" y="97102"/>
                  <a:ext cx="129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31BAF6E-494A-B359-3FF6-36C10BB74F99}"/>
                    </a:ext>
                  </a:extLst>
                </p14:cNvPr>
                <p14:cNvContentPartPr/>
                <p14:nvPr/>
              </p14:nvContentPartPr>
              <p14:xfrm>
                <a:off x="6482749" y="61822"/>
                <a:ext cx="158760" cy="18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31BAF6E-494A-B359-3FF6-36C10BB74F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74109" y="53182"/>
                  <a:ext cx="176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48641EF-02E5-8602-09D0-209EAFC09737}"/>
                    </a:ext>
                  </a:extLst>
                </p14:cNvPr>
                <p14:cNvContentPartPr/>
                <p14:nvPr/>
              </p14:nvContentPartPr>
              <p14:xfrm>
                <a:off x="6719989" y="63982"/>
                <a:ext cx="153000" cy="203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48641EF-02E5-8602-09D0-209EAFC097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10989" y="55342"/>
                  <a:ext cx="170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C432DA8-7E3C-F428-11D6-0290FF5B35FA}"/>
                    </a:ext>
                  </a:extLst>
                </p14:cNvPr>
                <p14:cNvContentPartPr/>
                <p14:nvPr/>
              </p14:nvContentPartPr>
              <p14:xfrm>
                <a:off x="6881269" y="141022"/>
                <a:ext cx="170640" cy="100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C432DA8-7E3C-F428-11D6-0290FF5B35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72269" y="132022"/>
                  <a:ext cx="188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9CA16BB-EF0B-F5F9-10CA-F2B30D977DDF}"/>
                    </a:ext>
                  </a:extLst>
                </p14:cNvPr>
                <p14:cNvContentPartPr/>
                <p14:nvPr/>
              </p14:nvContentPartPr>
              <p14:xfrm>
                <a:off x="7056229" y="70462"/>
                <a:ext cx="188280" cy="164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9CA16BB-EF0B-F5F9-10CA-F2B30D977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47589" y="61822"/>
                  <a:ext cx="2059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D40C1D3-40F0-2093-2590-00BAF4A527D2}"/>
              </a:ext>
            </a:extLst>
          </p:cNvPr>
          <p:cNvGrpSpPr/>
          <p:nvPr/>
        </p:nvGrpSpPr>
        <p:grpSpPr>
          <a:xfrm>
            <a:off x="1501069" y="4642462"/>
            <a:ext cx="832680" cy="236160"/>
            <a:chOff x="1501069" y="4642462"/>
            <a:chExt cx="8326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F84487D-163F-56B6-C294-3BD9A5D70CA3}"/>
                    </a:ext>
                  </a:extLst>
                </p14:cNvPr>
                <p14:cNvContentPartPr/>
                <p14:nvPr/>
              </p14:nvContentPartPr>
              <p14:xfrm>
                <a:off x="1501069" y="4771342"/>
                <a:ext cx="176040" cy="15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F84487D-163F-56B6-C294-3BD9A5D70C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92069" y="4762702"/>
                  <a:ext cx="193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562262C-E090-9F5A-3FEE-D30784DFAE3B}"/>
                    </a:ext>
                  </a:extLst>
                </p14:cNvPr>
                <p14:cNvContentPartPr/>
                <p14:nvPr/>
              </p14:nvContentPartPr>
              <p14:xfrm>
                <a:off x="1509709" y="4822102"/>
                <a:ext cx="177480" cy="14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562262C-E090-9F5A-3FEE-D30784DFAE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1069" y="4813462"/>
                  <a:ext cx="195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6125681-9214-96E6-D5CB-38D17B2A8657}"/>
                    </a:ext>
                  </a:extLst>
                </p14:cNvPr>
                <p14:cNvContentPartPr/>
                <p14:nvPr/>
              </p14:nvContentPartPr>
              <p14:xfrm>
                <a:off x="1790149" y="4662262"/>
                <a:ext cx="168480" cy="216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6125681-9214-96E6-D5CB-38D17B2A86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81149" y="4653622"/>
                  <a:ext cx="186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923E7D-9A13-B1B0-AE80-AFECD3D98702}"/>
                    </a:ext>
                  </a:extLst>
                </p14:cNvPr>
                <p14:cNvContentPartPr/>
                <p14:nvPr/>
              </p14:nvContentPartPr>
              <p14:xfrm>
                <a:off x="1998589" y="4642462"/>
                <a:ext cx="335160" cy="209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923E7D-9A13-B1B0-AE80-AFECD3D987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89589" y="4633462"/>
                  <a:ext cx="35280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899B4EB1-9823-A06F-7C84-A21BD1EAFD15}"/>
                  </a:ext>
                </a:extLst>
              </p14:cNvPr>
              <p14:cNvContentPartPr/>
              <p14:nvPr/>
            </p14:nvContentPartPr>
            <p14:xfrm>
              <a:off x="2886709" y="4986622"/>
              <a:ext cx="224280" cy="5295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899B4EB1-9823-A06F-7C84-A21BD1EAFD1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7709" y="4977622"/>
                <a:ext cx="24192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FA2BBB48-CA1E-370C-4DBB-12F4A7EBBB3A}"/>
              </a:ext>
            </a:extLst>
          </p:cNvPr>
          <p:cNvGrpSpPr/>
          <p:nvPr/>
        </p:nvGrpSpPr>
        <p:grpSpPr>
          <a:xfrm>
            <a:off x="1494589" y="5118022"/>
            <a:ext cx="1145160" cy="325800"/>
            <a:chOff x="1494589" y="5118022"/>
            <a:chExt cx="114516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B297C6B-90BC-8190-20F8-52D6FC128321}"/>
                    </a:ext>
                  </a:extLst>
                </p14:cNvPr>
                <p14:cNvContentPartPr/>
                <p14:nvPr/>
              </p14:nvContentPartPr>
              <p14:xfrm>
                <a:off x="1494589" y="5225662"/>
                <a:ext cx="134640" cy="183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B297C6B-90BC-8190-20F8-52D6FC1283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85949" y="5217022"/>
                  <a:ext cx="152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FCC2F70-D0B3-40E5-5E33-0325D55171E4}"/>
                    </a:ext>
                  </a:extLst>
                </p14:cNvPr>
                <p14:cNvContentPartPr/>
                <p14:nvPr/>
              </p14:nvContentPartPr>
              <p14:xfrm>
                <a:off x="1687909" y="5322862"/>
                <a:ext cx="64080" cy="120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FCC2F70-D0B3-40E5-5E33-0325D55171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9269" y="5313862"/>
                  <a:ext cx="81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24F300B-C107-1179-9AFB-B93806F3EE2E}"/>
                    </a:ext>
                  </a:extLst>
                </p14:cNvPr>
                <p14:cNvContentPartPr/>
                <p14:nvPr/>
              </p14:nvContentPartPr>
              <p14:xfrm>
                <a:off x="1815349" y="5224222"/>
                <a:ext cx="115920" cy="136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24F300B-C107-1179-9AFB-B93806F3EE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06349" y="5215222"/>
                  <a:ext cx="133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21AA275-A8A0-FA05-DE93-C3D272C1EE48}"/>
                    </a:ext>
                  </a:extLst>
                </p14:cNvPr>
                <p14:cNvContentPartPr/>
                <p14:nvPr/>
              </p14:nvContentPartPr>
              <p14:xfrm>
                <a:off x="2070229" y="5159782"/>
                <a:ext cx="48960" cy="239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21AA275-A8A0-FA05-DE93-C3D272C1EE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61229" y="5151142"/>
                  <a:ext cx="66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839F608-26C6-5F61-027D-6BF24F5DDC62}"/>
                    </a:ext>
                  </a:extLst>
                </p14:cNvPr>
                <p14:cNvContentPartPr/>
                <p14:nvPr/>
              </p14:nvContentPartPr>
              <p14:xfrm>
                <a:off x="2006509" y="5140702"/>
                <a:ext cx="187200" cy="232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839F608-26C6-5F61-027D-6BF24F5DDC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97869" y="5131702"/>
                  <a:ext cx="204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961F195-010C-28D3-4382-713E2EAB4E72}"/>
                    </a:ext>
                  </a:extLst>
                </p14:cNvPr>
                <p14:cNvContentPartPr/>
                <p14:nvPr/>
              </p14:nvContentPartPr>
              <p14:xfrm>
                <a:off x="2255989" y="5197942"/>
                <a:ext cx="148320" cy="142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961F195-010C-28D3-4382-713E2EAB4E7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46989" y="5188942"/>
                  <a:ext cx="165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9DA1DF-BD30-95A4-663D-430F1B14477F}"/>
                    </a:ext>
                  </a:extLst>
                </p14:cNvPr>
                <p14:cNvContentPartPr/>
                <p14:nvPr/>
              </p14:nvContentPartPr>
              <p14:xfrm>
                <a:off x="2480989" y="5118022"/>
                <a:ext cx="158760" cy="254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9DA1DF-BD30-95A4-663D-430F1B1447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71989" y="5109022"/>
                  <a:ext cx="17640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01B0E92-3804-3B82-1121-80CA7F04A8BD}"/>
                  </a:ext>
                </a:extLst>
              </p14:cNvPr>
              <p14:cNvContentPartPr/>
              <p14:nvPr/>
            </p14:nvContentPartPr>
            <p14:xfrm>
              <a:off x="2371189" y="4660102"/>
              <a:ext cx="153000" cy="1450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01B0E92-3804-3B82-1121-80CA7F04A8B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62189" y="4651462"/>
                <a:ext cx="1706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6A00A81-B06A-029E-D5B5-03941B71EBDA}"/>
                  </a:ext>
                </a:extLst>
              </p14:cNvPr>
              <p14:cNvContentPartPr/>
              <p14:nvPr/>
            </p14:nvContentPartPr>
            <p14:xfrm>
              <a:off x="718429" y="4238182"/>
              <a:ext cx="304200" cy="1317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6A00A81-B06A-029E-D5B5-03941B71E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9789" y="4229542"/>
                <a:ext cx="321840" cy="133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4DC3A80-DAD3-013C-E320-BA815A16A769}"/>
              </a:ext>
            </a:extLst>
          </p:cNvPr>
          <p:cNvGrpSpPr/>
          <p:nvPr/>
        </p:nvGrpSpPr>
        <p:grpSpPr>
          <a:xfrm>
            <a:off x="412429" y="3960622"/>
            <a:ext cx="202320" cy="536040"/>
            <a:chOff x="412429" y="3960622"/>
            <a:chExt cx="20232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C2618F-1EA3-8776-122E-4F402C828037}"/>
                    </a:ext>
                  </a:extLst>
                </p14:cNvPr>
                <p14:cNvContentPartPr/>
                <p14:nvPr/>
              </p14:nvContentPartPr>
              <p14:xfrm>
                <a:off x="412429" y="3960622"/>
                <a:ext cx="122760" cy="519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C2618F-1EA3-8776-122E-4F402C8280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789" y="3951982"/>
                  <a:ext cx="1404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1305595-6640-4EC1-8CB6-6E68B40A28B4}"/>
                    </a:ext>
                  </a:extLst>
                </p14:cNvPr>
                <p14:cNvContentPartPr/>
                <p14:nvPr/>
              </p14:nvContentPartPr>
              <p14:xfrm>
                <a:off x="436549" y="4398742"/>
                <a:ext cx="178200" cy="97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1305595-6640-4EC1-8CB6-6E68B40A28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7549" y="4389742"/>
                  <a:ext cx="1958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3E96342-07FD-C906-ED76-4DE473E0E7B9}"/>
              </a:ext>
            </a:extLst>
          </p:cNvPr>
          <p:cNvGrpSpPr/>
          <p:nvPr/>
        </p:nvGrpSpPr>
        <p:grpSpPr>
          <a:xfrm>
            <a:off x="173389" y="3166102"/>
            <a:ext cx="1523880" cy="615240"/>
            <a:chOff x="173389" y="3166102"/>
            <a:chExt cx="152388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2771027-C110-D110-1EF6-2CFA89D6162F}"/>
                    </a:ext>
                  </a:extLst>
                </p14:cNvPr>
                <p14:cNvContentPartPr/>
                <p14:nvPr/>
              </p14:nvContentPartPr>
              <p14:xfrm>
                <a:off x="173389" y="3511342"/>
                <a:ext cx="98280" cy="186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2771027-C110-D110-1EF6-2CFA89D616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4389" y="3502342"/>
                  <a:ext cx="115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06E01A8-3FED-02A8-4074-3B7237B4F2F1}"/>
                    </a:ext>
                  </a:extLst>
                </p14:cNvPr>
                <p14:cNvContentPartPr/>
                <p14:nvPr/>
              </p14:nvContentPartPr>
              <p14:xfrm>
                <a:off x="178789" y="3509182"/>
                <a:ext cx="153000" cy="272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06E01A8-3FED-02A8-4074-3B7237B4F2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9789" y="3500542"/>
                  <a:ext cx="170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1154A41-BBAB-5AF8-90A5-CA627F42B7B8}"/>
                    </a:ext>
                  </a:extLst>
                </p14:cNvPr>
                <p14:cNvContentPartPr/>
                <p14:nvPr/>
              </p14:nvContentPartPr>
              <p14:xfrm>
                <a:off x="353749" y="3649582"/>
                <a:ext cx="100080" cy="110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1154A41-BBAB-5AF8-90A5-CA627F42B7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5109" y="3640942"/>
                  <a:ext cx="11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014D200-3A11-5F70-E657-171FD083E30A}"/>
                    </a:ext>
                  </a:extLst>
                </p14:cNvPr>
                <p14:cNvContentPartPr/>
                <p14:nvPr/>
              </p14:nvContentPartPr>
              <p14:xfrm>
                <a:off x="465349" y="3522142"/>
                <a:ext cx="146520" cy="138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014D200-3A11-5F70-E657-171FD083E3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6709" y="3513142"/>
                  <a:ext cx="164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550F6A2-3554-0F15-98A4-5C5CD56C8597}"/>
                    </a:ext>
                  </a:extLst>
                </p14:cNvPr>
                <p14:cNvContentPartPr/>
                <p14:nvPr/>
              </p14:nvContentPartPr>
              <p14:xfrm>
                <a:off x="640309" y="3395062"/>
                <a:ext cx="152640" cy="250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550F6A2-3554-0F15-98A4-5C5CD56C85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1669" y="3386422"/>
                  <a:ext cx="170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A7392F5-EFB0-F922-BCD2-05863E7F4043}"/>
                    </a:ext>
                  </a:extLst>
                </p14:cNvPr>
                <p14:cNvContentPartPr/>
                <p14:nvPr/>
              </p14:nvContentPartPr>
              <p14:xfrm>
                <a:off x="814189" y="3413062"/>
                <a:ext cx="78840" cy="102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A7392F5-EFB0-F922-BCD2-05863E7F40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5549" y="3404422"/>
                  <a:ext cx="96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CE4820E-5314-0DE3-0E08-AC2D90EE7DD9}"/>
                    </a:ext>
                  </a:extLst>
                </p14:cNvPr>
                <p14:cNvContentPartPr/>
                <p14:nvPr/>
              </p14:nvContentPartPr>
              <p14:xfrm>
                <a:off x="957469" y="3300022"/>
                <a:ext cx="163080" cy="195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CE4820E-5314-0DE3-0E08-AC2D90EE7D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8469" y="3291382"/>
                  <a:ext cx="180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A9D147A-74B0-E529-5F8D-D7B935C24FBC}"/>
                    </a:ext>
                  </a:extLst>
                </p14:cNvPr>
                <p14:cNvContentPartPr/>
                <p14:nvPr/>
              </p14:nvContentPartPr>
              <p14:xfrm>
                <a:off x="1128469" y="3319102"/>
                <a:ext cx="126720" cy="127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A9D147A-74B0-E529-5F8D-D7B935C24FB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9469" y="3310462"/>
                  <a:ext cx="144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3C92378-D1AB-3F23-7834-1E1CF514AE75}"/>
                    </a:ext>
                  </a:extLst>
                </p14:cNvPr>
                <p14:cNvContentPartPr/>
                <p14:nvPr/>
              </p14:nvContentPartPr>
              <p14:xfrm>
                <a:off x="1301269" y="3207142"/>
                <a:ext cx="180000" cy="188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3C92378-D1AB-3F23-7834-1E1CF514AE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92629" y="3198142"/>
                  <a:ext cx="197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702D15A-D0AD-D0B4-D47C-C9AD25E0C78E}"/>
                    </a:ext>
                  </a:extLst>
                </p14:cNvPr>
                <p14:cNvContentPartPr/>
                <p14:nvPr/>
              </p14:nvContentPartPr>
              <p14:xfrm>
                <a:off x="1320349" y="3332062"/>
                <a:ext cx="137520" cy="51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702D15A-D0AD-D0B4-D47C-C9AD25E0C7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11709" y="3323422"/>
                  <a:ext cx="155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108729B-2E9E-D5FA-D20C-045E957B5A52}"/>
                    </a:ext>
                  </a:extLst>
                </p14:cNvPr>
                <p14:cNvContentPartPr/>
                <p14:nvPr/>
              </p14:nvContentPartPr>
              <p14:xfrm>
                <a:off x="1485229" y="3166102"/>
                <a:ext cx="212040" cy="235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108729B-2E9E-D5FA-D20C-045E957B5A5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76589" y="3157102"/>
                  <a:ext cx="22968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85F365C-A89B-41DF-ADB5-83F401FDDDE4}"/>
                  </a:ext>
                </a:extLst>
              </p14:cNvPr>
              <p14:cNvContentPartPr/>
              <p14:nvPr/>
            </p14:nvContentPartPr>
            <p14:xfrm>
              <a:off x="3138349" y="1344142"/>
              <a:ext cx="4937760" cy="28648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85F365C-A89B-41DF-ADB5-83F401FDDDE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29349" y="1335142"/>
                <a:ext cx="4955400" cy="28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508B1997-B30A-1C09-A8A7-6874FC5744D0}"/>
              </a:ext>
            </a:extLst>
          </p:cNvPr>
          <p:cNvGrpSpPr/>
          <p:nvPr/>
        </p:nvGrpSpPr>
        <p:grpSpPr>
          <a:xfrm>
            <a:off x="8264029" y="961462"/>
            <a:ext cx="483480" cy="511920"/>
            <a:chOff x="8264029" y="961462"/>
            <a:chExt cx="48348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438BC2F-7A04-135E-E8F9-AB5E20CE493A}"/>
                    </a:ext>
                  </a:extLst>
                </p14:cNvPr>
                <p14:cNvContentPartPr/>
                <p14:nvPr/>
              </p14:nvContentPartPr>
              <p14:xfrm>
                <a:off x="8264029" y="1145782"/>
                <a:ext cx="133920" cy="263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438BC2F-7A04-135E-E8F9-AB5E20CE49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55029" y="1136782"/>
                  <a:ext cx="151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C49F537-9A9B-0243-5363-7A51ED285228}"/>
                    </a:ext>
                  </a:extLst>
                </p14:cNvPr>
                <p14:cNvContentPartPr/>
                <p14:nvPr/>
              </p14:nvContentPartPr>
              <p14:xfrm>
                <a:off x="8496229" y="981622"/>
                <a:ext cx="6120" cy="116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C49F537-9A9B-0243-5363-7A51ED2852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87229" y="972622"/>
                  <a:ext cx="23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2BC2AE4-4640-01D7-256A-3991D3706782}"/>
                    </a:ext>
                  </a:extLst>
                </p14:cNvPr>
                <p14:cNvContentPartPr/>
                <p14:nvPr/>
              </p14:nvContentPartPr>
              <p14:xfrm>
                <a:off x="8386429" y="961462"/>
                <a:ext cx="183960" cy="207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2BC2AE4-4640-01D7-256A-3991D37067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77789" y="952462"/>
                  <a:ext cx="201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B2D285E-0570-C212-76F3-4809FC3A0C22}"/>
                    </a:ext>
                  </a:extLst>
                </p14:cNvPr>
                <p14:cNvContentPartPr/>
                <p14:nvPr/>
              </p14:nvContentPartPr>
              <p14:xfrm>
                <a:off x="8468149" y="1303822"/>
                <a:ext cx="113760" cy="158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B2D285E-0570-C212-76F3-4809FC3A0C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59149" y="1295182"/>
                  <a:ext cx="131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60D2821-5D1F-6330-131D-CCD2F295A4AF}"/>
                    </a:ext>
                  </a:extLst>
                </p14:cNvPr>
                <p14:cNvContentPartPr/>
                <p14:nvPr/>
              </p14:nvContentPartPr>
              <p14:xfrm>
                <a:off x="8498029" y="1269982"/>
                <a:ext cx="249480" cy="203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60D2821-5D1F-6330-131D-CCD2F295A4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89389" y="1260982"/>
                  <a:ext cx="2671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2DCCD90-FABB-CFE8-41BA-FD34C06F67B1}"/>
              </a:ext>
            </a:extLst>
          </p:cNvPr>
          <p:cNvGrpSpPr/>
          <p:nvPr/>
        </p:nvGrpSpPr>
        <p:grpSpPr>
          <a:xfrm>
            <a:off x="7773709" y="1478782"/>
            <a:ext cx="203040" cy="339480"/>
            <a:chOff x="7773709" y="1478782"/>
            <a:chExt cx="20304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898F29-4007-48EB-FC63-0CD6A2254741}"/>
                    </a:ext>
                  </a:extLst>
                </p14:cNvPr>
                <p14:cNvContentPartPr/>
                <p14:nvPr/>
              </p14:nvContentPartPr>
              <p14:xfrm>
                <a:off x="7899349" y="1572022"/>
                <a:ext cx="39960" cy="246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898F29-4007-48EB-FC63-0CD6A22547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90349" y="1563382"/>
                  <a:ext cx="57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7DAF2C5-D4BA-814F-45C8-5DF40CDA1CA7}"/>
                    </a:ext>
                  </a:extLst>
                </p14:cNvPr>
                <p14:cNvContentPartPr/>
                <p14:nvPr/>
              </p14:nvContentPartPr>
              <p14:xfrm>
                <a:off x="7773709" y="1478782"/>
                <a:ext cx="203040" cy="186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7DAF2C5-D4BA-814F-45C8-5DF40CDA1C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64709" y="1469782"/>
                  <a:ext cx="22068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9C720F8-563F-D3E8-1327-48F892AA8EDF}"/>
                  </a:ext>
                </a:extLst>
              </p14:cNvPr>
              <p14:cNvContentPartPr/>
              <p14:nvPr/>
            </p14:nvContentPartPr>
            <p14:xfrm>
              <a:off x="5276029" y="5742622"/>
              <a:ext cx="1197000" cy="1123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9C720F8-563F-D3E8-1327-48F892AA8ED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67029" y="5733982"/>
                <a:ext cx="12146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618075F4-DF0B-DECB-55C0-E098E9033CA2}"/>
                  </a:ext>
                </a:extLst>
              </p14:cNvPr>
              <p14:cNvContentPartPr/>
              <p14:nvPr/>
            </p14:nvContentPartPr>
            <p14:xfrm>
              <a:off x="6447109" y="5666302"/>
              <a:ext cx="137880" cy="2862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618075F4-DF0B-DECB-55C0-E098E9033CA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38109" y="5657662"/>
                <a:ext cx="1555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A57B5A0-23EF-3D25-A10E-AA66CD36C8D8}"/>
                  </a:ext>
                </a:extLst>
              </p14:cNvPr>
              <p14:cNvContentPartPr/>
              <p14:nvPr/>
            </p14:nvContentPartPr>
            <p14:xfrm>
              <a:off x="6734749" y="5595742"/>
              <a:ext cx="623160" cy="4514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A57B5A0-23EF-3D25-A10E-AA66CD36C8D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725749" y="5586742"/>
                <a:ext cx="6408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1EE06D4-67EE-8CE7-B512-0F678128C9F6}"/>
                  </a:ext>
                </a:extLst>
              </p14:cNvPr>
              <p14:cNvContentPartPr/>
              <p14:nvPr/>
            </p14:nvContentPartPr>
            <p14:xfrm>
              <a:off x="4727029" y="5643262"/>
              <a:ext cx="531000" cy="4222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1EE06D4-67EE-8CE7-B512-0F678128C9F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18029" y="5634262"/>
                <a:ext cx="5486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022F741-3213-5799-1A9B-37F675023961}"/>
                  </a:ext>
                </a:extLst>
              </p14:cNvPr>
              <p14:cNvContentPartPr/>
              <p14:nvPr/>
            </p14:nvContentPartPr>
            <p14:xfrm>
              <a:off x="4576189" y="5518702"/>
              <a:ext cx="2806560" cy="6350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022F741-3213-5799-1A9B-37F67502396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67549" y="5509702"/>
                <a:ext cx="282420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1037C02-2777-B4A6-4C76-0D6ABC7E6DAA}"/>
                  </a:ext>
                </a:extLst>
              </p14:cNvPr>
              <p14:cNvContentPartPr/>
              <p14:nvPr/>
            </p14:nvContentPartPr>
            <p14:xfrm>
              <a:off x="5497069" y="6271822"/>
              <a:ext cx="165960" cy="2296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1037C02-2777-B4A6-4C76-0D6ABC7E6DA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88429" y="6263182"/>
                <a:ext cx="183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719B1F2-2980-6768-621A-3E14216ABC1F}"/>
                  </a:ext>
                </a:extLst>
              </p14:cNvPr>
              <p14:cNvContentPartPr/>
              <p14:nvPr/>
            </p14:nvContentPartPr>
            <p14:xfrm>
              <a:off x="5650789" y="6264262"/>
              <a:ext cx="76680" cy="2847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719B1F2-2980-6768-621A-3E14216ABC1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642149" y="6255622"/>
                <a:ext cx="943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82EADCC6-5B1E-FDC9-E8D0-0BA9C0979CBB}"/>
                  </a:ext>
                </a:extLst>
              </p14:cNvPr>
              <p14:cNvContentPartPr/>
              <p14:nvPr/>
            </p14:nvContentPartPr>
            <p14:xfrm>
              <a:off x="5497789" y="6373342"/>
              <a:ext cx="467280" cy="1620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82EADCC6-5B1E-FDC9-E8D0-0BA9C0979CB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89149" y="6364342"/>
                <a:ext cx="484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4EE86B79-ABA6-39E2-BD98-ED099F2D8B3C}"/>
                  </a:ext>
                </a:extLst>
              </p14:cNvPr>
              <p14:cNvContentPartPr/>
              <p14:nvPr/>
            </p14:nvContentPartPr>
            <p14:xfrm>
              <a:off x="5897029" y="6353182"/>
              <a:ext cx="117000" cy="3232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4EE86B79-ABA6-39E2-BD98-ED099F2D8B3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888389" y="6344182"/>
                <a:ext cx="1346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4DA088F-AAB6-FAC3-C8B2-8333B2730CEF}"/>
                  </a:ext>
                </a:extLst>
              </p14:cNvPr>
              <p14:cNvContentPartPr/>
              <p14:nvPr/>
            </p14:nvContentPartPr>
            <p14:xfrm>
              <a:off x="6183229" y="6290542"/>
              <a:ext cx="228960" cy="2358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4DA088F-AAB6-FAC3-C8B2-8333B2730CE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74229" y="6281902"/>
                <a:ext cx="2466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65B4998-A1B8-F656-A560-5002664ECCA7}"/>
                  </a:ext>
                </a:extLst>
              </p14:cNvPr>
              <p14:cNvContentPartPr/>
              <p14:nvPr/>
            </p14:nvContentPartPr>
            <p14:xfrm>
              <a:off x="6548629" y="6225742"/>
              <a:ext cx="170280" cy="2390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65B4998-A1B8-F656-A560-5002664ECCA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539989" y="6217102"/>
                <a:ext cx="1879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4976DFF-981A-C72D-EC65-3A0939F7FE11}"/>
                  </a:ext>
                </a:extLst>
              </p14:cNvPr>
              <p14:cNvContentPartPr/>
              <p14:nvPr/>
            </p14:nvContentPartPr>
            <p14:xfrm>
              <a:off x="6576349" y="6261742"/>
              <a:ext cx="172080" cy="2257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4976DFF-981A-C72D-EC65-3A0939F7FE1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567349" y="6253102"/>
                <a:ext cx="1897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45827CF-DE8C-6314-BE59-A6A4D7FC067D}"/>
                  </a:ext>
                </a:extLst>
              </p14:cNvPr>
              <p14:cNvContentPartPr/>
              <p14:nvPr/>
            </p14:nvContentPartPr>
            <p14:xfrm>
              <a:off x="6813229" y="6234022"/>
              <a:ext cx="203040" cy="3276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45827CF-DE8C-6314-BE59-A6A4D7FC067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04229" y="6225022"/>
                <a:ext cx="2206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5DAA87E-E380-5627-F7AE-26E57EFD6115}"/>
                  </a:ext>
                </a:extLst>
              </p14:cNvPr>
              <p14:cNvContentPartPr/>
              <p14:nvPr/>
            </p14:nvContentPartPr>
            <p14:xfrm>
              <a:off x="7057309" y="2688742"/>
              <a:ext cx="2369160" cy="9730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5DAA87E-E380-5627-F7AE-26E57EFD611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48669" y="2679742"/>
                <a:ext cx="2386800" cy="9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C0ABC2CD-E650-F064-970D-2EF8C3DE0E39}"/>
              </a:ext>
            </a:extLst>
          </p:cNvPr>
          <p:cNvGrpSpPr/>
          <p:nvPr/>
        </p:nvGrpSpPr>
        <p:grpSpPr>
          <a:xfrm>
            <a:off x="3255709" y="1848142"/>
            <a:ext cx="7402320" cy="3625560"/>
            <a:chOff x="3255709" y="1848142"/>
            <a:chExt cx="7402320" cy="36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2835D37-8B40-5005-0EDE-B58A7F029875}"/>
                    </a:ext>
                  </a:extLst>
                </p14:cNvPr>
                <p14:cNvContentPartPr/>
                <p14:nvPr/>
              </p14:nvContentPartPr>
              <p14:xfrm>
                <a:off x="3255709" y="1848142"/>
                <a:ext cx="5018760" cy="3113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2835D37-8B40-5005-0EDE-B58A7F02987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46709" y="1839502"/>
                  <a:ext cx="5036400" cy="31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D1200A-C181-8A6E-F594-17579A1FF56D}"/>
                    </a:ext>
                  </a:extLst>
                </p14:cNvPr>
                <p14:cNvContentPartPr/>
                <p14:nvPr/>
              </p14:nvContentPartPr>
              <p14:xfrm>
                <a:off x="7355749" y="2116702"/>
                <a:ext cx="2013120" cy="565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D1200A-C181-8A6E-F594-17579A1FF5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46749" y="2107702"/>
                  <a:ext cx="20307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4DC59A8-F2CE-5981-A558-98E7B07F1694}"/>
                    </a:ext>
                  </a:extLst>
                </p14:cNvPr>
                <p14:cNvContentPartPr/>
                <p14:nvPr/>
              </p14:nvContentPartPr>
              <p14:xfrm>
                <a:off x="8771629" y="1928782"/>
                <a:ext cx="156240" cy="279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4DC59A8-F2CE-5981-A558-98E7B07F16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62989" y="1919782"/>
                  <a:ext cx="173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D6DA8FD-A94B-4489-0E36-A02B3D35DA6A}"/>
                    </a:ext>
                  </a:extLst>
                </p14:cNvPr>
                <p14:cNvContentPartPr/>
                <p14:nvPr/>
              </p14:nvContentPartPr>
              <p14:xfrm>
                <a:off x="8727709" y="2069902"/>
                <a:ext cx="198000" cy="202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D6DA8FD-A94B-4489-0E36-A02B3D35DA6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19069" y="2061262"/>
                  <a:ext cx="215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1B4A810-1195-15D5-B342-5DC87120C187}"/>
                    </a:ext>
                  </a:extLst>
                </p14:cNvPr>
                <p14:cNvContentPartPr/>
                <p14:nvPr/>
              </p14:nvContentPartPr>
              <p14:xfrm>
                <a:off x="6807469" y="2070262"/>
                <a:ext cx="12240" cy="259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1B4A810-1195-15D5-B342-5DC87120C18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98469" y="2061262"/>
                  <a:ext cx="29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92CAE5D-08AC-A111-1FBF-DBAA9E32BF1A}"/>
                    </a:ext>
                  </a:extLst>
                </p14:cNvPr>
                <p14:cNvContentPartPr/>
                <p14:nvPr/>
              </p14:nvContentPartPr>
              <p14:xfrm>
                <a:off x="6804229" y="2569582"/>
                <a:ext cx="18360" cy="261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92CAE5D-08AC-A111-1FBF-DBAA9E32BF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95589" y="2560582"/>
                  <a:ext cx="36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41CE023-278B-0767-1282-B2535EFE7DD8}"/>
                    </a:ext>
                  </a:extLst>
                </p14:cNvPr>
                <p14:cNvContentPartPr/>
                <p14:nvPr/>
              </p14:nvContentPartPr>
              <p14:xfrm>
                <a:off x="6774349" y="3098782"/>
                <a:ext cx="35640" cy="756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41CE023-278B-0767-1282-B2535EFE7D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65709" y="3090142"/>
                  <a:ext cx="53280" cy="77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D8F2E8B-3CDF-5C99-0F2F-AE84BC96887F}"/>
                    </a:ext>
                  </a:extLst>
                </p14:cNvPr>
                <p14:cNvContentPartPr/>
                <p14:nvPr/>
              </p14:nvContentPartPr>
              <p14:xfrm>
                <a:off x="6789469" y="4500622"/>
                <a:ext cx="59760" cy="973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D8F2E8B-3CDF-5C99-0F2F-AE84BC96887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80469" y="4491982"/>
                  <a:ext cx="774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47B5749-FC34-C91E-6C02-7DE654FBC88C}"/>
                    </a:ext>
                  </a:extLst>
                </p14:cNvPr>
                <p14:cNvContentPartPr/>
                <p14:nvPr/>
              </p14:nvContentPartPr>
              <p14:xfrm>
                <a:off x="9560389" y="3025702"/>
                <a:ext cx="247680" cy="236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47B5749-FC34-C91E-6C02-7DE654FBC8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51389" y="3016702"/>
                  <a:ext cx="2653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FCE9C68-EC9F-1F3B-CB9B-DDC10BD7A477}"/>
                    </a:ext>
                  </a:extLst>
                </p14:cNvPr>
                <p14:cNvContentPartPr/>
                <p14:nvPr/>
              </p14:nvContentPartPr>
              <p14:xfrm>
                <a:off x="9926869" y="2945062"/>
                <a:ext cx="313200" cy="272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FCE9C68-EC9F-1F3B-CB9B-DDC10BD7A4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18229" y="2936062"/>
                  <a:ext cx="330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D462E25-C48A-A6B3-C947-AA3E8111CC90}"/>
                    </a:ext>
                  </a:extLst>
                </p14:cNvPr>
                <p14:cNvContentPartPr/>
                <p14:nvPr/>
              </p14:nvContentPartPr>
              <p14:xfrm>
                <a:off x="10386229" y="2661382"/>
                <a:ext cx="271800" cy="372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D462E25-C48A-A6B3-C947-AA3E8111CC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77589" y="2652742"/>
                  <a:ext cx="2894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DD0B5E8-338E-8555-F22F-D9586A4FF3E5}"/>
                    </a:ext>
                  </a:extLst>
                </p14:cNvPr>
                <p14:cNvContentPartPr/>
                <p14:nvPr/>
              </p14:nvContentPartPr>
              <p14:xfrm>
                <a:off x="10445989" y="3216142"/>
                <a:ext cx="25200" cy="20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DD0B5E8-338E-8555-F22F-D9586A4FF3E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37349" y="3207142"/>
                  <a:ext cx="4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A416838-CC20-ACAC-3722-02F481BE99F2}"/>
                    </a:ext>
                  </a:extLst>
                </p14:cNvPr>
                <p14:cNvContentPartPr/>
                <p14:nvPr/>
              </p14:nvContentPartPr>
              <p14:xfrm>
                <a:off x="6959029" y="2616022"/>
                <a:ext cx="3587760" cy="1329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A416838-CC20-ACAC-3722-02F481BE99F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950389" y="2607382"/>
                  <a:ext cx="3605400" cy="134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07C1C9E-4361-226B-12D0-CBF6993989B6}"/>
                  </a:ext>
                </a:extLst>
              </p14:cNvPr>
              <p14:cNvContentPartPr/>
              <p14:nvPr/>
            </p14:nvContentPartPr>
            <p14:xfrm>
              <a:off x="4982393" y="5952405"/>
              <a:ext cx="2675160" cy="8290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07C1C9E-4361-226B-12D0-CBF6993989B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973753" y="5943765"/>
                <a:ext cx="2692800" cy="8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/>
      <p:bldP spid="28" grpId="0" animBg="1"/>
      <p:bldP spid="38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65A2AB3-4A26-518C-28DD-DCEE3C846942}"/>
                  </a:ext>
                </a:extLst>
              </p14:cNvPr>
              <p14:cNvContentPartPr/>
              <p14:nvPr/>
            </p14:nvContentPartPr>
            <p14:xfrm>
              <a:off x="7729429" y="868942"/>
              <a:ext cx="1993320" cy="87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65A2AB3-4A26-518C-28DD-DCEE3C8469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0789" y="860302"/>
                <a:ext cx="2010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3F43953-39FA-2498-5BAD-12C92B280E11}"/>
                  </a:ext>
                </a:extLst>
              </p14:cNvPr>
              <p14:cNvContentPartPr/>
              <p14:nvPr/>
            </p14:nvContentPartPr>
            <p14:xfrm>
              <a:off x="10525549" y="1247662"/>
              <a:ext cx="1063440" cy="67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3F43953-39FA-2498-5BAD-12C92B280E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16549" y="1238662"/>
                <a:ext cx="1081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52BEDB6-A392-D666-AB17-B3B313D9A8D4}"/>
                  </a:ext>
                </a:extLst>
              </p14:cNvPr>
              <p14:cNvContentPartPr/>
              <p14:nvPr/>
            </p14:nvContentPartPr>
            <p14:xfrm>
              <a:off x="10410349" y="45982"/>
              <a:ext cx="475200" cy="442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52BEDB6-A392-D666-AB17-B3B313D9A8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01709" y="36982"/>
                <a:ext cx="4928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EC155E2-BBCD-531F-1646-F48F59514E26}"/>
                  </a:ext>
                </a:extLst>
              </p14:cNvPr>
              <p14:cNvContentPartPr/>
              <p14:nvPr/>
            </p14:nvContentPartPr>
            <p14:xfrm>
              <a:off x="6871549" y="1621309"/>
              <a:ext cx="502200" cy="169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EC155E2-BBCD-531F-1646-F48F59514E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2909" y="1612309"/>
                <a:ext cx="519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8992" name="Freihand 168991">
                <a:extLst>
                  <a:ext uri="{FF2B5EF4-FFF2-40B4-BE49-F238E27FC236}">
                    <a16:creationId xmlns:a16="http://schemas.microsoft.com/office/drawing/2014/main" id="{B389130E-04B1-BB8D-4E56-516E2AC31F84}"/>
                  </a:ext>
                </a:extLst>
              </p14:cNvPr>
              <p14:cNvContentPartPr/>
              <p14:nvPr/>
            </p14:nvContentPartPr>
            <p14:xfrm>
              <a:off x="10582069" y="1215229"/>
              <a:ext cx="848520" cy="92160"/>
            </p14:xfrm>
          </p:contentPart>
        </mc:Choice>
        <mc:Fallback xmlns="">
          <p:pic>
            <p:nvPicPr>
              <p:cNvPr id="168992" name="Freihand 168991">
                <a:extLst>
                  <a:ext uri="{FF2B5EF4-FFF2-40B4-BE49-F238E27FC236}">
                    <a16:creationId xmlns:a16="http://schemas.microsoft.com/office/drawing/2014/main" id="{B389130E-04B1-BB8D-4E56-516E2AC31F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73429" y="1206589"/>
                <a:ext cx="8661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9021" name="Freihand 169020">
                <a:extLst>
                  <a:ext uri="{FF2B5EF4-FFF2-40B4-BE49-F238E27FC236}">
                    <a16:creationId xmlns:a16="http://schemas.microsoft.com/office/drawing/2014/main" id="{30555923-ADF4-88CA-6626-31475EBECB3A}"/>
                  </a:ext>
                </a:extLst>
              </p14:cNvPr>
              <p14:cNvContentPartPr/>
              <p14:nvPr/>
            </p14:nvContentPartPr>
            <p14:xfrm>
              <a:off x="9416749" y="424669"/>
              <a:ext cx="393840" cy="68040"/>
            </p14:xfrm>
          </p:contentPart>
        </mc:Choice>
        <mc:Fallback xmlns="">
          <p:pic>
            <p:nvPicPr>
              <p:cNvPr id="169021" name="Freihand 169020">
                <a:extLst>
                  <a:ext uri="{FF2B5EF4-FFF2-40B4-BE49-F238E27FC236}">
                    <a16:creationId xmlns:a16="http://schemas.microsoft.com/office/drawing/2014/main" id="{30555923-ADF4-88CA-6626-31475EBECB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07749" y="415669"/>
                <a:ext cx="4114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D6F63E5-C703-6DE8-991F-5CE075274FE7}"/>
                  </a:ext>
                </a:extLst>
              </p14:cNvPr>
              <p14:cNvContentPartPr/>
              <p14:nvPr/>
            </p14:nvContentPartPr>
            <p14:xfrm>
              <a:off x="11042509" y="75142"/>
              <a:ext cx="42120" cy="2296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D6F63E5-C703-6DE8-991F-5CE075274F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33869" y="66142"/>
                <a:ext cx="59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6EC4CB0-BD18-407D-C755-E7B5ED8EAC60}"/>
                  </a:ext>
                </a:extLst>
              </p14:cNvPr>
              <p14:cNvContentPartPr/>
              <p14:nvPr/>
            </p14:nvContentPartPr>
            <p14:xfrm>
              <a:off x="10921189" y="-4058"/>
              <a:ext cx="248040" cy="1173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6EC4CB0-BD18-407D-C755-E7B5ED8EAC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12189" y="-12698"/>
                <a:ext cx="2656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109" name="Gruppieren 169108">
            <a:extLst>
              <a:ext uri="{FF2B5EF4-FFF2-40B4-BE49-F238E27FC236}">
                <a16:creationId xmlns:a16="http://schemas.microsoft.com/office/drawing/2014/main" id="{78F2750D-0BEC-09D4-8B79-5527D61F27E1}"/>
              </a:ext>
            </a:extLst>
          </p:cNvPr>
          <p:cNvGrpSpPr/>
          <p:nvPr/>
        </p:nvGrpSpPr>
        <p:grpSpPr>
          <a:xfrm>
            <a:off x="8674069" y="48109"/>
            <a:ext cx="2136240" cy="375513"/>
            <a:chOff x="8674069" y="48109"/>
            <a:chExt cx="2136240" cy="3755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4AFA517-CD4E-6DDC-E03E-FCC640B1702A}"/>
                    </a:ext>
                  </a:extLst>
                </p14:cNvPr>
                <p14:cNvContentPartPr/>
                <p14:nvPr/>
              </p14:nvContentPartPr>
              <p14:xfrm>
                <a:off x="8711509" y="141022"/>
                <a:ext cx="177480" cy="158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4AFA517-CD4E-6DDC-E03E-FCC640B170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2509" y="132022"/>
                  <a:ext cx="195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48A03EC-A0E8-9D03-6009-0EF081EB6080}"/>
                    </a:ext>
                  </a:extLst>
                </p14:cNvPr>
                <p14:cNvContentPartPr/>
                <p14:nvPr/>
              </p14:nvContentPartPr>
              <p14:xfrm>
                <a:off x="9097429" y="185662"/>
                <a:ext cx="72720" cy="24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48A03EC-A0E8-9D03-6009-0EF081EB608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88429" y="177022"/>
                  <a:ext cx="9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A374918-E3A3-7671-5E4B-6F67ABB7A70A}"/>
                    </a:ext>
                  </a:extLst>
                </p14:cNvPr>
                <p14:cNvContentPartPr/>
                <p14:nvPr/>
              </p14:nvContentPartPr>
              <p14:xfrm>
                <a:off x="8674069" y="136342"/>
                <a:ext cx="149040" cy="174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A374918-E3A3-7671-5E4B-6F67ABB7A7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65429" y="127342"/>
                  <a:ext cx="166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68C2048-8763-186C-58E8-36CF2CF4E68D}"/>
                    </a:ext>
                  </a:extLst>
                </p14:cNvPr>
                <p14:cNvContentPartPr/>
                <p14:nvPr/>
              </p14:nvContentPartPr>
              <p14:xfrm>
                <a:off x="8799709" y="156862"/>
                <a:ext cx="63720" cy="266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68C2048-8763-186C-58E8-36CF2CF4E6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90709" y="148222"/>
                  <a:ext cx="81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DE47893-442D-1F46-4B5F-0B450958E73E}"/>
                    </a:ext>
                  </a:extLst>
                </p14:cNvPr>
                <p14:cNvContentPartPr/>
                <p14:nvPr/>
              </p14:nvContentPartPr>
              <p14:xfrm>
                <a:off x="8952349" y="93502"/>
                <a:ext cx="19080" cy="173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DE47893-442D-1F46-4B5F-0B450958E7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43349" y="84502"/>
                  <a:ext cx="36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B87B5B9-5D5E-97A7-1C2A-DAC323307FF4}"/>
                    </a:ext>
                  </a:extLst>
                </p14:cNvPr>
                <p14:cNvContentPartPr/>
                <p14:nvPr/>
              </p14:nvContentPartPr>
              <p14:xfrm>
                <a:off x="8871349" y="68302"/>
                <a:ext cx="194760" cy="192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B87B5B9-5D5E-97A7-1C2A-DAC323307FF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62709" y="59662"/>
                  <a:ext cx="212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6D72DBC-20B1-226E-7DD6-DD8D4DA59DB3}"/>
                    </a:ext>
                  </a:extLst>
                </p14:cNvPr>
                <p14:cNvContentPartPr/>
                <p14:nvPr/>
              </p14:nvContentPartPr>
              <p14:xfrm>
                <a:off x="9058189" y="292942"/>
                <a:ext cx="163800" cy="16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6D72DBC-20B1-226E-7DD6-DD8D4DA59D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49189" y="284302"/>
                  <a:ext cx="181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A4CE87-58F9-575F-1CDE-D883C0D9FF83}"/>
                    </a:ext>
                  </a:extLst>
                </p14:cNvPr>
                <p14:cNvContentPartPr/>
                <p14:nvPr/>
              </p14:nvContentPartPr>
              <p14:xfrm>
                <a:off x="9512149" y="135622"/>
                <a:ext cx="157320" cy="166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A4CE87-58F9-575F-1CDE-D883C0D9FF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03149" y="126622"/>
                  <a:ext cx="174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52F73D7-A1FE-E69B-73A4-1B643ADF4408}"/>
                    </a:ext>
                  </a:extLst>
                </p14:cNvPr>
                <p14:cNvContentPartPr/>
                <p14:nvPr/>
              </p14:nvContentPartPr>
              <p14:xfrm>
                <a:off x="9864229" y="153262"/>
                <a:ext cx="27360" cy="127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52F73D7-A1FE-E69B-73A4-1B643ADF44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55229" y="144622"/>
                  <a:ext cx="45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F1BA2E6-47DD-D094-2611-FC0844748D96}"/>
                    </a:ext>
                  </a:extLst>
                </p14:cNvPr>
                <p14:cNvContentPartPr/>
                <p14:nvPr/>
              </p14:nvContentPartPr>
              <p14:xfrm>
                <a:off x="9794029" y="146422"/>
                <a:ext cx="367560" cy="126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F1BA2E6-47DD-D094-2611-FC0844748D9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5029" y="137782"/>
                  <a:ext cx="385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E214485-E192-356F-5834-5B437372DA0E}"/>
                    </a:ext>
                  </a:extLst>
                </p14:cNvPr>
                <p14:cNvContentPartPr/>
                <p14:nvPr/>
              </p14:nvContentPartPr>
              <p14:xfrm>
                <a:off x="10385149" y="191062"/>
                <a:ext cx="11160" cy="100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E214485-E192-356F-5834-5B437372DA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76509" y="182062"/>
                  <a:ext cx="28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321BBF3-CF1B-C5F0-EEF7-250C80D45085}"/>
                    </a:ext>
                  </a:extLst>
                </p14:cNvPr>
                <p14:cNvContentPartPr/>
                <p14:nvPr/>
              </p14:nvContentPartPr>
              <p14:xfrm>
                <a:off x="10305229" y="220222"/>
                <a:ext cx="207360" cy="20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321BBF3-CF1B-C5F0-EEF7-250C80D450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96589" y="211582"/>
                  <a:ext cx="22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E8230E-016A-A4D8-7902-6AF40193E800}"/>
                    </a:ext>
                  </a:extLst>
                </p14:cNvPr>
                <p14:cNvContentPartPr/>
                <p14:nvPr/>
              </p14:nvContentPartPr>
              <p14:xfrm>
                <a:off x="10577749" y="134542"/>
                <a:ext cx="232560" cy="198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E8230E-016A-A4D8-7902-6AF40193E8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68749" y="125902"/>
                  <a:ext cx="250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0A4667F8-D5A8-FD71-24CB-AE6D2FC2752B}"/>
                    </a:ext>
                  </a:extLst>
                </p14:cNvPr>
                <p14:cNvContentPartPr/>
                <p14:nvPr/>
              </p14:nvContentPartPr>
              <p14:xfrm>
                <a:off x="9423949" y="128029"/>
                <a:ext cx="40680" cy="238680"/>
              </p14:xfrm>
            </p:contentPart>
          </mc:Choice>
          <mc:Fallback xmlns=""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0A4667F8-D5A8-FD71-24CB-AE6D2FC275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15309" y="119029"/>
                  <a:ext cx="58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9023" name="Freihand 169022">
                  <a:extLst>
                    <a:ext uri="{FF2B5EF4-FFF2-40B4-BE49-F238E27FC236}">
                      <a16:creationId xmlns:a16="http://schemas.microsoft.com/office/drawing/2014/main" id="{31495C97-2A8F-F00B-B58F-87C4510F3D0A}"/>
                    </a:ext>
                  </a:extLst>
                </p14:cNvPr>
                <p14:cNvContentPartPr/>
                <p14:nvPr/>
              </p14:nvContentPartPr>
              <p14:xfrm>
                <a:off x="9358429" y="52789"/>
                <a:ext cx="162720" cy="91800"/>
              </p14:xfrm>
            </p:contentPart>
          </mc:Choice>
          <mc:Fallback xmlns="">
            <p:pic>
              <p:nvPicPr>
                <p:cNvPr id="169023" name="Freihand 169022">
                  <a:extLst>
                    <a:ext uri="{FF2B5EF4-FFF2-40B4-BE49-F238E27FC236}">
                      <a16:creationId xmlns:a16="http://schemas.microsoft.com/office/drawing/2014/main" id="{31495C97-2A8F-F00B-B58F-87C4510F3D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49429" y="43789"/>
                  <a:ext cx="180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9107" name="Freihand 169106">
                  <a:extLst>
                    <a:ext uri="{FF2B5EF4-FFF2-40B4-BE49-F238E27FC236}">
                      <a16:creationId xmlns:a16="http://schemas.microsoft.com/office/drawing/2014/main" id="{69859B89-F015-8F4D-0CC6-BEEF22C61044}"/>
                    </a:ext>
                  </a:extLst>
                </p14:cNvPr>
                <p14:cNvContentPartPr/>
                <p14:nvPr/>
              </p14:nvContentPartPr>
              <p14:xfrm>
                <a:off x="9322429" y="195349"/>
                <a:ext cx="15120" cy="226440"/>
              </p14:xfrm>
            </p:contentPart>
          </mc:Choice>
          <mc:Fallback xmlns="">
            <p:pic>
              <p:nvPicPr>
                <p:cNvPr id="169107" name="Freihand 169106">
                  <a:extLst>
                    <a:ext uri="{FF2B5EF4-FFF2-40B4-BE49-F238E27FC236}">
                      <a16:creationId xmlns:a16="http://schemas.microsoft.com/office/drawing/2014/main" id="{69859B89-F015-8F4D-0CC6-BEEF22C610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13429" y="186349"/>
                  <a:ext cx="32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69108" name="Freihand 169107">
                  <a:extLst>
                    <a:ext uri="{FF2B5EF4-FFF2-40B4-BE49-F238E27FC236}">
                      <a16:creationId xmlns:a16="http://schemas.microsoft.com/office/drawing/2014/main" id="{E80E2E22-F1C1-0C6E-5A92-BD16603DD652}"/>
                    </a:ext>
                  </a:extLst>
                </p14:cNvPr>
                <p14:cNvContentPartPr/>
                <p14:nvPr/>
              </p14:nvContentPartPr>
              <p14:xfrm>
                <a:off x="9219109" y="48109"/>
                <a:ext cx="198360" cy="207720"/>
              </p14:xfrm>
            </p:contentPart>
          </mc:Choice>
          <mc:Fallback xmlns="">
            <p:pic>
              <p:nvPicPr>
                <p:cNvPr id="169108" name="Freihand 169107">
                  <a:extLst>
                    <a:ext uri="{FF2B5EF4-FFF2-40B4-BE49-F238E27FC236}">
                      <a16:creationId xmlns:a16="http://schemas.microsoft.com/office/drawing/2014/main" id="{E80E2E22-F1C1-0C6E-5A92-BD16603DD6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10469" y="39469"/>
                  <a:ext cx="21600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112" name="Gruppieren 169111">
            <a:extLst>
              <a:ext uri="{FF2B5EF4-FFF2-40B4-BE49-F238E27FC236}">
                <a16:creationId xmlns:a16="http://schemas.microsoft.com/office/drawing/2014/main" id="{BE88332E-49AA-2F3F-DD67-19C42115A822}"/>
              </a:ext>
            </a:extLst>
          </p:cNvPr>
          <p:cNvGrpSpPr/>
          <p:nvPr/>
        </p:nvGrpSpPr>
        <p:grpSpPr>
          <a:xfrm>
            <a:off x="7851469" y="85189"/>
            <a:ext cx="638280" cy="372600"/>
            <a:chOff x="7851469" y="85189"/>
            <a:chExt cx="63828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51EA58-1FDC-8633-ADFE-9D9C602CD97A}"/>
                    </a:ext>
                  </a:extLst>
                </p14:cNvPr>
                <p14:cNvContentPartPr/>
                <p14:nvPr/>
              </p14:nvContentPartPr>
              <p14:xfrm>
                <a:off x="8390029" y="199702"/>
                <a:ext cx="34920" cy="232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51EA58-1FDC-8633-ADFE-9D9C602CD9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81029" y="191062"/>
                  <a:ext cx="52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62C012F-47B9-0422-2E9A-5F7109BC7D59}"/>
                    </a:ext>
                  </a:extLst>
                </p14:cNvPr>
                <p14:cNvContentPartPr/>
                <p14:nvPr/>
              </p14:nvContentPartPr>
              <p14:xfrm>
                <a:off x="8316229" y="113662"/>
                <a:ext cx="173520" cy="159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62C012F-47B9-0422-2E9A-5F7109BC7D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07229" y="104662"/>
                  <a:ext cx="191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69025" name="Freihand 169024">
                  <a:extLst>
                    <a:ext uri="{FF2B5EF4-FFF2-40B4-BE49-F238E27FC236}">
                      <a16:creationId xmlns:a16="http://schemas.microsoft.com/office/drawing/2014/main" id="{6E652F05-8985-6490-8CDC-3A95396C53D6}"/>
                    </a:ext>
                  </a:extLst>
                </p14:cNvPr>
                <p14:cNvContentPartPr/>
                <p14:nvPr/>
              </p14:nvContentPartPr>
              <p14:xfrm>
                <a:off x="8188069" y="235669"/>
                <a:ext cx="26640" cy="210960"/>
              </p14:xfrm>
            </p:contentPart>
          </mc:Choice>
          <mc:Fallback xmlns="">
            <p:pic>
              <p:nvPicPr>
                <p:cNvPr id="169025" name="Freihand 169024">
                  <a:extLst>
                    <a:ext uri="{FF2B5EF4-FFF2-40B4-BE49-F238E27FC236}">
                      <a16:creationId xmlns:a16="http://schemas.microsoft.com/office/drawing/2014/main" id="{6E652F05-8985-6490-8CDC-3A95396C53D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79429" y="227029"/>
                  <a:ext cx="44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B1083E78-EFE3-EBB7-13D9-38D50426CDB2}"/>
                    </a:ext>
                  </a:extLst>
                </p14:cNvPr>
                <p14:cNvContentPartPr/>
                <p14:nvPr/>
              </p14:nvContentPartPr>
              <p14:xfrm>
                <a:off x="8090509" y="85909"/>
                <a:ext cx="189720" cy="162000"/>
              </p14:xfrm>
            </p:contentPart>
          </mc:Choice>
          <mc:Fallback xmlns=""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B1083E78-EFE3-EBB7-13D9-38D50426CDB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81869" y="77269"/>
                  <a:ext cx="207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9110" name="Freihand 169109">
                  <a:extLst>
                    <a:ext uri="{FF2B5EF4-FFF2-40B4-BE49-F238E27FC236}">
                      <a16:creationId xmlns:a16="http://schemas.microsoft.com/office/drawing/2014/main" id="{21AA6E9F-F82C-F026-F1DF-73F5EDBDD5F6}"/>
                    </a:ext>
                  </a:extLst>
                </p14:cNvPr>
                <p14:cNvContentPartPr/>
                <p14:nvPr/>
              </p14:nvContentPartPr>
              <p14:xfrm>
                <a:off x="7937869" y="250069"/>
                <a:ext cx="19440" cy="207720"/>
              </p14:xfrm>
            </p:contentPart>
          </mc:Choice>
          <mc:Fallback xmlns="">
            <p:pic>
              <p:nvPicPr>
                <p:cNvPr id="169110" name="Freihand 169109">
                  <a:extLst>
                    <a:ext uri="{FF2B5EF4-FFF2-40B4-BE49-F238E27FC236}">
                      <a16:creationId xmlns:a16="http://schemas.microsoft.com/office/drawing/2014/main" id="{21AA6E9F-F82C-F026-F1DF-73F5EDBDD5F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29229" y="241429"/>
                  <a:ext cx="37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9111" name="Freihand 169110">
                  <a:extLst>
                    <a:ext uri="{FF2B5EF4-FFF2-40B4-BE49-F238E27FC236}">
                      <a16:creationId xmlns:a16="http://schemas.microsoft.com/office/drawing/2014/main" id="{F4B56A9B-31F6-28DB-F4D5-4DD05CE3BF80}"/>
                    </a:ext>
                  </a:extLst>
                </p14:cNvPr>
                <p14:cNvContentPartPr/>
                <p14:nvPr/>
              </p14:nvContentPartPr>
              <p14:xfrm>
                <a:off x="7851469" y="85189"/>
                <a:ext cx="209160" cy="181800"/>
              </p14:xfrm>
            </p:contentPart>
          </mc:Choice>
          <mc:Fallback xmlns="">
            <p:pic>
              <p:nvPicPr>
                <p:cNvPr id="169111" name="Freihand 169110">
                  <a:extLst>
                    <a:ext uri="{FF2B5EF4-FFF2-40B4-BE49-F238E27FC236}">
                      <a16:creationId xmlns:a16="http://schemas.microsoft.com/office/drawing/2014/main" id="{F4B56A9B-31F6-28DB-F4D5-4DD05CE3BF8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42469" y="76189"/>
                  <a:ext cx="22680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378" name="Gruppieren 169377">
            <a:extLst>
              <a:ext uri="{FF2B5EF4-FFF2-40B4-BE49-F238E27FC236}">
                <a16:creationId xmlns:a16="http://schemas.microsoft.com/office/drawing/2014/main" id="{F1E05415-DD4B-631D-200B-08C343E46E07}"/>
              </a:ext>
            </a:extLst>
          </p:cNvPr>
          <p:cNvGrpSpPr/>
          <p:nvPr/>
        </p:nvGrpSpPr>
        <p:grpSpPr>
          <a:xfrm>
            <a:off x="91669" y="1276789"/>
            <a:ext cx="12039480" cy="5469480"/>
            <a:chOff x="91669" y="1276789"/>
            <a:chExt cx="12039480" cy="54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C3AB5B6-C5CC-2220-02F8-BE523D80CB87}"/>
                    </a:ext>
                  </a:extLst>
                </p14:cNvPr>
                <p14:cNvContentPartPr/>
                <p14:nvPr/>
              </p14:nvContentPartPr>
              <p14:xfrm>
                <a:off x="9806629" y="1538149"/>
                <a:ext cx="201240" cy="152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C3AB5B6-C5CC-2220-02F8-BE523D80CB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97629" y="1529509"/>
                  <a:ext cx="218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E3FFDDC-6592-81B8-1688-87C1B67CBC37}"/>
                    </a:ext>
                  </a:extLst>
                </p14:cNvPr>
                <p14:cNvContentPartPr/>
                <p14:nvPr/>
              </p14:nvContentPartPr>
              <p14:xfrm>
                <a:off x="10094989" y="1454629"/>
                <a:ext cx="82080" cy="225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E3FFDDC-6592-81B8-1688-87C1B67CBC3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86349" y="1445989"/>
                  <a:ext cx="99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1FC6A64-213C-80AD-7424-B49A9FCF6EE3}"/>
                    </a:ext>
                  </a:extLst>
                </p14:cNvPr>
                <p14:cNvContentPartPr/>
                <p14:nvPr/>
              </p14:nvContentPartPr>
              <p14:xfrm>
                <a:off x="10325389" y="1580269"/>
                <a:ext cx="142200" cy="4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1FC6A64-213C-80AD-7424-B49A9FCF6E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16389" y="1571629"/>
                  <a:ext cx="159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BE109D7-2AFF-78B3-4661-53D37B43FD8B}"/>
                    </a:ext>
                  </a:extLst>
                </p14:cNvPr>
                <p14:cNvContentPartPr/>
                <p14:nvPr/>
              </p14:nvContentPartPr>
              <p14:xfrm>
                <a:off x="10444189" y="1417909"/>
                <a:ext cx="271800" cy="344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BE109D7-2AFF-78B3-4661-53D37B43FD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35189" y="1408909"/>
                  <a:ext cx="2894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B44701D-96F1-51CF-5DEF-8EF2BCE8E839}"/>
                    </a:ext>
                  </a:extLst>
                </p14:cNvPr>
                <p14:cNvContentPartPr/>
                <p14:nvPr/>
              </p14:nvContentPartPr>
              <p14:xfrm>
                <a:off x="10559029" y="1528789"/>
                <a:ext cx="23400" cy="226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B44701D-96F1-51CF-5DEF-8EF2BCE8E8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50389" y="1519789"/>
                  <a:ext cx="41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85E1EB-1726-AFBB-50A6-90B517D8DD52}"/>
                    </a:ext>
                  </a:extLst>
                </p14:cNvPr>
                <p14:cNvContentPartPr/>
                <p14:nvPr/>
              </p14:nvContentPartPr>
              <p14:xfrm>
                <a:off x="10508629" y="1391989"/>
                <a:ext cx="132120" cy="186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85E1EB-1726-AFBB-50A6-90B517D8DD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99629" y="1382989"/>
                  <a:ext cx="149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76DC0E2-BD10-ABDB-CA41-6581158379C2}"/>
                    </a:ext>
                  </a:extLst>
                </p14:cNvPr>
                <p14:cNvContentPartPr/>
                <p14:nvPr/>
              </p14:nvContentPartPr>
              <p14:xfrm>
                <a:off x="625909" y="1639309"/>
                <a:ext cx="13320" cy="156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76DC0E2-BD10-ABDB-CA41-6581158379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6909" y="1630309"/>
                  <a:ext cx="30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321962-C31A-E770-6F51-AF4078AC6CF8}"/>
                    </a:ext>
                  </a:extLst>
                </p14:cNvPr>
                <p14:cNvContentPartPr/>
                <p14:nvPr/>
              </p14:nvContentPartPr>
              <p14:xfrm>
                <a:off x="537709" y="1612309"/>
                <a:ext cx="190080" cy="178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321962-C31A-E770-6F51-AF4078AC6CF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8709" y="1603309"/>
                  <a:ext cx="20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69AB3E4-E567-2BB2-6B4B-CC15C268710F}"/>
                    </a:ext>
                  </a:extLst>
                </p14:cNvPr>
                <p14:cNvContentPartPr/>
                <p14:nvPr/>
              </p14:nvContentPartPr>
              <p14:xfrm>
                <a:off x="775309" y="1677829"/>
                <a:ext cx="96120" cy="87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69AB3E4-E567-2BB2-6B4B-CC15C26871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6669" y="1669189"/>
                  <a:ext cx="11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1018CE4-27C2-05EA-6AF4-229288B41741}"/>
                    </a:ext>
                  </a:extLst>
                </p14:cNvPr>
                <p14:cNvContentPartPr/>
                <p14:nvPr/>
              </p14:nvContentPartPr>
              <p14:xfrm>
                <a:off x="916429" y="1646509"/>
                <a:ext cx="87480" cy="113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1018CE4-27C2-05EA-6AF4-229288B417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7789" y="1637509"/>
                  <a:ext cx="105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8A0CAB9-5544-A2CA-4BDD-9AF85AB0D663}"/>
                    </a:ext>
                  </a:extLst>
                </p14:cNvPr>
                <p14:cNvContentPartPr/>
                <p14:nvPr/>
              </p14:nvContentPartPr>
              <p14:xfrm>
                <a:off x="1134589" y="1663429"/>
                <a:ext cx="280080" cy="119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8A0CAB9-5544-A2CA-4BDD-9AF85AB0D66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5949" y="1654429"/>
                  <a:ext cx="297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DF028EF-3383-B449-D621-ADFEF9411188}"/>
                    </a:ext>
                  </a:extLst>
                </p14:cNvPr>
                <p14:cNvContentPartPr/>
                <p14:nvPr/>
              </p14:nvContentPartPr>
              <p14:xfrm>
                <a:off x="1445989" y="1660189"/>
                <a:ext cx="101160" cy="102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DF028EF-3383-B449-D621-ADFEF94111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37349" y="1651549"/>
                  <a:ext cx="118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B3E6D8-D15A-DD3B-03D0-F2335BEECECF}"/>
                    </a:ext>
                  </a:extLst>
                </p14:cNvPr>
                <p14:cNvContentPartPr/>
                <p14:nvPr/>
              </p14:nvContentPartPr>
              <p14:xfrm>
                <a:off x="1542469" y="1665949"/>
                <a:ext cx="116280" cy="128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B3E6D8-D15A-DD3B-03D0-F2335BEECEC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33469" y="1657309"/>
                  <a:ext cx="133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E5B8435-6D5A-F49A-F5B8-7E762E171D02}"/>
                    </a:ext>
                  </a:extLst>
                </p14:cNvPr>
                <p14:cNvContentPartPr/>
                <p14:nvPr/>
              </p14:nvContentPartPr>
              <p14:xfrm>
                <a:off x="1701949" y="1577749"/>
                <a:ext cx="176400" cy="185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E5B8435-6D5A-F49A-F5B8-7E762E171D0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93309" y="1569109"/>
                  <a:ext cx="194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5CC9DC4-DA90-7503-D706-F11B4498B80E}"/>
                    </a:ext>
                  </a:extLst>
                </p14:cNvPr>
                <p14:cNvContentPartPr/>
                <p14:nvPr/>
              </p14:nvContentPartPr>
              <p14:xfrm>
                <a:off x="1669189" y="1621309"/>
                <a:ext cx="90000" cy="4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5CC9DC4-DA90-7503-D706-F11B4498B8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60549" y="1612309"/>
                  <a:ext cx="107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CB1D30B-3BF7-07B7-E5B8-99318E8A8FFA}"/>
                    </a:ext>
                  </a:extLst>
                </p14:cNvPr>
                <p14:cNvContentPartPr/>
                <p14:nvPr/>
              </p14:nvContentPartPr>
              <p14:xfrm>
                <a:off x="1873669" y="1601149"/>
                <a:ext cx="256320" cy="150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CB1D30B-3BF7-07B7-E5B8-99318E8A8F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64669" y="1592149"/>
                  <a:ext cx="273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462E96-2DE7-7585-14E8-B2E614A79D13}"/>
                    </a:ext>
                  </a:extLst>
                </p14:cNvPr>
                <p14:cNvContentPartPr/>
                <p14:nvPr/>
              </p14:nvContentPartPr>
              <p14:xfrm>
                <a:off x="2175709" y="1560469"/>
                <a:ext cx="167040" cy="178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462E96-2DE7-7585-14E8-B2E614A79D1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66709" y="1551829"/>
                  <a:ext cx="184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1D69BFD-FC62-1AF4-56AD-132F4DAAC55A}"/>
                    </a:ext>
                  </a:extLst>
                </p14:cNvPr>
                <p14:cNvContentPartPr/>
                <p14:nvPr/>
              </p14:nvContentPartPr>
              <p14:xfrm>
                <a:off x="2547949" y="1595749"/>
                <a:ext cx="133200" cy="169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1D69BFD-FC62-1AF4-56AD-132F4DAAC55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39309" y="1587109"/>
                  <a:ext cx="150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DCE0A8-BF25-4E65-5E0F-43C98F9FC6B1}"/>
                    </a:ext>
                  </a:extLst>
                </p14:cNvPr>
                <p14:cNvContentPartPr/>
                <p14:nvPr/>
              </p14:nvContentPartPr>
              <p14:xfrm>
                <a:off x="2565949" y="1588549"/>
                <a:ext cx="207720" cy="204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DCE0A8-BF25-4E65-5E0F-43C98F9FC6B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57309" y="1579909"/>
                  <a:ext cx="22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1E4D6F2-5C40-CC08-BD5F-1E0DE7C73460}"/>
                    </a:ext>
                  </a:extLst>
                </p14:cNvPr>
                <p14:cNvContentPartPr/>
                <p14:nvPr/>
              </p14:nvContentPartPr>
              <p14:xfrm>
                <a:off x="2820109" y="1654789"/>
                <a:ext cx="129960" cy="212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1E4D6F2-5C40-CC08-BD5F-1E0DE7C7346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11109" y="1646149"/>
                  <a:ext cx="147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8960" name="Freihand 168959">
                  <a:extLst>
                    <a:ext uri="{FF2B5EF4-FFF2-40B4-BE49-F238E27FC236}">
                      <a16:creationId xmlns:a16="http://schemas.microsoft.com/office/drawing/2014/main" id="{5B4165CC-4152-500A-CE5A-4F946F8EE5FF}"/>
                    </a:ext>
                  </a:extLst>
                </p14:cNvPr>
                <p14:cNvContentPartPr/>
                <p14:nvPr/>
              </p14:nvContentPartPr>
              <p14:xfrm>
                <a:off x="3009109" y="1739749"/>
                <a:ext cx="42120" cy="87480"/>
              </p14:xfrm>
            </p:contentPart>
          </mc:Choice>
          <mc:Fallback xmlns="">
            <p:pic>
              <p:nvPicPr>
                <p:cNvPr id="168960" name="Freihand 168959">
                  <a:extLst>
                    <a:ext uri="{FF2B5EF4-FFF2-40B4-BE49-F238E27FC236}">
                      <a16:creationId xmlns:a16="http://schemas.microsoft.com/office/drawing/2014/main" id="{5B4165CC-4152-500A-CE5A-4F946F8EE5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00469" y="1731109"/>
                  <a:ext cx="59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68961" name="Freihand 168960">
                  <a:extLst>
                    <a:ext uri="{FF2B5EF4-FFF2-40B4-BE49-F238E27FC236}">
                      <a16:creationId xmlns:a16="http://schemas.microsoft.com/office/drawing/2014/main" id="{6F3CDD37-EE99-3298-B404-D048FF9A007F}"/>
                    </a:ext>
                  </a:extLst>
                </p14:cNvPr>
                <p14:cNvContentPartPr/>
                <p14:nvPr/>
              </p14:nvContentPartPr>
              <p14:xfrm>
                <a:off x="2924509" y="1743349"/>
                <a:ext cx="126000" cy="146880"/>
              </p14:xfrm>
            </p:contentPart>
          </mc:Choice>
          <mc:Fallback xmlns="">
            <p:pic>
              <p:nvPicPr>
                <p:cNvPr id="168961" name="Freihand 168960">
                  <a:extLst>
                    <a:ext uri="{FF2B5EF4-FFF2-40B4-BE49-F238E27FC236}">
                      <a16:creationId xmlns:a16="http://schemas.microsoft.com/office/drawing/2014/main" id="{6F3CDD37-EE99-3298-B404-D048FF9A007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15509" y="1734349"/>
                  <a:ext cx="143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88B1B76-993A-2033-ACD9-B245C1E5CFE0}"/>
                    </a:ext>
                  </a:extLst>
                </p14:cNvPr>
                <p14:cNvContentPartPr/>
                <p14:nvPr/>
              </p14:nvContentPartPr>
              <p14:xfrm>
                <a:off x="7126429" y="1325029"/>
                <a:ext cx="87840" cy="108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88B1B76-993A-2033-ACD9-B245C1E5CF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17789" y="1316389"/>
                  <a:ext cx="105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D7D9039-C86A-E9EE-50A4-54DD6E98EC80}"/>
                    </a:ext>
                  </a:extLst>
                </p14:cNvPr>
                <p14:cNvContentPartPr/>
                <p14:nvPr/>
              </p14:nvContentPartPr>
              <p14:xfrm>
                <a:off x="7180429" y="1302709"/>
                <a:ext cx="102600" cy="289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D7D9039-C86A-E9EE-50A4-54DD6E98EC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71789" y="1294069"/>
                  <a:ext cx="120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64F61D6-91AB-926F-7DD4-C53C2C573C98}"/>
                    </a:ext>
                  </a:extLst>
                </p14:cNvPr>
                <p14:cNvContentPartPr/>
                <p14:nvPr/>
              </p14:nvContentPartPr>
              <p14:xfrm>
                <a:off x="6850669" y="1276789"/>
                <a:ext cx="118080" cy="18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64F61D6-91AB-926F-7DD4-C53C2C573C9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42029" y="1267789"/>
                  <a:ext cx="135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75BF8F4-CCA1-7140-4204-7ECFEF910528}"/>
                    </a:ext>
                  </a:extLst>
                </p14:cNvPr>
                <p14:cNvContentPartPr/>
                <p14:nvPr/>
              </p14:nvContentPartPr>
              <p14:xfrm>
                <a:off x="6941389" y="1296589"/>
                <a:ext cx="43560" cy="206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75BF8F4-CCA1-7140-4204-7ECFEF91052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32749" y="1287949"/>
                  <a:ext cx="61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B22B0C4-D0A0-C41B-A280-A47FBE18BDE7}"/>
                    </a:ext>
                  </a:extLst>
                </p14:cNvPr>
                <p14:cNvContentPartPr/>
                <p14:nvPr/>
              </p14:nvContentPartPr>
              <p14:xfrm>
                <a:off x="6878029" y="1465789"/>
                <a:ext cx="97920" cy="17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B22B0C4-D0A0-C41B-A280-A47FBE18BDE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69389" y="1457149"/>
                  <a:ext cx="115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076B3AD-AA39-DED0-1E7D-979C20533AFE}"/>
                    </a:ext>
                  </a:extLst>
                </p14:cNvPr>
                <p14:cNvContentPartPr/>
                <p14:nvPr/>
              </p14:nvContentPartPr>
              <p14:xfrm>
                <a:off x="7288789" y="1430149"/>
                <a:ext cx="91080" cy="109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076B3AD-AA39-DED0-1E7D-979C20533A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79789" y="1421509"/>
                  <a:ext cx="108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44D840-936F-CAB9-53DB-8DADE52D2C14}"/>
                    </a:ext>
                  </a:extLst>
                </p14:cNvPr>
                <p14:cNvContentPartPr/>
                <p14:nvPr/>
              </p14:nvContentPartPr>
              <p14:xfrm>
                <a:off x="7546189" y="1387309"/>
                <a:ext cx="131400" cy="6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44D840-936F-CAB9-53DB-8DADE52D2C1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37549" y="1378669"/>
                  <a:ext cx="149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33C9C50-089B-9015-40ED-7A2024E39C2D}"/>
                    </a:ext>
                  </a:extLst>
                </p14:cNvPr>
                <p14:cNvContentPartPr/>
                <p14:nvPr/>
              </p14:nvContentPartPr>
              <p14:xfrm>
                <a:off x="7513789" y="1439149"/>
                <a:ext cx="158760" cy="15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33C9C50-089B-9015-40ED-7A2024E39C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04789" y="1430149"/>
                  <a:ext cx="176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4D1A7BE-37E8-AB80-5E3B-D533438D186E}"/>
                    </a:ext>
                  </a:extLst>
                </p14:cNvPr>
                <p14:cNvContentPartPr/>
                <p14:nvPr/>
              </p14:nvContentPartPr>
              <p14:xfrm>
                <a:off x="7841029" y="1308469"/>
                <a:ext cx="146160" cy="165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4D1A7BE-37E8-AB80-5E3B-D533438D186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32389" y="1299469"/>
                  <a:ext cx="163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C8CC512-76AC-646B-DD14-8F0DBEA352DB}"/>
                    </a:ext>
                  </a:extLst>
                </p14:cNvPr>
                <p14:cNvContentPartPr/>
                <p14:nvPr/>
              </p14:nvContentPartPr>
              <p14:xfrm>
                <a:off x="7976749" y="1278949"/>
                <a:ext cx="49320" cy="181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C8CC512-76AC-646B-DD14-8F0DBEA352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67749" y="1270309"/>
                  <a:ext cx="66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9C6955A-15C3-F702-A722-06575F7AA092}"/>
                    </a:ext>
                  </a:extLst>
                </p14:cNvPr>
                <p14:cNvContentPartPr/>
                <p14:nvPr/>
              </p14:nvContentPartPr>
              <p14:xfrm>
                <a:off x="7847149" y="1442749"/>
                <a:ext cx="229320" cy="42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9C6955A-15C3-F702-A722-06575F7AA0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38149" y="1433749"/>
                  <a:ext cx="246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7B1015-A306-C17A-4717-73729CD877BB}"/>
                    </a:ext>
                  </a:extLst>
                </p14:cNvPr>
                <p14:cNvContentPartPr/>
                <p14:nvPr/>
              </p14:nvContentPartPr>
              <p14:xfrm>
                <a:off x="8145949" y="1322149"/>
                <a:ext cx="141840" cy="189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7B1015-A306-C17A-4717-73729CD877B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36949" y="1313509"/>
                  <a:ext cx="159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8962" name="Freihand 168961">
                  <a:extLst>
                    <a:ext uri="{FF2B5EF4-FFF2-40B4-BE49-F238E27FC236}">
                      <a16:creationId xmlns:a16="http://schemas.microsoft.com/office/drawing/2014/main" id="{78522E74-552C-8D98-34A8-F0D064F18E5E}"/>
                    </a:ext>
                  </a:extLst>
                </p14:cNvPr>
                <p14:cNvContentPartPr/>
                <p14:nvPr/>
              </p14:nvContentPartPr>
              <p14:xfrm>
                <a:off x="3268309" y="1550389"/>
                <a:ext cx="181800" cy="299880"/>
              </p14:xfrm>
            </p:contentPart>
          </mc:Choice>
          <mc:Fallback xmlns="">
            <p:pic>
              <p:nvPicPr>
                <p:cNvPr id="168962" name="Freihand 168961">
                  <a:extLst>
                    <a:ext uri="{FF2B5EF4-FFF2-40B4-BE49-F238E27FC236}">
                      <a16:creationId xmlns:a16="http://schemas.microsoft.com/office/drawing/2014/main" id="{78522E74-552C-8D98-34A8-F0D064F18E5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59669" y="1541749"/>
                  <a:ext cx="1994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8965" name="Freihand 168964">
                  <a:extLst>
                    <a:ext uri="{FF2B5EF4-FFF2-40B4-BE49-F238E27FC236}">
                      <a16:creationId xmlns:a16="http://schemas.microsoft.com/office/drawing/2014/main" id="{C0977365-9955-F879-F826-8C6742068F23}"/>
                    </a:ext>
                  </a:extLst>
                </p14:cNvPr>
                <p14:cNvContentPartPr/>
                <p14:nvPr/>
              </p14:nvContentPartPr>
              <p14:xfrm>
                <a:off x="3446149" y="1659829"/>
                <a:ext cx="160560" cy="105480"/>
              </p14:xfrm>
            </p:contentPart>
          </mc:Choice>
          <mc:Fallback xmlns="">
            <p:pic>
              <p:nvPicPr>
                <p:cNvPr id="168965" name="Freihand 168964">
                  <a:extLst>
                    <a:ext uri="{FF2B5EF4-FFF2-40B4-BE49-F238E27FC236}">
                      <a16:creationId xmlns:a16="http://schemas.microsoft.com/office/drawing/2014/main" id="{C0977365-9955-F879-F826-8C6742068F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37149" y="1651189"/>
                  <a:ext cx="178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8966" name="Freihand 168965">
                  <a:extLst>
                    <a:ext uri="{FF2B5EF4-FFF2-40B4-BE49-F238E27FC236}">
                      <a16:creationId xmlns:a16="http://schemas.microsoft.com/office/drawing/2014/main" id="{DD2E5A0C-8074-44F0-9104-7EE151B3C1D7}"/>
                    </a:ext>
                  </a:extLst>
                </p14:cNvPr>
                <p14:cNvContentPartPr/>
                <p14:nvPr/>
              </p14:nvContentPartPr>
              <p14:xfrm>
                <a:off x="3615349" y="1594669"/>
                <a:ext cx="219240" cy="122400"/>
              </p14:xfrm>
            </p:contentPart>
          </mc:Choice>
          <mc:Fallback xmlns="">
            <p:pic>
              <p:nvPicPr>
                <p:cNvPr id="168966" name="Freihand 168965">
                  <a:extLst>
                    <a:ext uri="{FF2B5EF4-FFF2-40B4-BE49-F238E27FC236}">
                      <a16:creationId xmlns:a16="http://schemas.microsoft.com/office/drawing/2014/main" id="{DD2E5A0C-8074-44F0-9104-7EE151B3C1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06349" y="1586029"/>
                  <a:ext cx="236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8967" name="Freihand 168966">
                  <a:extLst>
                    <a:ext uri="{FF2B5EF4-FFF2-40B4-BE49-F238E27FC236}">
                      <a16:creationId xmlns:a16="http://schemas.microsoft.com/office/drawing/2014/main" id="{E7CF75F5-6C8C-8EAB-1717-7E12AF8A7BFE}"/>
                    </a:ext>
                  </a:extLst>
                </p14:cNvPr>
                <p14:cNvContentPartPr/>
                <p14:nvPr/>
              </p14:nvContentPartPr>
              <p14:xfrm>
                <a:off x="3528229" y="1507549"/>
                <a:ext cx="66240" cy="14400"/>
              </p14:xfrm>
            </p:contentPart>
          </mc:Choice>
          <mc:Fallback xmlns="">
            <p:pic>
              <p:nvPicPr>
                <p:cNvPr id="168967" name="Freihand 168966">
                  <a:extLst>
                    <a:ext uri="{FF2B5EF4-FFF2-40B4-BE49-F238E27FC236}">
                      <a16:creationId xmlns:a16="http://schemas.microsoft.com/office/drawing/2014/main" id="{E7CF75F5-6C8C-8EAB-1717-7E12AF8A7BF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19589" y="1498909"/>
                  <a:ext cx="83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8968" name="Freihand 168967">
                  <a:extLst>
                    <a:ext uri="{FF2B5EF4-FFF2-40B4-BE49-F238E27FC236}">
                      <a16:creationId xmlns:a16="http://schemas.microsoft.com/office/drawing/2014/main" id="{A7CD6BF2-7F66-643D-943B-C85D340A72DE}"/>
                    </a:ext>
                  </a:extLst>
                </p14:cNvPr>
                <p14:cNvContentPartPr/>
                <p14:nvPr/>
              </p14:nvContentPartPr>
              <p14:xfrm>
                <a:off x="3599509" y="1488469"/>
                <a:ext cx="6480" cy="11880"/>
              </p14:xfrm>
            </p:contentPart>
          </mc:Choice>
          <mc:Fallback xmlns="">
            <p:pic>
              <p:nvPicPr>
                <p:cNvPr id="168968" name="Freihand 168967">
                  <a:extLst>
                    <a:ext uri="{FF2B5EF4-FFF2-40B4-BE49-F238E27FC236}">
                      <a16:creationId xmlns:a16="http://schemas.microsoft.com/office/drawing/2014/main" id="{A7CD6BF2-7F66-643D-943B-C85D340A72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90869" y="1479829"/>
                  <a:ext cx="2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8969" name="Freihand 168968">
                  <a:extLst>
                    <a:ext uri="{FF2B5EF4-FFF2-40B4-BE49-F238E27FC236}">
                      <a16:creationId xmlns:a16="http://schemas.microsoft.com/office/drawing/2014/main" id="{159519F3-1E58-D4B8-F00D-2D5CF07A1C90}"/>
                    </a:ext>
                  </a:extLst>
                </p14:cNvPr>
                <p14:cNvContentPartPr/>
                <p14:nvPr/>
              </p14:nvContentPartPr>
              <p14:xfrm>
                <a:off x="3899029" y="1547149"/>
                <a:ext cx="42840" cy="223200"/>
              </p14:xfrm>
            </p:contentPart>
          </mc:Choice>
          <mc:Fallback xmlns="">
            <p:pic>
              <p:nvPicPr>
                <p:cNvPr id="168969" name="Freihand 168968">
                  <a:extLst>
                    <a:ext uri="{FF2B5EF4-FFF2-40B4-BE49-F238E27FC236}">
                      <a16:creationId xmlns:a16="http://schemas.microsoft.com/office/drawing/2014/main" id="{159519F3-1E58-D4B8-F00D-2D5CF07A1C9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90029" y="1538149"/>
                  <a:ext cx="60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8970" name="Freihand 168969">
                  <a:extLst>
                    <a:ext uri="{FF2B5EF4-FFF2-40B4-BE49-F238E27FC236}">
                      <a16:creationId xmlns:a16="http://schemas.microsoft.com/office/drawing/2014/main" id="{2E6342FE-F9E2-9163-3ED8-076002D82AD4}"/>
                    </a:ext>
                  </a:extLst>
                </p14:cNvPr>
                <p14:cNvContentPartPr/>
                <p14:nvPr/>
              </p14:nvContentPartPr>
              <p14:xfrm>
                <a:off x="3862309" y="1626349"/>
                <a:ext cx="126360" cy="12240"/>
              </p14:xfrm>
            </p:contentPart>
          </mc:Choice>
          <mc:Fallback xmlns="">
            <p:pic>
              <p:nvPicPr>
                <p:cNvPr id="168970" name="Freihand 168969">
                  <a:extLst>
                    <a:ext uri="{FF2B5EF4-FFF2-40B4-BE49-F238E27FC236}">
                      <a16:creationId xmlns:a16="http://schemas.microsoft.com/office/drawing/2014/main" id="{2E6342FE-F9E2-9163-3ED8-076002D82AD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53309" y="1617349"/>
                  <a:ext cx="14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8971" name="Freihand 168970">
                  <a:extLst>
                    <a:ext uri="{FF2B5EF4-FFF2-40B4-BE49-F238E27FC236}">
                      <a16:creationId xmlns:a16="http://schemas.microsoft.com/office/drawing/2014/main" id="{6E509F62-DE2D-397A-7503-F03FDE31514D}"/>
                    </a:ext>
                  </a:extLst>
                </p14:cNvPr>
                <p14:cNvContentPartPr/>
                <p14:nvPr/>
              </p14:nvContentPartPr>
              <p14:xfrm>
                <a:off x="4173709" y="1646149"/>
                <a:ext cx="255240" cy="137520"/>
              </p14:xfrm>
            </p:contentPart>
          </mc:Choice>
          <mc:Fallback xmlns="">
            <p:pic>
              <p:nvPicPr>
                <p:cNvPr id="168971" name="Freihand 168970">
                  <a:extLst>
                    <a:ext uri="{FF2B5EF4-FFF2-40B4-BE49-F238E27FC236}">
                      <a16:creationId xmlns:a16="http://schemas.microsoft.com/office/drawing/2014/main" id="{6E509F62-DE2D-397A-7503-F03FDE31514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65069" y="1637509"/>
                  <a:ext cx="272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8974" name="Freihand 168973">
                  <a:extLst>
                    <a:ext uri="{FF2B5EF4-FFF2-40B4-BE49-F238E27FC236}">
                      <a16:creationId xmlns:a16="http://schemas.microsoft.com/office/drawing/2014/main" id="{1101AF99-72AA-D6A9-4DB9-8D9196F65E85}"/>
                    </a:ext>
                  </a:extLst>
                </p14:cNvPr>
                <p14:cNvContentPartPr/>
                <p14:nvPr/>
              </p14:nvContentPartPr>
              <p14:xfrm>
                <a:off x="4598149" y="1642909"/>
                <a:ext cx="358920" cy="145080"/>
              </p14:xfrm>
            </p:contentPart>
          </mc:Choice>
          <mc:Fallback xmlns="">
            <p:pic>
              <p:nvPicPr>
                <p:cNvPr id="168974" name="Freihand 168973">
                  <a:extLst>
                    <a:ext uri="{FF2B5EF4-FFF2-40B4-BE49-F238E27FC236}">
                      <a16:creationId xmlns:a16="http://schemas.microsoft.com/office/drawing/2014/main" id="{1101AF99-72AA-D6A9-4DB9-8D9196F65E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89149" y="1634269"/>
                  <a:ext cx="376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8975" name="Freihand 168974">
                  <a:extLst>
                    <a:ext uri="{FF2B5EF4-FFF2-40B4-BE49-F238E27FC236}">
                      <a16:creationId xmlns:a16="http://schemas.microsoft.com/office/drawing/2014/main" id="{A443EE46-71DC-A28E-8914-0778494BAF39}"/>
                    </a:ext>
                  </a:extLst>
                </p14:cNvPr>
                <p14:cNvContentPartPr/>
                <p14:nvPr/>
              </p14:nvContentPartPr>
              <p14:xfrm>
                <a:off x="4932949" y="1587109"/>
                <a:ext cx="18000" cy="18000"/>
              </p14:xfrm>
            </p:contentPart>
          </mc:Choice>
          <mc:Fallback xmlns="">
            <p:pic>
              <p:nvPicPr>
                <p:cNvPr id="168975" name="Freihand 168974">
                  <a:extLst>
                    <a:ext uri="{FF2B5EF4-FFF2-40B4-BE49-F238E27FC236}">
                      <a16:creationId xmlns:a16="http://schemas.microsoft.com/office/drawing/2014/main" id="{A443EE46-71DC-A28E-8914-0778494BAF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923949" y="1578109"/>
                  <a:ext cx="3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8976" name="Freihand 168975">
                  <a:extLst>
                    <a:ext uri="{FF2B5EF4-FFF2-40B4-BE49-F238E27FC236}">
                      <a16:creationId xmlns:a16="http://schemas.microsoft.com/office/drawing/2014/main" id="{2A5FC72F-CA7E-8727-A692-C1BF49F1721C}"/>
                    </a:ext>
                  </a:extLst>
                </p14:cNvPr>
                <p14:cNvContentPartPr/>
                <p14:nvPr/>
              </p14:nvContentPartPr>
              <p14:xfrm>
                <a:off x="5032669" y="1645069"/>
                <a:ext cx="374760" cy="84600"/>
              </p14:xfrm>
            </p:contentPart>
          </mc:Choice>
          <mc:Fallback xmlns="">
            <p:pic>
              <p:nvPicPr>
                <p:cNvPr id="168976" name="Freihand 168975">
                  <a:extLst>
                    <a:ext uri="{FF2B5EF4-FFF2-40B4-BE49-F238E27FC236}">
                      <a16:creationId xmlns:a16="http://schemas.microsoft.com/office/drawing/2014/main" id="{2A5FC72F-CA7E-8727-A692-C1BF49F172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24029" y="1636069"/>
                  <a:ext cx="392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8977" name="Freihand 168976">
                  <a:extLst>
                    <a:ext uri="{FF2B5EF4-FFF2-40B4-BE49-F238E27FC236}">
                      <a16:creationId xmlns:a16="http://schemas.microsoft.com/office/drawing/2014/main" id="{28937D91-76F0-DF44-1921-244534ADD531}"/>
                    </a:ext>
                  </a:extLst>
                </p14:cNvPr>
                <p14:cNvContentPartPr/>
                <p14:nvPr/>
              </p14:nvContentPartPr>
              <p14:xfrm>
                <a:off x="5613349" y="1636069"/>
                <a:ext cx="83160" cy="130320"/>
              </p14:xfrm>
            </p:contentPart>
          </mc:Choice>
          <mc:Fallback xmlns="">
            <p:pic>
              <p:nvPicPr>
                <p:cNvPr id="168977" name="Freihand 168976">
                  <a:extLst>
                    <a:ext uri="{FF2B5EF4-FFF2-40B4-BE49-F238E27FC236}">
                      <a16:creationId xmlns:a16="http://schemas.microsoft.com/office/drawing/2014/main" id="{28937D91-76F0-DF44-1921-244534ADD5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04349" y="1627429"/>
                  <a:ext cx="100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8978" name="Freihand 168977">
                  <a:extLst>
                    <a:ext uri="{FF2B5EF4-FFF2-40B4-BE49-F238E27FC236}">
                      <a16:creationId xmlns:a16="http://schemas.microsoft.com/office/drawing/2014/main" id="{4EA15D85-F816-45A9-DDD0-C822DC61E52F}"/>
                    </a:ext>
                  </a:extLst>
                </p14:cNvPr>
                <p14:cNvContentPartPr/>
                <p14:nvPr/>
              </p14:nvContentPartPr>
              <p14:xfrm>
                <a:off x="5742229" y="1579189"/>
                <a:ext cx="275760" cy="148680"/>
              </p14:xfrm>
            </p:contentPart>
          </mc:Choice>
          <mc:Fallback xmlns="">
            <p:pic>
              <p:nvPicPr>
                <p:cNvPr id="168978" name="Freihand 168977">
                  <a:extLst>
                    <a:ext uri="{FF2B5EF4-FFF2-40B4-BE49-F238E27FC236}">
                      <a16:creationId xmlns:a16="http://schemas.microsoft.com/office/drawing/2014/main" id="{4EA15D85-F816-45A9-DDD0-C822DC61E52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33589" y="1570549"/>
                  <a:ext cx="293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8979" name="Freihand 168978">
                  <a:extLst>
                    <a:ext uri="{FF2B5EF4-FFF2-40B4-BE49-F238E27FC236}">
                      <a16:creationId xmlns:a16="http://schemas.microsoft.com/office/drawing/2014/main" id="{378C19F5-A0FB-F890-892A-747E26D2B08C}"/>
                    </a:ext>
                  </a:extLst>
                </p14:cNvPr>
                <p14:cNvContentPartPr/>
                <p14:nvPr/>
              </p14:nvContentPartPr>
              <p14:xfrm>
                <a:off x="5994229" y="1530949"/>
                <a:ext cx="16920" cy="40680"/>
              </p14:xfrm>
            </p:contentPart>
          </mc:Choice>
          <mc:Fallback xmlns="">
            <p:pic>
              <p:nvPicPr>
                <p:cNvPr id="168979" name="Freihand 168978">
                  <a:extLst>
                    <a:ext uri="{FF2B5EF4-FFF2-40B4-BE49-F238E27FC236}">
                      <a16:creationId xmlns:a16="http://schemas.microsoft.com/office/drawing/2014/main" id="{378C19F5-A0FB-F890-892A-747E26D2B08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85229" y="1521949"/>
                  <a:ext cx="3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8982" name="Freihand 168981">
                  <a:extLst>
                    <a:ext uri="{FF2B5EF4-FFF2-40B4-BE49-F238E27FC236}">
                      <a16:creationId xmlns:a16="http://schemas.microsoft.com/office/drawing/2014/main" id="{2A2E5F54-A8C2-E2C7-F75A-5A4BB65D998C}"/>
                    </a:ext>
                  </a:extLst>
                </p14:cNvPr>
                <p14:cNvContentPartPr/>
                <p14:nvPr/>
              </p14:nvContentPartPr>
              <p14:xfrm>
                <a:off x="6004669" y="1672429"/>
                <a:ext cx="12240" cy="76320"/>
              </p14:xfrm>
            </p:contentPart>
          </mc:Choice>
          <mc:Fallback xmlns="">
            <p:pic>
              <p:nvPicPr>
                <p:cNvPr id="168982" name="Freihand 168981">
                  <a:extLst>
                    <a:ext uri="{FF2B5EF4-FFF2-40B4-BE49-F238E27FC236}">
                      <a16:creationId xmlns:a16="http://schemas.microsoft.com/office/drawing/2014/main" id="{2A2E5F54-A8C2-E2C7-F75A-5A4BB65D99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95669" y="1663429"/>
                  <a:ext cx="29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8983" name="Freihand 168982">
                  <a:extLst>
                    <a:ext uri="{FF2B5EF4-FFF2-40B4-BE49-F238E27FC236}">
                      <a16:creationId xmlns:a16="http://schemas.microsoft.com/office/drawing/2014/main" id="{7256FBE0-D394-1A69-F31D-2369897D5FBC}"/>
                    </a:ext>
                  </a:extLst>
                </p14:cNvPr>
                <p14:cNvContentPartPr/>
                <p14:nvPr/>
              </p14:nvContentPartPr>
              <p14:xfrm>
                <a:off x="6074509" y="1647589"/>
                <a:ext cx="321120" cy="241560"/>
              </p14:xfrm>
            </p:contentPart>
          </mc:Choice>
          <mc:Fallback xmlns="">
            <p:pic>
              <p:nvPicPr>
                <p:cNvPr id="168983" name="Freihand 168982">
                  <a:extLst>
                    <a:ext uri="{FF2B5EF4-FFF2-40B4-BE49-F238E27FC236}">
                      <a16:creationId xmlns:a16="http://schemas.microsoft.com/office/drawing/2014/main" id="{7256FBE0-D394-1A69-F31D-2369897D5F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65509" y="1638949"/>
                  <a:ext cx="338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8984" name="Freihand 168983">
                  <a:extLst>
                    <a:ext uri="{FF2B5EF4-FFF2-40B4-BE49-F238E27FC236}">
                      <a16:creationId xmlns:a16="http://schemas.microsoft.com/office/drawing/2014/main" id="{3896B9EB-4378-15A2-2A5C-6DBF6B0372DE}"/>
                    </a:ext>
                  </a:extLst>
                </p14:cNvPr>
                <p14:cNvContentPartPr/>
                <p14:nvPr/>
              </p14:nvContentPartPr>
              <p14:xfrm>
                <a:off x="6441349" y="1628869"/>
                <a:ext cx="262800" cy="96480"/>
              </p14:xfrm>
            </p:contentPart>
          </mc:Choice>
          <mc:Fallback xmlns="">
            <p:pic>
              <p:nvPicPr>
                <p:cNvPr id="168984" name="Freihand 168983">
                  <a:extLst>
                    <a:ext uri="{FF2B5EF4-FFF2-40B4-BE49-F238E27FC236}">
                      <a16:creationId xmlns:a16="http://schemas.microsoft.com/office/drawing/2014/main" id="{3896B9EB-4378-15A2-2A5C-6DBF6B0372D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32709" y="1620229"/>
                  <a:ext cx="280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8986" name="Freihand 168985">
                  <a:extLst>
                    <a:ext uri="{FF2B5EF4-FFF2-40B4-BE49-F238E27FC236}">
                      <a16:creationId xmlns:a16="http://schemas.microsoft.com/office/drawing/2014/main" id="{AEDB3C98-4B8B-9091-CB38-EC753DFA881B}"/>
                    </a:ext>
                  </a:extLst>
                </p14:cNvPr>
                <p14:cNvContentPartPr/>
                <p14:nvPr/>
              </p14:nvContentPartPr>
              <p14:xfrm>
                <a:off x="675589" y="2000029"/>
                <a:ext cx="159840" cy="211680"/>
              </p14:xfrm>
            </p:contentPart>
          </mc:Choice>
          <mc:Fallback xmlns="">
            <p:pic>
              <p:nvPicPr>
                <p:cNvPr id="168986" name="Freihand 168985">
                  <a:extLst>
                    <a:ext uri="{FF2B5EF4-FFF2-40B4-BE49-F238E27FC236}">
                      <a16:creationId xmlns:a16="http://schemas.microsoft.com/office/drawing/2014/main" id="{AEDB3C98-4B8B-9091-CB38-EC753DFA881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6589" y="1991029"/>
                  <a:ext cx="177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8987" name="Freihand 168986">
                  <a:extLst>
                    <a:ext uri="{FF2B5EF4-FFF2-40B4-BE49-F238E27FC236}">
                      <a16:creationId xmlns:a16="http://schemas.microsoft.com/office/drawing/2014/main" id="{7F773FE2-79D8-7908-D4C5-A279CF48E69F}"/>
                    </a:ext>
                  </a:extLst>
                </p14:cNvPr>
                <p14:cNvContentPartPr/>
                <p14:nvPr/>
              </p14:nvContentPartPr>
              <p14:xfrm>
                <a:off x="781789" y="2123869"/>
                <a:ext cx="62280" cy="84600"/>
              </p14:xfrm>
            </p:contentPart>
          </mc:Choice>
          <mc:Fallback xmlns="">
            <p:pic>
              <p:nvPicPr>
                <p:cNvPr id="168987" name="Freihand 168986">
                  <a:extLst>
                    <a:ext uri="{FF2B5EF4-FFF2-40B4-BE49-F238E27FC236}">
                      <a16:creationId xmlns:a16="http://schemas.microsoft.com/office/drawing/2014/main" id="{7F773FE2-79D8-7908-D4C5-A279CF48E69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2789" y="2114869"/>
                  <a:ext cx="79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8988" name="Freihand 168987">
                  <a:extLst>
                    <a:ext uri="{FF2B5EF4-FFF2-40B4-BE49-F238E27FC236}">
                      <a16:creationId xmlns:a16="http://schemas.microsoft.com/office/drawing/2014/main" id="{8DEBD051-AD54-8006-D1CB-A6C20798BD6B}"/>
                    </a:ext>
                  </a:extLst>
                </p14:cNvPr>
                <p14:cNvContentPartPr/>
                <p14:nvPr/>
              </p14:nvContentPartPr>
              <p14:xfrm>
                <a:off x="887629" y="2108389"/>
                <a:ext cx="242640" cy="74880"/>
              </p14:xfrm>
            </p:contentPart>
          </mc:Choice>
          <mc:Fallback xmlns="">
            <p:pic>
              <p:nvPicPr>
                <p:cNvPr id="168988" name="Freihand 168987">
                  <a:extLst>
                    <a:ext uri="{FF2B5EF4-FFF2-40B4-BE49-F238E27FC236}">
                      <a16:creationId xmlns:a16="http://schemas.microsoft.com/office/drawing/2014/main" id="{8DEBD051-AD54-8006-D1CB-A6C20798BD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8629" y="2099389"/>
                  <a:ext cx="260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8989" name="Freihand 168988">
                  <a:extLst>
                    <a:ext uri="{FF2B5EF4-FFF2-40B4-BE49-F238E27FC236}">
                      <a16:creationId xmlns:a16="http://schemas.microsoft.com/office/drawing/2014/main" id="{11E38B7C-BD38-73D9-3EAD-4D385A11544C}"/>
                    </a:ext>
                  </a:extLst>
                </p14:cNvPr>
                <p14:cNvContentPartPr/>
                <p14:nvPr/>
              </p14:nvContentPartPr>
              <p14:xfrm>
                <a:off x="1183549" y="2084629"/>
                <a:ext cx="87120" cy="122400"/>
              </p14:xfrm>
            </p:contentPart>
          </mc:Choice>
          <mc:Fallback xmlns="">
            <p:pic>
              <p:nvPicPr>
                <p:cNvPr id="168989" name="Freihand 168988">
                  <a:extLst>
                    <a:ext uri="{FF2B5EF4-FFF2-40B4-BE49-F238E27FC236}">
                      <a16:creationId xmlns:a16="http://schemas.microsoft.com/office/drawing/2014/main" id="{11E38B7C-BD38-73D9-3EAD-4D385A11544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4549" y="2075629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8990" name="Freihand 168989">
                  <a:extLst>
                    <a:ext uri="{FF2B5EF4-FFF2-40B4-BE49-F238E27FC236}">
                      <a16:creationId xmlns:a16="http://schemas.microsoft.com/office/drawing/2014/main" id="{4FDDD401-A73D-A141-66AE-CF5BC89B171B}"/>
                    </a:ext>
                  </a:extLst>
                </p14:cNvPr>
                <p14:cNvContentPartPr/>
                <p14:nvPr/>
              </p14:nvContentPartPr>
              <p14:xfrm>
                <a:off x="1297309" y="2129269"/>
                <a:ext cx="455040" cy="83520"/>
              </p14:xfrm>
            </p:contentPart>
          </mc:Choice>
          <mc:Fallback xmlns="">
            <p:pic>
              <p:nvPicPr>
                <p:cNvPr id="168990" name="Freihand 168989">
                  <a:extLst>
                    <a:ext uri="{FF2B5EF4-FFF2-40B4-BE49-F238E27FC236}">
                      <a16:creationId xmlns:a16="http://schemas.microsoft.com/office/drawing/2014/main" id="{4FDDD401-A73D-A141-66AE-CF5BC89B171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88309" y="2120629"/>
                  <a:ext cx="47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8993" name="Freihand 168992">
                  <a:extLst>
                    <a:ext uri="{FF2B5EF4-FFF2-40B4-BE49-F238E27FC236}">
                      <a16:creationId xmlns:a16="http://schemas.microsoft.com/office/drawing/2014/main" id="{C786C346-4940-B41D-0709-3C3EE51CAC8C}"/>
                    </a:ext>
                  </a:extLst>
                </p14:cNvPr>
                <p14:cNvContentPartPr/>
                <p14:nvPr/>
              </p14:nvContentPartPr>
              <p14:xfrm>
                <a:off x="2020189" y="2083549"/>
                <a:ext cx="173520" cy="123480"/>
              </p14:xfrm>
            </p:contentPart>
          </mc:Choice>
          <mc:Fallback xmlns="">
            <p:pic>
              <p:nvPicPr>
                <p:cNvPr id="168993" name="Freihand 168992">
                  <a:extLst>
                    <a:ext uri="{FF2B5EF4-FFF2-40B4-BE49-F238E27FC236}">
                      <a16:creationId xmlns:a16="http://schemas.microsoft.com/office/drawing/2014/main" id="{C786C346-4940-B41D-0709-3C3EE51CAC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11549" y="2074909"/>
                  <a:ext cx="191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8994" name="Freihand 168993">
                  <a:extLst>
                    <a:ext uri="{FF2B5EF4-FFF2-40B4-BE49-F238E27FC236}">
                      <a16:creationId xmlns:a16="http://schemas.microsoft.com/office/drawing/2014/main" id="{7B368ACB-A66F-F24D-07D3-9F2E31FE9EA3}"/>
                    </a:ext>
                  </a:extLst>
                </p14:cNvPr>
                <p14:cNvContentPartPr/>
                <p14:nvPr/>
              </p14:nvContentPartPr>
              <p14:xfrm>
                <a:off x="2252029" y="2098309"/>
                <a:ext cx="83160" cy="68400"/>
              </p14:xfrm>
            </p:contentPart>
          </mc:Choice>
          <mc:Fallback xmlns="">
            <p:pic>
              <p:nvPicPr>
                <p:cNvPr id="168994" name="Freihand 168993">
                  <a:extLst>
                    <a:ext uri="{FF2B5EF4-FFF2-40B4-BE49-F238E27FC236}">
                      <a16:creationId xmlns:a16="http://schemas.microsoft.com/office/drawing/2014/main" id="{7B368ACB-A66F-F24D-07D3-9F2E31FE9EA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43029" y="2089669"/>
                  <a:ext cx="100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8995" name="Freihand 168994">
                  <a:extLst>
                    <a:ext uri="{FF2B5EF4-FFF2-40B4-BE49-F238E27FC236}">
                      <a16:creationId xmlns:a16="http://schemas.microsoft.com/office/drawing/2014/main" id="{23821FB2-4BC2-F190-D479-136804C7E884}"/>
                    </a:ext>
                  </a:extLst>
                </p14:cNvPr>
                <p14:cNvContentPartPr/>
                <p14:nvPr/>
              </p14:nvContentPartPr>
              <p14:xfrm>
                <a:off x="2410429" y="2107669"/>
                <a:ext cx="115920" cy="66240"/>
              </p14:xfrm>
            </p:contentPart>
          </mc:Choice>
          <mc:Fallback xmlns="">
            <p:pic>
              <p:nvPicPr>
                <p:cNvPr id="168995" name="Freihand 168994">
                  <a:extLst>
                    <a:ext uri="{FF2B5EF4-FFF2-40B4-BE49-F238E27FC236}">
                      <a16:creationId xmlns:a16="http://schemas.microsoft.com/office/drawing/2014/main" id="{23821FB2-4BC2-F190-D479-136804C7E8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01429" y="2099029"/>
                  <a:ext cx="133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8997" name="Freihand 168996">
                  <a:extLst>
                    <a:ext uri="{FF2B5EF4-FFF2-40B4-BE49-F238E27FC236}">
                      <a16:creationId xmlns:a16="http://schemas.microsoft.com/office/drawing/2014/main" id="{70E1235F-B7BF-86A2-48C8-4CA87432FF42}"/>
                    </a:ext>
                  </a:extLst>
                </p14:cNvPr>
                <p14:cNvContentPartPr/>
                <p14:nvPr/>
              </p14:nvContentPartPr>
              <p14:xfrm>
                <a:off x="2883109" y="2042509"/>
                <a:ext cx="140760" cy="119160"/>
              </p14:xfrm>
            </p:contentPart>
          </mc:Choice>
          <mc:Fallback xmlns="">
            <p:pic>
              <p:nvPicPr>
                <p:cNvPr id="168997" name="Freihand 168996">
                  <a:extLst>
                    <a:ext uri="{FF2B5EF4-FFF2-40B4-BE49-F238E27FC236}">
                      <a16:creationId xmlns:a16="http://schemas.microsoft.com/office/drawing/2014/main" id="{70E1235F-B7BF-86A2-48C8-4CA87432FF4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74109" y="2033509"/>
                  <a:ext cx="158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8998" name="Freihand 168997">
                  <a:extLst>
                    <a:ext uri="{FF2B5EF4-FFF2-40B4-BE49-F238E27FC236}">
                      <a16:creationId xmlns:a16="http://schemas.microsoft.com/office/drawing/2014/main" id="{7173A74B-43E7-3F5F-E8D2-6417E1186F9E}"/>
                    </a:ext>
                  </a:extLst>
                </p14:cNvPr>
                <p14:cNvContentPartPr/>
                <p14:nvPr/>
              </p14:nvContentPartPr>
              <p14:xfrm>
                <a:off x="3061309" y="2125309"/>
                <a:ext cx="84960" cy="160920"/>
              </p14:xfrm>
            </p:contentPart>
          </mc:Choice>
          <mc:Fallback xmlns="">
            <p:pic>
              <p:nvPicPr>
                <p:cNvPr id="168998" name="Freihand 168997">
                  <a:extLst>
                    <a:ext uri="{FF2B5EF4-FFF2-40B4-BE49-F238E27FC236}">
                      <a16:creationId xmlns:a16="http://schemas.microsoft.com/office/drawing/2014/main" id="{7173A74B-43E7-3F5F-E8D2-6417E1186F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52309" y="2116309"/>
                  <a:ext cx="102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8999" name="Freihand 168998">
                  <a:extLst>
                    <a:ext uri="{FF2B5EF4-FFF2-40B4-BE49-F238E27FC236}">
                      <a16:creationId xmlns:a16="http://schemas.microsoft.com/office/drawing/2014/main" id="{E02D1591-B537-65C1-F3E1-E278A1703575}"/>
                    </a:ext>
                  </a:extLst>
                </p14:cNvPr>
                <p14:cNvContentPartPr/>
                <p14:nvPr/>
              </p14:nvContentPartPr>
              <p14:xfrm>
                <a:off x="3265789" y="2112709"/>
                <a:ext cx="15480" cy="11160"/>
              </p14:xfrm>
            </p:contentPart>
          </mc:Choice>
          <mc:Fallback xmlns="">
            <p:pic>
              <p:nvPicPr>
                <p:cNvPr id="168999" name="Freihand 168998">
                  <a:extLst>
                    <a:ext uri="{FF2B5EF4-FFF2-40B4-BE49-F238E27FC236}">
                      <a16:creationId xmlns:a16="http://schemas.microsoft.com/office/drawing/2014/main" id="{E02D1591-B537-65C1-F3E1-E278A170357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56789" y="2104069"/>
                  <a:ext cx="3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9000" name="Freihand 168999">
                  <a:extLst>
                    <a:ext uri="{FF2B5EF4-FFF2-40B4-BE49-F238E27FC236}">
                      <a16:creationId xmlns:a16="http://schemas.microsoft.com/office/drawing/2014/main" id="{09BB4C05-B80A-C05E-F25B-55D80B2CB6F4}"/>
                    </a:ext>
                  </a:extLst>
                </p14:cNvPr>
                <p14:cNvContentPartPr/>
                <p14:nvPr/>
              </p14:nvContentPartPr>
              <p14:xfrm>
                <a:off x="3415189" y="1979869"/>
                <a:ext cx="175320" cy="181440"/>
              </p14:xfrm>
            </p:contentPart>
          </mc:Choice>
          <mc:Fallback xmlns="">
            <p:pic>
              <p:nvPicPr>
                <p:cNvPr id="169000" name="Freihand 168999">
                  <a:extLst>
                    <a:ext uri="{FF2B5EF4-FFF2-40B4-BE49-F238E27FC236}">
                      <a16:creationId xmlns:a16="http://schemas.microsoft.com/office/drawing/2014/main" id="{09BB4C05-B80A-C05E-F25B-55D80B2CB6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406549" y="1970869"/>
                  <a:ext cx="192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9001" name="Freihand 169000">
                  <a:extLst>
                    <a:ext uri="{FF2B5EF4-FFF2-40B4-BE49-F238E27FC236}">
                      <a16:creationId xmlns:a16="http://schemas.microsoft.com/office/drawing/2014/main" id="{5743F3BD-CED1-5AC9-72DE-F0C818EDEA79}"/>
                    </a:ext>
                  </a:extLst>
                </p14:cNvPr>
                <p14:cNvContentPartPr/>
                <p14:nvPr/>
              </p14:nvContentPartPr>
              <p14:xfrm>
                <a:off x="3423109" y="1994629"/>
                <a:ext cx="210240" cy="179280"/>
              </p14:xfrm>
            </p:contentPart>
          </mc:Choice>
          <mc:Fallback xmlns="">
            <p:pic>
              <p:nvPicPr>
                <p:cNvPr id="169001" name="Freihand 169000">
                  <a:extLst>
                    <a:ext uri="{FF2B5EF4-FFF2-40B4-BE49-F238E27FC236}">
                      <a16:creationId xmlns:a16="http://schemas.microsoft.com/office/drawing/2014/main" id="{5743F3BD-CED1-5AC9-72DE-F0C818EDEA7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414109" y="1985989"/>
                  <a:ext cx="227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9002" name="Freihand 169001">
                  <a:extLst>
                    <a:ext uri="{FF2B5EF4-FFF2-40B4-BE49-F238E27FC236}">
                      <a16:creationId xmlns:a16="http://schemas.microsoft.com/office/drawing/2014/main" id="{2FB094C7-5D07-41A4-73B7-E0D6B260AAC4}"/>
                    </a:ext>
                  </a:extLst>
                </p14:cNvPr>
                <p14:cNvContentPartPr/>
                <p14:nvPr/>
              </p14:nvContentPartPr>
              <p14:xfrm>
                <a:off x="3679069" y="2083909"/>
                <a:ext cx="115560" cy="36000"/>
              </p14:xfrm>
            </p:contentPart>
          </mc:Choice>
          <mc:Fallback xmlns="">
            <p:pic>
              <p:nvPicPr>
                <p:cNvPr id="169002" name="Freihand 169001">
                  <a:extLst>
                    <a:ext uri="{FF2B5EF4-FFF2-40B4-BE49-F238E27FC236}">
                      <a16:creationId xmlns:a16="http://schemas.microsoft.com/office/drawing/2014/main" id="{2FB094C7-5D07-41A4-73B7-E0D6B260AAC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70069" y="2075269"/>
                  <a:ext cx="133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9003" name="Freihand 169002">
                  <a:extLst>
                    <a:ext uri="{FF2B5EF4-FFF2-40B4-BE49-F238E27FC236}">
                      <a16:creationId xmlns:a16="http://schemas.microsoft.com/office/drawing/2014/main" id="{8CCD0E36-6274-8E8A-509A-7540CAD2D905}"/>
                    </a:ext>
                  </a:extLst>
                </p14:cNvPr>
                <p14:cNvContentPartPr/>
                <p14:nvPr/>
              </p14:nvContentPartPr>
              <p14:xfrm>
                <a:off x="3765109" y="2061949"/>
                <a:ext cx="72000" cy="187200"/>
              </p14:xfrm>
            </p:contentPart>
          </mc:Choice>
          <mc:Fallback xmlns="">
            <p:pic>
              <p:nvPicPr>
                <p:cNvPr id="169003" name="Freihand 169002">
                  <a:extLst>
                    <a:ext uri="{FF2B5EF4-FFF2-40B4-BE49-F238E27FC236}">
                      <a16:creationId xmlns:a16="http://schemas.microsoft.com/office/drawing/2014/main" id="{8CCD0E36-6274-8E8A-509A-7540CAD2D90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56469" y="2052949"/>
                  <a:ext cx="89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88E5C407-EE01-B981-567F-1EB68542D175}"/>
                    </a:ext>
                  </a:extLst>
                </p14:cNvPr>
                <p14:cNvContentPartPr/>
                <p14:nvPr/>
              </p14:nvContentPartPr>
              <p14:xfrm>
                <a:off x="3853669" y="2143669"/>
                <a:ext cx="95760" cy="122760"/>
              </p14:xfrm>
            </p:contentPart>
          </mc:Choice>
          <mc:Fallback xmlns=""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88E5C407-EE01-B981-567F-1EB68542D1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45029" y="2135029"/>
                  <a:ext cx="113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9006" name="Freihand 169005">
                  <a:extLst>
                    <a:ext uri="{FF2B5EF4-FFF2-40B4-BE49-F238E27FC236}">
                      <a16:creationId xmlns:a16="http://schemas.microsoft.com/office/drawing/2014/main" id="{FE45C1D9-4D59-FB2A-5DA6-DCB43FF6ADD1}"/>
                    </a:ext>
                  </a:extLst>
                </p14:cNvPr>
                <p14:cNvContentPartPr/>
                <p14:nvPr/>
              </p14:nvContentPartPr>
              <p14:xfrm>
                <a:off x="4108189" y="2079229"/>
                <a:ext cx="127800" cy="11880"/>
              </p14:xfrm>
            </p:contentPart>
          </mc:Choice>
          <mc:Fallback xmlns="">
            <p:pic>
              <p:nvPicPr>
                <p:cNvPr id="169006" name="Freihand 169005">
                  <a:extLst>
                    <a:ext uri="{FF2B5EF4-FFF2-40B4-BE49-F238E27FC236}">
                      <a16:creationId xmlns:a16="http://schemas.microsoft.com/office/drawing/2014/main" id="{FE45C1D9-4D59-FB2A-5DA6-DCB43FF6ADD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99549" y="2070589"/>
                  <a:ext cx="145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9007" name="Freihand 169006">
                  <a:extLst>
                    <a:ext uri="{FF2B5EF4-FFF2-40B4-BE49-F238E27FC236}">
                      <a16:creationId xmlns:a16="http://schemas.microsoft.com/office/drawing/2014/main" id="{387B3A3A-29DC-575F-3EB8-3AE5A9D35D14}"/>
                    </a:ext>
                  </a:extLst>
                </p14:cNvPr>
                <p14:cNvContentPartPr/>
                <p14:nvPr/>
              </p14:nvContentPartPr>
              <p14:xfrm>
                <a:off x="4098829" y="2109829"/>
                <a:ext cx="117360" cy="16200"/>
              </p14:xfrm>
            </p:contentPart>
          </mc:Choice>
          <mc:Fallback xmlns="">
            <p:pic>
              <p:nvPicPr>
                <p:cNvPr id="169007" name="Freihand 169006">
                  <a:extLst>
                    <a:ext uri="{FF2B5EF4-FFF2-40B4-BE49-F238E27FC236}">
                      <a16:creationId xmlns:a16="http://schemas.microsoft.com/office/drawing/2014/main" id="{387B3A3A-29DC-575F-3EB8-3AE5A9D35D1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90189" y="2100829"/>
                  <a:ext cx="135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8E8B230E-1CCA-BC6F-FF09-E377521702AF}"/>
                    </a:ext>
                  </a:extLst>
                </p14:cNvPr>
                <p14:cNvContentPartPr/>
                <p14:nvPr/>
              </p14:nvContentPartPr>
              <p14:xfrm>
                <a:off x="4322029" y="2020909"/>
                <a:ext cx="138240" cy="113760"/>
              </p14:xfrm>
            </p:contentPart>
          </mc:Choice>
          <mc:Fallback xmlns=""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8E8B230E-1CCA-BC6F-FF09-E377521702A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13389" y="2012269"/>
                  <a:ext cx="155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9009" name="Freihand 169008">
                  <a:extLst>
                    <a:ext uri="{FF2B5EF4-FFF2-40B4-BE49-F238E27FC236}">
                      <a16:creationId xmlns:a16="http://schemas.microsoft.com/office/drawing/2014/main" id="{5110CC47-3784-02FE-6409-58FD5E2E5A5C}"/>
                    </a:ext>
                  </a:extLst>
                </p14:cNvPr>
                <p14:cNvContentPartPr/>
                <p14:nvPr/>
              </p14:nvContentPartPr>
              <p14:xfrm>
                <a:off x="4453069" y="2149429"/>
                <a:ext cx="7200" cy="99360"/>
              </p14:xfrm>
            </p:contentPart>
          </mc:Choice>
          <mc:Fallback xmlns="">
            <p:pic>
              <p:nvPicPr>
                <p:cNvPr id="169009" name="Freihand 169008">
                  <a:extLst>
                    <a:ext uri="{FF2B5EF4-FFF2-40B4-BE49-F238E27FC236}">
                      <a16:creationId xmlns:a16="http://schemas.microsoft.com/office/drawing/2014/main" id="{5110CC47-3784-02FE-6409-58FD5E2E5A5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44069" y="2140789"/>
                  <a:ext cx="24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9010" name="Freihand 169009">
                  <a:extLst>
                    <a:ext uri="{FF2B5EF4-FFF2-40B4-BE49-F238E27FC236}">
                      <a16:creationId xmlns:a16="http://schemas.microsoft.com/office/drawing/2014/main" id="{C88B70A6-D3A1-EDAB-51E2-386428801F93}"/>
                    </a:ext>
                  </a:extLst>
                </p14:cNvPr>
                <p14:cNvContentPartPr/>
                <p14:nvPr/>
              </p14:nvContentPartPr>
              <p14:xfrm>
                <a:off x="4557109" y="2009389"/>
                <a:ext cx="94680" cy="143640"/>
              </p14:xfrm>
            </p:contentPart>
          </mc:Choice>
          <mc:Fallback xmlns="">
            <p:pic>
              <p:nvPicPr>
                <p:cNvPr id="169010" name="Freihand 169009">
                  <a:extLst>
                    <a:ext uri="{FF2B5EF4-FFF2-40B4-BE49-F238E27FC236}">
                      <a16:creationId xmlns:a16="http://schemas.microsoft.com/office/drawing/2014/main" id="{C88B70A6-D3A1-EDAB-51E2-386428801F9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48109" y="2000389"/>
                  <a:ext cx="112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9011" name="Freihand 169010">
                  <a:extLst>
                    <a:ext uri="{FF2B5EF4-FFF2-40B4-BE49-F238E27FC236}">
                      <a16:creationId xmlns:a16="http://schemas.microsoft.com/office/drawing/2014/main" id="{8E6D094F-0D4D-6E89-111C-580CA70B670E}"/>
                    </a:ext>
                  </a:extLst>
                </p14:cNvPr>
                <p14:cNvContentPartPr/>
                <p14:nvPr/>
              </p14:nvContentPartPr>
              <p14:xfrm>
                <a:off x="4746109" y="2096869"/>
                <a:ext cx="10080" cy="6480"/>
              </p14:xfrm>
            </p:contentPart>
          </mc:Choice>
          <mc:Fallback xmlns="">
            <p:pic>
              <p:nvPicPr>
                <p:cNvPr id="169011" name="Freihand 169010">
                  <a:extLst>
                    <a:ext uri="{FF2B5EF4-FFF2-40B4-BE49-F238E27FC236}">
                      <a16:creationId xmlns:a16="http://schemas.microsoft.com/office/drawing/2014/main" id="{8E6D094F-0D4D-6E89-111C-580CA70B670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37109" y="2087869"/>
                  <a:ext cx="2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9012" name="Freihand 169011">
                  <a:extLst>
                    <a:ext uri="{FF2B5EF4-FFF2-40B4-BE49-F238E27FC236}">
                      <a16:creationId xmlns:a16="http://schemas.microsoft.com/office/drawing/2014/main" id="{83276246-D574-C694-2A61-9CB5664FC4CC}"/>
                    </a:ext>
                  </a:extLst>
                </p14:cNvPr>
                <p14:cNvContentPartPr/>
                <p14:nvPr/>
              </p14:nvContentPartPr>
              <p14:xfrm>
                <a:off x="4889029" y="1998949"/>
                <a:ext cx="108720" cy="91440"/>
              </p14:xfrm>
            </p:contentPart>
          </mc:Choice>
          <mc:Fallback xmlns="">
            <p:pic>
              <p:nvPicPr>
                <p:cNvPr id="169012" name="Freihand 169011">
                  <a:extLst>
                    <a:ext uri="{FF2B5EF4-FFF2-40B4-BE49-F238E27FC236}">
                      <a16:creationId xmlns:a16="http://schemas.microsoft.com/office/drawing/2014/main" id="{83276246-D574-C694-2A61-9CB5664FC4C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80029" y="1989949"/>
                  <a:ext cx="126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9013" name="Freihand 169012">
                  <a:extLst>
                    <a:ext uri="{FF2B5EF4-FFF2-40B4-BE49-F238E27FC236}">
                      <a16:creationId xmlns:a16="http://schemas.microsoft.com/office/drawing/2014/main" id="{F3501829-AF98-2D00-D350-AE6B782AF2D3}"/>
                    </a:ext>
                  </a:extLst>
                </p14:cNvPr>
                <p14:cNvContentPartPr/>
                <p14:nvPr/>
              </p14:nvContentPartPr>
              <p14:xfrm>
                <a:off x="4844749" y="1992109"/>
                <a:ext cx="153000" cy="222840"/>
              </p14:xfrm>
            </p:contentPart>
          </mc:Choice>
          <mc:Fallback xmlns="">
            <p:pic>
              <p:nvPicPr>
                <p:cNvPr id="169013" name="Freihand 169012">
                  <a:extLst>
                    <a:ext uri="{FF2B5EF4-FFF2-40B4-BE49-F238E27FC236}">
                      <a16:creationId xmlns:a16="http://schemas.microsoft.com/office/drawing/2014/main" id="{F3501829-AF98-2D00-D350-AE6B782AF2D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835749" y="1983469"/>
                  <a:ext cx="170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9014" name="Freihand 169013">
                  <a:extLst>
                    <a:ext uri="{FF2B5EF4-FFF2-40B4-BE49-F238E27FC236}">
                      <a16:creationId xmlns:a16="http://schemas.microsoft.com/office/drawing/2014/main" id="{070C2AE1-C390-FDBA-8F2E-150E1462F5F9}"/>
                    </a:ext>
                  </a:extLst>
                </p14:cNvPr>
                <p14:cNvContentPartPr/>
                <p14:nvPr/>
              </p14:nvContentPartPr>
              <p14:xfrm>
                <a:off x="4914589" y="1978069"/>
                <a:ext cx="395640" cy="78120"/>
              </p14:xfrm>
            </p:contentPart>
          </mc:Choice>
          <mc:Fallback xmlns="">
            <p:pic>
              <p:nvPicPr>
                <p:cNvPr id="169014" name="Freihand 169013">
                  <a:extLst>
                    <a:ext uri="{FF2B5EF4-FFF2-40B4-BE49-F238E27FC236}">
                      <a16:creationId xmlns:a16="http://schemas.microsoft.com/office/drawing/2014/main" id="{070C2AE1-C390-FDBA-8F2E-150E1462F5F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905949" y="1969429"/>
                  <a:ext cx="413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792D2B78-678B-0B48-FD96-DBE3058B5E51}"/>
                    </a:ext>
                  </a:extLst>
                </p14:cNvPr>
                <p14:cNvContentPartPr/>
                <p14:nvPr/>
              </p14:nvContentPartPr>
              <p14:xfrm>
                <a:off x="5132389" y="2104069"/>
                <a:ext cx="159120" cy="7200"/>
              </p14:xfrm>
            </p:contentPart>
          </mc:Choice>
          <mc:Fallback xmlns=""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792D2B78-678B-0B48-FD96-DBE3058B5E5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23749" y="2095429"/>
                  <a:ext cx="176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87662569-C00A-E026-1A59-BBC1C049DBFA}"/>
                    </a:ext>
                  </a:extLst>
                </p14:cNvPr>
                <p14:cNvContentPartPr/>
                <p14:nvPr/>
              </p14:nvContentPartPr>
              <p14:xfrm>
                <a:off x="5447749" y="1957549"/>
                <a:ext cx="115560" cy="154080"/>
              </p14:xfrm>
            </p:contentPart>
          </mc:Choice>
          <mc:Fallback xmlns=""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87662569-C00A-E026-1A59-BBC1C049DB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438749" y="1948549"/>
                  <a:ext cx="133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9017" name="Freihand 169016">
                  <a:extLst>
                    <a:ext uri="{FF2B5EF4-FFF2-40B4-BE49-F238E27FC236}">
                      <a16:creationId xmlns:a16="http://schemas.microsoft.com/office/drawing/2014/main" id="{D4310D9A-1A15-E6BF-4CE0-016B7A7A20E5}"/>
                    </a:ext>
                  </a:extLst>
                </p14:cNvPr>
                <p14:cNvContentPartPr/>
                <p14:nvPr/>
              </p14:nvContentPartPr>
              <p14:xfrm>
                <a:off x="5539189" y="2048269"/>
                <a:ext cx="97920" cy="193680"/>
              </p14:xfrm>
            </p:contentPart>
          </mc:Choice>
          <mc:Fallback xmlns="">
            <p:pic>
              <p:nvPicPr>
                <p:cNvPr id="169017" name="Freihand 169016">
                  <a:extLst>
                    <a:ext uri="{FF2B5EF4-FFF2-40B4-BE49-F238E27FC236}">
                      <a16:creationId xmlns:a16="http://schemas.microsoft.com/office/drawing/2014/main" id="{D4310D9A-1A15-E6BF-4CE0-016B7A7A20E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530189" y="2039629"/>
                  <a:ext cx="11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919F05E3-0AC7-5F69-8F3F-88607F25FF9B}"/>
                    </a:ext>
                  </a:extLst>
                </p14:cNvPr>
                <p14:cNvContentPartPr/>
                <p14:nvPr/>
              </p14:nvContentPartPr>
              <p14:xfrm>
                <a:off x="5721709" y="1993189"/>
                <a:ext cx="155160" cy="171720"/>
              </p14:xfrm>
            </p:contentPart>
          </mc:Choice>
          <mc:Fallback xmlns=""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919F05E3-0AC7-5F69-8F3F-88607F25FF9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13069" y="1984189"/>
                  <a:ext cx="172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DBD57E7E-2C9C-4775-68D0-9BDA079ED268}"/>
                    </a:ext>
                  </a:extLst>
                </p14:cNvPr>
                <p14:cNvContentPartPr/>
                <p14:nvPr/>
              </p14:nvContentPartPr>
              <p14:xfrm>
                <a:off x="5773909" y="1956469"/>
                <a:ext cx="111240" cy="20880"/>
              </p14:xfrm>
            </p:contentPart>
          </mc:Choice>
          <mc:Fallback xmlns=""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DBD57E7E-2C9C-4775-68D0-9BDA079ED26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64909" y="1947829"/>
                  <a:ext cx="128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028" name="Freihand 169027">
                  <a:extLst>
                    <a:ext uri="{FF2B5EF4-FFF2-40B4-BE49-F238E27FC236}">
                      <a16:creationId xmlns:a16="http://schemas.microsoft.com/office/drawing/2014/main" id="{269A4E88-438F-E28C-3293-EF56E3F1B9E7}"/>
                    </a:ext>
                  </a:extLst>
                </p14:cNvPr>
                <p14:cNvContentPartPr/>
                <p14:nvPr/>
              </p14:nvContentPartPr>
              <p14:xfrm>
                <a:off x="6087469" y="2054029"/>
                <a:ext cx="169560" cy="13680"/>
              </p14:xfrm>
            </p:contentPart>
          </mc:Choice>
          <mc:Fallback xmlns="">
            <p:pic>
              <p:nvPicPr>
                <p:cNvPr id="169028" name="Freihand 169027">
                  <a:extLst>
                    <a:ext uri="{FF2B5EF4-FFF2-40B4-BE49-F238E27FC236}">
                      <a16:creationId xmlns:a16="http://schemas.microsoft.com/office/drawing/2014/main" id="{269A4E88-438F-E28C-3293-EF56E3F1B9E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78829" y="2045389"/>
                  <a:ext cx="187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0DECEEBA-CBB5-D319-BEBB-511CA1010A53}"/>
                    </a:ext>
                  </a:extLst>
                </p14:cNvPr>
                <p14:cNvContentPartPr/>
                <p14:nvPr/>
              </p14:nvContentPartPr>
              <p14:xfrm>
                <a:off x="6109789" y="2103709"/>
                <a:ext cx="169200" cy="13680"/>
              </p14:xfrm>
            </p:contentPart>
          </mc:Choice>
          <mc:Fallback xmlns=""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0DECEEBA-CBB5-D319-BEBB-511CA1010A5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100789" y="2094709"/>
                  <a:ext cx="186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1D2FE2E7-9289-8A13-D958-D2096D4E0279}"/>
                    </a:ext>
                  </a:extLst>
                </p14:cNvPr>
                <p14:cNvContentPartPr/>
                <p14:nvPr/>
              </p14:nvContentPartPr>
              <p14:xfrm>
                <a:off x="6421549" y="1960069"/>
                <a:ext cx="119160" cy="171000"/>
              </p14:xfrm>
            </p:contentPart>
          </mc:Choice>
          <mc:Fallback xmlns=""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1D2FE2E7-9289-8A13-D958-D2096D4E027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12549" y="1951429"/>
                  <a:ext cx="136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031" name="Freihand 169030">
                  <a:extLst>
                    <a:ext uri="{FF2B5EF4-FFF2-40B4-BE49-F238E27FC236}">
                      <a16:creationId xmlns:a16="http://schemas.microsoft.com/office/drawing/2014/main" id="{F481C3C7-29D2-CECB-4BBA-BD22A3E6D33C}"/>
                    </a:ext>
                  </a:extLst>
                </p14:cNvPr>
                <p14:cNvContentPartPr/>
                <p14:nvPr/>
              </p14:nvContentPartPr>
              <p14:xfrm>
                <a:off x="6388789" y="2039629"/>
                <a:ext cx="395640" cy="144360"/>
              </p14:xfrm>
            </p:contentPart>
          </mc:Choice>
          <mc:Fallback xmlns="">
            <p:pic>
              <p:nvPicPr>
                <p:cNvPr id="169031" name="Freihand 169030">
                  <a:extLst>
                    <a:ext uri="{FF2B5EF4-FFF2-40B4-BE49-F238E27FC236}">
                      <a16:creationId xmlns:a16="http://schemas.microsoft.com/office/drawing/2014/main" id="{F481C3C7-29D2-CECB-4BBA-BD22A3E6D33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80149" y="2030629"/>
                  <a:ext cx="413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66CE87D1-D3C9-B3FE-D997-9139199888D5}"/>
                    </a:ext>
                  </a:extLst>
                </p14:cNvPr>
                <p14:cNvContentPartPr/>
                <p14:nvPr/>
              </p14:nvContentPartPr>
              <p14:xfrm>
                <a:off x="6804949" y="2134309"/>
                <a:ext cx="102600" cy="133920"/>
              </p14:xfrm>
            </p:contentPart>
          </mc:Choice>
          <mc:Fallback xmlns=""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66CE87D1-D3C9-B3FE-D997-9139199888D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795949" y="2125669"/>
                  <a:ext cx="120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93B83AF2-2079-1157-7BBA-EAC912534CCB}"/>
                    </a:ext>
                  </a:extLst>
                </p14:cNvPr>
                <p14:cNvContentPartPr/>
                <p14:nvPr/>
              </p14:nvContentPartPr>
              <p14:xfrm>
                <a:off x="182749" y="2764669"/>
                <a:ext cx="195480" cy="12600"/>
              </p14:xfrm>
            </p:contentPart>
          </mc:Choice>
          <mc:Fallback xmlns=""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93B83AF2-2079-1157-7BBA-EAC912534CC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3749" y="2755669"/>
                  <a:ext cx="21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F0AC498C-D2CB-89CF-29BF-C3B7B987CBD9}"/>
                    </a:ext>
                  </a:extLst>
                </p14:cNvPr>
                <p14:cNvContentPartPr/>
                <p14:nvPr/>
              </p14:nvContentPartPr>
              <p14:xfrm>
                <a:off x="354109" y="2637589"/>
                <a:ext cx="179640" cy="300240"/>
              </p14:xfrm>
            </p:contentPart>
          </mc:Choice>
          <mc:Fallback xmlns=""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F0AC498C-D2CB-89CF-29BF-C3B7B987CBD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45109" y="2628949"/>
                  <a:ext cx="197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4AF3DF67-7335-DF47-4398-13810DC10E8C}"/>
                    </a:ext>
                  </a:extLst>
                </p14:cNvPr>
                <p14:cNvContentPartPr/>
                <p14:nvPr/>
              </p14:nvContentPartPr>
              <p14:xfrm>
                <a:off x="688189" y="2586109"/>
                <a:ext cx="144360" cy="221760"/>
              </p14:xfrm>
            </p:contentPart>
          </mc:Choice>
          <mc:Fallback xmlns=""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4AF3DF67-7335-DF47-4398-13810DC10E8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9549" y="2577469"/>
                  <a:ext cx="1620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7735112F-0E1A-63C2-6F26-8F88D837A0F3}"/>
                    </a:ext>
                  </a:extLst>
                </p14:cNvPr>
                <p14:cNvContentPartPr/>
                <p14:nvPr/>
              </p14:nvContentPartPr>
              <p14:xfrm>
                <a:off x="733909" y="2747389"/>
                <a:ext cx="111960" cy="12600"/>
              </p14:xfrm>
            </p:contentPart>
          </mc:Choice>
          <mc:Fallback xmlns=""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7735112F-0E1A-63C2-6F26-8F88D837A0F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4909" y="2738749"/>
                  <a:ext cx="12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039" name="Freihand 169038">
                  <a:extLst>
                    <a:ext uri="{FF2B5EF4-FFF2-40B4-BE49-F238E27FC236}">
                      <a16:creationId xmlns:a16="http://schemas.microsoft.com/office/drawing/2014/main" id="{6A06A3C1-DFD8-FFD1-E768-CCD933CC0802}"/>
                    </a:ext>
                  </a:extLst>
                </p14:cNvPr>
                <p14:cNvContentPartPr/>
                <p14:nvPr/>
              </p14:nvContentPartPr>
              <p14:xfrm>
                <a:off x="916789" y="2700589"/>
                <a:ext cx="142560" cy="84240"/>
              </p14:xfrm>
            </p:contentPart>
          </mc:Choice>
          <mc:Fallback xmlns="">
            <p:pic>
              <p:nvPicPr>
                <p:cNvPr id="169039" name="Freihand 169038">
                  <a:extLst>
                    <a:ext uri="{FF2B5EF4-FFF2-40B4-BE49-F238E27FC236}">
                      <a16:creationId xmlns:a16="http://schemas.microsoft.com/office/drawing/2014/main" id="{6A06A3C1-DFD8-FFD1-E768-CCD933CC080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7789" y="2691589"/>
                  <a:ext cx="160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9040" name="Freihand 169039">
                  <a:extLst>
                    <a:ext uri="{FF2B5EF4-FFF2-40B4-BE49-F238E27FC236}">
                      <a16:creationId xmlns:a16="http://schemas.microsoft.com/office/drawing/2014/main" id="{D2B5A6DD-5618-4693-793E-27CB515C6FE8}"/>
                    </a:ext>
                  </a:extLst>
                </p14:cNvPr>
                <p14:cNvContentPartPr/>
                <p14:nvPr/>
              </p14:nvContentPartPr>
              <p14:xfrm>
                <a:off x="1081669" y="2575669"/>
                <a:ext cx="196200" cy="206280"/>
              </p14:xfrm>
            </p:contentPart>
          </mc:Choice>
          <mc:Fallback xmlns="">
            <p:pic>
              <p:nvPicPr>
                <p:cNvPr id="169040" name="Freihand 169039">
                  <a:extLst>
                    <a:ext uri="{FF2B5EF4-FFF2-40B4-BE49-F238E27FC236}">
                      <a16:creationId xmlns:a16="http://schemas.microsoft.com/office/drawing/2014/main" id="{D2B5A6DD-5618-4693-793E-27CB515C6FE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3029" y="2566669"/>
                  <a:ext cx="213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9041" name="Freihand 169040">
                  <a:extLst>
                    <a:ext uri="{FF2B5EF4-FFF2-40B4-BE49-F238E27FC236}">
                      <a16:creationId xmlns:a16="http://schemas.microsoft.com/office/drawing/2014/main" id="{CB20F51E-8808-F7B2-616D-2110B1DC03C1}"/>
                    </a:ext>
                  </a:extLst>
                </p14:cNvPr>
                <p14:cNvContentPartPr/>
                <p14:nvPr/>
              </p14:nvContentPartPr>
              <p14:xfrm>
                <a:off x="1544989" y="2582149"/>
                <a:ext cx="161640" cy="212760"/>
              </p14:xfrm>
            </p:contentPart>
          </mc:Choice>
          <mc:Fallback xmlns="">
            <p:pic>
              <p:nvPicPr>
                <p:cNvPr id="169041" name="Freihand 169040">
                  <a:extLst>
                    <a:ext uri="{FF2B5EF4-FFF2-40B4-BE49-F238E27FC236}">
                      <a16:creationId xmlns:a16="http://schemas.microsoft.com/office/drawing/2014/main" id="{CB20F51E-8808-F7B2-616D-2110B1DC03C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536349" y="2573149"/>
                  <a:ext cx="179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042" name="Freihand 169041">
                  <a:extLst>
                    <a:ext uri="{FF2B5EF4-FFF2-40B4-BE49-F238E27FC236}">
                      <a16:creationId xmlns:a16="http://schemas.microsoft.com/office/drawing/2014/main" id="{921203ED-30B2-0234-C659-B0B70B7443E3}"/>
                    </a:ext>
                  </a:extLst>
                </p14:cNvPr>
                <p14:cNvContentPartPr/>
                <p14:nvPr/>
              </p14:nvContentPartPr>
              <p14:xfrm>
                <a:off x="1547869" y="2776549"/>
                <a:ext cx="188280" cy="16920"/>
              </p14:xfrm>
            </p:contentPart>
          </mc:Choice>
          <mc:Fallback xmlns="">
            <p:pic>
              <p:nvPicPr>
                <p:cNvPr id="169042" name="Freihand 169041">
                  <a:extLst>
                    <a:ext uri="{FF2B5EF4-FFF2-40B4-BE49-F238E27FC236}">
                      <a16:creationId xmlns:a16="http://schemas.microsoft.com/office/drawing/2014/main" id="{921203ED-30B2-0234-C659-B0B70B7443E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39229" y="2767549"/>
                  <a:ext cx="205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043" name="Freihand 169042">
                  <a:extLst>
                    <a:ext uri="{FF2B5EF4-FFF2-40B4-BE49-F238E27FC236}">
                      <a16:creationId xmlns:a16="http://schemas.microsoft.com/office/drawing/2014/main" id="{6F5FB013-1EE6-4B4A-6E04-752028528F88}"/>
                    </a:ext>
                  </a:extLst>
                </p14:cNvPr>
                <p14:cNvContentPartPr/>
                <p14:nvPr/>
              </p14:nvContentPartPr>
              <p14:xfrm>
                <a:off x="1780069" y="2668909"/>
                <a:ext cx="151200" cy="151920"/>
              </p14:xfrm>
            </p:contentPart>
          </mc:Choice>
          <mc:Fallback xmlns="">
            <p:pic>
              <p:nvPicPr>
                <p:cNvPr id="169043" name="Freihand 169042">
                  <a:extLst>
                    <a:ext uri="{FF2B5EF4-FFF2-40B4-BE49-F238E27FC236}">
                      <a16:creationId xmlns:a16="http://schemas.microsoft.com/office/drawing/2014/main" id="{6F5FB013-1EE6-4B4A-6E04-752028528F8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71429" y="2659909"/>
                  <a:ext cx="168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9044" name="Freihand 169043">
                  <a:extLst>
                    <a:ext uri="{FF2B5EF4-FFF2-40B4-BE49-F238E27FC236}">
                      <a16:creationId xmlns:a16="http://schemas.microsoft.com/office/drawing/2014/main" id="{1366DDA3-0106-C8D5-B9F0-2755C8AE399F}"/>
                    </a:ext>
                  </a:extLst>
                </p14:cNvPr>
                <p14:cNvContentPartPr/>
                <p14:nvPr/>
              </p14:nvContentPartPr>
              <p14:xfrm>
                <a:off x="1966549" y="2748469"/>
                <a:ext cx="104400" cy="137880"/>
              </p14:xfrm>
            </p:contentPart>
          </mc:Choice>
          <mc:Fallback xmlns="">
            <p:pic>
              <p:nvPicPr>
                <p:cNvPr id="169044" name="Freihand 169043">
                  <a:extLst>
                    <a:ext uri="{FF2B5EF4-FFF2-40B4-BE49-F238E27FC236}">
                      <a16:creationId xmlns:a16="http://schemas.microsoft.com/office/drawing/2014/main" id="{1366DDA3-0106-C8D5-B9F0-2755C8AE39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57909" y="2739829"/>
                  <a:ext cx="122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9047" name="Freihand 169046">
                  <a:extLst>
                    <a:ext uri="{FF2B5EF4-FFF2-40B4-BE49-F238E27FC236}">
                      <a16:creationId xmlns:a16="http://schemas.microsoft.com/office/drawing/2014/main" id="{3209B97F-47FB-0313-CF1F-8578A909A41E}"/>
                    </a:ext>
                  </a:extLst>
                </p14:cNvPr>
                <p14:cNvContentPartPr/>
                <p14:nvPr/>
              </p14:nvContentPartPr>
              <p14:xfrm>
                <a:off x="2365069" y="2514469"/>
                <a:ext cx="203760" cy="290160"/>
              </p14:xfrm>
            </p:contentPart>
          </mc:Choice>
          <mc:Fallback xmlns="">
            <p:pic>
              <p:nvPicPr>
                <p:cNvPr id="169047" name="Freihand 169046">
                  <a:extLst>
                    <a:ext uri="{FF2B5EF4-FFF2-40B4-BE49-F238E27FC236}">
                      <a16:creationId xmlns:a16="http://schemas.microsoft.com/office/drawing/2014/main" id="{3209B97F-47FB-0313-CF1F-8578A909A4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56069" y="2505469"/>
                  <a:ext cx="221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DDCC3D82-22FA-9F59-AC00-0B286406A75B}"/>
                    </a:ext>
                  </a:extLst>
                </p14:cNvPr>
                <p14:cNvContentPartPr/>
                <p14:nvPr/>
              </p14:nvContentPartPr>
              <p14:xfrm>
                <a:off x="2621389" y="2603389"/>
                <a:ext cx="196200" cy="126000"/>
              </p14:xfrm>
            </p:contentPart>
          </mc:Choice>
          <mc:Fallback xmlns=""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DDCC3D82-22FA-9F59-AC00-0B286406A75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12389" y="2594749"/>
                  <a:ext cx="213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AD837FFD-5509-BA89-6E30-F3EDC6270F21}"/>
                    </a:ext>
                  </a:extLst>
                </p14:cNvPr>
                <p14:cNvContentPartPr/>
                <p14:nvPr/>
              </p14:nvContentPartPr>
              <p14:xfrm>
                <a:off x="2854309" y="2462269"/>
                <a:ext cx="338040" cy="236880"/>
              </p14:xfrm>
            </p:contentPart>
          </mc:Choice>
          <mc:Fallback xmlns=""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AD837FFD-5509-BA89-6E30-F3EDC6270F2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45309" y="2453269"/>
                  <a:ext cx="355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E3742D92-2BBD-D827-862B-8D492E4EB701}"/>
                    </a:ext>
                  </a:extLst>
                </p14:cNvPr>
                <p14:cNvContentPartPr/>
                <p14:nvPr/>
              </p14:nvContentPartPr>
              <p14:xfrm>
                <a:off x="2688709" y="2474149"/>
                <a:ext cx="126720" cy="7200"/>
              </p14:xfrm>
            </p:contentPart>
          </mc:Choice>
          <mc:Fallback xmlns=""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E3742D92-2BBD-D827-862B-8D492E4EB70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680069" y="2465149"/>
                  <a:ext cx="144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18761BE2-F91B-A361-CE37-A148ADFAC7F3}"/>
                    </a:ext>
                  </a:extLst>
                </p14:cNvPr>
                <p14:cNvContentPartPr/>
                <p14:nvPr/>
              </p14:nvContentPartPr>
              <p14:xfrm>
                <a:off x="3442549" y="2540029"/>
                <a:ext cx="338040" cy="161640"/>
              </p14:xfrm>
            </p:contentPart>
          </mc:Choice>
          <mc:Fallback xmlns=""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18761BE2-F91B-A361-CE37-A148ADFAC7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33909" y="2531029"/>
                  <a:ext cx="355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323DB833-BCBC-08A0-112A-4267E3A8E69D}"/>
                    </a:ext>
                  </a:extLst>
                </p14:cNvPr>
                <p14:cNvContentPartPr/>
                <p14:nvPr/>
              </p14:nvContentPartPr>
              <p14:xfrm>
                <a:off x="3992989" y="2554069"/>
                <a:ext cx="465480" cy="141840"/>
              </p14:xfrm>
            </p:contentPart>
          </mc:Choice>
          <mc:Fallback xmlns=""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323DB833-BCBC-08A0-112A-4267E3A8E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984349" y="2545429"/>
                  <a:ext cx="483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8691D06F-866C-3A0E-304B-CAF850BA13A3}"/>
                    </a:ext>
                  </a:extLst>
                </p14:cNvPr>
                <p14:cNvContentPartPr/>
                <p14:nvPr/>
              </p14:nvContentPartPr>
              <p14:xfrm>
                <a:off x="4399429" y="2521669"/>
                <a:ext cx="43560" cy="13320"/>
              </p14:xfrm>
            </p:contentPart>
          </mc:Choice>
          <mc:Fallback xmlns=""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8691D06F-866C-3A0E-304B-CAF850BA13A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90429" y="2512669"/>
                  <a:ext cx="61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643891DF-A9CB-C1D4-5989-34EC2B9F31FE}"/>
                    </a:ext>
                  </a:extLst>
                </p14:cNvPr>
                <p14:cNvContentPartPr/>
                <p14:nvPr/>
              </p14:nvContentPartPr>
              <p14:xfrm>
                <a:off x="4578709" y="2572789"/>
                <a:ext cx="414000" cy="125640"/>
              </p14:xfrm>
            </p:contentPart>
          </mc:Choice>
          <mc:Fallback xmlns=""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643891DF-A9CB-C1D4-5989-34EC2B9F31F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569709" y="2563789"/>
                  <a:ext cx="431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055" name="Freihand 169054">
                  <a:extLst>
                    <a:ext uri="{FF2B5EF4-FFF2-40B4-BE49-F238E27FC236}">
                      <a16:creationId xmlns:a16="http://schemas.microsoft.com/office/drawing/2014/main" id="{FF28632C-6A7A-C195-FCB1-6A905700D52C}"/>
                    </a:ext>
                  </a:extLst>
                </p14:cNvPr>
                <p14:cNvContentPartPr/>
                <p14:nvPr/>
              </p14:nvContentPartPr>
              <p14:xfrm>
                <a:off x="5300149" y="2502949"/>
                <a:ext cx="160560" cy="177480"/>
              </p14:xfrm>
            </p:contentPart>
          </mc:Choice>
          <mc:Fallback xmlns="">
            <p:pic>
              <p:nvPicPr>
                <p:cNvPr id="169055" name="Freihand 169054">
                  <a:extLst>
                    <a:ext uri="{FF2B5EF4-FFF2-40B4-BE49-F238E27FC236}">
                      <a16:creationId xmlns:a16="http://schemas.microsoft.com/office/drawing/2014/main" id="{FF28632C-6A7A-C195-FCB1-6A905700D5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91149" y="2494309"/>
                  <a:ext cx="178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A3FA298F-A88A-4BC7-1BA6-FE10BA3E7E02}"/>
                    </a:ext>
                  </a:extLst>
                </p14:cNvPr>
                <p14:cNvContentPartPr/>
                <p14:nvPr/>
              </p14:nvContentPartPr>
              <p14:xfrm>
                <a:off x="5488069" y="2570989"/>
                <a:ext cx="60120" cy="114840"/>
              </p14:xfrm>
            </p:contentPart>
          </mc:Choice>
          <mc:Fallback xmlns=""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A3FA298F-A88A-4BC7-1BA6-FE10BA3E7E0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79069" y="2562349"/>
                  <a:ext cx="77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28593882-2434-9BC1-2CC1-873DE685D57A}"/>
                    </a:ext>
                  </a:extLst>
                </p14:cNvPr>
                <p14:cNvContentPartPr/>
                <p14:nvPr/>
              </p14:nvContentPartPr>
              <p14:xfrm>
                <a:off x="5602549" y="2474509"/>
                <a:ext cx="557640" cy="176040"/>
              </p14:xfrm>
            </p:contentPart>
          </mc:Choice>
          <mc:Fallback xmlns=""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28593882-2434-9BC1-2CC1-873DE685D57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93909" y="2465869"/>
                  <a:ext cx="575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88904BB2-2940-0ACF-E231-C5128C447948}"/>
                    </a:ext>
                  </a:extLst>
                </p14:cNvPr>
                <p14:cNvContentPartPr/>
                <p14:nvPr/>
              </p14:nvContentPartPr>
              <p14:xfrm>
                <a:off x="5540629" y="2386669"/>
                <a:ext cx="39960" cy="13680"/>
              </p14:xfrm>
            </p:contentPart>
          </mc:Choice>
          <mc:Fallback xmlns=""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88904BB2-2940-0ACF-E231-C5128C44794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31989" y="2378029"/>
                  <a:ext cx="57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9059" name="Freihand 169058">
                  <a:extLst>
                    <a:ext uri="{FF2B5EF4-FFF2-40B4-BE49-F238E27FC236}">
                      <a16:creationId xmlns:a16="http://schemas.microsoft.com/office/drawing/2014/main" id="{607A3FDA-D005-2E2E-0A12-42894A840C4C}"/>
                    </a:ext>
                  </a:extLst>
                </p14:cNvPr>
                <p14:cNvContentPartPr/>
                <p14:nvPr/>
              </p14:nvContentPartPr>
              <p14:xfrm>
                <a:off x="6394909" y="2422309"/>
                <a:ext cx="167400" cy="165240"/>
              </p14:xfrm>
            </p:contentPart>
          </mc:Choice>
          <mc:Fallback xmlns="">
            <p:pic>
              <p:nvPicPr>
                <p:cNvPr id="169059" name="Freihand 169058">
                  <a:extLst>
                    <a:ext uri="{FF2B5EF4-FFF2-40B4-BE49-F238E27FC236}">
                      <a16:creationId xmlns:a16="http://schemas.microsoft.com/office/drawing/2014/main" id="{607A3FDA-D005-2E2E-0A12-42894A840C4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86269" y="2413669"/>
                  <a:ext cx="185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3B7EC28C-6D54-34DC-5FE2-3E99DA2E81EF}"/>
                    </a:ext>
                  </a:extLst>
                </p14:cNvPr>
                <p14:cNvContentPartPr/>
                <p14:nvPr/>
              </p14:nvContentPartPr>
              <p14:xfrm>
                <a:off x="6471949" y="2552989"/>
                <a:ext cx="122760" cy="36360"/>
              </p14:xfrm>
            </p:contentPart>
          </mc:Choice>
          <mc:Fallback xmlns=""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3B7EC28C-6D54-34DC-5FE2-3E99DA2E81E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63309" y="2543989"/>
                  <a:ext cx="140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9061" name="Freihand 169060">
                  <a:extLst>
                    <a:ext uri="{FF2B5EF4-FFF2-40B4-BE49-F238E27FC236}">
                      <a16:creationId xmlns:a16="http://schemas.microsoft.com/office/drawing/2014/main" id="{18AC995C-D2D7-68BB-3C0E-6B5741769153}"/>
                    </a:ext>
                  </a:extLst>
                </p14:cNvPr>
                <p14:cNvContentPartPr/>
                <p14:nvPr/>
              </p14:nvContentPartPr>
              <p14:xfrm>
                <a:off x="6636829" y="2500789"/>
                <a:ext cx="387720" cy="101880"/>
              </p14:xfrm>
            </p:contentPart>
          </mc:Choice>
          <mc:Fallback xmlns="">
            <p:pic>
              <p:nvPicPr>
                <p:cNvPr id="169061" name="Freihand 169060">
                  <a:extLst>
                    <a:ext uri="{FF2B5EF4-FFF2-40B4-BE49-F238E27FC236}">
                      <a16:creationId xmlns:a16="http://schemas.microsoft.com/office/drawing/2014/main" id="{18AC995C-D2D7-68BB-3C0E-6B57417691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28189" y="2492149"/>
                  <a:ext cx="405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9062" name="Freihand 169061">
                  <a:extLst>
                    <a:ext uri="{FF2B5EF4-FFF2-40B4-BE49-F238E27FC236}">
                      <a16:creationId xmlns:a16="http://schemas.microsoft.com/office/drawing/2014/main" id="{E475107F-6157-2AE8-7050-1A8AFF3D8F92}"/>
                    </a:ext>
                  </a:extLst>
                </p14:cNvPr>
                <p14:cNvContentPartPr/>
                <p14:nvPr/>
              </p14:nvContentPartPr>
              <p14:xfrm>
                <a:off x="7073509" y="2511229"/>
                <a:ext cx="414720" cy="78840"/>
              </p14:xfrm>
            </p:contentPart>
          </mc:Choice>
          <mc:Fallback xmlns="">
            <p:pic>
              <p:nvPicPr>
                <p:cNvPr id="169062" name="Freihand 169061">
                  <a:extLst>
                    <a:ext uri="{FF2B5EF4-FFF2-40B4-BE49-F238E27FC236}">
                      <a16:creationId xmlns:a16="http://schemas.microsoft.com/office/drawing/2014/main" id="{E475107F-6157-2AE8-7050-1A8AFF3D8F9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064509" y="2502229"/>
                  <a:ext cx="432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072219BE-BDE4-F4BA-785F-C949114E053C}"/>
                    </a:ext>
                  </a:extLst>
                </p14:cNvPr>
                <p14:cNvContentPartPr/>
                <p14:nvPr/>
              </p14:nvContentPartPr>
              <p14:xfrm>
                <a:off x="6827989" y="1631389"/>
                <a:ext cx="564480" cy="8280"/>
              </p14:xfrm>
            </p:contentPart>
          </mc:Choice>
          <mc:Fallback xmlns=""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072219BE-BDE4-F4BA-785F-C949114E053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19349" y="1622749"/>
                  <a:ext cx="582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9114" name="Freihand 169113">
                  <a:extLst>
                    <a:ext uri="{FF2B5EF4-FFF2-40B4-BE49-F238E27FC236}">
                      <a16:creationId xmlns:a16="http://schemas.microsoft.com/office/drawing/2014/main" id="{A37F120C-B59B-992A-6B36-5302C9BBEADC}"/>
                    </a:ext>
                  </a:extLst>
                </p14:cNvPr>
                <p14:cNvContentPartPr/>
                <p14:nvPr/>
              </p14:nvContentPartPr>
              <p14:xfrm>
                <a:off x="6349549" y="2312509"/>
                <a:ext cx="656280" cy="27720"/>
              </p14:xfrm>
            </p:contentPart>
          </mc:Choice>
          <mc:Fallback xmlns="">
            <p:pic>
              <p:nvPicPr>
                <p:cNvPr id="169114" name="Freihand 169113">
                  <a:extLst>
                    <a:ext uri="{FF2B5EF4-FFF2-40B4-BE49-F238E27FC236}">
                      <a16:creationId xmlns:a16="http://schemas.microsoft.com/office/drawing/2014/main" id="{A37F120C-B59B-992A-6B36-5302C9BBEAD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40909" y="2303869"/>
                  <a:ext cx="673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9067" name="Freihand 169066">
                  <a:extLst>
                    <a:ext uri="{FF2B5EF4-FFF2-40B4-BE49-F238E27FC236}">
                      <a16:creationId xmlns:a16="http://schemas.microsoft.com/office/drawing/2014/main" id="{92B5367E-6528-373A-7DC1-83C5E3120EB1}"/>
                    </a:ext>
                  </a:extLst>
                </p14:cNvPr>
                <p14:cNvContentPartPr/>
                <p14:nvPr/>
              </p14:nvContentPartPr>
              <p14:xfrm>
                <a:off x="793669" y="3061669"/>
                <a:ext cx="185760" cy="185040"/>
              </p14:xfrm>
            </p:contentPart>
          </mc:Choice>
          <mc:Fallback xmlns="">
            <p:pic>
              <p:nvPicPr>
                <p:cNvPr id="169067" name="Freihand 169066">
                  <a:extLst>
                    <a:ext uri="{FF2B5EF4-FFF2-40B4-BE49-F238E27FC236}">
                      <a16:creationId xmlns:a16="http://schemas.microsoft.com/office/drawing/2014/main" id="{92B5367E-6528-373A-7DC1-83C5E3120EB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5029" y="3052669"/>
                  <a:ext cx="203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9068" name="Freihand 169067">
                  <a:extLst>
                    <a:ext uri="{FF2B5EF4-FFF2-40B4-BE49-F238E27FC236}">
                      <a16:creationId xmlns:a16="http://schemas.microsoft.com/office/drawing/2014/main" id="{B12BC23E-216B-EE74-70EF-4F0DB51F65DE}"/>
                    </a:ext>
                  </a:extLst>
                </p14:cNvPr>
                <p14:cNvContentPartPr/>
                <p14:nvPr/>
              </p14:nvContentPartPr>
              <p14:xfrm>
                <a:off x="1010389" y="3112789"/>
                <a:ext cx="287280" cy="123120"/>
              </p14:xfrm>
            </p:contentPart>
          </mc:Choice>
          <mc:Fallback xmlns="">
            <p:pic>
              <p:nvPicPr>
                <p:cNvPr id="169068" name="Freihand 169067">
                  <a:extLst>
                    <a:ext uri="{FF2B5EF4-FFF2-40B4-BE49-F238E27FC236}">
                      <a16:creationId xmlns:a16="http://schemas.microsoft.com/office/drawing/2014/main" id="{B12BC23E-216B-EE74-70EF-4F0DB51F65D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1749" y="3104149"/>
                  <a:ext cx="304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9070" name="Freihand 169069">
                  <a:extLst>
                    <a:ext uri="{FF2B5EF4-FFF2-40B4-BE49-F238E27FC236}">
                      <a16:creationId xmlns:a16="http://schemas.microsoft.com/office/drawing/2014/main" id="{8AFEA930-AFAD-2EE1-308C-2A8BDE4BC1F5}"/>
                    </a:ext>
                  </a:extLst>
                </p14:cNvPr>
                <p14:cNvContentPartPr/>
                <p14:nvPr/>
              </p14:nvContentPartPr>
              <p14:xfrm>
                <a:off x="1710589" y="3078229"/>
                <a:ext cx="203760" cy="167040"/>
              </p14:xfrm>
            </p:contentPart>
          </mc:Choice>
          <mc:Fallback xmlns="">
            <p:pic>
              <p:nvPicPr>
                <p:cNvPr id="169070" name="Freihand 169069">
                  <a:extLst>
                    <a:ext uri="{FF2B5EF4-FFF2-40B4-BE49-F238E27FC236}">
                      <a16:creationId xmlns:a16="http://schemas.microsoft.com/office/drawing/2014/main" id="{8AFEA930-AFAD-2EE1-308C-2A8BDE4BC1F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01589" y="3069589"/>
                  <a:ext cx="221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9071" name="Freihand 169070">
                  <a:extLst>
                    <a:ext uri="{FF2B5EF4-FFF2-40B4-BE49-F238E27FC236}">
                      <a16:creationId xmlns:a16="http://schemas.microsoft.com/office/drawing/2014/main" id="{A8588DBE-1F60-7C0A-B183-6780D0C355BF}"/>
                    </a:ext>
                  </a:extLst>
                </p14:cNvPr>
                <p14:cNvContentPartPr/>
                <p14:nvPr/>
              </p14:nvContentPartPr>
              <p14:xfrm>
                <a:off x="1932709" y="3190189"/>
                <a:ext cx="93600" cy="56520"/>
              </p14:xfrm>
            </p:contentPart>
          </mc:Choice>
          <mc:Fallback xmlns="">
            <p:pic>
              <p:nvPicPr>
                <p:cNvPr id="169071" name="Freihand 169070">
                  <a:extLst>
                    <a:ext uri="{FF2B5EF4-FFF2-40B4-BE49-F238E27FC236}">
                      <a16:creationId xmlns:a16="http://schemas.microsoft.com/office/drawing/2014/main" id="{A8588DBE-1F60-7C0A-B183-6780D0C355B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924069" y="3181189"/>
                  <a:ext cx="11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9072" name="Freihand 169071">
                  <a:extLst>
                    <a:ext uri="{FF2B5EF4-FFF2-40B4-BE49-F238E27FC236}">
                      <a16:creationId xmlns:a16="http://schemas.microsoft.com/office/drawing/2014/main" id="{CB3CE7C8-0D37-0891-765F-A886BDE9471B}"/>
                    </a:ext>
                  </a:extLst>
                </p14:cNvPr>
                <p14:cNvContentPartPr/>
                <p14:nvPr/>
              </p14:nvContentPartPr>
              <p14:xfrm>
                <a:off x="1976269" y="3185509"/>
                <a:ext cx="69480" cy="183600"/>
              </p14:xfrm>
            </p:contentPart>
          </mc:Choice>
          <mc:Fallback xmlns="">
            <p:pic>
              <p:nvPicPr>
                <p:cNvPr id="169072" name="Freihand 169071">
                  <a:extLst>
                    <a:ext uri="{FF2B5EF4-FFF2-40B4-BE49-F238E27FC236}">
                      <a16:creationId xmlns:a16="http://schemas.microsoft.com/office/drawing/2014/main" id="{CB3CE7C8-0D37-0891-765F-A886BDE9471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67269" y="3176869"/>
                  <a:ext cx="87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073" name="Freihand 169072">
                  <a:extLst>
                    <a:ext uri="{FF2B5EF4-FFF2-40B4-BE49-F238E27FC236}">
                      <a16:creationId xmlns:a16="http://schemas.microsoft.com/office/drawing/2014/main" id="{B09FE361-32CE-01E6-B692-361C7A7DB3C3}"/>
                    </a:ext>
                  </a:extLst>
                </p14:cNvPr>
                <p14:cNvContentPartPr/>
                <p14:nvPr/>
              </p14:nvContentPartPr>
              <p14:xfrm>
                <a:off x="2217829" y="3038629"/>
                <a:ext cx="146520" cy="200160"/>
              </p14:xfrm>
            </p:contentPart>
          </mc:Choice>
          <mc:Fallback xmlns="">
            <p:pic>
              <p:nvPicPr>
                <p:cNvPr id="169073" name="Freihand 169072">
                  <a:extLst>
                    <a:ext uri="{FF2B5EF4-FFF2-40B4-BE49-F238E27FC236}">
                      <a16:creationId xmlns:a16="http://schemas.microsoft.com/office/drawing/2014/main" id="{B09FE361-32CE-01E6-B692-361C7A7DB3C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208829" y="3029989"/>
                  <a:ext cx="164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9074" name="Freihand 169073">
                  <a:extLst>
                    <a:ext uri="{FF2B5EF4-FFF2-40B4-BE49-F238E27FC236}">
                      <a16:creationId xmlns:a16="http://schemas.microsoft.com/office/drawing/2014/main" id="{C639579B-D96E-6E16-94C1-EBD6D0061D85}"/>
                    </a:ext>
                  </a:extLst>
                </p14:cNvPr>
                <p14:cNvContentPartPr/>
                <p14:nvPr/>
              </p14:nvContentPartPr>
              <p14:xfrm>
                <a:off x="2217829" y="3225109"/>
                <a:ext cx="160200" cy="9720"/>
              </p14:xfrm>
            </p:contentPart>
          </mc:Choice>
          <mc:Fallback xmlns="">
            <p:pic>
              <p:nvPicPr>
                <p:cNvPr id="169074" name="Freihand 169073">
                  <a:extLst>
                    <a:ext uri="{FF2B5EF4-FFF2-40B4-BE49-F238E27FC236}">
                      <a16:creationId xmlns:a16="http://schemas.microsoft.com/office/drawing/2014/main" id="{C639579B-D96E-6E16-94C1-EBD6D0061D8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208829" y="3216469"/>
                  <a:ext cx="177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9075" name="Freihand 169074">
                  <a:extLst>
                    <a:ext uri="{FF2B5EF4-FFF2-40B4-BE49-F238E27FC236}">
                      <a16:creationId xmlns:a16="http://schemas.microsoft.com/office/drawing/2014/main" id="{CBDDFA12-C618-95F7-3DEA-A3349FE865F0}"/>
                    </a:ext>
                  </a:extLst>
                </p14:cNvPr>
                <p14:cNvContentPartPr/>
                <p14:nvPr/>
              </p14:nvContentPartPr>
              <p14:xfrm>
                <a:off x="2449309" y="3103429"/>
                <a:ext cx="127440" cy="93240"/>
              </p14:xfrm>
            </p:contentPart>
          </mc:Choice>
          <mc:Fallback xmlns="">
            <p:pic>
              <p:nvPicPr>
                <p:cNvPr id="169075" name="Freihand 169074">
                  <a:extLst>
                    <a:ext uri="{FF2B5EF4-FFF2-40B4-BE49-F238E27FC236}">
                      <a16:creationId xmlns:a16="http://schemas.microsoft.com/office/drawing/2014/main" id="{CBDDFA12-C618-95F7-3DEA-A3349FE865F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40669" y="3094789"/>
                  <a:ext cx="14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9076" name="Freihand 169075">
                  <a:extLst>
                    <a:ext uri="{FF2B5EF4-FFF2-40B4-BE49-F238E27FC236}">
                      <a16:creationId xmlns:a16="http://schemas.microsoft.com/office/drawing/2014/main" id="{00B29F11-B71E-ED6A-2EE2-712159A118A3}"/>
                    </a:ext>
                  </a:extLst>
                </p14:cNvPr>
                <p14:cNvContentPartPr/>
                <p14:nvPr/>
              </p14:nvContentPartPr>
              <p14:xfrm>
                <a:off x="2508349" y="3075709"/>
                <a:ext cx="96480" cy="230040"/>
              </p14:xfrm>
            </p:contentPart>
          </mc:Choice>
          <mc:Fallback xmlns="">
            <p:pic>
              <p:nvPicPr>
                <p:cNvPr id="169076" name="Freihand 169075">
                  <a:extLst>
                    <a:ext uri="{FF2B5EF4-FFF2-40B4-BE49-F238E27FC236}">
                      <a16:creationId xmlns:a16="http://schemas.microsoft.com/office/drawing/2014/main" id="{00B29F11-B71E-ED6A-2EE2-712159A118A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499349" y="3066709"/>
                  <a:ext cx="114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9077" name="Freihand 169076">
                  <a:extLst>
                    <a:ext uri="{FF2B5EF4-FFF2-40B4-BE49-F238E27FC236}">
                      <a16:creationId xmlns:a16="http://schemas.microsoft.com/office/drawing/2014/main" id="{E274C737-3FEB-9995-46FE-20F73EA3BEBE}"/>
                    </a:ext>
                  </a:extLst>
                </p14:cNvPr>
                <p14:cNvContentPartPr/>
                <p14:nvPr/>
              </p14:nvContentPartPr>
              <p14:xfrm>
                <a:off x="2619589" y="3181549"/>
                <a:ext cx="102600" cy="167040"/>
              </p14:xfrm>
            </p:contentPart>
          </mc:Choice>
          <mc:Fallback xmlns="">
            <p:pic>
              <p:nvPicPr>
                <p:cNvPr id="169077" name="Freihand 169076">
                  <a:extLst>
                    <a:ext uri="{FF2B5EF4-FFF2-40B4-BE49-F238E27FC236}">
                      <a16:creationId xmlns:a16="http://schemas.microsoft.com/office/drawing/2014/main" id="{E274C737-3FEB-9995-46FE-20F73EA3BEB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10589" y="3172549"/>
                  <a:ext cx="120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9078" name="Freihand 169077">
                  <a:extLst>
                    <a:ext uri="{FF2B5EF4-FFF2-40B4-BE49-F238E27FC236}">
                      <a16:creationId xmlns:a16="http://schemas.microsoft.com/office/drawing/2014/main" id="{AACA1B38-3408-8C77-47AB-4518CFD6D682}"/>
                    </a:ext>
                  </a:extLst>
                </p14:cNvPr>
                <p14:cNvContentPartPr/>
                <p14:nvPr/>
              </p14:nvContentPartPr>
              <p14:xfrm>
                <a:off x="3004069" y="3142669"/>
                <a:ext cx="160920" cy="25560"/>
              </p14:xfrm>
            </p:contentPart>
          </mc:Choice>
          <mc:Fallback xmlns="">
            <p:pic>
              <p:nvPicPr>
                <p:cNvPr id="169078" name="Freihand 169077">
                  <a:extLst>
                    <a:ext uri="{FF2B5EF4-FFF2-40B4-BE49-F238E27FC236}">
                      <a16:creationId xmlns:a16="http://schemas.microsoft.com/office/drawing/2014/main" id="{AACA1B38-3408-8C77-47AB-4518CFD6D68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95429" y="3134029"/>
                  <a:ext cx="178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9079" name="Freihand 169078">
                  <a:extLst>
                    <a:ext uri="{FF2B5EF4-FFF2-40B4-BE49-F238E27FC236}">
                      <a16:creationId xmlns:a16="http://schemas.microsoft.com/office/drawing/2014/main" id="{27D06796-1869-D796-ACD1-92DE264B3541}"/>
                    </a:ext>
                  </a:extLst>
                </p14:cNvPr>
                <p14:cNvContentPartPr/>
                <p14:nvPr/>
              </p14:nvContentPartPr>
              <p14:xfrm>
                <a:off x="3005149" y="3224749"/>
                <a:ext cx="131400" cy="10080"/>
              </p14:xfrm>
            </p:contentPart>
          </mc:Choice>
          <mc:Fallback xmlns="">
            <p:pic>
              <p:nvPicPr>
                <p:cNvPr id="169079" name="Freihand 169078">
                  <a:extLst>
                    <a:ext uri="{FF2B5EF4-FFF2-40B4-BE49-F238E27FC236}">
                      <a16:creationId xmlns:a16="http://schemas.microsoft.com/office/drawing/2014/main" id="{27D06796-1869-D796-ACD1-92DE264B354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96149" y="3216109"/>
                  <a:ext cx="149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9082" name="Freihand 169081">
                  <a:extLst>
                    <a:ext uri="{FF2B5EF4-FFF2-40B4-BE49-F238E27FC236}">
                      <a16:creationId xmlns:a16="http://schemas.microsoft.com/office/drawing/2014/main" id="{CE9A124B-24F0-785C-51EE-9A1CA5B70074}"/>
                    </a:ext>
                  </a:extLst>
                </p14:cNvPr>
                <p14:cNvContentPartPr/>
                <p14:nvPr/>
              </p14:nvContentPartPr>
              <p14:xfrm>
                <a:off x="3355789" y="3050509"/>
                <a:ext cx="115560" cy="133920"/>
              </p14:xfrm>
            </p:contentPart>
          </mc:Choice>
          <mc:Fallback xmlns="">
            <p:pic>
              <p:nvPicPr>
                <p:cNvPr id="169082" name="Freihand 169081">
                  <a:extLst>
                    <a:ext uri="{FF2B5EF4-FFF2-40B4-BE49-F238E27FC236}">
                      <a16:creationId xmlns:a16="http://schemas.microsoft.com/office/drawing/2014/main" id="{CE9A124B-24F0-785C-51EE-9A1CA5B7007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47149" y="3041869"/>
                  <a:ext cx="133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9083" name="Freihand 169082">
                  <a:extLst>
                    <a:ext uri="{FF2B5EF4-FFF2-40B4-BE49-F238E27FC236}">
                      <a16:creationId xmlns:a16="http://schemas.microsoft.com/office/drawing/2014/main" id="{00304020-B0F5-B3D3-A78F-01935FD47037}"/>
                    </a:ext>
                  </a:extLst>
                </p14:cNvPr>
                <p14:cNvContentPartPr/>
                <p14:nvPr/>
              </p14:nvContentPartPr>
              <p14:xfrm>
                <a:off x="3529309" y="3180829"/>
                <a:ext cx="13680" cy="87480"/>
              </p14:xfrm>
            </p:contentPart>
          </mc:Choice>
          <mc:Fallback xmlns="">
            <p:pic>
              <p:nvPicPr>
                <p:cNvPr id="169083" name="Freihand 169082">
                  <a:extLst>
                    <a:ext uri="{FF2B5EF4-FFF2-40B4-BE49-F238E27FC236}">
                      <a16:creationId xmlns:a16="http://schemas.microsoft.com/office/drawing/2014/main" id="{00304020-B0F5-B3D3-A78F-01935FD4703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520669" y="3172189"/>
                  <a:ext cx="31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9084" name="Freihand 169083">
                  <a:extLst>
                    <a:ext uri="{FF2B5EF4-FFF2-40B4-BE49-F238E27FC236}">
                      <a16:creationId xmlns:a16="http://schemas.microsoft.com/office/drawing/2014/main" id="{0DC0E09C-33BD-626A-7385-C5D8752146A2}"/>
                    </a:ext>
                  </a:extLst>
                </p14:cNvPr>
                <p14:cNvContentPartPr/>
                <p14:nvPr/>
              </p14:nvContentPartPr>
              <p14:xfrm>
                <a:off x="3619669" y="3032149"/>
                <a:ext cx="139680" cy="200880"/>
              </p14:xfrm>
            </p:contentPart>
          </mc:Choice>
          <mc:Fallback xmlns="">
            <p:pic>
              <p:nvPicPr>
                <p:cNvPr id="169084" name="Freihand 169083">
                  <a:extLst>
                    <a:ext uri="{FF2B5EF4-FFF2-40B4-BE49-F238E27FC236}">
                      <a16:creationId xmlns:a16="http://schemas.microsoft.com/office/drawing/2014/main" id="{0DC0E09C-33BD-626A-7385-C5D8752146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610669" y="3023149"/>
                  <a:ext cx="157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9085" name="Freihand 169084">
                  <a:extLst>
                    <a:ext uri="{FF2B5EF4-FFF2-40B4-BE49-F238E27FC236}">
                      <a16:creationId xmlns:a16="http://schemas.microsoft.com/office/drawing/2014/main" id="{B546F125-3F94-ADDA-83DF-5270CA43CD16}"/>
                    </a:ext>
                  </a:extLst>
                </p14:cNvPr>
                <p14:cNvContentPartPr/>
                <p14:nvPr/>
              </p14:nvContentPartPr>
              <p14:xfrm>
                <a:off x="3848629" y="3111349"/>
                <a:ext cx="24480" cy="21600"/>
              </p14:xfrm>
            </p:contentPart>
          </mc:Choice>
          <mc:Fallback xmlns="">
            <p:pic>
              <p:nvPicPr>
                <p:cNvPr id="169085" name="Freihand 169084">
                  <a:extLst>
                    <a:ext uri="{FF2B5EF4-FFF2-40B4-BE49-F238E27FC236}">
                      <a16:creationId xmlns:a16="http://schemas.microsoft.com/office/drawing/2014/main" id="{B546F125-3F94-ADDA-83DF-5270CA43CD1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839989" y="3102349"/>
                  <a:ext cx="42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9086" name="Freihand 169085">
                  <a:extLst>
                    <a:ext uri="{FF2B5EF4-FFF2-40B4-BE49-F238E27FC236}">
                      <a16:creationId xmlns:a16="http://schemas.microsoft.com/office/drawing/2014/main" id="{A9858EF0-AAE6-4CDB-A51F-F80A2243CF41}"/>
                    </a:ext>
                  </a:extLst>
                </p14:cNvPr>
                <p14:cNvContentPartPr/>
                <p14:nvPr/>
              </p14:nvContentPartPr>
              <p14:xfrm>
                <a:off x="3961309" y="3012709"/>
                <a:ext cx="96480" cy="160920"/>
              </p14:xfrm>
            </p:contentPart>
          </mc:Choice>
          <mc:Fallback xmlns="">
            <p:pic>
              <p:nvPicPr>
                <p:cNvPr id="169086" name="Freihand 169085">
                  <a:extLst>
                    <a:ext uri="{FF2B5EF4-FFF2-40B4-BE49-F238E27FC236}">
                      <a16:creationId xmlns:a16="http://schemas.microsoft.com/office/drawing/2014/main" id="{A9858EF0-AAE6-4CDB-A51F-F80A2243CF4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952309" y="3003709"/>
                  <a:ext cx="114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9087" name="Freihand 169086">
                  <a:extLst>
                    <a:ext uri="{FF2B5EF4-FFF2-40B4-BE49-F238E27FC236}">
                      <a16:creationId xmlns:a16="http://schemas.microsoft.com/office/drawing/2014/main" id="{75879929-97E1-B462-04EF-0B01B04ED544}"/>
                    </a:ext>
                  </a:extLst>
                </p14:cNvPr>
                <p14:cNvContentPartPr/>
                <p14:nvPr/>
              </p14:nvContentPartPr>
              <p14:xfrm>
                <a:off x="4042669" y="3102349"/>
                <a:ext cx="125640" cy="179280"/>
              </p14:xfrm>
            </p:contentPart>
          </mc:Choice>
          <mc:Fallback xmlns="">
            <p:pic>
              <p:nvPicPr>
                <p:cNvPr id="169087" name="Freihand 169086">
                  <a:extLst>
                    <a:ext uri="{FF2B5EF4-FFF2-40B4-BE49-F238E27FC236}">
                      <a16:creationId xmlns:a16="http://schemas.microsoft.com/office/drawing/2014/main" id="{75879929-97E1-B462-04EF-0B01B04ED54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034029" y="3093709"/>
                  <a:ext cx="143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9088" name="Freihand 169087">
                  <a:extLst>
                    <a:ext uri="{FF2B5EF4-FFF2-40B4-BE49-F238E27FC236}">
                      <a16:creationId xmlns:a16="http://schemas.microsoft.com/office/drawing/2014/main" id="{F8D5F842-78CC-7A32-5226-4109D1510A57}"/>
                    </a:ext>
                  </a:extLst>
                </p14:cNvPr>
                <p14:cNvContentPartPr/>
                <p14:nvPr/>
              </p14:nvContentPartPr>
              <p14:xfrm>
                <a:off x="4226269" y="3031429"/>
                <a:ext cx="150120" cy="199440"/>
              </p14:xfrm>
            </p:contentPart>
          </mc:Choice>
          <mc:Fallback xmlns="">
            <p:pic>
              <p:nvPicPr>
                <p:cNvPr id="169088" name="Freihand 169087">
                  <a:extLst>
                    <a:ext uri="{FF2B5EF4-FFF2-40B4-BE49-F238E27FC236}">
                      <a16:creationId xmlns:a16="http://schemas.microsoft.com/office/drawing/2014/main" id="{F8D5F842-78CC-7A32-5226-4109D1510A5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217629" y="3022429"/>
                  <a:ext cx="167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9089" name="Freihand 169088">
                  <a:extLst>
                    <a:ext uri="{FF2B5EF4-FFF2-40B4-BE49-F238E27FC236}">
                      <a16:creationId xmlns:a16="http://schemas.microsoft.com/office/drawing/2014/main" id="{1C93FE23-E2CE-5622-5FDE-03DDAFAA8ABF}"/>
                    </a:ext>
                  </a:extLst>
                </p14:cNvPr>
                <p14:cNvContentPartPr/>
                <p14:nvPr/>
              </p14:nvContentPartPr>
              <p14:xfrm>
                <a:off x="4268389" y="3008389"/>
                <a:ext cx="157680" cy="5400"/>
              </p14:xfrm>
            </p:contentPart>
          </mc:Choice>
          <mc:Fallback xmlns="">
            <p:pic>
              <p:nvPicPr>
                <p:cNvPr id="169089" name="Freihand 169088">
                  <a:extLst>
                    <a:ext uri="{FF2B5EF4-FFF2-40B4-BE49-F238E27FC236}">
                      <a16:creationId xmlns:a16="http://schemas.microsoft.com/office/drawing/2014/main" id="{1C93FE23-E2CE-5622-5FDE-03DDAFAA8AB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59389" y="2999749"/>
                  <a:ext cx="175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9091" name="Freihand 169090">
                  <a:extLst>
                    <a:ext uri="{FF2B5EF4-FFF2-40B4-BE49-F238E27FC236}">
                      <a16:creationId xmlns:a16="http://schemas.microsoft.com/office/drawing/2014/main" id="{2373EF55-39C7-FE17-2ADF-27C5986CAF11}"/>
                    </a:ext>
                  </a:extLst>
                </p14:cNvPr>
                <p14:cNvContentPartPr/>
                <p14:nvPr/>
              </p14:nvContentPartPr>
              <p14:xfrm>
                <a:off x="4586989" y="3103429"/>
                <a:ext cx="129240" cy="36360"/>
              </p14:xfrm>
            </p:contentPart>
          </mc:Choice>
          <mc:Fallback xmlns="">
            <p:pic>
              <p:nvPicPr>
                <p:cNvPr id="169091" name="Freihand 169090">
                  <a:extLst>
                    <a:ext uri="{FF2B5EF4-FFF2-40B4-BE49-F238E27FC236}">
                      <a16:creationId xmlns:a16="http://schemas.microsoft.com/office/drawing/2014/main" id="{2373EF55-39C7-FE17-2ADF-27C5986CAF1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78349" y="3094789"/>
                  <a:ext cx="146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8B69A71D-8CFF-EE33-AA09-B9212D3708E5}"/>
                    </a:ext>
                  </a:extLst>
                </p14:cNvPr>
                <p14:cNvContentPartPr/>
                <p14:nvPr/>
              </p14:nvContentPartPr>
              <p14:xfrm>
                <a:off x="4556029" y="3189829"/>
                <a:ext cx="139320" cy="16200"/>
              </p14:xfrm>
            </p:contentPart>
          </mc:Choice>
          <mc:Fallback xmlns=""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8B69A71D-8CFF-EE33-AA09-B9212D3708E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547389" y="3180829"/>
                  <a:ext cx="156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13EE624B-BF02-E67C-C713-2F2AB8BAEFE5}"/>
                    </a:ext>
                  </a:extLst>
                </p14:cNvPr>
                <p14:cNvContentPartPr/>
                <p14:nvPr/>
              </p14:nvContentPartPr>
              <p14:xfrm>
                <a:off x="4824229" y="3004069"/>
                <a:ext cx="126720" cy="196920"/>
              </p14:xfrm>
            </p:contentPart>
          </mc:Choice>
          <mc:Fallback xmlns=""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13EE624B-BF02-E67C-C713-2F2AB8BAEFE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15229" y="2995069"/>
                  <a:ext cx="144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4E3DEFA6-B83D-81BF-8AB3-3572F8A3A28D}"/>
                    </a:ext>
                  </a:extLst>
                </p14:cNvPr>
                <p14:cNvContentPartPr/>
                <p14:nvPr/>
              </p14:nvContentPartPr>
              <p14:xfrm>
                <a:off x="4997389" y="3153469"/>
                <a:ext cx="42120" cy="109800"/>
              </p14:xfrm>
            </p:contentPart>
          </mc:Choice>
          <mc:Fallback xmlns=""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4E3DEFA6-B83D-81BF-8AB3-3572F8A3A28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988389" y="3144829"/>
                  <a:ext cx="59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9095" name="Freihand 169094">
                  <a:extLst>
                    <a:ext uri="{FF2B5EF4-FFF2-40B4-BE49-F238E27FC236}">
                      <a16:creationId xmlns:a16="http://schemas.microsoft.com/office/drawing/2014/main" id="{ACB82513-277E-67A8-D8AF-E4E5F840E4F8}"/>
                    </a:ext>
                  </a:extLst>
                </p14:cNvPr>
                <p14:cNvContentPartPr/>
                <p14:nvPr/>
              </p14:nvContentPartPr>
              <p14:xfrm>
                <a:off x="5117989" y="3040069"/>
                <a:ext cx="137880" cy="141480"/>
              </p14:xfrm>
            </p:contentPart>
          </mc:Choice>
          <mc:Fallback xmlns="">
            <p:pic>
              <p:nvPicPr>
                <p:cNvPr id="169095" name="Freihand 169094">
                  <a:extLst>
                    <a:ext uri="{FF2B5EF4-FFF2-40B4-BE49-F238E27FC236}">
                      <a16:creationId xmlns:a16="http://schemas.microsoft.com/office/drawing/2014/main" id="{ACB82513-277E-67A8-D8AF-E4E5F840E4F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09349" y="3031069"/>
                  <a:ext cx="155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9096" name="Freihand 169095">
                  <a:extLst>
                    <a:ext uri="{FF2B5EF4-FFF2-40B4-BE49-F238E27FC236}">
                      <a16:creationId xmlns:a16="http://schemas.microsoft.com/office/drawing/2014/main" id="{0D92E78A-F5E2-20EF-F997-40831574E6E0}"/>
                    </a:ext>
                  </a:extLst>
                </p14:cNvPr>
                <p14:cNvContentPartPr/>
                <p14:nvPr/>
              </p14:nvContentPartPr>
              <p14:xfrm>
                <a:off x="5294749" y="2990389"/>
                <a:ext cx="205560" cy="197640"/>
              </p14:xfrm>
            </p:contentPart>
          </mc:Choice>
          <mc:Fallback xmlns="">
            <p:pic>
              <p:nvPicPr>
                <p:cNvPr id="169096" name="Freihand 169095">
                  <a:extLst>
                    <a:ext uri="{FF2B5EF4-FFF2-40B4-BE49-F238E27FC236}">
                      <a16:creationId xmlns:a16="http://schemas.microsoft.com/office/drawing/2014/main" id="{0D92E78A-F5E2-20EF-F997-40831574E6E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285749" y="2981749"/>
                  <a:ext cx="223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9097" name="Freihand 169096">
                  <a:extLst>
                    <a:ext uri="{FF2B5EF4-FFF2-40B4-BE49-F238E27FC236}">
                      <a16:creationId xmlns:a16="http://schemas.microsoft.com/office/drawing/2014/main" id="{14B3D5FE-7FB3-6A34-C384-C9470C858E62}"/>
                    </a:ext>
                  </a:extLst>
                </p14:cNvPr>
                <p14:cNvContentPartPr/>
                <p14:nvPr/>
              </p14:nvContentPartPr>
              <p14:xfrm>
                <a:off x="5683549" y="3096229"/>
                <a:ext cx="235800" cy="15480"/>
              </p14:xfrm>
            </p:contentPart>
          </mc:Choice>
          <mc:Fallback xmlns="">
            <p:pic>
              <p:nvPicPr>
                <p:cNvPr id="169097" name="Freihand 169096">
                  <a:extLst>
                    <a:ext uri="{FF2B5EF4-FFF2-40B4-BE49-F238E27FC236}">
                      <a16:creationId xmlns:a16="http://schemas.microsoft.com/office/drawing/2014/main" id="{14B3D5FE-7FB3-6A34-C384-C9470C858E6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74909" y="3087589"/>
                  <a:ext cx="253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BA6CAA38-6AFE-D040-BBA6-9D8D4014C976}"/>
                    </a:ext>
                  </a:extLst>
                </p14:cNvPr>
                <p14:cNvContentPartPr/>
                <p14:nvPr/>
              </p14:nvContentPartPr>
              <p14:xfrm>
                <a:off x="5733229" y="3139069"/>
                <a:ext cx="190080" cy="38520"/>
              </p14:xfrm>
            </p:contentPart>
          </mc:Choice>
          <mc:Fallback xmlns=""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BA6CAA38-6AFE-D040-BBA6-9D8D4014C97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24229" y="3130429"/>
                  <a:ext cx="207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9099" name="Freihand 169098">
                  <a:extLst>
                    <a:ext uri="{FF2B5EF4-FFF2-40B4-BE49-F238E27FC236}">
                      <a16:creationId xmlns:a16="http://schemas.microsoft.com/office/drawing/2014/main" id="{F8042264-0E4C-0F1F-6D68-B132C66ED8A9}"/>
                    </a:ext>
                  </a:extLst>
                </p14:cNvPr>
                <p14:cNvContentPartPr/>
                <p14:nvPr/>
              </p14:nvContentPartPr>
              <p14:xfrm>
                <a:off x="6064429" y="2997229"/>
                <a:ext cx="162000" cy="208440"/>
              </p14:xfrm>
            </p:contentPart>
          </mc:Choice>
          <mc:Fallback xmlns="">
            <p:pic>
              <p:nvPicPr>
                <p:cNvPr id="169099" name="Freihand 169098">
                  <a:extLst>
                    <a:ext uri="{FF2B5EF4-FFF2-40B4-BE49-F238E27FC236}">
                      <a16:creationId xmlns:a16="http://schemas.microsoft.com/office/drawing/2014/main" id="{F8042264-0E4C-0F1F-6D68-B132C66ED8A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055429" y="2988229"/>
                  <a:ext cx="179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9100" name="Freihand 169099">
                  <a:extLst>
                    <a:ext uri="{FF2B5EF4-FFF2-40B4-BE49-F238E27FC236}">
                      <a16:creationId xmlns:a16="http://schemas.microsoft.com/office/drawing/2014/main" id="{D18C8C02-B762-E743-BDAD-1778ABE6D65F}"/>
                    </a:ext>
                  </a:extLst>
                </p14:cNvPr>
                <p14:cNvContentPartPr/>
                <p14:nvPr/>
              </p14:nvContentPartPr>
              <p14:xfrm>
                <a:off x="6065509" y="3015949"/>
                <a:ext cx="419400" cy="222840"/>
              </p14:xfrm>
            </p:contentPart>
          </mc:Choice>
          <mc:Fallback xmlns="">
            <p:pic>
              <p:nvPicPr>
                <p:cNvPr id="169100" name="Freihand 169099">
                  <a:extLst>
                    <a:ext uri="{FF2B5EF4-FFF2-40B4-BE49-F238E27FC236}">
                      <a16:creationId xmlns:a16="http://schemas.microsoft.com/office/drawing/2014/main" id="{D18C8C02-B762-E743-BDAD-1778ABE6D65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056509" y="3006949"/>
                  <a:ext cx="437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286D25BB-5432-5F96-E842-9DDA93575B5A}"/>
                    </a:ext>
                  </a:extLst>
                </p14:cNvPr>
                <p14:cNvContentPartPr/>
                <p14:nvPr/>
              </p14:nvContentPartPr>
              <p14:xfrm>
                <a:off x="6488509" y="3106669"/>
                <a:ext cx="110160" cy="197640"/>
              </p14:xfrm>
            </p:contentPart>
          </mc:Choice>
          <mc:Fallback xmlns=""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286D25BB-5432-5F96-E842-9DDA93575B5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479869" y="3097669"/>
                  <a:ext cx="12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20B1757B-4728-9E32-1364-A49E4F39E33B}"/>
                    </a:ext>
                  </a:extLst>
                </p14:cNvPr>
                <p14:cNvContentPartPr/>
                <p14:nvPr/>
              </p14:nvContentPartPr>
              <p14:xfrm>
                <a:off x="3871309" y="3434629"/>
                <a:ext cx="14760" cy="50040"/>
              </p14:xfrm>
            </p:contentPart>
          </mc:Choice>
          <mc:Fallback xmlns=""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20B1757B-4728-9E32-1364-A49E4F39E33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862669" y="3425989"/>
                  <a:ext cx="32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9105" name="Freihand 169104">
                  <a:extLst>
                    <a:ext uri="{FF2B5EF4-FFF2-40B4-BE49-F238E27FC236}">
                      <a16:creationId xmlns:a16="http://schemas.microsoft.com/office/drawing/2014/main" id="{F959B954-3989-CDCC-8067-1F4624ABD0D9}"/>
                    </a:ext>
                  </a:extLst>
                </p14:cNvPr>
                <p14:cNvContentPartPr/>
                <p14:nvPr/>
              </p14:nvContentPartPr>
              <p14:xfrm>
                <a:off x="3897589" y="3672589"/>
                <a:ext cx="26640" cy="223200"/>
              </p14:xfrm>
            </p:contentPart>
          </mc:Choice>
          <mc:Fallback xmlns="">
            <p:pic>
              <p:nvPicPr>
                <p:cNvPr id="169105" name="Freihand 169104">
                  <a:extLst>
                    <a:ext uri="{FF2B5EF4-FFF2-40B4-BE49-F238E27FC236}">
                      <a16:creationId xmlns:a16="http://schemas.microsoft.com/office/drawing/2014/main" id="{F959B954-3989-CDCC-8067-1F4624ABD0D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888949" y="3663949"/>
                  <a:ext cx="44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05B071B4-C0A8-D501-1A45-A228D1A9E63D}"/>
                    </a:ext>
                  </a:extLst>
                </p14:cNvPr>
                <p14:cNvContentPartPr/>
                <p14:nvPr/>
              </p14:nvContentPartPr>
              <p14:xfrm>
                <a:off x="3838909" y="4054549"/>
                <a:ext cx="60840" cy="153720"/>
              </p14:xfrm>
            </p:contentPart>
          </mc:Choice>
          <mc:Fallback xmlns=""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05B071B4-C0A8-D501-1A45-A228D1A9E63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830269" y="4045549"/>
                  <a:ext cx="78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D4986245-0300-D343-466E-8FDF5E35E1D3}"/>
                    </a:ext>
                  </a:extLst>
                </p14:cNvPr>
                <p14:cNvContentPartPr/>
                <p14:nvPr/>
              </p14:nvContentPartPr>
              <p14:xfrm>
                <a:off x="5983429" y="3281629"/>
                <a:ext cx="681480" cy="69480"/>
              </p14:xfrm>
            </p:contentPart>
          </mc:Choice>
          <mc:Fallback xmlns=""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D4986245-0300-D343-466E-8FDF5E35E1D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974429" y="3272629"/>
                  <a:ext cx="699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7A9C9630-FC5C-6094-2D7F-FB8E6419CBE3}"/>
                    </a:ext>
                  </a:extLst>
                </p14:cNvPr>
                <p14:cNvContentPartPr/>
                <p14:nvPr/>
              </p14:nvContentPartPr>
              <p14:xfrm>
                <a:off x="252949" y="3991189"/>
                <a:ext cx="195840" cy="318240"/>
              </p14:xfrm>
            </p:contentPart>
          </mc:Choice>
          <mc:Fallback xmlns=""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7A9C9630-FC5C-6094-2D7F-FB8E6419CBE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44309" y="3982189"/>
                  <a:ext cx="2134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3292258A-2B05-3C45-2861-BE6EBF40F1AD}"/>
                    </a:ext>
                  </a:extLst>
                </p14:cNvPr>
                <p14:cNvContentPartPr/>
                <p14:nvPr/>
              </p14:nvContentPartPr>
              <p14:xfrm>
                <a:off x="260149" y="4114309"/>
                <a:ext cx="493560" cy="209880"/>
              </p14:xfrm>
            </p:contentPart>
          </mc:Choice>
          <mc:Fallback xmlns=""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3292258A-2B05-3C45-2861-BE6EBF40F1A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51149" y="4105309"/>
                  <a:ext cx="511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9118" name="Freihand 169117">
                  <a:extLst>
                    <a:ext uri="{FF2B5EF4-FFF2-40B4-BE49-F238E27FC236}">
                      <a16:creationId xmlns:a16="http://schemas.microsoft.com/office/drawing/2014/main" id="{4E8E45D4-E806-15C4-E06D-0EA2D0CF09E4}"/>
                    </a:ext>
                  </a:extLst>
                </p14:cNvPr>
                <p14:cNvContentPartPr/>
                <p14:nvPr/>
              </p14:nvContentPartPr>
              <p14:xfrm>
                <a:off x="692869" y="4111069"/>
                <a:ext cx="96480" cy="245520"/>
              </p14:xfrm>
            </p:contentPart>
          </mc:Choice>
          <mc:Fallback xmlns="">
            <p:pic>
              <p:nvPicPr>
                <p:cNvPr id="169118" name="Freihand 169117">
                  <a:extLst>
                    <a:ext uri="{FF2B5EF4-FFF2-40B4-BE49-F238E27FC236}">
                      <a16:creationId xmlns:a16="http://schemas.microsoft.com/office/drawing/2014/main" id="{4E8E45D4-E806-15C4-E06D-0EA2D0CF09E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84229" y="4102429"/>
                  <a:ext cx="114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69119" name="Freihand 169118">
                  <a:extLst>
                    <a:ext uri="{FF2B5EF4-FFF2-40B4-BE49-F238E27FC236}">
                      <a16:creationId xmlns:a16="http://schemas.microsoft.com/office/drawing/2014/main" id="{847640C9-4428-1F67-0C9A-6C3DB1EFF047}"/>
                    </a:ext>
                  </a:extLst>
                </p14:cNvPr>
                <p14:cNvContentPartPr/>
                <p14:nvPr/>
              </p14:nvContentPartPr>
              <p14:xfrm>
                <a:off x="1041349" y="4167589"/>
                <a:ext cx="205200" cy="33840"/>
              </p14:xfrm>
            </p:contentPart>
          </mc:Choice>
          <mc:Fallback xmlns="">
            <p:pic>
              <p:nvPicPr>
                <p:cNvPr id="169119" name="Freihand 169118">
                  <a:extLst>
                    <a:ext uri="{FF2B5EF4-FFF2-40B4-BE49-F238E27FC236}">
                      <a16:creationId xmlns:a16="http://schemas.microsoft.com/office/drawing/2014/main" id="{847640C9-4428-1F67-0C9A-6C3DB1EFF04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2349" y="4158589"/>
                  <a:ext cx="222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69120" name="Freihand 169119">
                  <a:extLst>
                    <a:ext uri="{FF2B5EF4-FFF2-40B4-BE49-F238E27FC236}">
                      <a16:creationId xmlns:a16="http://schemas.microsoft.com/office/drawing/2014/main" id="{10577593-4DA2-A4A2-B18D-B6A9207BD65B}"/>
                    </a:ext>
                  </a:extLst>
                </p14:cNvPr>
                <p14:cNvContentPartPr/>
                <p14:nvPr/>
              </p14:nvContentPartPr>
              <p14:xfrm>
                <a:off x="1063309" y="4260829"/>
                <a:ext cx="208440" cy="22680"/>
              </p14:xfrm>
            </p:contentPart>
          </mc:Choice>
          <mc:Fallback xmlns="">
            <p:pic>
              <p:nvPicPr>
                <p:cNvPr id="169120" name="Freihand 169119">
                  <a:extLst>
                    <a:ext uri="{FF2B5EF4-FFF2-40B4-BE49-F238E27FC236}">
                      <a16:creationId xmlns:a16="http://schemas.microsoft.com/office/drawing/2014/main" id="{10577593-4DA2-A4A2-B18D-B6A9207BD65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4669" y="4251829"/>
                  <a:ext cx="22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548557E9-E7DF-7412-9063-2B82F4245DEB}"/>
                    </a:ext>
                  </a:extLst>
                </p14:cNvPr>
                <p14:cNvContentPartPr/>
                <p14:nvPr/>
              </p14:nvContentPartPr>
              <p14:xfrm>
                <a:off x="1639669" y="4062109"/>
                <a:ext cx="151200" cy="226080"/>
              </p14:xfrm>
            </p:contentPart>
          </mc:Choice>
          <mc:Fallback xmlns=""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548557E9-E7DF-7412-9063-2B82F4245DE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31029" y="4053109"/>
                  <a:ext cx="168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6498D9FE-38D0-4E71-98A0-19B383F26660}"/>
                    </a:ext>
                  </a:extLst>
                </p14:cNvPr>
                <p14:cNvContentPartPr/>
                <p14:nvPr/>
              </p14:nvContentPartPr>
              <p14:xfrm>
                <a:off x="1643269" y="4234909"/>
                <a:ext cx="186480" cy="23400"/>
              </p14:xfrm>
            </p:contentPart>
          </mc:Choice>
          <mc:Fallback xmlns=""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6498D9FE-38D0-4E71-98A0-19B383F2666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34629" y="4226269"/>
                  <a:ext cx="204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69123" name="Freihand 169122">
                  <a:extLst>
                    <a:ext uri="{FF2B5EF4-FFF2-40B4-BE49-F238E27FC236}">
                      <a16:creationId xmlns:a16="http://schemas.microsoft.com/office/drawing/2014/main" id="{791321E9-AE97-EF29-48F9-AF647B76EE60}"/>
                    </a:ext>
                  </a:extLst>
                </p14:cNvPr>
                <p14:cNvContentPartPr/>
                <p14:nvPr/>
              </p14:nvContentPartPr>
              <p14:xfrm>
                <a:off x="1933429" y="4154629"/>
                <a:ext cx="142560" cy="195480"/>
              </p14:xfrm>
            </p:contentPart>
          </mc:Choice>
          <mc:Fallback xmlns="">
            <p:pic>
              <p:nvPicPr>
                <p:cNvPr id="169123" name="Freihand 169122">
                  <a:extLst>
                    <a:ext uri="{FF2B5EF4-FFF2-40B4-BE49-F238E27FC236}">
                      <a16:creationId xmlns:a16="http://schemas.microsoft.com/office/drawing/2014/main" id="{791321E9-AE97-EF29-48F9-AF647B76EE6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924429" y="4145989"/>
                  <a:ext cx="160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63D43D2F-705D-89FE-0E44-9687615E9E98}"/>
                    </a:ext>
                  </a:extLst>
                </p14:cNvPr>
                <p14:cNvContentPartPr/>
                <p14:nvPr/>
              </p14:nvContentPartPr>
              <p14:xfrm>
                <a:off x="2097949" y="4244269"/>
                <a:ext cx="103320" cy="115560"/>
              </p14:xfrm>
            </p:contentPart>
          </mc:Choice>
          <mc:Fallback xmlns=""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63D43D2F-705D-89FE-0E44-9687615E9E9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089309" y="4235269"/>
                  <a:ext cx="120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8D080831-2637-D784-7E23-1D0D1D87216A}"/>
                    </a:ext>
                  </a:extLst>
                </p14:cNvPr>
                <p14:cNvContentPartPr/>
                <p14:nvPr/>
              </p14:nvContentPartPr>
              <p14:xfrm>
                <a:off x="2458309" y="4171189"/>
                <a:ext cx="11880" cy="100440"/>
              </p14:xfrm>
            </p:contentPart>
          </mc:Choice>
          <mc:Fallback xmlns=""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8D080831-2637-D784-7E23-1D0D1D87216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449309" y="4162189"/>
                  <a:ext cx="29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CA92CBD3-4156-E961-BC5D-66064E611F6C}"/>
                    </a:ext>
                  </a:extLst>
                </p14:cNvPr>
                <p14:cNvContentPartPr/>
                <p14:nvPr/>
              </p14:nvContentPartPr>
              <p14:xfrm>
                <a:off x="2390629" y="4096669"/>
                <a:ext cx="502560" cy="143640"/>
              </p14:xfrm>
            </p:contentPart>
          </mc:Choice>
          <mc:Fallback xmlns=""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CA92CBD3-4156-E961-BC5D-66064E611F6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381629" y="4088029"/>
                  <a:ext cx="520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69127" name="Freihand 169126">
                  <a:extLst>
                    <a:ext uri="{FF2B5EF4-FFF2-40B4-BE49-F238E27FC236}">
                      <a16:creationId xmlns:a16="http://schemas.microsoft.com/office/drawing/2014/main" id="{17AC1D83-FEB3-2F27-0081-11040495E5C8}"/>
                    </a:ext>
                  </a:extLst>
                </p14:cNvPr>
                <p14:cNvContentPartPr/>
                <p14:nvPr/>
              </p14:nvContentPartPr>
              <p14:xfrm>
                <a:off x="2800309" y="4107109"/>
                <a:ext cx="181080" cy="162360"/>
              </p14:xfrm>
            </p:contentPart>
          </mc:Choice>
          <mc:Fallback xmlns="">
            <p:pic>
              <p:nvPicPr>
                <p:cNvPr id="169127" name="Freihand 169126">
                  <a:extLst>
                    <a:ext uri="{FF2B5EF4-FFF2-40B4-BE49-F238E27FC236}">
                      <a16:creationId xmlns:a16="http://schemas.microsoft.com/office/drawing/2014/main" id="{17AC1D83-FEB3-2F27-0081-11040495E5C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91309" y="4098109"/>
                  <a:ext cx="198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EBE929E7-175F-907F-A5EC-371DD380E6B2}"/>
                    </a:ext>
                  </a:extLst>
                </p14:cNvPr>
                <p14:cNvContentPartPr/>
                <p14:nvPr/>
              </p14:nvContentPartPr>
              <p14:xfrm>
                <a:off x="3019549" y="4151389"/>
                <a:ext cx="177480" cy="170280"/>
              </p14:xfrm>
            </p:contentPart>
          </mc:Choice>
          <mc:Fallback xmlns=""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EBE929E7-175F-907F-A5EC-371DD380E6B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10909" y="4142749"/>
                  <a:ext cx="195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3D35DC75-A58B-0A17-23C6-3B610AD112F3}"/>
                    </a:ext>
                  </a:extLst>
                </p14:cNvPr>
                <p14:cNvContentPartPr/>
                <p14:nvPr/>
              </p14:nvContentPartPr>
              <p14:xfrm>
                <a:off x="3322309" y="4215109"/>
                <a:ext cx="74160" cy="137880"/>
              </p14:xfrm>
            </p:contentPart>
          </mc:Choice>
          <mc:Fallback xmlns=""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3D35DC75-A58B-0A17-23C6-3B610AD112F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313309" y="4206469"/>
                  <a:ext cx="91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69130" name="Freihand 169129">
                  <a:extLst>
                    <a:ext uri="{FF2B5EF4-FFF2-40B4-BE49-F238E27FC236}">
                      <a16:creationId xmlns:a16="http://schemas.microsoft.com/office/drawing/2014/main" id="{5814771F-C732-5821-5106-2D23FFF7B775}"/>
                    </a:ext>
                  </a:extLst>
                </p14:cNvPr>
                <p14:cNvContentPartPr/>
                <p14:nvPr/>
              </p14:nvContentPartPr>
              <p14:xfrm>
                <a:off x="3662869" y="4115749"/>
                <a:ext cx="29160" cy="178920"/>
              </p14:xfrm>
            </p:contentPart>
          </mc:Choice>
          <mc:Fallback xmlns="">
            <p:pic>
              <p:nvPicPr>
                <p:cNvPr id="169130" name="Freihand 169129">
                  <a:extLst>
                    <a:ext uri="{FF2B5EF4-FFF2-40B4-BE49-F238E27FC236}">
                      <a16:creationId xmlns:a16="http://schemas.microsoft.com/office/drawing/2014/main" id="{5814771F-C732-5821-5106-2D23FFF7B77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654229" y="4107109"/>
                  <a:ext cx="46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69131" name="Freihand 169130">
                  <a:extLst>
                    <a:ext uri="{FF2B5EF4-FFF2-40B4-BE49-F238E27FC236}">
                      <a16:creationId xmlns:a16="http://schemas.microsoft.com/office/drawing/2014/main" id="{6540C272-DD75-30C7-09C4-63408F55C12A}"/>
                    </a:ext>
                  </a:extLst>
                </p14:cNvPr>
                <p14:cNvContentPartPr/>
                <p14:nvPr/>
              </p14:nvContentPartPr>
              <p14:xfrm>
                <a:off x="3598069" y="4175509"/>
                <a:ext cx="181440" cy="13320"/>
              </p14:xfrm>
            </p:contentPart>
          </mc:Choice>
          <mc:Fallback xmlns="">
            <p:pic>
              <p:nvPicPr>
                <p:cNvPr id="169131" name="Freihand 169130">
                  <a:extLst>
                    <a:ext uri="{FF2B5EF4-FFF2-40B4-BE49-F238E27FC236}">
                      <a16:creationId xmlns:a16="http://schemas.microsoft.com/office/drawing/2014/main" id="{6540C272-DD75-30C7-09C4-63408F55C12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89069" y="4166869"/>
                  <a:ext cx="19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69132" name="Freihand 169131">
                  <a:extLst>
                    <a:ext uri="{FF2B5EF4-FFF2-40B4-BE49-F238E27FC236}">
                      <a16:creationId xmlns:a16="http://schemas.microsoft.com/office/drawing/2014/main" id="{F7A99C78-ECA2-FD6F-3A48-40DEC8AB7886}"/>
                    </a:ext>
                  </a:extLst>
                </p14:cNvPr>
                <p14:cNvContentPartPr/>
                <p14:nvPr/>
              </p14:nvContentPartPr>
              <p14:xfrm>
                <a:off x="3903349" y="4059229"/>
                <a:ext cx="127800" cy="230400"/>
              </p14:xfrm>
            </p:contentPart>
          </mc:Choice>
          <mc:Fallback xmlns="">
            <p:pic>
              <p:nvPicPr>
                <p:cNvPr id="169132" name="Freihand 169131">
                  <a:extLst>
                    <a:ext uri="{FF2B5EF4-FFF2-40B4-BE49-F238E27FC236}">
                      <a16:creationId xmlns:a16="http://schemas.microsoft.com/office/drawing/2014/main" id="{F7A99C78-ECA2-FD6F-3A48-40DEC8AB788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94349" y="4050229"/>
                  <a:ext cx="145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69133" name="Freihand 169132">
                  <a:extLst>
                    <a:ext uri="{FF2B5EF4-FFF2-40B4-BE49-F238E27FC236}">
                      <a16:creationId xmlns:a16="http://schemas.microsoft.com/office/drawing/2014/main" id="{B4975B29-9DD5-4EE8-5857-51497E030746}"/>
                    </a:ext>
                  </a:extLst>
                </p14:cNvPr>
                <p14:cNvContentPartPr/>
                <p14:nvPr/>
              </p14:nvContentPartPr>
              <p14:xfrm>
                <a:off x="3897229" y="4147789"/>
                <a:ext cx="421560" cy="107640"/>
              </p14:xfrm>
            </p:contentPart>
          </mc:Choice>
          <mc:Fallback xmlns="">
            <p:pic>
              <p:nvPicPr>
                <p:cNvPr id="169133" name="Freihand 169132">
                  <a:extLst>
                    <a:ext uri="{FF2B5EF4-FFF2-40B4-BE49-F238E27FC236}">
                      <a16:creationId xmlns:a16="http://schemas.microsoft.com/office/drawing/2014/main" id="{B4975B29-9DD5-4EE8-5857-51497E03074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888589" y="4139149"/>
                  <a:ext cx="439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72F93E83-4F83-2816-5984-6D1B8EB14A21}"/>
                    </a:ext>
                  </a:extLst>
                </p14:cNvPr>
                <p14:cNvContentPartPr/>
                <p14:nvPr/>
              </p14:nvContentPartPr>
              <p14:xfrm>
                <a:off x="4267309" y="4104589"/>
                <a:ext cx="100080" cy="198000"/>
              </p14:xfrm>
            </p:contentPart>
          </mc:Choice>
          <mc:Fallback xmlns=""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72F93E83-4F83-2816-5984-6D1B8EB14A2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258309" y="4095589"/>
                  <a:ext cx="117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C526F5B3-8EBB-8EDC-1E72-A7CFFBABFA8A}"/>
                    </a:ext>
                  </a:extLst>
                </p14:cNvPr>
                <p14:cNvContentPartPr/>
                <p14:nvPr/>
              </p14:nvContentPartPr>
              <p14:xfrm>
                <a:off x="4386109" y="4208629"/>
                <a:ext cx="137160" cy="189000"/>
              </p14:xfrm>
            </p:contentPart>
          </mc:Choice>
          <mc:Fallback xmlns=""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C526F5B3-8EBB-8EDC-1E72-A7CFFBABFA8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77109" y="4199629"/>
                  <a:ext cx="154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94CB7E8C-22B2-502A-A358-BFF2FAFC2807}"/>
                    </a:ext>
                  </a:extLst>
                </p14:cNvPr>
                <p14:cNvContentPartPr/>
                <p14:nvPr/>
              </p14:nvContentPartPr>
              <p14:xfrm>
                <a:off x="4786429" y="4169029"/>
                <a:ext cx="179280" cy="90000"/>
              </p14:xfrm>
            </p:contentPart>
          </mc:Choice>
          <mc:Fallback xmlns=""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94CB7E8C-22B2-502A-A358-BFF2FAFC280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77429" y="4160029"/>
                  <a:ext cx="196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A28E807F-CFE6-5C6D-70A0-147EA1A1B010}"/>
                    </a:ext>
                  </a:extLst>
                </p14:cNvPr>
                <p14:cNvContentPartPr/>
                <p14:nvPr/>
              </p14:nvContentPartPr>
              <p14:xfrm>
                <a:off x="5331829" y="4172629"/>
                <a:ext cx="518400" cy="55080"/>
              </p14:xfrm>
            </p:contentPart>
          </mc:Choice>
          <mc:Fallback xmlns=""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A28E807F-CFE6-5C6D-70A0-147EA1A1B01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322829" y="4163629"/>
                  <a:ext cx="536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9138" name="Freihand 169137">
                  <a:extLst>
                    <a:ext uri="{FF2B5EF4-FFF2-40B4-BE49-F238E27FC236}">
                      <a16:creationId xmlns:a16="http://schemas.microsoft.com/office/drawing/2014/main" id="{9B83F7EA-9D02-AF8B-6819-FD24458A0FBA}"/>
                    </a:ext>
                  </a:extLst>
                </p14:cNvPr>
                <p14:cNvContentPartPr/>
                <p14:nvPr/>
              </p14:nvContentPartPr>
              <p14:xfrm>
                <a:off x="5914669" y="4235629"/>
                <a:ext cx="2520" cy="13680"/>
              </p14:xfrm>
            </p:contentPart>
          </mc:Choice>
          <mc:Fallback xmlns="">
            <p:pic>
              <p:nvPicPr>
                <p:cNvPr id="169138" name="Freihand 169137">
                  <a:extLst>
                    <a:ext uri="{FF2B5EF4-FFF2-40B4-BE49-F238E27FC236}">
                      <a16:creationId xmlns:a16="http://schemas.microsoft.com/office/drawing/2014/main" id="{9B83F7EA-9D02-AF8B-6819-FD24458A0FB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06029" y="4226629"/>
                  <a:ext cx="20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9145" name="Freihand 169144">
                  <a:extLst>
                    <a:ext uri="{FF2B5EF4-FFF2-40B4-BE49-F238E27FC236}">
                      <a16:creationId xmlns:a16="http://schemas.microsoft.com/office/drawing/2014/main" id="{42B603EA-61D4-1321-9641-F4FDDBAA848B}"/>
                    </a:ext>
                  </a:extLst>
                </p14:cNvPr>
                <p14:cNvContentPartPr/>
                <p14:nvPr/>
              </p14:nvContentPartPr>
              <p14:xfrm>
                <a:off x="1073389" y="4839709"/>
                <a:ext cx="182160" cy="33840"/>
              </p14:xfrm>
            </p:contentPart>
          </mc:Choice>
          <mc:Fallback xmlns="">
            <p:pic>
              <p:nvPicPr>
                <p:cNvPr id="169145" name="Freihand 169144">
                  <a:extLst>
                    <a:ext uri="{FF2B5EF4-FFF2-40B4-BE49-F238E27FC236}">
                      <a16:creationId xmlns:a16="http://schemas.microsoft.com/office/drawing/2014/main" id="{42B603EA-61D4-1321-9641-F4FDDBAA848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64389" y="4831069"/>
                  <a:ext cx="199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B9DC0159-E82D-55B1-677C-0E91B13F26E0}"/>
                    </a:ext>
                  </a:extLst>
                </p14:cNvPr>
                <p14:cNvContentPartPr/>
                <p14:nvPr/>
              </p14:nvContentPartPr>
              <p14:xfrm>
                <a:off x="1066549" y="4952029"/>
                <a:ext cx="188280" cy="47160"/>
              </p14:xfrm>
            </p:contentPart>
          </mc:Choice>
          <mc:Fallback xmlns=""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B9DC0159-E82D-55B1-677C-0E91B13F26E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57909" y="4943389"/>
                  <a:ext cx="205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74C8E69C-ED08-5D29-4991-9196AF047298}"/>
                    </a:ext>
                  </a:extLst>
                </p14:cNvPr>
                <p14:cNvContentPartPr/>
                <p14:nvPr/>
              </p14:nvContentPartPr>
              <p14:xfrm>
                <a:off x="1818949" y="4763029"/>
                <a:ext cx="136080" cy="230040"/>
              </p14:xfrm>
            </p:contentPart>
          </mc:Choice>
          <mc:Fallback xmlns=""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74C8E69C-ED08-5D29-4991-9196AF04729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809949" y="4754029"/>
                  <a:ext cx="153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48E564D1-AA55-36C8-16E5-4F2369C015C9}"/>
                    </a:ext>
                  </a:extLst>
                </p14:cNvPr>
                <p14:cNvContentPartPr/>
                <p14:nvPr/>
              </p14:nvContentPartPr>
              <p14:xfrm>
                <a:off x="1882669" y="4770589"/>
                <a:ext cx="116280" cy="16200"/>
              </p14:xfrm>
            </p:contentPart>
          </mc:Choice>
          <mc:Fallback xmlns=""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48E564D1-AA55-36C8-16E5-4F2369C015C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874029" y="4761589"/>
                  <a:ext cx="133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B10848AB-9817-C47F-38BD-04F063CBD7C3}"/>
                    </a:ext>
                  </a:extLst>
                </p14:cNvPr>
                <p14:cNvContentPartPr/>
                <p14:nvPr/>
              </p14:nvContentPartPr>
              <p14:xfrm>
                <a:off x="2426629" y="4825309"/>
                <a:ext cx="8280" cy="175680"/>
              </p14:xfrm>
            </p:contentPart>
          </mc:Choice>
          <mc:Fallback xmlns=""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B10848AB-9817-C47F-38BD-04F063CBD7C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417989" y="4816309"/>
                  <a:ext cx="25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38CAFC3D-ABC2-43D7-F72F-E8AE518118FF}"/>
                    </a:ext>
                  </a:extLst>
                </p14:cNvPr>
                <p14:cNvContentPartPr/>
                <p14:nvPr/>
              </p14:nvContentPartPr>
              <p14:xfrm>
                <a:off x="2371909" y="4851949"/>
                <a:ext cx="172800" cy="19800"/>
              </p14:xfrm>
            </p:contentPart>
          </mc:Choice>
          <mc:Fallback xmlns=""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38CAFC3D-ABC2-43D7-F72F-E8AE518118F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363269" y="4843309"/>
                  <a:ext cx="19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C0C7E488-62B5-1CAA-C417-48B5AC763368}"/>
                    </a:ext>
                  </a:extLst>
                </p14:cNvPr>
                <p14:cNvContentPartPr/>
                <p14:nvPr/>
              </p14:nvContentPartPr>
              <p14:xfrm>
                <a:off x="2685469" y="4692829"/>
                <a:ext cx="204480" cy="278640"/>
              </p14:xfrm>
            </p:contentPart>
          </mc:Choice>
          <mc:Fallback xmlns=""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C0C7E488-62B5-1CAA-C417-48B5AC76336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676469" y="4683829"/>
                  <a:ext cx="222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B292BE56-8501-EFFF-8DD9-E9289D9E9F01}"/>
                    </a:ext>
                  </a:extLst>
                </p14:cNvPr>
                <p14:cNvContentPartPr/>
                <p14:nvPr/>
              </p14:nvContentPartPr>
              <p14:xfrm>
                <a:off x="3056989" y="4686349"/>
                <a:ext cx="171000" cy="223920"/>
              </p14:xfrm>
            </p:contentPart>
          </mc:Choice>
          <mc:Fallback xmlns=""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B292BE56-8501-EFFF-8DD9-E9289D9E9F0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47989" y="4677709"/>
                  <a:ext cx="188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F61FD7F4-5BC6-CF89-490E-97C9E44C7556}"/>
                    </a:ext>
                  </a:extLst>
                </p14:cNvPr>
                <p14:cNvContentPartPr/>
                <p14:nvPr/>
              </p14:nvContentPartPr>
              <p14:xfrm>
                <a:off x="3658909" y="4697869"/>
                <a:ext cx="28800" cy="167760"/>
              </p14:xfrm>
            </p:contentPart>
          </mc:Choice>
          <mc:Fallback xmlns=""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F61FD7F4-5BC6-CF89-490E-97C9E44C755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649909" y="4688869"/>
                  <a:ext cx="46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D569DFC1-0265-7614-54E4-3428C2913C41}"/>
                    </a:ext>
                  </a:extLst>
                </p14:cNvPr>
                <p14:cNvContentPartPr/>
                <p14:nvPr/>
              </p14:nvContentPartPr>
              <p14:xfrm>
                <a:off x="3616069" y="4749349"/>
                <a:ext cx="154080" cy="29880"/>
              </p14:xfrm>
            </p:contentPart>
          </mc:Choice>
          <mc:Fallback xmlns=""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D569DFC1-0265-7614-54E4-3428C2913C4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07069" y="4740709"/>
                  <a:ext cx="171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69155" name="Freihand 169154">
                  <a:extLst>
                    <a:ext uri="{FF2B5EF4-FFF2-40B4-BE49-F238E27FC236}">
                      <a16:creationId xmlns:a16="http://schemas.microsoft.com/office/drawing/2014/main" id="{35FDB747-CEA8-B2AA-C90A-C72FB1F00D10}"/>
                    </a:ext>
                  </a:extLst>
                </p14:cNvPr>
                <p14:cNvContentPartPr/>
                <p14:nvPr/>
              </p14:nvContentPartPr>
              <p14:xfrm>
                <a:off x="3986149" y="4630189"/>
                <a:ext cx="125280" cy="227520"/>
              </p14:xfrm>
            </p:contentPart>
          </mc:Choice>
          <mc:Fallback xmlns="">
            <p:pic>
              <p:nvPicPr>
                <p:cNvPr id="169155" name="Freihand 169154">
                  <a:extLst>
                    <a:ext uri="{FF2B5EF4-FFF2-40B4-BE49-F238E27FC236}">
                      <a16:creationId xmlns:a16="http://schemas.microsoft.com/office/drawing/2014/main" id="{35FDB747-CEA8-B2AA-C90A-C72FB1F00D1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977149" y="4621189"/>
                  <a:ext cx="142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47A8882A-06ED-E655-386B-A339E6074EA6}"/>
                    </a:ext>
                  </a:extLst>
                </p14:cNvPr>
                <p14:cNvContentPartPr/>
                <p14:nvPr/>
              </p14:nvContentPartPr>
              <p14:xfrm>
                <a:off x="4157869" y="4648909"/>
                <a:ext cx="276840" cy="272520"/>
              </p14:xfrm>
            </p:contentPart>
          </mc:Choice>
          <mc:Fallback xmlns=""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47A8882A-06ED-E655-386B-A339E6074EA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148869" y="4640269"/>
                  <a:ext cx="294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EAD6C63F-F803-1693-A567-5B80FF1A05D5}"/>
                    </a:ext>
                  </a:extLst>
                </p14:cNvPr>
                <p14:cNvContentPartPr/>
                <p14:nvPr/>
              </p14:nvContentPartPr>
              <p14:xfrm>
                <a:off x="4501669" y="4625509"/>
                <a:ext cx="171000" cy="201600"/>
              </p14:xfrm>
            </p:contentPart>
          </mc:Choice>
          <mc:Fallback xmlns=""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EAD6C63F-F803-1693-A567-5B80FF1A05D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492669" y="4616869"/>
                  <a:ext cx="188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69158" name="Freihand 169157">
                  <a:extLst>
                    <a:ext uri="{FF2B5EF4-FFF2-40B4-BE49-F238E27FC236}">
                      <a16:creationId xmlns:a16="http://schemas.microsoft.com/office/drawing/2014/main" id="{0F86C549-D370-5ABF-0EEA-1AABE64A6F0A}"/>
                    </a:ext>
                  </a:extLst>
                </p14:cNvPr>
                <p14:cNvContentPartPr/>
                <p14:nvPr/>
              </p14:nvContentPartPr>
              <p14:xfrm>
                <a:off x="4831069" y="4676269"/>
                <a:ext cx="177840" cy="161280"/>
              </p14:xfrm>
            </p:contentPart>
          </mc:Choice>
          <mc:Fallback xmlns="">
            <p:pic>
              <p:nvPicPr>
                <p:cNvPr id="169158" name="Freihand 169157">
                  <a:extLst>
                    <a:ext uri="{FF2B5EF4-FFF2-40B4-BE49-F238E27FC236}">
                      <a16:creationId xmlns:a16="http://schemas.microsoft.com/office/drawing/2014/main" id="{0F86C549-D370-5ABF-0EEA-1AABE64A6F0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22429" y="4667269"/>
                  <a:ext cx="195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69159" name="Freihand 169158">
                  <a:extLst>
                    <a:ext uri="{FF2B5EF4-FFF2-40B4-BE49-F238E27FC236}">
                      <a16:creationId xmlns:a16="http://schemas.microsoft.com/office/drawing/2014/main" id="{387E8925-B6E6-8F2E-9AF6-56B19A1A4C11}"/>
                    </a:ext>
                  </a:extLst>
                </p14:cNvPr>
                <p14:cNvContentPartPr/>
                <p14:nvPr/>
              </p14:nvContentPartPr>
              <p14:xfrm>
                <a:off x="5523709" y="4682389"/>
                <a:ext cx="505080" cy="96840"/>
              </p14:xfrm>
            </p:contentPart>
          </mc:Choice>
          <mc:Fallback xmlns="">
            <p:pic>
              <p:nvPicPr>
                <p:cNvPr id="169159" name="Freihand 169158">
                  <a:extLst>
                    <a:ext uri="{FF2B5EF4-FFF2-40B4-BE49-F238E27FC236}">
                      <a16:creationId xmlns:a16="http://schemas.microsoft.com/office/drawing/2014/main" id="{387E8925-B6E6-8F2E-9AF6-56B19A1A4C1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514709" y="4673389"/>
                  <a:ext cx="522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CFA13977-32F9-1D89-A50C-E75DA43F3088}"/>
                    </a:ext>
                  </a:extLst>
                </p14:cNvPr>
                <p14:cNvContentPartPr/>
                <p14:nvPr/>
              </p14:nvContentPartPr>
              <p14:xfrm>
                <a:off x="6230029" y="4648189"/>
                <a:ext cx="69840" cy="26280"/>
              </p14:xfrm>
            </p:contentPart>
          </mc:Choice>
          <mc:Fallback xmlns=""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CFA13977-32F9-1D89-A50C-E75DA43F308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221029" y="4639549"/>
                  <a:ext cx="87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7532CD04-F112-F90B-8666-A8B593A16EBE}"/>
                    </a:ext>
                  </a:extLst>
                </p14:cNvPr>
                <p14:cNvContentPartPr/>
                <p14:nvPr/>
              </p14:nvContentPartPr>
              <p14:xfrm>
                <a:off x="1132069" y="5519029"/>
                <a:ext cx="161640" cy="21960"/>
              </p14:xfrm>
            </p:contentPart>
          </mc:Choice>
          <mc:Fallback xmlns=""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7532CD04-F112-F90B-8666-A8B593A16EB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3429" y="5510029"/>
                  <a:ext cx="179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69166" name="Freihand 169165">
                  <a:extLst>
                    <a:ext uri="{FF2B5EF4-FFF2-40B4-BE49-F238E27FC236}">
                      <a16:creationId xmlns:a16="http://schemas.microsoft.com/office/drawing/2014/main" id="{26574763-66B3-1A82-544D-A597983A2B61}"/>
                    </a:ext>
                  </a:extLst>
                </p14:cNvPr>
                <p14:cNvContentPartPr/>
                <p14:nvPr/>
              </p14:nvContentPartPr>
              <p14:xfrm>
                <a:off x="1120189" y="5596789"/>
                <a:ext cx="151560" cy="12240"/>
              </p14:xfrm>
            </p:contentPart>
          </mc:Choice>
          <mc:Fallback xmlns="">
            <p:pic>
              <p:nvPicPr>
                <p:cNvPr id="169166" name="Freihand 169165">
                  <a:extLst>
                    <a:ext uri="{FF2B5EF4-FFF2-40B4-BE49-F238E27FC236}">
                      <a16:creationId xmlns:a16="http://schemas.microsoft.com/office/drawing/2014/main" id="{26574763-66B3-1A82-544D-A597983A2B6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11549" y="5587789"/>
                  <a:ext cx="169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69168" name="Freihand 169167">
                  <a:extLst>
                    <a:ext uri="{FF2B5EF4-FFF2-40B4-BE49-F238E27FC236}">
                      <a16:creationId xmlns:a16="http://schemas.microsoft.com/office/drawing/2014/main" id="{58B39526-09F4-F358-AE0A-85025988DD35}"/>
                    </a:ext>
                  </a:extLst>
                </p14:cNvPr>
                <p14:cNvContentPartPr/>
                <p14:nvPr/>
              </p14:nvContentPartPr>
              <p14:xfrm>
                <a:off x="1552549" y="5442709"/>
                <a:ext cx="131400" cy="135000"/>
              </p14:xfrm>
            </p:contentPart>
          </mc:Choice>
          <mc:Fallback xmlns="">
            <p:pic>
              <p:nvPicPr>
                <p:cNvPr id="169168" name="Freihand 169167">
                  <a:extLst>
                    <a:ext uri="{FF2B5EF4-FFF2-40B4-BE49-F238E27FC236}">
                      <a16:creationId xmlns:a16="http://schemas.microsoft.com/office/drawing/2014/main" id="{58B39526-09F4-F358-AE0A-85025988DD3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543549" y="5434069"/>
                  <a:ext cx="149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1B182DA8-CF39-16EB-47DF-C99CDD27D719}"/>
                    </a:ext>
                  </a:extLst>
                </p14:cNvPr>
                <p14:cNvContentPartPr/>
                <p14:nvPr/>
              </p14:nvContentPartPr>
              <p14:xfrm>
                <a:off x="1747309" y="5535589"/>
                <a:ext cx="5040" cy="104040"/>
              </p14:xfrm>
            </p:contentPart>
          </mc:Choice>
          <mc:Fallback xmlns=""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1B182DA8-CF39-16EB-47DF-C99CDD27D71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738309" y="5526949"/>
                  <a:ext cx="22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CCE3D26E-53E6-1201-13BB-B6FCE4CCAA62}"/>
                    </a:ext>
                  </a:extLst>
                </p14:cNvPr>
                <p14:cNvContentPartPr/>
                <p14:nvPr/>
              </p14:nvContentPartPr>
              <p14:xfrm>
                <a:off x="1870429" y="5407069"/>
                <a:ext cx="121320" cy="162360"/>
              </p14:xfrm>
            </p:contentPart>
          </mc:Choice>
          <mc:Fallback xmlns=""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CCE3D26E-53E6-1201-13BB-B6FCE4CCAA6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861429" y="5398429"/>
                  <a:ext cx="138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9171" name="Freihand 169170">
                  <a:extLst>
                    <a:ext uri="{FF2B5EF4-FFF2-40B4-BE49-F238E27FC236}">
                      <a16:creationId xmlns:a16="http://schemas.microsoft.com/office/drawing/2014/main" id="{61A4BA07-3AD6-44DB-F326-6BB04D7C28B6}"/>
                    </a:ext>
                  </a:extLst>
                </p14:cNvPr>
                <p14:cNvContentPartPr/>
                <p14:nvPr/>
              </p14:nvContentPartPr>
              <p14:xfrm>
                <a:off x="1979869" y="5315629"/>
                <a:ext cx="87120" cy="96120"/>
              </p14:xfrm>
            </p:contentPart>
          </mc:Choice>
          <mc:Fallback xmlns="">
            <p:pic>
              <p:nvPicPr>
                <p:cNvPr id="169171" name="Freihand 169170">
                  <a:extLst>
                    <a:ext uri="{FF2B5EF4-FFF2-40B4-BE49-F238E27FC236}">
                      <a16:creationId xmlns:a16="http://schemas.microsoft.com/office/drawing/2014/main" id="{61A4BA07-3AD6-44DB-F326-6BB04D7C28B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971229" y="5306989"/>
                  <a:ext cx="10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07A0E07B-660F-FA54-23FC-E2716D04169A}"/>
                    </a:ext>
                  </a:extLst>
                </p14:cNvPr>
                <p14:cNvContentPartPr/>
                <p14:nvPr/>
              </p14:nvContentPartPr>
              <p14:xfrm>
                <a:off x="1451029" y="5200429"/>
                <a:ext cx="570960" cy="126720"/>
              </p14:xfrm>
            </p:contentPart>
          </mc:Choice>
          <mc:Fallback xmlns=""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07A0E07B-660F-FA54-23FC-E2716D04169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442029" y="5191429"/>
                  <a:ext cx="588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69174" name="Freihand 169173">
                  <a:extLst>
                    <a:ext uri="{FF2B5EF4-FFF2-40B4-BE49-F238E27FC236}">
                      <a16:creationId xmlns:a16="http://schemas.microsoft.com/office/drawing/2014/main" id="{69BC993F-76E4-B092-B4EC-265032661C81}"/>
                    </a:ext>
                  </a:extLst>
                </p14:cNvPr>
                <p14:cNvContentPartPr/>
                <p14:nvPr/>
              </p14:nvContentPartPr>
              <p14:xfrm>
                <a:off x="1682149" y="5059669"/>
                <a:ext cx="96840" cy="100800"/>
              </p14:xfrm>
            </p:contentPart>
          </mc:Choice>
          <mc:Fallback xmlns="">
            <p:pic>
              <p:nvPicPr>
                <p:cNvPr id="169174" name="Freihand 169173">
                  <a:extLst>
                    <a:ext uri="{FF2B5EF4-FFF2-40B4-BE49-F238E27FC236}">
                      <a16:creationId xmlns:a16="http://schemas.microsoft.com/office/drawing/2014/main" id="{69BC993F-76E4-B092-B4EC-265032661C8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673149" y="5050669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EE3F79A8-0EF4-5A56-A575-6CF383442645}"/>
                    </a:ext>
                  </a:extLst>
                </p14:cNvPr>
                <p14:cNvContentPartPr/>
                <p14:nvPr/>
              </p14:nvContentPartPr>
              <p14:xfrm>
                <a:off x="2260669" y="5365309"/>
                <a:ext cx="123480" cy="193680"/>
              </p14:xfrm>
            </p:contentPart>
          </mc:Choice>
          <mc:Fallback xmlns=""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EE3F79A8-0EF4-5A56-A575-6CF38344264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51669" y="5356309"/>
                  <a:ext cx="141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937ABA31-5AB4-2826-4631-F9C986396223}"/>
                    </a:ext>
                  </a:extLst>
                </p14:cNvPr>
                <p14:cNvContentPartPr/>
                <p14:nvPr/>
              </p14:nvContentPartPr>
              <p14:xfrm>
                <a:off x="2300269" y="5340109"/>
                <a:ext cx="111240" cy="9000"/>
              </p14:xfrm>
            </p:contentPart>
          </mc:Choice>
          <mc:Fallback xmlns=""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937ABA31-5AB4-2826-4631-F9C98639622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291269" y="5331469"/>
                  <a:ext cx="128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69177" name="Freihand 169176">
                  <a:extLst>
                    <a:ext uri="{FF2B5EF4-FFF2-40B4-BE49-F238E27FC236}">
                      <a16:creationId xmlns:a16="http://schemas.microsoft.com/office/drawing/2014/main" id="{EBA30248-3504-C833-AB8A-41F035970F70}"/>
                    </a:ext>
                  </a:extLst>
                </p14:cNvPr>
                <p14:cNvContentPartPr/>
                <p14:nvPr/>
              </p14:nvContentPartPr>
              <p14:xfrm>
                <a:off x="2694109" y="5390869"/>
                <a:ext cx="14760" cy="169920"/>
              </p14:xfrm>
            </p:contentPart>
          </mc:Choice>
          <mc:Fallback xmlns="">
            <p:pic>
              <p:nvPicPr>
                <p:cNvPr id="169177" name="Freihand 169176">
                  <a:extLst>
                    <a:ext uri="{FF2B5EF4-FFF2-40B4-BE49-F238E27FC236}">
                      <a16:creationId xmlns:a16="http://schemas.microsoft.com/office/drawing/2014/main" id="{EBA30248-3504-C833-AB8A-41F035970F7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685109" y="5382229"/>
                  <a:ext cx="32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C4EF6249-F424-B40C-887C-5DE7274C4B0C}"/>
                    </a:ext>
                  </a:extLst>
                </p14:cNvPr>
                <p14:cNvContentPartPr/>
                <p14:nvPr/>
              </p14:nvContentPartPr>
              <p14:xfrm>
                <a:off x="2650549" y="5437669"/>
                <a:ext cx="145800" cy="16200"/>
              </p14:xfrm>
            </p:contentPart>
          </mc:Choice>
          <mc:Fallback xmlns=""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C4EF6249-F424-B40C-887C-5DE7274C4B0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641909" y="5429029"/>
                  <a:ext cx="163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1B537F71-BB4D-8C1C-25D7-57AFED3F3F03}"/>
                    </a:ext>
                  </a:extLst>
                </p14:cNvPr>
                <p14:cNvContentPartPr/>
                <p14:nvPr/>
              </p14:nvContentPartPr>
              <p14:xfrm>
                <a:off x="3068869" y="5346589"/>
                <a:ext cx="118800" cy="157320"/>
              </p14:xfrm>
            </p:contentPart>
          </mc:Choice>
          <mc:Fallback xmlns=""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1B537F71-BB4D-8C1C-25D7-57AFED3F3F0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060229" y="5337589"/>
                  <a:ext cx="136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DC0638EB-B1B3-5D1E-DF12-211D6AFBABBD}"/>
                    </a:ext>
                  </a:extLst>
                </p14:cNvPr>
                <p14:cNvContentPartPr/>
                <p14:nvPr/>
              </p14:nvContentPartPr>
              <p14:xfrm>
                <a:off x="3227989" y="5495629"/>
                <a:ext cx="24480" cy="93600"/>
              </p14:xfrm>
            </p:contentPart>
          </mc:Choice>
          <mc:Fallback xmlns=""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DC0638EB-B1B3-5D1E-DF12-211D6AFBABB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219349" y="5486629"/>
                  <a:ext cx="42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11EBCE2B-F552-0112-442F-E0083AE6C2A0}"/>
                    </a:ext>
                  </a:extLst>
                </p14:cNvPr>
                <p14:cNvContentPartPr/>
                <p14:nvPr/>
              </p14:nvContentPartPr>
              <p14:xfrm>
                <a:off x="3319789" y="5309869"/>
                <a:ext cx="113760" cy="182160"/>
              </p14:xfrm>
            </p:contentPart>
          </mc:Choice>
          <mc:Fallback xmlns=""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11EBCE2B-F552-0112-442F-E0083AE6C2A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11149" y="5300869"/>
                  <a:ext cx="131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28CA1FDE-CDFF-3E6E-4E23-04F983AA47B4}"/>
                    </a:ext>
                  </a:extLst>
                </p14:cNvPr>
                <p14:cNvContentPartPr/>
                <p14:nvPr/>
              </p14:nvContentPartPr>
              <p14:xfrm>
                <a:off x="3483229" y="5175589"/>
                <a:ext cx="84600" cy="137160"/>
              </p14:xfrm>
            </p:contentPart>
          </mc:Choice>
          <mc:Fallback xmlns=""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28CA1FDE-CDFF-3E6E-4E23-04F983AA47B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474229" y="5166949"/>
                  <a:ext cx="102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69183" name="Freihand 169182">
                  <a:extLst>
                    <a:ext uri="{FF2B5EF4-FFF2-40B4-BE49-F238E27FC236}">
                      <a16:creationId xmlns:a16="http://schemas.microsoft.com/office/drawing/2014/main" id="{BF6046BB-68F7-388B-7A46-4E4D51428F39}"/>
                    </a:ext>
                  </a:extLst>
                </p14:cNvPr>
                <p14:cNvContentPartPr/>
                <p14:nvPr/>
              </p14:nvContentPartPr>
              <p14:xfrm>
                <a:off x="3654589" y="5387269"/>
                <a:ext cx="24120" cy="26280"/>
              </p14:xfrm>
            </p:contentPart>
          </mc:Choice>
          <mc:Fallback xmlns="">
            <p:pic>
              <p:nvPicPr>
                <p:cNvPr id="169183" name="Freihand 169182">
                  <a:extLst>
                    <a:ext uri="{FF2B5EF4-FFF2-40B4-BE49-F238E27FC236}">
                      <a16:creationId xmlns:a16="http://schemas.microsoft.com/office/drawing/2014/main" id="{BF6046BB-68F7-388B-7A46-4E4D51428F3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645949" y="5378269"/>
                  <a:ext cx="41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BC5CAFB3-DAC4-F34A-4609-AF647B404C5B}"/>
                    </a:ext>
                  </a:extLst>
                </p14:cNvPr>
                <p14:cNvContentPartPr/>
                <p14:nvPr/>
              </p14:nvContentPartPr>
              <p14:xfrm>
                <a:off x="3756469" y="5319589"/>
                <a:ext cx="131040" cy="183960"/>
              </p14:xfrm>
            </p:contentPart>
          </mc:Choice>
          <mc:Fallback xmlns=""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BC5CAFB3-DAC4-F34A-4609-AF647B404C5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747469" y="5310949"/>
                  <a:ext cx="14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C299976D-E3B3-9FBC-359D-6A630481DC08}"/>
                    </a:ext>
                  </a:extLst>
                </p14:cNvPr>
                <p14:cNvContentPartPr/>
                <p14:nvPr/>
              </p14:nvContentPartPr>
              <p14:xfrm>
                <a:off x="3802909" y="5293669"/>
                <a:ext cx="151920" cy="7920"/>
              </p14:xfrm>
            </p:contentPart>
          </mc:Choice>
          <mc:Fallback xmlns=""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C299976D-E3B3-9FBC-359D-6A630481DC0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793909" y="5285029"/>
                  <a:ext cx="169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69186" name="Freihand 169185">
                  <a:extLst>
                    <a:ext uri="{FF2B5EF4-FFF2-40B4-BE49-F238E27FC236}">
                      <a16:creationId xmlns:a16="http://schemas.microsoft.com/office/drawing/2014/main" id="{3A7FF972-1AF3-C1E7-F452-54BFC3807E4A}"/>
                    </a:ext>
                  </a:extLst>
                </p14:cNvPr>
                <p14:cNvContentPartPr/>
                <p14:nvPr/>
              </p14:nvContentPartPr>
              <p14:xfrm>
                <a:off x="4242109" y="5321029"/>
                <a:ext cx="9360" cy="197640"/>
              </p14:xfrm>
            </p:contentPart>
          </mc:Choice>
          <mc:Fallback xmlns="">
            <p:pic>
              <p:nvPicPr>
                <p:cNvPr id="169186" name="Freihand 169185">
                  <a:extLst>
                    <a:ext uri="{FF2B5EF4-FFF2-40B4-BE49-F238E27FC236}">
                      <a16:creationId xmlns:a16="http://schemas.microsoft.com/office/drawing/2014/main" id="{3A7FF972-1AF3-C1E7-F452-54BFC3807E4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33469" y="5312389"/>
                  <a:ext cx="27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B4D968D1-77CB-B48E-2F40-27164F671DD6}"/>
                    </a:ext>
                  </a:extLst>
                </p14:cNvPr>
                <p14:cNvContentPartPr/>
                <p14:nvPr/>
              </p14:nvContentPartPr>
              <p14:xfrm>
                <a:off x="4209349" y="5367109"/>
                <a:ext cx="145800" cy="24480"/>
              </p14:xfrm>
            </p:contentPart>
          </mc:Choice>
          <mc:Fallback xmlns=""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B4D968D1-77CB-B48E-2F40-27164F671DD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200709" y="5358109"/>
                  <a:ext cx="163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123AE81B-2159-6445-141E-47CBAB31CC65}"/>
                    </a:ext>
                  </a:extLst>
                </p14:cNvPr>
                <p14:cNvContentPartPr/>
                <p14:nvPr/>
              </p14:nvContentPartPr>
              <p14:xfrm>
                <a:off x="4586989" y="5291149"/>
                <a:ext cx="132120" cy="173160"/>
              </p14:xfrm>
            </p:contentPart>
          </mc:Choice>
          <mc:Fallback xmlns=""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123AE81B-2159-6445-141E-47CBAB31CC6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577989" y="5282509"/>
                  <a:ext cx="149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69189" name="Freihand 169188">
                  <a:extLst>
                    <a:ext uri="{FF2B5EF4-FFF2-40B4-BE49-F238E27FC236}">
                      <a16:creationId xmlns:a16="http://schemas.microsoft.com/office/drawing/2014/main" id="{D7106938-0BB4-4BB6-4B02-4975180D2A7D}"/>
                    </a:ext>
                  </a:extLst>
                </p14:cNvPr>
                <p14:cNvContentPartPr/>
                <p14:nvPr/>
              </p14:nvContentPartPr>
              <p14:xfrm>
                <a:off x="4760869" y="5408869"/>
                <a:ext cx="18000" cy="125640"/>
              </p14:xfrm>
            </p:contentPart>
          </mc:Choice>
          <mc:Fallback xmlns="">
            <p:pic>
              <p:nvPicPr>
                <p:cNvPr id="169189" name="Freihand 169188">
                  <a:extLst>
                    <a:ext uri="{FF2B5EF4-FFF2-40B4-BE49-F238E27FC236}">
                      <a16:creationId xmlns:a16="http://schemas.microsoft.com/office/drawing/2014/main" id="{D7106938-0BB4-4BB6-4B02-4975180D2A7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52229" y="5399869"/>
                  <a:ext cx="35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D77412A4-629C-A8E3-CDAE-5F85D2F245A9}"/>
                    </a:ext>
                  </a:extLst>
                </p14:cNvPr>
                <p14:cNvContentPartPr/>
                <p14:nvPr/>
              </p14:nvContentPartPr>
              <p14:xfrm>
                <a:off x="4859869" y="5239309"/>
                <a:ext cx="143640" cy="212400"/>
              </p14:xfrm>
            </p:contentPart>
          </mc:Choice>
          <mc:Fallback xmlns=""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D77412A4-629C-A8E3-CDAE-5F85D2F245A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850869" y="5230669"/>
                  <a:ext cx="161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69191" name="Freihand 169190">
                  <a:extLst>
                    <a:ext uri="{FF2B5EF4-FFF2-40B4-BE49-F238E27FC236}">
                      <a16:creationId xmlns:a16="http://schemas.microsoft.com/office/drawing/2014/main" id="{E5A6C013-5E58-74A8-A411-6F8F126D1986}"/>
                    </a:ext>
                  </a:extLst>
                </p14:cNvPr>
                <p14:cNvContentPartPr/>
                <p14:nvPr/>
              </p14:nvContentPartPr>
              <p14:xfrm>
                <a:off x="5064349" y="5094229"/>
                <a:ext cx="91440" cy="150840"/>
              </p14:xfrm>
            </p:contentPart>
          </mc:Choice>
          <mc:Fallback xmlns="">
            <p:pic>
              <p:nvPicPr>
                <p:cNvPr id="169191" name="Freihand 169190">
                  <a:extLst>
                    <a:ext uri="{FF2B5EF4-FFF2-40B4-BE49-F238E27FC236}">
                      <a16:creationId xmlns:a16="http://schemas.microsoft.com/office/drawing/2014/main" id="{E5A6C013-5E58-74A8-A411-6F8F126D198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055709" y="5085229"/>
                  <a:ext cx="109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031A5CD3-D0C0-5EDC-356F-FBFBA87362C5}"/>
                    </a:ext>
                  </a:extLst>
                </p14:cNvPr>
                <p14:cNvContentPartPr/>
                <p14:nvPr/>
              </p14:nvContentPartPr>
              <p14:xfrm>
                <a:off x="5228869" y="5350549"/>
                <a:ext cx="50040" cy="17280"/>
              </p14:xfrm>
            </p:contentPart>
          </mc:Choice>
          <mc:Fallback xmlns=""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031A5CD3-D0C0-5EDC-356F-FBFBA87362C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220229" y="5341549"/>
                  <a:ext cx="67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69193" name="Freihand 169192">
                  <a:extLst>
                    <a:ext uri="{FF2B5EF4-FFF2-40B4-BE49-F238E27FC236}">
                      <a16:creationId xmlns:a16="http://schemas.microsoft.com/office/drawing/2014/main" id="{CBD9883A-58BC-7424-68CB-773CB389DE6B}"/>
                    </a:ext>
                  </a:extLst>
                </p14:cNvPr>
                <p14:cNvContentPartPr/>
                <p14:nvPr/>
              </p14:nvContentPartPr>
              <p14:xfrm>
                <a:off x="5381869" y="5255509"/>
                <a:ext cx="212400" cy="215280"/>
              </p14:xfrm>
            </p:contentPart>
          </mc:Choice>
          <mc:Fallback xmlns="">
            <p:pic>
              <p:nvPicPr>
                <p:cNvPr id="169193" name="Freihand 169192">
                  <a:extLst>
                    <a:ext uri="{FF2B5EF4-FFF2-40B4-BE49-F238E27FC236}">
                      <a16:creationId xmlns:a16="http://schemas.microsoft.com/office/drawing/2014/main" id="{CBD9883A-58BC-7424-68CB-773CB389DE6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372869" y="5246869"/>
                  <a:ext cx="230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69200" name="Freihand 169199">
                  <a:extLst>
                    <a:ext uri="{FF2B5EF4-FFF2-40B4-BE49-F238E27FC236}">
                      <a16:creationId xmlns:a16="http://schemas.microsoft.com/office/drawing/2014/main" id="{D818F0A7-6C09-D273-EFA4-1B96CD226FBD}"/>
                    </a:ext>
                  </a:extLst>
                </p14:cNvPr>
                <p14:cNvContentPartPr/>
                <p14:nvPr/>
              </p14:nvContentPartPr>
              <p14:xfrm>
                <a:off x="5833669" y="5406709"/>
                <a:ext cx="90000" cy="15480"/>
              </p14:xfrm>
            </p:contentPart>
          </mc:Choice>
          <mc:Fallback xmlns="">
            <p:pic>
              <p:nvPicPr>
                <p:cNvPr id="169200" name="Freihand 169199">
                  <a:extLst>
                    <a:ext uri="{FF2B5EF4-FFF2-40B4-BE49-F238E27FC236}">
                      <a16:creationId xmlns:a16="http://schemas.microsoft.com/office/drawing/2014/main" id="{D818F0A7-6C09-D273-EFA4-1B96CD226FB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825029" y="5398069"/>
                  <a:ext cx="107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69201" name="Freihand 169200">
                  <a:extLst>
                    <a:ext uri="{FF2B5EF4-FFF2-40B4-BE49-F238E27FC236}">
                      <a16:creationId xmlns:a16="http://schemas.microsoft.com/office/drawing/2014/main" id="{7FB66ABF-3D1F-4DC9-0440-4CCAAA137271}"/>
                    </a:ext>
                  </a:extLst>
                </p14:cNvPr>
                <p14:cNvContentPartPr/>
                <p14:nvPr/>
              </p14:nvContentPartPr>
              <p14:xfrm>
                <a:off x="6160909" y="5363869"/>
                <a:ext cx="373320" cy="78120"/>
              </p14:xfrm>
            </p:contentPart>
          </mc:Choice>
          <mc:Fallback xmlns="">
            <p:pic>
              <p:nvPicPr>
                <p:cNvPr id="169201" name="Freihand 169200">
                  <a:extLst>
                    <a:ext uri="{FF2B5EF4-FFF2-40B4-BE49-F238E27FC236}">
                      <a16:creationId xmlns:a16="http://schemas.microsoft.com/office/drawing/2014/main" id="{7FB66ABF-3D1F-4DC9-0440-4CCAAA13727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51909" y="5355229"/>
                  <a:ext cx="390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FB286D80-B194-3FAB-DFFF-1F6ACDE5E8D1}"/>
                    </a:ext>
                  </a:extLst>
                </p14:cNvPr>
                <p14:cNvContentPartPr/>
                <p14:nvPr/>
              </p14:nvContentPartPr>
              <p14:xfrm>
                <a:off x="6679309" y="5322109"/>
                <a:ext cx="188280" cy="33480"/>
              </p14:xfrm>
            </p:contentPart>
          </mc:Choice>
          <mc:Fallback xmlns=""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FB286D80-B194-3FAB-DFFF-1F6ACDE5E8D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670669" y="5313469"/>
                  <a:ext cx="205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CF0C16D6-0BE2-61BE-F6D1-B0CA2018E38F}"/>
                    </a:ext>
                  </a:extLst>
                </p14:cNvPr>
                <p14:cNvContentPartPr/>
                <p14:nvPr/>
              </p14:nvContentPartPr>
              <p14:xfrm>
                <a:off x="1152589" y="6003229"/>
                <a:ext cx="153720" cy="36360"/>
              </p14:xfrm>
            </p:contentPart>
          </mc:Choice>
          <mc:Fallback xmlns=""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CF0C16D6-0BE2-61BE-F6D1-B0CA2018E38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43949" y="5994229"/>
                  <a:ext cx="171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60D5ED1A-3B5A-FF7A-EA9E-EC4588BE968A}"/>
                    </a:ext>
                  </a:extLst>
                </p14:cNvPr>
                <p14:cNvContentPartPr/>
                <p14:nvPr/>
              </p14:nvContentPartPr>
              <p14:xfrm>
                <a:off x="1160509" y="6093589"/>
                <a:ext cx="146880" cy="21600"/>
              </p14:xfrm>
            </p:contentPart>
          </mc:Choice>
          <mc:Fallback xmlns=""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60D5ED1A-3B5A-FF7A-EA9E-EC4588BE968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51509" y="6084589"/>
                  <a:ext cx="164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AA5D0102-DE72-F65B-C1B6-72F8CA01E18F}"/>
                    </a:ext>
                  </a:extLst>
                </p14:cNvPr>
                <p14:cNvContentPartPr/>
                <p14:nvPr/>
              </p14:nvContentPartPr>
              <p14:xfrm>
                <a:off x="5867869" y="5675989"/>
                <a:ext cx="170640" cy="449280"/>
              </p14:xfrm>
            </p:contentPart>
          </mc:Choice>
          <mc:Fallback xmlns=""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AA5D0102-DE72-F65B-C1B6-72F8CA01E18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858869" y="5667349"/>
                  <a:ext cx="188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8F885A24-6C8D-762F-E6B2-A870613ADF8A}"/>
                    </a:ext>
                  </a:extLst>
                </p14:cNvPr>
                <p14:cNvContentPartPr/>
                <p14:nvPr/>
              </p14:nvContentPartPr>
              <p14:xfrm>
                <a:off x="1545349" y="5882989"/>
                <a:ext cx="151200" cy="227880"/>
              </p14:xfrm>
            </p:contentPart>
          </mc:Choice>
          <mc:Fallback xmlns=""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8F885A24-6C8D-762F-E6B2-A870613ADF8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536709" y="5873989"/>
                  <a:ext cx="168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912959A4-96E3-FBAA-6333-8976563715AA}"/>
                    </a:ext>
                  </a:extLst>
                </p14:cNvPr>
                <p14:cNvContentPartPr/>
                <p14:nvPr/>
              </p14:nvContentPartPr>
              <p14:xfrm>
                <a:off x="1589629" y="5889109"/>
                <a:ext cx="117360" cy="33480"/>
              </p14:xfrm>
            </p:contentPart>
          </mc:Choice>
          <mc:Fallback xmlns=""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912959A4-96E3-FBAA-6333-8976563715A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580989" y="5880469"/>
                  <a:ext cx="13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B1664712-347D-BD4E-D66F-5D316A60A1FC}"/>
                    </a:ext>
                  </a:extLst>
                </p14:cNvPr>
                <p14:cNvContentPartPr/>
                <p14:nvPr/>
              </p14:nvContentPartPr>
              <p14:xfrm>
                <a:off x="1823989" y="5818549"/>
                <a:ext cx="110520" cy="368640"/>
              </p14:xfrm>
            </p:contentPart>
          </mc:Choice>
          <mc:Fallback xmlns=""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B1664712-347D-BD4E-D66F-5D316A60A1F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815349" y="5809909"/>
                  <a:ext cx="1281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E8845CAB-C608-A725-275F-CF16D14EB984}"/>
                    </a:ext>
                  </a:extLst>
                </p14:cNvPr>
                <p14:cNvContentPartPr/>
                <p14:nvPr/>
              </p14:nvContentPartPr>
              <p14:xfrm>
                <a:off x="2087509" y="5893429"/>
                <a:ext cx="129240" cy="138960"/>
              </p14:xfrm>
            </p:contentPart>
          </mc:Choice>
          <mc:Fallback xmlns=""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E8845CAB-C608-A725-275F-CF16D14EB98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078509" y="5884789"/>
                  <a:ext cx="146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F43AD574-71D4-010A-495E-157E009D7746}"/>
                    </a:ext>
                  </a:extLst>
                </p14:cNvPr>
                <p14:cNvContentPartPr/>
                <p14:nvPr/>
              </p14:nvContentPartPr>
              <p14:xfrm>
                <a:off x="2273989" y="6034549"/>
                <a:ext cx="10080" cy="103680"/>
              </p14:xfrm>
            </p:contentPart>
          </mc:Choice>
          <mc:Fallback xmlns=""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F43AD574-71D4-010A-495E-157E009D774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264989" y="6025909"/>
                  <a:ext cx="2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69213" name="Freihand 169212">
                  <a:extLst>
                    <a:ext uri="{FF2B5EF4-FFF2-40B4-BE49-F238E27FC236}">
                      <a16:creationId xmlns:a16="http://schemas.microsoft.com/office/drawing/2014/main" id="{EDB29713-6595-7DDC-614C-7298DD4B66C6}"/>
                    </a:ext>
                  </a:extLst>
                </p14:cNvPr>
                <p14:cNvContentPartPr/>
                <p14:nvPr/>
              </p14:nvContentPartPr>
              <p14:xfrm>
                <a:off x="2355349" y="5872549"/>
                <a:ext cx="117000" cy="199440"/>
              </p14:xfrm>
            </p:contentPart>
          </mc:Choice>
          <mc:Fallback xmlns="">
            <p:pic>
              <p:nvPicPr>
                <p:cNvPr id="169213" name="Freihand 169212">
                  <a:extLst>
                    <a:ext uri="{FF2B5EF4-FFF2-40B4-BE49-F238E27FC236}">
                      <a16:creationId xmlns:a16="http://schemas.microsoft.com/office/drawing/2014/main" id="{EDB29713-6595-7DDC-614C-7298DD4B66C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346709" y="5863549"/>
                  <a:ext cx="134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79277097-6126-D491-874C-3CDD1164D829}"/>
                    </a:ext>
                  </a:extLst>
                </p14:cNvPr>
                <p14:cNvContentPartPr/>
                <p14:nvPr/>
              </p14:nvContentPartPr>
              <p14:xfrm>
                <a:off x="2529589" y="5785069"/>
                <a:ext cx="93600" cy="104760"/>
              </p14:xfrm>
            </p:contentPart>
          </mc:Choice>
          <mc:Fallback xmlns=""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79277097-6126-D491-874C-3CDD1164D82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520949" y="5776429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DAF8F644-C342-F454-BB43-93004AAC8187}"/>
                    </a:ext>
                  </a:extLst>
                </p14:cNvPr>
                <p14:cNvContentPartPr/>
                <p14:nvPr/>
              </p14:nvContentPartPr>
              <p14:xfrm>
                <a:off x="2840629" y="5892349"/>
                <a:ext cx="5040" cy="154800"/>
              </p14:xfrm>
            </p:contentPart>
          </mc:Choice>
          <mc:Fallback xmlns=""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DAF8F644-C342-F454-BB43-93004AAC818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831629" y="5883349"/>
                  <a:ext cx="22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03A371C4-20F9-7F20-942D-1CBA21FE1585}"/>
                    </a:ext>
                  </a:extLst>
                </p14:cNvPr>
                <p14:cNvContentPartPr/>
                <p14:nvPr/>
              </p14:nvContentPartPr>
              <p14:xfrm>
                <a:off x="2809669" y="5838709"/>
                <a:ext cx="413280" cy="164520"/>
              </p14:xfrm>
            </p:contentPart>
          </mc:Choice>
          <mc:Fallback xmlns=""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03A371C4-20F9-7F20-942D-1CBA21FE158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800669" y="5829709"/>
                  <a:ext cx="430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69217" name="Freihand 169216">
                  <a:extLst>
                    <a:ext uri="{FF2B5EF4-FFF2-40B4-BE49-F238E27FC236}">
                      <a16:creationId xmlns:a16="http://schemas.microsoft.com/office/drawing/2014/main" id="{AF9D27D5-E4AD-69FC-64AD-32739801BA40}"/>
                    </a:ext>
                  </a:extLst>
                </p14:cNvPr>
                <p14:cNvContentPartPr/>
                <p14:nvPr/>
              </p14:nvContentPartPr>
              <p14:xfrm>
                <a:off x="3253189" y="6015109"/>
                <a:ext cx="18000" cy="88200"/>
              </p14:xfrm>
            </p:contentPart>
          </mc:Choice>
          <mc:Fallback xmlns="">
            <p:pic>
              <p:nvPicPr>
                <p:cNvPr id="169217" name="Freihand 169216">
                  <a:extLst>
                    <a:ext uri="{FF2B5EF4-FFF2-40B4-BE49-F238E27FC236}">
                      <a16:creationId xmlns:a16="http://schemas.microsoft.com/office/drawing/2014/main" id="{AF9D27D5-E4AD-69FC-64AD-32739801BA4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244549" y="6006109"/>
                  <a:ext cx="35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DC07F0CF-3529-C37C-2C33-AD122E798B75}"/>
                    </a:ext>
                  </a:extLst>
                </p14:cNvPr>
                <p14:cNvContentPartPr/>
                <p14:nvPr/>
              </p14:nvContentPartPr>
              <p14:xfrm>
                <a:off x="3345709" y="5857069"/>
                <a:ext cx="126000" cy="177480"/>
              </p14:xfrm>
            </p:contentPart>
          </mc:Choice>
          <mc:Fallback xmlns=""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DC07F0CF-3529-C37C-2C33-AD122E798B7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336709" y="5848069"/>
                  <a:ext cx="143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FD5EDFEE-97D1-D173-8D55-21391F8CC97B}"/>
                    </a:ext>
                  </a:extLst>
                </p14:cNvPr>
                <p14:cNvContentPartPr/>
                <p14:nvPr/>
              </p14:nvContentPartPr>
              <p14:xfrm>
                <a:off x="3487909" y="5753029"/>
                <a:ext cx="100800" cy="125640"/>
              </p14:xfrm>
            </p:contentPart>
          </mc:Choice>
          <mc:Fallback xmlns=""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FD5EDFEE-97D1-D173-8D55-21391F8CC97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479269" y="5744029"/>
                  <a:ext cx="118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69220" name="Freihand 169219">
                  <a:extLst>
                    <a:ext uri="{FF2B5EF4-FFF2-40B4-BE49-F238E27FC236}">
                      <a16:creationId xmlns:a16="http://schemas.microsoft.com/office/drawing/2014/main" id="{19A06101-3705-1942-9429-C219CB3CA040}"/>
                    </a:ext>
                  </a:extLst>
                </p14:cNvPr>
                <p14:cNvContentPartPr/>
                <p14:nvPr/>
              </p14:nvContentPartPr>
              <p14:xfrm>
                <a:off x="3777709" y="5880469"/>
                <a:ext cx="120240" cy="151920"/>
              </p14:xfrm>
            </p:contentPart>
          </mc:Choice>
          <mc:Fallback xmlns="">
            <p:pic>
              <p:nvPicPr>
                <p:cNvPr id="169220" name="Freihand 169219">
                  <a:extLst>
                    <a:ext uri="{FF2B5EF4-FFF2-40B4-BE49-F238E27FC236}">
                      <a16:creationId xmlns:a16="http://schemas.microsoft.com/office/drawing/2014/main" id="{19A06101-3705-1942-9429-C219CB3CA04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768709" y="5871469"/>
                  <a:ext cx="137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69221" name="Freihand 169220">
                  <a:extLst>
                    <a:ext uri="{FF2B5EF4-FFF2-40B4-BE49-F238E27FC236}">
                      <a16:creationId xmlns:a16="http://schemas.microsoft.com/office/drawing/2014/main" id="{E5886542-6D7F-5C11-B129-523CC15661AB}"/>
                    </a:ext>
                  </a:extLst>
                </p14:cNvPr>
                <p14:cNvContentPartPr/>
                <p14:nvPr/>
              </p14:nvContentPartPr>
              <p14:xfrm>
                <a:off x="4084789" y="5837269"/>
                <a:ext cx="164880" cy="166680"/>
              </p14:xfrm>
            </p:contentPart>
          </mc:Choice>
          <mc:Fallback xmlns="">
            <p:pic>
              <p:nvPicPr>
                <p:cNvPr id="169221" name="Freihand 169220">
                  <a:extLst>
                    <a:ext uri="{FF2B5EF4-FFF2-40B4-BE49-F238E27FC236}">
                      <a16:creationId xmlns:a16="http://schemas.microsoft.com/office/drawing/2014/main" id="{E5886542-6D7F-5C11-B129-523CC15661A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076149" y="5828629"/>
                  <a:ext cx="182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69222" name="Freihand 169221">
                  <a:extLst>
                    <a:ext uri="{FF2B5EF4-FFF2-40B4-BE49-F238E27FC236}">
                      <a16:creationId xmlns:a16="http://schemas.microsoft.com/office/drawing/2014/main" id="{4FD07C1C-C59D-2FF9-A5DD-13009285A1A3}"/>
                    </a:ext>
                  </a:extLst>
                </p14:cNvPr>
                <p14:cNvContentPartPr/>
                <p14:nvPr/>
              </p14:nvContentPartPr>
              <p14:xfrm>
                <a:off x="4296469" y="5979109"/>
                <a:ext cx="30960" cy="138600"/>
              </p14:xfrm>
            </p:contentPart>
          </mc:Choice>
          <mc:Fallback xmlns="">
            <p:pic>
              <p:nvPicPr>
                <p:cNvPr id="169222" name="Freihand 169221">
                  <a:extLst>
                    <a:ext uri="{FF2B5EF4-FFF2-40B4-BE49-F238E27FC236}">
                      <a16:creationId xmlns:a16="http://schemas.microsoft.com/office/drawing/2014/main" id="{4FD07C1C-C59D-2FF9-A5DD-13009285A1A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287829" y="5970109"/>
                  <a:ext cx="48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69223" name="Freihand 169222">
                  <a:extLst>
                    <a:ext uri="{FF2B5EF4-FFF2-40B4-BE49-F238E27FC236}">
                      <a16:creationId xmlns:a16="http://schemas.microsoft.com/office/drawing/2014/main" id="{19C50A93-9768-B190-83D4-9752E0A33734}"/>
                    </a:ext>
                  </a:extLst>
                </p14:cNvPr>
                <p14:cNvContentPartPr/>
                <p14:nvPr/>
              </p14:nvContentPartPr>
              <p14:xfrm>
                <a:off x="4398709" y="5801269"/>
                <a:ext cx="129600" cy="217440"/>
              </p14:xfrm>
            </p:contentPart>
          </mc:Choice>
          <mc:Fallback xmlns="">
            <p:pic>
              <p:nvPicPr>
                <p:cNvPr id="169223" name="Freihand 169222">
                  <a:extLst>
                    <a:ext uri="{FF2B5EF4-FFF2-40B4-BE49-F238E27FC236}">
                      <a16:creationId xmlns:a16="http://schemas.microsoft.com/office/drawing/2014/main" id="{19C50A93-9768-B190-83D4-9752E0A3373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389709" y="5792629"/>
                  <a:ext cx="147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69224" name="Freihand 169223">
                  <a:extLst>
                    <a:ext uri="{FF2B5EF4-FFF2-40B4-BE49-F238E27FC236}">
                      <a16:creationId xmlns:a16="http://schemas.microsoft.com/office/drawing/2014/main" id="{CE49B902-B26E-26E5-616B-15C67AC73F9C}"/>
                    </a:ext>
                  </a:extLst>
                </p14:cNvPr>
                <p14:cNvContentPartPr/>
                <p14:nvPr/>
              </p14:nvContentPartPr>
              <p14:xfrm>
                <a:off x="4597789" y="5695069"/>
                <a:ext cx="90720" cy="125280"/>
              </p14:xfrm>
            </p:contentPart>
          </mc:Choice>
          <mc:Fallback xmlns="">
            <p:pic>
              <p:nvPicPr>
                <p:cNvPr id="169224" name="Freihand 169223">
                  <a:extLst>
                    <a:ext uri="{FF2B5EF4-FFF2-40B4-BE49-F238E27FC236}">
                      <a16:creationId xmlns:a16="http://schemas.microsoft.com/office/drawing/2014/main" id="{CE49B902-B26E-26E5-616B-15C67AC73F9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589149" y="5686069"/>
                  <a:ext cx="108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69225" name="Freihand 169224">
                  <a:extLst>
                    <a:ext uri="{FF2B5EF4-FFF2-40B4-BE49-F238E27FC236}">
                      <a16:creationId xmlns:a16="http://schemas.microsoft.com/office/drawing/2014/main" id="{1B9B75C5-F82A-C303-B971-F11B9C478A10}"/>
                    </a:ext>
                  </a:extLst>
                </p14:cNvPr>
                <p14:cNvContentPartPr/>
                <p14:nvPr/>
              </p14:nvContentPartPr>
              <p14:xfrm>
                <a:off x="4777069" y="5867509"/>
                <a:ext cx="435240" cy="155520"/>
              </p14:xfrm>
            </p:contentPart>
          </mc:Choice>
          <mc:Fallback xmlns="">
            <p:pic>
              <p:nvPicPr>
                <p:cNvPr id="169225" name="Freihand 169224">
                  <a:extLst>
                    <a:ext uri="{FF2B5EF4-FFF2-40B4-BE49-F238E27FC236}">
                      <a16:creationId xmlns:a16="http://schemas.microsoft.com/office/drawing/2014/main" id="{1B9B75C5-F82A-C303-B971-F11B9C478A1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768069" y="5858869"/>
                  <a:ext cx="452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7630C29D-8562-53DB-234D-EFB8D8E7D907}"/>
                    </a:ext>
                  </a:extLst>
                </p14:cNvPr>
                <p14:cNvContentPartPr/>
                <p14:nvPr/>
              </p14:nvContentPartPr>
              <p14:xfrm>
                <a:off x="5479429" y="5993869"/>
                <a:ext cx="202680" cy="30960"/>
              </p14:xfrm>
            </p:contentPart>
          </mc:Choice>
          <mc:Fallback xmlns=""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7630C29D-8562-53DB-234D-EFB8D8E7D90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470429" y="5985229"/>
                  <a:ext cx="22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A4D24321-9221-5DAD-E043-2C20CC8FC8C0}"/>
                    </a:ext>
                  </a:extLst>
                </p14:cNvPr>
                <p14:cNvContentPartPr/>
                <p14:nvPr/>
              </p14:nvContentPartPr>
              <p14:xfrm>
                <a:off x="2057269" y="6181069"/>
                <a:ext cx="1951920" cy="182160"/>
              </p14:xfrm>
            </p:contentPart>
          </mc:Choice>
          <mc:Fallback xmlns=""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A4D24321-9221-5DAD-E043-2C20CC8FC8C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048269" y="6172429"/>
                  <a:ext cx="1969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69232" name="Freihand 169231">
                  <a:extLst>
                    <a:ext uri="{FF2B5EF4-FFF2-40B4-BE49-F238E27FC236}">
                      <a16:creationId xmlns:a16="http://schemas.microsoft.com/office/drawing/2014/main" id="{5AA42754-5284-655B-9232-527AD184054B}"/>
                    </a:ext>
                  </a:extLst>
                </p14:cNvPr>
                <p14:cNvContentPartPr/>
                <p14:nvPr/>
              </p14:nvContentPartPr>
              <p14:xfrm>
                <a:off x="3973189" y="6113029"/>
                <a:ext cx="1495080" cy="195480"/>
              </p14:xfrm>
            </p:contentPart>
          </mc:Choice>
          <mc:Fallback xmlns="">
            <p:pic>
              <p:nvPicPr>
                <p:cNvPr id="169232" name="Freihand 169231">
                  <a:extLst>
                    <a:ext uri="{FF2B5EF4-FFF2-40B4-BE49-F238E27FC236}">
                      <a16:creationId xmlns:a16="http://schemas.microsoft.com/office/drawing/2014/main" id="{5AA42754-5284-655B-9232-527AD184054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964189" y="6104389"/>
                  <a:ext cx="1512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06CB8406-E4C5-B9C4-00C1-D42CDB65F5CE}"/>
                    </a:ext>
                  </a:extLst>
                </p14:cNvPr>
                <p14:cNvContentPartPr/>
                <p14:nvPr/>
              </p14:nvContentPartPr>
              <p14:xfrm>
                <a:off x="3294229" y="6434509"/>
                <a:ext cx="109800" cy="257400"/>
              </p14:xfrm>
            </p:contentPart>
          </mc:Choice>
          <mc:Fallback xmlns=""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06CB8406-E4C5-B9C4-00C1-D42CDB65F5C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285589" y="6425509"/>
                  <a:ext cx="127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A3163E2D-D7AE-2E9D-A028-4654FAEB122D}"/>
                    </a:ext>
                  </a:extLst>
                </p14:cNvPr>
                <p14:cNvContentPartPr/>
                <p14:nvPr/>
              </p14:nvContentPartPr>
              <p14:xfrm>
                <a:off x="3433549" y="6452149"/>
                <a:ext cx="105120" cy="130320"/>
              </p14:xfrm>
            </p:contentPart>
          </mc:Choice>
          <mc:Fallback xmlns=""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A3163E2D-D7AE-2E9D-A028-4654FAEB122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424549" y="6443509"/>
                  <a:ext cx="122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69236" name="Freihand 169235">
                  <a:extLst>
                    <a:ext uri="{FF2B5EF4-FFF2-40B4-BE49-F238E27FC236}">
                      <a16:creationId xmlns:a16="http://schemas.microsoft.com/office/drawing/2014/main" id="{05DAE13C-008A-A458-58EF-DCEE1CF5793A}"/>
                    </a:ext>
                  </a:extLst>
                </p14:cNvPr>
                <p14:cNvContentPartPr/>
                <p14:nvPr/>
              </p14:nvContentPartPr>
              <p14:xfrm>
                <a:off x="3571429" y="6470509"/>
                <a:ext cx="327240" cy="131040"/>
              </p14:xfrm>
            </p:contentPart>
          </mc:Choice>
          <mc:Fallback xmlns="">
            <p:pic>
              <p:nvPicPr>
                <p:cNvPr id="169236" name="Freihand 169235">
                  <a:extLst>
                    <a:ext uri="{FF2B5EF4-FFF2-40B4-BE49-F238E27FC236}">
                      <a16:creationId xmlns:a16="http://schemas.microsoft.com/office/drawing/2014/main" id="{05DAE13C-008A-A458-58EF-DCEE1CF5793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562789" y="6461869"/>
                  <a:ext cx="344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88CE3CF7-4906-98A3-730E-4EB646C1838E}"/>
                    </a:ext>
                  </a:extLst>
                </p14:cNvPr>
                <p14:cNvContentPartPr/>
                <p14:nvPr/>
              </p14:nvContentPartPr>
              <p14:xfrm>
                <a:off x="3990829" y="6384829"/>
                <a:ext cx="242640" cy="201600"/>
              </p14:xfrm>
            </p:contentPart>
          </mc:Choice>
          <mc:Fallback xmlns=""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88CE3CF7-4906-98A3-730E-4EB646C1838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982189" y="6376189"/>
                  <a:ext cx="260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CC82892B-4EC2-8FE3-0960-1558A9D3C368}"/>
                    </a:ext>
                  </a:extLst>
                </p14:cNvPr>
                <p14:cNvContentPartPr/>
                <p14:nvPr/>
              </p14:nvContentPartPr>
              <p14:xfrm>
                <a:off x="4259389" y="6294469"/>
                <a:ext cx="29520" cy="225720"/>
              </p14:xfrm>
            </p:contentPart>
          </mc:Choice>
          <mc:Fallback xmlns=""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CC82892B-4EC2-8FE3-0960-1558A9D3C36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250389" y="6285829"/>
                  <a:ext cx="47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7807E809-7B93-FD78-2057-2624DCFE20E7}"/>
                    </a:ext>
                  </a:extLst>
                </p14:cNvPr>
                <p14:cNvContentPartPr/>
                <p14:nvPr/>
              </p14:nvContentPartPr>
              <p14:xfrm>
                <a:off x="4240669" y="6398509"/>
                <a:ext cx="100800" cy="191880"/>
              </p14:xfrm>
            </p:contentPart>
          </mc:Choice>
          <mc:Fallback xmlns=""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7807E809-7B93-FD78-2057-2624DCFE20E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231669" y="6389509"/>
                  <a:ext cx="118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A8C12A79-2501-71DE-E9E9-0B856D47E91B}"/>
                    </a:ext>
                  </a:extLst>
                </p14:cNvPr>
                <p14:cNvContentPartPr/>
                <p14:nvPr/>
              </p14:nvContentPartPr>
              <p14:xfrm>
                <a:off x="4398709" y="6323989"/>
                <a:ext cx="243000" cy="251640"/>
              </p14:xfrm>
            </p:contentPart>
          </mc:Choice>
          <mc:Fallback xmlns=""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A8C12A79-2501-71DE-E9E9-0B856D47E91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389709" y="6315349"/>
                  <a:ext cx="260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DFDF521C-B95D-BAB6-BC63-0CCB1E83DC2A}"/>
                    </a:ext>
                  </a:extLst>
                </p14:cNvPr>
                <p14:cNvContentPartPr/>
                <p14:nvPr/>
              </p14:nvContentPartPr>
              <p14:xfrm>
                <a:off x="4855909" y="6383029"/>
                <a:ext cx="29160" cy="192960"/>
              </p14:xfrm>
            </p:contentPart>
          </mc:Choice>
          <mc:Fallback xmlns=""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DFDF521C-B95D-BAB6-BC63-0CCB1E83DC2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847269" y="6374029"/>
                  <a:ext cx="46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84A03432-BCFF-D58F-91A8-86291662FAD7}"/>
                    </a:ext>
                  </a:extLst>
                </p14:cNvPr>
                <p14:cNvContentPartPr/>
                <p14:nvPr/>
              </p14:nvContentPartPr>
              <p14:xfrm>
                <a:off x="4783549" y="6366109"/>
                <a:ext cx="190080" cy="181800"/>
              </p14:xfrm>
            </p:contentPart>
          </mc:Choice>
          <mc:Fallback xmlns=""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84A03432-BCFF-D58F-91A8-86291662FAD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774909" y="6357109"/>
                  <a:ext cx="20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8375C938-A483-A68F-B3C8-425952AEAE7D}"/>
                    </a:ext>
                  </a:extLst>
                </p14:cNvPr>
                <p14:cNvContentPartPr/>
                <p14:nvPr/>
              </p14:nvContentPartPr>
              <p14:xfrm>
                <a:off x="5020429" y="6426589"/>
                <a:ext cx="160920" cy="161640"/>
              </p14:xfrm>
            </p:contentPart>
          </mc:Choice>
          <mc:Fallback xmlns=""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8375C938-A483-A68F-B3C8-425952AEAE7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011789" y="6417949"/>
                  <a:ext cx="178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355380D3-6B11-2ACD-D873-D4D168B37E50}"/>
                    </a:ext>
                  </a:extLst>
                </p14:cNvPr>
                <p14:cNvContentPartPr/>
                <p14:nvPr/>
              </p14:nvContentPartPr>
              <p14:xfrm>
                <a:off x="5121229" y="6330469"/>
                <a:ext cx="10800" cy="31320"/>
              </p14:xfrm>
            </p:contentPart>
          </mc:Choice>
          <mc:Fallback xmlns=""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355380D3-6B11-2ACD-D873-D4D168B37E5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112229" y="6321469"/>
                  <a:ext cx="28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EE87ACFA-E500-32A8-F698-F252038C9966}"/>
                    </a:ext>
                  </a:extLst>
                </p14:cNvPr>
                <p14:cNvContentPartPr/>
                <p14:nvPr/>
              </p14:nvContentPartPr>
              <p14:xfrm>
                <a:off x="5194309" y="6339109"/>
                <a:ext cx="143280" cy="232920"/>
              </p14:xfrm>
            </p:contentPart>
          </mc:Choice>
          <mc:Fallback xmlns=""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EE87ACFA-E500-32A8-F698-F252038C996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185669" y="6330109"/>
                  <a:ext cx="160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69246" name="Freihand 169245">
                  <a:extLst>
                    <a:ext uri="{FF2B5EF4-FFF2-40B4-BE49-F238E27FC236}">
                      <a16:creationId xmlns:a16="http://schemas.microsoft.com/office/drawing/2014/main" id="{67C19B27-D48C-3202-02FE-30DDD9A147D7}"/>
                    </a:ext>
                  </a:extLst>
                </p14:cNvPr>
                <p14:cNvContentPartPr/>
                <p14:nvPr/>
              </p14:nvContentPartPr>
              <p14:xfrm>
                <a:off x="5383669" y="6402469"/>
                <a:ext cx="77400" cy="159840"/>
              </p14:xfrm>
            </p:contentPart>
          </mc:Choice>
          <mc:Fallback xmlns="">
            <p:pic>
              <p:nvPicPr>
                <p:cNvPr id="169246" name="Freihand 169245">
                  <a:extLst>
                    <a:ext uri="{FF2B5EF4-FFF2-40B4-BE49-F238E27FC236}">
                      <a16:creationId xmlns:a16="http://schemas.microsoft.com/office/drawing/2014/main" id="{67C19B27-D48C-3202-02FE-30DDD9A147D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375029" y="6393469"/>
                  <a:ext cx="95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69248" name="Freihand 169247">
                  <a:extLst>
                    <a:ext uri="{FF2B5EF4-FFF2-40B4-BE49-F238E27FC236}">
                      <a16:creationId xmlns:a16="http://schemas.microsoft.com/office/drawing/2014/main" id="{945B597E-84EB-7483-92A6-3EB368090918}"/>
                    </a:ext>
                  </a:extLst>
                </p14:cNvPr>
                <p14:cNvContentPartPr/>
                <p14:nvPr/>
              </p14:nvContentPartPr>
              <p14:xfrm>
                <a:off x="5657269" y="6422269"/>
                <a:ext cx="185760" cy="20520"/>
              </p14:xfrm>
            </p:contentPart>
          </mc:Choice>
          <mc:Fallback xmlns="">
            <p:pic>
              <p:nvPicPr>
                <p:cNvPr id="169248" name="Freihand 169247">
                  <a:extLst>
                    <a:ext uri="{FF2B5EF4-FFF2-40B4-BE49-F238E27FC236}">
                      <a16:creationId xmlns:a16="http://schemas.microsoft.com/office/drawing/2014/main" id="{945B597E-84EB-7483-92A6-3EB36809091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648269" y="6413269"/>
                  <a:ext cx="203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69249" name="Freihand 169248">
                  <a:extLst>
                    <a:ext uri="{FF2B5EF4-FFF2-40B4-BE49-F238E27FC236}">
                      <a16:creationId xmlns:a16="http://schemas.microsoft.com/office/drawing/2014/main" id="{02429B17-3385-DDC7-E564-D759F219E754}"/>
                    </a:ext>
                  </a:extLst>
                </p14:cNvPr>
                <p14:cNvContentPartPr/>
                <p14:nvPr/>
              </p14:nvContentPartPr>
              <p14:xfrm>
                <a:off x="5639629" y="6527389"/>
                <a:ext cx="179280" cy="15480"/>
              </p14:xfrm>
            </p:contentPart>
          </mc:Choice>
          <mc:Fallback xmlns="">
            <p:pic>
              <p:nvPicPr>
                <p:cNvPr id="169249" name="Freihand 169248">
                  <a:extLst>
                    <a:ext uri="{FF2B5EF4-FFF2-40B4-BE49-F238E27FC236}">
                      <a16:creationId xmlns:a16="http://schemas.microsoft.com/office/drawing/2014/main" id="{02429B17-3385-DDC7-E564-D759F219E75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630989" y="6518749"/>
                  <a:ext cx="196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18060DA2-94AB-E21A-1A00-366B3188B946}"/>
                    </a:ext>
                  </a:extLst>
                </p14:cNvPr>
                <p14:cNvContentPartPr/>
                <p14:nvPr/>
              </p14:nvContentPartPr>
              <p14:xfrm>
                <a:off x="5844109" y="6271429"/>
                <a:ext cx="188640" cy="21240"/>
              </p14:xfrm>
            </p:contentPart>
          </mc:Choice>
          <mc:Fallback xmlns=""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18060DA2-94AB-E21A-1A00-366B3188B94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835109" y="6262789"/>
                  <a:ext cx="206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69251" name="Freihand 169250">
                  <a:extLst>
                    <a:ext uri="{FF2B5EF4-FFF2-40B4-BE49-F238E27FC236}">
                      <a16:creationId xmlns:a16="http://schemas.microsoft.com/office/drawing/2014/main" id="{305A2B4B-9D94-F87F-04A4-0058BA00DCBF}"/>
                    </a:ext>
                  </a:extLst>
                </p14:cNvPr>
                <p14:cNvContentPartPr/>
                <p14:nvPr/>
              </p14:nvContentPartPr>
              <p14:xfrm>
                <a:off x="5849509" y="6294109"/>
                <a:ext cx="269280" cy="273240"/>
              </p14:xfrm>
            </p:contentPart>
          </mc:Choice>
          <mc:Fallback xmlns="">
            <p:pic>
              <p:nvPicPr>
                <p:cNvPr id="169251" name="Freihand 169250">
                  <a:extLst>
                    <a:ext uri="{FF2B5EF4-FFF2-40B4-BE49-F238E27FC236}">
                      <a16:creationId xmlns:a16="http://schemas.microsoft.com/office/drawing/2014/main" id="{305A2B4B-9D94-F87F-04A4-0058BA00DCB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840869" y="6285109"/>
                  <a:ext cx="286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6191EDE9-BD1E-5C39-5436-3C694179EA7A}"/>
                    </a:ext>
                  </a:extLst>
                </p14:cNvPr>
                <p14:cNvContentPartPr/>
                <p14:nvPr/>
              </p14:nvContentPartPr>
              <p14:xfrm>
                <a:off x="6245509" y="6297709"/>
                <a:ext cx="127080" cy="208440"/>
              </p14:xfrm>
            </p:contentPart>
          </mc:Choice>
          <mc:Fallback xmlns=""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6191EDE9-BD1E-5C39-5436-3C694179EA7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236509" y="6288709"/>
                  <a:ext cx="144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169255" name="Freihand 169254">
                  <a:extLst>
                    <a:ext uri="{FF2B5EF4-FFF2-40B4-BE49-F238E27FC236}">
                      <a16:creationId xmlns:a16="http://schemas.microsoft.com/office/drawing/2014/main" id="{ACE52295-7403-1279-85AD-E9BA31A4B56C}"/>
                    </a:ext>
                  </a:extLst>
                </p14:cNvPr>
                <p14:cNvContentPartPr/>
                <p14:nvPr/>
              </p14:nvContentPartPr>
              <p14:xfrm>
                <a:off x="6378709" y="6141469"/>
                <a:ext cx="119160" cy="104760"/>
              </p14:xfrm>
            </p:contentPart>
          </mc:Choice>
          <mc:Fallback xmlns="">
            <p:pic>
              <p:nvPicPr>
                <p:cNvPr id="169255" name="Freihand 169254">
                  <a:extLst>
                    <a:ext uri="{FF2B5EF4-FFF2-40B4-BE49-F238E27FC236}">
                      <a16:creationId xmlns:a16="http://schemas.microsoft.com/office/drawing/2014/main" id="{ACE52295-7403-1279-85AD-E9BA31A4B56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369709" y="6132829"/>
                  <a:ext cx="136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169256" name="Freihand 169255">
                  <a:extLst>
                    <a:ext uri="{FF2B5EF4-FFF2-40B4-BE49-F238E27FC236}">
                      <a16:creationId xmlns:a16="http://schemas.microsoft.com/office/drawing/2014/main" id="{97DAA7F5-50F5-03E5-E47E-E00BB3A945ED}"/>
                    </a:ext>
                  </a:extLst>
                </p14:cNvPr>
                <p14:cNvContentPartPr/>
                <p14:nvPr/>
              </p14:nvContentPartPr>
              <p14:xfrm>
                <a:off x="5839789" y="6671749"/>
                <a:ext cx="124920" cy="74520"/>
              </p14:xfrm>
            </p:contentPart>
          </mc:Choice>
          <mc:Fallback xmlns="">
            <p:pic>
              <p:nvPicPr>
                <p:cNvPr id="169256" name="Freihand 169255">
                  <a:extLst>
                    <a:ext uri="{FF2B5EF4-FFF2-40B4-BE49-F238E27FC236}">
                      <a16:creationId xmlns:a16="http://schemas.microsoft.com/office/drawing/2014/main" id="{97DAA7F5-50F5-03E5-E47E-E00BB3A945E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830789" y="6663109"/>
                  <a:ext cx="142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169257" name="Freihand 169256">
                  <a:extLst>
                    <a:ext uri="{FF2B5EF4-FFF2-40B4-BE49-F238E27FC236}">
                      <a16:creationId xmlns:a16="http://schemas.microsoft.com/office/drawing/2014/main" id="{52D205F7-0973-A271-05E2-FA26F27DCE21}"/>
                    </a:ext>
                  </a:extLst>
                </p14:cNvPr>
                <p14:cNvContentPartPr/>
                <p14:nvPr/>
              </p14:nvContentPartPr>
              <p14:xfrm>
                <a:off x="5999269" y="6659869"/>
                <a:ext cx="65520" cy="31680"/>
              </p14:xfrm>
            </p:contentPart>
          </mc:Choice>
          <mc:Fallback xmlns="">
            <p:pic>
              <p:nvPicPr>
                <p:cNvPr id="169257" name="Freihand 169256">
                  <a:extLst>
                    <a:ext uri="{FF2B5EF4-FFF2-40B4-BE49-F238E27FC236}">
                      <a16:creationId xmlns:a16="http://schemas.microsoft.com/office/drawing/2014/main" id="{52D205F7-0973-A271-05E2-FA26F27DCE2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990629" y="6651229"/>
                  <a:ext cx="83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55F302AB-A5BD-4C55-B53A-4BF4CEABCA46}"/>
                    </a:ext>
                  </a:extLst>
                </p14:cNvPr>
                <p14:cNvContentPartPr/>
                <p14:nvPr/>
              </p14:nvContentPartPr>
              <p14:xfrm>
                <a:off x="6010789" y="6687949"/>
                <a:ext cx="78120" cy="29880"/>
              </p14:xfrm>
            </p:contentPart>
          </mc:Choice>
          <mc:Fallback xmlns=""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55F302AB-A5BD-4C55-B53A-4BF4CEABCA4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001789" y="6678949"/>
                  <a:ext cx="95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169259" name="Freihand 169258">
                  <a:extLst>
                    <a:ext uri="{FF2B5EF4-FFF2-40B4-BE49-F238E27FC236}">
                      <a16:creationId xmlns:a16="http://schemas.microsoft.com/office/drawing/2014/main" id="{6BD87D6C-4BF6-B775-9C82-8191E64254D8}"/>
                    </a:ext>
                  </a:extLst>
                </p14:cNvPr>
                <p14:cNvContentPartPr/>
                <p14:nvPr/>
              </p14:nvContentPartPr>
              <p14:xfrm>
                <a:off x="6143629" y="6632509"/>
                <a:ext cx="70920" cy="95400"/>
              </p14:xfrm>
            </p:contentPart>
          </mc:Choice>
          <mc:Fallback xmlns="">
            <p:pic>
              <p:nvPicPr>
                <p:cNvPr id="169259" name="Freihand 169258">
                  <a:extLst>
                    <a:ext uri="{FF2B5EF4-FFF2-40B4-BE49-F238E27FC236}">
                      <a16:creationId xmlns:a16="http://schemas.microsoft.com/office/drawing/2014/main" id="{6BD87D6C-4BF6-B775-9C82-8191E64254D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134629" y="6623869"/>
                  <a:ext cx="88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169260" name="Freihand 169259">
                  <a:extLst>
                    <a:ext uri="{FF2B5EF4-FFF2-40B4-BE49-F238E27FC236}">
                      <a16:creationId xmlns:a16="http://schemas.microsoft.com/office/drawing/2014/main" id="{E89B91B3-C23F-7D2A-F24A-2F9B962B2E5F}"/>
                    </a:ext>
                  </a:extLst>
                </p14:cNvPr>
                <p14:cNvContentPartPr/>
                <p14:nvPr/>
              </p14:nvContentPartPr>
              <p14:xfrm>
                <a:off x="5831869" y="6153349"/>
                <a:ext cx="170280" cy="97200"/>
              </p14:xfrm>
            </p:contentPart>
          </mc:Choice>
          <mc:Fallback xmlns="">
            <p:pic>
              <p:nvPicPr>
                <p:cNvPr id="169260" name="Freihand 169259">
                  <a:extLst>
                    <a:ext uri="{FF2B5EF4-FFF2-40B4-BE49-F238E27FC236}">
                      <a16:creationId xmlns:a16="http://schemas.microsoft.com/office/drawing/2014/main" id="{E89B91B3-C23F-7D2A-F24A-2F9B962B2E5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823229" y="6144709"/>
                  <a:ext cx="187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EC85C9F2-4819-DC3C-9D48-231F12B424D8}"/>
                    </a:ext>
                  </a:extLst>
                </p14:cNvPr>
                <p14:cNvContentPartPr/>
                <p14:nvPr/>
              </p14:nvContentPartPr>
              <p14:xfrm>
                <a:off x="6631069" y="6276829"/>
                <a:ext cx="160920" cy="13320"/>
              </p14:xfrm>
            </p:contentPart>
          </mc:Choice>
          <mc:Fallback xmlns=""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EC85C9F2-4819-DC3C-9D48-231F12B424D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622069" y="6267829"/>
                  <a:ext cx="178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558330FD-F267-7849-2136-5CB456A9680F}"/>
                    </a:ext>
                  </a:extLst>
                </p14:cNvPr>
                <p14:cNvContentPartPr/>
                <p14:nvPr/>
              </p14:nvContentPartPr>
              <p14:xfrm>
                <a:off x="6663829" y="6331909"/>
                <a:ext cx="142200" cy="42120"/>
              </p14:xfrm>
            </p:contentPart>
          </mc:Choice>
          <mc:Fallback xmlns=""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558330FD-F267-7849-2136-5CB456A9680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55189" y="6322909"/>
                  <a:ext cx="159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2C89239F-AC12-BE3A-8E5D-A4EF61EAF9B0}"/>
                    </a:ext>
                  </a:extLst>
                </p14:cNvPr>
                <p14:cNvContentPartPr/>
                <p14:nvPr/>
              </p14:nvContentPartPr>
              <p14:xfrm>
                <a:off x="7032829" y="5819629"/>
                <a:ext cx="155160" cy="347040"/>
              </p14:xfrm>
            </p:contentPart>
          </mc:Choice>
          <mc:Fallback xmlns=""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2C89239F-AC12-BE3A-8E5D-A4EF61EAF9B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024189" y="5810629"/>
                  <a:ext cx="1728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169266" name="Freihand 169265">
                  <a:extLst>
                    <a:ext uri="{FF2B5EF4-FFF2-40B4-BE49-F238E27FC236}">
                      <a16:creationId xmlns:a16="http://schemas.microsoft.com/office/drawing/2014/main" id="{AC649979-F9A3-9DF3-A902-CB03FB290239}"/>
                    </a:ext>
                  </a:extLst>
                </p14:cNvPr>
                <p14:cNvContentPartPr/>
                <p14:nvPr/>
              </p14:nvContentPartPr>
              <p14:xfrm>
                <a:off x="6965149" y="6089269"/>
                <a:ext cx="461520" cy="155160"/>
              </p14:xfrm>
            </p:contentPart>
          </mc:Choice>
          <mc:Fallback xmlns="">
            <p:pic>
              <p:nvPicPr>
                <p:cNvPr id="169266" name="Freihand 169265">
                  <a:extLst>
                    <a:ext uri="{FF2B5EF4-FFF2-40B4-BE49-F238E27FC236}">
                      <a16:creationId xmlns:a16="http://schemas.microsoft.com/office/drawing/2014/main" id="{AC649979-F9A3-9DF3-A902-CB03FB29023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956509" y="6080629"/>
                  <a:ext cx="479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08F86224-50A5-B2B9-C4C1-46861C4ADB0B}"/>
                    </a:ext>
                  </a:extLst>
                </p14:cNvPr>
                <p14:cNvContentPartPr/>
                <p14:nvPr/>
              </p14:nvContentPartPr>
              <p14:xfrm>
                <a:off x="6982429" y="6384829"/>
                <a:ext cx="169560" cy="198720"/>
              </p14:xfrm>
            </p:contentPart>
          </mc:Choice>
          <mc:Fallback xmlns=""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08F86224-50A5-B2B9-C4C1-46861C4ADB0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73429" y="6375829"/>
                  <a:ext cx="187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8A50C450-4FCF-3107-FA22-1338CE443872}"/>
                    </a:ext>
                  </a:extLst>
                </p14:cNvPr>
                <p14:cNvContentPartPr/>
                <p14:nvPr/>
              </p14:nvContentPartPr>
              <p14:xfrm>
                <a:off x="7203109" y="6393109"/>
                <a:ext cx="137160" cy="62640"/>
              </p14:xfrm>
            </p:contentPart>
          </mc:Choice>
          <mc:Fallback xmlns=""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8A50C450-4FCF-3107-FA22-1338CE44387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94469" y="6384469"/>
                  <a:ext cx="154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72AD8B6F-6C15-C854-1013-DFEE70C97CE0}"/>
                    </a:ext>
                  </a:extLst>
                </p14:cNvPr>
                <p14:cNvContentPartPr/>
                <p14:nvPr/>
              </p14:nvContentPartPr>
              <p14:xfrm>
                <a:off x="7416589" y="6253429"/>
                <a:ext cx="147960" cy="297000"/>
              </p14:xfrm>
            </p:contentPart>
          </mc:Choice>
          <mc:Fallback xmlns=""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72AD8B6F-6C15-C854-1013-DFEE70C97CE0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407949" y="6244429"/>
                  <a:ext cx="165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3BAADD99-D99A-0B6D-DFC7-66E05FB4FEB5}"/>
                    </a:ext>
                  </a:extLst>
                </p14:cNvPr>
                <p14:cNvContentPartPr/>
                <p14:nvPr/>
              </p14:nvContentPartPr>
              <p14:xfrm>
                <a:off x="7723669" y="5355229"/>
                <a:ext cx="123840" cy="314280"/>
              </p14:xfrm>
            </p:contentPart>
          </mc:Choice>
          <mc:Fallback xmlns=""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3BAADD99-D99A-0B6D-DFC7-66E05FB4FEB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715029" y="5346229"/>
                  <a:ext cx="1414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5C723F08-BB93-8B63-038E-5298C16A34CA}"/>
                    </a:ext>
                  </a:extLst>
                </p14:cNvPr>
                <p14:cNvContentPartPr/>
                <p14:nvPr/>
              </p14:nvContentPartPr>
              <p14:xfrm>
                <a:off x="7730869" y="5529109"/>
                <a:ext cx="298800" cy="244440"/>
              </p14:xfrm>
            </p:contentPart>
          </mc:Choice>
          <mc:Fallback xmlns=""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5C723F08-BB93-8B63-038E-5298C16A34C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722229" y="5520469"/>
                  <a:ext cx="316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E7BC1782-E4D6-5A72-45FB-E92476A386AD}"/>
                    </a:ext>
                  </a:extLst>
                </p14:cNvPr>
                <p14:cNvContentPartPr/>
                <p14:nvPr/>
              </p14:nvContentPartPr>
              <p14:xfrm>
                <a:off x="7527109" y="5897389"/>
                <a:ext cx="138600" cy="78120"/>
              </p14:xfrm>
            </p:contentPart>
          </mc:Choice>
          <mc:Fallback xmlns=""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E7BC1782-E4D6-5A72-45FB-E92476A386A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518469" y="5888749"/>
                  <a:ext cx="156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B357C023-D0A4-782A-3C63-08C1B5AFEF54}"/>
                    </a:ext>
                  </a:extLst>
                </p14:cNvPr>
                <p14:cNvContentPartPr/>
                <p14:nvPr/>
              </p14:nvContentPartPr>
              <p14:xfrm>
                <a:off x="7553389" y="5974789"/>
                <a:ext cx="112320" cy="47160"/>
              </p14:xfrm>
            </p:contentPart>
          </mc:Choice>
          <mc:Fallback xmlns=""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B357C023-D0A4-782A-3C63-08C1B5AFEF5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544749" y="5966149"/>
                  <a:ext cx="129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0B713284-6CDA-A063-873D-277DF83B94AF}"/>
                    </a:ext>
                  </a:extLst>
                </p14:cNvPr>
                <p14:cNvContentPartPr/>
                <p14:nvPr/>
              </p14:nvContentPartPr>
              <p14:xfrm>
                <a:off x="7837429" y="5904229"/>
                <a:ext cx="83520" cy="258480"/>
              </p14:xfrm>
            </p:contentPart>
          </mc:Choice>
          <mc:Fallback xmlns=""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0B713284-6CDA-A063-873D-277DF83B94A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828429" y="5895229"/>
                  <a:ext cx="101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E476C342-94D4-B353-5874-57E15AADAF18}"/>
                    </a:ext>
                  </a:extLst>
                </p14:cNvPr>
                <p14:cNvContentPartPr/>
                <p14:nvPr/>
              </p14:nvContentPartPr>
              <p14:xfrm>
                <a:off x="7947229" y="5862829"/>
                <a:ext cx="91080" cy="84600"/>
              </p14:xfrm>
            </p:contentPart>
          </mc:Choice>
          <mc:Fallback xmlns=""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E476C342-94D4-B353-5874-57E15AADAF1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38229" y="5854189"/>
                  <a:ext cx="108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F55F2B4B-2103-3096-3EA6-8AF6635DA7FF}"/>
                    </a:ext>
                  </a:extLst>
                </p14:cNvPr>
                <p14:cNvContentPartPr/>
                <p14:nvPr/>
              </p14:nvContentPartPr>
              <p14:xfrm>
                <a:off x="8070709" y="5700469"/>
                <a:ext cx="68760" cy="157680"/>
              </p14:xfrm>
            </p:contentPart>
          </mc:Choice>
          <mc:Fallback xmlns=""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F55F2B4B-2103-3096-3EA6-8AF6635DA7F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061709" y="5691829"/>
                  <a:ext cx="86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4C9AB3B7-1557-B439-A37B-FF423E1BDD42}"/>
                    </a:ext>
                  </a:extLst>
                </p14:cNvPr>
                <p14:cNvContentPartPr/>
                <p14:nvPr/>
              </p14:nvContentPartPr>
              <p14:xfrm>
                <a:off x="8211469" y="5812429"/>
                <a:ext cx="50400" cy="104760"/>
              </p14:xfrm>
            </p:contentPart>
          </mc:Choice>
          <mc:Fallback xmlns=""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4C9AB3B7-1557-B439-A37B-FF423E1BDD4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202469" y="5803429"/>
                  <a:ext cx="68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69281" name="Freihand 169280">
                  <a:extLst>
                    <a:ext uri="{FF2B5EF4-FFF2-40B4-BE49-F238E27FC236}">
                      <a16:creationId xmlns:a16="http://schemas.microsoft.com/office/drawing/2014/main" id="{2BA35A23-640A-9088-B68E-5B4C55809715}"/>
                    </a:ext>
                  </a:extLst>
                </p14:cNvPr>
                <p14:cNvContentPartPr/>
                <p14:nvPr/>
              </p14:nvContentPartPr>
              <p14:xfrm>
                <a:off x="8203909" y="5571589"/>
                <a:ext cx="158400" cy="186480"/>
              </p14:xfrm>
            </p:contentPart>
          </mc:Choice>
          <mc:Fallback xmlns="">
            <p:pic>
              <p:nvPicPr>
                <p:cNvPr id="169281" name="Freihand 169280">
                  <a:extLst>
                    <a:ext uri="{FF2B5EF4-FFF2-40B4-BE49-F238E27FC236}">
                      <a16:creationId xmlns:a16="http://schemas.microsoft.com/office/drawing/2014/main" id="{2BA35A23-640A-9088-B68E-5B4C5580971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194909" y="5562949"/>
                  <a:ext cx="176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740CEE6C-5226-72AA-876A-77E3689BE7CB}"/>
                    </a:ext>
                  </a:extLst>
                </p14:cNvPr>
                <p14:cNvContentPartPr/>
                <p14:nvPr/>
              </p14:nvContentPartPr>
              <p14:xfrm>
                <a:off x="8147389" y="5093869"/>
                <a:ext cx="159480" cy="266040"/>
              </p14:xfrm>
            </p:contentPart>
          </mc:Choice>
          <mc:Fallback xmlns=""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740CEE6C-5226-72AA-876A-77E3689BE7C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138749" y="5084869"/>
                  <a:ext cx="177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D7926C93-4F51-6993-11CA-CBA2B945C94D}"/>
                    </a:ext>
                  </a:extLst>
                </p14:cNvPr>
                <p14:cNvContentPartPr/>
                <p14:nvPr/>
              </p14:nvContentPartPr>
              <p14:xfrm>
                <a:off x="8248549" y="5134189"/>
                <a:ext cx="140760" cy="288360"/>
              </p14:xfrm>
            </p:contentPart>
          </mc:Choice>
          <mc:Fallback xmlns=""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D7926C93-4F51-6993-11CA-CBA2B945C94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239549" y="5125549"/>
                  <a:ext cx="1584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60CFF7C3-FC9E-2945-3769-3611EC361BC2}"/>
                    </a:ext>
                  </a:extLst>
                </p14:cNvPr>
                <p14:cNvContentPartPr/>
                <p14:nvPr/>
              </p14:nvContentPartPr>
              <p14:xfrm>
                <a:off x="8203549" y="4611469"/>
                <a:ext cx="222480" cy="358200"/>
              </p14:xfrm>
            </p:contentPart>
          </mc:Choice>
          <mc:Fallback xmlns=""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60CFF7C3-FC9E-2945-3769-3611EC361BC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194549" y="4602829"/>
                  <a:ext cx="2401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7C57A4EB-5D86-E47F-BAE4-33F704A9DCCD}"/>
                    </a:ext>
                  </a:extLst>
                </p14:cNvPr>
                <p14:cNvContentPartPr/>
                <p14:nvPr/>
              </p14:nvContentPartPr>
              <p14:xfrm>
                <a:off x="8302549" y="4407349"/>
                <a:ext cx="150840" cy="264240"/>
              </p14:xfrm>
            </p:contentPart>
          </mc:Choice>
          <mc:Fallback xmlns=""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7C57A4EB-5D86-E47F-BAE4-33F704A9DCC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293549" y="4398709"/>
                  <a:ext cx="168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69289" name="Freihand 169288">
                  <a:extLst>
                    <a:ext uri="{FF2B5EF4-FFF2-40B4-BE49-F238E27FC236}">
                      <a16:creationId xmlns:a16="http://schemas.microsoft.com/office/drawing/2014/main" id="{64773D0D-0E3D-27A5-0D5A-258FFCCA47DB}"/>
                    </a:ext>
                  </a:extLst>
                </p14:cNvPr>
                <p14:cNvContentPartPr/>
                <p14:nvPr/>
              </p14:nvContentPartPr>
              <p14:xfrm>
                <a:off x="6273949" y="3064909"/>
                <a:ext cx="1634400" cy="2761560"/>
              </p14:xfrm>
            </p:contentPart>
          </mc:Choice>
          <mc:Fallback xmlns="">
            <p:pic>
              <p:nvPicPr>
                <p:cNvPr id="169289" name="Freihand 169288">
                  <a:extLst>
                    <a:ext uri="{FF2B5EF4-FFF2-40B4-BE49-F238E27FC236}">
                      <a16:creationId xmlns:a16="http://schemas.microsoft.com/office/drawing/2014/main" id="{64773D0D-0E3D-27A5-0D5A-258FFCCA47D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264949" y="3055909"/>
                  <a:ext cx="1652040" cy="27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69290" name="Freihand 169289">
                  <a:extLst>
                    <a:ext uri="{FF2B5EF4-FFF2-40B4-BE49-F238E27FC236}">
                      <a16:creationId xmlns:a16="http://schemas.microsoft.com/office/drawing/2014/main" id="{7D0E9616-C737-556B-5EC1-8D2A060A69C4}"/>
                    </a:ext>
                  </a:extLst>
                </p14:cNvPr>
                <p14:cNvContentPartPr/>
                <p14:nvPr/>
              </p14:nvContentPartPr>
              <p14:xfrm>
                <a:off x="7839229" y="2957989"/>
                <a:ext cx="240120" cy="376920"/>
              </p14:xfrm>
            </p:contentPart>
          </mc:Choice>
          <mc:Fallback xmlns="">
            <p:pic>
              <p:nvPicPr>
                <p:cNvPr id="169290" name="Freihand 169289">
                  <a:extLst>
                    <a:ext uri="{FF2B5EF4-FFF2-40B4-BE49-F238E27FC236}">
                      <a16:creationId xmlns:a16="http://schemas.microsoft.com/office/drawing/2014/main" id="{7D0E9616-C737-556B-5EC1-8D2A060A69C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830589" y="2949349"/>
                  <a:ext cx="257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D469607A-907D-B16F-40D0-EFB31E542E8E}"/>
                    </a:ext>
                  </a:extLst>
                </p14:cNvPr>
                <p14:cNvContentPartPr/>
                <p14:nvPr/>
              </p14:nvContentPartPr>
              <p14:xfrm>
                <a:off x="8274829" y="2768629"/>
                <a:ext cx="169560" cy="282960"/>
              </p14:xfrm>
            </p:contentPart>
          </mc:Choice>
          <mc:Fallback xmlns=""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D469607A-907D-B16F-40D0-EFB31E542E8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266189" y="2759629"/>
                  <a:ext cx="187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2C626F2C-F389-3AC7-B054-2180D38D7E74}"/>
                    </a:ext>
                  </a:extLst>
                </p14:cNvPr>
                <p14:cNvContentPartPr/>
                <p14:nvPr/>
              </p14:nvContentPartPr>
              <p14:xfrm>
                <a:off x="8314429" y="2803189"/>
                <a:ext cx="313200" cy="235800"/>
              </p14:xfrm>
            </p:contentPart>
          </mc:Choice>
          <mc:Fallback xmlns=""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2C626F2C-F389-3AC7-B054-2180D38D7E7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305789" y="2794549"/>
                  <a:ext cx="330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78970ADF-B82B-0990-D662-811BF92A820F}"/>
                    </a:ext>
                  </a:extLst>
                </p14:cNvPr>
                <p14:cNvContentPartPr/>
                <p14:nvPr/>
              </p14:nvContentPartPr>
              <p14:xfrm>
                <a:off x="8641309" y="2793829"/>
                <a:ext cx="11880" cy="241200"/>
              </p14:xfrm>
            </p:contentPart>
          </mc:Choice>
          <mc:Fallback xmlns=""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78970ADF-B82B-0990-D662-811BF92A820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632309" y="2785189"/>
                  <a:ext cx="29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69295" name="Freihand 169294">
                  <a:extLst>
                    <a:ext uri="{FF2B5EF4-FFF2-40B4-BE49-F238E27FC236}">
                      <a16:creationId xmlns:a16="http://schemas.microsoft.com/office/drawing/2014/main" id="{7577193B-3F73-62AA-CDE9-BAAFB25AD94B}"/>
                    </a:ext>
                  </a:extLst>
                </p14:cNvPr>
                <p14:cNvContentPartPr/>
                <p14:nvPr/>
              </p14:nvContentPartPr>
              <p14:xfrm>
                <a:off x="8753269" y="2708149"/>
                <a:ext cx="182520" cy="151920"/>
              </p14:xfrm>
            </p:contentPart>
          </mc:Choice>
          <mc:Fallback xmlns="">
            <p:pic>
              <p:nvPicPr>
                <p:cNvPr id="169295" name="Freihand 169294">
                  <a:extLst>
                    <a:ext uri="{FF2B5EF4-FFF2-40B4-BE49-F238E27FC236}">
                      <a16:creationId xmlns:a16="http://schemas.microsoft.com/office/drawing/2014/main" id="{7577193B-3F73-62AA-CDE9-BAAFB25AD94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744269" y="2699509"/>
                  <a:ext cx="200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69297" name="Freihand 169296">
                  <a:extLst>
                    <a:ext uri="{FF2B5EF4-FFF2-40B4-BE49-F238E27FC236}">
                      <a16:creationId xmlns:a16="http://schemas.microsoft.com/office/drawing/2014/main" id="{495486AA-7034-75A2-9A5D-F6369FB2AA47}"/>
                    </a:ext>
                  </a:extLst>
                </p14:cNvPr>
                <p14:cNvContentPartPr/>
                <p14:nvPr/>
              </p14:nvContentPartPr>
              <p14:xfrm>
                <a:off x="9120109" y="2343829"/>
                <a:ext cx="156960" cy="178200"/>
              </p14:xfrm>
            </p:contentPart>
          </mc:Choice>
          <mc:Fallback xmlns="">
            <p:pic>
              <p:nvPicPr>
                <p:cNvPr id="169297" name="Freihand 169296">
                  <a:extLst>
                    <a:ext uri="{FF2B5EF4-FFF2-40B4-BE49-F238E27FC236}">
                      <a16:creationId xmlns:a16="http://schemas.microsoft.com/office/drawing/2014/main" id="{495486AA-7034-75A2-9A5D-F6369FB2AA4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111109" y="2334829"/>
                  <a:ext cx="17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69298" name="Freihand 169297">
                  <a:extLst>
                    <a:ext uri="{FF2B5EF4-FFF2-40B4-BE49-F238E27FC236}">
                      <a16:creationId xmlns:a16="http://schemas.microsoft.com/office/drawing/2014/main" id="{7078F3E9-183A-766F-CEC6-D419576A9CFE}"/>
                    </a:ext>
                  </a:extLst>
                </p14:cNvPr>
                <p14:cNvContentPartPr/>
                <p14:nvPr/>
              </p14:nvContentPartPr>
              <p14:xfrm>
                <a:off x="9144229" y="2235829"/>
                <a:ext cx="170640" cy="85320"/>
              </p14:xfrm>
            </p:contentPart>
          </mc:Choice>
          <mc:Fallback xmlns="">
            <p:pic>
              <p:nvPicPr>
                <p:cNvPr id="169298" name="Freihand 169297">
                  <a:extLst>
                    <a:ext uri="{FF2B5EF4-FFF2-40B4-BE49-F238E27FC236}">
                      <a16:creationId xmlns:a16="http://schemas.microsoft.com/office/drawing/2014/main" id="{7078F3E9-183A-766F-CEC6-D419576A9CF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135589" y="2226829"/>
                  <a:ext cx="18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69300" name="Freihand 169299">
                  <a:extLst>
                    <a:ext uri="{FF2B5EF4-FFF2-40B4-BE49-F238E27FC236}">
                      <a16:creationId xmlns:a16="http://schemas.microsoft.com/office/drawing/2014/main" id="{06F0BC3F-C800-2FF9-540B-129884A63636}"/>
                    </a:ext>
                  </a:extLst>
                </p14:cNvPr>
                <p14:cNvContentPartPr/>
                <p14:nvPr/>
              </p14:nvContentPartPr>
              <p14:xfrm>
                <a:off x="9434389" y="2379829"/>
                <a:ext cx="25560" cy="45360"/>
              </p14:xfrm>
            </p:contentPart>
          </mc:Choice>
          <mc:Fallback xmlns="">
            <p:pic>
              <p:nvPicPr>
                <p:cNvPr id="169300" name="Freihand 169299">
                  <a:extLst>
                    <a:ext uri="{FF2B5EF4-FFF2-40B4-BE49-F238E27FC236}">
                      <a16:creationId xmlns:a16="http://schemas.microsoft.com/office/drawing/2014/main" id="{06F0BC3F-C800-2FF9-540B-129884A6363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425389" y="2370829"/>
                  <a:ext cx="43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69301" name="Freihand 169300">
                  <a:extLst>
                    <a:ext uri="{FF2B5EF4-FFF2-40B4-BE49-F238E27FC236}">
                      <a16:creationId xmlns:a16="http://schemas.microsoft.com/office/drawing/2014/main" id="{A9673FC9-621E-E384-579F-EE07EE18FABF}"/>
                    </a:ext>
                  </a:extLst>
                </p14:cNvPr>
                <p14:cNvContentPartPr/>
                <p14:nvPr/>
              </p14:nvContentPartPr>
              <p14:xfrm>
                <a:off x="9579109" y="2111269"/>
                <a:ext cx="165600" cy="402840"/>
              </p14:xfrm>
            </p:contentPart>
          </mc:Choice>
          <mc:Fallback xmlns="">
            <p:pic>
              <p:nvPicPr>
                <p:cNvPr id="169301" name="Freihand 169300">
                  <a:extLst>
                    <a:ext uri="{FF2B5EF4-FFF2-40B4-BE49-F238E27FC236}">
                      <a16:creationId xmlns:a16="http://schemas.microsoft.com/office/drawing/2014/main" id="{A9673FC9-621E-E384-579F-EE07EE18FAB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570469" y="2102269"/>
                  <a:ext cx="1832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69302" name="Freihand 169301">
                  <a:extLst>
                    <a:ext uri="{FF2B5EF4-FFF2-40B4-BE49-F238E27FC236}">
                      <a16:creationId xmlns:a16="http://schemas.microsoft.com/office/drawing/2014/main" id="{BFAF6458-FDAE-44F8-4524-9F86F0EB2F33}"/>
                    </a:ext>
                  </a:extLst>
                </p14:cNvPr>
                <p14:cNvContentPartPr/>
                <p14:nvPr/>
              </p14:nvContentPartPr>
              <p14:xfrm>
                <a:off x="9422869" y="2264989"/>
                <a:ext cx="767880" cy="457920"/>
              </p14:xfrm>
            </p:contentPart>
          </mc:Choice>
          <mc:Fallback xmlns="">
            <p:pic>
              <p:nvPicPr>
                <p:cNvPr id="169302" name="Freihand 169301">
                  <a:extLst>
                    <a:ext uri="{FF2B5EF4-FFF2-40B4-BE49-F238E27FC236}">
                      <a16:creationId xmlns:a16="http://schemas.microsoft.com/office/drawing/2014/main" id="{BFAF6458-FDAE-44F8-4524-9F86F0EB2F33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413869" y="2255989"/>
                  <a:ext cx="7855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69303" name="Freihand 169302">
                  <a:extLst>
                    <a:ext uri="{FF2B5EF4-FFF2-40B4-BE49-F238E27FC236}">
                      <a16:creationId xmlns:a16="http://schemas.microsoft.com/office/drawing/2014/main" id="{C791ECEF-EEC0-2C82-BD63-778F86D3C036}"/>
                    </a:ext>
                  </a:extLst>
                </p14:cNvPr>
                <p14:cNvContentPartPr/>
                <p14:nvPr/>
              </p14:nvContentPartPr>
              <p14:xfrm>
                <a:off x="9600349" y="2704189"/>
                <a:ext cx="109800" cy="262440"/>
              </p14:xfrm>
            </p:contentPart>
          </mc:Choice>
          <mc:Fallback xmlns="">
            <p:pic>
              <p:nvPicPr>
                <p:cNvPr id="169303" name="Freihand 169302">
                  <a:extLst>
                    <a:ext uri="{FF2B5EF4-FFF2-40B4-BE49-F238E27FC236}">
                      <a16:creationId xmlns:a16="http://schemas.microsoft.com/office/drawing/2014/main" id="{C791ECEF-EEC0-2C82-BD63-778F86D3C03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591709" y="2695549"/>
                  <a:ext cx="127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69304" name="Freihand 169303">
                  <a:extLst>
                    <a:ext uri="{FF2B5EF4-FFF2-40B4-BE49-F238E27FC236}">
                      <a16:creationId xmlns:a16="http://schemas.microsoft.com/office/drawing/2014/main" id="{0C595201-6435-0DB7-3A2A-CF62E1C75A45}"/>
                    </a:ext>
                  </a:extLst>
                </p14:cNvPr>
                <p14:cNvContentPartPr/>
                <p14:nvPr/>
              </p14:nvContentPartPr>
              <p14:xfrm>
                <a:off x="9778909" y="2723629"/>
                <a:ext cx="91800" cy="53640"/>
              </p14:xfrm>
            </p:contentPart>
          </mc:Choice>
          <mc:Fallback xmlns="">
            <p:pic>
              <p:nvPicPr>
                <p:cNvPr id="169304" name="Freihand 169303">
                  <a:extLst>
                    <a:ext uri="{FF2B5EF4-FFF2-40B4-BE49-F238E27FC236}">
                      <a16:creationId xmlns:a16="http://schemas.microsoft.com/office/drawing/2014/main" id="{0C595201-6435-0DB7-3A2A-CF62E1C75A4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770269" y="2714989"/>
                  <a:ext cx="109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69305" name="Freihand 169304">
                  <a:extLst>
                    <a:ext uri="{FF2B5EF4-FFF2-40B4-BE49-F238E27FC236}">
                      <a16:creationId xmlns:a16="http://schemas.microsoft.com/office/drawing/2014/main" id="{061A76B6-1B8C-D787-348D-6AB8B4E69024}"/>
                    </a:ext>
                  </a:extLst>
                </p14:cNvPr>
                <p14:cNvContentPartPr/>
                <p14:nvPr/>
              </p14:nvContentPartPr>
              <p14:xfrm>
                <a:off x="9915709" y="2583589"/>
                <a:ext cx="127440" cy="167400"/>
              </p14:xfrm>
            </p:contentPart>
          </mc:Choice>
          <mc:Fallback xmlns="">
            <p:pic>
              <p:nvPicPr>
                <p:cNvPr id="169305" name="Freihand 169304">
                  <a:extLst>
                    <a:ext uri="{FF2B5EF4-FFF2-40B4-BE49-F238E27FC236}">
                      <a16:creationId xmlns:a16="http://schemas.microsoft.com/office/drawing/2014/main" id="{061A76B6-1B8C-D787-348D-6AB8B4E6902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907069" y="2574589"/>
                  <a:ext cx="145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69306" name="Freihand 169305">
                  <a:extLst>
                    <a:ext uri="{FF2B5EF4-FFF2-40B4-BE49-F238E27FC236}">
                      <a16:creationId xmlns:a16="http://schemas.microsoft.com/office/drawing/2014/main" id="{025722DC-8D75-6E33-0069-9A50F344FF59}"/>
                    </a:ext>
                  </a:extLst>
                </p14:cNvPr>
                <p14:cNvContentPartPr/>
                <p14:nvPr/>
              </p14:nvContentPartPr>
              <p14:xfrm>
                <a:off x="10088149" y="2677189"/>
                <a:ext cx="22680" cy="132840"/>
              </p14:xfrm>
            </p:contentPart>
          </mc:Choice>
          <mc:Fallback xmlns="">
            <p:pic>
              <p:nvPicPr>
                <p:cNvPr id="169306" name="Freihand 169305">
                  <a:extLst>
                    <a:ext uri="{FF2B5EF4-FFF2-40B4-BE49-F238E27FC236}">
                      <a16:creationId xmlns:a16="http://schemas.microsoft.com/office/drawing/2014/main" id="{025722DC-8D75-6E33-0069-9A50F344FF5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079149" y="2668549"/>
                  <a:ext cx="40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69307" name="Freihand 169306">
                  <a:extLst>
                    <a:ext uri="{FF2B5EF4-FFF2-40B4-BE49-F238E27FC236}">
                      <a16:creationId xmlns:a16="http://schemas.microsoft.com/office/drawing/2014/main" id="{99F658A4-2097-BB01-3D17-E02FA7552D98}"/>
                    </a:ext>
                  </a:extLst>
                </p14:cNvPr>
                <p14:cNvContentPartPr/>
                <p14:nvPr/>
              </p14:nvContentPartPr>
              <p14:xfrm>
                <a:off x="10120549" y="2510869"/>
                <a:ext cx="178920" cy="183960"/>
              </p14:xfrm>
            </p:contentPart>
          </mc:Choice>
          <mc:Fallback xmlns="">
            <p:pic>
              <p:nvPicPr>
                <p:cNvPr id="169307" name="Freihand 169306">
                  <a:extLst>
                    <a:ext uri="{FF2B5EF4-FFF2-40B4-BE49-F238E27FC236}">
                      <a16:creationId xmlns:a16="http://schemas.microsoft.com/office/drawing/2014/main" id="{99F658A4-2097-BB01-3D17-E02FA7552D9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111909" y="2501869"/>
                  <a:ext cx="196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69308" name="Freihand 169307">
                  <a:extLst>
                    <a:ext uri="{FF2B5EF4-FFF2-40B4-BE49-F238E27FC236}">
                      <a16:creationId xmlns:a16="http://schemas.microsoft.com/office/drawing/2014/main" id="{9130B5F7-7A83-7956-119C-8040FCED04E1}"/>
                    </a:ext>
                  </a:extLst>
                </p14:cNvPr>
                <p14:cNvContentPartPr/>
                <p14:nvPr/>
              </p14:nvContentPartPr>
              <p14:xfrm>
                <a:off x="10436989" y="2208829"/>
                <a:ext cx="185760" cy="135720"/>
              </p14:xfrm>
            </p:contentPart>
          </mc:Choice>
          <mc:Fallback xmlns="">
            <p:pic>
              <p:nvPicPr>
                <p:cNvPr id="169308" name="Freihand 169307">
                  <a:extLst>
                    <a:ext uri="{FF2B5EF4-FFF2-40B4-BE49-F238E27FC236}">
                      <a16:creationId xmlns:a16="http://schemas.microsoft.com/office/drawing/2014/main" id="{9130B5F7-7A83-7956-119C-8040FCED04E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427989" y="2199829"/>
                  <a:ext cx="203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69310" name="Freihand 169309">
                  <a:extLst>
                    <a:ext uri="{FF2B5EF4-FFF2-40B4-BE49-F238E27FC236}">
                      <a16:creationId xmlns:a16="http://schemas.microsoft.com/office/drawing/2014/main" id="{22DE7C6E-74EF-0F71-A3AC-9B1ECECF97E6}"/>
                    </a:ext>
                  </a:extLst>
                </p14:cNvPr>
                <p14:cNvContentPartPr/>
                <p14:nvPr/>
              </p14:nvContentPartPr>
              <p14:xfrm>
                <a:off x="10784749" y="2026309"/>
                <a:ext cx="128520" cy="170640"/>
              </p14:xfrm>
            </p:contentPart>
          </mc:Choice>
          <mc:Fallback xmlns="">
            <p:pic>
              <p:nvPicPr>
                <p:cNvPr id="169310" name="Freihand 169309">
                  <a:extLst>
                    <a:ext uri="{FF2B5EF4-FFF2-40B4-BE49-F238E27FC236}">
                      <a16:creationId xmlns:a16="http://schemas.microsoft.com/office/drawing/2014/main" id="{22DE7C6E-74EF-0F71-A3AC-9B1ECECF97E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775749" y="2017669"/>
                  <a:ext cx="146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69311" name="Freihand 169310">
                  <a:extLst>
                    <a:ext uri="{FF2B5EF4-FFF2-40B4-BE49-F238E27FC236}">
                      <a16:creationId xmlns:a16="http://schemas.microsoft.com/office/drawing/2014/main" id="{60A43F54-3D95-F0C3-9CB2-74A24A164521}"/>
                    </a:ext>
                  </a:extLst>
                </p14:cNvPr>
                <p14:cNvContentPartPr/>
                <p14:nvPr/>
              </p14:nvContentPartPr>
              <p14:xfrm>
                <a:off x="10809949" y="1950349"/>
                <a:ext cx="124560" cy="40680"/>
              </p14:xfrm>
            </p:contentPart>
          </mc:Choice>
          <mc:Fallback xmlns="">
            <p:pic>
              <p:nvPicPr>
                <p:cNvPr id="169311" name="Freihand 169310">
                  <a:extLst>
                    <a:ext uri="{FF2B5EF4-FFF2-40B4-BE49-F238E27FC236}">
                      <a16:creationId xmlns:a16="http://schemas.microsoft.com/office/drawing/2014/main" id="{60A43F54-3D95-F0C3-9CB2-74A24A16452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800949" y="1941349"/>
                  <a:ext cx="142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69312" name="Freihand 169311">
                  <a:extLst>
                    <a:ext uri="{FF2B5EF4-FFF2-40B4-BE49-F238E27FC236}">
                      <a16:creationId xmlns:a16="http://schemas.microsoft.com/office/drawing/2014/main" id="{F7269DE4-66B0-5CF7-82F5-A7AD27B988BE}"/>
                    </a:ext>
                  </a:extLst>
                </p14:cNvPr>
                <p14:cNvContentPartPr/>
                <p14:nvPr/>
              </p14:nvContentPartPr>
              <p14:xfrm>
                <a:off x="11049349" y="2049349"/>
                <a:ext cx="17280" cy="42120"/>
              </p14:xfrm>
            </p:contentPart>
          </mc:Choice>
          <mc:Fallback xmlns="">
            <p:pic>
              <p:nvPicPr>
                <p:cNvPr id="169312" name="Freihand 169311">
                  <a:extLst>
                    <a:ext uri="{FF2B5EF4-FFF2-40B4-BE49-F238E27FC236}">
                      <a16:creationId xmlns:a16="http://schemas.microsoft.com/office/drawing/2014/main" id="{F7269DE4-66B0-5CF7-82F5-A7AD27B988B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040349" y="2040709"/>
                  <a:ext cx="34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69313" name="Freihand 169312">
                  <a:extLst>
                    <a:ext uri="{FF2B5EF4-FFF2-40B4-BE49-F238E27FC236}">
                      <a16:creationId xmlns:a16="http://schemas.microsoft.com/office/drawing/2014/main" id="{7EBA0154-F544-11F0-2A81-ECEA5A049B99}"/>
                    </a:ext>
                  </a:extLst>
                </p14:cNvPr>
                <p14:cNvContentPartPr/>
                <p14:nvPr/>
              </p14:nvContentPartPr>
              <p14:xfrm>
                <a:off x="11194789" y="1871869"/>
                <a:ext cx="43200" cy="224280"/>
              </p14:xfrm>
            </p:contentPart>
          </mc:Choice>
          <mc:Fallback xmlns="">
            <p:pic>
              <p:nvPicPr>
                <p:cNvPr id="169313" name="Freihand 169312">
                  <a:extLst>
                    <a:ext uri="{FF2B5EF4-FFF2-40B4-BE49-F238E27FC236}">
                      <a16:creationId xmlns:a16="http://schemas.microsoft.com/office/drawing/2014/main" id="{7EBA0154-F544-11F0-2A81-ECEA5A049B9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186149" y="1863229"/>
                  <a:ext cx="60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69314" name="Freihand 169313">
                  <a:extLst>
                    <a:ext uri="{FF2B5EF4-FFF2-40B4-BE49-F238E27FC236}">
                      <a16:creationId xmlns:a16="http://schemas.microsoft.com/office/drawing/2014/main" id="{A0910441-1072-88F0-1E20-31610BC75EBF}"/>
                    </a:ext>
                  </a:extLst>
                </p14:cNvPr>
                <p14:cNvContentPartPr/>
                <p14:nvPr/>
              </p14:nvContentPartPr>
              <p14:xfrm>
                <a:off x="11289469" y="1834789"/>
                <a:ext cx="422640" cy="191160"/>
              </p14:xfrm>
            </p:contentPart>
          </mc:Choice>
          <mc:Fallback xmlns="">
            <p:pic>
              <p:nvPicPr>
                <p:cNvPr id="169314" name="Freihand 169313">
                  <a:extLst>
                    <a:ext uri="{FF2B5EF4-FFF2-40B4-BE49-F238E27FC236}">
                      <a16:creationId xmlns:a16="http://schemas.microsoft.com/office/drawing/2014/main" id="{A0910441-1072-88F0-1E20-31610BC75EBF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280829" y="1825789"/>
                  <a:ext cx="440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69315" name="Freihand 169314">
                  <a:extLst>
                    <a:ext uri="{FF2B5EF4-FFF2-40B4-BE49-F238E27FC236}">
                      <a16:creationId xmlns:a16="http://schemas.microsoft.com/office/drawing/2014/main" id="{1F03B5BF-57D4-4DFF-4106-72A486D5D3D0}"/>
                    </a:ext>
                  </a:extLst>
                </p14:cNvPr>
                <p14:cNvContentPartPr/>
                <p14:nvPr/>
              </p14:nvContentPartPr>
              <p14:xfrm>
                <a:off x="11589709" y="1888789"/>
                <a:ext cx="106200" cy="50400"/>
              </p14:xfrm>
            </p:contentPart>
          </mc:Choice>
          <mc:Fallback xmlns="">
            <p:pic>
              <p:nvPicPr>
                <p:cNvPr id="169315" name="Freihand 169314">
                  <a:extLst>
                    <a:ext uri="{FF2B5EF4-FFF2-40B4-BE49-F238E27FC236}">
                      <a16:creationId xmlns:a16="http://schemas.microsoft.com/office/drawing/2014/main" id="{1F03B5BF-57D4-4DFF-4106-72A486D5D3D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580709" y="1880149"/>
                  <a:ext cx="123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69316" name="Freihand 169315">
                  <a:extLst>
                    <a:ext uri="{FF2B5EF4-FFF2-40B4-BE49-F238E27FC236}">
                      <a16:creationId xmlns:a16="http://schemas.microsoft.com/office/drawing/2014/main" id="{D3D2F0C8-2E6F-F51D-482D-2F7C51CD5E35}"/>
                    </a:ext>
                  </a:extLst>
                </p14:cNvPr>
                <p14:cNvContentPartPr/>
                <p14:nvPr/>
              </p14:nvContentPartPr>
              <p14:xfrm>
                <a:off x="11750269" y="1635709"/>
                <a:ext cx="249120" cy="256680"/>
              </p14:xfrm>
            </p:contentPart>
          </mc:Choice>
          <mc:Fallback xmlns="">
            <p:pic>
              <p:nvPicPr>
                <p:cNvPr id="169316" name="Freihand 169315">
                  <a:extLst>
                    <a:ext uri="{FF2B5EF4-FFF2-40B4-BE49-F238E27FC236}">
                      <a16:creationId xmlns:a16="http://schemas.microsoft.com/office/drawing/2014/main" id="{D3D2F0C8-2E6F-F51D-482D-2F7C51CD5E3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741629" y="1626709"/>
                  <a:ext cx="266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69317" name="Freihand 169316">
                  <a:extLst>
                    <a:ext uri="{FF2B5EF4-FFF2-40B4-BE49-F238E27FC236}">
                      <a16:creationId xmlns:a16="http://schemas.microsoft.com/office/drawing/2014/main" id="{98E3728D-DF2F-7055-15EE-B8E28E4B35EB}"/>
                    </a:ext>
                  </a:extLst>
                </p14:cNvPr>
                <p14:cNvContentPartPr/>
                <p14:nvPr/>
              </p14:nvContentPartPr>
              <p14:xfrm>
                <a:off x="11924509" y="1610149"/>
                <a:ext cx="206640" cy="181440"/>
              </p14:xfrm>
            </p:contentPart>
          </mc:Choice>
          <mc:Fallback xmlns="">
            <p:pic>
              <p:nvPicPr>
                <p:cNvPr id="169317" name="Freihand 169316">
                  <a:extLst>
                    <a:ext uri="{FF2B5EF4-FFF2-40B4-BE49-F238E27FC236}">
                      <a16:creationId xmlns:a16="http://schemas.microsoft.com/office/drawing/2014/main" id="{98E3728D-DF2F-7055-15EE-B8E28E4B35E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915509" y="1601509"/>
                  <a:ext cx="224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69318" name="Freihand 169317">
                  <a:extLst>
                    <a:ext uri="{FF2B5EF4-FFF2-40B4-BE49-F238E27FC236}">
                      <a16:creationId xmlns:a16="http://schemas.microsoft.com/office/drawing/2014/main" id="{A88A08E0-464F-32A1-9AD9-21B3429D7D37}"/>
                    </a:ext>
                  </a:extLst>
                </p14:cNvPr>
                <p14:cNvContentPartPr/>
                <p14:nvPr/>
              </p14:nvContentPartPr>
              <p14:xfrm>
                <a:off x="11625349" y="1923349"/>
                <a:ext cx="501120" cy="236880"/>
              </p14:xfrm>
            </p:contentPart>
          </mc:Choice>
          <mc:Fallback xmlns="">
            <p:pic>
              <p:nvPicPr>
                <p:cNvPr id="169318" name="Freihand 169317">
                  <a:extLst>
                    <a:ext uri="{FF2B5EF4-FFF2-40B4-BE49-F238E27FC236}">
                      <a16:creationId xmlns:a16="http://schemas.microsoft.com/office/drawing/2014/main" id="{A88A08E0-464F-32A1-9AD9-21B3429D7D3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616349" y="1914709"/>
                  <a:ext cx="518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69319" name="Freihand 169318">
                  <a:extLst>
                    <a:ext uri="{FF2B5EF4-FFF2-40B4-BE49-F238E27FC236}">
                      <a16:creationId xmlns:a16="http://schemas.microsoft.com/office/drawing/2014/main" id="{59A590D7-8B01-9737-1727-D46CD55A167F}"/>
                    </a:ext>
                  </a:extLst>
                </p14:cNvPr>
                <p14:cNvContentPartPr/>
                <p14:nvPr/>
              </p14:nvContentPartPr>
              <p14:xfrm>
                <a:off x="11606989" y="2037109"/>
                <a:ext cx="505080" cy="201960"/>
              </p14:xfrm>
            </p:contentPart>
          </mc:Choice>
          <mc:Fallback xmlns="">
            <p:pic>
              <p:nvPicPr>
                <p:cNvPr id="169319" name="Freihand 169318">
                  <a:extLst>
                    <a:ext uri="{FF2B5EF4-FFF2-40B4-BE49-F238E27FC236}">
                      <a16:creationId xmlns:a16="http://schemas.microsoft.com/office/drawing/2014/main" id="{59A590D7-8B01-9737-1727-D46CD55A167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598349" y="2028109"/>
                  <a:ext cx="522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69321" name="Freihand 169320">
                  <a:extLst>
                    <a:ext uri="{FF2B5EF4-FFF2-40B4-BE49-F238E27FC236}">
                      <a16:creationId xmlns:a16="http://schemas.microsoft.com/office/drawing/2014/main" id="{1AB54F67-6ED2-947C-31D2-EAC57CE666FC}"/>
                    </a:ext>
                  </a:extLst>
                </p14:cNvPr>
                <p14:cNvContentPartPr/>
                <p14:nvPr/>
              </p14:nvContentPartPr>
              <p14:xfrm>
                <a:off x="8953429" y="2054389"/>
                <a:ext cx="513360" cy="626040"/>
              </p14:xfrm>
            </p:contentPart>
          </mc:Choice>
          <mc:Fallback xmlns="">
            <p:pic>
              <p:nvPicPr>
                <p:cNvPr id="169321" name="Freihand 169320">
                  <a:extLst>
                    <a:ext uri="{FF2B5EF4-FFF2-40B4-BE49-F238E27FC236}">
                      <a16:creationId xmlns:a16="http://schemas.microsoft.com/office/drawing/2014/main" id="{1AB54F67-6ED2-947C-31D2-EAC57CE666F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944429" y="2045749"/>
                  <a:ext cx="53100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69322" name="Freihand 169321">
                  <a:extLst>
                    <a:ext uri="{FF2B5EF4-FFF2-40B4-BE49-F238E27FC236}">
                      <a16:creationId xmlns:a16="http://schemas.microsoft.com/office/drawing/2014/main" id="{95ED5BE3-CFD5-4407-5F84-EA796C83C522}"/>
                    </a:ext>
                  </a:extLst>
                </p14:cNvPr>
                <p14:cNvContentPartPr/>
                <p14:nvPr/>
              </p14:nvContentPartPr>
              <p14:xfrm>
                <a:off x="8786029" y="1696549"/>
                <a:ext cx="157320" cy="256680"/>
              </p14:xfrm>
            </p:contentPart>
          </mc:Choice>
          <mc:Fallback xmlns="">
            <p:pic>
              <p:nvPicPr>
                <p:cNvPr id="169322" name="Freihand 169321">
                  <a:extLst>
                    <a:ext uri="{FF2B5EF4-FFF2-40B4-BE49-F238E27FC236}">
                      <a16:creationId xmlns:a16="http://schemas.microsoft.com/office/drawing/2014/main" id="{95ED5BE3-CFD5-4407-5F84-EA796C83C52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777389" y="1687549"/>
                  <a:ext cx="174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69323" name="Freihand 169322">
                  <a:extLst>
                    <a:ext uri="{FF2B5EF4-FFF2-40B4-BE49-F238E27FC236}">
                      <a16:creationId xmlns:a16="http://schemas.microsoft.com/office/drawing/2014/main" id="{FDCF7187-C0F1-9A2B-49B4-91ECA03237B7}"/>
                    </a:ext>
                  </a:extLst>
                </p14:cNvPr>
                <p14:cNvContentPartPr/>
                <p14:nvPr/>
              </p14:nvContentPartPr>
              <p14:xfrm>
                <a:off x="8780629" y="1862149"/>
                <a:ext cx="213480" cy="81720"/>
              </p14:xfrm>
            </p:contentPart>
          </mc:Choice>
          <mc:Fallback xmlns="">
            <p:pic>
              <p:nvPicPr>
                <p:cNvPr id="169323" name="Freihand 169322">
                  <a:extLst>
                    <a:ext uri="{FF2B5EF4-FFF2-40B4-BE49-F238E27FC236}">
                      <a16:creationId xmlns:a16="http://schemas.microsoft.com/office/drawing/2014/main" id="{FDCF7187-C0F1-9A2B-49B4-91ECA03237B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771629" y="1853149"/>
                  <a:ext cx="231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69324" name="Freihand 169323">
                  <a:extLst>
                    <a:ext uri="{FF2B5EF4-FFF2-40B4-BE49-F238E27FC236}">
                      <a16:creationId xmlns:a16="http://schemas.microsoft.com/office/drawing/2014/main" id="{4706EDD6-90EC-7D01-2CF2-820C9087EB87}"/>
                    </a:ext>
                  </a:extLst>
                </p14:cNvPr>
                <p14:cNvContentPartPr/>
                <p14:nvPr/>
              </p14:nvContentPartPr>
              <p14:xfrm>
                <a:off x="8973229" y="1611229"/>
                <a:ext cx="248040" cy="321840"/>
              </p14:xfrm>
            </p:contentPart>
          </mc:Choice>
          <mc:Fallback xmlns="">
            <p:pic>
              <p:nvPicPr>
                <p:cNvPr id="169324" name="Freihand 169323">
                  <a:extLst>
                    <a:ext uri="{FF2B5EF4-FFF2-40B4-BE49-F238E27FC236}">
                      <a16:creationId xmlns:a16="http://schemas.microsoft.com/office/drawing/2014/main" id="{4706EDD6-90EC-7D01-2CF2-820C9087EB8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964229" y="1602229"/>
                  <a:ext cx="265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69327" name="Freihand 169326">
                  <a:extLst>
                    <a:ext uri="{FF2B5EF4-FFF2-40B4-BE49-F238E27FC236}">
                      <a16:creationId xmlns:a16="http://schemas.microsoft.com/office/drawing/2014/main" id="{4409F50B-1F20-FFA0-E29B-BF52DA8BAD82}"/>
                    </a:ext>
                  </a:extLst>
                </p14:cNvPr>
                <p14:cNvContentPartPr/>
                <p14:nvPr/>
              </p14:nvContentPartPr>
              <p14:xfrm>
                <a:off x="8662909" y="3613909"/>
                <a:ext cx="135720" cy="73080"/>
              </p14:xfrm>
            </p:contentPart>
          </mc:Choice>
          <mc:Fallback xmlns="">
            <p:pic>
              <p:nvPicPr>
                <p:cNvPr id="169327" name="Freihand 169326">
                  <a:extLst>
                    <a:ext uri="{FF2B5EF4-FFF2-40B4-BE49-F238E27FC236}">
                      <a16:creationId xmlns:a16="http://schemas.microsoft.com/office/drawing/2014/main" id="{4409F50B-1F20-FFA0-E29B-BF52DA8BAD8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653909" y="3604909"/>
                  <a:ext cx="153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69328" name="Freihand 169327">
                  <a:extLst>
                    <a:ext uri="{FF2B5EF4-FFF2-40B4-BE49-F238E27FC236}">
                      <a16:creationId xmlns:a16="http://schemas.microsoft.com/office/drawing/2014/main" id="{F04EEC53-87A4-DF53-6115-9E2BA7F73E30}"/>
                    </a:ext>
                  </a:extLst>
                </p14:cNvPr>
                <p14:cNvContentPartPr/>
                <p14:nvPr/>
              </p14:nvContentPartPr>
              <p14:xfrm>
                <a:off x="8615389" y="3664309"/>
                <a:ext cx="237240" cy="81360"/>
              </p14:xfrm>
            </p:contentPart>
          </mc:Choice>
          <mc:Fallback xmlns="">
            <p:pic>
              <p:nvPicPr>
                <p:cNvPr id="169328" name="Freihand 169327">
                  <a:extLst>
                    <a:ext uri="{FF2B5EF4-FFF2-40B4-BE49-F238E27FC236}">
                      <a16:creationId xmlns:a16="http://schemas.microsoft.com/office/drawing/2014/main" id="{F04EEC53-87A4-DF53-6115-9E2BA7F73E30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606749" y="3655669"/>
                  <a:ext cx="254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69329" name="Freihand 169328">
                  <a:extLst>
                    <a:ext uri="{FF2B5EF4-FFF2-40B4-BE49-F238E27FC236}">
                      <a16:creationId xmlns:a16="http://schemas.microsoft.com/office/drawing/2014/main" id="{C40C493D-783A-88C8-510F-562C61D57C2F}"/>
                    </a:ext>
                  </a:extLst>
                </p14:cNvPr>
                <p14:cNvContentPartPr/>
                <p14:nvPr/>
              </p14:nvContentPartPr>
              <p14:xfrm>
                <a:off x="8849029" y="3500149"/>
                <a:ext cx="65880" cy="255240"/>
              </p14:xfrm>
            </p:contentPart>
          </mc:Choice>
          <mc:Fallback xmlns="">
            <p:pic>
              <p:nvPicPr>
                <p:cNvPr id="169329" name="Freihand 169328">
                  <a:extLst>
                    <a:ext uri="{FF2B5EF4-FFF2-40B4-BE49-F238E27FC236}">
                      <a16:creationId xmlns:a16="http://schemas.microsoft.com/office/drawing/2014/main" id="{C40C493D-783A-88C8-510F-562C61D57C2F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840389" y="3491149"/>
                  <a:ext cx="83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69330" name="Freihand 169329">
                  <a:extLst>
                    <a:ext uri="{FF2B5EF4-FFF2-40B4-BE49-F238E27FC236}">
                      <a16:creationId xmlns:a16="http://schemas.microsoft.com/office/drawing/2014/main" id="{69C01E76-DFB9-CDA5-6C85-7E1CBFEBC5A6}"/>
                    </a:ext>
                  </a:extLst>
                </p14:cNvPr>
                <p14:cNvContentPartPr/>
                <p14:nvPr/>
              </p14:nvContentPartPr>
              <p14:xfrm>
                <a:off x="9306949" y="3361909"/>
                <a:ext cx="59760" cy="169560"/>
              </p14:xfrm>
            </p:contentPart>
          </mc:Choice>
          <mc:Fallback xmlns="">
            <p:pic>
              <p:nvPicPr>
                <p:cNvPr id="169330" name="Freihand 169329">
                  <a:extLst>
                    <a:ext uri="{FF2B5EF4-FFF2-40B4-BE49-F238E27FC236}">
                      <a16:creationId xmlns:a16="http://schemas.microsoft.com/office/drawing/2014/main" id="{69C01E76-DFB9-CDA5-6C85-7E1CBFEBC5A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297949" y="3352909"/>
                  <a:ext cx="77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69331" name="Freihand 169330">
                  <a:extLst>
                    <a:ext uri="{FF2B5EF4-FFF2-40B4-BE49-F238E27FC236}">
                      <a16:creationId xmlns:a16="http://schemas.microsoft.com/office/drawing/2014/main" id="{D92B03D8-867B-FD50-FED0-3EF32336CE81}"/>
                    </a:ext>
                  </a:extLst>
                </p14:cNvPr>
                <p14:cNvContentPartPr/>
                <p14:nvPr/>
              </p14:nvContentPartPr>
              <p14:xfrm>
                <a:off x="9313429" y="3320149"/>
                <a:ext cx="158400" cy="214920"/>
              </p14:xfrm>
            </p:contentPart>
          </mc:Choice>
          <mc:Fallback xmlns="">
            <p:pic>
              <p:nvPicPr>
                <p:cNvPr id="169331" name="Freihand 169330">
                  <a:extLst>
                    <a:ext uri="{FF2B5EF4-FFF2-40B4-BE49-F238E27FC236}">
                      <a16:creationId xmlns:a16="http://schemas.microsoft.com/office/drawing/2014/main" id="{D92B03D8-867B-FD50-FED0-3EF32336CE81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304789" y="3311509"/>
                  <a:ext cx="176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69332" name="Freihand 169331">
                  <a:extLst>
                    <a:ext uri="{FF2B5EF4-FFF2-40B4-BE49-F238E27FC236}">
                      <a16:creationId xmlns:a16="http://schemas.microsoft.com/office/drawing/2014/main" id="{55A57585-69EA-230F-0119-3945F5136C5C}"/>
                    </a:ext>
                  </a:extLst>
                </p14:cNvPr>
                <p14:cNvContentPartPr/>
                <p14:nvPr/>
              </p14:nvContentPartPr>
              <p14:xfrm>
                <a:off x="9495229" y="3307549"/>
                <a:ext cx="147960" cy="196200"/>
              </p14:xfrm>
            </p:contentPart>
          </mc:Choice>
          <mc:Fallback xmlns="">
            <p:pic>
              <p:nvPicPr>
                <p:cNvPr id="169332" name="Freihand 169331">
                  <a:extLst>
                    <a:ext uri="{FF2B5EF4-FFF2-40B4-BE49-F238E27FC236}">
                      <a16:creationId xmlns:a16="http://schemas.microsoft.com/office/drawing/2014/main" id="{55A57585-69EA-230F-0119-3945F5136C5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9486229" y="3298909"/>
                  <a:ext cx="165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69333" name="Freihand 169332">
                  <a:extLst>
                    <a:ext uri="{FF2B5EF4-FFF2-40B4-BE49-F238E27FC236}">
                      <a16:creationId xmlns:a16="http://schemas.microsoft.com/office/drawing/2014/main" id="{500622D7-43A2-04FD-DA66-96F9E47B405D}"/>
                    </a:ext>
                  </a:extLst>
                </p14:cNvPr>
                <p14:cNvContentPartPr/>
                <p14:nvPr/>
              </p14:nvContentPartPr>
              <p14:xfrm>
                <a:off x="9228829" y="3451189"/>
                <a:ext cx="650880" cy="284760"/>
              </p14:xfrm>
            </p:contentPart>
          </mc:Choice>
          <mc:Fallback xmlns="">
            <p:pic>
              <p:nvPicPr>
                <p:cNvPr id="169333" name="Freihand 169332">
                  <a:extLst>
                    <a:ext uri="{FF2B5EF4-FFF2-40B4-BE49-F238E27FC236}">
                      <a16:creationId xmlns:a16="http://schemas.microsoft.com/office/drawing/2014/main" id="{500622D7-43A2-04FD-DA66-96F9E47B405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9219829" y="3442189"/>
                  <a:ext cx="668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69334" name="Freihand 169333">
                  <a:extLst>
                    <a:ext uri="{FF2B5EF4-FFF2-40B4-BE49-F238E27FC236}">
                      <a16:creationId xmlns:a16="http://schemas.microsoft.com/office/drawing/2014/main" id="{8E3F45CF-4E46-10AE-1A7C-41B7E075D1D4}"/>
                    </a:ext>
                  </a:extLst>
                </p14:cNvPr>
                <p14:cNvContentPartPr/>
                <p14:nvPr/>
              </p14:nvContentPartPr>
              <p14:xfrm>
                <a:off x="9445549" y="3680149"/>
                <a:ext cx="72000" cy="227160"/>
              </p14:xfrm>
            </p:contentPart>
          </mc:Choice>
          <mc:Fallback xmlns="">
            <p:pic>
              <p:nvPicPr>
                <p:cNvPr id="169334" name="Freihand 169333">
                  <a:extLst>
                    <a:ext uri="{FF2B5EF4-FFF2-40B4-BE49-F238E27FC236}">
                      <a16:creationId xmlns:a16="http://schemas.microsoft.com/office/drawing/2014/main" id="{8E3F45CF-4E46-10AE-1A7C-41B7E075D1D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436549" y="3671509"/>
                  <a:ext cx="89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69335" name="Freihand 169334">
                  <a:extLst>
                    <a:ext uri="{FF2B5EF4-FFF2-40B4-BE49-F238E27FC236}">
                      <a16:creationId xmlns:a16="http://schemas.microsoft.com/office/drawing/2014/main" id="{D796FCBC-E54B-8B2F-0A1C-60F6D4CB2D19}"/>
                    </a:ext>
                  </a:extLst>
                </p14:cNvPr>
                <p14:cNvContentPartPr/>
                <p14:nvPr/>
              </p14:nvContentPartPr>
              <p14:xfrm>
                <a:off x="9443029" y="3695989"/>
                <a:ext cx="185760" cy="229320"/>
              </p14:xfrm>
            </p:contentPart>
          </mc:Choice>
          <mc:Fallback xmlns="">
            <p:pic>
              <p:nvPicPr>
                <p:cNvPr id="169335" name="Freihand 169334">
                  <a:extLst>
                    <a:ext uri="{FF2B5EF4-FFF2-40B4-BE49-F238E27FC236}">
                      <a16:creationId xmlns:a16="http://schemas.microsoft.com/office/drawing/2014/main" id="{D796FCBC-E54B-8B2F-0A1C-60F6D4CB2D1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434389" y="3686989"/>
                  <a:ext cx="2034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69336" name="Freihand 169335">
                  <a:extLst>
                    <a:ext uri="{FF2B5EF4-FFF2-40B4-BE49-F238E27FC236}">
                      <a16:creationId xmlns:a16="http://schemas.microsoft.com/office/drawing/2014/main" id="{351FF6DA-180C-3E22-90FC-639528DF0263}"/>
                    </a:ext>
                  </a:extLst>
                </p14:cNvPr>
                <p14:cNvContentPartPr/>
                <p14:nvPr/>
              </p14:nvContentPartPr>
              <p14:xfrm>
                <a:off x="9758749" y="3595189"/>
                <a:ext cx="50040" cy="50760"/>
              </p14:xfrm>
            </p:contentPart>
          </mc:Choice>
          <mc:Fallback xmlns="">
            <p:pic>
              <p:nvPicPr>
                <p:cNvPr id="169336" name="Freihand 169335">
                  <a:extLst>
                    <a:ext uri="{FF2B5EF4-FFF2-40B4-BE49-F238E27FC236}">
                      <a16:creationId xmlns:a16="http://schemas.microsoft.com/office/drawing/2014/main" id="{351FF6DA-180C-3E22-90FC-639528DF026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750109" y="3586549"/>
                  <a:ext cx="67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69339" name="Freihand 169338">
                  <a:extLst>
                    <a:ext uri="{FF2B5EF4-FFF2-40B4-BE49-F238E27FC236}">
                      <a16:creationId xmlns:a16="http://schemas.microsoft.com/office/drawing/2014/main" id="{8E72D2FE-E60A-67A7-8872-83C38B3ECFB1}"/>
                    </a:ext>
                  </a:extLst>
                </p14:cNvPr>
                <p14:cNvContentPartPr/>
                <p14:nvPr/>
              </p14:nvContentPartPr>
              <p14:xfrm>
                <a:off x="9729229" y="3579709"/>
                <a:ext cx="182160" cy="215280"/>
              </p14:xfrm>
            </p:contentPart>
          </mc:Choice>
          <mc:Fallback xmlns="">
            <p:pic>
              <p:nvPicPr>
                <p:cNvPr id="169339" name="Freihand 169338">
                  <a:extLst>
                    <a:ext uri="{FF2B5EF4-FFF2-40B4-BE49-F238E27FC236}">
                      <a16:creationId xmlns:a16="http://schemas.microsoft.com/office/drawing/2014/main" id="{8E72D2FE-E60A-67A7-8872-83C38B3ECFB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720229" y="3571069"/>
                  <a:ext cx="199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69340" name="Freihand 169339">
                  <a:extLst>
                    <a:ext uri="{FF2B5EF4-FFF2-40B4-BE49-F238E27FC236}">
                      <a16:creationId xmlns:a16="http://schemas.microsoft.com/office/drawing/2014/main" id="{74ECBFE4-A89A-6EBF-AD8E-00F3060D6619}"/>
                    </a:ext>
                  </a:extLst>
                </p14:cNvPr>
                <p14:cNvContentPartPr/>
                <p14:nvPr/>
              </p14:nvContentPartPr>
              <p14:xfrm>
                <a:off x="10053589" y="3281629"/>
                <a:ext cx="112680" cy="61920"/>
              </p14:xfrm>
            </p:contentPart>
          </mc:Choice>
          <mc:Fallback xmlns="">
            <p:pic>
              <p:nvPicPr>
                <p:cNvPr id="169340" name="Freihand 169339">
                  <a:extLst>
                    <a:ext uri="{FF2B5EF4-FFF2-40B4-BE49-F238E27FC236}">
                      <a16:creationId xmlns:a16="http://schemas.microsoft.com/office/drawing/2014/main" id="{74ECBFE4-A89A-6EBF-AD8E-00F3060D661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044589" y="3272629"/>
                  <a:ext cx="130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69341" name="Freihand 169340">
                  <a:extLst>
                    <a:ext uri="{FF2B5EF4-FFF2-40B4-BE49-F238E27FC236}">
                      <a16:creationId xmlns:a16="http://schemas.microsoft.com/office/drawing/2014/main" id="{1EBE353E-76C7-1AA2-5865-7F0EDF3DF3BF}"/>
                    </a:ext>
                  </a:extLst>
                </p14:cNvPr>
                <p14:cNvContentPartPr/>
                <p14:nvPr/>
              </p14:nvContentPartPr>
              <p14:xfrm>
                <a:off x="10043149" y="3355429"/>
                <a:ext cx="140760" cy="95400"/>
              </p14:xfrm>
            </p:contentPart>
          </mc:Choice>
          <mc:Fallback xmlns="">
            <p:pic>
              <p:nvPicPr>
                <p:cNvPr id="169341" name="Freihand 169340">
                  <a:extLst>
                    <a:ext uri="{FF2B5EF4-FFF2-40B4-BE49-F238E27FC236}">
                      <a16:creationId xmlns:a16="http://schemas.microsoft.com/office/drawing/2014/main" id="{1EBE353E-76C7-1AA2-5865-7F0EDF3DF3B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034149" y="3346429"/>
                  <a:ext cx="158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69342" name="Freihand 169341">
                  <a:extLst>
                    <a:ext uri="{FF2B5EF4-FFF2-40B4-BE49-F238E27FC236}">
                      <a16:creationId xmlns:a16="http://schemas.microsoft.com/office/drawing/2014/main" id="{3CA6A530-F0AA-23AC-AF43-E519C40F2085}"/>
                    </a:ext>
                  </a:extLst>
                </p14:cNvPr>
                <p14:cNvContentPartPr/>
                <p14:nvPr/>
              </p14:nvContentPartPr>
              <p14:xfrm>
                <a:off x="10389469" y="2758909"/>
                <a:ext cx="192600" cy="325800"/>
              </p14:xfrm>
            </p:contentPart>
          </mc:Choice>
          <mc:Fallback xmlns="">
            <p:pic>
              <p:nvPicPr>
                <p:cNvPr id="169342" name="Freihand 169341">
                  <a:extLst>
                    <a:ext uri="{FF2B5EF4-FFF2-40B4-BE49-F238E27FC236}">
                      <a16:creationId xmlns:a16="http://schemas.microsoft.com/office/drawing/2014/main" id="{3CA6A530-F0AA-23AC-AF43-E519C40F208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0380829" y="2750269"/>
                  <a:ext cx="210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69343" name="Freihand 169342">
                  <a:extLst>
                    <a:ext uri="{FF2B5EF4-FFF2-40B4-BE49-F238E27FC236}">
                      <a16:creationId xmlns:a16="http://schemas.microsoft.com/office/drawing/2014/main" id="{348EFE01-7475-863B-F459-C6F0F2423761}"/>
                    </a:ext>
                  </a:extLst>
                </p14:cNvPr>
                <p14:cNvContentPartPr/>
                <p14:nvPr/>
              </p14:nvContentPartPr>
              <p14:xfrm>
                <a:off x="10344829" y="2893909"/>
                <a:ext cx="577440" cy="303120"/>
              </p14:xfrm>
            </p:contentPart>
          </mc:Choice>
          <mc:Fallback xmlns="">
            <p:pic>
              <p:nvPicPr>
                <p:cNvPr id="169343" name="Freihand 169342">
                  <a:extLst>
                    <a:ext uri="{FF2B5EF4-FFF2-40B4-BE49-F238E27FC236}">
                      <a16:creationId xmlns:a16="http://schemas.microsoft.com/office/drawing/2014/main" id="{348EFE01-7475-863B-F459-C6F0F2423761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336189" y="2885269"/>
                  <a:ext cx="595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69344" name="Freihand 169343">
                  <a:extLst>
                    <a:ext uri="{FF2B5EF4-FFF2-40B4-BE49-F238E27FC236}">
                      <a16:creationId xmlns:a16="http://schemas.microsoft.com/office/drawing/2014/main" id="{4D68C779-A560-B6C7-F508-EBB1BC2F5D7E}"/>
                    </a:ext>
                  </a:extLst>
                </p14:cNvPr>
                <p14:cNvContentPartPr/>
                <p14:nvPr/>
              </p14:nvContentPartPr>
              <p14:xfrm>
                <a:off x="10379389" y="3285229"/>
                <a:ext cx="148320" cy="231840"/>
              </p14:xfrm>
            </p:contentPart>
          </mc:Choice>
          <mc:Fallback xmlns="">
            <p:pic>
              <p:nvPicPr>
                <p:cNvPr id="169344" name="Freihand 169343">
                  <a:extLst>
                    <a:ext uri="{FF2B5EF4-FFF2-40B4-BE49-F238E27FC236}">
                      <a16:creationId xmlns:a16="http://schemas.microsoft.com/office/drawing/2014/main" id="{4D68C779-A560-B6C7-F508-EBB1BC2F5D7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370749" y="3276589"/>
                  <a:ext cx="165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69345" name="Freihand 169344">
                  <a:extLst>
                    <a:ext uri="{FF2B5EF4-FFF2-40B4-BE49-F238E27FC236}">
                      <a16:creationId xmlns:a16="http://schemas.microsoft.com/office/drawing/2014/main" id="{6587CBC0-FCA4-B935-C488-571CF17E75FF}"/>
                    </a:ext>
                  </a:extLst>
                </p14:cNvPr>
                <p14:cNvContentPartPr/>
                <p14:nvPr/>
              </p14:nvContentPartPr>
              <p14:xfrm>
                <a:off x="10544629" y="3290269"/>
                <a:ext cx="125280" cy="100440"/>
              </p14:xfrm>
            </p:contentPart>
          </mc:Choice>
          <mc:Fallback xmlns="">
            <p:pic>
              <p:nvPicPr>
                <p:cNvPr id="169345" name="Freihand 169344">
                  <a:extLst>
                    <a:ext uri="{FF2B5EF4-FFF2-40B4-BE49-F238E27FC236}">
                      <a16:creationId xmlns:a16="http://schemas.microsoft.com/office/drawing/2014/main" id="{6587CBC0-FCA4-B935-C488-571CF17E75F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535989" y="3281629"/>
                  <a:ext cx="142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169347" name="Freihand 169346">
                  <a:extLst>
                    <a:ext uri="{FF2B5EF4-FFF2-40B4-BE49-F238E27FC236}">
                      <a16:creationId xmlns:a16="http://schemas.microsoft.com/office/drawing/2014/main" id="{29443670-643E-4D1B-842E-97BDB8A80559}"/>
                    </a:ext>
                  </a:extLst>
                </p14:cNvPr>
                <p14:cNvContentPartPr/>
                <p14:nvPr/>
              </p14:nvContentPartPr>
              <p14:xfrm>
                <a:off x="10745869" y="3102349"/>
                <a:ext cx="143640" cy="198360"/>
              </p14:xfrm>
            </p:contentPart>
          </mc:Choice>
          <mc:Fallback xmlns="">
            <p:pic>
              <p:nvPicPr>
                <p:cNvPr id="169347" name="Freihand 169346">
                  <a:extLst>
                    <a:ext uri="{FF2B5EF4-FFF2-40B4-BE49-F238E27FC236}">
                      <a16:creationId xmlns:a16="http://schemas.microsoft.com/office/drawing/2014/main" id="{29443670-643E-4D1B-842E-97BDB8A8055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736869" y="3093709"/>
                  <a:ext cx="161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169348" name="Freihand 169347">
                  <a:extLst>
                    <a:ext uri="{FF2B5EF4-FFF2-40B4-BE49-F238E27FC236}">
                      <a16:creationId xmlns:a16="http://schemas.microsoft.com/office/drawing/2014/main" id="{6E3E7E70-868A-4CA6-5319-25F3BA798E69}"/>
                    </a:ext>
                  </a:extLst>
                </p14:cNvPr>
                <p14:cNvContentPartPr/>
                <p14:nvPr/>
              </p14:nvContentPartPr>
              <p14:xfrm>
                <a:off x="10895989" y="3149149"/>
                <a:ext cx="107280" cy="249840"/>
              </p14:xfrm>
            </p:contentPart>
          </mc:Choice>
          <mc:Fallback xmlns="">
            <p:pic>
              <p:nvPicPr>
                <p:cNvPr id="169348" name="Freihand 169347">
                  <a:extLst>
                    <a:ext uri="{FF2B5EF4-FFF2-40B4-BE49-F238E27FC236}">
                      <a16:creationId xmlns:a16="http://schemas.microsoft.com/office/drawing/2014/main" id="{6E3E7E70-868A-4CA6-5319-25F3BA798E69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887349" y="3140149"/>
                  <a:ext cx="124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169350" name="Freihand 169349">
                  <a:extLst>
                    <a:ext uri="{FF2B5EF4-FFF2-40B4-BE49-F238E27FC236}">
                      <a16:creationId xmlns:a16="http://schemas.microsoft.com/office/drawing/2014/main" id="{8F538FA5-B657-9237-DAC6-09FA2A8E2C58}"/>
                    </a:ext>
                  </a:extLst>
                </p14:cNvPr>
                <p14:cNvContentPartPr/>
                <p14:nvPr/>
              </p14:nvContentPartPr>
              <p14:xfrm>
                <a:off x="10085269" y="2885629"/>
                <a:ext cx="324360" cy="721800"/>
              </p14:xfrm>
            </p:contentPart>
          </mc:Choice>
          <mc:Fallback xmlns="">
            <p:pic>
              <p:nvPicPr>
                <p:cNvPr id="169350" name="Freihand 169349">
                  <a:extLst>
                    <a:ext uri="{FF2B5EF4-FFF2-40B4-BE49-F238E27FC236}">
                      <a16:creationId xmlns:a16="http://schemas.microsoft.com/office/drawing/2014/main" id="{8F538FA5-B657-9237-DAC6-09FA2A8E2C5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076629" y="2876989"/>
                  <a:ext cx="34200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169352" name="Freihand 169351">
                  <a:extLst>
                    <a:ext uri="{FF2B5EF4-FFF2-40B4-BE49-F238E27FC236}">
                      <a16:creationId xmlns:a16="http://schemas.microsoft.com/office/drawing/2014/main" id="{C13B19F9-49A5-483E-884E-2260124B43DB}"/>
                    </a:ext>
                  </a:extLst>
                </p14:cNvPr>
                <p14:cNvContentPartPr/>
                <p14:nvPr/>
              </p14:nvContentPartPr>
              <p14:xfrm>
                <a:off x="10136029" y="2466229"/>
                <a:ext cx="1202760" cy="816840"/>
              </p14:xfrm>
            </p:contentPart>
          </mc:Choice>
          <mc:Fallback xmlns="">
            <p:pic>
              <p:nvPicPr>
                <p:cNvPr id="169352" name="Freihand 169351">
                  <a:extLst>
                    <a:ext uri="{FF2B5EF4-FFF2-40B4-BE49-F238E27FC236}">
                      <a16:creationId xmlns:a16="http://schemas.microsoft.com/office/drawing/2014/main" id="{C13B19F9-49A5-483E-884E-2260124B43D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127029" y="2457229"/>
                  <a:ext cx="1220400" cy="8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69353" name="Freihand 169352">
                  <a:extLst>
                    <a:ext uri="{FF2B5EF4-FFF2-40B4-BE49-F238E27FC236}">
                      <a16:creationId xmlns:a16="http://schemas.microsoft.com/office/drawing/2014/main" id="{ACB9E847-CDD4-1338-5627-35A6E9F20F86}"/>
                    </a:ext>
                  </a:extLst>
                </p14:cNvPr>
                <p14:cNvContentPartPr/>
                <p14:nvPr/>
              </p14:nvContentPartPr>
              <p14:xfrm>
                <a:off x="10560109" y="3313669"/>
                <a:ext cx="671760" cy="414720"/>
              </p14:xfrm>
            </p:contentPart>
          </mc:Choice>
          <mc:Fallback xmlns="">
            <p:pic>
              <p:nvPicPr>
                <p:cNvPr id="169353" name="Freihand 169352">
                  <a:extLst>
                    <a:ext uri="{FF2B5EF4-FFF2-40B4-BE49-F238E27FC236}">
                      <a16:creationId xmlns:a16="http://schemas.microsoft.com/office/drawing/2014/main" id="{ACB9E847-CDD4-1338-5627-35A6E9F20F86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551469" y="3304669"/>
                  <a:ext cx="6894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69354" name="Freihand 169353">
                  <a:extLst>
                    <a:ext uri="{FF2B5EF4-FFF2-40B4-BE49-F238E27FC236}">
                      <a16:creationId xmlns:a16="http://schemas.microsoft.com/office/drawing/2014/main" id="{EE900B84-73A1-3595-1ACA-B43F73502F03}"/>
                    </a:ext>
                  </a:extLst>
                </p14:cNvPr>
                <p14:cNvContentPartPr/>
                <p14:nvPr/>
              </p14:nvContentPartPr>
              <p14:xfrm>
                <a:off x="10162309" y="3906949"/>
                <a:ext cx="249120" cy="108720"/>
              </p14:xfrm>
            </p:contentPart>
          </mc:Choice>
          <mc:Fallback xmlns="">
            <p:pic>
              <p:nvPicPr>
                <p:cNvPr id="169354" name="Freihand 169353">
                  <a:extLst>
                    <a:ext uri="{FF2B5EF4-FFF2-40B4-BE49-F238E27FC236}">
                      <a16:creationId xmlns:a16="http://schemas.microsoft.com/office/drawing/2014/main" id="{EE900B84-73A1-3595-1ACA-B43F73502F03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153669" y="3897949"/>
                  <a:ext cx="266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69355" name="Freihand 169354">
                  <a:extLst>
                    <a:ext uri="{FF2B5EF4-FFF2-40B4-BE49-F238E27FC236}">
                      <a16:creationId xmlns:a16="http://schemas.microsoft.com/office/drawing/2014/main" id="{A2AECD44-2DA9-BA6F-0343-F5CE3CBBD077}"/>
                    </a:ext>
                  </a:extLst>
                </p14:cNvPr>
                <p14:cNvContentPartPr/>
                <p14:nvPr/>
              </p14:nvContentPartPr>
              <p14:xfrm>
                <a:off x="10363189" y="3825949"/>
                <a:ext cx="85320" cy="230040"/>
              </p14:xfrm>
            </p:contentPart>
          </mc:Choice>
          <mc:Fallback xmlns="">
            <p:pic>
              <p:nvPicPr>
                <p:cNvPr id="169355" name="Freihand 169354">
                  <a:extLst>
                    <a:ext uri="{FF2B5EF4-FFF2-40B4-BE49-F238E27FC236}">
                      <a16:creationId xmlns:a16="http://schemas.microsoft.com/office/drawing/2014/main" id="{A2AECD44-2DA9-BA6F-0343-F5CE3CBBD07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354189" y="3816949"/>
                  <a:ext cx="102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69356" name="Freihand 169355">
                  <a:extLst>
                    <a:ext uri="{FF2B5EF4-FFF2-40B4-BE49-F238E27FC236}">
                      <a16:creationId xmlns:a16="http://schemas.microsoft.com/office/drawing/2014/main" id="{02EB99B8-7D87-02CD-D929-E907C8C6C6A2}"/>
                    </a:ext>
                  </a:extLst>
                </p14:cNvPr>
                <p14:cNvContentPartPr/>
                <p14:nvPr/>
              </p14:nvContentPartPr>
              <p14:xfrm>
                <a:off x="10516549" y="3722629"/>
                <a:ext cx="109080" cy="221760"/>
              </p14:xfrm>
            </p:contentPart>
          </mc:Choice>
          <mc:Fallback xmlns="">
            <p:pic>
              <p:nvPicPr>
                <p:cNvPr id="169356" name="Freihand 169355">
                  <a:extLst>
                    <a:ext uri="{FF2B5EF4-FFF2-40B4-BE49-F238E27FC236}">
                      <a16:creationId xmlns:a16="http://schemas.microsoft.com/office/drawing/2014/main" id="{02EB99B8-7D87-02CD-D929-E907C8C6C6A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507549" y="3713629"/>
                  <a:ext cx="126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69357" name="Freihand 169356">
                  <a:extLst>
                    <a:ext uri="{FF2B5EF4-FFF2-40B4-BE49-F238E27FC236}">
                      <a16:creationId xmlns:a16="http://schemas.microsoft.com/office/drawing/2014/main" id="{F33AB4F3-09CB-5FD4-2B4A-9C4E90BAF808}"/>
                    </a:ext>
                  </a:extLst>
                </p14:cNvPr>
                <p14:cNvContentPartPr/>
                <p14:nvPr/>
              </p14:nvContentPartPr>
              <p14:xfrm>
                <a:off x="10619509" y="3695269"/>
                <a:ext cx="114480" cy="203400"/>
              </p14:xfrm>
            </p:contentPart>
          </mc:Choice>
          <mc:Fallback xmlns="">
            <p:pic>
              <p:nvPicPr>
                <p:cNvPr id="169357" name="Freihand 169356">
                  <a:extLst>
                    <a:ext uri="{FF2B5EF4-FFF2-40B4-BE49-F238E27FC236}">
                      <a16:creationId xmlns:a16="http://schemas.microsoft.com/office/drawing/2014/main" id="{F33AB4F3-09CB-5FD4-2B4A-9C4E90BAF808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610509" y="3686629"/>
                  <a:ext cx="132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69358" name="Freihand 169357">
                  <a:extLst>
                    <a:ext uri="{FF2B5EF4-FFF2-40B4-BE49-F238E27FC236}">
                      <a16:creationId xmlns:a16="http://schemas.microsoft.com/office/drawing/2014/main" id="{08269543-48BB-58F5-D7F8-B8F98358542D}"/>
                    </a:ext>
                  </a:extLst>
                </p14:cNvPr>
                <p14:cNvContentPartPr/>
                <p14:nvPr/>
              </p14:nvContentPartPr>
              <p14:xfrm>
                <a:off x="10727869" y="3523189"/>
                <a:ext cx="309960" cy="317880"/>
              </p14:xfrm>
            </p:contentPart>
          </mc:Choice>
          <mc:Fallback xmlns="">
            <p:pic>
              <p:nvPicPr>
                <p:cNvPr id="169358" name="Freihand 169357">
                  <a:extLst>
                    <a:ext uri="{FF2B5EF4-FFF2-40B4-BE49-F238E27FC236}">
                      <a16:creationId xmlns:a16="http://schemas.microsoft.com/office/drawing/2014/main" id="{08269543-48BB-58F5-D7F8-B8F98358542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0718869" y="3514189"/>
                  <a:ext cx="3276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69359" name="Freihand 169358">
                  <a:extLst>
                    <a:ext uri="{FF2B5EF4-FFF2-40B4-BE49-F238E27FC236}">
                      <a16:creationId xmlns:a16="http://schemas.microsoft.com/office/drawing/2014/main" id="{FD162BCA-E6BC-EB5F-2558-F18BBBD45455}"/>
                    </a:ext>
                  </a:extLst>
                </p14:cNvPr>
                <p14:cNvContentPartPr/>
                <p14:nvPr/>
              </p14:nvContentPartPr>
              <p14:xfrm>
                <a:off x="11030269" y="3553429"/>
                <a:ext cx="93960" cy="127440"/>
              </p14:xfrm>
            </p:contentPart>
          </mc:Choice>
          <mc:Fallback xmlns="">
            <p:pic>
              <p:nvPicPr>
                <p:cNvPr id="169359" name="Freihand 169358">
                  <a:extLst>
                    <a:ext uri="{FF2B5EF4-FFF2-40B4-BE49-F238E27FC236}">
                      <a16:creationId xmlns:a16="http://schemas.microsoft.com/office/drawing/2014/main" id="{FD162BCA-E6BC-EB5F-2558-F18BBBD45455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021269" y="3544429"/>
                  <a:ext cx="111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69360" name="Freihand 169359">
                  <a:extLst>
                    <a:ext uri="{FF2B5EF4-FFF2-40B4-BE49-F238E27FC236}">
                      <a16:creationId xmlns:a16="http://schemas.microsoft.com/office/drawing/2014/main" id="{3DE05657-22F9-725E-03A2-CD594BDB0176}"/>
                    </a:ext>
                  </a:extLst>
                </p14:cNvPr>
                <p14:cNvContentPartPr/>
                <p14:nvPr/>
              </p14:nvContentPartPr>
              <p14:xfrm>
                <a:off x="11157349" y="3411949"/>
                <a:ext cx="268560" cy="178560"/>
              </p14:xfrm>
            </p:contentPart>
          </mc:Choice>
          <mc:Fallback xmlns="">
            <p:pic>
              <p:nvPicPr>
                <p:cNvPr id="169360" name="Freihand 169359">
                  <a:extLst>
                    <a:ext uri="{FF2B5EF4-FFF2-40B4-BE49-F238E27FC236}">
                      <a16:creationId xmlns:a16="http://schemas.microsoft.com/office/drawing/2014/main" id="{3DE05657-22F9-725E-03A2-CD594BDB017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148349" y="3403309"/>
                  <a:ext cx="286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69361" name="Freihand 169360">
                  <a:extLst>
                    <a:ext uri="{FF2B5EF4-FFF2-40B4-BE49-F238E27FC236}">
                      <a16:creationId xmlns:a16="http://schemas.microsoft.com/office/drawing/2014/main" id="{8E58FADF-73D2-A526-A501-936466AD5F78}"/>
                    </a:ext>
                  </a:extLst>
                </p14:cNvPr>
                <p14:cNvContentPartPr/>
                <p14:nvPr/>
              </p14:nvContentPartPr>
              <p14:xfrm>
                <a:off x="11440309" y="3312589"/>
                <a:ext cx="61560" cy="132120"/>
              </p14:xfrm>
            </p:contentPart>
          </mc:Choice>
          <mc:Fallback xmlns="">
            <p:pic>
              <p:nvPicPr>
                <p:cNvPr id="169361" name="Freihand 169360">
                  <a:extLst>
                    <a:ext uri="{FF2B5EF4-FFF2-40B4-BE49-F238E27FC236}">
                      <a16:creationId xmlns:a16="http://schemas.microsoft.com/office/drawing/2014/main" id="{8E58FADF-73D2-A526-A501-936466AD5F7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431669" y="3303589"/>
                  <a:ext cx="79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69362" name="Freihand 169361">
                  <a:extLst>
                    <a:ext uri="{FF2B5EF4-FFF2-40B4-BE49-F238E27FC236}">
                      <a16:creationId xmlns:a16="http://schemas.microsoft.com/office/drawing/2014/main" id="{D455D925-9526-4DFF-8FD5-0C68379D6B1E}"/>
                    </a:ext>
                  </a:extLst>
                </p14:cNvPr>
                <p14:cNvContentPartPr/>
                <p14:nvPr/>
              </p14:nvContentPartPr>
              <p14:xfrm>
                <a:off x="11497189" y="3239149"/>
                <a:ext cx="210960" cy="268920"/>
              </p14:xfrm>
            </p:contentPart>
          </mc:Choice>
          <mc:Fallback xmlns="">
            <p:pic>
              <p:nvPicPr>
                <p:cNvPr id="169362" name="Freihand 169361">
                  <a:extLst>
                    <a:ext uri="{FF2B5EF4-FFF2-40B4-BE49-F238E27FC236}">
                      <a16:creationId xmlns:a16="http://schemas.microsoft.com/office/drawing/2014/main" id="{D455D925-9526-4DFF-8FD5-0C68379D6B1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1488549" y="3230509"/>
                  <a:ext cx="228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69363" name="Freihand 169362">
                  <a:extLst>
                    <a:ext uri="{FF2B5EF4-FFF2-40B4-BE49-F238E27FC236}">
                      <a16:creationId xmlns:a16="http://schemas.microsoft.com/office/drawing/2014/main" id="{1B409C38-2EDB-11F6-796F-FE5B6DF88D26}"/>
                    </a:ext>
                  </a:extLst>
                </p14:cNvPr>
                <p14:cNvContentPartPr/>
                <p14:nvPr/>
              </p14:nvContentPartPr>
              <p14:xfrm>
                <a:off x="11689789" y="3061309"/>
                <a:ext cx="114480" cy="190800"/>
              </p14:xfrm>
            </p:contentPart>
          </mc:Choice>
          <mc:Fallback xmlns="">
            <p:pic>
              <p:nvPicPr>
                <p:cNvPr id="169363" name="Freihand 169362">
                  <a:extLst>
                    <a:ext uri="{FF2B5EF4-FFF2-40B4-BE49-F238E27FC236}">
                      <a16:creationId xmlns:a16="http://schemas.microsoft.com/office/drawing/2014/main" id="{1B409C38-2EDB-11F6-796F-FE5B6DF88D2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1680789" y="3052309"/>
                  <a:ext cx="132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69364" name="Freihand 169363">
                  <a:extLst>
                    <a:ext uri="{FF2B5EF4-FFF2-40B4-BE49-F238E27FC236}">
                      <a16:creationId xmlns:a16="http://schemas.microsoft.com/office/drawing/2014/main" id="{E5AF195F-C7B2-A614-04E1-95DC7696C0D6}"/>
                    </a:ext>
                  </a:extLst>
                </p14:cNvPr>
                <p14:cNvContentPartPr/>
                <p14:nvPr/>
              </p14:nvContentPartPr>
              <p14:xfrm>
                <a:off x="11796349" y="3074989"/>
                <a:ext cx="196200" cy="105120"/>
              </p14:xfrm>
            </p:contentPart>
          </mc:Choice>
          <mc:Fallback xmlns="">
            <p:pic>
              <p:nvPicPr>
                <p:cNvPr id="169364" name="Freihand 169363">
                  <a:extLst>
                    <a:ext uri="{FF2B5EF4-FFF2-40B4-BE49-F238E27FC236}">
                      <a16:creationId xmlns:a16="http://schemas.microsoft.com/office/drawing/2014/main" id="{E5AF195F-C7B2-A614-04E1-95DC7696C0D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787709" y="3066349"/>
                  <a:ext cx="213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69365" name="Freihand 169364">
                  <a:extLst>
                    <a:ext uri="{FF2B5EF4-FFF2-40B4-BE49-F238E27FC236}">
                      <a16:creationId xmlns:a16="http://schemas.microsoft.com/office/drawing/2014/main" id="{E8B22A37-6B5D-3633-98A7-FA0BF09BAE1B}"/>
                    </a:ext>
                  </a:extLst>
                </p14:cNvPr>
                <p14:cNvContentPartPr/>
                <p14:nvPr/>
              </p14:nvContentPartPr>
              <p14:xfrm>
                <a:off x="12061309" y="2920189"/>
                <a:ext cx="41040" cy="58680"/>
              </p14:xfrm>
            </p:contentPart>
          </mc:Choice>
          <mc:Fallback xmlns="">
            <p:pic>
              <p:nvPicPr>
                <p:cNvPr id="169365" name="Freihand 169364">
                  <a:extLst>
                    <a:ext uri="{FF2B5EF4-FFF2-40B4-BE49-F238E27FC236}">
                      <a16:creationId xmlns:a16="http://schemas.microsoft.com/office/drawing/2014/main" id="{E8B22A37-6B5D-3633-98A7-FA0BF09BAE1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2052309" y="2911549"/>
                  <a:ext cx="58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69366" name="Freihand 169365">
                  <a:extLst>
                    <a:ext uri="{FF2B5EF4-FFF2-40B4-BE49-F238E27FC236}">
                      <a16:creationId xmlns:a16="http://schemas.microsoft.com/office/drawing/2014/main" id="{14EE14A7-7B49-C063-85BB-FF356EEA6120}"/>
                    </a:ext>
                  </a:extLst>
                </p14:cNvPr>
                <p14:cNvContentPartPr/>
                <p14:nvPr/>
              </p14:nvContentPartPr>
              <p14:xfrm>
                <a:off x="10820749" y="3589429"/>
                <a:ext cx="551520" cy="384480"/>
              </p14:xfrm>
            </p:contentPart>
          </mc:Choice>
          <mc:Fallback xmlns="">
            <p:pic>
              <p:nvPicPr>
                <p:cNvPr id="169366" name="Freihand 169365">
                  <a:extLst>
                    <a:ext uri="{FF2B5EF4-FFF2-40B4-BE49-F238E27FC236}">
                      <a16:creationId xmlns:a16="http://schemas.microsoft.com/office/drawing/2014/main" id="{14EE14A7-7B49-C063-85BB-FF356EEA612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811749" y="3580789"/>
                  <a:ext cx="5691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69367" name="Freihand 169366">
                  <a:extLst>
                    <a:ext uri="{FF2B5EF4-FFF2-40B4-BE49-F238E27FC236}">
                      <a16:creationId xmlns:a16="http://schemas.microsoft.com/office/drawing/2014/main" id="{F5E26432-CB25-A9D3-7C68-A01E50B9922C}"/>
                    </a:ext>
                  </a:extLst>
                </p14:cNvPr>
                <p14:cNvContentPartPr/>
                <p14:nvPr/>
              </p14:nvContentPartPr>
              <p14:xfrm>
                <a:off x="11416549" y="3675109"/>
                <a:ext cx="8640" cy="49320"/>
              </p14:xfrm>
            </p:contentPart>
          </mc:Choice>
          <mc:Fallback xmlns="">
            <p:pic>
              <p:nvPicPr>
                <p:cNvPr id="169367" name="Freihand 169366">
                  <a:extLst>
                    <a:ext uri="{FF2B5EF4-FFF2-40B4-BE49-F238E27FC236}">
                      <a16:creationId xmlns:a16="http://schemas.microsoft.com/office/drawing/2014/main" id="{F5E26432-CB25-A9D3-7C68-A01E50B9922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1407909" y="3666469"/>
                  <a:ext cx="2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69368" name="Freihand 169367">
                  <a:extLst>
                    <a:ext uri="{FF2B5EF4-FFF2-40B4-BE49-F238E27FC236}">
                      <a16:creationId xmlns:a16="http://schemas.microsoft.com/office/drawing/2014/main" id="{1487BD7E-FA0E-81AA-BA40-6512B3361F94}"/>
                    </a:ext>
                  </a:extLst>
                </p14:cNvPr>
                <p14:cNvContentPartPr/>
                <p14:nvPr/>
              </p14:nvContentPartPr>
              <p14:xfrm>
                <a:off x="11470909" y="3611029"/>
                <a:ext cx="92160" cy="226080"/>
              </p14:xfrm>
            </p:contentPart>
          </mc:Choice>
          <mc:Fallback xmlns="">
            <p:pic>
              <p:nvPicPr>
                <p:cNvPr id="169368" name="Freihand 169367">
                  <a:extLst>
                    <a:ext uri="{FF2B5EF4-FFF2-40B4-BE49-F238E27FC236}">
                      <a16:creationId xmlns:a16="http://schemas.microsoft.com/office/drawing/2014/main" id="{1487BD7E-FA0E-81AA-BA40-6512B3361F94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1461909" y="3602389"/>
                  <a:ext cx="109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69369" name="Freihand 169368">
                  <a:extLst>
                    <a:ext uri="{FF2B5EF4-FFF2-40B4-BE49-F238E27FC236}">
                      <a16:creationId xmlns:a16="http://schemas.microsoft.com/office/drawing/2014/main" id="{A7428EB5-C9C3-5383-0BFD-FEB9E26F0882}"/>
                    </a:ext>
                  </a:extLst>
                </p14:cNvPr>
                <p14:cNvContentPartPr/>
                <p14:nvPr/>
              </p14:nvContentPartPr>
              <p14:xfrm>
                <a:off x="11592949" y="3507349"/>
                <a:ext cx="132120" cy="145800"/>
              </p14:xfrm>
            </p:contentPart>
          </mc:Choice>
          <mc:Fallback xmlns="">
            <p:pic>
              <p:nvPicPr>
                <p:cNvPr id="169369" name="Freihand 169368">
                  <a:extLst>
                    <a:ext uri="{FF2B5EF4-FFF2-40B4-BE49-F238E27FC236}">
                      <a16:creationId xmlns:a16="http://schemas.microsoft.com/office/drawing/2014/main" id="{A7428EB5-C9C3-5383-0BFD-FEB9E26F0882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1583949" y="3498709"/>
                  <a:ext cx="149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69370" name="Freihand 169369">
                  <a:extLst>
                    <a:ext uri="{FF2B5EF4-FFF2-40B4-BE49-F238E27FC236}">
                      <a16:creationId xmlns:a16="http://schemas.microsoft.com/office/drawing/2014/main" id="{075100F5-E427-2F9D-11C6-44E95CF98A05}"/>
                    </a:ext>
                  </a:extLst>
                </p14:cNvPr>
                <p14:cNvContentPartPr/>
                <p14:nvPr/>
              </p14:nvContentPartPr>
              <p14:xfrm>
                <a:off x="11721469" y="3431029"/>
                <a:ext cx="11160" cy="15480"/>
              </p14:xfrm>
            </p:contentPart>
          </mc:Choice>
          <mc:Fallback xmlns="">
            <p:pic>
              <p:nvPicPr>
                <p:cNvPr id="169370" name="Freihand 169369">
                  <a:extLst>
                    <a:ext uri="{FF2B5EF4-FFF2-40B4-BE49-F238E27FC236}">
                      <a16:creationId xmlns:a16="http://schemas.microsoft.com/office/drawing/2014/main" id="{075100F5-E427-2F9D-11C6-44E95CF98A0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1712829" y="3422389"/>
                  <a:ext cx="2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69371" name="Freihand 169370">
                  <a:extLst>
                    <a:ext uri="{FF2B5EF4-FFF2-40B4-BE49-F238E27FC236}">
                      <a16:creationId xmlns:a16="http://schemas.microsoft.com/office/drawing/2014/main" id="{A9AFB789-E58F-1E2A-DF1A-C97D3A6A0B3E}"/>
                    </a:ext>
                  </a:extLst>
                </p14:cNvPr>
                <p14:cNvContentPartPr/>
                <p14:nvPr/>
              </p14:nvContentPartPr>
              <p14:xfrm>
                <a:off x="11743429" y="3426349"/>
                <a:ext cx="140760" cy="173880"/>
              </p14:xfrm>
            </p:contentPart>
          </mc:Choice>
          <mc:Fallback xmlns="">
            <p:pic>
              <p:nvPicPr>
                <p:cNvPr id="169371" name="Freihand 169370">
                  <a:extLst>
                    <a:ext uri="{FF2B5EF4-FFF2-40B4-BE49-F238E27FC236}">
                      <a16:creationId xmlns:a16="http://schemas.microsoft.com/office/drawing/2014/main" id="{A9AFB789-E58F-1E2A-DF1A-C97D3A6A0B3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734429" y="3417709"/>
                  <a:ext cx="158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69372" name="Freihand 169371">
                  <a:extLst>
                    <a:ext uri="{FF2B5EF4-FFF2-40B4-BE49-F238E27FC236}">
                      <a16:creationId xmlns:a16="http://schemas.microsoft.com/office/drawing/2014/main" id="{1457DE12-2D4C-F9B9-BA86-4DA097D673C1}"/>
                    </a:ext>
                  </a:extLst>
                </p14:cNvPr>
                <p14:cNvContentPartPr/>
                <p14:nvPr/>
              </p14:nvContentPartPr>
              <p14:xfrm>
                <a:off x="11871229" y="3349669"/>
                <a:ext cx="114120" cy="240480"/>
              </p14:xfrm>
            </p:contentPart>
          </mc:Choice>
          <mc:Fallback xmlns="">
            <p:pic>
              <p:nvPicPr>
                <p:cNvPr id="169372" name="Freihand 169371">
                  <a:extLst>
                    <a:ext uri="{FF2B5EF4-FFF2-40B4-BE49-F238E27FC236}">
                      <a16:creationId xmlns:a16="http://schemas.microsoft.com/office/drawing/2014/main" id="{1457DE12-2D4C-F9B9-BA86-4DA097D673C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862229" y="3341029"/>
                  <a:ext cx="131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69373" name="Freihand 169372">
                  <a:extLst>
                    <a:ext uri="{FF2B5EF4-FFF2-40B4-BE49-F238E27FC236}">
                      <a16:creationId xmlns:a16="http://schemas.microsoft.com/office/drawing/2014/main" id="{CCC8C001-1FEF-CC63-D202-79EB43924584}"/>
                    </a:ext>
                  </a:extLst>
                </p14:cNvPr>
                <p14:cNvContentPartPr/>
                <p14:nvPr/>
              </p14:nvContentPartPr>
              <p14:xfrm>
                <a:off x="11981749" y="3428149"/>
                <a:ext cx="148320" cy="67680"/>
              </p14:xfrm>
            </p:contentPart>
          </mc:Choice>
          <mc:Fallback xmlns="">
            <p:pic>
              <p:nvPicPr>
                <p:cNvPr id="169373" name="Freihand 169372">
                  <a:extLst>
                    <a:ext uri="{FF2B5EF4-FFF2-40B4-BE49-F238E27FC236}">
                      <a16:creationId xmlns:a16="http://schemas.microsoft.com/office/drawing/2014/main" id="{CCC8C001-1FEF-CC63-D202-79EB4392458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1972749" y="3419149"/>
                  <a:ext cx="165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69374" name="Freihand 169373">
                  <a:extLst>
                    <a:ext uri="{FF2B5EF4-FFF2-40B4-BE49-F238E27FC236}">
                      <a16:creationId xmlns:a16="http://schemas.microsoft.com/office/drawing/2014/main" id="{41C38EF1-47D0-7D5D-2C9E-F8E17F095AB7}"/>
                    </a:ext>
                  </a:extLst>
                </p14:cNvPr>
                <p14:cNvContentPartPr/>
                <p14:nvPr/>
              </p14:nvContentPartPr>
              <p14:xfrm>
                <a:off x="11067709" y="3513469"/>
                <a:ext cx="1010520" cy="473760"/>
              </p14:xfrm>
            </p:contentPart>
          </mc:Choice>
          <mc:Fallback xmlns="">
            <p:pic>
              <p:nvPicPr>
                <p:cNvPr id="169374" name="Freihand 169373">
                  <a:extLst>
                    <a:ext uri="{FF2B5EF4-FFF2-40B4-BE49-F238E27FC236}">
                      <a16:creationId xmlns:a16="http://schemas.microsoft.com/office/drawing/2014/main" id="{41C38EF1-47D0-7D5D-2C9E-F8E17F095AB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11058709" y="3504469"/>
                  <a:ext cx="10281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69376" name="Freihand 169375">
                  <a:extLst>
                    <a:ext uri="{FF2B5EF4-FFF2-40B4-BE49-F238E27FC236}">
                      <a16:creationId xmlns:a16="http://schemas.microsoft.com/office/drawing/2014/main" id="{D5F9C8FB-544B-05B3-56F4-D5F25F889166}"/>
                    </a:ext>
                  </a:extLst>
                </p14:cNvPr>
                <p14:cNvContentPartPr/>
                <p14:nvPr/>
              </p14:nvContentPartPr>
              <p14:xfrm>
                <a:off x="93469" y="2023429"/>
                <a:ext cx="192240" cy="4131720"/>
              </p14:xfrm>
            </p:contentPart>
          </mc:Choice>
          <mc:Fallback xmlns="">
            <p:pic>
              <p:nvPicPr>
                <p:cNvPr id="169376" name="Freihand 169375">
                  <a:extLst>
                    <a:ext uri="{FF2B5EF4-FFF2-40B4-BE49-F238E27FC236}">
                      <a16:creationId xmlns:a16="http://schemas.microsoft.com/office/drawing/2014/main" id="{D5F9C8FB-544B-05B3-56F4-D5F25F88916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4829" y="2014789"/>
                  <a:ext cx="209880" cy="41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69377" name="Freihand 169376">
                  <a:extLst>
                    <a:ext uri="{FF2B5EF4-FFF2-40B4-BE49-F238E27FC236}">
                      <a16:creationId xmlns:a16="http://schemas.microsoft.com/office/drawing/2014/main" id="{24344A59-733F-1360-8F1A-542A7938AFDC}"/>
                    </a:ext>
                  </a:extLst>
                </p14:cNvPr>
                <p14:cNvContentPartPr/>
                <p14:nvPr/>
              </p14:nvContentPartPr>
              <p14:xfrm>
                <a:off x="91669" y="6052909"/>
                <a:ext cx="692640" cy="601200"/>
              </p14:xfrm>
            </p:contentPart>
          </mc:Choice>
          <mc:Fallback xmlns="">
            <p:pic>
              <p:nvPicPr>
                <p:cNvPr id="169377" name="Freihand 169376">
                  <a:extLst>
                    <a:ext uri="{FF2B5EF4-FFF2-40B4-BE49-F238E27FC236}">
                      <a16:creationId xmlns:a16="http://schemas.microsoft.com/office/drawing/2014/main" id="{24344A59-733F-1360-8F1A-542A7938AFD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82669" y="6043909"/>
                  <a:ext cx="710280" cy="61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608CD9B-025A-31AE-5EE6-9187263A7151}"/>
                  </a:ext>
                </a:extLst>
              </p14:cNvPr>
              <p14:cNvContentPartPr/>
              <p14:nvPr/>
            </p14:nvContentPartPr>
            <p14:xfrm>
              <a:off x="10082153" y="2532765"/>
              <a:ext cx="1327320" cy="11851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608CD9B-025A-31AE-5EE6-9187263A7151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10073153" y="2524125"/>
                <a:ext cx="1344960" cy="12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BEBC8E6-9D80-80EE-5116-550317137043}"/>
                  </a:ext>
                </a:extLst>
              </p14:cNvPr>
              <p14:cNvContentPartPr/>
              <p14:nvPr/>
            </p14:nvContentPartPr>
            <p14:xfrm>
              <a:off x="8983073" y="3115605"/>
              <a:ext cx="1262880" cy="9612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BEBC8E6-9D80-80EE-5116-550317137043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8974073" y="3106965"/>
                <a:ext cx="1280520" cy="9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A3A8F0F-2170-3714-885E-104F594CC978}"/>
                  </a:ext>
                </a:extLst>
              </p14:cNvPr>
              <p14:cNvContentPartPr/>
              <p14:nvPr/>
            </p14:nvContentPartPr>
            <p14:xfrm>
              <a:off x="8888753" y="3063765"/>
              <a:ext cx="1360440" cy="10011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A3A8F0F-2170-3714-885E-104F594CC978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8880113" y="3054765"/>
                <a:ext cx="1378080" cy="10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17DB320-107C-2923-D72A-01F9749C406D}"/>
                  </a:ext>
                </a:extLst>
              </p14:cNvPr>
              <p14:cNvContentPartPr/>
              <p14:nvPr/>
            </p14:nvContentPartPr>
            <p14:xfrm>
              <a:off x="8860673" y="3032445"/>
              <a:ext cx="1470600" cy="10533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17DB320-107C-2923-D72A-01F9749C406D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8851673" y="3023445"/>
                <a:ext cx="1488240" cy="10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380" name="Gruppieren 169379">
            <a:extLst>
              <a:ext uri="{FF2B5EF4-FFF2-40B4-BE49-F238E27FC236}">
                <a16:creationId xmlns:a16="http://schemas.microsoft.com/office/drawing/2014/main" id="{DD3C16E3-5FE2-F033-925D-91E3D8C250F4}"/>
              </a:ext>
            </a:extLst>
          </p:cNvPr>
          <p:cNvGrpSpPr/>
          <p:nvPr/>
        </p:nvGrpSpPr>
        <p:grpSpPr>
          <a:xfrm>
            <a:off x="7768433" y="988725"/>
            <a:ext cx="1940400" cy="664560"/>
            <a:chOff x="7768433" y="988725"/>
            <a:chExt cx="1940400" cy="6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97D282C-C956-7269-D93A-DA0C932C16CD}"/>
                    </a:ext>
                  </a:extLst>
                </p14:cNvPr>
                <p14:cNvContentPartPr/>
                <p14:nvPr/>
              </p14:nvContentPartPr>
              <p14:xfrm>
                <a:off x="7768433" y="1452765"/>
                <a:ext cx="845280" cy="117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97D282C-C956-7269-D93A-DA0C932C16CD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759793" y="1444125"/>
                  <a:ext cx="862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E7E2B76-D1BE-44ED-A583-D5444A352B09}"/>
                    </a:ext>
                  </a:extLst>
                </p14:cNvPr>
                <p14:cNvContentPartPr/>
                <p14:nvPr/>
              </p14:nvContentPartPr>
              <p14:xfrm>
                <a:off x="8522633" y="1359525"/>
                <a:ext cx="100440" cy="13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E7E2B76-D1BE-44ED-A583-D5444A352B09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513633" y="1350525"/>
                  <a:ext cx="11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BE2ADB1-AD09-9CB4-8577-725362B393FD}"/>
                    </a:ext>
                  </a:extLst>
                </p14:cNvPr>
                <p14:cNvContentPartPr/>
                <p14:nvPr/>
              </p14:nvContentPartPr>
              <p14:xfrm>
                <a:off x="8551073" y="1411005"/>
                <a:ext cx="82800" cy="6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BE2ADB1-AD09-9CB4-8577-725362B393F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542433" y="1402005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4B07AD5-F1A8-4476-262F-3CE4160C312C}"/>
                    </a:ext>
                  </a:extLst>
                </p14:cNvPr>
                <p14:cNvContentPartPr/>
                <p14:nvPr/>
              </p14:nvContentPartPr>
              <p14:xfrm>
                <a:off x="8745833" y="1287525"/>
                <a:ext cx="156600" cy="179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4B07AD5-F1A8-4476-262F-3CE4160C312C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736833" y="1278885"/>
                  <a:ext cx="174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169346" name="Freihand 169345">
                  <a:extLst>
                    <a:ext uri="{FF2B5EF4-FFF2-40B4-BE49-F238E27FC236}">
                      <a16:creationId xmlns:a16="http://schemas.microsoft.com/office/drawing/2014/main" id="{ABD9FF7B-A7E1-2D6D-3840-A1CEFA501882}"/>
                    </a:ext>
                  </a:extLst>
                </p14:cNvPr>
                <p14:cNvContentPartPr/>
                <p14:nvPr/>
              </p14:nvContentPartPr>
              <p14:xfrm>
                <a:off x="8958953" y="1234965"/>
                <a:ext cx="303120" cy="187560"/>
              </p14:xfrm>
            </p:contentPart>
          </mc:Choice>
          <mc:Fallback>
            <p:pic>
              <p:nvPicPr>
                <p:cNvPr id="169346" name="Freihand 169345">
                  <a:extLst>
                    <a:ext uri="{FF2B5EF4-FFF2-40B4-BE49-F238E27FC236}">
                      <a16:creationId xmlns:a16="http://schemas.microsoft.com/office/drawing/2014/main" id="{ABD9FF7B-A7E1-2D6D-3840-A1CEFA501882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950313" y="1226325"/>
                  <a:ext cx="320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69349" name="Freihand 169348">
                  <a:extLst>
                    <a:ext uri="{FF2B5EF4-FFF2-40B4-BE49-F238E27FC236}">
                      <a16:creationId xmlns:a16="http://schemas.microsoft.com/office/drawing/2014/main" id="{EB189FB3-7490-F86F-5901-5FDE626B3C0F}"/>
                    </a:ext>
                  </a:extLst>
                </p14:cNvPr>
                <p14:cNvContentPartPr/>
                <p14:nvPr/>
              </p14:nvContentPartPr>
              <p14:xfrm>
                <a:off x="9280073" y="1243965"/>
                <a:ext cx="248040" cy="164520"/>
              </p14:xfrm>
            </p:contentPart>
          </mc:Choice>
          <mc:Fallback>
            <p:pic>
              <p:nvPicPr>
                <p:cNvPr id="169349" name="Freihand 169348">
                  <a:extLst>
                    <a:ext uri="{FF2B5EF4-FFF2-40B4-BE49-F238E27FC236}">
                      <a16:creationId xmlns:a16="http://schemas.microsoft.com/office/drawing/2014/main" id="{EB189FB3-7490-F86F-5901-5FDE626B3C0F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271433" y="1234965"/>
                  <a:ext cx="265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69351" name="Freihand 169350">
                  <a:extLst>
                    <a:ext uri="{FF2B5EF4-FFF2-40B4-BE49-F238E27FC236}">
                      <a16:creationId xmlns:a16="http://schemas.microsoft.com/office/drawing/2014/main" id="{4D4E3C85-A0DC-5C49-E3D8-982BD6FBF6D7}"/>
                    </a:ext>
                  </a:extLst>
                </p14:cNvPr>
                <p14:cNvContentPartPr/>
                <p14:nvPr/>
              </p14:nvContentPartPr>
              <p14:xfrm>
                <a:off x="8740073" y="1504245"/>
                <a:ext cx="779760" cy="116640"/>
              </p14:xfrm>
            </p:contentPart>
          </mc:Choice>
          <mc:Fallback>
            <p:pic>
              <p:nvPicPr>
                <p:cNvPr id="169351" name="Freihand 169350">
                  <a:extLst>
                    <a:ext uri="{FF2B5EF4-FFF2-40B4-BE49-F238E27FC236}">
                      <a16:creationId xmlns:a16="http://schemas.microsoft.com/office/drawing/2014/main" id="{4D4E3C85-A0DC-5C49-E3D8-982BD6FBF6D7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731433" y="1495245"/>
                  <a:ext cx="797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69379" name="Freihand 169378">
                  <a:extLst>
                    <a:ext uri="{FF2B5EF4-FFF2-40B4-BE49-F238E27FC236}">
                      <a16:creationId xmlns:a16="http://schemas.microsoft.com/office/drawing/2014/main" id="{FB411E6D-5E80-4B7E-F1E7-5E57A41F154D}"/>
                    </a:ext>
                  </a:extLst>
                </p14:cNvPr>
                <p14:cNvContentPartPr/>
                <p14:nvPr/>
              </p14:nvContentPartPr>
              <p14:xfrm>
                <a:off x="8615873" y="988725"/>
                <a:ext cx="1092960" cy="664560"/>
              </p14:xfrm>
            </p:contentPart>
          </mc:Choice>
          <mc:Fallback>
            <p:pic>
              <p:nvPicPr>
                <p:cNvPr id="169379" name="Freihand 169378">
                  <a:extLst>
                    <a:ext uri="{FF2B5EF4-FFF2-40B4-BE49-F238E27FC236}">
                      <a16:creationId xmlns:a16="http://schemas.microsoft.com/office/drawing/2014/main" id="{FB411E6D-5E80-4B7E-F1E7-5E57A41F154D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606873" y="979725"/>
                  <a:ext cx="1110600" cy="68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169381" name="Freihand 169380">
                <a:extLst>
                  <a:ext uri="{FF2B5EF4-FFF2-40B4-BE49-F238E27FC236}">
                    <a16:creationId xmlns:a16="http://schemas.microsoft.com/office/drawing/2014/main" id="{DE39D97D-C87D-1AE5-8C3A-59A6C54CDDEB}"/>
                  </a:ext>
                </a:extLst>
              </p14:cNvPr>
              <p14:cNvContentPartPr/>
              <p14:nvPr/>
            </p14:nvContentPartPr>
            <p14:xfrm>
              <a:off x="8575553" y="1107165"/>
              <a:ext cx="981720" cy="630360"/>
            </p14:xfrm>
          </p:contentPart>
        </mc:Choice>
        <mc:Fallback>
          <p:pic>
            <p:nvPicPr>
              <p:cNvPr id="169381" name="Freihand 169380">
                <a:extLst>
                  <a:ext uri="{FF2B5EF4-FFF2-40B4-BE49-F238E27FC236}">
                    <a16:creationId xmlns:a16="http://schemas.microsoft.com/office/drawing/2014/main" id="{DE39D97D-C87D-1AE5-8C3A-59A6C54CDDEB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8566553" y="1098165"/>
                <a:ext cx="999360" cy="64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384" name="Gruppieren 169383">
            <a:extLst>
              <a:ext uri="{FF2B5EF4-FFF2-40B4-BE49-F238E27FC236}">
                <a16:creationId xmlns:a16="http://schemas.microsoft.com/office/drawing/2014/main" id="{FC28AE34-3D16-62BF-5BE4-4AD4BD873A9E}"/>
              </a:ext>
            </a:extLst>
          </p:cNvPr>
          <p:cNvGrpSpPr/>
          <p:nvPr/>
        </p:nvGrpSpPr>
        <p:grpSpPr>
          <a:xfrm>
            <a:off x="4205513" y="1720245"/>
            <a:ext cx="1820160" cy="704520"/>
            <a:chOff x="4205513" y="1720245"/>
            <a:chExt cx="1820160" cy="70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69382" name="Freihand 169381">
                  <a:extLst>
                    <a:ext uri="{FF2B5EF4-FFF2-40B4-BE49-F238E27FC236}">
                      <a16:creationId xmlns:a16="http://schemas.microsoft.com/office/drawing/2014/main" id="{5DA01361-D833-3185-C07E-D79C8B2A8D63}"/>
                    </a:ext>
                  </a:extLst>
                </p14:cNvPr>
                <p14:cNvContentPartPr/>
                <p14:nvPr/>
              </p14:nvContentPartPr>
              <p14:xfrm>
                <a:off x="4205513" y="1797645"/>
                <a:ext cx="974880" cy="627120"/>
              </p14:xfrm>
            </p:contentPart>
          </mc:Choice>
          <mc:Fallback>
            <p:pic>
              <p:nvPicPr>
                <p:cNvPr id="169382" name="Freihand 169381">
                  <a:extLst>
                    <a:ext uri="{FF2B5EF4-FFF2-40B4-BE49-F238E27FC236}">
                      <a16:creationId xmlns:a16="http://schemas.microsoft.com/office/drawing/2014/main" id="{5DA01361-D833-3185-C07E-D79C8B2A8D6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4196513" y="1788645"/>
                  <a:ext cx="99252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69383" name="Freihand 169382">
                  <a:extLst>
                    <a:ext uri="{FF2B5EF4-FFF2-40B4-BE49-F238E27FC236}">
                      <a16:creationId xmlns:a16="http://schemas.microsoft.com/office/drawing/2014/main" id="{321C6124-A895-848B-E78B-621D9BCD16C3}"/>
                    </a:ext>
                  </a:extLst>
                </p14:cNvPr>
                <p14:cNvContentPartPr/>
                <p14:nvPr/>
              </p14:nvContentPartPr>
              <p14:xfrm>
                <a:off x="5262113" y="1720245"/>
                <a:ext cx="763560" cy="615600"/>
              </p14:xfrm>
            </p:contentPart>
          </mc:Choice>
          <mc:Fallback>
            <p:pic>
              <p:nvPicPr>
                <p:cNvPr id="169383" name="Freihand 169382">
                  <a:extLst>
                    <a:ext uri="{FF2B5EF4-FFF2-40B4-BE49-F238E27FC236}">
                      <a16:creationId xmlns:a16="http://schemas.microsoft.com/office/drawing/2014/main" id="{321C6124-A895-848B-E78B-621D9BCD16C3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253113" y="1711245"/>
                  <a:ext cx="781200" cy="63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169385" name="Freihand 169384">
                <a:extLst>
                  <a:ext uri="{FF2B5EF4-FFF2-40B4-BE49-F238E27FC236}">
                    <a16:creationId xmlns:a16="http://schemas.microsoft.com/office/drawing/2014/main" id="{CDB347B2-A5B7-1941-BAB1-BF0BC9D67018}"/>
                  </a:ext>
                </a:extLst>
              </p14:cNvPr>
              <p14:cNvContentPartPr/>
              <p14:nvPr/>
            </p14:nvContentPartPr>
            <p14:xfrm>
              <a:off x="4754513" y="2705565"/>
              <a:ext cx="869760" cy="717120"/>
            </p14:xfrm>
          </p:contentPart>
        </mc:Choice>
        <mc:Fallback>
          <p:pic>
            <p:nvPicPr>
              <p:cNvPr id="169385" name="Freihand 169384">
                <a:extLst>
                  <a:ext uri="{FF2B5EF4-FFF2-40B4-BE49-F238E27FC236}">
                    <a16:creationId xmlns:a16="http://schemas.microsoft.com/office/drawing/2014/main" id="{CDB347B2-A5B7-1941-BAB1-BF0BC9D67018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4745873" y="2696565"/>
                <a:ext cx="88740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169386" name="Freihand 169385">
                <a:extLst>
                  <a:ext uri="{FF2B5EF4-FFF2-40B4-BE49-F238E27FC236}">
                    <a16:creationId xmlns:a16="http://schemas.microsoft.com/office/drawing/2014/main" id="{386171C7-16C5-0A10-7D19-40383795CCF9}"/>
                  </a:ext>
                </a:extLst>
              </p14:cNvPr>
              <p14:cNvContentPartPr/>
              <p14:nvPr/>
            </p14:nvContentPartPr>
            <p14:xfrm>
              <a:off x="1597313" y="4946565"/>
              <a:ext cx="3425760" cy="124920"/>
            </p14:xfrm>
          </p:contentPart>
        </mc:Choice>
        <mc:Fallback>
          <p:pic>
            <p:nvPicPr>
              <p:cNvPr id="169386" name="Freihand 169385">
                <a:extLst>
                  <a:ext uri="{FF2B5EF4-FFF2-40B4-BE49-F238E27FC236}">
                    <a16:creationId xmlns:a16="http://schemas.microsoft.com/office/drawing/2014/main" id="{386171C7-16C5-0A10-7D19-40383795CCF9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1588673" y="4937565"/>
                <a:ext cx="34434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169387" name="Freihand 169386">
                <a:extLst>
                  <a:ext uri="{FF2B5EF4-FFF2-40B4-BE49-F238E27FC236}">
                    <a16:creationId xmlns:a16="http://schemas.microsoft.com/office/drawing/2014/main" id="{FB89347C-8A66-7377-703D-1A51732F53DB}"/>
                  </a:ext>
                </a:extLst>
              </p14:cNvPr>
              <p14:cNvContentPartPr/>
              <p14:nvPr/>
            </p14:nvContentPartPr>
            <p14:xfrm>
              <a:off x="1657073" y="5533005"/>
              <a:ext cx="4463640" cy="1523520"/>
            </p14:xfrm>
          </p:contentPart>
        </mc:Choice>
        <mc:Fallback>
          <p:pic>
            <p:nvPicPr>
              <p:cNvPr id="169387" name="Freihand 169386">
                <a:extLst>
                  <a:ext uri="{FF2B5EF4-FFF2-40B4-BE49-F238E27FC236}">
                    <a16:creationId xmlns:a16="http://schemas.microsoft.com/office/drawing/2014/main" id="{FB89347C-8A66-7377-703D-1A51732F53DB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1648433" y="5524005"/>
                <a:ext cx="4481280" cy="15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169388" name="Freihand 169387">
                <a:extLst>
                  <a:ext uri="{FF2B5EF4-FFF2-40B4-BE49-F238E27FC236}">
                    <a16:creationId xmlns:a16="http://schemas.microsoft.com/office/drawing/2014/main" id="{62DB9913-8DC0-5F01-C685-6019AFFFE3F4}"/>
                  </a:ext>
                </a:extLst>
              </p14:cNvPr>
              <p14:cNvContentPartPr/>
              <p14:nvPr/>
            </p14:nvContentPartPr>
            <p14:xfrm>
              <a:off x="8582393" y="2222805"/>
              <a:ext cx="3108960" cy="1959840"/>
            </p14:xfrm>
          </p:contentPart>
        </mc:Choice>
        <mc:Fallback>
          <p:pic>
            <p:nvPicPr>
              <p:cNvPr id="169388" name="Freihand 169387">
                <a:extLst>
                  <a:ext uri="{FF2B5EF4-FFF2-40B4-BE49-F238E27FC236}">
                    <a16:creationId xmlns:a16="http://schemas.microsoft.com/office/drawing/2014/main" id="{62DB9913-8DC0-5F01-C685-6019AFFFE3F4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8573753" y="2213805"/>
                <a:ext cx="3126600" cy="19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A3FC70C-FCD8-D3CA-62C4-287D2D59AFB2}"/>
                  </a:ext>
                </a:extLst>
              </p14:cNvPr>
              <p14:cNvContentPartPr/>
              <p14:nvPr/>
            </p14:nvContentPartPr>
            <p14:xfrm>
              <a:off x="10010873" y="1623045"/>
              <a:ext cx="19800" cy="15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A3FC70C-FCD8-D3CA-62C4-287D2D59AF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1873" y="1614045"/>
                <a:ext cx="37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D400090-51B1-035B-95DC-0441F7AE6E27}"/>
                  </a:ext>
                </a:extLst>
              </p14:cNvPr>
              <p14:cNvContentPartPr/>
              <p14:nvPr/>
            </p14:nvContentPartPr>
            <p14:xfrm>
              <a:off x="1481393" y="3417645"/>
              <a:ext cx="4007160" cy="51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D400090-51B1-035B-95DC-0441F7AE6E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2393" y="3409005"/>
                <a:ext cx="40248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EB17491-659E-27CE-4BD2-B7159FA2BD8D}"/>
                  </a:ext>
                </a:extLst>
              </p14:cNvPr>
              <p14:cNvContentPartPr/>
              <p14:nvPr/>
            </p14:nvContentPartPr>
            <p14:xfrm>
              <a:off x="1520993" y="4586205"/>
              <a:ext cx="4491360" cy="30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EB17491-659E-27CE-4BD2-B7159FA2BD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11993" y="4577565"/>
                <a:ext cx="450900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480198" y="4825200"/>
            <a:ext cx="7198390" cy="66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 b="1" dirty="0">
                <a:solidFill>
                  <a:srgbClr val="000000"/>
                </a:solidFill>
              </a:rPr>
              <a:t>Noch nicht umblättern!!! Einmal selber versuchen!!!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296D3C5-B22E-2A21-025B-FB0DFB3B904F}"/>
                  </a:ext>
                </a:extLst>
              </p14:cNvPr>
              <p14:cNvContentPartPr/>
              <p14:nvPr/>
            </p14:nvContentPartPr>
            <p14:xfrm>
              <a:off x="1417313" y="5011725"/>
              <a:ext cx="6769080" cy="116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296D3C5-B22E-2A21-025B-FB0DFB3B9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8313" y="5003085"/>
                <a:ext cx="678672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9873"/>
            <a:ext cx="12192000" cy="5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G=200; Wie hoch ist das gleichgewichtige Einkommen? Um wie viel steigt das gleichgewichtige Einkommen, wenn die Staatsausgaben um 100 steigen?</a:t>
            </a: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                                                                Wie hoch ist der Staatsausgabenmultiplikator?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C649696-6C53-8963-5EC7-69DAFDBFE0BD}"/>
              </a:ext>
            </a:extLst>
          </p:cNvPr>
          <p:cNvGrpSpPr/>
          <p:nvPr/>
        </p:nvGrpSpPr>
        <p:grpSpPr>
          <a:xfrm>
            <a:off x="4886633" y="566805"/>
            <a:ext cx="762120" cy="381960"/>
            <a:chOff x="4886633" y="566805"/>
            <a:chExt cx="76212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33B0C4C-182E-82C6-73E3-534D9A364A83}"/>
                    </a:ext>
                  </a:extLst>
                </p14:cNvPr>
                <p14:cNvContentPartPr/>
                <p14:nvPr/>
              </p14:nvContentPartPr>
              <p14:xfrm>
                <a:off x="4886633" y="707205"/>
                <a:ext cx="72360" cy="86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33B0C4C-182E-82C6-73E3-534D9A364A8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77633" y="698565"/>
                  <a:ext cx="90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211BD1-9C52-08AA-E3D9-8AAFCF38CF55}"/>
                    </a:ext>
                  </a:extLst>
                </p14:cNvPr>
                <p14:cNvContentPartPr/>
                <p14:nvPr/>
              </p14:nvContentPartPr>
              <p14:xfrm>
                <a:off x="4929113" y="715485"/>
                <a:ext cx="100440" cy="233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211BD1-9C52-08AA-E3D9-8AAFCF38CF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0113" y="706485"/>
                  <a:ext cx="118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0462326-3113-DF94-A846-E6422478D505}"/>
                    </a:ext>
                  </a:extLst>
                </p14:cNvPr>
                <p14:cNvContentPartPr/>
                <p14:nvPr/>
              </p14:nvContentPartPr>
              <p14:xfrm>
                <a:off x="5171033" y="607125"/>
                <a:ext cx="27000" cy="102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0462326-3113-DF94-A846-E6422478D5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62393" y="598125"/>
                  <a:ext cx="44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A3E3796-6659-67EC-9783-AE898FFFF561}"/>
                    </a:ext>
                  </a:extLst>
                </p14:cNvPr>
                <p14:cNvContentPartPr/>
                <p14:nvPr/>
              </p14:nvContentPartPr>
              <p14:xfrm>
                <a:off x="5110913" y="566805"/>
                <a:ext cx="180360" cy="160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A3E3796-6659-67EC-9783-AE898FFFF5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1913" y="557805"/>
                  <a:ext cx="198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52FBEFD-E7CF-3522-9E27-D682533D0CC6}"/>
                    </a:ext>
                  </a:extLst>
                </p14:cNvPr>
                <p14:cNvContentPartPr/>
                <p14:nvPr/>
              </p14:nvContentPartPr>
              <p14:xfrm>
                <a:off x="5402513" y="774525"/>
                <a:ext cx="246240" cy="149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52FBEFD-E7CF-3522-9E27-D682533D0C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393513" y="765885"/>
                  <a:ext cx="26388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0C28252-739E-5B44-1A16-8ED8A73FDE3E}"/>
                  </a:ext>
                </a:extLst>
              </p14:cNvPr>
              <p14:cNvContentPartPr/>
              <p14:nvPr/>
            </p14:nvContentPartPr>
            <p14:xfrm>
              <a:off x="5868713" y="682005"/>
              <a:ext cx="273600" cy="2052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0C28252-739E-5B44-1A16-8ED8A73FDE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9713" y="673005"/>
                <a:ext cx="29124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7FDE0FB-F9E1-F614-9C65-10D74A3703C5}"/>
              </a:ext>
            </a:extLst>
          </p:cNvPr>
          <p:cNvGrpSpPr/>
          <p:nvPr/>
        </p:nvGrpSpPr>
        <p:grpSpPr>
          <a:xfrm>
            <a:off x="6360113" y="738165"/>
            <a:ext cx="149400" cy="119880"/>
            <a:chOff x="6360113" y="738165"/>
            <a:chExt cx="149400" cy="11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29C81F7-7D95-043A-094C-34E8C5DC5A9C}"/>
                    </a:ext>
                  </a:extLst>
                </p14:cNvPr>
                <p14:cNvContentPartPr/>
                <p14:nvPr/>
              </p14:nvContentPartPr>
              <p14:xfrm>
                <a:off x="6437873" y="738165"/>
                <a:ext cx="21240" cy="119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29C81F7-7D95-043A-094C-34E8C5DC5A9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29233" y="729525"/>
                  <a:ext cx="38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B3C798E-F31A-3B49-1F0F-C74BE84C6584}"/>
                    </a:ext>
                  </a:extLst>
                </p14:cNvPr>
                <p14:cNvContentPartPr/>
                <p14:nvPr/>
              </p14:nvContentPartPr>
              <p14:xfrm>
                <a:off x="6360113" y="769845"/>
                <a:ext cx="149400" cy="25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B3C798E-F31A-3B49-1F0F-C74BE84C65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1113" y="761205"/>
                  <a:ext cx="1670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6599810-6389-815D-8BAF-38E33235066F}"/>
              </a:ext>
            </a:extLst>
          </p:cNvPr>
          <p:cNvGrpSpPr/>
          <p:nvPr/>
        </p:nvGrpSpPr>
        <p:grpSpPr>
          <a:xfrm>
            <a:off x="5862233" y="1146045"/>
            <a:ext cx="438120" cy="181800"/>
            <a:chOff x="5862233" y="1146045"/>
            <a:chExt cx="43812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7AB003E-C896-04DD-19F4-7E8DD3F72725}"/>
                    </a:ext>
                  </a:extLst>
                </p14:cNvPr>
                <p14:cNvContentPartPr/>
                <p14:nvPr/>
              </p14:nvContentPartPr>
              <p14:xfrm>
                <a:off x="5862233" y="1146045"/>
                <a:ext cx="162360" cy="116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7AB003E-C896-04DD-19F4-7E8DD3F727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53593" y="1137405"/>
                  <a:ext cx="18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9D448AD-D00D-F5A6-5EDA-FC1D34EE55BB}"/>
                    </a:ext>
                  </a:extLst>
                </p14:cNvPr>
                <p14:cNvContentPartPr/>
                <p14:nvPr/>
              </p14:nvContentPartPr>
              <p14:xfrm>
                <a:off x="5988233" y="1236045"/>
                <a:ext cx="110520" cy="91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9D448AD-D00D-F5A6-5EDA-FC1D34EE55B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79593" y="1227045"/>
                  <a:ext cx="128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66FB852-FC31-20C2-2363-F25AB06329FA}"/>
                    </a:ext>
                  </a:extLst>
                </p14:cNvPr>
                <p14:cNvContentPartPr/>
                <p14:nvPr/>
              </p14:nvContentPartPr>
              <p14:xfrm>
                <a:off x="6200993" y="1170525"/>
                <a:ext cx="99360" cy="128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66FB852-FC31-20C2-2363-F25AB06329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92353" y="1161525"/>
                  <a:ext cx="1170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383F59D-1D6F-2F90-B474-C4AD8C4BC5E0}"/>
              </a:ext>
            </a:extLst>
          </p:cNvPr>
          <p:cNvGrpSpPr/>
          <p:nvPr/>
        </p:nvGrpSpPr>
        <p:grpSpPr>
          <a:xfrm>
            <a:off x="6480353" y="1125885"/>
            <a:ext cx="612360" cy="254520"/>
            <a:chOff x="6480353" y="1125885"/>
            <a:chExt cx="61236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D46904E-2D92-6274-667A-081F266805CC}"/>
                    </a:ext>
                  </a:extLst>
                </p14:cNvPr>
                <p14:cNvContentPartPr/>
                <p14:nvPr/>
              </p14:nvContentPartPr>
              <p14:xfrm>
                <a:off x="6480353" y="1125885"/>
                <a:ext cx="110160" cy="147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D46904E-2D92-6274-667A-081F266805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71713" y="1117245"/>
                  <a:ext cx="127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AC5687F-F5EF-07F6-4779-4031C04AA992}"/>
                    </a:ext>
                  </a:extLst>
                </p14:cNvPr>
                <p14:cNvContentPartPr/>
                <p14:nvPr/>
              </p14:nvContentPartPr>
              <p14:xfrm>
                <a:off x="6611393" y="1214085"/>
                <a:ext cx="111240" cy="151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AC5687F-F5EF-07F6-4779-4031C04AA9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02393" y="1205445"/>
                  <a:ext cx="12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FAF0BFE-5722-826F-8264-36611F0B0ACF}"/>
                    </a:ext>
                  </a:extLst>
                </p14:cNvPr>
                <p14:cNvContentPartPr/>
                <p14:nvPr/>
              </p14:nvContentPartPr>
              <p14:xfrm>
                <a:off x="6827393" y="1157205"/>
                <a:ext cx="265320" cy="223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FAF0BFE-5722-826F-8264-36611F0B0A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18753" y="1148565"/>
                  <a:ext cx="2829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E86D731-26BF-C2DB-3CFF-978E6B95C8D8}"/>
              </a:ext>
            </a:extLst>
          </p:cNvPr>
          <p:cNvGrpSpPr/>
          <p:nvPr/>
        </p:nvGrpSpPr>
        <p:grpSpPr>
          <a:xfrm>
            <a:off x="6854753" y="674085"/>
            <a:ext cx="249840" cy="188280"/>
            <a:chOff x="6854753" y="674085"/>
            <a:chExt cx="24984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6E65354-4253-DCF3-CE8A-22D75464C2E2}"/>
                    </a:ext>
                  </a:extLst>
                </p14:cNvPr>
                <p14:cNvContentPartPr/>
                <p14:nvPr/>
              </p14:nvContentPartPr>
              <p14:xfrm>
                <a:off x="6967073" y="705405"/>
                <a:ext cx="7560" cy="144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6E65354-4253-DCF3-CE8A-22D75464C2E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58433" y="696765"/>
                  <a:ext cx="25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753C545-CEC3-989A-B8AE-5855C76AE049}"/>
                    </a:ext>
                  </a:extLst>
                </p14:cNvPr>
                <p14:cNvContentPartPr/>
                <p14:nvPr/>
              </p14:nvContentPartPr>
              <p14:xfrm>
                <a:off x="6854753" y="674085"/>
                <a:ext cx="249840" cy="188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753C545-CEC3-989A-B8AE-5855C76AE0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5753" y="665445"/>
                  <a:ext cx="2674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2AD1DA4-D8A4-9906-30C6-ED258271A201}"/>
              </a:ext>
            </a:extLst>
          </p:cNvPr>
          <p:cNvGrpSpPr/>
          <p:nvPr/>
        </p:nvGrpSpPr>
        <p:grpSpPr>
          <a:xfrm>
            <a:off x="7474313" y="687765"/>
            <a:ext cx="459000" cy="232560"/>
            <a:chOff x="7474313" y="687765"/>
            <a:chExt cx="45900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912E54A-7ACC-3683-6D1D-E21E1FCCCBF7}"/>
                    </a:ext>
                  </a:extLst>
                </p14:cNvPr>
                <p14:cNvContentPartPr/>
                <p14:nvPr/>
              </p14:nvContentPartPr>
              <p14:xfrm>
                <a:off x="7513193" y="720165"/>
                <a:ext cx="27000" cy="122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912E54A-7ACC-3683-6D1D-E21E1FCCCB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04553" y="711165"/>
                  <a:ext cx="44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30F89CF-EF84-FF74-AF75-E85DBECBC4E3}"/>
                    </a:ext>
                  </a:extLst>
                </p14:cNvPr>
                <p14:cNvContentPartPr/>
                <p14:nvPr/>
              </p14:nvContentPartPr>
              <p14:xfrm>
                <a:off x="7474313" y="763725"/>
                <a:ext cx="140400" cy="7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30F89CF-EF84-FF74-AF75-E85DBECBC4E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65313" y="755085"/>
                  <a:ext cx="158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00B349-C98B-08F7-AB87-391542E5EED5}"/>
                    </a:ext>
                  </a:extLst>
                </p14:cNvPr>
                <p14:cNvContentPartPr/>
                <p14:nvPr/>
              </p14:nvContentPartPr>
              <p14:xfrm>
                <a:off x="7738193" y="687765"/>
                <a:ext cx="195120" cy="232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00B349-C98B-08F7-AB87-391542E5EE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29193" y="678765"/>
                  <a:ext cx="2127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1815DF6-288D-A83A-0359-97F75EC90B8B}"/>
              </a:ext>
            </a:extLst>
          </p:cNvPr>
          <p:cNvGrpSpPr/>
          <p:nvPr/>
        </p:nvGrpSpPr>
        <p:grpSpPr>
          <a:xfrm>
            <a:off x="7272713" y="1120125"/>
            <a:ext cx="997560" cy="222480"/>
            <a:chOff x="7272713" y="1120125"/>
            <a:chExt cx="99756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3EDD9C9-8AF6-D23B-DA49-E42810BCF23B}"/>
                    </a:ext>
                  </a:extLst>
                </p14:cNvPr>
                <p14:cNvContentPartPr/>
                <p14:nvPr/>
              </p14:nvContentPartPr>
              <p14:xfrm>
                <a:off x="7326353" y="1196445"/>
                <a:ext cx="15120" cy="124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3EDD9C9-8AF6-D23B-DA49-E42810BCF2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17713" y="1187445"/>
                  <a:ext cx="32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B1DE007-F3D3-0364-B8E6-19359A1EB043}"/>
                    </a:ext>
                  </a:extLst>
                </p14:cNvPr>
                <p14:cNvContentPartPr/>
                <p14:nvPr/>
              </p14:nvContentPartPr>
              <p14:xfrm>
                <a:off x="7272713" y="1171965"/>
                <a:ext cx="438840" cy="117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B1DE007-F3D3-0364-B8E6-19359A1EB0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64073" y="1162965"/>
                  <a:ext cx="456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BDCFE71-58C4-E824-1DC2-5D51EF6FD6B9}"/>
                    </a:ext>
                  </a:extLst>
                </p14:cNvPr>
                <p14:cNvContentPartPr/>
                <p14:nvPr/>
              </p14:nvContentPartPr>
              <p14:xfrm>
                <a:off x="7514993" y="1133085"/>
                <a:ext cx="491400" cy="166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BDCFE71-58C4-E824-1DC2-5D51EF6FD6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05993" y="1124085"/>
                  <a:ext cx="509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F2FA79A-59BA-B99F-D0F1-B3B92B621A6B}"/>
                    </a:ext>
                  </a:extLst>
                </p14:cNvPr>
                <p14:cNvContentPartPr/>
                <p14:nvPr/>
              </p14:nvContentPartPr>
              <p14:xfrm>
                <a:off x="8115833" y="1120125"/>
                <a:ext cx="154440" cy="222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F2FA79A-59BA-B99F-D0F1-B3B92B621A6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06833" y="1111125"/>
                  <a:ext cx="17208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C6E5389-DDCA-77A0-39AC-E6A905EC9F94}"/>
                  </a:ext>
                </a:extLst>
              </p14:cNvPr>
              <p14:cNvContentPartPr/>
              <p14:nvPr/>
            </p14:nvContentPartPr>
            <p14:xfrm>
              <a:off x="8501033" y="1184925"/>
              <a:ext cx="245160" cy="1022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C6E5389-DDCA-77A0-39AC-E6A905EC9F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92393" y="1176285"/>
                <a:ext cx="262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EEC01F6-DE69-406A-5809-8C6200BF00E7}"/>
                  </a:ext>
                </a:extLst>
              </p14:cNvPr>
              <p14:cNvContentPartPr/>
              <p14:nvPr/>
            </p14:nvContentPartPr>
            <p14:xfrm>
              <a:off x="146153" y="340005"/>
              <a:ext cx="1014120" cy="27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EEC01F6-DE69-406A-5809-8C6200BF00E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7153" y="331365"/>
                <a:ext cx="1031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D254BC1-F10D-5FDE-E497-1BEDB57E3B36}"/>
                  </a:ext>
                </a:extLst>
              </p14:cNvPr>
              <p14:cNvContentPartPr/>
              <p14:nvPr/>
            </p14:nvContentPartPr>
            <p14:xfrm>
              <a:off x="370793" y="294285"/>
              <a:ext cx="976680" cy="1148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D254BC1-F10D-5FDE-E497-1BEDB57E3B3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1793" y="285285"/>
                <a:ext cx="99432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E1F0AFB-11A4-287C-01C1-CBF9745DFFE2}"/>
              </a:ext>
            </a:extLst>
          </p:cNvPr>
          <p:cNvGrpSpPr/>
          <p:nvPr/>
        </p:nvGrpSpPr>
        <p:grpSpPr>
          <a:xfrm>
            <a:off x="1582193" y="329565"/>
            <a:ext cx="941040" cy="105840"/>
            <a:chOff x="1582193" y="329565"/>
            <a:chExt cx="94104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78EC3AD-BBA4-EE44-427E-1515745915D5}"/>
                    </a:ext>
                  </a:extLst>
                </p14:cNvPr>
                <p14:cNvContentPartPr/>
                <p14:nvPr/>
              </p14:nvContentPartPr>
              <p14:xfrm>
                <a:off x="1582193" y="329565"/>
                <a:ext cx="268920" cy="12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78EC3AD-BBA4-EE44-427E-1515745915D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73553" y="320565"/>
                  <a:ext cx="28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C3681D0-015B-0F09-6C84-EA6967AD3244}"/>
                    </a:ext>
                  </a:extLst>
                </p14:cNvPr>
                <p14:cNvContentPartPr/>
                <p14:nvPr/>
              </p14:nvContentPartPr>
              <p14:xfrm>
                <a:off x="2157833" y="345765"/>
                <a:ext cx="270720" cy="38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C3681D0-015B-0F09-6C84-EA6967AD324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48833" y="336765"/>
                  <a:ext cx="288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EF675D4-6FB6-DBC2-E876-51DD96EB5DE6}"/>
                    </a:ext>
                  </a:extLst>
                </p14:cNvPr>
                <p14:cNvContentPartPr/>
                <p14:nvPr/>
              </p14:nvContentPartPr>
              <p14:xfrm>
                <a:off x="1582913" y="332445"/>
                <a:ext cx="395640" cy="102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EF675D4-6FB6-DBC2-E876-51DD96EB5DE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73913" y="323805"/>
                  <a:ext cx="413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D124B7F-B0F2-5832-54BF-0BED7288D85D}"/>
                    </a:ext>
                  </a:extLst>
                </p14:cNvPr>
                <p14:cNvContentPartPr/>
                <p14:nvPr/>
              </p14:nvContentPartPr>
              <p14:xfrm>
                <a:off x="2205713" y="332445"/>
                <a:ext cx="317520" cy="66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D124B7F-B0F2-5832-54BF-0BED7288D8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96713" y="323805"/>
                  <a:ext cx="3351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28" name="Gruppieren 171027">
            <a:extLst>
              <a:ext uri="{FF2B5EF4-FFF2-40B4-BE49-F238E27FC236}">
                <a16:creationId xmlns:a16="http://schemas.microsoft.com/office/drawing/2014/main" id="{B2FF282B-7DF4-B603-55C7-D48F3BBB996C}"/>
              </a:ext>
            </a:extLst>
          </p:cNvPr>
          <p:cNvGrpSpPr/>
          <p:nvPr/>
        </p:nvGrpSpPr>
        <p:grpSpPr>
          <a:xfrm>
            <a:off x="8894153" y="992325"/>
            <a:ext cx="1417320" cy="330480"/>
            <a:chOff x="8894153" y="992325"/>
            <a:chExt cx="141732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574CA51-5613-9E9E-6C84-CC701811E2AF}"/>
                    </a:ext>
                  </a:extLst>
                </p14:cNvPr>
                <p14:cNvContentPartPr/>
                <p14:nvPr/>
              </p14:nvContentPartPr>
              <p14:xfrm>
                <a:off x="8894153" y="1094565"/>
                <a:ext cx="148680" cy="177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574CA51-5613-9E9E-6C84-CC701811E2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85513" y="1085565"/>
                  <a:ext cx="166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07FB037-D12A-CC00-41F9-C2FE3DA241E8}"/>
                    </a:ext>
                  </a:extLst>
                </p14:cNvPr>
                <p14:cNvContentPartPr/>
                <p14:nvPr/>
              </p14:nvContentPartPr>
              <p14:xfrm>
                <a:off x="9106913" y="1028685"/>
                <a:ext cx="87480" cy="156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07FB037-D12A-CC00-41F9-C2FE3DA241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98273" y="1020045"/>
                  <a:ext cx="105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DF0E9BF-1677-655C-AA09-42384C6A6894}"/>
                    </a:ext>
                  </a:extLst>
                </p14:cNvPr>
                <p14:cNvContentPartPr/>
                <p14:nvPr/>
              </p14:nvContentPartPr>
              <p14:xfrm>
                <a:off x="9256673" y="1079805"/>
                <a:ext cx="277560" cy="137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DF0E9BF-1677-655C-AA09-42384C6A68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47673" y="1070805"/>
                  <a:ext cx="295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31EB400-F4A5-0876-7968-57BD81C0A73D}"/>
                    </a:ext>
                  </a:extLst>
                </p14:cNvPr>
                <p14:cNvContentPartPr/>
                <p14:nvPr/>
              </p14:nvContentPartPr>
              <p14:xfrm>
                <a:off x="9466193" y="1058925"/>
                <a:ext cx="407160" cy="172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31EB400-F4A5-0876-7968-57BD81C0A7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57193" y="1049925"/>
                  <a:ext cx="424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671316-9327-9E28-DDCF-DCF38F51636A}"/>
                    </a:ext>
                  </a:extLst>
                </p14:cNvPr>
                <p14:cNvContentPartPr/>
                <p14:nvPr/>
              </p14:nvContentPartPr>
              <p14:xfrm>
                <a:off x="9965513" y="992325"/>
                <a:ext cx="120600" cy="219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671316-9327-9E28-DDCF-DCF38F5163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56513" y="983325"/>
                  <a:ext cx="138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26877A9-8990-E24C-F1C8-6E0F2B90ABDE}"/>
                    </a:ext>
                  </a:extLst>
                </p14:cNvPr>
                <p14:cNvContentPartPr/>
                <p14:nvPr/>
              </p14:nvContentPartPr>
              <p14:xfrm>
                <a:off x="10157393" y="1104285"/>
                <a:ext cx="154080" cy="205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26877A9-8990-E24C-F1C8-6E0F2B90AB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48753" y="1095285"/>
                  <a:ext cx="171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1011" name="Freihand 171010">
                  <a:extLst>
                    <a:ext uri="{FF2B5EF4-FFF2-40B4-BE49-F238E27FC236}">
                      <a16:creationId xmlns:a16="http://schemas.microsoft.com/office/drawing/2014/main" id="{952FE986-8FEC-0F0A-74E7-01258F5C895D}"/>
                    </a:ext>
                  </a:extLst>
                </p14:cNvPr>
                <p14:cNvContentPartPr/>
                <p14:nvPr/>
              </p14:nvContentPartPr>
              <p14:xfrm>
                <a:off x="8976593" y="1269885"/>
                <a:ext cx="502920" cy="52920"/>
              </p14:xfrm>
            </p:contentPart>
          </mc:Choice>
          <mc:Fallback>
            <p:pic>
              <p:nvPicPr>
                <p:cNvPr id="171011" name="Freihand 171010">
                  <a:extLst>
                    <a:ext uri="{FF2B5EF4-FFF2-40B4-BE49-F238E27FC236}">
                      <a16:creationId xmlns:a16="http://schemas.microsoft.com/office/drawing/2014/main" id="{952FE986-8FEC-0F0A-74E7-01258F5C895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67593" y="1260885"/>
                  <a:ext cx="5205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26" name="Gruppieren 171025">
            <a:extLst>
              <a:ext uri="{FF2B5EF4-FFF2-40B4-BE49-F238E27FC236}">
                <a16:creationId xmlns:a16="http://schemas.microsoft.com/office/drawing/2014/main" id="{70888D46-871C-3B17-5457-62D4E5FC034A}"/>
              </a:ext>
            </a:extLst>
          </p:cNvPr>
          <p:cNvGrpSpPr/>
          <p:nvPr/>
        </p:nvGrpSpPr>
        <p:grpSpPr>
          <a:xfrm>
            <a:off x="8634593" y="1640685"/>
            <a:ext cx="234720" cy="91800"/>
            <a:chOff x="8634593" y="1640685"/>
            <a:chExt cx="23472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1015" name="Freihand 171014">
                  <a:extLst>
                    <a:ext uri="{FF2B5EF4-FFF2-40B4-BE49-F238E27FC236}">
                      <a16:creationId xmlns:a16="http://schemas.microsoft.com/office/drawing/2014/main" id="{7108600C-8917-16C4-14AB-25F4658E8634}"/>
                    </a:ext>
                  </a:extLst>
                </p14:cNvPr>
                <p14:cNvContentPartPr/>
                <p14:nvPr/>
              </p14:nvContentPartPr>
              <p14:xfrm>
                <a:off x="8684993" y="1640685"/>
                <a:ext cx="184320" cy="6480"/>
              </p14:xfrm>
            </p:contentPart>
          </mc:Choice>
          <mc:Fallback>
            <p:pic>
              <p:nvPicPr>
                <p:cNvPr id="171015" name="Freihand 171014">
                  <a:extLst>
                    <a:ext uri="{FF2B5EF4-FFF2-40B4-BE49-F238E27FC236}">
                      <a16:creationId xmlns:a16="http://schemas.microsoft.com/office/drawing/2014/main" id="{7108600C-8917-16C4-14AB-25F4658E863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75993" y="1631685"/>
                  <a:ext cx="20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1016" name="Freihand 171015">
                  <a:extLst>
                    <a:ext uri="{FF2B5EF4-FFF2-40B4-BE49-F238E27FC236}">
                      <a16:creationId xmlns:a16="http://schemas.microsoft.com/office/drawing/2014/main" id="{7562152A-946E-F75C-846E-158A88D75EB9}"/>
                    </a:ext>
                  </a:extLst>
                </p14:cNvPr>
                <p14:cNvContentPartPr/>
                <p14:nvPr/>
              </p14:nvContentPartPr>
              <p14:xfrm>
                <a:off x="8634593" y="1722765"/>
                <a:ext cx="220680" cy="9720"/>
              </p14:xfrm>
            </p:contentPart>
          </mc:Choice>
          <mc:Fallback>
            <p:pic>
              <p:nvPicPr>
                <p:cNvPr id="171016" name="Freihand 171015">
                  <a:extLst>
                    <a:ext uri="{FF2B5EF4-FFF2-40B4-BE49-F238E27FC236}">
                      <a16:creationId xmlns:a16="http://schemas.microsoft.com/office/drawing/2014/main" id="{7562152A-946E-F75C-846E-158A88D75EB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25593" y="1714125"/>
                  <a:ext cx="2383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25" name="Gruppieren 171024">
            <a:extLst>
              <a:ext uri="{FF2B5EF4-FFF2-40B4-BE49-F238E27FC236}">
                <a16:creationId xmlns:a16="http://schemas.microsoft.com/office/drawing/2014/main" id="{E5462E02-E3CA-F554-3160-C74511F387AC}"/>
              </a:ext>
            </a:extLst>
          </p:cNvPr>
          <p:cNvGrpSpPr/>
          <p:nvPr/>
        </p:nvGrpSpPr>
        <p:grpSpPr>
          <a:xfrm>
            <a:off x="9048953" y="1604325"/>
            <a:ext cx="571320" cy="142200"/>
            <a:chOff x="9048953" y="1604325"/>
            <a:chExt cx="571320" cy="14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1017" name="Freihand 171016">
                  <a:extLst>
                    <a:ext uri="{FF2B5EF4-FFF2-40B4-BE49-F238E27FC236}">
                      <a16:creationId xmlns:a16="http://schemas.microsoft.com/office/drawing/2014/main" id="{ABFE916D-5AB0-3452-C3EF-33774257690A}"/>
                    </a:ext>
                  </a:extLst>
                </p14:cNvPr>
                <p14:cNvContentPartPr/>
                <p14:nvPr/>
              </p14:nvContentPartPr>
              <p14:xfrm>
                <a:off x="9048953" y="1604325"/>
                <a:ext cx="138600" cy="129960"/>
              </p14:xfrm>
            </p:contentPart>
          </mc:Choice>
          <mc:Fallback>
            <p:pic>
              <p:nvPicPr>
                <p:cNvPr id="171017" name="Freihand 171016">
                  <a:extLst>
                    <a:ext uri="{FF2B5EF4-FFF2-40B4-BE49-F238E27FC236}">
                      <a16:creationId xmlns:a16="http://schemas.microsoft.com/office/drawing/2014/main" id="{ABFE916D-5AB0-3452-C3EF-3377425769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39953" y="1595325"/>
                  <a:ext cx="156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1018" name="Freihand 171017">
                  <a:extLst>
                    <a:ext uri="{FF2B5EF4-FFF2-40B4-BE49-F238E27FC236}">
                      <a16:creationId xmlns:a16="http://schemas.microsoft.com/office/drawing/2014/main" id="{E435F8A7-6ADB-D10F-707E-1B33774D7899}"/>
                    </a:ext>
                  </a:extLst>
                </p14:cNvPr>
                <p14:cNvContentPartPr/>
                <p14:nvPr/>
              </p14:nvContentPartPr>
              <p14:xfrm>
                <a:off x="9063353" y="1621965"/>
                <a:ext cx="371880" cy="93600"/>
              </p14:xfrm>
            </p:contentPart>
          </mc:Choice>
          <mc:Fallback>
            <p:pic>
              <p:nvPicPr>
                <p:cNvPr id="171018" name="Freihand 171017">
                  <a:extLst>
                    <a:ext uri="{FF2B5EF4-FFF2-40B4-BE49-F238E27FC236}">
                      <a16:creationId xmlns:a16="http://schemas.microsoft.com/office/drawing/2014/main" id="{E435F8A7-6ADB-D10F-707E-1B33774D789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54713" y="1612965"/>
                  <a:ext cx="389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1019" name="Freihand 171018">
                  <a:extLst>
                    <a:ext uri="{FF2B5EF4-FFF2-40B4-BE49-F238E27FC236}">
                      <a16:creationId xmlns:a16="http://schemas.microsoft.com/office/drawing/2014/main" id="{C6DBBFAE-C081-C0F7-8650-FE3624EBC4FA}"/>
                    </a:ext>
                  </a:extLst>
                </p14:cNvPr>
                <p14:cNvContentPartPr/>
                <p14:nvPr/>
              </p14:nvContentPartPr>
              <p14:xfrm>
                <a:off x="9490673" y="1632765"/>
                <a:ext cx="129600" cy="113760"/>
              </p14:xfrm>
            </p:contentPart>
          </mc:Choice>
          <mc:Fallback>
            <p:pic>
              <p:nvPicPr>
                <p:cNvPr id="171019" name="Freihand 171018">
                  <a:extLst>
                    <a:ext uri="{FF2B5EF4-FFF2-40B4-BE49-F238E27FC236}">
                      <a16:creationId xmlns:a16="http://schemas.microsoft.com/office/drawing/2014/main" id="{C6DBBFAE-C081-C0F7-8650-FE3624EBC4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81673" y="1623765"/>
                  <a:ext cx="1472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49" name="Gruppieren 171048">
            <a:extLst>
              <a:ext uri="{FF2B5EF4-FFF2-40B4-BE49-F238E27FC236}">
                <a16:creationId xmlns:a16="http://schemas.microsoft.com/office/drawing/2014/main" id="{5805C9A2-5887-5EA2-0502-9DCF170A830E}"/>
              </a:ext>
            </a:extLst>
          </p:cNvPr>
          <p:cNvGrpSpPr/>
          <p:nvPr/>
        </p:nvGrpSpPr>
        <p:grpSpPr>
          <a:xfrm>
            <a:off x="9906113" y="1524045"/>
            <a:ext cx="1589760" cy="750960"/>
            <a:chOff x="9906113" y="1524045"/>
            <a:chExt cx="1589760" cy="75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1020" name="Freihand 171019">
                  <a:extLst>
                    <a:ext uri="{FF2B5EF4-FFF2-40B4-BE49-F238E27FC236}">
                      <a16:creationId xmlns:a16="http://schemas.microsoft.com/office/drawing/2014/main" id="{1150BF5C-CCCD-E1AA-F88D-A793D518E97D}"/>
                    </a:ext>
                  </a:extLst>
                </p14:cNvPr>
                <p14:cNvContentPartPr/>
                <p14:nvPr/>
              </p14:nvContentPartPr>
              <p14:xfrm>
                <a:off x="9944993" y="1644285"/>
                <a:ext cx="10800" cy="113400"/>
              </p14:xfrm>
            </p:contentPart>
          </mc:Choice>
          <mc:Fallback>
            <p:pic>
              <p:nvPicPr>
                <p:cNvPr id="171020" name="Freihand 171019">
                  <a:extLst>
                    <a:ext uri="{FF2B5EF4-FFF2-40B4-BE49-F238E27FC236}">
                      <a16:creationId xmlns:a16="http://schemas.microsoft.com/office/drawing/2014/main" id="{1150BF5C-CCCD-E1AA-F88D-A793D518E97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36353" y="1635285"/>
                  <a:ext cx="28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1021" name="Freihand 171020">
                  <a:extLst>
                    <a:ext uri="{FF2B5EF4-FFF2-40B4-BE49-F238E27FC236}">
                      <a16:creationId xmlns:a16="http://schemas.microsoft.com/office/drawing/2014/main" id="{DC3D224D-77A7-1357-E8A9-F8B5A0F192C7}"/>
                    </a:ext>
                  </a:extLst>
                </p14:cNvPr>
                <p14:cNvContentPartPr/>
                <p14:nvPr/>
              </p14:nvContentPartPr>
              <p14:xfrm>
                <a:off x="9906113" y="1607565"/>
                <a:ext cx="394560" cy="74880"/>
              </p14:xfrm>
            </p:contentPart>
          </mc:Choice>
          <mc:Fallback>
            <p:pic>
              <p:nvPicPr>
                <p:cNvPr id="171021" name="Freihand 171020">
                  <a:extLst>
                    <a:ext uri="{FF2B5EF4-FFF2-40B4-BE49-F238E27FC236}">
                      <a16:creationId xmlns:a16="http://schemas.microsoft.com/office/drawing/2014/main" id="{DC3D224D-77A7-1357-E8A9-F8B5A0F192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97113" y="1598565"/>
                  <a:ext cx="412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1022" name="Freihand 171021">
                  <a:extLst>
                    <a:ext uri="{FF2B5EF4-FFF2-40B4-BE49-F238E27FC236}">
                      <a16:creationId xmlns:a16="http://schemas.microsoft.com/office/drawing/2014/main" id="{AF95FDD2-A543-C9DA-F5B5-1CBACF8D69CF}"/>
                    </a:ext>
                  </a:extLst>
                </p14:cNvPr>
                <p14:cNvContentPartPr/>
                <p14:nvPr/>
              </p14:nvContentPartPr>
              <p14:xfrm>
                <a:off x="10359713" y="1662285"/>
                <a:ext cx="36720" cy="90000"/>
              </p14:xfrm>
            </p:contentPart>
          </mc:Choice>
          <mc:Fallback>
            <p:pic>
              <p:nvPicPr>
                <p:cNvPr id="171022" name="Freihand 171021">
                  <a:extLst>
                    <a:ext uri="{FF2B5EF4-FFF2-40B4-BE49-F238E27FC236}">
                      <a16:creationId xmlns:a16="http://schemas.microsoft.com/office/drawing/2014/main" id="{AF95FDD2-A543-C9DA-F5B5-1CBACF8D69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50713" y="1653645"/>
                  <a:ext cx="54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1023" name="Freihand 171022">
                  <a:extLst>
                    <a:ext uri="{FF2B5EF4-FFF2-40B4-BE49-F238E27FC236}">
                      <a16:creationId xmlns:a16="http://schemas.microsoft.com/office/drawing/2014/main" id="{39C584A2-2EFE-AE55-85A8-260E3DB42019}"/>
                    </a:ext>
                  </a:extLst>
                </p14:cNvPr>
                <p14:cNvContentPartPr/>
                <p14:nvPr/>
              </p14:nvContentPartPr>
              <p14:xfrm>
                <a:off x="10468433" y="1524045"/>
                <a:ext cx="411480" cy="164160"/>
              </p14:xfrm>
            </p:contentPart>
          </mc:Choice>
          <mc:Fallback>
            <p:pic>
              <p:nvPicPr>
                <p:cNvPr id="171023" name="Freihand 171022">
                  <a:extLst>
                    <a:ext uri="{FF2B5EF4-FFF2-40B4-BE49-F238E27FC236}">
                      <a16:creationId xmlns:a16="http://schemas.microsoft.com/office/drawing/2014/main" id="{39C584A2-2EFE-AE55-85A8-260E3DB4201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59433" y="1515045"/>
                  <a:ext cx="429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1029" name="Freihand 171028">
                  <a:extLst>
                    <a:ext uri="{FF2B5EF4-FFF2-40B4-BE49-F238E27FC236}">
                      <a16:creationId xmlns:a16="http://schemas.microsoft.com/office/drawing/2014/main" id="{AA82D103-653D-2660-B5E7-8232115E9F98}"/>
                    </a:ext>
                  </a:extLst>
                </p14:cNvPr>
                <p14:cNvContentPartPr/>
                <p14:nvPr/>
              </p14:nvContentPartPr>
              <p14:xfrm>
                <a:off x="10827353" y="1600365"/>
                <a:ext cx="66960" cy="185760"/>
              </p14:xfrm>
            </p:contentPart>
          </mc:Choice>
          <mc:Fallback>
            <p:pic>
              <p:nvPicPr>
                <p:cNvPr id="171029" name="Freihand 171028">
                  <a:extLst>
                    <a:ext uri="{FF2B5EF4-FFF2-40B4-BE49-F238E27FC236}">
                      <a16:creationId xmlns:a16="http://schemas.microsoft.com/office/drawing/2014/main" id="{AA82D103-653D-2660-B5E7-8232115E9F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18353" y="1591725"/>
                  <a:ext cx="84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1036" name="Freihand 171035">
                  <a:extLst>
                    <a:ext uri="{FF2B5EF4-FFF2-40B4-BE49-F238E27FC236}">
                      <a16:creationId xmlns:a16="http://schemas.microsoft.com/office/drawing/2014/main" id="{BBE88C22-89FE-755F-7779-5833437225DD}"/>
                    </a:ext>
                  </a:extLst>
                </p14:cNvPr>
                <p14:cNvContentPartPr/>
                <p14:nvPr/>
              </p14:nvContentPartPr>
              <p14:xfrm>
                <a:off x="10124273" y="1832565"/>
                <a:ext cx="488520" cy="24120"/>
              </p14:xfrm>
            </p:contentPart>
          </mc:Choice>
          <mc:Fallback>
            <p:pic>
              <p:nvPicPr>
                <p:cNvPr id="171036" name="Freihand 171035">
                  <a:extLst>
                    <a:ext uri="{FF2B5EF4-FFF2-40B4-BE49-F238E27FC236}">
                      <a16:creationId xmlns:a16="http://schemas.microsoft.com/office/drawing/2014/main" id="{BBE88C22-89FE-755F-7779-5833437225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15273" y="1823925"/>
                  <a:ext cx="506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1037" name="Freihand 171036">
                  <a:extLst>
                    <a:ext uri="{FF2B5EF4-FFF2-40B4-BE49-F238E27FC236}">
                      <a16:creationId xmlns:a16="http://schemas.microsoft.com/office/drawing/2014/main" id="{7511287A-EF01-E072-259F-530B5AE2B64D}"/>
                    </a:ext>
                  </a:extLst>
                </p14:cNvPr>
                <p14:cNvContentPartPr/>
                <p14:nvPr/>
              </p14:nvContentPartPr>
              <p14:xfrm>
                <a:off x="10449713" y="1911765"/>
                <a:ext cx="19800" cy="154080"/>
              </p14:xfrm>
            </p:contentPart>
          </mc:Choice>
          <mc:Fallback>
            <p:pic>
              <p:nvPicPr>
                <p:cNvPr id="171037" name="Freihand 171036">
                  <a:extLst>
                    <a:ext uri="{FF2B5EF4-FFF2-40B4-BE49-F238E27FC236}">
                      <a16:creationId xmlns:a16="http://schemas.microsoft.com/office/drawing/2014/main" id="{7511287A-EF01-E072-259F-530B5AE2B64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40713" y="1903125"/>
                  <a:ext cx="37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1038" name="Freihand 171037">
                  <a:extLst>
                    <a:ext uri="{FF2B5EF4-FFF2-40B4-BE49-F238E27FC236}">
                      <a16:creationId xmlns:a16="http://schemas.microsoft.com/office/drawing/2014/main" id="{4F6D49A7-711D-7C58-9A41-9A40C78AA1C5}"/>
                    </a:ext>
                  </a:extLst>
                </p14:cNvPr>
                <p14:cNvContentPartPr/>
                <p14:nvPr/>
              </p14:nvContentPartPr>
              <p14:xfrm>
                <a:off x="10371233" y="1886925"/>
                <a:ext cx="209520" cy="101880"/>
              </p14:xfrm>
            </p:contentPart>
          </mc:Choice>
          <mc:Fallback>
            <p:pic>
              <p:nvPicPr>
                <p:cNvPr id="171038" name="Freihand 171037">
                  <a:extLst>
                    <a:ext uri="{FF2B5EF4-FFF2-40B4-BE49-F238E27FC236}">
                      <a16:creationId xmlns:a16="http://schemas.microsoft.com/office/drawing/2014/main" id="{4F6D49A7-711D-7C58-9A41-9A40C78AA1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62233" y="1878285"/>
                  <a:ext cx="227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1039" name="Freihand 171038">
                  <a:extLst>
                    <a:ext uri="{FF2B5EF4-FFF2-40B4-BE49-F238E27FC236}">
                      <a16:creationId xmlns:a16="http://schemas.microsoft.com/office/drawing/2014/main" id="{C2BF2BCE-05ED-0258-D54B-609662ED0971}"/>
                    </a:ext>
                  </a:extLst>
                </p14:cNvPr>
                <p14:cNvContentPartPr/>
                <p14:nvPr/>
              </p14:nvContentPartPr>
              <p14:xfrm>
                <a:off x="10539713" y="2030565"/>
                <a:ext cx="96120" cy="125640"/>
              </p14:xfrm>
            </p:contentPart>
          </mc:Choice>
          <mc:Fallback>
            <p:pic>
              <p:nvPicPr>
                <p:cNvPr id="171039" name="Freihand 171038">
                  <a:extLst>
                    <a:ext uri="{FF2B5EF4-FFF2-40B4-BE49-F238E27FC236}">
                      <a16:creationId xmlns:a16="http://schemas.microsoft.com/office/drawing/2014/main" id="{C2BF2BCE-05ED-0258-D54B-609662ED097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31073" y="2021925"/>
                  <a:ext cx="113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1040" name="Freihand 171039">
                  <a:extLst>
                    <a:ext uri="{FF2B5EF4-FFF2-40B4-BE49-F238E27FC236}">
                      <a16:creationId xmlns:a16="http://schemas.microsoft.com/office/drawing/2014/main" id="{88647D02-2C55-1D96-CEEE-57B79EBA7579}"/>
                    </a:ext>
                  </a:extLst>
                </p14:cNvPr>
                <p14:cNvContentPartPr/>
                <p14:nvPr/>
              </p14:nvContentPartPr>
              <p14:xfrm>
                <a:off x="10670753" y="1986285"/>
                <a:ext cx="285480" cy="187200"/>
              </p14:xfrm>
            </p:contentPart>
          </mc:Choice>
          <mc:Fallback>
            <p:pic>
              <p:nvPicPr>
                <p:cNvPr id="171040" name="Freihand 171039">
                  <a:extLst>
                    <a:ext uri="{FF2B5EF4-FFF2-40B4-BE49-F238E27FC236}">
                      <a16:creationId xmlns:a16="http://schemas.microsoft.com/office/drawing/2014/main" id="{88647D02-2C55-1D96-CEEE-57B79EBA75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61753" y="1977645"/>
                  <a:ext cx="303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1041" name="Freihand 171040">
                  <a:extLst>
                    <a:ext uri="{FF2B5EF4-FFF2-40B4-BE49-F238E27FC236}">
                      <a16:creationId xmlns:a16="http://schemas.microsoft.com/office/drawing/2014/main" id="{F2FDDB87-92DA-4D8F-53B5-977A79162472}"/>
                    </a:ext>
                  </a:extLst>
                </p14:cNvPr>
                <p14:cNvContentPartPr/>
                <p14:nvPr/>
              </p14:nvContentPartPr>
              <p14:xfrm>
                <a:off x="10973513" y="2078085"/>
                <a:ext cx="522360" cy="196920"/>
              </p14:xfrm>
            </p:contentPart>
          </mc:Choice>
          <mc:Fallback>
            <p:pic>
              <p:nvPicPr>
                <p:cNvPr id="171041" name="Freihand 171040">
                  <a:extLst>
                    <a:ext uri="{FF2B5EF4-FFF2-40B4-BE49-F238E27FC236}">
                      <a16:creationId xmlns:a16="http://schemas.microsoft.com/office/drawing/2014/main" id="{F2FDDB87-92DA-4D8F-53B5-977A791624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64513" y="2069445"/>
                  <a:ext cx="54000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55" name="Gruppieren 171054">
            <a:extLst>
              <a:ext uri="{FF2B5EF4-FFF2-40B4-BE49-F238E27FC236}">
                <a16:creationId xmlns:a16="http://schemas.microsoft.com/office/drawing/2014/main" id="{38B812B8-BFE8-BF15-B394-DAB5016256BC}"/>
              </a:ext>
            </a:extLst>
          </p:cNvPr>
          <p:cNvGrpSpPr/>
          <p:nvPr/>
        </p:nvGrpSpPr>
        <p:grpSpPr>
          <a:xfrm>
            <a:off x="8462513" y="1842645"/>
            <a:ext cx="1386720" cy="424440"/>
            <a:chOff x="8462513" y="1842645"/>
            <a:chExt cx="138672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1042" name="Freihand 171041">
                  <a:extLst>
                    <a:ext uri="{FF2B5EF4-FFF2-40B4-BE49-F238E27FC236}">
                      <a16:creationId xmlns:a16="http://schemas.microsoft.com/office/drawing/2014/main" id="{32113503-9652-E79C-04DD-858DFB74C852}"/>
                    </a:ext>
                  </a:extLst>
                </p14:cNvPr>
                <p14:cNvContentPartPr/>
                <p14:nvPr/>
              </p14:nvContentPartPr>
              <p14:xfrm>
                <a:off x="9167033" y="1895205"/>
                <a:ext cx="127800" cy="153360"/>
              </p14:xfrm>
            </p:contentPart>
          </mc:Choice>
          <mc:Fallback>
            <p:pic>
              <p:nvPicPr>
                <p:cNvPr id="171042" name="Freihand 171041">
                  <a:extLst>
                    <a:ext uri="{FF2B5EF4-FFF2-40B4-BE49-F238E27FC236}">
                      <a16:creationId xmlns:a16="http://schemas.microsoft.com/office/drawing/2014/main" id="{32113503-9652-E79C-04DD-858DFB74C85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58393" y="1886565"/>
                  <a:ext cx="145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1043" name="Freihand 171042">
                  <a:extLst>
                    <a:ext uri="{FF2B5EF4-FFF2-40B4-BE49-F238E27FC236}">
                      <a16:creationId xmlns:a16="http://schemas.microsoft.com/office/drawing/2014/main" id="{42B2C508-19D4-7BBE-7768-670B4646E5EF}"/>
                    </a:ext>
                  </a:extLst>
                </p14:cNvPr>
                <p14:cNvContentPartPr/>
                <p14:nvPr/>
              </p14:nvContentPartPr>
              <p14:xfrm>
                <a:off x="9151553" y="1842645"/>
                <a:ext cx="205560" cy="93240"/>
              </p14:xfrm>
            </p:contentPart>
          </mc:Choice>
          <mc:Fallback>
            <p:pic>
              <p:nvPicPr>
                <p:cNvPr id="171043" name="Freihand 171042">
                  <a:extLst>
                    <a:ext uri="{FF2B5EF4-FFF2-40B4-BE49-F238E27FC236}">
                      <a16:creationId xmlns:a16="http://schemas.microsoft.com/office/drawing/2014/main" id="{42B2C508-19D4-7BBE-7768-670B4646E5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42553" y="1833645"/>
                  <a:ext cx="223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1044" name="Freihand 171043">
                  <a:extLst>
                    <a:ext uri="{FF2B5EF4-FFF2-40B4-BE49-F238E27FC236}">
                      <a16:creationId xmlns:a16="http://schemas.microsoft.com/office/drawing/2014/main" id="{5BC68290-CBFB-C3E6-F339-36BDD0D168FE}"/>
                    </a:ext>
                  </a:extLst>
                </p14:cNvPr>
                <p14:cNvContentPartPr/>
                <p14:nvPr/>
              </p14:nvContentPartPr>
              <p14:xfrm>
                <a:off x="8462513" y="2111205"/>
                <a:ext cx="130680" cy="155880"/>
              </p14:xfrm>
            </p:contentPart>
          </mc:Choice>
          <mc:Fallback>
            <p:pic>
              <p:nvPicPr>
                <p:cNvPr id="171044" name="Freihand 171043">
                  <a:extLst>
                    <a:ext uri="{FF2B5EF4-FFF2-40B4-BE49-F238E27FC236}">
                      <a16:creationId xmlns:a16="http://schemas.microsoft.com/office/drawing/2014/main" id="{5BC68290-CBFB-C3E6-F339-36BDD0D168F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53873" y="2102565"/>
                  <a:ext cx="148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1045" name="Freihand 171044">
                  <a:extLst>
                    <a:ext uri="{FF2B5EF4-FFF2-40B4-BE49-F238E27FC236}">
                      <a16:creationId xmlns:a16="http://schemas.microsoft.com/office/drawing/2014/main" id="{F42C01F0-91A2-7E1C-94D7-2D5433C81C73}"/>
                    </a:ext>
                  </a:extLst>
                </p14:cNvPr>
                <p14:cNvContentPartPr/>
                <p14:nvPr/>
              </p14:nvContentPartPr>
              <p14:xfrm>
                <a:off x="8515793" y="2115525"/>
                <a:ext cx="102600" cy="142920"/>
              </p14:xfrm>
            </p:contentPart>
          </mc:Choice>
          <mc:Fallback>
            <p:pic>
              <p:nvPicPr>
                <p:cNvPr id="171045" name="Freihand 171044">
                  <a:extLst>
                    <a:ext uri="{FF2B5EF4-FFF2-40B4-BE49-F238E27FC236}">
                      <a16:creationId xmlns:a16="http://schemas.microsoft.com/office/drawing/2014/main" id="{F42C01F0-91A2-7E1C-94D7-2D5433C81C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07153" y="2106525"/>
                  <a:ext cx="120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1046" name="Freihand 171045">
                  <a:extLst>
                    <a:ext uri="{FF2B5EF4-FFF2-40B4-BE49-F238E27FC236}">
                      <a16:creationId xmlns:a16="http://schemas.microsoft.com/office/drawing/2014/main" id="{00DA7FB6-5C4F-10DF-38C8-2B59D440DC4B}"/>
                    </a:ext>
                  </a:extLst>
                </p14:cNvPr>
                <p14:cNvContentPartPr/>
                <p14:nvPr/>
              </p14:nvContentPartPr>
              <p14:xfrm>
                <a:off x="8621633" y="2104725"/>
                <a:ext cx="261000" cy="155520"/>
              </p14:xfrm>
            </p:contentPart>
          </mc:Choice>
          <mc:Fallback>
            <p:pic>
              <p:nvPicPr>
                <p:cNvPr id="171046" name="Freihand 171045">
                  <a:extLst>
                    <a:ext uri="{FF2B5EF4-FFF2-40B4-BE49-F238E27FC236}">
                      <a16:creationId xmlns:a16="http://schemas.microsoft.com/office/drawing/2014/main" id="{00DA7FB6-5C4F-10DF-38C8-2B59D440DC4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12993" y="2096085"/>
                  <a:ext cx="278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1047" name="Freihand 171046">
                  <a:extLst>
                    <a:ext uri="{FF2B5EF4-FFF2-40B4-BE49-F238E27FC236}">
                      <a16:creationId xmlns:a16="http://schemas.microsoft.com/office/drawing/2014/main" id="{8E89BA0A-D0DA-978F-6500-118F6D9067CF}"/>
                    </a:ext>
                  </a:extLst>
                </p14:cNvPr>
                <p14:cNvContentPartPr/>
                <p14:nvPr/>
              </p14:nvContentPartPr>
              <p14:xfrm>
                <a:off x="8916113" y="2161245"/>
                <a:ext cx="177840" cy="74160"/>
              </p14:xfrm>
            </p:contentPart>
          </mc:Choice>
          <mc:Fallback>
            <p:pic>
              <p:nvPicPr>
                <p:cNvPr id="171047" name="Freihand 171046">
                  <a:extLst>
                    <a:ext uri="{FF2B5EF4-FFF2-40B4-BE49-F238E27FC236}">
                      <a16:creationId xmlns:a16="http://schemas.microsoft.com/office/drawing/2014/main" id="{8E89BA0A-D0DA-978F-6500-118F6D9067C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07473" y="2152245"/>
                  <a:ext cx="195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1050" name="Freihand 171049">
                  <a:extLst>
                    <a:ext uri="{FF2B5EF4-FFF2-40B4-BE49-F238E27FC236}">
                      <a16:creationId xmlns:a16="http://schemas.microsoft.com/office/drawing/2014/main" id="{A8D74A54-B6C5-D1D4-7AE7-869C519983F4}"/>
                    </a:ext>
                  </a:extLst>
                </p14:cNvPr>
                <p14:cNvContentPartPr/>
                <p14:nvPr/>
              </p14:nvContentPartPr>
              <p14:xfrm>
                <a:off x="9151553" y="2090325"/>
                <a:ext cx="88200" cy="141840"/>
              </p14:xfrm>
            </p:contentPart>
          </mc:Choice>
          <mc:Fallback>
            <p:pic>
              <p:nvPicPr>
                <p:cNvPr id="171050" name="Freihand 171049">
                  <a:extLst>
                    <a:ext uri="{FF2B5EF4-FFF2-40B4-BE49-F238E27FC236}">
                      <a16:creationId xmlns:a16="http://schemas.microsoft.com/office/drawing/2014/main" id="{A8D74A54-B6C5-D1D4-7AE7-869C519983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42553" y="2081685"/>
                  <a:ext cx="105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1051" name="Freihand 171050">
                  <a:extLst>
                    <a:ext uri="{FF2B5EF4-FFF2-40B4-BE49-F238E27FC236}">
                      <a16:creationId xmlns:a16="http://schemas.microsoft.com/office/drawing/2014/main" id="{96977979-37AA-5321-07F6-4856A9A63D86}"/>
                    </a:ext>
                  </a:extLst>
                </p14:cNvPr>
                <p14:cNvContentPartPr/>
                <p14:nvPr/>
              </p14:nvContentPartPr>
              <p14:xfrm>
                <a:off x="9262793" y="2041725"/>
                <a:ext cx="237960" cy="206640"/>
              </p14:xfrm>
            </p:contentPart>
          </mc:Choice>
          <mc:Fallback>
            <p:pic>
              <p:nvPicPr>
                <p:cNvPr id="171051" name="Freihand 171050">
                  <a:extLst>
                    <a:ext uri="{FF2B5EF4-FFF2-40B4-BE49-F238E27FC236}">
                      <a16:creationId xmlns:a16="http://schemas.microsoft.com/office/drawing/2014/main" id="{96977979-37AA-5321-07F6-4856A9A63D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53793" y="2032725"/>
                  <a:ext cx="255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1052" name="Freihand 171051">
                  <a:extLst>
                    <a:ext uri="{FF2B5EF4-FFF2-40B4-BE49-F238E27FC236}">
                      <a16:creationId xmlns:a16="http://schemas.microsoft.com/office/drawing/2014/main" id="{6D76061E-D300-2B08-5A47-DACB1A59F250}"/>
                    </a:ext>
                  </a:extLst>
                </p14:cNvPr>
                <p14:cNvContentPartPr/>
                <p14:nvPr/>
              </p14:nvContentPartPr>
              <p14:xfrm>
                <a:off x="9543953" y="2116605"/>
                <a:ext cx="140760" cy="93240"/>
              </p14:xfrm>
            </p:contentPart>
          </mc:Choice>
          <mc:Fallback>
            <p:pic>
              <p:nvPicPr>
                <p:cNvPr id="171052" name="Freihand 171051">
                  <a:extLst>
                    <a:ext uri="{FF2B5EF4-FFF2-40B4-BE49-F238E27FC236}">
                      <a16:creationId xmlns:a16="http://schemas.microsoft.com/office/drawing/2014/main" id="{6D76061E-D300-2B08-5A47-DACB1A59F2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34953" y="2107605"/>
                  <a:ext cx="158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1053" name="Freihand 171052">
                  <a:extLst>
                    <a:ext uri="{FF2B5EF4-FFF2-40B4-BE49-F238E27FC236}">
                      <a16:creationId xmlns:a16="http://schemas.microsoft.com/office/drawing/2014/main" id="{022980EF-39CC-0E28-E0A5-C7F1C74F6A84}"/>
                    </a:ext>
                  </a:extLst>
                </p14:cNvPr>
                <p14:cNvContentPartPr/>
                <p14:nvPr/>
              </p14:nvContentPartPr>
              <p14:xfrm>
                <a:off x="9752753" y="2015445"/>
                <a:ext cx="96480" cy="217080"/>
              </p14:xfrm>
            </p:contentPart>
          </mc:Choice>
          <mc:Fallback>
            <p:pic>
              <p:nvPicPr>
                <p:cNvPr id="171053" name="Freihand 171052">
                  <a:extLst>
                    <a:ext uri="{FF2B5EF4-FFF2-40B4-BE49-F238E27FC236}">
                      <a16:creationId xmlns:a16="http://schemas.microsoft.com/office/drawing/2014/main" id="{022980EF-39CC-0E28-E0A5-C7F1C74F6A8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44113" y="2006445"/>
                  <a:ext cx="114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1054" name="Freihand 171053">
                  <a:extLst>
                    <a:ext uri="{FF2B5EF4-FFF2-40B4-BE49-F238E27FC236}">
                      <a16:creationId xmlns:a16="http://schemas.microsoft.com/office/drawing/2014/main" id="{C2036B2D-9598-8A38-5D72-C088C08E5AEA}"/>
                    </a:ext>
                  </a:extLst>
                </p14:cNvPr>
                <p14:cNvContentPartPr/>
                <p14:nvPr/>
              </p14:nvContentPartPr>
              <p14:xfrm>
                <a:off x="9663473" y="1980165"/>
                <a:ext cx="18000" cy="18720"/>
              </p14:xfrm>
            </p:contentPart>
          </mc:Choice>
          <mc:Fallback>
            <p:pic>
              <p:nvPicPr>
                <p:cNvPr id="171054" name="Freihand 171053">
                  <a:extLst>
                    <a:ext uri="{FF2B5EF4-FFF2-40B4-BE49-F238E27FC236}">
                      <a16:creationId xmlns:a16="http://schemas.microsoft.com/office/drawing/2014/main" id="{C2036B2D-9598-8A38-5D72-C088C08E5AE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54473" y="1971165"/>
                  <a:ext cx="356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083" name="Gruppieren 171082">
            <a:extLst>
              <a:ext uri="{FF2B5EF4-FFF2-40B4-BE49-F238E27FC236}">
                <a16:creationId xmlns:a16="http://schemas.microsoft.com/office/drawing/2014/main" id="{EF22A98E-2B34-CF2F-C566-B60602DD05C5}"/>
              </a:ext>
            </a:extLst>
          </p:cNvPr>
          <p:cNvGrpSpPr/>
          <p:nvPr/>
        </p:nvGrpSpPr>
        <p:grpSpPr>
          <a:xfrm>
            <a:off x="5884913" y="1710165"/>
            <a:ext cx="1185480" cy="230040"/>
            <a:chOff x="5884913" y="1710165"/>
            <a:chExt cx="118548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1072" name="Freihand 171071">
                  <a:extLst>
                    <a:ext uri="{FF2B5EF4-FFF2-40B4-BE49-F238E27FC236}">
                      <a16:creationId xmlns:a16="http://schemas.microsoft.com/office/drawing/2014/main" id="{CE7B2DB4-D9B5-E632-1DD0-1D4452029BC7}"/>
                    </a:ext>
                  </a:extLst>
                </p14:cNvPr>
                <p14:cNvContentPartPr/>
                <p14:nvPr/>
              </p14:nvContentPartPr>
              <p14:xfrm>
                <a:off x="5884913" y="1728885"/>
                <a:ext cx="200520" cy="211320"/>
              </p14:xfrm>
            </p:contentPart>
          </mc:Choice>
          <mc:Fallback>
            <p:pic>
              <p:nvPicPr>
                <p:cNvPr id="171072" name="Freihand 171071">
                  <a:extLst>
                    <a:ext uri="{FF2B5EF4-FFF2-40B4-BE49-F238E27FC236}">
                      <a16:creationId xmlns:a16="http://schemas.microsoft.com/office/drawing/2014/main" id="{CE7B2DB4-D9B5-E632-1DD0-1D4452029B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75913" y="1720245"/>
                  <a:ext cx="218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1073" name="Freihand 171072">
                  <a:extLst>
                    <a:ext uri="{FF2B5EF4-FFF2-40B4-BE49-F238E27FC236}">
                      <a16:creationId xmlns:a16="http://schemas.microsoft.com/office/drawing/2014/main" id="{D94D1383-0725-A61B-17F0-47C797A1FF29}"/>
                    </a:ext>
                  </a:extLst>
                </p14:cNvPr>
                <p14:cNvContentPartPr/>
                <p14:nvPr/>
              </p14:nvContentPartPr>
              <p14:xfrm>
                <a:off x="6113153" y="1776405"/>
                <a:ext cx="154440" cy="136440"/>
              </p14:xfrm>
            </p:contentPart>
          </mc:Choice>
          <mc:Fallback>
            <p:pic>
              <p:nvPicPr>
                <p:cNvPr id="171073" name="Freihand 171072">
                  <a:extLst>
                    <a:ext uri="{FF2B5EF4-FFF2-40B4-BE49-F238E27FC236}">
                      <a16:creationId xmlns:a16="http://schemas.microsoft.com/office/drawing/2014/main" id="{D94D1383-0725-A61B-17F0-47C797A1FF2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04513" y="1767765"/>
                  <a:ext cx="172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1074" name="Freihand 171073">
                  <a:extLst>
                    <a:ext uri="{FF2B5EF4-FFF2-40B4-BE49-F238E27FC236}">
                      <a16:creationId xmlns:a16="http://schemas.microsoft.com/office/drawing/2014/main" id="{AFCDF620-BB6A-E8D2-832B-0651B04D4662}"/>
                    </a:ext>
                  </a:extLst>
                </p14:cNvPr>
                <p14:cNvContentPartPr/>
                <p14:nvPr/>
              </p14:nvContentPartPr>
              <p14:xfrm>
                <a:off x="6311153" y="1768125"/>
                <a:ext cx="195120" cy="92520"/>
              </p14:xfrm>
            </p:contentPart>
          </mc:Choice>
          <mc:Fallback>
            <p:pic>
              <p:nvPicPr>
                <p:cNvPr id="171074" name="Freihand 171073">
                  <a:extLst>
                    <a:ext uri="{FF2B5EF4-FFF2-40B4-BE49-F238E27FC236}">
                      <a16:creationId xmlns:a16="http://schemas.microsoft.com/office/drawing/2014/main" id="{AFCDF620-BB6A-E8D2-832B-0651B04D466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02153" y="1759485"/>
                  <a:ext cx="212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1075" name="Freihand 171074">
                  <a:extLst>
                    <a:ext uri="{FF2B5EF4-FFF2-40B4-BE49-F238E27FC236}">
                      <a16:creationId xmlns:a16="http://schemas.microsoft.com/office/drawing/2014/main" id="{E34AB676-06A5-1868-CE49-1BA4CF22293D}"/>
                    </a:ext>
                  </a:extLst>
                </p14:cNvPr>
                <p14:cNvContentPartPr/>
                <p14:nvPr/>
              </p14:nvContentPartPr>
              <p14:xfrm>
                <a:off x="6442553" y="1733205"/>
                <a:ext cx="138240" cy="163440"/>
              </p14:xfrm>
            </p:contentPart>
          </mc:Choice>
          <mc:Fallback>
            <p:pic>
              <p:nvPicPr>
                <p:cNvPr id="171075" name="Freihand 171074">
                  <a:extLst>
                    <a:ext uri="{FF2B5EF4-FFF2-40B4-BE49-F238E27FC236}">
                      <a16:creationId xmlns:a16="http://schemas.microsoft.com/office/drawing/2014/main" id="{E34AB676-06A5-1868-CE49-1BA4CF2229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33553" y="1724205"/>
                  <a:ext cx="155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1076" name="Freihand 171075">
                  <a:extLst>
                    <a:ext uri="{FF2B5EF4-FFF2-40B4-BE49-F238E27FC236}">
                      <a16:creationId xmlns:a16="http://schemas.microsoft.com/office/drawing/2014/main" id="{A9106DED-F3D8-E9C3-F47D-5BF3B122A525}"/>
                    </a:ext>
                  </a:extLst>
                </p14:cNvPr>
                <p14:cNvContentPartPr/>
                <p14:nvPr/>
              </p14:nvContentPartPr>
              <p14:xfrm>
                <a:off x="6607793" y="1809885"/>
                <a:ext cx="105120" cy="62640"/>
              </p14:xfrm>
            </p:contentPart>
          </mc:Choice>
          <mc:Fallback>
            <p:pic>
              <p:nvPicPr>
                <p:cNvPr id="171076" name="Freihand 171075">
                  <a:extLst>
                    <a:ext uri="{FF2B5EF4-FFF2-40B4-BE49-F238E27FC236}">
                      <a16:creationId xmlns:a16="http://schemas.microsoft.com/office/drawing/2014/main" id="{A9106DED-F3D8-E9C3-F47D-5BF3B122A52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99153" y="1800885"/>
                  <a:ext cx="122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1077" name="Freihand 171076">
                  <a:extLst>
                    <a:ext uri="{FF2B5EF4-FFF2-40B4-BE49-F238E27FC236}">
                      <a16:creationId xmlns:a16="http://schemas.microsoft.com/office/drawing/2014/main" id="{DC74D897-1C3E-E671-8E40-9EF8AAC38B15}"/>
                    </a:ext>
                  </a:extLst>
                </p14:cNvPr>
                <p14:cNvContentPartPr/>
                <p14:nvPr/>
              </p14:nvContentPartPr>
              <p14:xfrm>
                <a:off x="6728033" y="1710165"/>
                <a:ext cx="105120" cy="155160"/>
              </p14:xfrm>
            </p:contentPart>
          </mc:Choice>
          <mc:Fallback>
            <p:pic>
              <p:nvPicPr>
                <p:cNvPr id="171077" name="Freihand 171076">
                  <a:extLst>
                    <a:ext uri="{FF2B5EF4-FFF2-40B4-BE49-F238E27FC236}">
                      <a16:creationId xmlns:a16="http://schemas.microsoft.com/office/drawing/2014/main" id="{DC74D897-1C3E-E671-8E40-9EF8AAC38B1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19033" y="1701165"/>
                  <a:ext cx="122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1078" name="Freihand 171077">
                  <a:extLst>
                    <a:ext uri="{FF2B5EF4-FFF2-40B4-BE49-F238E27FC236}">
                      <a16:creationId xmlns:a16="http://schemas.microsoft.com/office/drawing/2014/main" id="{6F16C999-3E3F-0BA4-E02A-02BA1D625830}"/>
                    </a:ext>
                  </a:extLst>
                </p14:cNvPr>
                <p14:cNvContentPartPr/>
                <p14:nvPr/>
              </p14:nvContentPartPr>
              <p14:xfrm>
                <a:off x="6893273" y="1833285"/>
                <a:ext cx="18000" cy="19080"/>
              </p14:xfrm>
            </p:contentPart>
          </mc:Choice>
          <mc:Fallback>
            <p:pic>
              <p:nvPicPr>
                <p:cNvPr id="171078" name="Freihand 171077">
                  <a:extLst>
                    <a:ext uri="{FF2B5EF4-FFF2-40B4-BE49-F238E27FC236}">
                      <a16:creationId xmlns:a16="http://schemas.microsoft.com/office/drawing/2014/main" id="{6F16C999-3E3F-0BA4-E02A-02BA1D6258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84273" y="1824285"/>
                  <a:ext cx="3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1080" name="Freihand 171079">
                  <a:extLst>
                    <a:ext uri="{FF2B5EF4-FFF2-40B4-BE49-F238E27FC236}">
                      <a16:creationId xmlns:a16="http://schemas.microsoft.com/office/drawing/2014/main" id="{72A26B2D-7609-6F4E-F49D-CB50EA65DC04}"/>
                    </a:ext>
                  </a:extLst>
                </p14:cNvPr>
                <p14:cNvContentPartPr/>
                <p14:nvPr/>
              </p14:nvContentPartPr>
              <p14:xfrm>
                <a:off x="7050593" y="1789365"/>
                <a:ext cx="19800" cy="29520"/>
              </p14:xfrm>
            </p:contentPart>
          </mc:Choice>
          <mc:Fallback>
            <p:pic>
              <p:nvPicPr>
                <p:cNvPr id="171080" name="Freihand 171079">
                  <a:extLst>
                    <a:ext uri="{FF2B5EF4-FFF2-40B4-BE49-F238E27FC236}">
                      <a16:creationId xmlns:a16="http://schemas.microsoft.com/office/drawing/2014/main" id="{72A26B2D-7609-6F4E-F49D-CB50EA65DC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41593" y="1780725"/>
                  <a:ext cx="37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1081" name="Freihand 171080">
                  <a:extLst>
                    <a:ext uri="{FF2B5EF4-FFF2-40B4-BE49-F238E27FC236}">
                      <a16:creationId xmlns:a16="http://schemas.microsoft.com/office/drawing/2014/main" id="{DCC27E34-C747-12F0-4C22-4C7500EA9410}"/>
                    </a:ext>
                  </a:extLst>
                </p14:cNvPr>
                <p14:cNvContentPartPr/>
                <p14:nvPr/>
              </p14:nvContentPartPr>
              <p14:xfrm>
                <a:off x="7046273" y="1854525"/>
                <a:ext cx="15480" cy="7560"/>
              </p14:xfrm>
            </p:contentPart>
          </mc:Choice>
          <mc:Fallback>
            <p:pic>
              <p:nvPicPr>
                <p:cNvPr id="171081" name="Freihand 171080">
                  <a:extLst>
                    <a:ext uri="{FF2B5EF4-FFF2-40B4-BE49-F238E27FC236}">
                      <a16:creationId xmlns:a16="http://schemas.microsoft.com/office/drawing/2014/main" id="{DCC27E34-C747-12F0-4C22-4C7500EA941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37273" y="1845885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71082" name="Freihand 171081">
                <a:extLst>
                  <a:ext uri="{FF2B5EF4-FFF2-40B4-BE49-F238E27FC236}">
                    <a16:creationId xmlns:a16="http://schemas.microsoft.com/office/drawing/2014/main" id="{8F9D6ED8-EDB1-E9AD-CD58-D0621BB39343}"/>
                  </a:ext>
                </a:extLst>
              </p14:cNvPr>
              <p14:cNvContentPartPr/>
              <p14:nvPr/>
            </p14:nvContentPartPr>
            <p14:xfrm>
              <a:off x="5843513" y="2037405"/>
              <a:ext cx="1321560" cy="56880"/>
            </p14:xfrm>
          </p:contentPart>
        </mc:Choice>
        <mc:Fallback>
          <p:pic>
            <p:nvPicPr>
              <p:cNvPr id="171082" name="Freihand 171081">
                <a:extLst>
                  <a:ext uri="{FF2B5EF4-FFF2-40B4-BE49-F238E27FC236}">
                    <a16:creationId xmlns:a16="http://schemas.microsoft.com/office/drawing/2014/main" id="{8F9D6ED8-EDB1-E9AD-CD58-D0621BB3934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834513" y="2028405"/>
                <a:ext cx="1339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71084" name="Freihand 171083">
                <a:extLst>
                  <a:ext uri="{FF2B5EF4-FFF2-40B4-BE49-F238E27FC236}">
                    <a16:creationId xmlns:a16="http://schemas.microsoft.com/office/drawing/2014/main" id="{CF9D9D3E-CE5E-79E7-6ACA-1D97508324FB}"/>
                  </a:ext>
                </a:extLst>
              </p14:cNvPr>
              <p14:cNvContentPartPr/>
              <p14:nvPr/>
            </p14:nvContentPartPr>
            <p14:xfrm>
              <a:off x="3708353" y="1633485"/>
              <a:ext cx="272880" cy="48600"/>
            </p14:xfrm>
          </p:contentPart>
        </mc:Choice>
        <mc:Fallback>
          <p:pic>
            <p:nvPicPr>
              <p:cNvPr id="171084" name="Freihand 171083">
                <a:extLst>
                  <a:ext uri="{FF2B5EF4-FFF2-40B4-BE49-F238E27FC236}">
                    <a16:creationId xmlns:a16="http://schemas.microsoft.com/office/drawing/2014/main" id="{CF9D9D3E-CE5E-79E7-6ACA-1D97508324F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699713" y="1624485"/>
                <a:ext cx="290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71086" name="Freihand 171085">
                <a:extLst>
                  <a:ext uri="{FF2B5EF4-FFF2-40B4-BE49-F238E27FC236}">
                    <a16:creationId xmlns:a16="http://schemas.microsoft.com/office/drawing/2014/main" id="{5A8F1B09-FEA5-C999-89B7-941098CB608B}"/>
                  </a:ext>
                </a:extLst>
              </p14:cNvPr>
              <p14:cNvContentPartPr/>
              <p14:nvPr/>
            </p14:nvContentPartPr>
            <p14:xfrm>
              <a:off x="3463553" y="4160325"/>
              <a:ext cx="132120" cy="99720"/>
            </p14:xfrm>
          </p:contentPart>
        </mc:Choice>
        <mc:Fallback>
          <p:pic>
            <p:nvPicPr>
              <p:cNvPr id="171086" name="Freihand 171085">
                <a:extLst>
                  <a:ext uri="{FF2B5EF4-FFF2-40B4-BE49-F238E27FC236}">
                    <a16:creationId xmlns:a16="http://schemas.microsoft.com/office/drawing/2014/main" id="{5A8F1B09-FEA5-C999-89B7-941098CB608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54553" y="4151325"/>
                <a:ext cx="14976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05" name="Gruppieren 171104">
            <a:extLst>
              <a:ext uri="{FF2B5EF4-FFF2-40B4-BE49-F238E27FC236}">
                <a16:creationId xmlns:a16="http://schemas.microsoft.com/office/drawing/2014/main" id="{25C2B185-4DC8-0C67-CB27-B7E653420361}"/>
              </a:ext>
            </a:extLst>
          </p:cNvPr>
          <p:cNvGrpSpPr/>
          <p:nvPr/>
        </p:nvGrpSpPr>
        <p:grpSpPr>
          <a:xfrm>
            <a:off x="3613673" y="3951885"/>
            <a:ext cx="1802520" cy="248760"/>
            <a:chOff x="3613673" y="3951885"/>
            <a:chExt cx="180252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71087" name="Freihand 171086">
                  <a:extLst>
                    <a:ext uri="{FF2B5EF4-FFF2-40B4-BE49-F238E27FC236}">
                      <a16:creationId xmlns:a16="http://schemas.microsoft.com/office/drawing/2014/main" id="{87392535-12AF-B3FB-67CC-D9DF50CC4BB8}"/>
                    </a:ext>
                  </a:extLst>
                </p14:cNvPr>
                <p14:cNvContentPartPr/>
                <p14:nvPr/>
              </p14:nvContentPartPr>
              <p14:xfrm>
                <a:off x="3687113" y="4122165"/>
                <a:ext cx="104400" cy="19080"/>
              </p14:xfrm>
            </p:contentPart>
          </mc:Choice>
          <mc:Fallback>
            <p:pic>
              <p:nvPicPr>
                <p:cNvPr id="171087" name="Freihand 171086">
                  <a:extLst>
                    <a:ext uri="{FF2B5EF4-FFF2-40B4-BE49-F238E27FC236}">
                      <a16:creationId xmlns:a16="http://schemas.microsoft.com/office/drawing/2014/main" id="{87392535-12AF-B3FB-67CC-D9DF50CC4BB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78113" y="4113525"/>
                  <a:ext cx="122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71088" name="Freihand 171087">
                  <a:extLst>
                    <a:ext uri="{FF2B5EF4-FFF2-40B4-BE49-F238E27FC236}">
                      <a16:creationId xmlns:a16="http://schemas.microsoft.com/office/drawing/2014/main" id="{98F1204B-7D00-AB6C-CBFC-9B76AA4B1E63}"/>
                    </a:ext>
                  </a:extLst>
                </p14:cNvPr>
                <p14:cNvContentPartPr/>
                <p14:nvPr/>
              </p14:nvContentPartPr>
              <p14:xfrm>
                <a:off x="3613673" y="4039365"/>
                <a:ext cx="139680" cy="130680"/>
              </p14:xfrm>
            </p:contentPart>
          </mc:Choice>
          <mc:Fallback>
            <p:pic>
              <p:nvPicPr>
                <p:cNvPr id="171088" name="Freihand 171087">
                  <a:extLst>
                    <a:ext uri="{FF2B5EF4-FFF2-40B4-BE49-F238E27FC236}">
                      <a16:creationId xmlns:a16="http://schemas.microsoft.com/office/drawing/2014/main" id="{98F1204B-7D00-AB6C-CBFC-9B76AA4B1E6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04673" y="4030725"/>
                  <a:ext cx="157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71089" name="Freihand 171088">
                  <a:extLst>
                    <a:ext uri="{FF2B5EF4-FFF2-40B4-BE49-F238E27FC236}">
                      <a16:creationId xmlns:a16="http://schemas.microsoft.com/office/drawing/2014/main" id="{901CD1E5-02CF-E2E7-7FFA-2A792C14C9AC}"/>
                    </a:ext>
                  </a:extLst>
                </p14:cNvPr>
                <p14:cNvContentPartPr/>
                <p14:nvPr/>
              </p14:nvContentPartPr>
              <p14:xfrm>
                <a:off x="3854153" y="4016685"/>
                <a:ext cx="118440" cy="183960"/>
              </p14:xfrm>
            </p:contentPart>
          </mc:Choice>
          <mc:Fallback>
            <p:pic>
              <p:nvPicPr>
                <p:cNvPr id="171089" name="Freihand 171088">
                  <a:extLst>
                    <a:ext uri="{FF2B5EF4-FFF2-40B4-BE49-F238E27FC236}">
                      <a16:creationId xmlns:a16="http://schemas.microsoft.com/office/drawing/2014/main" id="{901CD1E5-02CF-E2E7-7FFA-2A792C14C9A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845513" y="4008045"/>
                  <a:ext cx="136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71090" name="Freihand 171089">
                  <a:extLst>
                    <a:ext uri="{FF2B5EF4-FFF2-40B4-BE49-F238E27FC236}">
                      <a16:creationId xmlns:a16="http://schemas.microsoft.com/office/drawing/2014/main" id="{E06ED183-EB90-E6CF-6627-73C4C205C095}"/>
                    </a:ext>
                  </a:extLst>
                </p14:cNvPr>
                <p14:cNvContentPartPr/>
                <p14:nvPr/>
              </p14:nvContentPartPr>
              <p14:xfrm>
                <a:off x="3986273" y="4109205"/>
                <a:ext cx="134280" cy="91440"/>
              </p14:xfrm>
            </p:contentPart>
          </mc:Choice>
          <mc:Fallback>
            <p:pic>
              <p:nvPicPr>
                <p:cNvPr id="171090" name="Freihand 171089">
                  <a:extLst>
                    <a:ext uri="{FF2B5EF4-FFF2-40B4-BE49-F238E27FC236}">
                      <a16:creationId xmlns:a16="http://schemas.microsoft.com/office/drawing/2014/main" id="{E06ED183-EB90-E6CF-6627-73C4C205C09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77273" y="4100205"/>
                  <a:ext cx="151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1091" name="Freihand 171090">
                  <a:extLst>
                    <a:ext uri="{FF2B5EF4-FFF2-40B4-BE49-F238E27FC236}">
                      <a16:creationId xmlns:a16="http://schemas.microsoft.com/office/drawing/2014/main" id="{91A00F16-75F5-6154-3300-4F866E12B4FB}"/>
                    </a:ext>
                  </a:extLst>
                </p14:cNvPr>
                <p14:cNvContentPartPr/>
                <p14:nvPr/>
              </p14:nvContentPartPr>
              <p14:xfrm>
                <a:off x="4166993" y="4008765"/>
                <a:ext cx="253800" cy="154080"/>
              </p14:xfrm>
            </p:contentPart>
          </mc:Choice>
          <mc:Fallback>
            <p:pic>
              <p:nvPicPr>
                <p:cNvPr id="171091" name="Freihand 171090">
                  <a:extLst>
                    <a:ext uri="{FF2B5EF4-FFF2-40B4-BE49-F238E27FC236}">
                      <a16:creationId xmlns:a16="http://schemas.microsoft.com/office/drawing/2014/main" id="{91A00F16-75F5-6154-3300-4F866E12B4F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157993" y="4000125"/>
                  <a:ext cx="271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1092" name="Freihand 171091">
                  <a:extLst>
                    <a:ext uri="{FF2B5EF4-FFF2-40B4-BE49-F238E27FC236}">
                      <a16:creationId xmlns:a16="http://schemas.microsoft.com/office/drawing/2014/main" id="{F86C17E9-A48B-5A6D-F8AA-EE1CC93198C8}"/>
                    </a:ext>
                  </a:extLst>
                </p14:cNvPr>
                <p14:cNvContentPartPr/>
                <p14:nvPr/>
              </p14:nvContentPartPr>
              <p14:xfrm>
                <a:off x="4442753" y="3972405"/>
                <a:ext cx="237240" cy="174960"/>
              </p14:xfrm>
            </p:contentPart>
          </mc:Choice>
          <mc:Fallback>
            <p:pic>
              <p:nvPicPr>
                <p:cNvPr id="171092" name="Freihand 171091">
                  <a:extLst>
                    <a:ext uri="{FF2B5EF4-FFF2-40B4-BE49-F238E27FC236}">
                      <a16:creationId xmlns:a16="http://schemas.microsoft.com/office/drawing/2014/main" id="{F86C17E9-A48B-5A6D-F8AA-EE1CC93198C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33753" y="3963405"/>
                  <a:ext cx="254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1093" name="Freihand 171092">
                  <a:extLst>
                    <a:ext uri="{FF2B5EF4-FFF2-40B4-BE49-F238E27FC236}">
                      <a16:creationId xmlns:a16="http://schemas.microsoft.com/office/drawing/2014/main" id="{5F7F3ABF-9C92-034B-E908-21BB8DFDFEBE}"/>
                    </a:ext>
                  </a:extLst>
                </p14:cNvPr>
                <p14:cNvContentPartPr/>
                <p14:nvPr/>
              </p14:nvContentPartPr>
              <p14:xfrm>
                <a:off x="4666313" y="3991125"/>
                <a:ext cx="23760" cy="134640"/>
              </p14:xfrm>
            </p:contentPart>
          </mc:Choice>
          <mc:Fallback>
            <p:pic>
              <p:nvPicPr>
                <p:cNvPr id="171093" name="Freihand 171092">
                  <a:extLst>
                    <a:ext uri="{FF2B5EF4-FFF2-40B4-BE49-F238E27FC236}">
                      <a16:creationId xmlns:a16="http://schemas.microsoft.com/office/drawing/2014/main" id="{5F7F3ABF-9C92-034B-E908-21BB8DFDFEB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57313" y="3982125"/>
                  <a:ext cx="41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71094" name="Freihand 171093">
                  <a:extLst>
                    <a:ext uri="{FF2B5EF4-FFF2-40B4-BE49-F238E27FC236}">
                      <a16:creationId xmlns:a16="http://schemas.microsoft.com/office/drawing/2014/main" id="{EEA02283-9B8E-D46A-0448-2D20079C43EE}"/>
                    </a:ext>
                  </a:extLst>
                </p14:cNvPr>
                <p14:cNvContentPartPr/>
                <p14:nvPr/>
              </p14:nvContentPartPr>
              <p14:xfrm>
                <a:off x="4737233" y="4017045"/>
                <a:ext cx="162000" cy="91080"/>
              </p14:xfrm>
            </p:contentPart>
          </mc:Choice>
          <mc:Fallback>
            <p:pic>
              <p:nvPicPr>
                <p:cNvPr id="171094" name="Freihand 171093">
                  <a:extLst>
                    <a:ext uri="{FF2B5EF4-FFF2-40B4-BE49-F238E27FC236}">
                      <a16:creationId xmlns:a16="http://schemas.microsoft.com/office/drawing/2014/main" id="{EEA02283-9B8E-D46A-0448-2D20079C43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28233" y="4008405"/>
                  <a:ext cx="179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71095" name="Freihand 171094">
                  <a:extLst>
                    <a:ext uri="{FF2B5EF4-FFF2-40B4-BE49-F238E27FC236}">
                      <a16:creationId xmlns:a16="http://schemas.microsoft.com/office/drawing/2014/main" id="{5EEF4B99-A08D-DCF9-A0D1-D544849FC42D}"/>
                    </a:ext>
                  </a:extLst>
                </p14:cNvPr>
                <p14:cNvContentPartPr/>
                <p14:nvPr/>
              </p14:nvContentPartPr>
              <p14:xfrm>
                <a:off x="4858193" y="3951885"/>
                <a:ext cx="20520" cy="3600"/>
              </p14:xfrm>
            </p:contentPart>
          </mc:Choice>
          <mc:Fallback>
            <p:pic>
              <p:nvPicPr>
                <p:cNvPr id="171095" name="Freihand 171094">
                  <a:extLst>
                    <a:ext uri="{FF2B5EF4-FFF2-40B4-BE49-F238E27FC236}">
                      <a16:creationId xmlns:a16="http://schemas.microsoft.com/office/drawing/2014/main" id="{5EEF4B99-A08D-DCF9-A0D1-D544849FC42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49553" y="3943245"/>
                  <a:ext cx="38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71096" name="Freihand 171095">
                  <a:extLst>
                    <a:ext uri="{FF2B5EF4-FFF2-40B4-BE49-F238E27FC236}">
                      <a16:creationId xmlns:a16="http://schemas.microsoft.com/office/drawing/2014/main" id="{D6C122B2-835B-3E14-DEBF-6BC7F73EAC58}"/>
                    </a:ext>
                  </a:extLst>
                </p14:cNvPr>
                <p14:cNvContentPartPr/>
                <p14:nvPr/>
              </p14:nvContentPartPr>
              <p14:xfrm>
                <a:off x="5009753" y="3959085"/>
                <a:ext cx="87840" cy="148320"/>
              </p14:xfrm>
            </p:contentPart>
          </mc:Choice>
          <mc:Fallback>
            <p:pic>
              <p:nvPicPr>
                <p:cNvPr id="171096" name="Freihand 171095">
                  <a:extLst>
                    <a:ext uri="{FF2B5EF4-FFF2-40B4-BE49-F238E27FC236}">
                      <a16:creationId xmlns:a16="http://schemas.microsoft.com/office/drawing/2014/main" id="{D6C122B2-835B-3E14-DEBF-6BC7F73EAC5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01113" y="3950445"/>
                  <a:ext cx="105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1097" name="Freihand 171096">
                  <a:extLst>
                    <a:ext uri="{FF2B5EF4-FFF2-40B4-BE49-F238E27FC236}">
                      <a16:creationId xmlns:a16="http://schemas.microsoft.com/office/drawing/2014/main" id="{087CA90C-8DD0-39DC-49EE-743895401C88}"/>
                    </a:ext>
                  </a:extLst>
                </p14:cNvPr>
                <p14:cNvContentPartPr/>
                <p14:nvPr/>
              </p14:nvContentPartPr>
              <p14:xfrm>
                <a:off x="5156993" y="4000485"/>
                <a:ext cx="259200" cy="107280"/>
              </p14:xfrm>
            </p:contentPart>
          </mc:Choice>
          <mc:Fallback>
            <p:pic>
              <p:nvPicPr>
                <p:cNvPr id="171097" name="Freihand 171096">
                  <a:extLst>
                    <a:ext uri="{FF2B5EF4-FFF2-40B4-BE49-F238E27FC236}">
                      <a16:creationId xmlns:a16="http://schemas.microsoft.com/office/drawing/2014/main" id="{087CA90C-8DD0-39DC-49EE-743895401C8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48353" y="3991485"/>
                  <a:ext cx="27684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04" name="Gruppieren 171103">
            <a:extLst>
              <a:ext uri="{FF2B5EF4-FFF2-40B4-BE49-F238E27FC236}">
                <a16:creationId xmlns:a16="http://schemas.microsoft.com/office/drawing/2014/main" id="{08AAB65C-D216-8692-89EA-31CD0B2C7DCF}"/>
              </a:ext>
            </a:extLst>
          </p:cNvPr>
          <p:cNvGrpSpPr/>
          <p:nvPr/>
        </p:nvGrpSpPr>
        <p:grpSpPr>
          <a:xfrm>
            <a:off x="5601233" y="3915165"/>
            <a:ext cx="1175400" cy="192240"/>
            <a:chOff x="5601233" y="3915165"/>
            <a:chExt cx="117540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1098" name="Freihand 171097">
                  <a:extLst>
                    <a:ext uri="{FF2B5EF4-FFF2-40B4-BE49-F238E27FC236}">
                      <a16:creationId xmlns:a16="http://schemas.microsoft.com/office/drawing/2014/main" id="{7CAE3634-DBB5-FF47-C4AD-B51CD7B9BC96}"/>
                    </a:ext>
                  </a:extLst>
                </p14:cNvPr>
                <p14:cNvContentPartPr/>
                <p14:nvPr/>
              </p14:nvContentPartPr>
              <p14:xfrm>
                <a:off x="5601233" y="3958365"/>
                <a:ext cx="119520" cy="98280"/>
              </p14:xfrm>
            </p:contentPart>
          </mc:Choice>
          <mc:Fallback>
            <p:pic>
              <p:nvPicPr>
                <p:cNvPr id="171098" name="Freihand 171097">
                  <a:extLst>
                    <a:ext uri="{FF2B5EF4-FFF2-40B4-BE49-F238E27FC236}">
                      <a16:creationId xmlns:a16="http://schemas.microsoft.com/office/drawing/2014/main" id="{7CAE3634-DBB5-FF47-C4AD-B51CD7B9BC9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92593" y="3949365"/>
                  <a:ext cx="137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1099" name="Freihand 171098">
                  <a:extLst>
                    <a:ext uri="{FF2B5EF4-FFF2-40B4-BE49-F238E27FC236}">
                      <a16:creationId xmlns:a16="http://schemas.microsoft.com/office/drawing/2014/main" id="{40CC8591-D2D6-85AF-F770-7888B44A7882}"/>
                    </a:ext>
                  </a:extLst>
                </p14:cNvPr>
                <p14:cNvContentPartPr/>
                <p14:nvPr/>
              </p14:nvContentPartPr>
              <p14:xfrm>
                <a:off x="5623193" y="4004085"/>
                <a:ext cx="103320" cy="103320"/>
              </p14:xfrm>
            </p:contentPart>
          </mc:Choice>
          <mc:Fallback>
            <p:pic>
              <p:nvPicPr>
                <p:cNvPr id="171099" name="Freihand 171098">
                  <a:extLst>
                    <a:ext uri="{FF2B5EF4-FFF2-40B4-BE49-F238E27FC236}">
                      <a16:creationId xmlns:a16="http://schemas.microsoft.com/office/drawing/2014/main" id="{40CC8591-D2D6-85AF-F770-7888B44A788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14193" y="3995085"/>
                  <a:ext cx="12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1100" name="Freihand 171099">
                  <a:extLst>
                    <a:ext uri="{FF2B5EF4-FFF2-40B4-BE49-F238E27FC236}">
                      <a16:creationId xmlns:a16="http://schemas.microsoft.com/office/drawing/2014/main" id="{30ED7402-8776-F41D-3791-B4F1EFAADE57}"/>
                    </a:ext>
                  </a:extLst>
                </p14:cNvPr>
                <p14:cNvContentPartPr/>
                <p14:nvPr/>
              </p14:nvContentPartPr>
              <p14:xfrm>
                <a:off x="5745593" y="3964845"/>
                <a:ext cx="130320" cy="123120"/>
              </p14:xfrm>
            </p:contentPart>
          </mc:Choice>
          <mc:Fallback>
            <p:pic>
              <p:nvPicPr>
                <p:cNvPr id="171100" name="Freihand 171099">
                  <a:extLst>
                    <a:ext uri="{FF2B5EF4-FFF2-40B4-BE49-F238E27FC236}">
                      <a16:creationId xmlns:a16="http://schemas.microsoft.com/office/drawing/2014/main" id="{30ED7402-8776-F41D-3791-B4F1EFAADE5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36953" y="3956205"/>
                  <a:ext cx="147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1101" name="Freihand 171100">
                  <a:extLst>
                    <a:ext uri="{FF2B5EF4-FFF2-40B4-BE49-F238E27FC236}">
                      <a16:creationId xmlns:a16="http://schemas.microsoft.com/office/drawing/2014/main" id="{9900C343-74CA-3921-7A83-B8EF777AE63E}"/>
                    </a:ext>
                  </a:extLst>
                </p14:cNvPr>
                <p14:cNvContentPartPr/>
                <p14:nvPr/>
              </p14:nvContentPartPr>
              <p14:xfrm>
                <a:off x="5920193" y="3915165"/>
                <a:ext cx="167040" cy="159120"/>
              </p14:xfrm>
            </p:contentPart>
          </mc:Choice>
          <mc:Fallback>
            <p:pic>
              <p:nvPicPr>
                <p:cNvPr id="171101" name="Freihand 171100">
                  <a:extLst>
                    <a:ext uri="{FF2B5EF4-FFF2-40B4-BE49-F238E27FC236}">
                      <a16:creationId xmlns:a16="http://schemas.microsoft.com/office/drawing/2014/main" id="{9900C343-74CA-3921-7A83-B8EF777AE63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11553" y="3906165"/>
                  <a:ext cx="184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1102" name="Freihand 171101">
                  <a:extLst>
                    <a:ext uri="{FF2B5EF4-FFF2-40B4-BE49-F238E27FC236}">
                      <a16:creationId xmlns:a16="http://schemas.microsoft.com/office/drawing/2014/main" id="{0B260E4F-1E75-0F9E-E444-7196B6C3036F}"/>
                    </a:ext>
                  </a:extLst>
                </p14:cNvPr>
                <p14:cNvContentPartPr/>
                <p14:nvPr/>
              </p14:nvContentPartPr>
              <p14:xfrm>
                <a:off x="6065273" y="4001925"/>
                <a:ext cx="333000" cy="54720"/>
              </p14:xfrm>
            </p:contentPart>
          </mc:Choice>
          <mc:Fallback>
            <p:pic>
              <p:nvPicPr>
                <p:cNvPr id="171102" name="Freihand 171101">
                  <a:extLst>
                    <a:ext uri="{FF2B5EF4-FFF2-40B4-BE49-F238E27FC236}">
                      <a16:creationId xmlns:a16="http://schemas.microsoft.com/office/drawing/2014/main" id="{0B260E4F-1E75-0F9E-E444-7196B6C3036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056273" y="3993285"/>
                  <a:ext cx="350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1103" name="Freihand 171102">
                  <a:extLst>
                    <a:ext uri="{FF2B5EF4-FFF2-40B4-BE49-F238E27FC236}">
                      <a16:creationId xmlns:a16="http://schemas.microsoft.com/office/drawing/2014/main" id="{3AAFE73A-CC37-3F0E-215D-05EB4FBCC630}"/>
                    </a:ext>
                  </a:extLst>
                </p14:cNvPr>
                <p14:cNvContentPartPr/>
                <p14:nvPr/>
              </p14:nvContentPartPr>
              <p14:xfrm>
                <a:off x="6419513" y="3994725"/>
                <a:ext cx="357120" cy="54000"/>
              </p14:xfrm>
            </p:contentPart>
          </mc:Choice>
          <mc:Fallback>
            <p:pic>
              <p:nvPicPr>
                <p:cNvPr id="171103" name="Freihand 171102">
                  <a:extLst>
                    <a:ext uri="{FF2B5EF4-FFF2-40B4-BE49-F238E27FC236}">
                      <a16:creationId xmlns:a16="http://schemas.microsoft.com/office/drawing/2014/main" id="{3AAFE73A-CC37-3F0E-215D-05EB4FBCC63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10513" y="3985725"/>
                  <a:ext cx="3747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27" name="Gruppieren 171126">
            <a:extLst>
              <a:ext uri="{FF2B5EF4-FFF2-40B4-BE49-F238E27FC236}">
                <a16:creationId xmlns:a16="http://schemas.microsoft.com/office/drawing/2014/main" id="{F4EE621D-03B3-5836-8D2A-475891BB112B}"/>
              </a:ext>
            </a:extLst>
          </p:cNvPr>
          <p:cNvGrpSpPr/>
          <p:nvPr/>
        </p:nvGrpSpPr>
        <p:grpSpPr>
          <a:xfrm>
            <a:off x="5955833" y="2182485"/>
            <a:ext cx="869760" cy="320760"/>
            <a:chOff x="5955833" y="2182485"/>
            <a:chExt cx="86976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1122" name="Freihand 171121">
                  <a:extLst>
                    <a:ext uri="{FF2B5EF4-FFF2-40B4-BE49-F238E27FC236}">
                      <a16:creationId xmlns:a16="http://schemas.microsoft.com/office/drawing/2014/main" id="{D2A35867-DC7B-BFD6-E88C-12F9207212F4}"/>
                    </a:ext>
                  </a:extLst>
                </p14:cNvPr>
                <p14:cNvContentPartPr/>
                <p14:nvPr/>
              </p14:nvContentPartPr>
              <p14:xfrm>
                <a:off x="5955833" y="2278965"/>
                <a:ext cx="165240" cy="219960"/>
              </p14:xfrm>
            </p:contentPart>
          </mc:Choice>
          <mc:Fallback>
            <p:pic>
              <p:nvPicPr>
                <p:cNvPr id="171122" name="Freihand 171121">
                  <a:extLst>
                    <a:ext uri="{FF2B5EF4-FFF2-40B4-BE49-F238E27FC236}">
                      <a16:creationId xmlns:a16="http://schemas.microsoft.com/office/drawing/2014/main" id="{D2A35867-DC7B-BFD6-E88C-12F9207212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47193" y="2269965"/>
                  <a:ext cx="182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1123" name="Freihand 171122">
                  <a:extLst>
                    <a:ext uri="{FF2B5EF4-FFF2-40B4-BE49-F238E27FC236}">
                      <a16:creationId xmlns:a16="http://schemas.microsoft.com/office/drawing/2014/main" id="{92F16E3B-8267-CD67-0E16-FA20E07AEF52}"/>
                    </a:ext>
                  </a:extLst>
                </p14:cNvPr>
                <p14:cNvContentPartPr/>
                <p14:nvPr/>
              </p14:nvContentPartPr>
              <p14:xfrm>
                <a:off x="6188753" y="2182485"/>
                <a:ext cx="25920" cy="152280"/>
              </p14:xfrm>
            </p:contentPart>
          </mc:Choice>
          <mc:Fallback>
            <p:pic>
              <p:nvPicPr>
                <p:cNvPr id="171123" name="Freihand 171122">
                  <a:extLst>
                    <a:ext uri="{FF2B5EF4-FFF2-40B4-BE49-F238E27FC236}">
                      <a16:creationId xmlns:a16="http://schemas.microsoft.com/office/drawing/2014/main" id="{92F16E3B-8267-CD67-0E16-FA20E07AEF5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79753" y="2173845"/>
                  <a:ext cx="43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71124" name="Freihand 171123">
                  <a:extLst>
                    <a:ext uri="{FF2B5EF4-FFF2-40B4-BE49-F238E27FC236}">
                      <a16:creationId xmlns:a16="http://schemas.microsoft.com/office/drawing/2014/main" id="{E3C86293-B1C7-BF86-26A3-EC38830FB432}"/>
                    </a:ext>
                  </a:extLst>
                </p14:cNvPr>
                <p14:cNvContentPartPr/>
                <p14:nvPr/>
              </p14:nvContentPartPr>
              <p14:xfrm>
                <a:off x="6101633" y="2185365"/>
                <a:ext cx="448200" cy="143640"/>
              </p14:xfrm>
            </p:contentPart>
          </mc:Choice>
          <mc:Fallback>
            <p:pic>
              <p:nvPicPr>
                <p:cNvPr id="171124" name="Freihand 171123">
                  <a:extLst>
                    <a:ext uri="{FF2B5EF4-FFF2-40B4-BE49-F238E27FC236}">
                      <a16:creationId xmlns:a16="http://schemas.microsoft.com/office/drawing/2014/main" id="{E3C86293-B1C7-BF86-26A3-EC38830FB43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92993" y="2176365"/>
                  <a:ext cx="465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1125" name="Freihand 171124">
                  <a:extLst>
                    <a:ext uri="{FF2B5EF4-FFF2-40B4-BE49-F238E27FC236}">
                      <a16:creationId xmlns:a16="http://schemas.microsoft.com/office/drawing/2014/main" id="{7295B3A8-49F2-6572-CC37-8E8DAF338615}"/>
                    </a:ext>
                  </a:extLst>
                </p14:cNvPr>
                <p14:cNvContentPartPr/>
                <p14:nvPr/>
              </p14:nvContentPartPr>
              <p14:xfrm>
                <a:off x="6325553" y="2282565"/>
                <a:ext cx="441000" cy="122040"/>
              </p14:xfrm>
            </p:contentPart>
          </mc:Choice>
          <mc:Fallback>
            <p:pic>
              <p:nvPicPr>
                <p:cNvPr id="171125" name="Freihand 171124">
                  <a:extLst>
                    <a:ext uri="{FF2B5EF4-FFF2-40B4-BE49-F238E27FC236}">
                      <a16:creationId xmlns:a16="http://schemas.microsoft.com/office/drawing/2014/main" id="{7295B3A8-49F2-6572-CC37-8E8DAF33861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16913" y="2273925"/>
                  <a:ext cx="458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1126" name="Freihand 171125">
                  <a:extLst>
                    <a:ext uri="{FF2B5EF4-FFF2-40B4-BE49-F238E27FC236}">
                      <a16:creationId xmlns:a16="http://schemas.microsoft.com/office/drawing/2014/main" id="{0D7900FE-C190-5A1A-2DA3-48B6AEED5B8E}"/>
                    </a:ext>
                  </a:extLst>
                </p14:cNvPr>
                <p14:cNvContentPartPr/>
                <p14:nvPr/>
              </p14:nvContentPartPr>
              <p14:xfrm>
                <a:off x="6691313" y="2254485"/>
                <a:ext cx="134280" cy="248760"/>
              </p14:xfrm>
            </p:contentPart>
          </mc:Choice>
          <mc:Fallback>
            <p:pic>
              <p:nvPicPr>
                <p:cNvPr id="171126" name="Freihand 171125">
                  <a:extLst>
                    <a:ext uri="{FF2B5EF4-FFF2-40B4-BE49-F238E27FC236}">
                      <a16:creationId xmlns:a16="http://schemas.microsoft.com/office/drawing/2014/main" id="{0D7900FE-C190-5A1A-2DA3-48B6AEED5B8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82313" y="2245845"/>
                  <a:ext cx="151920" cy="26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71129" name="Freihand 171128">
                <a:extLst>
                  <a:ext uri="{FF2B5EF4-FFF2-40B4-BE49-F238E27FC236}">
                    <a16:creationId xmlns:a16="http://schemas.microsoft.com/office/drawing/2014/main" id="{076EE0DA-9835-7001-4909-2522AFC45A3D}"/>
                  </a:ext>
                </a:extLst>
              </p14:cNvPr>
              <p14:cNvContentPartPr/>
              <p14:nvPr/>
            </p14:nvContentPartPr>
            <p14:xfrm>
              <a:off x="5839553" y="2593605"/>
              <a:ext cx="1070640" cy="110520"/>
            </p14:xfrm>
          </p:contentPart>
        </mc:Choice>
        <mc:Fallback>
          <p:pic>
            <p:nvPicPr>
              <p:cNvPr id="171129" name="Freihand 171128">
                <a:extLst>
                  <a:ext uri="{FF2B5EF4-FFF2-40B4-BE49-F238E27FC236}">
                    <a16:creationId xmlns:a16="http://schemas.microsoft.com/office/drawing/2014/main" id="{076EE0DA-9835-7001-4909-2522AFC45A3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830553" y="2584965"/>
                <a:ext cx="10882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71132" name="Freihand 171131">
                <a:extLst>
                  <a:ext uri="{FF2B5EF4-FFF2-40B4-BE49-F238E27FC236}">
                    <a16:creationId xmlns:a16="http://schemas.microsoft.com/office/drawing/2014/main" id="{B89E90D5-B94F-7965-74BF-B01A4D5B8D21}"/>
                  </a:ext>
                </a:extLst>
              </p14:cNvPr>
              <p14:cNvContentPartPr/>
              <p14:nvPr/>
            </p14:nvContentPartPr>
            <p14:xfrm>
              <a:off x="1020593" y="998085"/>
              <a:ext cx="2211480" cy="2931840"/>
            </p14:xfrm>
          </p:contentPart>
        </mc:Choice>
        <mc:Fallback>
          <p:pic>
            <p:nvPicPr>
              <p:cNvPr id="171132" name="Freihand 171131">
                <a:extLst>
                  <a:ext uri="{FF2B5EF4-FFF2-40B4-BE49-F238E27FC236}">
                    <a16:creationId xmlns:a16="http://schemas.microsoft.com/office/drawing/2014/main" id="{B89E90D5-B94F-7965-74BF-B01A4D5B8D21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11593" y="989085"/>
                <a:ext cx="2229120" cy="29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71133" name="Freihand 171132">
                <a:extLst>
                  <a:ext uri="{FF2B5EF4-FFF2-40B4-BE49-F238E27FC236}">
                    <a16:creationId xmlns:a16="http://schemas.microsoft.com/office/drawing/2014/main" id="{58CDB75A-FF0D-641A-F658-8C2FB4B8037D}"/>
                  </a:ext>
                </a:extLst>
              </p14:cNvPr>
              <p14:cNvContentPartPr/>
              <p14:nvPr/>
            </p14:nvContentPartPr>
            <p14:xfrm>
              <a:off x="1445393" y="3449325"/>
              <a:ext cx="132120" cy="491400"/>
            </p14:xfrm>
          </p:contentPart>
        </mc:Choice>
        <mc:Fallback>
          <p:pic>
            <p:nvPicPr>
              <p:cNvPr id="171133" name="Freihand 171132">
                <a:extLst>
                  <a:ext uri="{FF2B5EF4-FFF2-40B4-BE49-F238E27FC236}">
                    <a16:creationId xmlns:a16="http://schemas.microsoft.com/office/drawing/2014/main" id="{58CDB75A-FF0D-641A-F658-8C2FB4B8037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436393" y="3440685"/>
                <a:ext cx="14976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71134" name="Freihand 171133">
                <a:extLst>
                  <a:ext uri="{FF2B5EF4-FFF2-40B4-BE49-F238E27FC236}">
                    <a16:creationId xmlns:a16="http://schemas.microsoft.com/office/drawing/2014/main" id="{D9011F1A-5BEB-0786-180E-E217739DD923}"/>
                  </a:ext>
                </a:extLst>
              </p14:cNvPr>
              <p14:cNvContentPartPr/>
              <p14:nvPr/>
            </p14:nvContentPartPr>
            <p14:xfrm>
              <a:off x="1249913" y="3716085"/>
              <a:ext cx="74160" cy="136440"/>
            </p14:xfrm>
          </p:contentPart>
        </mc:Choice>
        <mc:Fallback>
          <p:pic>
            <p:nvPicPr>
              <p:cNvPr id="171134" name="Freihand 171133">
                <a:extLst>
                  <a:ext uri="{FF2B5EF4-FFF2-40B4-BE49-F238E27FC236}">
                    <a16:creationId xmlns:a16="http://schemas.microsoft.com/office/drawing/2014/main" id="{D9011F1A-5BEB-0786-180E-E217739DD92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240913" y="3707085"/>
                <a:ext cx="91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71135" name="Freihand 171134">
                <a:extLst>
                  <a:ext uri="{FF2B5EF4-FFF2-40B4-BE49-F238E27FC236}">
                    <a16:creationId xmlns:a16="http://schemas.microsoft.com/office/drawing/2014/main" id="{FD9D301C-BB68-994A-0E60-6A0199067C68}"/>
                  </a:ext>
                </a:extLst>
              </p14:cNvPr>
              <p14:cNvContentPartPr/>
              <p14:nvPr/>
            </p14:nvContentPartPr>
            <p14:xfrm>
              <a:off x="1315073" y="3744885"/>
              <a:ext cx="24480" cy="84240"/>
            </p14:xfrm>
          </p:contentPart>
        </mc:Choice>
        <mc:Fallback>
          <p:pic>
            <p:nvPicPr>
              <p:cNvPr id="171135" name="Freihand 171134">
                <a:extLst>
                  <a:ext uri="{FF2B5EF4-FFF2-40B4-BE49-F238E27FC236}">
                    <a16:creationId xmlns:a16="http://schemas.microsoft.com/office/drawing/2014/main" id="{FD9D301C-BB68-994A-0E60-6A0199067C6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306433" y="3735885"/>
                <a:ext cx="421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71136" name="Freihand 171135">
                <a:extLst>
                  <a:ext uri="{FF2B5EF4-FFF2-40B4-BE49-F238E27FC236}">
                    <a16:creationId xmlns:a16="http://schemas.microsoft.com/office/drawing/2014/main" id="{B0E0F715-6A83-735A-0FFF-8E967BD63DB8}"/>
                  </a:ext>
                </a:extLst>
              </p14:cNvPr>
              <p14:cNvContentPartPr/>
              <p14:nvPr/>
            </p14:nvContentPartPr>
            <p14:xfrm>
              <a:off x="1344953" y="3677205"/>
              <a:ext cx="113400" cy="187560"/>
            </p14:xfrm>
          </p:contentPart>
        </mc:Choice>
        <mc:Fallback>
          <p:pic>
            <p:nvPicPr>
              <p:cNvPr id="171136" name="Freihand 171135">
                <a:extLst>
                  <a:ext uri="{FF2B5EF4-FFF2-40B4-BE49-F238E27FC236}">
                    <a16:creationId xmlns:a16="http://schemas.microsoft.com/office/drawing/2014/main" id="{B0E0F715-6A83-735A-0FFF-8E967BD63DB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335953" y="3668205"/>
                <a:ext cx="131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71137" name="Freihand 171136">
                <a:extLst>
                  <a:ext uri="{FF2B5EF4-FFF2-40B4-BE49-F238E27FC236}">
                    <a16:creationId xmlns:a16="http://schemas.microsoft.com/office/drawing/2014/main" id="{AD17A3EA-60B4-5440-DEB0-21E61BFE8176}"/>
                  </a:ext>
                </a:extLst>
              </p14:cNvPr>
              <p14:cNvContentPartPr/>
              <p14:nvPr/>
            </p14:nvContentPartPr>
            <p14:xfrm>
              <a:off x="1469873" y="3625005"/>
              <a:ext cx="53640" cy="83880"/>
            </p14:xfrm>
          </p:contentPart>
        </mc:Choice>
        <mc:Fallback>
          <p:pic>
            <p:nvPicPr>
              <p:cNvPr id="171137" name="Freihand 171136">
                <a:extLst>
                  <a:ext uri="{FF2B5EF4-FFF2-40B4-BE49-F238E27FC236}">
                    <a16:creationId xmlns:a16="http://schemas.microsoft.com/office/drawing/2014/main" id="{AD17A3EA-60B4-5440-DEB0-21E61BFE817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461233" y="3616365"/>
                <a:ext cx="7128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45" name="Gruppieren 171144">
            <a:extLst>
              <a:ext uri="{FF2B5EF4-FFF2-40B4-BE49-F238E27FC236}">
                <a16:creationId xmlns:a16="http://schemas.microsoft.com/office/drawing/2014/main" id="{B37E7C53-2284-D4EF-0E27-70C5429630C8}"/>
              </a:ext>
            </a:extLst>
          </p:cNvPr>
          <p:cNvGrpSpPr/>
          <p:nvPr/>
        </p:nvGrpSpPr>
        <p:grpSpPr>
          <a:xfrm>
            <a:off x="2904113" y="602445"/>
            <a:ext cx="661680" cy="372960"/>
            <a:chOff x="2904113" y="602445"/>
            <a:chExt cx="66168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1139" name="Freihand 171138">
                  <a:extLst>
                    <a:ext uri="{FF2B5EF4-FFF2-40B4-BE49-F238E27FC236}">
                      <a16:creationId xmlns:a16="http://schemas.microsoft.com/office/drawing/2014/main" id="{80E546DC-B91B-15C7-9BBA-AE4719C8E126}"/>
                    </a:ext>
                  </a:extLst>
                </p14:cNvPr>
                <p14:cNvContentPartPr/>
                <p14:nvPr/>
              </p14:nvContentPartPr>
              <p14:xfrm>
                <a:off x="2904113" y="739965"/>
                <a:ext cx="90000" cy="165600"/>
              </p14:xfrm>
            </p:contentPart>
          </mc:Choice>
          <mc:Fallback>
            <p:pic>
              <p:nvPicPr>
                <p:cNvPr id="171139" name="Freihand 171138">
                  <a:extLst>
                    <a:ext uri="{FF2B5EF4-FFF2-40B4-BE49-F238E27FC236}">
                      <a16:creationId xmlns:a16="http://schemas.microsoft.com/office/drawing/2014/main" id="{80E546DC-B91B-15C7-9BBA-AE4719C8E12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95113" y="730965"/>
                  <a:ext cx="107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71140" name="Freihand 171139">
                  <a:extLst>
                    <a:ext uri="{FF2B5EF4-FFF2-40B4-BE49-F238E27FC236}">
                      <a16:creationId xmlns:a16="http://schemas.microsoft.com/office/drawing/2014/main" id="{B0A4B85F-CE3F-77FC-DDC8-59C69E35F3E7}"/>
                    </a:ext>
                  </a:extLst>
                </p14:cNvPr>
                <p14:cNvContentPartPr/>
                <p14:nvPr/>
              </p14:nvContentPartPr>
              <p14:xfrm>
                <a:off x="2975393" y="774165"/>
                <a:ext cx="77400" cy="201240"/>
              </p14:xfrm>
            </p:contentPart>
          </mc:Choice>
          <mc:Fallback>
            <p:pic>
              <p:nvPicPr>
                <p:cNvPr id="171140" name="Freihand 171139">
                  <a:extLst>
                    <a:ext uri="{FF2B5EF4-FFF2-40B4-BE49-F238E27FC236}">
                      <a16:creationId xmlns:a16="http://schemas.microsoft.com/office/drawing/2014/main" id="{B0A4B85F-CE3F-77FC-DDC8-59C69E35F3E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66393" y="765165"/>
                  <a:ext cx="95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71141" name="Freihand 171140">
                  <a:extLst>
                    <a:ext uri="{FF2B5EF4-FFF2-40B4-BE49-F238E27FC236}">
                      <a16:creationId xmlns:a16="http://schemas.microsoft.com/office/drawing/2014/main" id="{7C68A299-2B13-0DE8-9234-F887EEDDCB40}"/>
                    </a:ext>
                  </a:extLst>
                </p14:cNvPr>
                <p14:cNvContentPartPr/>
                <p14:nvPr/>
              </p14:nvContentPartPr>
              <p14:xfrm>
                <a:off x="3107873" y="602445"/>
                <a:ext cx="17640" cy="150840"/>
              </p14:xfrm>
            </p:contentPart>
          </mc:Choice>
          <mc:Fallback>
            <p:pic>
              <p:nvPicPr>
                <p:cNvPr id="171141" name="Freihand 171140">
                  <a:extLst>
                    <a:ext uri="{FF2B5EF4-FFF2-40B4-BE49-F238E27FC236}">
                      <a16:creationId xmlns:a16="http://schemas.microsoft.com/office/drawing/2014/main" id="{7C68A299-2B13-0DE8-9234-F887EEDDCB4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99233" y="593445"/>
                  <a:ext cx="35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1142" name="Freihand 171141">
                  <a:extLst>
                    <a:ext uri="{FF2B5EF4-FFF2-40B4-BE49-F238E27FC236}">
                      <a16:creationId xmlns:a16="http://schemas.microsoft.com/office/drawing/2014/main" id="{64C3CCA0-374C-EEB0-7677-FD21B9562278}"/>
                    </a:ext>
                  </a:extLst>
                </p14:cNvPr>
                <p14:cNvContentPartPr/>
                <p14:nvPr/>
              </p14:nvContentPartPr>
              <p14:xfrm>
                <a:off x="3016433" y="610725"/>
                <a:ext cx="144360" cy="162000"/>
              </p14:xfrm>
            </p:contentPart>
          </mc:Choice>
          <mc:Fallback>
            <p:pic>
              <p:nvPicPr>
                <p:cNvPr id="171142" name="Freihand 171141">
                  <a:extLst>
                    <a:ext uri="{FF2B5EF4-FFF2-40B4-BE49-F238E27FC236}">
                      <a16:creationId xmlns:a16="http://schemas.microsoft.com/office/drawing/2014/main" id="{64C3CCA0-374C-EEB0-7677-FD21B956227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07793" y="602085"/>
                  <a:ext cx="162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1143" name="Freihand 171142">
                  <a:extLst>
                    <a:ext uri="{FF2B5EF4-FFF2-40B4-BE49-F238E27FC236}">
                      <a16:creationId xmlns:a16="http://schemas.microsoft.com/office/drawing/2014/main" id="{574254B3-6429-5E63-16EA-DAFA586DAC1E}"/>
                    </a:ext>
                  </a:extLst>
                </p14:cNvPr>
                <p14:cNvContentPartPr/>
                <p14:nvPr/>
              </p14:nvContentPartPr>
              <p14:xfrm>
                <a:off x="3182033" y="770925"/>
                <a:ext cx="224640" cy="97200"/>
              </p14:xfrm>
            </p:contentPart>
          </mc:Choice>
          <mc:Fallback>
            <p:pic>
              <p:nvPicPr>
                <p:cNvPr id="171143" name="Freihand 171142">
                  <a:extLst>
                    <a:ext uri="{FF2B5EF4-FFF2-40B4-BE49-F238E27FC236}">
                      <a16:creationId xmlns:a16="http://schemas.microsoft.com/office/drawing/2014/main" id="{574254B3-6429-5E63-16EA-DAFA586DAC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73033" y="762285"/>
                  <a:ext cx="242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1144" name="Freihand 171143">
                  <a:extLst>
                    <a:ext uri="{FF2B5EF4-FFF2-40B4-BE49-F238E27FC236}">
                      <a16:creationId xmlns:a16="http://schemas.microsoft.com/office/drawing/2014/main" id="{C1F14079-AEF1-E237-BA90-D5E2DE526EB4}"/>
                    </a:ext>
                  </a:extLst>
                </p14:cNvPr>
                <p14:cNvContentPartPr/>
                <p14:nvPr/>
              </p14:nvContentPartPr>
              <p14:xfrm>
                <a:off x="3454913" y="724125"/>
                <a:ext cx="110880" cy="221040"/>
              </p14:xfrm>
            </p:contentPart>
          </mc:Choice>
          <mc:Fallback>
            <p:pic>
              <p:nvPicPr>
                <p:cNvPr id="171144" name="Freihand 171143">
                  <a:extLst>
                    <a:ext uri="{FF2B5EF4-FFF2-40B4-BE49-F238E27FC236}">
                      <a16:creationId xmlns:a16="http://schemas.microsoft.com/office/drawing/2014/main" id="{C1F14079-AEF1-E237-BA90-D5E2DE526EB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45913" y="715485"/>
                  <a:ext cx="12852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71146" name="Freihand 171145">
                <a:extLst>
                  <a:ext uri="{FF2B5EF4-FFF2-40B4-BE49-F238E27FC236}">
                    <a16:creationId xmlns:a16="http://schemas.microsoft.com/office/drawing/2014/main" id="{C439ADA2-5FFE-58F2-DF71-43AB5B861CF0}"/>
                  </a:ext>
                </a:extLst>
              </p14:cNvPr>
              <p14:cNvContentPartPr/>
              <p14:nvPr/>
            </p14:nvContentPartPr>
            <p14:xfrm>
              <a:off x="3598913" y="1160085"/>
              <a:ext cx="549000" cy="647280"/>
            </p14:xfrm>
          </p:contentPart>
        </mc:Choice>
        <mc:Fallback>
          <p:pic>
            <p:nvPicPr>
              <p:cNvPr id="171146" name="Freihand 171145">
                <a:extLst>
                  <a:ext uri="{FF2B5EF4-FFF2-40B4-BE49-F238E27FC236}">
                    <a16:creationId xmlns:a16="http://schemas.microsoft.com/office/drawing/2014/main" id="{C439ADA2-5FFE-58F2-DF71-43AB5B861CF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590273" y="1151445"/>
                <a:ext cx="56664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71150" name="Freihand 171149">
                <a:extLst>
                  <a:ext uri="{FF2B5EF4-FFF2-40B4-BE49-F238E27FC236}">
                    <a16:creationId xmlns:a16="http://schemas.microsoft.com/office/drawing/2014/main" id="{2861F526-9CAB-F8DD-20FA-F19FC7EC0379}"/>
                  </a:ext>
                </a:extLst>
              </p14:cNvPr>
              <p14:cNvContentPartPr/>
              <p14:nvPr/>
            </p14:nvContentPartPr>
            <p14:xfrm>
              <a:off x="2332073" y="3360045"/>
              <a:ext cx="25560" cy="534240"/>
            </p14:xfrm>
          </p:contentPart>
        </mc:Choice>
        <mc:Fallback>
          <p:pic>
            <p:nvPicPr>
              <p:cNvPr id="171150" name="Freihand 171149">
                <a:extLst>
                  <a:ext uri="{FF2B5EF4-FFF2-40B4-BE49-F238E27FC236}">
                    <a16:creationId xmlns:a16="http://schemas.microsoft.com/office/drawing/2014/main" id="{2861F526-9CAB-F8DD-20FA-F19FC7EC037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323073" y="3351045"/>
                <a:ext cx="43200" cy="55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58" name="Gruppieren 171157">
            <a:extLst>
              <a:ext uri="{FF2B5EF4-FFF2-40B4-BE49-F238E27FC236}">
                <a16:creationId xmlns:a16="http://schemas.microsoft.com/office/drawing/2014/main" id="{02BC1679-9FED-3B44-03EA-D982F091537E}"/>
              </a:ext>
            </a:extLst>
          </p:cNvPr>
          <p:cNvGrpSpPr/>
          <p:nvPr/>
        </p:nvGrpSpPr>
        <p:grpSpPr>
          <a:xfrm>
            <a:off x="2278073" y="4021725"/>
            <a:ext cx="329040" cy="283680"/>
            <a:chOff x="2278073" y="4021725"/>
            <a:chExt cx="32904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1156" name="Freihand 171155">
                  <a:extLst>
                    <a:ext uri="{FF2B5EF4-FFF2-40B4-BE49-F238E27FC236}">
                      <a16:creationId xmlns:a16="http://schemas.microsoft.com/office/drawing/2014/main" id="{90140B0C-650A-D46C-1101-6DD69458CAB8}"/>
                    </a:ext>
                  </a:extLst>
                </p14:cNvPr>
                <p14:cNvContentPartPr/>
                <p14:nvPr/>
              </p14:nvContentPartPr>
              <p14:xfrm>
                <a:off x="2278073" y="4126485"/>
                <a:ext cx="132840" cy="178920"/>
              </p14:xfrm>
            </p:contentPart>
          </mc:Choice>
          <mc:Fallback>
            <p:pic>
              <p:nvPicPr>
                <p:cNvPr id="171156" name="Freihand 171155">
                  <a:extLst>
                    <a:ext uri="{FF2B5EF4-FFF2-40B4-BE49-F238E27FC236}">
                      <a16:creationId xmlns:a16="http://schemas.microsoft.com/office/drawing/2014/main" id="{90140B0C-650A-D46C-1101-6DD69458CAB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69073" y="4117845"/>
                  <a:ext cx="150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1157" name="Freihand 171156">
                  <a:extLst>
                    <a:ext uri="{FF2B5EF4-FFF2-40B4-BE49-F238E27FC236}">
                      <a16:creationId xmlns:a16="http://schemas.microsoft.com/office/drawing/2014/main" id="{694373DB-7358-4716-BD4E-8E94BF5801D4}"/>
                    </a:ext>
                  </a:extLst>
                </p14:cNvPr>
                <p14:cNvContentPartPr/>
                <p14:nvPr/>
              </p14:nvContentPartPr>
              <p14:xfrm>
                <a:off x="2448353" y="4021725"/>
                <a:ext cx="158760" cy="147240"/>
              </p14:xfrm>
            </p:contentPart>
          </mc:Choice>
          <mc:Fallback>
            <p:pic>
              <p:nvPicPr>
                <p:cNvPr id="171157" name="Freihand 171156">
                  <a:extLst>
                    <a:ext uri="{FF2B5EF4-FFF2-40B4-BE49-F238E27FC236}">
                      <a16:creationId xmlns:a16="http://schemas.microsoft.com/office/drawing/2014/main" id="{694373DB-7358-4716-BD4E-8E94BF5801D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39353" y="4012725"/>
                  <a:ext cx="17640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71056" name="Freihand 171055">
                <a:extLst>
                  <a:ext uri="{FF2B5EF4-FFF2-40B4-BE49-F238E27FC236}">
                    <a16:creationId xmlns:a16="http://schemas.microsoft.com/office/drawing/2014/main" id="{2E32159C-5EE7-881D-F601-14DF384BA70A}"/>
                  </a:ext>
                </a:extLst>
              </p14:cNvPr>
              <p14:cNvContentPartPr/>
              <p14:nvPr/>
            </p14:nvContentPartPr>
            <p14:xfrm>
              <a:off x="975593" y="1460325"/>
              <a:ext cx="2659680" cy="1653480"/>
            </p14:xfrm>
          </p:contentPart>
        </mc:Choice>
        <mc:Fallback>
          <p:pic>
            <p:nvPicPr>
              <p:cNvPr id="171056" name="Freihand 171055">
                <a:extLst>
                  <a:ext uri="{FF2B5EF4-FFF2-40B4-BE49-F238E27FC236}">
                    <a16:creationId xmlns:a16="http://schemas.microsoft.com/office/drawing/2014/main" id="{2E32159C-5EE7-881D-F601-14DF384BA70A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66953" y="1451685"/>
                <a:ext cx="2677320" cy="16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1057" name="Freihand 171056">
                <a:extLst>
                  <a:ext uri="{FF2B5EF4-FFF2-40B4-BE49-F238E27FC236}">
                    <a16:creationId xmlns:a16="http://schemas.microsoft.com/office/drawing/2014/main" id="{98CE0AE5-BF16-596E-3C2E-13E7745CB53B}"/>
                  </a:ext>
                </a:extLst>
              </p14:cNvPr>
              <p14:cNvContentPartPr/>
              <p14:nvPr/>
            </p14:nvContentPartPr>
            <p14:xfrm>
              <a:off x="3711593" y="1417845"/>
              <a:ext cx="117360" cy="54000"/>
            </p14:xfrm>
          </p:contentPart>
        </mc:Choice>
        <mc:Fallback>
          <p:pic>
            <p:nvPicPr>
              <p:cNvPr id="171057" name="Freihand 171056">
                <a:extLst>
                  <a:ext uri="{FF2B5EF4-FFF2-40B4-BE49-F238E27FC236}">
                    <a16:creationId xmlns:a16="http://schemas.microsoft.com/office/drawing/2014/main" id="{98CE0AE5-BF16-596E-3C2E-13E7745CB53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702593" y="1408845"/>
                <a:ext cx="1350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71058" name="Freihand 171057">
                <a:extLst>
                  <a:ext uri="{FF2B5EF4-FFF2-40B4-BE49-F238E27FC236}">
                    <a16:creationId xmlns:a16="http://schemas.microsoft.com/office/drawing/2014/main" id="{45F399FA-CCA1-36BA-EF7B-F8FD243A829F}"/>
                  </a:ext>
                </a:extLst>
              </p14:cNvPr>
              <p14:cNvContentPartPr/>
              <p14:nvPr/>
            </p14:nvContentPartPr>
            <p14:xfrm>
              <a:off x="3776033" y="1390125"/>
              <a:ext cx="57600" cy="182520"/>
            </p14:xfrm>
          </p:contentPart>
        </mc:Choice>
        <mc:Fallback>
          <p:pic>
            <p:nvPicPr>
              <p:cNvPr id="171058" name="Freihand 171057">
                <a:extLst>
                  <a:ext uri="{FF2B5EF4-FFF2-40B4-BE49-F238E27FC236}">
                    <a16:creationId xmlns:a16="http://schemas.microsoft.com/office/drawing/2014/main" id="{45F399FA-CCA1-36BA-EF7B-F8FD243A829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767393" y="1381485"/>
                <a:ext cx="752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71059" name="Freihand 171058">
                <a:extLst>
                  <a:ext uri="{FF2B5EF4-FFF2-40B4-BE49-F238E27FC236}">
                    <a16:creationId xmlns:a16="http://schemas.microsoft.com/office/drawing/2014/main" id="{D86CE715-DF58-CBE0-E128-4BD794D6132B}"/>
                  </a:ext>
                </a:extLst>
              </p14:cNvPr>
              <p14:cNvContentPartPr/>
              <p14:nvPr/>
            </p14:nvContentPartPr>
            <p14:xfrm>
              <a:off x="3917873" y="1252965"/>
              <a:ext cx="151920" cy="156600"/>
            </p14:xfrm>
          </p:contentPart>
        </mc:Choice>
        <mc:Fallback>
          <p:pic>
            <p:nvPicPr>
              <p:cNvPr id="171059" name="Freihand 171058">
                <a:extLst>
                  <a:ext uri="{FF2B5EF4-FFF2-40B4-BE49-F238E27FC236}">
                    <a16:creationId xmlns:a16="http://schemas.microsoft.com/office/drawing/2014/main" id="{D86CE715-DF58-CBE0-E128-4BD794D6132B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908873" y="1244325"/>
                <a:ext cx="169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71061" name="Freihand 171060">
                <a:extLst>
                  <a:ext uri="{FF2B5EF4-FFF2-40B4-BE49-F238E27FC236}">
                    <a16:creationId xmlns:a16="http://schemas.microsoft.com/office/drawing/2014/main" id="{6B1A4BDA-B622-AFA3-3155-B7D3C693BEBA}"/>
                  </a:ext>
                </a:extLst>
              </p14:cNvPr>
              <p14:cNvContentPartPr/>
              <p14:nvPr/>
            </p14:nvContentPartPr>
            <p14:xfrm>
              <a:off x="4053593" y="1463565"/>
              <a:ext cx="112320" cy="5400"/>
            </p14:xfrm>
          </p:contentPart>
        </mc:Choice>
        <mc:Fallback>
          <p:pic>
            <p:nvPicPr>
              <p:cNvPr id="171061" name="Freihand 171060">
                <a:extLst>
                  <a:ext uri="{FF2B5EF4-FFF2-40B4-BE49-F238E27FC236}">
                    <a16:creationId xmlns:a16="http://schemas.microsoft.com/office/drawing/2014/main" id="{6B1A4BDA-B622-AFA3-3155-B7D3C693BEBA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044953" y="1454565"/>
                <a:ext cx="1299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71062" name="Freihand 171061">
                <a:extLst>
                  <a:ext uri="{FF2B5EF4-FFF2-40B4-BE49-F238E27FC236}">
                    <a16:creationId xmlns:a16="http://schemas.microsoft.com/office/drawing/2014/main" id="{FFC45CFC-C09C-16A7-DBB9-78022282D7DE}"/>
                  </a:ext>
                </a:extLst>
              </p14:cNvPr>
              <p14:cNvContentPartPr/>
              <p14:nvPr/>
            </p14:nvContentPartPr>
            <p14:xfrm>
              <a:off x="4038473" y="1508925"/>
              <a:ext cx="120240" cy="20520"/>
            </p14:xfrm>
          </p:contentPart>
        </mc:Choice>
        <mc:Fallback>
          <p:pic>
            <p:nvPicPr>
              <p:cNvPr id="171062" name="Freihand 171061">
                <a:extLst>
                  <a:ext uri="{FF2B5EF4-FFF2-40B4-BE49-F238E27FC236}">
                    <a16:creationId xmlns:a16="http://schemas.microsoft.com/office/drawing/2014/main" id="{FFC45CFC-C09C-16A7-DBB9-78022282D7D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029833" y="1499925"/>
                <a:ext cx="137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71064" name="Freihand 171063">
                <a:extLst>
                  <a:ext uri="{FF2B5EF4-FFF2-40B4-BE49-F238E27FC236}">
                    <a16:creationId xmlns:a16="http://schemas.microsoft.com/office/drawing/2014/main" id="{825268F1-3B27-FD1D-D32C-4399589D1038}"/>
                  </a:ext>
                </a:extLst>
              </p14:cNvPr>
              <p14:cNvContentPartPr/>
              <p14:nvPr/>
            </p14:nvContentPartPr>
            <p14:xfrm>
              <a:off x="4251953" y="1385805"/>
              <a:ext cx="173520" cy="137880"/>
            </p14:xfrm>
          </p:contentPart>
        </mc:Choice>
        <mc:Fallback>
          <p:pic>
            <p:nvPicPr>
              <p:cNvPr id="171064" name="Freihand 171063">
                <a:extLst>
                  <a:ext uri="{FF2B5EF4-FFF2-40B4-BE49-F238E27FC236}">
                    <a16:creationId xmlns:a16="http://schemas.microsoft.com/office/drawing/2014/main" id="{825268F1-3B27-FD1D-D32C-4399589D103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242953" y="1377165"/>
                <a:ext cx="1911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1065" name="Freihand 171064">
                <a:extLst>
                  <a:ext uri="{FF2B5EF4-FFF2-40B4-BE49-F238E27FC236}">
                    <a16:creationId xmlns:a16="http://schemas.microsoft.com/office/drawing/2014/main" id="{CEE5E3A9-DB85-0563-4919-D8BA2FE75EEC}"/>
                  </a:ext>
                </a:extLst>
              </p14:cNvPr>
              <p14:cNvContentPartPr/>
              <p14:nvPr/>
            </p14:nvContentPartPr>
            <p14:xfrm>
              <a:off x="4293353" y="1416045"/>
              <a:ext cx="245160" cy="91800"/>
            </p14:xfrm>
          </p:contentPart>
        </mc:Choice>
        <mc:Fallback>
          <p:pic>
            <p:nvPicPr>
              <p:cNvPr id="171065" name="Freihand 171064">
                <a:extLst>
                  <a:ext uri="{FF2B5EF4-FFF2-40B4-BE49-F238E27FC236}">
                    <a16:creationId xmlns:a16="http://schemas.microsoft.com/office/drawing/2014/main" id="{CEE5E3A9-DB85-0563-4919-D8BA2FE75EE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284353" y="1407405"/>
                <a:ext cx="262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1066" name="Freihand 171065">
                <a:extLst>
                  <a:ext uri="{FF2B5EF4-FFF2-40B4-BE49-F238E27FC236}">
                    <a16:creationId xmlns:a16="http://schemas.microsoft.com/office/drawing/2014/main" id="{90CC5B2A-7EAB-3D37-3246-91C148E7E94D}"/>
                  </a:ext>
                </a:extLst>
              </p14:cNvPr>
              <p14:cNvContentPartPr/>
              <p14:nvPr/>
            </p14:nvContentPartPr>
            <p14:xfrm>
              <a:off x="4547153" y="1404165"/>
              <a:ext cx="231480" cy="105480"/>
            </p14:xfrm>
          </p:contentPart>
        </mc:Choice>
        <mc:Fallback>
          <p:pic>
            <p:nvPicPr>
              <p:cNvPr id="171066" name="Freihand 171065">
                <a:extLst>
                  <a:ext uri="{FF2B5EF4-FFF2-40B4-BE49-F238E27FC236}">
                    <a16:creationId xmlns:a16="http://schemas.microsoft.com/office/drawing/2014/main" id="{90CC5B2A-7EAB-3D37-3246-91C148E7E94D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538153" y="1395525"/>
                <a:ext cx="2491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1067" name="Freihand 171066">
                <a:extLst>
                  <a:ext uri="{FF2B5EF4-FFF2-40B4-BE49-F238E27FC236}">
                    <a16:creationId xmlns:a16="http://schemas.microsoft.com/office/drawing/2014/main" id="{DC2CA2A1-F14C-4B5D-EAFA-8AC04EC56AAB}"/>
                  </a:ext>
                </a:extLst>
              </p14:cNvPr>
              <p14:cNvContentPartPr/>
              <p14:nvPr/>
            </p14:nvContentPartPr>
            <p14:xfrm>
              <a:off x="4727873" y="1394805"/>
              <a:ext cx="272880" cy="87840"/>
            </p14:xfrm>
          </p:contentPart>
        </mc:Choice>
        <mc:Fallback>
          <p:pic>
            <p:nvPicPr>
              <p:cNvPr id="171067" name="Freihand 171066">
                <a:extLst>
                  <a:ext uri="{FF2B5EF4-FFF2-40B4-BE49-F238E27FC236}">
                    <a16:creationId xmlns:a16="http://schemas.microsoft.com/office/drawing/2014/main" id="{DC2CA2A1-F14C-4B5D-EAFA-8AC04EC56AA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719233" y="1386165"/>
                <a:ext cx="290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71068" name="Freihand 171067">
                <a:extLst>
                  <a:ext uri="{FF2B5EF4-FFF2-40B4-BE49-F238E27FC236}">
                    <a16:creationId xmlns:a16="http://schemas.microsoft.com/office/drawing/2014/main" id="{7E4851BF-225E-3E0E-4891-E1AE8167B628}"/>
                  </a:ext>
                </a:extLst>
              </p14:cNvPr>
              <p14:cNvContentPartPr/>
              <p14:nvPr/>
            </p14:nvContentPartPr>
            <p14:xfrm>
              <a:off x="5045753" y="1476525"/>
              <a:ext cx="34200" cy="56160"/>
            </p14:xfrm>
          </p:contentPart>
        </mc:Choice>
        <mc:Fallback>
          <p:pic>
            <p:nvPicPr>
              <p:cNvPr id="171068" name="Freihand 171067">
                <a:extLst>
                  <a:ext uri="{FF2B5EF4-FFF2-40B4-BE49-F238E27FC236}">
                    <a16:creationId xmlns:a16="http://schemas.microsoft.com/office/drawing/2014/main" id="{7E4851BF-225E-3E0E-4891-E1AE8167B62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036753" y="1467885"/>
                <a:ext cx="518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71069" name="Freihand 171068">
                <a:extLst>
                  <a:ext uri="{FF2B5EF4-FFF2-40B4-BE49-F238E27FC236}">
                    <a16:creationId xmlns:a16="http://schemas.microsoft.com/office/drawing/2014/main" id="{0822F210-AC03-BD46-122C-6F94C99BA1E0}"/>
                  </a:ext>
                </a:extLst>
              </p14:cNvPr>
              <p14:cNvContentPartPr/>
              <p14:nvPr/>
            </p14:nvContentPartPr>
            <p14:xfrm>
              <a:off x="5144393" y="1361325"/>
              <a:ext cx="119880" cy="148320"/>
            </p14:xfrm>
          </p:contentPart>
        </mc:Choice>
        <mc:Fallback>
          <p:pic>
            <p:nvPicPr>
              <p:cNvPr id="171069" name="Freihand 171068">
                <a:extLst>
                  <a:ext uri="{FF2B5EF4-FFF2-40B4-BE49-F238E27FC236}">
                    <a16:creationId xmlns:a16="http://schemas.microsoft.com/office/drawing/2014/main" id="{0822F210-AC03-BD46-122C-6F94C99BA1E0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135393" y="1352685"/>
                <a:ext cx="1375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1070" name="Freihand 171069">
                <a:extLst>
                  <a:ext uri="{FF2B5EF4-FFF2-40B4-BE49-F238E27FC236}">
                    <a16:creationId xmlns:a16="http://schemas.microsoft.com/office/drawing/2014/main" id="{F6F7C87A-6426-F677-EF59-DC2C7300366E}"/>
                  </a:ext>
                </a:extLst>
              </p14:cNvPr>
              <p14:cNvContentPartPr/>
              <p14:nvPr/>
            </p14:nvContentPartPr>
            <p14:xfrm>
              <a:off x="5373353" y="1413525"/>
              <a:ext cx="107280" cy="209520"/>
            </p14:xfrm>
          </p:contentPart>
        </mc:Choice>
        <mc:Fallback>
          <p:pic>
            <p:nvPicPr>
              <p:cNvPr id="171070" name="Freihand 171069">
                <a:extLst>
                  <a:ext uri="{FF2B5EF4-FFF2-40B4-BE49-F238E27FC236}">
                    <a16:creationId xmlns:a16="http://schemas.microsoft.com/office/drawing/2014/main" id="{F6F7C87A-6426-F677-EF59-DC2C7300366E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364353" y="1404885"/>
                <a:ext cx="1249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71106" name="Freihand 171105">
                <a:extLst>
                  <a:ext uri="{FF2B5EF4-FFF2-40B4-BE49-F238E27FC236}">
                    <a16:creationId xmlns:a16="http://schemas.microsoft.com/office/drawing/2014/main" id="{D7ACAC4B-B953-7D23-82AD-D6289DDD7553}"/>
                  </a:ext>
                </a:extLst>
              </p14:cNvPr>
              <p14:cNvContentPartPr/>
              <p14:nvPr/>
            </p14:nvContentPartPr>
            <p14:xfrm>
              <a:off x="3696833" y="1654725"/>
              <a:ext cx="263520" cy="87120"/>
            </p14:xfrm>
          </p:contentPart>
        </mc:Choice>
        <mc:Fallback>
          <p:pic>
            <p:nvPicPr>
              <p:cNvPr id="171106" name="Freihand 171105">
                <a:extLst>
                  <a:ext uri="{FF2B5EF4-FFF2-40B4-BE49-F238E27FC236}">
                    <a16:creationId xmlns:a16="http://schemas.microsoft.com/office/drawing/2014/main" id="{D7ACAC4B-B953-7D23-82AD-D6289DDD7553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688193" y="1646085"/>
                <a:ext cx="2811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71107" name="Freihand 171106">
                <a:extLst>
                  <a:ext uri="{FF2B5EF4-FFF2-40B4-BE49-F238E27FC236}">
                    <a16:creationId xmlns:a16="http://schemas.microsoft.com/office/drawing/2014/main" id="{1ADD351C-A4C4-AFCB-9008-5B094B264300}"/>
                  </a:ext>
                </a:extLst>
              </p14:cNvPr>
              <p14:cNvContentPartPr/>
              <p14:nvPr/>
            </p14:nvContentPartPr>
            <p14:xfrm>
              <a:off x="3958553" y="1778925"/>
              <a:ext cx="88200" cy="161280"/>
            </p14:xfrm>
          </p:contentPart>
        </mc:Choice>
        <mc:Fallback>
          <p:pic>
            <p:nvPicPr>
              <p:cNvPr id="171107" name="Freihand 171106">
                <a:extLst>
                  <a:ext uri="{FF2B5EF4-FFF2-40B4-BE49-F238E27FC236}">
                    <a16:creationId xmlns:a16="http://schemas.microsoft.com/office/drawing/2014/main" id="{1ADD351C-A4C4-AFCB-9008-5B094B264300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949913" y="1769925"/>
                <a:ext cx="10584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71108" name="Freihand 171107">
                <a:extLst>
                  <a:ext uri="{FF2B5EF4-FFF2-40B4-BE49-F238E27FC236}">
                    <a16:creationId xmlns:a16="http://schemas.microsoft.com/office/drawing/2014/main" id="{449BE9F2-31A4-0A7A-A2EC-3F6FDEECD4B0}"/>
                  </a:ext>
                </a:extLst>
              </p14:cNvPr>
              <p14:cNvContentPartPr/>
              <p14:nvPr/>
            </p14:nvContentPartPr>
            <p14:xfrm>
              <a:off x="3815993" y="1700805"/>
              <a:ext cx="234000" cy="138960"/>
            </p14:xfrm>
          </p:contentPart>
        </mc:Choice>
        <mc:Fallback>
          <p:pic>
            <p:nvPicPr>
              <p:cNvPr id="171108" name="Freihand 171107">
                <a:extLst>
                  <a:ext uri="{FF2B5EF4-FFF2-40B4-BE49-F238E27FC236}">
                    <a16:creationId xmlns:a16="http://schemas.microsoft.com/office/drawing/2014/main" id="{449BE9F2-31A4-0A7A-A2EC-3F6FDEECD4B0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806993" y="1691805"/>
                <a:ext cx="2516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71109" name="Freihand 171108">
                <a:extLst>
                  <a:ext uri="{FF2B5EF4-FFF2-40B4-BE49-F238E27FC236}">
                    <a16:creationId xmlns:a16="http://schemas.microsoft.com/office/drawing/2014/main" id="{EEFBDEAD-4ECD-27F5-295A-B76C7C5987D2}"/>
                  </a:ext>
                </a:extLst>
              </p14:cNvPr>
              <p14:cNvContentPartPr/>
              <p14:nvPr/>
            </p14:nvContentPartPr>
            <p14:xfrm>
              <a:off x="4152233" y="1954965"/>
              <a:ext cx="8640" cy="143640"/>
            </p14:xfrm>
          </p:contentPart>
        </mc:Choice>
        <mc:Fallback>
          <p:pic>
            <p:nvPicPr>
              <p:cNvPr id="171109" name="Freihand 171108">
                <a:extLst>
                  <a:ext uri="{FF2B5EF4-FFF2-40B4-BE49-F238E27FC236}">
                    <a16:creationId xmlns:a16="http://schemas.microsoft.com/office/drawing/2014/main" id="{EEFBDEAD-4ECD-27F5-295A-B76C7C5987D2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143233" y="1946325"/>
                <a:ext cx="262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71110" name="Freihand 171109">
                <a:extLst>
                  <a:ext uri="{FF2B5EF4-FFF2-40B4-BE49-F238E27FC236}">
                    <a16:creationId xmlns:a16="http://schemas.microsoft.com/office/drawing/2014/main" id="{4695BA88-6FC4-B8CD-4EFB-7B1465232DA0}"/>
                  </a:ext>
                </a:extLst>
              </p14:cNvPr>
              <p14:cNvContentPartPr/>
              <p14:nvPr/>
            </p14:nvContentPartPr>
            <p14:xfrm>
              <a:off x="4146473" y="1889805"/>
              <a:ext cx="129600" cy="178560"/>
            </p14:xfrm>
          </p:contentPart>
        </mc:Choice>
        <mc:Fallback>
          <p:pic>
            <p:nvPicPr>
              <p:cNvPr id="171110" name="Freihand 171109">
                <a:extLst>
                  <a:ext uri="{FF2B5EF4-FFF2-40B4-BE49-F238E27FC236}">
                    <a16:creationId xmlns:a16="http://schemas.microsoft.com/office/drawing/2014/main" id="{4695BA88-6FC4-B8CD-4EFB-7B1465232DA0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137473" y="1881165"/>
                <a:ext cx="1472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71111" name="Freihand 171110">
                <a:extLst>
                  <a:ext uri="{FF2B5EF4-FFF2-40B4-BE49-F238E27FC236}">
                    <a16:creationId xmlns:a16="http://schemas.microsoft.com/office/drawing/2014/main" id="{B5AFAA7B-E683-E7D4-DBBA-C2899F3DB0D4}"/>
                  </a:ext>
                </a:extLst>
              </p14:cNvPr>
              <p14:cNvContentPartPr/>
              <p14:nvPr/>
            </p14:nvContentPartPr>
            <p14:xfrm>
              <a:off x="4316393" y="1855245"/>
              <a:ext cx="236520" cy="194400"/>
            </p14:xfrm>
          </p:contentPart>
        </mc:Choice>
        <mc:Fallback>
          <p:pic>
            <p:nvPicPr>
              <p:cNvPr id="171111" name="Freihand 171110">
                <a:extLst>
                  <a:ext uri="{FF2B5EF4-FFF2-40B4-BE49-F238E27FC236}">
                    <a16:creationId xmlns:a16="http://schemas.microsoft.com/office/drawing/2014/main" id="{B5AFAA7B-E683-E7D4-DBBA-C2899F3DB0D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307393" y="1846245"/>
                <a:ext cx="254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71113" name="Freihand 171112">
                <a:extLst>
                  <a:ext uri="{FF2B5EF4-FFF2-40B4-BE49-F238E27FC236}">
                    <a16:creationId xmlns:a16="http://schemas.microsoft.com/office/drawing/2014/main" id="{AE38F9CC-4F83-EE2C-C172-EEAAC9B76D28}"/>
                  </a:ext>
                </a:extLst>
              </p14:cNvPr>
              <p14:cNvContentPartPr/>
              <p14:nvPr/>
            </p14:nvContentPartPr>
            <p14:xfrm>
              <a:off x="4602233" y="1850925"/>
              <a:ext cx="194400" cy="264960"/>
            </p14:xfrm>
          </p:contentPart>
        </mc:Choice>
        <mc:Fallback>
          <p:pic>
            <p:nvPicPr>
              <p:cNvPr id="171113" name="Freihand 171112">
                <a:extLst>
                  <a:ext uri="{FF2B5EF4-FFF2-40B4-BE49-F238E27FC236}">
                    <a16:creationId xmlns:a16="http://schemas.microsoft.com/office/drawing/2014/main" id="{AE38F9CC-4F83-EE2C-C172-EEAAC9B76D28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593593" y="1842285"/>
                <a:ext cx="2120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1114" name="Freihand 171113">
                <a:extLst>
                  <a:ext uri="{FF2B5EF4-FFF2-40B4-BE49-F238E27FC236}">
                    <a16:creationId xmlns:a16="http://schemas.microsoft.com/office/drawing/2014/main" id="{B8F44562-2243-176A-E6BB-AF3BA987D36C}"/>
                  </a:ext>
                </a:extLst>
              </p14:cNvPr>
              <p14:cNvContentPartPr/>
              <p14:nvPr/>
            </p14:nvContentPartPr>
            <p14:xfrm>
              <a:off x="4762433" y="1889085"/>
              <a:ext cx="109080" cy="99720"/>
            </p14:xfrm>
          </p:contentPart>
        </mc:Choice>
        <mc:Fallback>
          <p:pic>
            <p:nvPicPr>
              <p:cNvPr id="171114" name="Freihand 171113">
                <a:extLst>
                  <a:ext uri="{FF2B5EF4-FFF2-40B4-BE49-F238E27FC236}">
                    <a16:creationId xmlns:a16="http://schemas.microsoft.com/office/drawing/2014/main" id="{B8F44562-2243-176A-E6BB-AF3BA987D36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753793" y="1880085"/>
                <a:ext cx="12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1115" name="Freihand 171114">
                <a:extLst>
                  <a:ext uri="{FF2B5EF4-FFF2-40B4-BE49-F238E27FC236}">
                    <a16:creationId xmlns:a16="http://schemas.microsoft.com/office/drawing/2014/main" id="{B7EC94FE-877C-5226-D130-FF1437747668}"/>
                  </a:ext>
                </a:extLst>
              </p14:cNvPr>
              <p14:cNvContentPartPr/>
              <p14:nvPr/>
            </p14:nvContentPartPr>
            <p14:xfrm>
              <a:off x="4913273" y="1854165"/>
              <a:ext cx="199800" cy="246960"/>
            </p14:xfrm>
          </p:contentPart>
        </mc:Choice>
        <mc:Fallback>
          <p:pic>
            <p:nvPicPr>
              <p:cNvPr id="171115" name="Freihand 171114">
                <a:extLst>
                  <a:ext uri="{FF2B5EF4-FFF2-40B4-BE49-F238E27FC236}">
                    <a16:creationId xmlns:a16="http://schemas.microsoft.com/office/drawing/2014/main" id="{B7EC94FE-877C-5226-D130-FF1437747668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904633" y="1845525"/>
                <a:ext cx="2174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1116" name="Freihand 171115">
                <a:extLst>
                  <a:ext uri="{FF2B5EF4-FFF2-40B4-BE49-F238E27FC236}">
                    <a16:creationId xmlns:a16="http://schemas.microsoft.com/office/drawing/2014/main" id="{24BA3DF1-211B-6D63-CF46-B381CFD90DF4}"/>
                  </a:ext>
                </a:extLst>
              </p14:cNvPr>
              <p14:cNvContentPartPr/>
              <p14:nvPr/>
            </p14:nvContentPartPr>
            <p14:xfrm>
              <a:off x="4160513" y="2118765"/>
              <a:ext cx="118080" cy="247320"/>
            </p14:xfrm>
          </p:contentPart>
        </mc:Choice>
        <mc:Fallback>
          <p:pic>
            <p:nvPicPr>
              <p:cNvPr id="171116" name="Freihand 171115">
                <a:extLst>
                  <a:ext uri="{FF2B5EF4-FFF2-40B4-BE49-F238E27FC236}">
                    <a16:creationId xmlns:a16="http://schemas.microsoft.com/office/drawing/2014/main" id="{24BA3DF1-211B-6D63-CF46-B381CFD90DF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151513" y="2109765"/>
                <a:ext cx="1357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1117" name="Freihand 171116">
                <a:extLst>
                  <a:ext uri="{FF2B5EF4-FFF2-40B4-BE49-F238E27FC236}">
                    <a16:creationId xmlns:a16="http://schemas.microsoft.com/office/drawing/2014/main" id="{097A5F2F-967C-6775-D2A4-FF1585447D5E}"/>
                  </a:ext>
                </a:extLst>
              </p14:cNvPr>
              <p14:cNvContentPartPr/>
              <p14:nvPr/>
            </p14:nvContentPartPr>
            <p14:xfrm>
              <a:off x="4304873" y="2174925"/>
              <a:ext cx="256320" cy="175320"/>
            </p14:xfrm>
          </p:contentPart>
        </mc:Choice>
        <mc:Fallback>
          <p:pic>
            <p:nvPicPr>
              <p:cNvPr id="171117" name="Freihand 171116">
                <a:extLst>
                  <a:ext uri="{FF2B5EF4-FFF2-40B4-BE49-F238E27FC236}">
                    <a16:creationId xmlns:a16="http://schemas.microsoft.com/office/drawing/2014/main" id="{097A5F2F-967C-6775-D2A4-FF1585447D5E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295873" y="2165925"/>
                <a:ext cx="2739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1118" name="Freihand 171117">
                <a:extLst>
                  <a:ext uri="{FF2B5EF4-FFF2-40B4-BE49-F238E27FC236}">
                    <a16:creationId xmlns:a16="http://schemas.microsoft.com/office/drawing/2014/main" id="{5E7180A1-1D3F-CA6E-6ED3-A5ED8E56EB1A}"/>
                  </a:ext>
                </a:extLst>
              </p14:cNvPr>
              <p14:cNvContentPartPr/>
              <p14:nvPr/>
            </p14:nvContentPartPr>
            <p14:xfrm>
              <a:off x="4620233" y="2228925"/>
              <a:ext cx="67320" cy="91080"/>
            </p14:xfrm>
          </p:contentPart>
        </mc:Choice>
        <mc:Fallback>
          <p:pic>
            <p:nvPicPr>
              <p:cNvPr id="171118" name="Freihand 171117">
                <a:extLst>
                  <a:ext uri="{FF2B5EF4-FFF2-40B4-BE49-F238E27FC236}">
                    <a16:creationId xmlns:a16="http://schemas.microsoft.com/office/drawing/2014/main" id="{5E7180A1-1D3F-CA6E-6ED3-A5ED8E56EB1A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611233" y="2219925"/>
                <a:ext cx="84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71119" name="Freihand 171118">
                <a:extLst>
                  <a:ext uri="{FF2B5EF4-FFF2-40B4-BE49-F238E27FC236}">
                    <a16:creationId xmlns:a16="http://schemas.microsoft.com/office/drawing/2014/main" id="{9252E1C2-6B01-77C5-31C8-D9C61DC2F7DF}"/>
                  </a:ext>
                </a:extLst>
              </p14:cNvPr>
              <p14:cNvContentPartPr/>
              <p14:nvPr/>
            </p14:nvContentPartPr>
            <p14:xfrm>
              <a:off x="4710953" y="2112285"/>
              <a:ext cx="292320" cy="357480"/>
            </p14:xfrm>
          </p:contentPart>
        </mc:Choice>
        <mc:Fallback>
          <p:pic>
            <p:nvPicPr>
              <p:cNvPr id="171119" name="Freihand 171118">
                <a:extLst>
                  <a:ext uri="{FF2B5EF4-FFF2-40B4-BE49-F238E27FC236}">
                    <a16:creationId xmlns:a16="http://schemas.microsoft.com/office/drawing/2014/main" id="{9252E1C2-6B01-77C5-31C8-D9C61DC2F7DF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701953" y="2103645"/>
                <a:ext cx="30996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71120" name="Freihand 171119">
                <a:extLst>
                  <a:ext uri="{FF2B5EF4-FFF2-40B4-BE49-F238E27FC236}">
                    <a16:creationId xmlns:a16="http://schemas.microsoft.com/office/drawing/2014/main" id="{331427D0-6F5B-A18B-F69F-763FACB44379}"/>
                  </a:ext>
                </a:extLst>
              </p14:cNvPr>
              <p14:cNvContentPartPr/>
              <p14:nvPr/>
            </p14:nvContentPartPr>
            <p14:xfrm>
              <a:off x="5038913" y="2159805"/>
              <a:ext cx="173160" cy="86040"/>
            </p14:xfrm>
          </p:contentPart>
        </mc:Choice>
        <mc:Fallback>
          <p:pic>
            <p:nvPicPr>
              <p:cNvPr id="171120" name="Freihand 171119">
                <a:extLst>
                  <a:ext uri="{FF2B5EF4-FFF2-40B4-BE49-F238E27FC236}">
                    <a16:creationId xmlns:a16="http://schemas.microsoft.com/office/drawing/2014/main" id="{331427D0-6F5B-A18B-F69F-763FACB44379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029913" y="2150805"/>
                <a:ext cx="1908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71121" name="Freihand 171120">
                <a:extLst>
                  <a:ext uri="{FF2B5EF4-FFF2-40B4-BE49-F238E27FC236}">
                    <a16:creationId xmlns:a16="http://schemas.microsoft.com/office/drawing/2014/main" id="{EC907AC1-89C3-735C-A127-B08C60B21617}"/>
                  </a:ext>
                </a:extLst>
              </p14:cNvPr>
              <p14:cNvContentPartPr/>
              <p14:nvPr/>
            </p14:nvContentPartPr>
            <p14:xfrm>
              <a:off x="5238353" y="2060445"/>
              <a:ext cx="89280" cy="257040"/>
            </p14:xfrm>
          </p:contentPart>
        </mc:Choice>
        <mc:Fallback>
          <p:pic>
            <p:nvPicPr>
              <p:cNvPr id="171121" name="Freihand 171120">
                <a:extLst>
                  <a:ext uri="{FF2B5EF4-FFF2-40B4-BE49-F238E27FC236}">
                    <a16:creationId xmlns:a16="http://schemas.microsoft.com/office/drawing/2014/main" id="{EC907AC1-89C3-735C-A127-B08C60B2161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229353" y="2051445"/>
                <a:ext cx="1069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71149" name="Freihand 171148">
                <a:extLst>
                  <a:ext uri="{FF2B5EF4-FFF2-40B4-BE49-F238E27FC236}">
                    <a16:creationId xmlns:a16="http://schemas.microsoft.com/office/drawing/2014/main" id="{F9A000BB-6319-8ACA-E80B-600A638DB772}"/>
                  </a:ext>
                </a:extLst>
              </p14:cNvPr>
              <p14:cNvContentPartPr/>
              <p14:nvPr/>
            </p14:nvContentPartPr>
            <p14:xfrm>
              <a:off x="2320193" y="2862165"/>
              <a:ext cx="15480" cy="126360"/>
            </p14:xfrm>
          </p:contentPart>
        </mc:Choice>
        <mc:Fallback>
          <p:pic>
            <p:nvPicPr>
              <p:cNvPr id="171149" name="Freihand 171148">
                <a:extLst>
                  <a:ext uri="{FF2B5EF4-FFF2-40B4-BE49-F238E27FC236}">
                    <a16:creationId xmlns:a16="http://schemas.microsoft.com/office/drawing/2014/main" id="{F9A000BB-6319-8ACA-E80B-600A638DB77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311553" y="2853165"/>
                <a:ext cx="33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71148" name="Freihand 171147">
                <a:extLst>
                  <a:ext uri="{FF2B5EF4-FFF2-40B4-BE49-F238E27FC236}">
                    <a16:creationId xmlns:a16="http://schemas.microsoft.com/office/drawing/2014/main" id="{C2EE5CA2-2E61-26DD-13B0-57B3D85635A5}"/>
                  </a:ext>
                </a:extLst>
              </p14:cNvPr>
              <p14:cNvContentPartPr/>
              <p14:nvPr/>
            </p14:nvContentPartPr>
            <p14:xfrm>
              <a:off x="2293553" y="2307045"/>
              <a:ext cx="17640" cy="175320"/>
            </p14:xfrm>
          </p:contentPart>
        </mc:Choice>
        <mc:Fallback>
          <p:pic>
            <p:nvPicPr>
              <p:cNvPr id="171148" name="Freihand 171147">
                <a:extLst>
                  <a:ext uri="{FF2B5EF4-FFF2-40B4-BE49-F238E27FC236}">
                    <a16:creationId xmlns:a16="http://schemas.microsoft.com/office/drawing/2014/main" id="{C2EE5CA2-2E61-26DD-13B0-57B3D85635A5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284913" y="2298405"/>
                <a:ext cx="352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71151" name="Freihand 171150">
                <a:extLst>
                  <a:ext uri="{FF2B5EF4-FFF2-40B4-BE49-F238E27FC236}">
                    <a16:creationId xmlns:a16="http://schemas.microsoft.com/office/drawing/2014/main" id="{FC91FC39-AA14-947B-5D0F-4EF0422A2EED}"/>
                  </a:ext>
                </a:extLst>
              </p14:cNvPr>
              <p14:cNvContentPartPr/>
              <p14:nvPr/>
            </p14:nvContentPartPr>
            <p14:xfrm>
              <a:off x="2063873" y="2286885"/>
              <a:ext cx="190800" cy="7200"/>
            </p14:xfrm>
          </p:contentPart>
        </mc:Choice>
        <mc:Fallback>
          <p:pic>
            <p:nvPicPr>
              <p:cNvPr id="171151" name="Freihand 171150">
                <a:extLst>
                  <a:ext uri="{FF2B5EF4-FFF2-40B4-BE49-F238E27FC236}">
                    <a16:creationId xmlns:a16="http://schemas.microsoft.com/office/drawing/2014/main" id="{FC91FC39-AA14-947B-5D0F-4EF0422A2EED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055233" y="2277885"/>
                <a:ext cx="208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71152" name="Freihand 171151">
                <a:extLst>
                  <a:ext uri="{FF2B5EF4-FFF2-40B4-BE49-F238E27FC236}">
                    <a16:creationId xmlns:a16="http://schemas.microsoft.com/office/drawing/2014/main" id="{A9A89058-CDD0-6CF3-5369-DFF9AB03D3CA}"/>
                  </a:ext>
                </a:extLst>
              </p14:cNvPr>
              <p14:cNvContentPartPr/>
              <p14:nvPr/>
            </p14:nvContentPartPr>
            <p14:xfrm>
              <a:off x="995033" y="2302365"/>
              <a:ext cx="773640" cy="48240"/>
            </p14:xfrm>
          </p:contentPart>
        </mc:Choice>
        <mc:Fallback>
          <p:pic>
            <p:nvPicPr>
              <p:cNvPr id="171152" name="Freihand 171151">
                <a:extLst>
                  <a:ext uri="{FF2B5EF4-FFF2-40B4-BE49-F238E27FC236}">
                    <a16:creationId xmlns:a16="http://schemas.microsoft.com/office/drawing/2014/main" id="{A9A89058-CDD0-6CF3-5369-DFF9AB03D3CA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86033" y="2293725"/>
                <a:ext cx="7912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71153" name="Freihand 171152">
                <a:extLst>
                  <a:ext uri="{FF2B5EF4-FFF2-40B4-BE49-F238E27FC236}">
                    <a16:creationId xmlns:a16="http://schemas.microsoft.com/office/drawing/2014/main" id="{1AF970A4-2025-C08D-AFC9-93A9C2F73E70}"/>
                  </a:ext>
                </a:extLst>
              </p14:cNvPr>
              <p14:cNvContentPartPr/>
              <p14:nvPr/>
            </p14:nvContentPartPr>
            <p14:xfrm>
              <a:off x="542153" y="2321085"/>
              <a:ext cx="117000" cy="205920"/>
            </p14:xfrm>
          </p:contentPart>
        </mc:Choice>
        <mc:Fallback>
          <p:pic>
            <p:nvPicPr>
              <p:cNvPr id="171153" name="Freihand 171152">
                <a:extLst>
                  <a:ext uri="{FF2B5EF4-FFF2-40B4-BE49-F238E27FC236}">
                    <a16:creationId xmlns:a16="http://schemas.microsoft.com/office/drawing/2014/main" id="{1AF970A4-2025-C08D-AFC9-93A9C2F73E70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33153" y="2312445"/>
                <a:ext cx="1346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71154" name="Freihand 171153">
                <a:extLst>
                  <a:ext uri="{FF2B5EF4-FFF2-40B4-BE49-F238E27FC236}">
                    <a16:creationId xmlns:a16="http://schemas.microsoft.com/office/drawing/2014/main" id="{D9D55E13-1894-EEF5-44A8-AB8BEF76FF5C}"/>
                  </a:ext>
                </a:extLst>
              </p14:cNvPr>
              <p14:cNvContentPartPr/>
              <p14:nvPr/>
            </p14:nvContentPartPr>
            <p14:xfrm>
              <a:off x="682913" y="2191125"/>
              <a:ext cx="158400" cy="180360"/>
            </p14:xfrm>
          </p:contentPart>
        </mc:Choice>
        <mc:Fallback>
          <p:pic>
            <p:nvPicPr>
              <p:cNvPr id="171154" name="Freihand 171153">
                <a:extLst>
                  <a:ext uri="{FF2B5EF4-FFF2-40B4-BE49-F238E27FC236}">
                    <a16:creationId xmlns:a16="http://schemas.microsoft.com/office/drawing/2014/main" id="{D9D55E13-1894-EEF5-44A8-AB8BEF76FF5C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73913" y="2182125"/>
                <a:ext cx="1760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71159" name="Freihand 171158">
                <a:extLst>
                  <a:ext uri="{FF2B5EF4-FFF2-40B4-BE49-F238E27FC236}">
                    <a16:creationId xmlns:a16="http://schemas.microsoft.com/office/drawing/2014/main" id="{97382DFE-DB51-FDF2-614B-023737F07752}"/>
                  </a:ext>
                </a:extLst>
              </p14:cNvPr>
              <p14:cNvContentPartPr/>
              <p14:nvPr/>
            </p14:nvContentPartPr>
            <p14:xfrm>
              <a:off x="2566433" y="2398845"/>
              <a:ext cx="199800" cy="51480"/>
            </p14:xfrm>
          </p:contentPart>
        </mc:Choice>
        <mc:Fallback>
          <p:pic>
            <p:nvPicPr>
              <p:cNvPr id="171159" name="Freihand 171158">
                <a:extLst>
                  <a:ext uri="{FF2B5EF4-FFF2-40B4-BE49-F238E27FC236}">
                    <a16:creationId xmlns:a16="http://schemas.microsoft.com/office/drawing/2014/main" id="{97382DFE-DB51-FDF2-614B-023737F0775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557793" y="2389845"/>
                <a:ext cx="2174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71160" name="Freihand 171159">
                <a:extLst>
                  <a:ext uri="{FF2B5EF4-FFF2-40B4-BE49-F238E27FC236}">
                    <a16:creationId xmlns:a16="http://schemas.microsoft.com/office/drawing/2014/main" id="{5CE79BE1-CAEF-F953-F90A-5850CC96B0DF}"/>
                  </a:ext>
                </a:extLst>
              </p14:cNvPr>
              <p14:cNvContentPartPr/>
              <p14:nvPr/>
            </p14:nvContentPartPr>
            <p14:xfrm>
              <a:off x="2467793" y="2332605"/>
              <a:ext cx="188640" cy="200520"/>
            </p14:xfrm>
          </p:contentPart>
        </mc:Choice>
        <mc:Fallback>
          <p:pic>
            <p:nvPicPr>
              <p:cNvPr id="171160" name="Freihand 171159">
                <a:extLst>
                  <a:ext uri="{FF2B5EF4-FFF2-40B4-BE49-F238E27FC236}">
                    <a16:creationId xmlns:a16="http://schemas.microsoft.com/office/drawing/2014/main" id="{5CE79BE1-CAEF-F953-F90A-5850CC96B0DF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459153" y="2323605"/>
                <a:ext cx="2062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71162" name="Freihand 171161">
                <a:extLst>
                  <a:ext uri="{FF2B5EF4-FFF2-40B4-BE49-F238E27FC236}">
                    <a16:creationId xmlns:a16="http://schemas.microsoft.com/office/drawing/2014/main" id="{EA74F26E-8B4F-5904-A590-BCD6A9A57CAF}"/>
                  </a:ext>
                </a:extLst>
              </p14:cNvPr>
              <p14:cNvContentPartPr/>
              <p14:nvPr/>
            </p14:nvContentPartPr>
            <p14:xfrm>
              <a:off x="3190313" y="2488845"/>
              <a:ext cx="124920" cy="106560"/>
            </p14:xfrm>
          </p:contentPart>
        </mc:Choice>
        <mc:Fallback>
          <p:pic>
            <p:nvPicPr>
              <p:cNvPr id="171162" name="Freihand 171161">
                <a:extLst>
                  <a:ext uri="{FF2B5EF4-FFF2-40B4-BE49-F238E27FC236}">
                    <a16:creationId xmlns:a16="http://schemas.microsoft.com/office/drawing/2014/main" id="{EA74F26E-8B4F-5904-A590-BCD6A9A57CAF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181673" y="2479845"/>
                <a:ext cx="1425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71164" name="Freihand 171163">
                <a:extLst>
                  <a:ext uri="{FF2B5EF4-FFF2-40B4-BE49-F238E27FC236}">
                    <a16:creationId xmlns:a16="http://schemas.microsoft.com/office/drawing/2014/main" id="{C00F0C69-13BB-D5F6-04AA-4BDC1E57E51B}"/>
                  </a:ext>
                </a:extLst>
              </p14:cNvPr>
              <p14:cNvContentPartPr/>
              <p14:nvPr/>
            </p14:nvContentPartPr>
            <p14:xfrm>
              <a:off x="3143873" y="2476965"/>
              <a:ext cx="264600" cy="295560"/>
            </p14:xfrm>
          </p:contentPart>
        </mc:Choice>
        <mc:Fallback>
          <p:pic>
            <p:nvPicPr>
              <p:cNvPr id="171164" name="Freihand 171163">
                <a:extLst>
                  <a:ext uri="{FF2B5EF4-FFF2-40B4-BE49-F238E27FC236}">
                    <a16:creationId xmlns:a16="http://schemas.microsoft.com/office/drawing/2014/main" id="{C00F0C69-13BB-D5F6-04AA-4BDC1E57E51B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134873" y="2467965"/>
                <a:ext cx="2822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71165" name="Freihand 171164">
                <a:extLst>
                  <a:ext uri="{FF2B5EF4-FFF2-40B4-BE49-F238E27FC236}">
                    <a16:creationId xmlns:a16="http://schemas.microsoft.com/office/drawing/2014/main" id="{65FCA0B0-54E7-9215-8572-8419ED445B5D}"/>
                  </a:ext>
                </a:extLst>
              </p14:cNvPr>
              <p14:cNvContentPartPr/>
              <p14:nvPr/>
            </p14:nvContentPartPr>
            <p14:xfrm>
              <a:off x="3392273" y="2465805"/>
              <a:ext cx="122760" cy="140760"/>
            </p14:xfrm>
          </p:contentPart>
        </mc:Choice>
        <mc:Fallback>
          <p:pic>
            <p:nvPicPr>
              <p:cNvPr id="171165" name="Freihand 171164">
                <a:extLst>
                  <a:ext uri="{FF2B5EF4-FFF2-40B4-BE49-F238E27FC236}">
                    <a16:creationId xmlns:a16="http://schemas.microsoft.com/office/drawing/2014/main" id="{65FCA0B0-54E7-9215-8572-8419ED445B5D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383273" y="2457165"/>
                <a:ext cx="140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71166" name="Freihand 171165">
                <a:extLst>
                  <a:ext uri="{FF2B5EF4-FFF2-40B4-BE49-F238E27FC236}">
                    <a16:creationId xmlns:a16="http://schemas.microsoft.com/office/drawing/2014/main" id="{196E4296-D250-2D26-4E87-6C6B404F3A9D}"/>
                  </a:ext>
                </a:extLst>
              </p14:cNvPr>
              <p14:cNvContentPartPr/>
              <p14:nvPr/>
            </p14:nvContentPartPr>
            <p14:xfrm>
              <a:off x="3522233" y="2395245"/>
              <a:ext cx="666720" cy="215640"/>
            </p14:xfrm>
          </p:contentPart>
        </mc:Choice>
        <mc:Fallback>
          <p:pic>
            <p:nvPicPr>
              <p:cNvPr id="171166" name="Freihand 171165">
                <a:extLst>
                  <a:ext uri="{FF2B5EF4-FFF2-40B4-BE49-F238E27FC236}">
                    <a16:creationId xmlns:a16="http://schemas.microsoft.com/office/drawing/2014/main" id="{196E4296-D250-2D26-4E87-6C6B404F3A9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513233" y="2386245"/>
                <a:ext cx="6843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71167" name="Freihand 171166">
                <a:extLst>
                  <a:ext uri="{FF2B5EF4-FFF2-40B4-BE49-F238E27FC236}">
                    <a16:creationId xmlns:a16="http://schemas.microsoft.com/office/drawing/2014/main" id="{AE8C30F1-0105-EC14-E472-08A8CCCFEBE6}"/>
                  </a:ext>
                </a:extLst>
              </p14:cNvPr>
              <p14:cNvContentPartPr/>
              <p14:nvPr/>
            </p14:nvContentPartPr>
            <p14:xfrm>
              <a:off x="4191833" y="2448165"/>
              <a:ext cx="62280" cy="161280"/>
            </p14:xfrm>
          </p:contentPart>
        </mc:Choice>
        <mc:Fallback>
          <p:pic>
            <p:nvPicPr>
              <p:cNvPr id="171167" name="Freihand 171166">
                <a:extLst>
                  <a:ext uri="{FF2B5EF4-FFF2-40B4-BE49-F238E27FC236}">
                    <a16:creationId xmlns:a16="http://schemas.microsoft.com/office/drawing/2014/main" id="{AE8C30F1-0105-EC14-E472-08A8CCCFEBE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182833" y="2439525"/>
                <a:ext cx="799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71168" name="Freihand 171167">
                <a:extLst>
                  <a:ext uri="{FF2B5EF4-FFF2-40B4-BE49-F238E27FC236}">
                    <a16:creationId xmlns:a16="http://schemas.microsoft.com/office/drawing/2014/main" id="{1D298478-E67C-35FC-76B4-EEAA265A0899}"/>
                  </a:ext>
                </a:extLst>
              </p14:cNvPr>
              <p14:cNvContentPartPr/>
              <p14:nvPr/>
            </p14:nvContentPartPr>
            <p14:xfrm>
              <a:off x="4146473" y="2444565"/>
              <a:ext cx="187920" cy="149760"/>
            </p14:xfrm>
          </p:contentPart>
        </mc:Choice>
        <mc:Fallback>
          <p:pic>
            <p:nvPicPr>
              <p:cNvPr id="171168" name="Freihand 171167">
                <a:extLst>
                  <a:ext uri="{FF2B5EF4-FFF2-40B4-BE49-F238E27FC236}">
                    <a16:creationId xmlns:a16="http://schemas.microsoft.com/office/drawing/2014/main" id="{1D298478-E67C-35FC-76B4-EEAA265A0899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137473" y="2435565"/>
                <a:ext cx="2055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71169" name="Freihand 171168">
                <a:extLst>
                  <a:ext uri="{FF2B5EF4-FFF2-40B4-BE49-F238E27FC236}">
                    <a16:creationId xmlns:a16="http://schemas.microsoft.com/office/drawing/2014/main" id="{0FA96569-8898-EFAC-1B48-EB48A60FFBB4}"/>
                  </a:ext>
                </a:extLst>
              </p14:cNvPr>
              <p14:cNvContentPartPr/>
              <p14:nvPr/>
            </p14:nvContentPartPr>
            <p14:xfrm>
              <a:off x="4358153" y="2432325"/>
              <a:ext cx="132840" cy="179280"/>
            </p14:xfrm>
          </p:contentPart>
        </mc:Choice>
        <mc:Fallback>
          <p:pic>
            <p:nvPicPr>
              <p:cNvPr id="171169" name="Freihand 171168">
                <a:extLst>
                  <a:ext uri="{FF2B5EF4-FFF2-40B4-BE49-F238E27FC236}">
                    <a16:creationId xmlns:a16="http://schemas.microsoft.com/office/drawing/2014/main" id="{0FA96569-8898-EFAC-1B48-EB48A60FFBB4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349513" y="2423685"/>
                <a:ext cx="150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71170" name="Freihand 171169">
                <a:extLst>
                  <a:ext uri="{FF2B5EF4-FFF2-40B4-BE49-F238E27FC236}">
                    <a16:creationId xmlns:a16="http://schemas.microsoft.com/office/drawing/2014/main" id="{567AE112-DBA4-31C2-8752-1D47179AA307}"/>
                  </a:ext>
                </a:extLst>
              </p14:cNvPr>
              <p14:cNvContentPartPr/>
              <p14:nvPr/>
            </p14:nvContentPartPr>
            <p14:xfrm>
              <a:off x="4501793" y="2432685"/>
              <a:ext cx="395280" cy="279000"/>
            </p14:xfrm>
          </p:contentPart>
        </mc:Choice>
        <mc:Fallback>
          <p:pic>
            <p:nvPicPr>
              <p:cNvPr id="171170" name="Freihand 171169">
                <a:extLst>
                  <a:ext uri="{FF2B5EF4-FFF2-40B4-BE49-F238E27FC236}">
                    <a16:creationId xmlns:a16="http://schemas.microsoft.com/office/drawing/2014/main" id="{567AE112-DBA4-31C2-8752-1D47179AA307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492793" y="2424045"/>
                <a:ext cx="4129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71171" name="Freihand 171170">
                <a:extLst>
                  <a:ext uri="{FF2B5EF4-FFF2-40B4-BE49-F238E27FC236}">
                    <a16:creationId xmlns:a16="http://schemas.microsoft.com/office/drawing/2014/main" id="{CDFD0D2E-AD5F-179F-F869-EEB7C9492858}"/>
                  </a:ext>
                </a:extLst>
              </p14:cNvPr>
              <p14:cNvContentPartPr/>
              <p14:nvPr/>
            </p14:nvContentPartPr>
            <p14:xfrm>
              <a:off x="4931633" y="2611245"/>
              <a:ext cx="5400" cy="8640"/>
            </p14:xfrm>
          </p:contentPart>
        </mc:Choice>
        <mc:Fallback>
          <p:pic>
            <p:nvPicPr>
              <p:cNvPr id="171171" name="Freihand 171170">
                <a:extLst>
                  <a:ext uri="{FF2B5EF4-FFF2-40B4-BE49-F238E27FC236}">
                    <a16:creationId xmlns:a16="http://schemas.microsoft.com/office/drawing/2014/main" id="{CDFD0D2E-AD5F-179F-F869-EEB7C9492858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4922633" y="2602245"/>
                <a:ext cx="230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71172" name="Freihand 171171">
                <a:extLst>
                  <a:ext uri="{FF2B5EF4-FFF2-40B4-BE49-F238E27FC236}">
                    <a16:creationId xmlns:a16="http://schemas.microsoft.com/office/drawing/2014/main" id="{8278192A-D4FA-7FCA-4D61-68B843B00034}"/>
                  </a:ext>
                </a:extLst>
              </p14:cNvPr>
              <p14:cNvContentPartPr/>
              <p14:nvPr/>
            </p14:nvContentPartPr>
            <p14:xfrm>
              <a:off x="3433673" y="2759565"/>
              <a:ext cx="205920" cy="274680"/>
            </p14:xfrm>
          </p:contentPart>
        </mc:Choice>
        <mc:Fallback>
          <p:pic>
            <p:nvPicPr>
              <p:cNvPr id="171172" name="Freihand 171171">
                <a:extLst>
                  <a:ext uri="{FF2B5EF4-FFF2-40B4-BE49-F238E27FC236}">
                    <a16:creationId xmlns:a16="http://schemas.microsoft.com/office/drawing/2014/main" id="{8278192A-D4FA-7FCA-4D61-68B843B00034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424673" y="2750565"/>
                <a:ext cx="2235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71173" name="Freihand 171172">
                <a:extLst>
                  <a:ext uri="{FF2B5EF4-FFF2-40B4-BE49-F238E27FC236}">
                    <a16:creationId xmlns:a16="http://schemas.microsoft.com/office/drawing/2014/main" id="{55EB2E9C-8D70-0570-45D3-156E52443818}"/>
                  </a:ext>
                </a:extLst>
              </p14:cNvPr>
              <p14:cNvContentPartPr/>
              <p14:nvPr/>
            </p14:nvContentPartPr>
            <p14:xfrm>
              <a:off x="3713393" y="2769645"/>
              <a:ext cx="227160" cy="289440"/>
            </p14:xfrm>
          </p:contentPart>
        </mc:Choice>
        <mc:Fallback>
          <p:pic>
            <p:nvPicPr>
              <p:cNvPr id="171173" name="Freihand 171172">
                <a:extLst>
                  <a:ext uri="{FF2B5EF4-FFF2-40B4-BE49-F238E27FC236}">
                    <a16:creationId xmlns:a16="http://schemas.microsoft.com/office/drawing/2014/main" id="{55EB2E9C-8D70-0570-45D3-156E52443818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704393" y="2760645"/>
                <a:ext cx="24480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78" name="Gruppieren 171177">
            <a:extLst>
              <a:ext uri="{FF2B5EF4-FFF2-40B4-BE49-F238E27FC236}">
                <a16:creationId xmlns:a16="http://schemas.microsoft.com/office/drawing/2014/main" id="{8C13D709-27FC-C0DD-5920-AE397FC7302D}"/>
              </a:ext>
            </a:extLst>
          </p:cNvPr>
          <p:cNvGrpSpPr/>
          <p:nvPr/>
        </p:nvGrpSpPr>
        <p:grpSpPr>
          <a:xfrm>
            <a:off x="6343193" y="2767845"/>
            <a:ext cx="777960" cy="320040"/>
            <a:chOff x="6343193" y="2767845"/>
            <a:chExt cx="77796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71176" name="Freihand 171175">
                  <a:extLst>
                    <a:ext uri="{FF2B5EF4-FFF2-40B4-BE49-F238E27FC236}">
                      <a16:creationId xmlns:a16="http://schemas.microsoft.com/office/drawing/2014/main" id="{71033A88-BC22-666F-B314-825E852A1978}"/>
                    </a:ext>
                  </a:extLst>
                </p14:cNvPr>
                <p14:cNvContentPartPr/>
                <p14:nvPr/>
              </p14:nvContentPartPr>
              <p14:xfrm>
                <a:off x="6343193" y="2767845"/>
                <a:ext cx="653040" cy="256320"/>
              </p14:xfrm>
            </p:contentPart>
          </mc:Choice>
          <mc:Fallback>
            <p:pic>
              <p:nvPicPr>
                <p:cNvPr id="171176" name="Freihand 171175">
                  <a:extLst>
                    <a:ext uri="{FF2B5EF4-FFF2-40B4-BE49-F238E27FC236}">
                      <a16:creationId xmlns:a16="http://schemas.microsoft.com/office/drawing/2014/main" id="{71033A88-BC22-666F-B314-825E852A197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34553" y="2759205"/>
                  <a:ext cx="6706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71177" name="Freihand 171176">
                  <a:extLst>
                    <a:ext uri="{FF2B5EF4-FFF2-40B4-BE49-F238E27FC236}">
                      <a16:creationId xmlns:a16="http://schemas.microsoft.com/office/drawing/2014/main" id="{A641D622-B80E-3B70-9CE8-5E6FC354FCF8}"/>
                    </a:ext>
                  </a:extLst>
                </p14:cNvPr>
                <p14:cNvContentPartPr/>
                <p14:nvPr/>
              </p14:nvContentPartPr>
              <p14:xfrm>
                <a:off x="6958793" y="2888445"/>
                <a:ext cx="162360" cy="199440"/>
              </p14:xfrm>
            </p:contentPart>
          </mc:Choice>
          <mc:Fallback>
            <p:pic>
              <p:nvPicPr>
                <p:cNvPr id="171177" name="Freihand 171176">
                  <a:extLst>
                    <a:ext uri="{FF2B5EF4-FFF2-40B4-BE49-F238E27FC236}">
                      <a16:creationId xmlns:a16="http://schemas.microsoft.com/office/drawing/2014/main" id="{A641D622-B80E-3B70-9CE8-5E6FC354FCF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949793" y="2879445"/>
                  <a:ext cx="1800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88" name="Gruppieren 171187">
            <a:extLst>
              <a:ext uri="{FF2B5EF4-FFF2-40B4-BE49-F238E27FC236}">
                <a16:creationId xmlns:a16="http://schemas.microsoft.com/office/drawing/2014/main" id="{C91F9D16-FE82-4539-70E4-A362DE475C73}"/>
              </a:ext>
            </a:extLst>
          </p:cNvPr>
          <p:cNvGrpSpPr/>
          <p:nvPr/>
        </p:nvGrpSpPr>
        <p:grpSpPr>
          <a:xfrm>
            <a:off x="7278833" y="2790885"/>
            <a:ext cx="1973520" cy="248760"/>
            <a:chOff x="7278833" y="2790885"/>
            <a:chExt cx="197352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71179" name="Freihand 171178">
                  <a:extLst>
                    <a:ext uri="{FF2B5EF4-FFF2-40B4-BE49-F238E27FC236}">
                      <a16:creationId xmlns:a16="http://schemas.microsoft.com/office/drawing/2014/main" id="{8BE64862-4DE3-F9C3-FF47-B7F381CBC659}"/>
                    </a:ext>
                  </a:extLst>
                </p14:cNvPr>
                <p14:cNvContentPartPr/>
                <p14:nvPr/>
              </p14:nvContentPartPr>
              <p14:xfrm>
                <a:off x="7278833" y="2824725"/>
                <a:ext cx="239040" cy="214920"/>
              </p14:xfrm>
            </p:contentPart>
          </mc:Choice>
          <mc:Fallback>
            <p:pic>
              <p:nvPicPr>
                <p:cNvPr id="171179" name="Freihand 171178">
                  <a:extLst>
                    <a:ext uri="{FF2B5EF4-FFF2-40B4-BE49-F238E27FC236}">
                      <a16:creationId xmlns:a16="http://schemas.microsoft.com/office/drawing/2014/main" id="{8BE64862-4DE3-F9C3-FF47-B7F381CBC65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269833" y="2815725"/>
                  <a:ext cx="256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71180" name="Freihand 171179">
                  <a:extLst>
                    <a:ext uri="{FF2B5EF4-FFF2-40B4-BE49-F238E27FC236}">
                      <a16:creationId xmlns:a16="http://schemas.microsoft.com/office/drawing/2014/main" id="{5EBD3ED4-EF2D-1C6D-68BE-A68B9CB18FC1}"/>
                    </a:ext>
                  </a:extLst>
                </p14:cNvPr>
                <p14:cNvContentPartPr/>
                <p14:nvPr/>
              </p14:nvContentPartPr>
              <p14:xfrm>
                <a:off x="7362713" y="2936685"/>
                <a:ext cx="175320" cy="31680"/>
              </p14:xfrm>
            </p:contentPart>
          </mc:Choice>
          <mc:Fallback>
            <p:pic>
              <p:nvPicPr>
                <p:cNvPr id="171180" name="Freihand 171179">
                  <a:extLst>
                    <a:ext uri="{FF2B5EF4-FFF2-40B4-BE49-F238E27FC236}">
                      <a16:creationId xmlns:a16="http://schemas.microsoft.com/office/drawing/2014/main" id="{5EBD3ED4-EF2D-1C6D-68BE-A68B9CB18FC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54073" y="2927685"/>
                  <a:ext cx="192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71181" name="Freihand 171180">
                  <a:extLst>
                    <a:ext uri="{FF2B5EF4-FFF2-40B4-BE49-F238E27FC236}">
                      <a16:creationId xmlns:a16="http://schemas.microsoft.com/office/drawing/2014/main" id="{B01E8853-5FFD-E754-D2DD-64A3C4C248BB}"/>
                    </a:ext>
                  </a:extLst>
                </p14:cNvPr>
                <p14:cNvContentPartPr/>
                <p14:nvPr/>
              </p14:nvContentPartPr>
              <p14:xfrm>
                <a:off x="7570073" y="2839125"/>
                <a:ext cx="361440" cy="160200"/>
              </p14:xfrm>
            </p:contentPart>
          </mc:Choice>
          <mc:Fallback>
            <p:pic>
              <p:nvPicPr>
                <p:cNvPr id="171181" name="Freihand 171180">
                  <a:extLst>
                    <a:ext uri="{FF2B5EF4-FFF2-40B4-BE49-F238E27FC236}">
                      <a16:creationId xmlns:a16="http://schemas.microsoft.com/office/drawing/2014/main" id="{B01E8853-5FFD-E754-D2DD-64A3C4C248B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61433" y="2830125"/>
                  <a:ext cx="379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71182" name="Freihand 171181">
                  <a:extLst>
                    <a:ext uri="{FF2B5EF4-FFF2-40B4-BE49-F238E27FC236}">
                      <a16:creationId xmlns:a16="http://schemas.microsoft.com/office/drawing/2014/main" id="{CDD4DAD0-467F-3155-CE2B-667B88907A80}"/>
                    </a:ext>
                  </a:extLst>
                </p14:cNvPr>
                <p14:cNvContentPartPr/>
                <p14:nvPr/>
              </p14:nvContentPartPr>
              <p14:xfrm>
                <a:off x="8067233" y="2826165"/>
                <a:ext cx="124920" cy="157680"/>
              </p14:xfrm>
            </p:contentPart>
          </mc:Choice>
          <mc:Fallback>
            <p:pic>
              <p:nvPicPr>
                <p:cNvPr id="171182" name="Freihand 171181">
                  <a:extLst>
                    <a:ext uri="{FF2B5EF4-FFF2-40B4-BE49-F238E27FC236}">
                      <a16:creationId xmlns:a16="http://schemas.microsoft.com/office/drawing/2014/main" id="{CDD4DAD0-467F-3155-CE2B-667B88907A8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058593" y="2817525"/>
                  <a:ext cx="14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71183" name="Freihand 171182">
                  <a:extLst>
                    <a:ext uri="{FF2B5EF4-FFF2-40B4-BE49-F238E27FC236}">
                      <a16:creationId xmlns:a16="http://schemas.microsoft.com/office/drawing/2014/main" id="{0551E0CA-F044-7236-824B-98AEA9112300}"/>
                    </a:ext>
                  </a:extLst>
                </p14:cNvPr>
                <p14:cNvContentPartPr/>
                <p14:nvPr/>
              </p14:nvContentPartPr>
              <p14:xfrm>
                <a:off x="8295113" y="2813205"/>
                <a:ext cx="175320" cy="205920"/>
              </p14:xfrm>
            </p:contentPart>
          </mc:Choice>
          <mc:Fallback>
            <p:pic>
              <p:nvPicPr>
                <p:cNvPr id="171183" name="Freihand 171182">
                  <a:extLst>
                    <a:ext uri="{FF2B5EF4-FFF2-40B4-BE49-F238E27FC236}">
                      <a16:creationId xmlns:a16="http://schemas.microsoft.com/office/drawing/2014/main" id="{0551E0CA-F044-7236-824B-98AEA911230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86113" y="2804565"/>
                  <a:ext cx="192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71185" name="Freihand 171184">
                  <a:extLst>
                    <a:ext uri="{FF2B5EF4-FFF2-40B4-BE49-F238E27FC236}">
                      <a16:creationId xmlns:a16="http://schemas.microsoft.com/office/drawing/2014/main" id="{24C5159D-5F23-3DBE-55FB-DF5B71FBFF65}"/>
                    </a:ext>
                  </a:extLst>
                </p14:cNvPr>
                <p14:cNvContentPartPr/>
                <p14:nvPr/>
              </p14:nvContentPartPr>
              <p14:xfrm>
                <a:off x="8549633" y="2790885"/>
                <a:ext cx="155880" cy="195840"/>
              </p14:xfrm>
            </p:contentPart>
          </mc:Choice>
          <mc:Fallback>
            <p:pic>
              <p:nvPicPr>
                <p:cNvPr id="171185" name="Freihand 171184">
                  <a:extLst>
                    <a:ext uri="{FF2B5EF4-FFF2-40B4-BE49-F238E27FC236}">
                      <a16:creationId xmlns:a16="http://schemas.microsoft.com/office/drawing/2014/main" id="{24C5159D-5F23-3DBE-55FB-DF5B71FBFF6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40993" y="2781885"/>
                  <a:ext cx="173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1186" name="Freihand 171185">
                  <a:extLst>
                    <a:ext uri="{FF2B5EF4-FFF2-40B4-BE49-F238E27FC236}">
                      <a16:creationId xmlns:a16="http://schemas.microsoft.com/office/drawing/2014/main" id="{15763322-BF91-1367-1C53-82D2A3AE8C4C}"/>
                    </a:ext>
                  </a:extLst>
                </p14:cNvPr>
                <p14:cNvContentPartPr/>
                <p14:nvPr/>
              </p14:nvContentPartPr>
              <p14:xfrm>
                <a:off x="8777513" y="2839125"/>
                <a:ext cx="107640" cy="195120"/>
              </p14:xfrm>
            </p:contentPart>
          </mc:Choice>
          <mc:Fallback>
            <p:pic>
              <p:nvPicPr>
                <p:cNvPr id="171186" name="Freihand 171185">
                  <a:extLst>
                    <a:ext uri="{FF2B5EF4-FFF2-40B4-BE49-F238E27FC236}">
                      <a16:creationId xmlns:a16="http://schemas.microsoft.com/office/drawing/2014/main" id="{15763322-BF91-1367-1C53-82D2A3AE8C4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768513" y="2830485"/>
                  <a:ext cx="125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1187" name="Freihand 171186">
                  <a:extLst>
                    <a:ext uri="{FF2B5EF4-FFF2-40B4-BE49-F238E27FC236}">
                      <a16:creationId xmlns:a16="http://schemas.microsoft.com/office/drawing/2014/main" id="{A07F4CD0-D7DF-8FA1-9AB6-EAF62C13480C}"/>
                    </a:ext>
                  </a:extLst>
                </p14:cNvPr>
                <p14:cNvContentPartPr/>
                <p14:nvPr/>
              </p14:nvContentPartPr>
              <p14:xfrm>
                <a:off x="9067673" y="2845965"/>
                <a:ext cx="184680" cy="52560"/>
              </p14:xfrm>
            </p:contentPart>
          </mc:Choice>
          <mc:Fallback>
            <p:pic>
              <p:nvPicPr>
                <p:cNvPr id="171187" name="Freihand 171186">
                  <a:extLst>
                    <a:ext uri="{FF2B5EF4-FFF2-40B4-BE49-F238E27FC236}">
                      <a16:creationId xmlns:a16="http://schemas.microsoft.com/office/drawing/2014/main" id="{A07F4CD0-D7DF-8FA1-9AB6-EAF62C13480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059033" y="2837325"/>
                  <a:ext cx="2023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91" name="Gruppieren 171190">
            <a:extLst>
              <a:ext uri="{FF2B5EF4-FFF2-40B4-BE49-F238E27FC236}">
                <a16:creationId xmlns:a16="http://schemas.microsoft.com/office/drawing/2014/main" id="{6B586E11-C6D8-C191-1D1D-C1A41AF74D03}"/>
              </a:ext>
            </a:extLst>
          </p:cNvPr>
          <p:cNvGrpSpPr/>
          <p:nvPr/>
        </p:nvGrpSpPr>
        <p:grpSpPr>
          <a:xfrm>
            <a:off x="9448913" y="2789805"/>
            <a:ext cx="183600" cy="237240"/>
            <a:chOff x="9448913" y="2789805"/>
            <a:chExt cx="18360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1189" name="Freihand 171188">
                  <a:extLst>
                    <a:ext uri="{FF2B5EF4-FFF2-40B4-BE49-F238E27FC236}">
                      <a16:creationId xmlns:a16="http://schemas.microsoft.com/office/drawing/2014/main" id="{0783CD85-60E4-4FAA-F973-9777C6453B84}"/>
                    </a:ext>
                  </a:extLst>
                </p14:cNvPr>
                <p14:cNvContentPartPr/>
                <p14:nvPr/>
              </p14:nvContentPartPr>
              <p14:xfrm>
                <a:off x="9448913" y="2803485"/>
                <a:ext cx="112320" cy="61200"/>
              </p14:xfrm>
            </p:contentPart>
          </mc:Choice>
          <mc:Fallback>
            <p:pic>
              <p:nvPicPr>
                <p:cNvPr id="171189" name="Freihand 171188">
                  <a:extLst>
                    <a:ext uri="{FF2B5EF4-FFF2-40B4-BE49-F238E27FC236}">
                      <a16:creationId xmlns:a16="http://schemas.microsoft.com/office/drawing/2014/main" id="{0783CD85-60E4-4FAA-F973-9777C6453B8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439913" y="2794485"/>
                  <a:ext cx="129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1190" name="Freihand 171189">
                  <a:extLst>
                    <a:ext uri="{FF2B5EF4-FFF2-40B4-BE49-F238E27FC236}">
                      <a16:creationId xmlns:a16="http://schemas.microsoft.com/office/drawing/2014/main" id="{5B47E939-D714-D71A-9EF1-BA48B47C86E1}"/>
                    </a:ext>
                  </a:extLst>
                </p14:cNvPr>
                <p14:cNvContentPartPr/>
                <p14:nvPr/>
              </p14:nvContentPartPr>
              <p14:xfrm>
                <a:off x="9497873" y="2789805"/>
                <a:ext cx="134640" cy="237240"/>
              </p14:xfrm>
            </p:contentPart>
          </mc:Choice>
          <mc:Fallback>
            <p:pic>
              <p:nvPicPr>
                <p:cNvPr id="171190" name="Freihand 171189">
                  <a:extLst>
                    <a:ext uri="{FF2B5EF4-FFF2-40B4-BE49-F238E27FC236}">
                      <a16:creationId xmlns:a16="http://schemas.microsoft.com/office/drawing/2014/main" id="{5B47E939-D714-D71A-9EF1-BA48B47C86E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488873" y="2780805"/>
                  <a:ext cx="1522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97" name="Gruppieren 171196">
            <a:extLst>
              <a:ext uri="{FF2B5EF4-FFF2-40B4-BE49-F238E27FC236}">
                <a16:creationId xmlns:a16="http://schemas.microsoft.com/office/drawing/2014/main" id="{10939454-0864-A201-BF93-D20C6AA8CA44}"/>
              </a:ext>
            </a:extLst>
          </p:cNvPr>
          <p:cNvGrpSpPr/>
          <p:nvPr/>
        </p:nvGrpSpPr>
        <p:grpSpPr>
          <a:xfrm>
            <a:off x="10108793" y="2679285"/>
            <a:ext cx="992160" cy="294120"/>
            <a:chOff x="10108793" y="2679285"/>
            <a:chExt cx="992160" cy="29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1192" name="Freihand 171191">
                  <a:extLst>
                    <a:ext uri="{FF2B5EF4-FFF2-40B4-BE49-F238E27FC236}">
                      <a16:creationId xmlns:a16="http://schemas.microsoft.com/office/drawing/2014/main" id="{1790BB0B-37FB-E17B-0EB4-CF84847152A8}"/>
                    </a:ext>
                  </a:extLst>
                </p14:cNvPr>
                <p14:cNvContentPartPr/>
                <p14:nvPr/>
              </p14:nvContentPartPr>
              <p14:xfrm>
                <a:off x="10108793" y="2679285"/>
                <a:ext cx="18720" cy="282960"/>
              </p14:xfrm>
            </p:contentPart>
          </mc:Choice>
          <mc:Fallback>
            <p:pic>
              <p:nvPicPr>
                <p:cNvPr id="171192" name="Freihand 171191">
                  <a:extLst>
                    <a:ext uri="{FF2B5EF4-FFF2-40B4-BE49-F238E27FC236}">
                      <a16:creationId xmlns:a16="http://schemas.microsoft.com/office/drawing/2014/main" id="{1790BB0B-37FB-E17B-0EB4-CF84847152A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99793" y="2670645"/>
                  <a:ext cx="363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1193" name="Freihand 171192">
                  <a:extLst>
                    <a:ext uri="{FF2B5EF4-FFF2-40B4-BE49-F238E27FC236}">
                      <a16:creationId xmlns:a16="http://schemas.microsoft.com/office/drawing/2014/main" id="{27F1EAE6-DFED-71C5-EC10-68641CD26290}"/>
                    </a:ext>
                  </a:extLst>
                </p14:cNvPr>
                <p14:cNvContentPartPr/>
                <p14:nvPr/>
              </p14:nvContentPartPr>
              <p14:xfrm>
                <a:off x="10269353" y="2814285"/>
                <a:ext cx="138960" cy="24840"/>
              </p14:xfrm>
            </p:contentPart>
          </mc:Choice>
          <mc:Fallback>
            <p:pic>
              <p:nvPicPr>
                <p:cNvPr id="171193" name="Freihand 171192">
                  <a:extLst>
                    <a:ext uri="{FF2B5EF4-FFF2-40B4-BE49-F238E27FC236}">
                      <a16:creationId xmlns:a16="http://schemas.microsoft.com/office/drawing/2014/main" id="{27F1EAE6-DFED-71C5-EC10-68641CD2629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260713" y="2805285"/>
                  <a:ext cx="15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71194" name="Freihand 171193">
                  <a:extLst>
                    <a:ext uri="{FF2B5EF4-FFF2-40B4-BE49-F238E27FC236}">
                      <a16:creationId xmlns:a16="http://schemas.microsoft.com/office/drawing/2014/main" id="{A3C6E61F-D5BD-CACD-1950-AABCEE89DCE3}"/>
                    </a:ext>
                  </a:extLst>
                </p14:cNvPr>
                <p14:cNvContentPartPr/>
                <p14:nvPr/>
              </p14:nvContentPartPr>
              <p14:xfrm>
                <a:off x="10521713" y="2739045"/>
                <a:ext cx="155880" cy="187560"/>
              </p14:xfrm>
            </p:contentPart>
          </mc:Choice>
          <mc:Fallback>
            <p:pic>
              <p:nvPicPr>
                <p:cNvPr id="171194" name="Freihand 171193">
                  <a:extLst>
                    <a:ext uri="{FF2B5EF4-FFF2-40B4-BE49-F238E27FC236}">
                      <a16:creationId xmlns:a16="http://schemas.microsoft.com/office/drawing/2014/main" id="{A3C6E61F-D5BD-CACD-1950-AABCEE89DCE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512713" y="2730405"/>
                  <a:ext cx="173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71195" name="Freihand 171194">
                  <a:extLst>
                    <a:ext uri="{FF2B5EF4-FFF2-40B4-BE49-F238E27FC236}">
                      <a16:creationId xmlns:a16="http://schemas.microsoft.com/office/drawing/2014/main" id="{FC3BACB3-07C8-5F06-1D97-34CFB54D959A}"/>
                    </a:ext>
                  </a:extLst>
                </p14:cNvPr>
                <p14:cNvContentPartPr/>
                <p14:nvPr/>
              </p14:nvContentPartPr>
              <p14:xfrm>
                <a:off x="10737713" y="2707725"/>
                <a:ext cx="183600" cy="168840"/>
              </p14:xfrm>
            </p:contentPart>
          </mc:Choice>
          <mc:Fallback>
            <p:pic>
              <p:nvPicPr>
                <p:cNvPr id="171195" name="Freihand 171194">
                  <a:extLst>
                    <a:ext uri="{FF2B5EF4-FFF2-40B4-BE49-F238E27FC236}">
                      <a16:creationId xmlns:a16="http://schemas.microsoft.com/office/drawing/2014/main" id="{FC3BACB3-07C8-5F06-1D97-34CFB54D959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729073" y="2698725"/>
                  <a:ext cx="201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71196" name="Freihand 171195">
                  <a:extLst>
                    <a:ext uri="{FF2B5EF4-FFF2-40B4-BE49-F238E27FC236}">
                      <a16:creationId xmlns:a16="http://schemas.microsoft.com/office/drawing/2014/main" id="{72ABDA36-FF29-88AF-CF60-38E348DF3A8C}"/>
                    </a:ext>
                  </a:extLst>
                </p14:cNvPr>
                <p14:cNvContentPartPr/>
                <p14:nvPr/>
              </p14:nvContentPartPr>
              <p14:xfrm>
                <a:off x="10959473" y="2770365"/>
                <a:ext cx="141480" cy="203040"/>
              </p14:xfrm>
            </p:contentPart>
          </mc:Choice>
          <mc:Fallback>
            <p:pic>
              <p:nvPicPr>
                <p:cNvPr id="171196" name="Freihand 171195">
                  <a:extLst>
                    <a:ext uri="{FF2B5EF4-FFF2-40B4-BE49-F238E27FC236}">
                      <a16:creationId xmlns:a16="http://schemas.microsoft.com/office/drawing/2014/main" id="{72ABDA36-FF29-88AF-CF60-38E348DF3A8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50473" y="2761725"/>
                  <a:ext cx="1591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8" name="Gruppieren 171207">
            <a:extLst>
              <a:ext uri="{FF2B5EF4-FFF2-40B4-BE49-F238E27FC236}">
                <a16:creationId xmlns:a16="http://schemas.microsoft.com/office/drawing/2014/main" id="{763017ED-416B-5EB0-9C5A-ED932F94BFDF}"/>
              </a:ext>
            </a:extLst>
          </p:cNvPr>
          <p:cNvGrpSpPr/>
          <p:nvPr/>
        </p:nvGrpSpPr>
        <p:grpSpPr>
          <a:xfrm>
            <a:off x="7333913" y="3314325"/>
            <a:ext cx="600840" cy="194760"/>
            <a:chOff x="7333913" y="3314325"/>
            <a:chExt cx="60084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71198" name="Freihand 171197">
                  <a:extLst>
                    <a:ext uri="{FF2B5EF4-FFF2-40B4-BE49-F238E27FC236}">
                      <a16:creationId xmlns:a16="http://schemas.microsoft.com/office/drawing/2014/main" id="{EA0CEDC3-0308-C9C1-72AE-F1001D5AA036}"/>
                    </a:ext>
                  </a:extLst>
                </p14:cNvPr>
                <p14:cNvContentPartPr/>
                <p14:nvPr/>
              </p14:nvContentPartPr>
              <p14:xfrm>
                <a:off x="7333913" y="3314325"/>
                <a:ext cx="141480" cy="194760"/>
              </p14:xfrm>
            </p:contentPart>
          </mc:Choice>
          <mc:Fallback>
            <p:pic>
              <p:nvPicPr>
                <p:cNvPr id="171198" name="Freihand 171197">
                  <a:extLst>
                    <a:ext uri="{FF2B5EF4-FFF2-40B4-BE49-F238E27FC236}">
                      <a16:creationId xmlns:a16="http://schemas.microsoft.com/office/drawing/2014/main" id="{EA0CEDC3-0308-C9C1-72AE-F1001D5AA03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325273" y="3305325"/>
                  <a:ext cx="159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71199" name="Freihand 171198">
                  <a:extLst>
                    <a:ext uri="{FF2B5EF4-FFF2-40B4-BE49-F238E27FC236}">
                      <a16:creationId xmlns:a16="http://schemas.microsoft.com/office/drawing/2014/main" id="{F08EF5ED-AA49-CA3E-4A39-CDEBC1DCD52C}"/>
                    </a:ext>
                  </a:extLst>
                </p14:cNvPr>
                <p14:cNvContentPartPr/>
                <p14:nvPr/>
              </p14:nvContentPartPr>
              <p14:xfrm>
                <a:off x="7379633" y="3325485"/>
                <a:ext cx="352800" cy="164160"/>
              </p14:xfrm>
            </p:contentPart>
          </mc:Choice>
          <mc:Fallback>
            <p:pic>
              <p:nvPicPr>
                <p:cNvPr id="171199" name="Freihand 171198">
                  <a:extLst>
                    <a:ext uri="{FF2B5EF4-FFF2-40B4-BE49-F238E27FC236}">
                      <a16:creationId xmlns:a16="http://schemas.microsoft.com/office/drawing/2014/main" id="{F08EF5ED-AA49-CA3E-4A39-CDEBC1DCD52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370633" y="3316845"/>
                  <a:ext cx="370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71200" name="Freihand 171199">
                  <a:extLst>
                    <a:ext uri="{FF2B5EF4-FFF2-40B4-BE49-F238E27FC236}">
                      <a16:creationId xmlns:a16="http://schemas.microsoft.com/office/drawing/2014/main" id="{23C3D702-2C15-36B4-C29B-0395CA0CCDFE}"/>
                    </a:ext>
                  </a:extLst>
                </p14:cNvPr>
                <p14:cNvContentPartPr/>
                <p14:nvPr/>
              </p14:nvContentPartPr>
              <p14:xfrm>
                <a:off x="7791833" y="3336645"/>
                <a:ext cx="142920" cy="141480"/>
              </p14:xfrm>
            </p:contentPart>
          </mc:Choice>
          <mc:Fallback>
            <p:pic>
              <p:nvPicPr>
                <p:cNvPr id="171200" name="Freihand 171199">
                  <a:extLst>
                    <a:ext uri="{FF2B5EF4-FFF2-40B4-BE49-F238E27FC236}">
                      <a16:creationId xmlns:a16="http://schemas.microsoft.com/office/drawing/2014/main" id="{23C3D702-2C15-36B4-C29B-0395CA0CCDF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782833" y="3327645"/>
                  <a:ext cx="1605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7" name="Gruppieren 171206">
            <a:extLst>
              <a:ext uri="{FF2B5EF4-FFF2-40B4-BE49-F238E27FC236}">
                <a16:creationId xmlns:a16="http://schemas.microsoft.com/office/drawing/2014/main" id="{8BE028A9-8BDA-43E9-0CFD-92F9375750E0}"/>
              </a:ext>
            </a:extLst>
          </p:cNvPr>
          <p:cNvGrpSpPr/>
          <p:nvPr/>
        </p:nvGrpSpPr>
        <p:grpSpPr>
          <a:xfrm>
            <a:off x="9011513" y="3241605"/>
            <a:ext cx="882360" cy="257040"/>
            <a:chOff x="9011513" y="3241605"/>
            <a:chExt cx="88236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71201" name="Freihand 171200">
                  <a:extLst>
                    <a:ext uri="{FF2B5EF4-FFF2-40B4-BE49-F238E27FC236}">
                      <a16:creationId xmlns:a16="http://schemas.microsoft.com/office/drawing/2014/main" id="{557E5DAB-3C04-107F-2142-A1589E213C4C}"/>
                    </a:ext>
                  </a:extLst>
                </p14:cNvPr>
                <p14:cNvContentPartPr/>
                <p14:nvPr/>
              </p14:nvContentPartPr>
              <p14:xfrm>
                <a:off x="9011513" y="3293445"/>
                <a:ext cx="162360" cy="12960"/>
              </p14:xfrm>
            </p:contentPart>
          </mc:Choice>
          <mc:Fallback>
            <p:pic>
              <p:nvPicPr>
                <p:cNvPr id="171201" name="Freihand 171200">
                  <a:extLst>
                    <a:ext uri="{FF2B5EF4-FFF2-40B4-BE49-F238E27FC236}">
                      <a16:creationId xmlns:a16="http://schemas.microsoft.com/office/drawing/2014/main" id="{557E5DAB-3C04-107F-2142-A1589E213C4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02513" y="3284445"/>
                  <a:ext cx="180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1202" name="Freihand 171201">
                  <a:extLst>
                    <a:ext uri="{FF2B5EF4-FFF2-40B4-BE49-F238E27FC236}">
                      <a16:creationId xmlns:a16="http://schemas.microsoft.com/office/drawing/2014/main" id="{83CBF2A2-0D6F-CE36-51C7-D390C91C1B72}"/>
                    </a:ext>
                  </a:extLst>
                </p14:cNvPr>
                <p14:cNvContentPartPr/>
                <p14:nvPr/>
              </p14:nvContentPartPr>
              <p14:xfrm>
                <a:off x="9045713" y="3338085"/>
                <a:ext cx="138240" cy="28080"/>
              </p14:xfrm>
            </p:contentPart>
          </mc:Choice>
          <mc:Fallback>
            <p:pic>
              <p:nvPicPr>
                <p:cNvPr id="171202" name="Freihand 171201">
                  <a:extLst>
                    <a:ext uri="{FF2B5EF4-FFF2-40B4-BE49-F238E27FC236}">
                      <a16:creationId xmlns:a16="http://schemas.microsoft.com/office/drawing/2014/main" id="{83CBF2A2-0D6F-CE36-51C7-D390C91C1B7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037073" y="3329085"/>
                  <a:ext cx="155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71203" name="Freihand 171202">
                  <a:extLst>
                    <a:ext uri="{FF2B5EF4-FFF2-40B4-BE49-F238E27FC236}">
                      <a16:creationId xmlns:a16="http://schemas.microsoft.com/office/drawing/2014/main" id="{DF63A525-7DC9-1F18-5C03-099EECDC0276}"/>
                    </a:ext>
                  </a:extLst>
                </p14:cNvPr>
                <p14:cNvContentPartPr/>
                <p14:nvPr/>
              </p14:nvContentPartPr>
              <p14:xfrm>
                <a:off x="9303113" y="3259965"/>
                <a:ext cx="152280" cy="208800"/>
              </p14:xfrm>
            </p:contentPart>
          </mc:Choice>
          <mc:Fallback>
            <p:pic>
              <p:nvPicPr>
                <p:cNvPr id="171203" name="Freihand 171202">
                  <a:extLst>
                    <a:ext uri="{FF2B5EF4-FFF2-40B4-BE49-F238E27FC236}">
                      <a16:creationId xmlns:a16="http://schemas.microsoft.com/office/drawing/2014/main" id="{DF63A525-7DC9-1F18-5C03-099EECDC027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294473" y="3250965"/>
                  <a:ext cx="169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71204" name="Freihand 171203">
                  <a:extLst>
                    <a:ext uri="{FF2B5EF4-FFF2-40B4-BE49-F238E27FC236}">
                      <a16:creationId xmlns:a16="http://schemas.microsoft.com/office/drawing/2014/main" id="{7CD337A1-3513-D081-2D2A-AEFD5DD5E77B}"/>
                    </a:ext>
                  </a:extLst>
                </p14:cNvPr>
                <p14:cNvContentPartPr/>
                <p14:nvPr/>
              </p14:nvContentPartPr>
              <p14:xfrm>
                <a:off x="9531713" y="3241605"/>
                <a:ext cx="127800" cy="141840"/>
              </p14:xfrm>
            </p:contentPart>
          </mc:Choice>
          <mc:Fallback>
            <p:pic>
              <p:nvPicPr>
                <p:cNvPr id="171204" name="Freihand 171203">
                  <a:extLst>
                    <a:ext uri="{FF2B5EF4-FFF2-40B4-BE49-F238E27FC236}">
                      <a16:creationId xmlns:a16="http://schemas.microsoft.com/office/drawing/2014/main" id="{7CD337A1-3513-D081-2D2A-AEFD5DD5E77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522713" y="3232605"/>
                  <a:ext cx="145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71205" name="Freihand 171204">
                  <a:extLst>
                    <a:ext uri="{FF2B5EF4-FFF2-40B4-BE49-F238E27FC236}">
                      <a16:creationId xmlns:a16="http://schemas.microsoft.com/office/drawing/2014/main" id="{791BC1B1-0448-203B-8EA4-A342F6E6250A}"/>
                    </a:ext>
                  </a:extLst>
                </p14:cNvPr>
                <p14:cNvContentPartPr/>
                <p14:nvPr/>
              </p14:nvContentPartPr>
              <p14:xfrm>
                <a:off x="9709913" y="3288765"/>
                <a:ext cx="22680" cy="12960"/>
              </p14:xfrm>
            </p:contentPart>
          </mc:Choice>
          <mc:Fallback>
            <p:pic>
              <p:nvPicPr>
                <p:cNvPr id="171205" name="Freihand 171204">
                  <a:extLst>
                    <a:ext uri="{FF2B5EF4-FFF2-40B4-BE49-F238E27FC236}">
                      <a16:creationId xmlns:a16="http://schemas.microsoft.com/office/drawing/2014/main" id="{791BC1B1-0448-203B-8EA4-A342F6E6250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00913" y="3279765"/>
                  <a:ext cx="40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71206" name="Freihand 171205">
                  <a:extLst>
                    <a:ext uri="{FF2B5EF4-FFF2-40B4-BE49-F238E27FC236}">
                      <a16:creationId xmlns:a16="http://schemas.microsoft.com/office/drawing/2014/main" id="{D7563469-A3F9-58A1-2E14-96992B14AB3D}"/>
                    </a:ext>
                  </a:extLst>
                </p14:cNvPr>
                <p14:cNvContentPartPr/>
                <p14:nvPr/>
              </p14:nvContentPartPr>
              <p14:xfrm>
                <a:off x="9720713" y="3256365"/>
                <a:ext cx="173160" cy="242280"/>
              </p14:xfrm>
            </p:contentPart>
          </mc:Choice>
          <mc:Fallback>
            <p:pic>
              <p:nvPicPr>
                <p:cNvPr id="171206" name="Freihand 171205">
                  <a:extLst>
                    <a:ext uri="{FF2B5EF4-FFF2-40B4-BE49-F238E27FC236}">
                      <a16:creationId xmlns:a16="http://schemas.microsoft.com/office/drawing/2014/main" id="{D7563469-A3F9-58A1-2E14-96992B14AB3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711713" y="3247725"/>
                  <a:ext cx="19080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21" name="Gruppieren 171220">
            <a:extLst>
              <a:ext uri="{FF2B5EF4-FFF2-40B4-BE49-F238E27FC236}">
                <a16:creationId xmlns:a16="http://schemas.microsoft.com/office/drawing/2014/main" id="{20E1B736-C9FE-01F9-AA8B-18F8261D7CB0}"/>
              </a:ext>
            </a:extLst>
          </p:cNvPr>
          <p:cNvGrpSpPr/>
          <p:nvPr/>
        </p:nvGrpSpPr>
        <p:grpSpPr>
          <a:xfrm>
            <a:off x="10154513" y="3135405"/>
            <a:ext cx="637200" cy="295560"/>
            <a:chOff x="10154513" y="3135405"/>
            <a:chExt cx="63720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71209" name="Freihand 171208">
                  <a:extLst>
                    <a:ext uri="{FF2B5EF4-FFF2-40B4-BE49-F238E27FC236}">
                      <a16:creationId xmlns:a16="http://schemas.microsoft.com/office/drawing/2014/main" id="{1F5E90B3-855A-DC27-2420-13A473777B2B}"/>
                    </a:ext>
                  </a:extLst>
                </p14:cNvPr>
                <p14:cNvContentPartPr/>
                <p14:nvPr/>
              </p14:nvContentPartPr>
              <p14:xfrm>
                <a:off x="10154513" y="3172485"/>
                <a:ext cx="260280" cy="258480"/>
              </p14:xfrm>
            </p:contentPart>
          </mc:Choice>
          <mc:Fallback>
            <p:pic>
              <p:nvPicPr>
                <p:cNvPr id="171209" name="Freihand 171208">
                  <a:extLst>
                    <a:ext uri="{FF2B5EF4-FFF2-40B4-BE49-F238E27FC236}">
                      <a16:creationId xmlns:a16="http://schemas.microsoft.com/office/drawing/2014/main" id="{1F5E90B3-855A-DC27-2420-13A473777B2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45513" y="3163485"/>
                  <a:ext cx="2779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71210" name="Freihand 171209">
                  <a:extLst>
                    <a:ext uri="{FF2B5EF4-FFF2-40B4-BE49-F238E27FC236}">
                      <a16:creationId xmlns:a16="http://schemas.microsoft.com/office/drawing/2014/main" id="{99CA27EE-24A7-174B-B157-56892D2CC0F0}"/>
                    </a:ext>
                  </a:extLst>
                </p14:cNvPr>
                <p14:cNvContentPartPr/>
                <p14:nvPr/>
              </p14:nvContentPartPr>
              <p14:xfrm>
                <a:off x="10550153" y="3135405"/>
                <a:ext cx="241560" cy="204480"/>
              </p14:xfrm>
            </p:contentPart>
          </mc:Choice>
          <mc:Fallback>
            <p:pic>
              <p:nvPicPr>
                <p:cNvPr id="171210" name="Freihand 171209">
                  <a:extLst>
                    <a:ext uri="{FF2B5EF4-FFF2-40B4-BE49-F238E27FC236}">
                      <a16:creationId xmlns:a16="http://schemas.microsoft.com/office/drawing/2014/main" id="{99CA27EE-24A7-174B-B157-56892D2CC0F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541513" y="3126765"/>
                  <a:ext cx="2592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20" name="Gruppieren 171219">
            <a:extLst>
              <a:ext uri="{FF2B5EF4-FFF2-40B4-BE49-F238E27FC236}">
                <a16:creationId xmlns:a16="http://schemas.microsoft.com/office/drawing/2014/main" id="{6E47A163-0F9F-E5E7-73A8-C10F8883CBD6}"/>
              </a:ext>
            </a:extLst>
          </p:cNvPr>
          <p:cNvGrpSpPr/>
          <p:nvPr/>
        </p:nvGrpSpPr>
        <p:grpSpPr>
          <a:xfrm>
            <a:off x="7561073" y="3787005"/>
            <a:ext cx="607680" cy="195840"/>
            <a:chOff x="7561073" y="3787005"/>
            <a:chExt cx="60768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71211" name="Freihand 171210">
                  <a:extLst>
                    <a:ext uri="{FF2B5EF4-FFF2-40B4-BE49-F238E27FC236}">
                      <a16:creationId xmlns:a16="http://schemas.microsoft.com/office/drawing/2014/main" id="{7654634B-814F-F3E3-675A-EC4993C6D288}"/>
                    </a:ext>
                  </a:extLst>
                </p14:cNvPr>
                <p14:cNvContentPartPr/>
                <p14:nvPr/>
              </p14:nvContentPartPr>
              <p14:xfrm>
                <a:off x="7561073" y="3812205"/>
                <a:ext cx="61920" cy="170640"/>
              </p14:xfrm>
            </p:contentPart>
          </mc:Choice>
          <mc:Fallback>
            <p:pic>
              <p:nvPicPr>
                <p:cNvPr id="171211" name="Freihand 171210">
                  <a:extLst>
                    <a:ext uri="{FF2B5EF4-FFF2-40B4-BE49-F238E27FC236}">
                      <a16:creationId xmlns:a16="http://schemas.microsoft.com/office/drawing/2014/main" id="{7654634B-814F-F3E3-675A-EC4993C6D28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52433" y="3803565"/>
                  <a:ext cx="79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71212" name="Freihand 171211">
                  <a:extLst>
                    <a:ext uri="{FF2B5EF4-FFF2-40B4-BE49-F238E27FC236}">
                      <a16:creationId xmlns:a16="http://schemas.microsoft.com/office/drawing/2014/main" id="{B5F0EFE9-79FF-2CEE-8CC0-D4C1B1103754}"/>
                    </a:ext>
                  </a:extLst>
                </p14:cNvPr>
                <p14:cNvContentPartPr/>
                <p14:nvPr/>
              </p14:nvContentPartPr>
              <p14:xfrm>
                <a:off x="7715873" y="3787005"/>
                <a:ext cx="168120" cy="168480"/>
              </p14:xfrm>
            </p:contentPart>
          </mc:Choice>
          <mc:Fallback>
            <p:pic>
              <p:nvPicPr>
                <p:cNvPr id="171212" name="Freihand 171211">
                  <a:extLst>
                    <a:ext uri="{FF2B5EF4-FFF2-40B4-BE49-F238E27FC236}">
                      <a16:creationId xmlns:a16="http://schemas.microsoft.com/office/drawing/2014/main" id="{B5F0EFE9-79FF-2CEE-8CC0-D4C1B110375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707233" y="3778005"/>
                  <a:ext cx="185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71213" name="Freihand 171212">
                  <a:extLst>
                    <a:ext uri="{FF2B5EF4-FFF2-40B4-BE49-F238E27FC236}">
                      <a16:creationId xmlns:a16="http://schemas.microsoft.com/office/drawing/2014/main" id="{E6BE41AE-25C6-55D1-B686-A684AE800CD3}"/>
                    </a:ext>
                  </a:extLst>
                </p14:cNvPr>
                <p14:cNvContentPartPr/>
                <p14:nvPr/>
              </p14:nvContentPartPr>
              <p14:xfrm>
                <a:off x="7898393" y="3790245"/>
                <a:ext cx="270360" cy="131400"/>
              </p14:xfrm>
            </p:contentPart>
          </mc:Choice>
          <mc:Fallback>
            <p:pic>
              <p:nvPicPr>
                <p:cNvPr id="171213" name="Freihand 171212">
                  <a:extLst>
                    <a:ext uri="{FF2B5EF4-FFF2-40B4-BE49-F238E27FC236}">
                      <a16:creationId xmlns:a16="http://schemas.microsoft.com/office/drawing/2014/main" id="{E6BE41AE-25C6-55D1-B686-A684AE800CD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889753" y="3781605"/>
                  <a:ext cx="2880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19" name="Gruppieren 171218">
            <a:extLst>
              <a:ext uri="{FF2B5EF4-FFF2-40B4-BE49-F238E27FC236}">
                <a16:creationId xmlns:a16="http://schemas.microsoft.com/office/drawing/2014/main" id="{F1A9853A-E340-97B4-708B-DF295B861C4A}"/>
              </a:ext>
            </a:extLst>
          </p:cNvPr>
          <p:cNvGrpSpPr/>
          <p:nvPr/>
        </p:nvGrpSpPr>
        <p:grpSpPr>
          <a:xfrm>
            <a:off x="8894153" y="3842085"/>
            <a:ext cx="226440" cy="76320"/>
            <a:chOff x="8894153" y="3842085"/>
            <a:chExt cx="22644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71214" name="Freihand 171213">
                  <a:extLst>
                    <a:ext uri="{FF2B5EF4-FFF2-40B4-BE49-F238E27FC236}">
                      <a16:creationId xmlns:a16="http://schemas.microsoft.com/office/drawing/2014/main" id="{E5E8A2A2-1F9C-F5A7-FD93-95035AF45769}"/>
                    </a:ext>
                  </a:extLst>
                </p14:cNvPr>
                <p14:cNvContentPartPr/>
                <p14:nvPr/>
              </p14:nvContentPartPr>
              <p14:xfrm>
                <a:off x="8894153" y="3842085"/>
                <a:ext cx="226440" cy="22320"/>
              </p14:xfrm>
            </p:contentPart>
          </mc:Choice>
          <mc:Fallback>
            <p:pic>
              <p:nvPicPr>
                <p:cNvPr id="171214" name="Freihand 171213">
                  <a:extLst>
                    <a:ext uri="{FF2B5EF4-FFF2-40B4-BE49-F238E27FC236}">
                      <a16:creationId xmlns:a16="http://schemas.microsoft.com/office/drawing/2014/main" id="{E5E8A2A2-1F9C-F5A7-FD93-95035AF4576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85513" y="3833445"/>
                  <a:ext cx="244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71215" name="Freihand 171214">
                  <a:extLst>
                    <a:ext uri="{FF2B5EF4-FFF2-40B4-BE49-F238E27FC236}">
                      <a16:creationId xmlns:a16="http://schemas.microsoft.com/office/drawing/2014/main" id="{D6B492B7-B980-E427-F564-90423AAA02E6}"/>
                    </a:ext>
                  </a:extLst>
                </p14:cNvPr>
                <p14:cNvContentPartPr/>
                <p14:nvPr/>
              </p14:nvContentPartPr>
              <p14:xfrm>
                <a:off x="8900993" y="3901485"/>
                <a:ext cx="209520" cy="16920"/>
              </p14:xfrm>
            </p:contentPart>
          </mc:Choice>
          <mc:Fallback>
            <p:pic>
              <p:nvPicPr>
                <p:cNvPr id="171215" name="Freihand 171214">
                  <a:extLst>
                    <a:ext uri="{FF2B5EF4-FFF2-40B4-BE49-F238E27FC236}">
                      <a16:creationId xmlns:a16="http://schemas.microsoft.com/office/drawing/2014/main" id="{D6B492B7-B980-E427-F564-90423AAA02E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892353" y="3892485"/>
                  <a:ext cx="2271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18" name="Gruppieren 171217">
            <a:extLst>
              <a:ext uri="{FF2B5EF4-FFF2-40B4-BE49-F238E27FC236}">
                <a16:creationId xmlns:a16="http://schemas.microsoft.com/office/drawing/2014/main" id="{F6B1D304-F08E-BB4A-E959-0817E8FC67B4}"/>
              </a:ext>
            </a:extLst>
          </p:cNvPr>
          <p:cNvGrpSpPr/>
          <p:nvPr/>
        </p:nvGrpSpPr>
        <p:grpSpPr>
          <a:xfrm>
            <a:off x="9334793" y="3673965"/>
            <a:ext cx="421920" cy="294840"/>
            <a:chOff x="9334793" y="3673965"/>
            <a:chExt cx="42192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71216" name="Freihand 171215">
                  <a:extLst>
                    <a:ext uri="{FF2B5EF4-FFF2-40B4-BE49-F238E27FC236}">
                      <a16:creationId xmlns:a16="http://schemas.microsoft.com/office/drawing/2014/main" id="{2DED5B7D-0944-1AA3-9F0D-4EC54969145B}"/>
                    </a:ext>
                  </a:extLst>
                </p14:cNvPr>
                <p14:cNvContentPartPr/>
                <p14:nvPr/>
              </p14:nvContentPartPr>
              <p14:xfrm>
                <a:off x="9334793" y="3813285"/>
                <a:ext cx="187200" cy="155520"/>
              </p14:xfrm>
            </p:contentPart>
          </mc:Choice>
          <mc:Fallback>
            <p:pic>
              <p:nvPicPr>
                <p:cNvPr id="171216" name="Freihand 171215">
                  <a:extLst>
                    <a:ext uri="{FF2B5EF4-FFF2-40B4-BE49-F238E27FC236}">
                      <a16:creationId xmlns:a16="http://schemas.microsoft.com/office/drawing/2014/main" id="{2DED5B7D-0944-1AA3-9F0D-4EC54969145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326153" y="3804645"/>
                  <a:ext cx="20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71217" name="Freihand 171216">
                  <a:extLst>
                    <a:ext uri="{FF2B5EF4-FFF2-40B4-BE49-F238E27FC236}">
                      <a16:creationId xmlns:a16="http://schemas.microsoft.com/office/drawing/2014/main" id="{389E830F-A6E0-A2A6-17F6-9BDE29566297}"/>
                    </a:ext>
                  </a:extLst>
                </p14:cNvPr>
                <p14:cNvContentPartPr/>
                <p14:nvPr/>
              </p14:nvContentPartPr>
              <p14:xfrm>
                <a:off x="9590033" y="3673965"/>
                <a:ext cx="166680" cy="180720"/>
              </p14:xfrm>
            </p:contentPart>
          </mc:Choice>
          <mc:Fallback>
            <p:pic>
              <p:nvPicPr>
                <p:cNvPr id="171217" name="Freihand 171216">
                  <a:extLst>
                    <a:ext uri="{FF2B5EF4-FFF2-40B4-BE49-F238E27FC236}">
                      <a16:creationId xmlns:a16="http://schemas.microsoft.com/office/drawing/2014/main" id="{389E830F-A6E0-A2A6-17F6-9BDE2956629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581033" y="3664965"/>
                  <a:ext cx="18432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171222" name="Freihand 171221">
                <a:extLst>
                  <a:ext uri="{FF2B5EF4-FFF2-40B4-BE49-F238E27FC236}">
                    <a16:creationId xmlns:a16="http://schemas.microsoft.com/office/drawing/2014/main" id="{0E6A018A-51CD-7B1E-C6E0-7E22A4DB0F5E}"/>
                  </a:ext>
                </a:extLst>
              </p14:cNvPr>
              <p14:cNvContentPartPr/>
              <p14:nvPr/>
            </p14:nvContentPartPr>
            <p14:xfrm>
              <a:off x="10518833" y="307605"/>
              <a:ext cx="836640" cy="42480"/>
            </p14:xfrm>
          </p:contentPart>
        </mc:Choice>
        <mc:Fallback>
          <p:pic>
            <p:nvPicPr>
              <p:cNvPr id="171222" name="Freihand 171221">
                <a:extLst>
                  <a:ext uri="{FF2B5EF4-FFF2-40B4-BE49-F238E27FC236}">
                    <a16:creationId xmlns:a16="http://schemas.microsoft.com/office/drawing/2014/main" id="{0E6A018A-51CD-7B1E-C6E0-7E22A4DB0F5E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0509833" y="298965"/>
                <a:ext cx="8542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31" name="Gruppieren 171230">
            <a:extLst>
              <a:ext uri="{FF2B5EF4-FFF2-40B4-BE49-F238E27FC236}">
                <a16:creationId xmlns:a16="http://schemas.microsoft.com/office/drawing/2014/main" id="{B2D2087A-3E2E-EB75-95B2-D00F3E0CDB7C}"/>
              </a:ext>
            </a:extLst>
          </p:cNvPr>
          <p:cNvGrpSpPr/>
          <p:nvPr/>
        </p:nvGrpSpPr>
        <p:grpSpPr>
          <a:xfrm>
            <a:off x="6434273" y="4223685"/>
            <a:ext cx="1643400" cy="301680"/>
            <a:chOff x="6434273" y="4223685"/>
            <a:chExt cx="164340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71223" name="Freihand 171222">
                  <a:extLst>
                    <a:ext uri="{FF2B5EF4-FFF2-40B4-BE49-F238E27FC236}">
                      <a16:creationId xmlns:a16="http://schemas.microsoft.com/office/drawing/2014/main" id="{879C95A9-01E3-A404-4792-FADA9737794F}"/>
                    </a:ext>
                  </a:extLst>
                </p14:cNvPr>
                <p14:cNvContentPartPr/>
                <p14:nvPr/>
              </p14:nvContentPartPr>
              <p14:xfrm>
                <a:off x="6434273" y="4223685"/>
                <a:ext cx="192600" cy="233640"/>
              </p14:xfrm>
            </p:contentPart>
          </mc:Choice>
          <mc:Fallback>
            <p:pic>
              <p:nvPicPr>
                <p:cNvPr id="171223" name="Freihand 171222">
                  <a:extLst>
                    <a:ext uri="{FF2B5EF4-FFF2-40B4-BE49-F238E27FC236}">
                      <a16:creationId xmlns:a16="http://schemas.microsoft.com/office/drawing/2014/main" id="{879C95A9-01E3-A404-4792-FADA9737794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425633" y="4214685"/>
                  <a:ext cx="210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1224" name="Freihand 171223">
                  <a:extLst>
                    <a:ext uri="{FF2B5EF4-FFF2-40B4-BE49-F238E27FC236}">
                      <a16:creationId xmlns:a16="http://schemas.microsoft.com/office/drawing/2014/main" id="{54140ECD-4BB9-7477-5C2D-243776DAE85C}"/>
                    </a:ext>
                  </a:extLst>
                </p14:cNvPr>
                <p14:cNvContentPartPr/>
                <p14:nvPr/>
              </p14:nvContentPartPr>
              <p14:xfrm>
                <a:off x="6468113" y="4277325"/>
                <a:ext cx="208800" cy="197640"/>
              </p14:xfrm>
            </p:contentPart>
          </mc:Choice>
          <mc:Fallback>
            <p:pic>
              <p:nvPicPr>
                <p:cNvPr id="171224" name="Freihand 171223">
                  <a:extLst>
                    <a:ext uri="{FF2B5EF4-FFF2-40B4-BE49-F238E27FC236}">
                      <a16:creationId xmlns:a16="http://schemas.microsoft.com/office/drawing/2014/main" id="{54140ECD-4BB9-7477-5C2D-243776DAE85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459473" y="4268685"/>
                  <a:ext cx="226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71225" name="Freihand 171224">
                  <a:extLst>
                    <a:ext uri="{FF2B5EF4-FFF2-40B4-BE49-F238E27FC236}">
                      <a16:creationId xmlns:a16="http://schemas.microsoft.com/office/drawing/2014/main" id="{70535EFE-9CD3-C5C9-E383-27FC3B43B8D1}"/>
                    </a:ext>
                  </a:extLst>
                </p14:cNvPr>
                <p14:cNvContentPartPr/>
                <p14:nvPr/>
              </p14:nvContentPartPr>
              <p14:xfrm>
                <a:off x="6737033" y="4250325"/>
                <a:ext cx="175320" cy="275040"/>
              </p14:xfrm>
            </p:contentPart>
          </mc:Choice>
          <mc:Fallback>
            <p:pic>
              <p:nvPicPr>
                <p:cNvPr id="171225" name="Freihand 171224">
                  <a:extLst>
                    <a:ext uri="{FF2B5EF4-FFF2-40B4-BE49-F238E27FC236}">
                      <a16:creationId xmlns:a16="http://schemas.microsoft.com/office/drawing/2014/main" id="{70535EFE-9CD3-C5C9-E383-27FC3B43B8D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728393" y="4241325"/>
                  <a:ext cx="192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71226" name="Freihand 171225">
                  <a:extLst>
                    <a:ext uri="{FF2B5EF4-FFF2-40B4-BE49-F238E27FC236}">
                      <a16:creationId xmlns:a16="http://schemas.microsoft.com/office/drawing/2014/main" id="{D95C21DB-2DBC-9181-5751-009D8A9E4B7B}"/>
                    </a:ext>
                  </a:extLst>
                </p14:cNvPr>
                <p14:cNvContentPartPr/>
                <p14:nvPr/>
              </p14:nvContentPartPr>
              <p14:xfrm>
                <a:off x="7076513" y="4323765"/>
                <a:ext cx="235080" cy="26280"/>
              </p14:xfrm>
            </p:contentPart>
          </mc:Choice>
          <mc:Fallback>
            <p:pic>
              <p:nvPicPr>
                <p:cNvPr id="171226" name="Freihand 171225">
                  <a:extLst>
                    <a:ext uri="{FF2B5EF4-FFF2-40B4-BE49-F238E27FC236}">
                      <a16:creationId xmlns:a16="http://schemas.microsoft.com/office/drawing/2014/main" id="{D95C21DB-2DBC-9181-5751-009D8A9E4B7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67513" y="4314765"/>
                  <a:ext cx="252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71227" name="Freihand 171226">
                  <a:extLst>
                    <a:ext uri="{FF2B5EF4-FFF2-40B4-BE49-F238E27FC236}">
                      <a16:creationId xmlns:a16="http://schemas.microsoft.com/office/drawing/2014/main" id="{C1C76596-AAA4-6476-3CEF-03ABF7828692}"/>
                    </a:ext>
                  </a:extLst>
                </p14:cNvPr>
                <p14:cNvContentPartPr/>
                <p14:nvPr/>
              </p14:nvContentPartPr>
              <p14:xfrm>
                <a:off x="7100993" y="4376325"/>
                <a:ext cx="178920" cy="24480"/>
              </p14:xfrm>
            </p:contentPart>
          </mc:Choice>
          <mc:Fallback>
            <p:pic>
              <p:nvPicPr>
                <p:cNvPr id="171227" name="Freihand 171226">
                  <a:extLst>
                    <a:ext uri="{FF2B5EF4-FFF2-40B4-BE49-F238E27FC236}">
                      <a16:creationId xmlns:a16="http://schemas.microsoft.com/office/drawing/2014/main" id="{C1C76596-AAA4-6476-3CEF-03ABF782869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091993" y="4367685"/>
                  <a:ext cx="196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71228" name="Freihand 171227">
                  <a:extLst>
                    <a:ext uri="{FF2B5EF4-FFF2-40B4-BE49-F238E27FC236}">
                      <a16:creationId xmlns:a16="http://schemas.microsoft.com/office/drawing/2014/main" id="{5B4B7946-33FE-3A6F-F8A8-426955871225}"/>
                    </a:ext>
                  </a:extLst>
                </p14:cNvPr>
                <p14:cNvContentPartPr/>
                <p14:nvPr/>
              </p14:nvContentPartPr>
              <p14:xfrm>
                <a:off x="7444073" y="4239525"/>
                <a:ext cx="217440" cy="186120"/>
              </p14:xfrm>
            </p:contentPart>
          </mc:Choice>
          <mc:Fallback>
            <p:pic>
              <p:nvPicPr>
                <p:cNvPr id="171228" name="Freihand 171227">
                  <a:extLst>
                    <a:ext uri="{FF2B5EF4-FFF2-40B4-BE49-F238E27FC236}">
                      <a16:creationId xmlns:a16="http://schemas.microsoft.com/office/drawing/2014/main" id="{5B4B7946-33FE-3A6F-F8A8-42695587122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435433" y="4230525"/>
                  <a:ext cx="235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71229" name="Freihand 171228">
                  <a:extLst>
                    <a:ext uri="{FF2B5EF4-FFF2-40B4-BE49-F238E27FC236}">
                      <a16:creationId xmlns:a16="http://schemas.microsoft.com/office/drawing/2014/main" id="{96F54492-E530-6D69-24DD-B7C322F87850}"/>
                    </a:ext>
                  </a:extLst>
                </p14:cNvPr>
                <p14:cNvContentPartPr/>
                <p14:nvPr/>
              </p14:nvContentPartPr>
              <p14:xfrm>
                <a:off x="7691393" y="4250325"/>
                <a:ext cx="160200" cy="143280"/>
              </p14:xfrm>
            </p:contentPart>
          </mc:Choice>
          <mc:Fallback>
            <p:pic>
              <p:nvPicPr>
                <p:cNvPr id="171229" name="Freihand 171228">
                  <a:extLst>
                    <a:ext uri="{FF2B5EF4-FFF2-40B4-BE49-F238E27FC236}">
                      <a16:creationId xmlns:a16="http://schemas.microsoft.com/office/drawing/2014/main" id="{96F54492-E530-6D69-24DD-B7C322F8785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682753" y="4241325"/>
                  <a:ext cx="177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71230" name="Freihand 171229">
                  <a:extLst>
                    <a:ext uri="{FF2B5EF4-FFF2-40B4-BE49-F238E27FC236}">
                      <a16:creationId xmlns:a16="http://schemas.microsoft.com/office/drawing/2014/main" id="{79066192-8FCF-8B9E-D043-011BF5F718D6}"/>
                    </a:ext>
                  </a:extLst>
                </p14:cNvPr>
                <p14:cNvContentPartPr/>
                <p14:nvPr/>
              </p14:nvContentPartPr>
              <p14:xfrm>
                <a:off x="7906673" y="4233045"/>
                <a:ext cx="171000" cy="170640"/>
              </p14:xfrm>
            </p:contentPart>
          </mc:Choice>
          <mc:Fallback>
            <p:pic>
              <p:nvPicPr>
                <p:cNvPr id="171230" name="Freihand 171229">
                  <a:extLst>
                    <a:ext uri="{FF2B5EF4-FFF2-40B4-BE49-F238E27FC236}">
                      <a16:creationId xmlns:a16="http://schemas.microsoft.com/office/drawing/2014/main" id="{79066192-8FCF-8B9E-D043-011BF5F718D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897673" y="4224405"/>
                  <a:ext cx="1886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33" name="Gruppieren 171232">
            <a:extLst>
              <a:ext uri="{FF2B5EF4-FFF2-40B4-BE49-F238E27FC236}">
                <a16:creationId xmlns:a16="http://schemas.microsoft.com/office/drawing/2014/main" id="{19E8B150-BE23-BC2D-397B-6C5A67489290}"/>
              </a:ext>
            </a:extLst>
          </p:cNvPr>
          <p:cNvGrpSpPr/>
          <p:nvPr/>
        </p:nvGrpSpPr>
        <p:grpSpPr>
          <a:xfrm>
            <a:off x="410393" y="2925165"/>
            <a:ext cx="716760" cy="355320"/>
            <a:chOff x="410393" y="2925165"/>
            <a:chExt cx="71676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71031" name="Freihand 171030">
                  <a:extLst>
                    <a:ext uri="{FF2B5EF4-FFF2-40B4-BE49-F238E27FC236}">
                      <a16:creationId xmlns:a16="http://schemas.microsoft.com/office/drawing/2014/main" id="{3898117C-F61B-9C40-58B3-6FADD9AD7BE3}"/>
                    </a:ext>
                  </a:extLst>
                </p14:cNvPr>
                <p14:cNvContentPartPr/>
                <p14:nvPr/>
              </p14:nvContentPartPr>
              <p14:xfrm>
                <a:off x="846713" y="3066285"/>
                <a:ext cx="280440" cy="47520"/>
              </p14:xfrm>
            </p:contentPart>
          </mc:Choice>
          <mc:Fallback>
            <p:pic>
              <p:nvPicPr>
                <p:cNvPr id="171031" name="Freihand 171030">
                  <a:extLst>
                    <a:ext uri="{FF2B5EF4-FFF2-40B4-BE49-F238E27FC236}">
                      <a16:creationId xmlns:a16="http://schemas.microsoft.com/office/drawing/2014/main" id="{3898117C-F61B-9C40-58B3-6FADD9AD7BE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8073" y="3057285"/>
                  <a:ext cx="298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71032" name="Freihand 171031">
                  <a:extLst>
                    <a:ext uri="{FF2B5EF4-FFF2-40B4-BE49-F238E27FC236}">
                      <a16:creationId xmlns:a16="http://schemas.microsoft.com/office/drawing/2014/main" id="{9BA0E56A-BD2C-DB92-CF91-EFE3A02D1DA9}"/>
                    </a:ext>
                  </a:extLst>
                </p14:cNvPr>
                <p14:cNvContentPartPr/>
                <p14:nvPr/>
              </p14:nvContentPartPr>
              <p14:xfrm>
                <a:off x="496073" y="3039645"/>
                <a:ext cx="136440" cy="164880"/>
              </p14:xfrm>
            </p:contentPart>
          </mc:Choice>
          <mc:Fallback>
            <p:pic>
              <p:nvPicPr>
                <p:cNvPr id="171032" name="Freihand 171031">
                  <a:extLst>
                    <a:ext uri="{FF2B5EF4-FFF2-40B4-BE49-F238E27FC236}">
                      <a16:creationId xmlns:a16="http://schemas.microsoft.com/office/drawing/2014/main" id="{9BA0E56A-BD2C-DB92-CF91-EFE3A02D1DA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87073" y="3031005"/>
                  <a:ext cx="154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71033" name="Freihand 171032">
                  <a:extLst>
                    <a:ext uri="{FF2B5EF4-FFF2-40B4-BE49-F238E27FC236}">
                      <a16:creationId xmlns:a16="http://schemas.microsoft.com/office/drawing/2014/main" id="{77FF199F-5C66-3DF6-6140-C4DDA278F0E9}"/>
                    </a:ext>
                  </a:extLst>
                </p14:cNvPr>
                <p14:cNvContentPartPr/>
                <p14:nvPr/>
              </p14:nvContentPartPr>
              <p14:xfrm>
                <a:off x="624233" y="3046845"/>
                <a:ext cx="81000" cy="120600"/>
              </p14:xfrm>
            </p:contentPart>
          </mc:Choice>
          <mc:Fallback>
            <p:pic>
              <p:nvPicPr>
                <p:cNvPr id="171033" name="Freihand 171032">
                  <a:extLst>
                    <a:ext uri="{FF2B5EF4-FFF2-40B4-BE49-F238E27FC236}">
                      <a16:creationId xmlns:a16="http://schemas.microsoft.com/office/drawing/2014/main" id="{77FF199F-5C66-3DF6-6140-C4DDA278F0E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15593" y="3038205"/>
                  <a:ext cx="98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71034" name="Freihand 171033">
                  <a:extLst>
                    <a:ext uri="{FF2B5EF4-FFF2-40B4-BE49-F238E27FC236}">
                      <a16:creationId xmlns:a16="http://schemas.microsoft.com/office/drawing/2014/main" id="{5AC94580-ACDD-1CE1-5B0C-2B569A7E05CA}"/>
                    </a:ext>
                  </a:extLst>
                </p14:cNvPr>
                <p14:cNvContentPartPr/>
                <p14:nvPr/>
              </p14:nvContentPartPr>
              <p14:xfrm>
                <a:off x="746633" y="3047205"/>
                <a:ext cx="75600" cy="107280"/>
              </p14:xfrm>
            </p:contentPart>
          </mc:Choice>
          <mc:Fallback>
            <p:pic>
              <p:nvPicPr>
                <p:cNvPr id="171034" name="Freihand 171033">
                  <a:extLst>
                    <a:ext uri="{FF2B5EF4-FFF2-40B4-BE49-F238E27FC236}">
                      <a16:creationId xmlns:a16="http://schemas.microsoft.com/office/drawing/2014/main" id="{5AC94580-ACDD-1CE1-5B0C-2B569A7E05C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37993" y="3038205"/>
                  <a:ext cx="93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71232" name="Freihand 171231">
                  <a:extLst>
                    <a:ext uri="{FF2B5EF4-FFF2-40B4-BE49-F238E27FC236}">
                      <a16:creationId xmlns:a16="http://schemas.microsoft.com/office/drawing/2014/main" id="{9A273211-EC18-CE2A-9936-F557096681FC}"/>
                    </a:ext>
                  </a:extLst>
                </p14:cNvPr>
                <p14:cNvContentPartPr/>
                <p14:nvPr/>
              </p14:nvContentPartPr>
              <p14:xfrm>
                <a:off x="410393" y="2925165"/>
                <a:ext cx="460080" cy="355320"/>
              </p14:xfrm>
            </p:contentPart>
          </mc:Choice>
          <mc:Fallback>
            <p:pic>
              <p:nvPicPr>
                <p:cNvPr id="171232" name="Freihand 171231">
                  <a:extLst>
                    <a:ext uri="{FF2B5EF4-FFF2-40B4-BE49-F238E27FC236}">
                      <a16:creationId xmlns:a16="http://schemas.microsoft.com/office/drawing/2014/main" id="{9A273211-EC18-CE2A-9936-F557096681F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1393" y="2916165"/>
                  <a:ext cx="47772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35" name="Gruppieren 171234">
            <a:extLst>
              <a:ext uri="{FF2B5EF4-FFF2-40B4-BE49-F238E27FC236}">
                <a16:creationId xmlns:a16="http://schemas.microsoft.com/office/drawing/2014/main" id="{26F69C03-3627-BC25-981D-5ABC3899DA21}"/>
              </a:ext>
            </a:extLst>
          </p:cNvPr>
          <p:cNvGrpSpPr/>
          <p:nvPr/>
        </p:nvGrpSpPr>
        <p:grpSpPr>
          <a:xfrm>
            <a:off x="10509113" y="774165"/>
            <a:ext cx="1550520" cy="507960"/>
            <a:chOff x="10509113" y="774165"/>
            <a:chExt cx="1550520" cy="5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9E5080D-25EB-910A-7824-DD5BD35E1D70}"/>
                    </a:ext>
                  </a:extLst>
                </p14:cNvPr>
                <p14:cNvContentPartPr/>
                <p14:nvPr/>
              </p14:nvContentPartPr>
              <p14:xfrm>
                <a:off x="10583273" y="1049925"/>
                <a:ext cx="12600" cy="145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9E5080D-25EB-910A-7824-DD5BD35E1D7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574273" y="1040925"/>
                  <a:ext cx="30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6445555-3B0F-FDE6-D92D-213AE5A8E096}"/>
                    </a:ext>
                  </a:extLst>
                </p14:cNvPr>
                <p14:cNvContentPartPr/>
                <p14:nvPr/>
              </p14:nvContentPartPr>
              <p14:xfrm>
                <a:off x="10509113" y="1105725"/>
                <a:ext cx="175680" cy="32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6445555-3B0F-FDE6-D92D-213AE5A8E09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500113" y="1097085"/>
                  <a:ext cx="193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277FCC5-3C85-409A-2315-699997993E7C}"/>
                    </a:ext>
                  </a:extLst>
                </p14:cNvPr>
                <p14:cNvContentPartPr/>
                <p14:nvPr/>
              </p14:nvContentPartPr>
              <p14:xfrm>
                <a:off x="10748873" y="957045"/>
                <a:ext cx="73080" cy="156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277FCC5-3C85-409A-2315-699997993E7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739873" y="948045"/>
                  <a:ext cx="90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7D2C09-7713-46B3-5596-B2958DE3B57E}"/>
                    </a:ext>
                  </a:extLst>
                </p14:cNvPr>
                <p14:cNvContentPartPr/>
                <p14:nvPr/>
              </p14:nvContentPartPr>
              <p14:xfrm>
                <a:off x="10781273" y="998085"/>
                <a:ext cx="240480" cy="169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7D2C09-7713-46B3-5596-B2958DE3B57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772633" y="989085"/>
                  <a:ext cx="258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C998346-2E7D-F769-D958-727A46CBDF3A}"/>
                    </a:ext>
                  </a:extLst>
                </p14:cNvPr>
                <p14:cNvContentPartPr/>
                <p14:nvPr/>
              </p14:nvContentPartPr>
              <p14:xfrm>
                <a:off x="11062073" y="996285"/>
                <a:ext cx="162720" cy="171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C998346-2E7D-F769-D958-727A46CBDF3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053073" y="987645"/>
                  <a:ext cx="180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2D7FE3C-6649-2B58-1862-27812B0B2109}"/>
                    </a:ext>
                  </a:extLst>
                </p14:cNvPr>
                <p14:cNvContentPartPr/>
                <p14:nvPr/>
              </p14:nvContentPartPr>
              <p14:xfrm>
                <a:off x="11290673" y="1021845"/>
                <a:ext cx="114480" cy="1483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2D7FE3C-6649-2B58-1862-27812B0B210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281673" y="1013205"/>
                  <a:ext cx="132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99BBF93-9909-4B86-EE21-95BB8AC2A9BC}"/>
                    </a:ext>
                  </a:extLst>
                </p14:cNvPr>
                <p14:cNvContentPartPr/>
                <p14:nvPr/>
              </p14:nvContentPartPr>
              <p14:xfrm>
                <a:off x="11543393" y="960645"/>
                <a:ext cx="124560" cy="165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99BBF93-9909-4B86-EE21-95BB8AC2A9B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534393" y="951645"/>
                  <a:ext cx="142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10473BE-DA85-12CE-7CA0-803E470C7964}"/>
                    </a:ext>
                  </a:extLst>
                </p14:cNvPr>
                <p14:cNvContentPartPr/>
                <p14:nvPr/>
              </p14:nvContentPartPr>
              <p14:xfrm>
                <a:off x="11686313" y="983685"/>
                <a:ext cx="117720" cy="162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10473BE-DA85-12CE-7CA0-803E470C796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677673" y="974685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71008" name="Freihand 171007">
                  <a:extLst>
                    <a:ext uri="{FF2B5EF4-FFF2-40B4-BE49-F238E27FC236}">
                      <a16:creationId xmlns:a16="http://schemas.microsoft.com/office/drawing/2014/main" id="{21211EC7-FC16-964D-7CF0-C4BB602DFB36}"/>
                    </a:ext>
                  </a:extLst>
                </p14:cNvPr>
                <p14:cNvContentPartPr/>
                <p14:nvPr/>
              </p14:nvContentPartPr>
              <p14:xfrm>
                <a:off x="11882153" y="1006005"/>
                <a:ext cx="102960" cy="125640"/>
              </p14:xfrm>
            </p:contentPart>
          </mc:Choice>
          <mc:Fallback>
            <p:pic>
              <p:nvPicPr>
                <p:cNvPr id="171008" name="Freihand 171007">
                  <a:extLst>
                    <a:ext uri="{FF2B5EF4-FFF2-40B4-BE49-F238E27FC236}">
                      <a16:creationId xmlns:a16="http://schemas.microsoft.com/office/drawing/2014/main" id="{21211EC7-FC16-964D-7CF0-C4BB602DFB3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873153" y="997005"/>
                  <a:ext cx="120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71013" name="Freihand 171012">
                  <a:extLst>
                    <a:ext uri="{FF2B5EF4-FFF2-40B4-BE49-F238E27FC236}">
                      <a16:creationId xmlns:a16="http://schemas.microsoft.com/office/drawing/2014/main" id="{BF1AF6B3-CAD7-94F7-B076-95D0385C5968}"/>
                    </a:ext>
                  </a:extLst>
                </p14:cNvPr>
                <p14:cNvContentPartPr/>
                <p14:nvPr/>
              </p14:nvContentPartPr>
              <p14:xfrm>
                <a:off x="10738073" y="1241085"/>
                <a:ext cx="499320" cy="23760"/>
              </p14:xfrm>
            </p:contentPart>
          </mc:Choice>
          <mc:Fallback>
            <p:pic>
              <p:nvPicPr>
                <p:cNvPr id="171013" name="Freihand 171012">
                  <a:extLst>
                    <a:ext uri="{FF2B5EF4-FFF2-40B4-BE49-F238E27FC236}">
                      <a16:creationId xmlns:a16="http://schemas.microsoft.com/office/drawing/2014/main" id="{BF1AF6B3-CAD7-94F7-B076-95D0385C596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729433" y="1232445"/>
                  <a:ext cx="516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71014" name="Freihand 171013">
                  <a:extLst>
                    <a:ext uri="{FF2B5EF4-FFF2-40B4-BE49-F238E27FC236}">
                      <a16:creationId xmlns:a16="http://schemas.microsoft.com/office/drawing/2014/main" id="{FE84B091-FB62-F17E-77A6-F267AD53DC49}"/>
                    </a:ext>
                  </a:extLst>
                </p14:cNvPr>
                <p14:cNvContentPartPr/>
                <p14:nvPr/>
              </p14:nvContentPartPr>
              <p14:xfrm>
                <a:off x="11564993" y="1261965"/>
                <a:ext cx="365040" cy="9720"/>
              </p14:xfrm>
            </p:contentPart>
          </mc:Choice>
          <mc:Fallback>
            <p:pic>
              <p:nvPicPr>
                <p:cNvPr id="171014" name="Freihand 171013">
                  <a:extLst>
                    <a:ext uri="{FF2B5EF4-FFF2-40B4-BE49-F238E27FC236}">
                      <a16:creationId xmlns:a16="http://schemas.microsoft.com/office/drawing/2014/main" id="{FE84B091-FB62-F17E-77A6-F267AD53DC4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556353" y="1253325"/>
                  <a:ext cx="38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71234" name="Freihand 171233">
                  <a:extLst>
                    <a:ext uri="{FF2B5EF4-FFF2-40B4-BE49-F238E27FC236}">
                      <a16:creationId xmlns:a16="http://schemas.microsoft.com/office/drawing/2014/main" id="{EFA4F008-37E5-B968-30A4-3B6728072193}"/>
                    </a:ext>
                  </a:extLst>
                </p14:cNvPr>
                <p14:cNvContentPartPr/>
                <p14:nvPr/>
              </p14:nvContentPartPr>
              <p14:xfrm>
                <a:off x="11442593" y="774165"/>
                <a:ext cx="617040" cy="507960"/>
              </p14:xfrm>
            </p:contentPart>
          </mc:Choice>
          <mc:Fallback>
            <p:pic>
              <p:nvPicPr>
                <p:cNvPr id="171234" name="Freihand 171233">
                  <a:extLst>
                    <a:ext uri="{FF2B5EF4-FFF2-40B4-BE49-F238E27FC236}">
                      <a16:creationId xmlns:a16="http://schemas.microsoft.com/office/drawing/2014/main" id="{EFA4F008-37E5-B968-30A4-3B672807219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433593" y="765525"/>
                  <a:ext cx="634680" cy="52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51" name="Gruppieren 171250">
            <a:extLst>
              <a:ext uri="{FF2B5EF4-FFF2-40B4-BE49-F238E27FC236}">
                <a16:creationId xmlns:a16="http://schemas.microsoft.com/office/drawing/2014/main" id="{8BF19974-97E1-5EC0-9E76-D257BEF4E831}"/>
              </a:ext>
            </a:extLst>
          </p:cNvPr>
          <p:cNvGrpSpPr/>
          <p:nvPr/>
        </p:nvGrpSpPr>
        <p:grpSpPr>
          <a:xfrm>
            <a:off x="967673" y="763365"/>
            <a:ext cx="2827440" cy="2097720"/>
            <a:chOff x="967673" y="763365"/>
            <a:chExt cx="2827440" cy="20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71245" name="Freihand 171244">
                  <a:extLst>
                    <a:ext uri="{FF2B5EF4-FFF2-40B4-BE49-F238E27FC236}">
                      <a16:creationId xmlns:a16="http://schemas.microsoft.com/office/drawing/2014/main" id="{E2752A1E-7CA3-07A7-25B5-33B3038909D3}"/>
                    </a:ext>
                  </a:extLst>
                </p14:cNvPr>
                <p14:cNvContentPartPr/>
                <p14:nvPr/>
              </p14:nvContentPartPr>
              <p14:xfrm>
                <a:off x="967673" y="1366365"/>
                <a:ext cx="2570040" cy="1494720"/>
              </p14:xfrm>
            </p:contentPart>
          </mc:Choice>
          <mc:Fallback>
            <p:pic>
              <p:nvPicPr>
                <p:cNvPr id="171245" name="Freihand 171244">
                  <a:extLst>
                    <a:ext uri="{FF2B5EF4-FFF2-40B4-BE49-F238E27FC236}">
                      <a16:creationId xmlns:a16="http://schemas.microsoft.com/office/drawing/2014/main" id="{E2752A1E-7CA3-07A7-25B5-33B3038909D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58673" y="1357725"/>
                  <a:ext cx="2587680" cy="15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71246" name="Freihand 171245">
                  <a:extLst>
                    <a:ext uri="{FF2B5EF4-FFF2-40B4-BE49-F238E27FC236}">
                      <a16:creationId xmlns:a16="http://schemas.microsoft.com/office/drawing/2014/main" id="{C750E575-4E72-E3A3-D9B0-12579AD38405}"/>
                    </a:ext>
                  </a:extLst>
                </p14:cNvPr>
                <p14:cNvContentPartPr/>
                <p14:nvPr/>
              </p14:nvContentPartPr>
              <p14:xfrm>
                <a:off x="3454913" y="1144965"/>
                <a:ext cx="120240" cy="33840"/>
              </p14:xfrm>
            </p:contentPart>
          </mc:Choice>
          <mc:Fallback>
            <p:pic>
              <p:nvPicPr>
                <p:cNvPr id="171246" name="Freihand 171245">
                  <a:extLst>
                    <a:ext uri="{FF2B5EF4-FFF2-40B4-BE49-F238E27FC236}">
                      <a16:creationId xmlns:a16="http://schemas.microsoft.com/office/drawing/2014/main" id="{C750E575-4E72-E3A3-D9B0-12579AD3840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445913" y="1135965"/>
                  <a:ext cx="137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71247" name="Freihand 171246">
                  <a:extLst>
                    <a:ext uri="{FF2B5EF4-FFF2-40B4-BE49-F238E27FC236}">
                      <a16:creationId xmlns:a16="http://schemas.microsoft.com/office/drawing/2014/main" id="{CC111F5A-8AB0-032D-86C9-B95D580841C7}"/>
                    </a:ext>
                  </a:extLst>
                </p14:cNvPr>
                <p14:cNvContentPartPr/>
                <p14:nvPr/>
              </p14:nvContentPartPr>
              <p14:xfrm>
                <a:off x="3578393" y="1070085"/>
                <a:ext cx="52560" cy="185040"/>
              </p14:xfrm>
            </p:contentPart>
          </mc:Choice>
          <mc:Fallback>
            <p:pic>
              <p:nvPicPr>
                <p:cNvPr id="171247" name="Freihand 171246">
                  <a:extLst>
                    <a:ext uri="{FF2B5EF4-FFF2-40B4-BE49-F238E27FC236}">
                      <a16:creationId xmlns:a16="http://schemas.microsoft.com/office/drawing/2014/main" id="{CC111F5A-8AB0-032D-86C9-B95D580841C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569393" y="1061085"/>
                  <a:ext cx="70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71248" name="Freihand 171247">
                  <a:extLst>
                    <a:ext uri="{FF2B5EF4-FFF2-40B4-BE49-F238E27FC236}">
                      <a16:creationId xmlns:a16="http://schemas.microsoft.com/office/drawing/2014/main" id="{A97B212D-54A9-959F-1913-23B84F9E933B}"/>
                    </a:ext>
                  </a:extLst>
                </p14:cNvPr>
                <p14:cNvContentPartPr/>
                <p14:nvPr/>
              </p14:nvContentPartPr>
              <p14:xfrm>
                <a:off x="3595313" y="934725"/>
                <a:ext cx="184320" cy="145800"/>
              </p14:xfrm>
            </p:contentPart>
          </mc:Choice>
          <mc:Fallback>
            <p:pic>
              <p:nvPicPr>
                <p:cNvPr id="171248" name="Freihand 171247">
                  <a:extLst>
                    <a:ext uri="{FF2B5EF4-FFF2-40B4-BE49-F238E27FC236}">
                      <a16:creationId xmlns:a16="http://schemas.microsoft.com/office/drawing/2014/main" id="{A97B212D-54A9-959F-1913-23B84F9E933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586673" y="926085"/>
                  <a:ext cx="201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71249" name="Freihand 171248">
                  <a:extLst>
                    <a:ext uri="{FF2B5EF4-FFF2-40B4-BE49-F238E27FC236}">
                      <a16:creationId xmlns:a16="http://schemas.microsoft.com/office/drawing/2014/main" id="{F9ED1E97-A525-4CA1-ABDD-DC4081701145}"/>
                    </a:ext>
                  </a:extLst>
                </p14:cNvPr>
                <p14:cNvContentPartPr/>
                <p14:nvPr/>
              </p14:nvContentPartPr>
              <p14:xfrm>
                <a:off x="3769913" y="763365"/>
                <a:ext cx="25200" cy="150480"/>
              </p14:xfrm>
            </p:contentPart>
          </mc:Choice>
          <mc:Fallback>
            <p:pic>
              <p:nvPicPr>
                <p:cNvPr id="171249" name="Freihand 171248">
                  <a:extLst>
                    <a:ext uri="{FF2B5EF4-FFF2-40B4-BE49-F238E27FC236}">
                      <a16:creationId xmlns:a16="http://schemas.microsoft.com/office/drawing/2014/main" id="{F9ED1E97-A525-4CA1-ABDD-DC408170114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760913" y="754365"/>
                  <a:ext cx="428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71267" name="Freihand 171266">
                <a:extLst>
                  <a:ext uri="{FF2B5EF4-FFF2-40B4-BE49-F238E27FC236}">
                    <a16:creationId xmlns:a16="http://schemas.microsoft.com/office/drawing/2014/main" id="{1B3082DD-4811-1DEE-516C-9D9DC73CFD71}"/>
                  </a:ext>
                </a:extLst>
              </p14:cNvPr>
              <p14:cNvContentPartPr/>
              <p14:nvPr/>
            </p14:nvContentPartPr>
            <p14:xfrm>
              <a:off x="2634113" y="1875045"/>
              <a:ext cx="29160" cy="151920"/>
            </p14:xfrm>
          </p:contentPart>
        </mc:Choice>
        <mc:Fallback>
          <p:pic>
            <p:nvPicPr>
              <p:cNvPr id="171267" name="Freihand 171266">
                <a:extLst>
                  <a:ext uri="{FF2B5EF4-FFF2-40B4-BE49-F238E27FC236}">
                    <a16:creationId xmlns:a16="http://schemas.microsoft.com/office/drawing/2014/main" id="{1B3082DD-4811-1DEE-516C-9D9DC73CFD71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2625473" y="1866045"/>
                <a:ext cx="468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71268" name="Freihand 171267">
                <a:extLst>
                  <a:ext uri="{FF2B5EF4-FFF2-40B4-BE49-F238E27FC236}">
                    <a16:creationId xmlns:a16="http://schemas.microsoft.com/office/drawing/2014/main" id="{4822DD6E-0865-EEB7-CFD6-F74A59F6FCBC}"/>
                  </a:ext>
                </a:extLst>
              </p14:cNvPr>
              <p14:cNvContentPartPr/>
              <p14:nvPr/>
            </p14:nvContentPartPr>
            <p14:xfrm>
              <a:off x="2674433" y="2344485"/>
              <a:ext cx="11880" cy="129960"/>
            </p14:xfrm>
          </p:contentPart>
        </mc:Choice>
        <mc:Fallback>
          <p:pic>
            <p:nvPicPr>
              <p:cNvPr id="171268" name="Freihand 171267">
                <a:extLst>
                  <a:ext uri="{FF2B5EF4-FFF2-40B4-BE49-F238E27FC236}">
                    <a16:creationId xmlns:a16="http://schemas.microsoft.com/office/drawing/2014/main" id="{4822DD6E-0865-EEB7-CFD6-F74A59F6FCBC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665433" y="2335845"/>
                <a:ext cx="29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171273" name="Freihand 171272">
                <a:extLst>
                  <a:ext uri="{FF2B5EF4-FFF2-40B4-BE49-F238E27FC236}">
                    <a16:creationId xmlns:a16="http://schemas.microsoft.com/office/drawing/2014/main" id="{7DE0ADC3-C796-60EF-8792-68C2FC0167F6}"/>
                  </a:ext>
                </a:extLst>
              </p14:cNvPr>
              <p14:cNvContentPartPr/>
              <p14:nvPr/>
            </p14:nvContentPartPr>
            <p14:xfrm>
              <a:off x="2393993" y="1863885"/>
              <a:ext cx="186120" cy="8280"/>
            </p14:xfrm>
          </p:contentPart>
        </mc:Choice>
        <mc:Fallback>
          <p:pic>
            <p:nvPicPr>
              <p:cNvPr id="171273" name="Freihand 171272">
                <a:extLst>
                  <a:ext uri="{FF2B5EF4-FFF2-40B4-BE49-F238E27FC236}">
                    <a16:creationId xmlns:a16="http://schemas.microsoft.com/office/drawing/2014/main" id="{7DE0ADC3-C796-60EF-8792-68C2FC0167F6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385353" y="1855245"/>
                <a:ext cx="20376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79" name="Gruppieren 171278">
            <a:extLst>
              <a:ext uri="{FF2B5EF4-FFF2-40B4-BE49-F238E27FC236}">
                <a16:creationId xmlns:a16="http://schemas.microsoft.com/office/drawing/2014/main" id="{0AB81BFE-4BDB-4FF4-99B9-C05F6A9125DA}"/>
              </a:ext>
            </a:extLst>
          </p:cNvPr>
          <p:cNvGrpSpPr/>
          <p:nvPr/>
        </p:nvGrpSpPr>
        <p:grpSpPr>
          <a:xfrm>
            <a:off x="503273" y="1664445"/>
            <a:ext cx="1356120" cy="386640"/>
            <a:chOff x="503273" y="1664445"/>
            <a:chExt cx="1356120" cy="38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71274" name="Freihand 171273">
                  <a:extLst>
                    <a:ext uri="{FF2B5EF4-FFF2-40B4-BE49-F238E27FC236}">
                      <a16:creationId xmlns:a16="http://schemas.microsoft.com/office/drawing/2014/main" id="{934F070D-EA04-96FE-0BBB-3507F53ACE70}"/>
                    </a:ext>
                  </a:extLst>
                </p14:cNvPr>
                <p14:cNvContentPartPr/>
                <p14:nvPr/>
              </p14:nvContentPartPr>
              <p14:xfrm>
                <a:off x="1000433" y="1936245"/>
                <a:ext cx="858960" cy="77400"/>
              </p14:xfrm>
            </p:contentPart>
          </mc:Choice>
          <mc:Fallback>
            <p:pic>
              <p:nvPicPr>
                <p:cNvPr id="171274" name="Freihand 171273">
                  <a:extLst>
                    <a:ext uri="{FF2B5EF4-FFF2-40B4-BE49-F238E27FC236}">
                      <a16:creationId xmlns:a16="http://schemas.microsoft.com/office/drawing/2014/main" id="{934F070D-EA04-96FE-0BBB-3507F53ACE7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91433" y="1927605"/>
                  <a:ext cx="876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71275" name="Freihand 171274">
                  <a:extLst>
                    <a:ext uri="{FF2B5EF4-FFF2-40B4-BE49-F238E27FC236}">
                      <a16:creationId xmlns:a16="http://schemas.microsoft.com/office/drawing/2014/main" id="{06E0719B-6081-7590-9FD0-7654B6643E37}"/>
                    </a:ext>
                  </a:extLst>
                </p14:cNvPr>
                <p14:cNvContentPartPr/>
                <p14:nvPr/>
              </p14:nvContentPartPr>
              <p14:xfrm>
                <a:off x="503273" y="1891965"/>
                <a:ext cx="105480" cy="48240"/>
              </p14:xfrm>
            </p:contentPart>
          </mc:Choice>
          <mc:Fallback>
            <p:pic>
              <p:nvPicPr>
                <p:cNvPr id="171275" name="Freihand 171274">
                  <a:extLst>
                    <a:ext uri="{FF2B5EF4-FFF2-40B4-BE49-F238E27FC236}">
                      <a16:creationId xmlns:a16="http://schemas.microsoft.com/office/drawing/2014/main" id="{06E0719B-6081-7590-9FD0-7654B6643E3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94633" y="1883325"/>
                  <a:ext cx="123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71276" name="Freihand 171275">
                  <a:extLst>
                    <a:ext uri="{FF2B5EF4-FFF2-40B4-BE49-F238E27FC236}">
                      <a16:creationId xmlns:a16="http://schemas.microsoft.com/office/drawing/2014/main" id="{A6F29E45-941B-DDF7-5849-38812D1E433B}"/>
                    </a:ext>
                  </a:extLst>
                </p14:cNvPr>
                <p14:cNvContentPartPr/>
                <p14:nvPr/>
              </p14:nvContentPartPr>
              <p14:xfrm>
                <a:off x="543593" y="1867485"/>
                <a:ext cx="77040" cy="183600"/>
              </p14:xfrm>
            </p:contentPart>
          </mc:Choice>
          <mc:Fallback>
            <p:pic>
              <p:nvPicPr>
                <p:cNvPr id="171276" name="Freihand 171275">
                  <a:extLst>
                    <a:ext uri="{FF2B5EF4-FFF2-40B4-BE49-F238E27FC236}">
                      <a16:creationId xmlns:a16="http://schemas.microsoft.com/office/drawing/2014/main" id="{A6F29E45-941B-DDF7-5849-38812D1E433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34593" y="1858845"/>
                  <a:ext cx="94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71277" name="Freihand 171276">
                  <a:extLst>
                    <a:ext uri="{FF2B5EF4-FFF2-40B4-BE49-F238E27FC236}">
                      <a16:creationId xmlns:a16="http://schemas.microsoft.com/office/drawing/2014/main" id="{B7F61142-0FF4-8E79-3FF3-B9211EFE81F3}"/>
                    </a:ext>
                  </a:extLst>
                </p14:cNvPr>
                <p14:cNvContentPartPr/>
                <p14:nvPr/>
              </p14:nvContentPartPr>
              <p14:xfrm>
                <a:off x="636833" y="1735365"/>
                <a:ext cx="122760" cy="155160"/>
              </p14:xfrm>
            </p:contentPart>
          </mc:Choice>
          <mc:Fallback>
            <p:pic>
              <p:nvPicPr>
                <p:cNvPr id="171277" name="Freihand 171276">
                  <a:extLst>
                    <a:ext uri="{FF2B5EF4-FFF2-40B4-BE49-F238E27FC236}">
                      <a16:creationId xmlns:a16="http://schemas.microsoft.com/office/drawing/2014/main" id="{B7F61142-0FF4-8E79-3FF3-B9211EFE81F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27833" y="1726365"/>
                  <a:ext cx="140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71278" name="Freihand 171277">
                  <a:extLst>
                    <a:ext uri="{FF2B5EF4-FFF2-40B4-BE49-F238E27FC236}">
                      <a16:creationId xmlns:a16="http://schemas.microsoft.com/office/drawing/2014/main" id="{9A73E4CA-E536-1B9B-9BE1-B8F204E1D7F9}"/>
                    </a:ext>
                  </a:extLst>
                </p14:cNvPr>
                <p14:cNvContentPartPr/>
                <p14:nvPr/>
              </p14:nvContentPartPr>
              <p14:xfrm>
                <a:off x="762833" y="1664445"/>
                <a:ext cx="21600" cy="120600"/>
              </p14:xfrm>
            </p:contentPart>
          </mc:Choice>
          <mc:Fallback>
            <p:pic>
              <p:nvPicPr>
                <p:cNvPr id="171278" name="Freihand 171277">
                  <a:extLst>
                    <a:ext uri="{FF2B5EF4-FFF2-40B4-BE49-F238E27FC236}">
                      <a16:creationId xmlns:a16="http://schemas.microsoft.com/office/drawing/2014/main" id="{9A73E4CA-E536-1B9B-9BE1-B8F204E1D7F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53833" y="1655805"/>
                  <a:ext cx="3924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171281" name="Freihand 171280">
                <a:extLst>
                  <a:ext uri="{FF2B5EF4-FFF2-40B4-BE49-F238E27FC236}">
                    <a16:creationId xmlns:a16="http://schemas.microsoft.com/office/drawing/2014/main" id="{04FD6AEB-BC9A-82DA-EBDB-8C862CDA3B25}"/>
                  </a:ext>
                </a:extLst>
              </p14:cNvPr>
              <p14:cNvContentPartPr/>
              <p14:nvPr/>
            </p14:nvContentPartPr>
            <p14:xfrm>
              <a:off x="11423513" y="765165"/>
              <a:ext cx="633960" cy="550080"/>
            </p14:xfrm>
          </p:contentPart>
        </mc:Choice>
        <mc:Fallback>
          <p:pic>
            <p:nvPicPr>
              <p:cNvPr id="171281" name="Freihand 171280">
                <a:extLst>
                  <a:ext uri="{FF2B5EF4-FFF2-40B4-BE49-F238E27FC236}">
                    <a16:creationId xmlns:a16="http://schemas.microsoft.com/office/drawing/2014/main" id="{04FD6AEB-BC9A-82DA-EBDB-8C862CDA3B25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1414513" y="756165"/>
                <a:ext cx="651600" cy="56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86" name="Gruppieren 171285">
            <a:extLst>
              <a:ext uri="{FF2B5EF4-FFF2-40B4-BE49-F238E27FC236}">
                <a16:creationId xmlns:a16="http://schemas.microsoft.com/office/drawing/2014/main" id="{3E2CB880-4189-4244-0AFF-662821C70280}"/>
              </a:ext>
            </a:extLst>
          </p:cNvPr>
          <p:cNvGrpSpPr/>
          <p:nvPr/>
        </p:nvGrpSpPr>
        <p:grpSpPr>
          <a:xfrm>
            <a:off x="11521793" y="496965"/>
            <a:ext cx="438120" cy="178200"/>
            <a:chOff x="11521793" y="496965"/>
            <a:chExt cx="43812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71282" name="Freihand 171281">
                  <a:extLst>
                    <a:ext uri="{FF2B5EF4-FFF2-40B4-BE49-F238E27FC236}">
                      <a16:creationId xmlns:a16="http://schemas.microsoft.com/office/drawing/2014/main" id="{F9AB7B7D-F81A-70CE-7A90-38D1D60FC8D5}"/>
                    </a:ext>
                  </a:extLst>
                </p14:cNvPr>
                <p14:cNvContentPartPr/>
                <p14:nvPr/>
              </p14:nvContentPartPr>
              <p14:xfrm>
                <a:off x="11521793" y="496965"/>
                <a:ext cx="111960" cy="178200"/>
              </p14:xfrm>
            </p:contentPart>
          </mc:Choice>
          <mc:Fallback>
            <p:pic>
              <p:nvPicPr>
                <p:cNvPr id="171282" name="Freihand 171281">
                  <a:extLst>
                    <a:ext uri="{FF2B5EF4-FFF2-40B4-BE49-F238E27FC236}">
                      <a16:creationId xmlns:a16="http://schemas.microsoft.com/office/drawing/2014/main" id="{F9AB7B7D-F81A-70CE-7A90-38D1D60FC8D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513153" y="488325"/>
                  <a:ext cx="129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71283" name="Freihand 171282">
                  <a:extLst>
                    <a:ext uri="{FF2B5EF4-FFF2-40B4-BE49-F238E27FC236}">
                      <a16:creationId xmlns:a16="http://schemas.microsoft.com/office/drawing/2014/main" id="{4CCDB4D0-5C59-9ECE-45AC-13CF5E452D2C}"/>
                    </a:ext>
                  </a:extLst>
                </p14:cNvPr>
                <p14:cNvContentPartPr/>
                <p14:nvPr/>
              </p14:nvContentPartPr>
              <p14:xfrm>
                <a:off x="11683433" y="517485"/>
                <a:ext cx="120240" cy="100800"/>
              </p14:xfrm>
            </p:contentPart>
          </mc:Choice>
          <mc:Fallback>
            <p:pic>
              <p:nvPicPr>
                <p:cNvPr id="171283" name="Freihand 171282">
                  <a:extLst>
                    <a:ext uri="{FF2B5EF4-FFF2-40B4-BE49-F238E27FC236}">
                      <a16:creationId xmlns:a16="http://schemas.microsoft.com/office/drawing/2014/main" id="{4CCDB4D0-5C59-9ECE-45AC-13CF5E452D2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674433" y="508845"/>
                  <a:ext cx="137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71284" name="Freihand 171283">
                  <a:extLst>
                    <a:ext uri="{FF2B5EF4-FFF2-40B4-BE49-F238E27FC236}">
                      <a16:creationId xmlns:a16="http://schemas.microsoft.com/office/drawing/2014/main" id="{EF4FC5BE-A7A9-7728-F035-510B8AB11CAC}"/>
                    </a:ext>
                  </a:extLst>
                </p14:cNvPr>
                <p14:cNvContentPartPr/>
                <p14:nvPr/>
              </p14:nvContentPartPr>
              <p14:xfrm>
                <a:off x="11839313" y="520365"/>
                <a:ext cx="120600" cy="134640"/>
              </p14:xfrm>
            </p:contentPart>
          </mc:Choice>
          <mc:Fallback>
            <p:pic>
              <p:nvPicPr>
                <p:cNvPr id="171284" name="Freihand 171283">
                  <a:extLst>
                    <a:ext uri="{FF2B5EF4-FFF2-40B4-BE49-F238E27FC236}">
                      <a16:creationId xmlns:a16="http://schemas.microsoft.com/office/drawing/2014/main" id="{EF4FC5BE-A7A9-7728-F035-510B8AB11CA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830673" y="511725"/>
                  <a:ext cx="13824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90" name="Gruppieren 171289">
            <a:extLst>
              <a:ext uri="{FF2B5EF4-FFF2-40B4-BE49-F238E27FC236}">
                <a16:creationId xmlns:a16="http://schemas.microsoft.com/office/drawing/2014/main" id="{AA95C0EF-2539-1C7E-EA29-4409A38CB3BC}"/>
              </a:ext>
            </a:extLst>
          </p:cNvPr>
          <p:cNvGrpSpPr/>
          <p:nvPr/>
        </p:nvGrpSpPr>
        <p:grpSpPr>
          <a:xfrm>
            <a:off x="7147073" y="2335845"/>
            <a:ext cx="827280" cy="847440"/>
            <a:chOff x="7147073" y="2335845"/>
            <a:chExt cx="827280" cy="84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71285" name="Freihand 171284">
                  <a:extLst>
                    <a:ext uri="{FF2B5EF4-FFF2-40B4-BE49-F238E27FC236}">
                      <a16:creationId xmlns:a16="http://schemas.microsoft.com/office/drawing/2014/main" id="{D52CF6CE-39D7-4E63-BD53-64BE020DA1DC}"/>
                    </a:ext>
                  </a:extLst>
                </p14:cNvPr>
                <p14:cNvContentPartPr/>
                <p14:nvPr/>
              </p14:nvContentPartPr>
              <p14:xfrm>
                <a:off x="7147073" y="2620245"/>
                <a:ext cx="827280" cy="563040"/>
              </p14:xfrm>
            </p:contentPart>
          </mc:Choice>
          <mc:Fallback>
            <p:pic>
              <p:nvPicPr>
                <p:cNvPr id="171285" name="Freihand 171284">
                  <a:extLst>
                    <a:ext uri="{FF2B5EF4-FFF2-40B4-BE49-F238E27FC236}">
                      <a16:creationId xmlns:a16="http://schemas.microsoft.com/office/drawing/2014/main" id="{D52CF6CE-39D7-4E63-BD53-64BE020DA1D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138073" y="2611605"/>
                  <a:ext cx="84492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71287" name="Freihand 171286">
                  <a:extLst>
                    <a:ext uri="{FF2B5EF4-FFF2-40B4-BE49-F238E27FC236}">
                      <a16:creationId xmlns:a16="http://schemas.microsoft.com/office/drawing/2014/main" id="{C1CB5A01-8921-2EDE-2B64-D0417F590372}"/>
                    </a:ext>
                  </a:extLst>
                </p14:cNvPr>
                <p14:cNvContentPartPr/>
                <p14:nvPr/>
              </p14:nvContentPartPr>
              <p14:xfrm>
                <a:off x="7360193" y="2335845"/>
                <a:ext cx="196920" cy="234720"/>
              </p14:xfrm>
            </p:contentPart>
          </mc:Choice>
          <mc:Fallback>
            <p:pic>
              <p:nvPicPr>
                <p:cNvPr id="171287" name="Freihand 171286">
                  <a:extLst>
                    <a:ext uri="{FF2B5EF4-FFF2-40B4-BE49-F238E27FC236}">
                      <a16:creationId xmlns:a16="http://schemas.microsoft.com/office/drawing/2014/main" id="{C1CB5A01-8921-2EDE-2B64-D0417F59037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351553" y="2326845"/>
                  <a:ext cx="214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71288" name="Freihand 171287">
                  <a:extLst>
                    <a:ext uri="{FF2B5EF4-FFF2-40B4-BE49-F238E27FC236}">
                      <a16:creationId xmlns:a16="http://schemas.microsoft.com/office/drawing/2014/main" id="{4B59E784-475D-AD18-AD22-43A93968C568}"/>
                    </a:ext>
                  </a:extLst>
                </p14:cNvPr>
                <p14:cNvContentPartPr/>
                <p14:nvPr/>
              </p14:nvContentPartPr>
              <p14:xfrm>
                <a:off x="7541273" y="2345205"/>
                <a:ext cx="163440" cy="152640"/>
              </p14:xfrm>
            </p:contentPart>
          </mc:Choice>
          <mc:Fallback>
            <p:pic>
              <p:nvPicPr>
                <p:cNvPr id="171288" name="Freihand 171287">
                  <a:extLst>
                    <a:ext uri="{FF2B5EF4-FFF2-40B4-BE49-F238E27FC236}">
                      <a16:creationId xmlns:a16="http://schemas.microsoft.com/office/drawing/2014/main" id="{4B59E784-475D-AD18-AD22-43A93968C56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32633" y="2336205"/>
                  <a:ext cx="181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71289" name="Freihand 171288">
                  <a:extLst>
                    <a:ext uri="{FF2B5EF4-FFF2-40B4-BE49-F238E27FC236}">
                      <a16:creationId xmlns:a16="http://schemas.microsoft.com/office/drawing/2014/main" id="{53B84062-1881-7CA3-6552-36532DDE3009}"/>
                    </a:ext>
                  </a:extLst>
                </p14:cNvPr>
                <p14:cNvContentPartPr/>
                <p14:nvPr/>
              </p14:nvContentPartPr>
              <p14:xfrm>
                <a:off x="7772753" y="2359605"/>
                <a:ext cx="138240" cy="142200"/>
              </p14:xfrm>
            </p:contentPart>
          </mc:Choice>
          <mc:Fallback>
            <p:pic>
              <p:nvPicPr>
                <p:cNvPr id="171289" name="Freihand 171288">
                  <a:extLst>
                    <a:ext uri="{FF2B5EF4-FFF2-40B4-BE49-F238E27FC236}">
                      <a16:creationId xmlns:a16="http://schemas.microsoft.com/office/drawing/2014/main" id="{53B84062-1881-7CA3-6552-36532DDE300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763753" y="2350965"/>
                  <a:ext cx="15588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171348" name="Freihand 171347">
                <a:extLst>
                  <a:ext uri="{FF2B5EF4-FFF2-40B4-BE49-F238E27FC236}">
                    <a16:creationId xmlns:a16="http://schemas.microsoft.com/office/drawing/2014/main" id="{6A2EE57D-3ED6-64B9-F4D6-0AB3D541324D}"/>
                  </a:ext>
                </a:extLst>
              </p14:cNvPr>
              <p14:cNvContentPartPr/>
              <p14:nvPr/>
            </p14:nvContentPartPr>
            <p14:xfrm>
              <a:off x="10629713" y="64965"/>
              <a:ext cx="782280" cy="436680"/>
            </p14:xfrm>
          </p:contentPart>
        </mc:Choice>
        <mc:Fallback>
          <p:pic>
            <p:nvPicPr>
              <p:cNvPr id="171348" name="Freihand 171347">
                <a:extLst>
                  <a:ext uri="{FF2B5EF4-FFF2-40B4-BE49-F238E27FC236}">
                    <a16:creationId xmlns:a16="http://schemas.microsoft.com/office/drawing/2014/main" id="{6A2EE57D-3ED6-64B9-F4D6-0AB3D541324D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0620713" y="55965"/>
                <a:ext cx="799920" cy="454320"/>
              </a:xfrm>
              <a:prstGeom prst="rect">
                <a:avLst/>
              </a:prstGeom>
            </p:spPr>
          </p:pic>
        </mc:Fallback>
      </mc:AlternateContent>
      <p:sp>
        <p:nvSpPr>
          <p:cNvPr id="171379" name="Rechteck 171378">
            <a:extLst>
              <a:ext uri="{FF2B5EF4-FFF2-40B4-BE49-F238E27FC236}">
                <a16:creationId xmlns:a16="http://schemas.microsoft.com/office/drawing/2014/main" id="{0735A531-3F6B-5B76-E054-CB0C055C42E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171380" name="Freihand 171379">
                <a:extLst>
                  <a:ext uri="{FF2B5EF4-FFF2-40B4-BE49-F238E27FC236}">
                    <a16:creationId xmlns:a16="http://schemas.microsoft.com/office/drawing/2014/main" id="{E19285A4-52EC-A80E-BC42-1E5756D8B046}"/>
                  </a:ext>
                </a:extLst>
              </p14:cNvPr>
              <p14:cNvContentPartPr/>
              <p14:nvPr/>
            </p14:nvContentPartPr>
            <p14:xfrm>
              <a:off x="1519193" y="1305165"/>
              <a:ext cx="19080" cy="15480"/>
            </p14:xfrm>
          </p:contentPart>
        </mc:Choice>
        <mc:Fallback>
          <p:pic>
            <p:nvPicPr>
              <p:cNvPr id="171380" name="Freihand 171379">
                <a:extLst>
                  <a:ext uri="{FF2B5EF4-FFF2-40B4-BE49-F238E27FC236}">
                    <a16:creationId xmlns:a16="http://schemas.microsoft.com/office/drawing/2014/main" id="{E19285A4-52EC-A80E-BC42-1E5756D8B046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510553" y="1296525"/>
                <a:ext cx="36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171381" name="Freihand 171380">
                <a:extLst>
                  <a:ext uri="{FF2B5EF4-FFF2-40B4-BE49-F238E27FC236}">
                    <a16:creationId xmlns:a16="http://schemas.microsoft.com/office/drawing/2014/main" id="{1D8B0D87-52A4-702F-D433-F51AD8F8660F}"/>
                  </a:ext>
                </a:extLst>
              </p14:cNvPr>
              <p14:cNvContentPartPr/>
              <p14:nvPr/>
            </p14:nvContentPartPr>
            <p14:xfrm>
              <a:off x="-19087" y="-43035"/>
              <a:ext cx="1539360" cy="666000"/>
            </p14:xfrm>
          </p:contentPart>
        </mc:Choice>
        <mc:Fallback>
          <p:pic>
            <p:nvPicPr>
              <p:cNvPr id="171381" name="Freihand 171380">
                <a:extLst>
                  <a:ext uri="{FF2B5EF4-FFF2-40B4-BE49-F238E27FC236}">
                    <a16:creationId xmlns:a16="http://schemas.microsoft.com/office/drawing/2014/main" id="{1D8B0D87-52A4-702F-D433-F51AD8F8660F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-28087" y="-52035"/>
                <a:ext cx="155700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171382" name="Freihand 171381">
                <a:extLst>
                  <a:ext uri="{FF2B5EF4-FFF2-40B4-BE49-F238E27FC236}">
                    <a16:creationId xmlns:a16="http://schemas.microsoft.com/office/drawing/2014/main" id="{4FE207D7-81F3-C799-BD68-1148350D4E38}"/>
                  </a:ext>
                </a:extLst>
              </p14:cNvPr>
              <p14:cNvContentPartPr/>
              <p14:nvPr/>
            </p14:nvContentPartPr>
            <p14:xfrm>
              <a:off x="4976273" y="5300729"/>
              <a:ext cx="1021680" cy="813600"/>
            </p14:xfrm>
          </p:contentPart>
        </mc:Choice>
        <mc:Fallback>
          <p:pic>
            <p:nvPicPr>
              <p:cNvPr id="171382" name="Freihand 171381">
                <a:extLst>
                  <a:ext uri="{FF2B5EF4-FFF2-40B4-BE49-F238E27FC236}">
                    <a16:creationId xmlns:a16="http://schemas.microsoft.com/office/drawing/2014/main" id="{4FE207D7-81F3-C799-BD68-1148350D4E38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967633" y="5292089"/>
                <a:ext cx="1039320" cy="83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386" name="Gruppieren 171385">
            <a:extLst>
              <a:ext uri="{FF2B5EF4-FFF2-40B4-BE49-F238E27FC236}">
                <a16:creationId xmlns:a16="http://schemas.microsoft.com/office/drawing/2014/main" id="{2EC916BD-D4DD-1F62-4809-066A9EC91B9E}"/>
              </a:ext>
            </a:extLst>
          </p:cNvPr>
          <p:cNvGrpSpPr/>
          <p:nvPr/>
        </p:nvGrpSpPr>
        <p:grpSpPr>
          <a:xfrm>
            <a:off x="19073" y="2777205"/>
            <a:ext cx="12048840" cy="4049224"/>
            <a:chOff x="19073" y="2777205"/>
            <a:chExt cx="12048840" cy="404922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71236" name="Freihand 171235">
                  <a:extLst>
                    <a:ext uri="{FF2B5EF4-FFF2-40B4-BE49-F238E27FC236}">
                      <a16:creationId xmlns:a16="http://schemas.microsoft.com/office/drawing/2014/main" id="{EB13D2F4-FFAD-F3A7-5119-9EDEA9EAFB0D}"/>
                    </a:ext>
                  </a:extLst>
                </p14:cNvPr>
                <p14:cNvContentPartPr/>
                <p14:nvPr/>
              </p14:nvContentPartPr>
              <p14:xfrm>
                <a:off x="6423473" y="4217205"/>
                <a:ext cx="185760" cy="263160"/>
              </p14:xfrm>
            </p:contentPart>
          </mc:Choice>
          <mc:Fallback>
            <p:pic>
              <p:nvPicPr>
                <p:cNvPr id="171236" name="Freihand 171235">
                  <a:extLst>
                    <a:ext uri="{FF2B5EF4-FFF2-40B4-BE49-F238E27FC236}">
                      <a16:creationId xmlns:a16="http://schemas.microsoft.com/office/drawing/2014/main" id="{EB13D2F4-FFAD-F3A7-5119-9EDEA9EAFB0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414833" y="4208565"/>
                  <a:ext cx="203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71237" name="Freihand 171236">
                  <a:extLst>
                    <a:ext uri="{FF2B5EF4-FFF2-40B4-BE49-F238E27FC236}">
                      <a16:creationId xmlns:a16="http://schemas.microsoft.com/office/drawing/2014/main" id="{843EA1CB-F9D2-06AB-9A01-38FFA1363DCC}"/>
                    </a:ext>
                  </a:extLst>
                </p14:cNvPr>
                <p14:cNvContentPartPr/>
                <p14:nvPr/>
              </p14:nvContentPartPr>
              <p14:xfrm>
                <a:off x="6719033" y="4237005"/>
                <a:ext cx="218160" cy="294120"/>
              </p14:xfrm>
            </p:contentPart>
          </mc:Choice>
          <mc:Fallback>
            <p:pic>
              <p:nvPicPr>
                <p:cNvPr id="171237" name="Freihand 171236">
                  <a:extLst>
                    <a:ext uri="{FF2B5EF4-FFF2-40B4-BE49-F238E27FC236}">
                      <a16:creationId xmlns:a16="http://schemas.microsoft.com/office/drawing/2014/main" id="{843EA1CB-F9D2-06AB-9A01-38FFA1363DC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710033" y="4228005"/>
                  <a:ext cx="235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71238" name="Freihand 171237">
                  <a:extLst>
                    <a:ext uri="{FF2B5EF4-FFF2-40B4-BE49-F238E27FC236}">
                      <a16:creationId xmlns:a16="http://schemas.microsoft.com/office/drawing/2014/main" id="{75DF6914-41A9-9B48-7CFA-349B6459EBEE}"/>
                    </a:ext>
                  </a:extLst>
                </p14:cNvPr>
                <p14:cNvContentPartPr/>
                <p14:nvPr/>
              </p14:nvContentPartPr>
              <p14:xfrm>
                <a:off x="7164713" y="4363005"/>
                <a:ext cx="152640" cy="14400"/>
              </p14:xfrm>
            </p:contentPart>
          </mc:Choice>
          <mc:Fallback>
            <p:pic>
              <p:nvPicPr>
                <p:cNvPr id="171238" name="Freihand 171237">
                  <a:extLst>
                    <a:ext uri="{FF2B5EF4-FFF2-40B4-BE49-F238E27FC236}">
                      <a16:creationId xmlns:a16="http://schemas.microsoft.com/office/drawing/2014/main" id="{75DF6914-41A9-9B48-7CFA-349B6459EBE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155713" y="4354005"/>
                  <a:ext cx="170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71239" name="Freihand 171238">
                  <a:extLst>
                    <a:ext uri="{FF2B5EF4-FFF2-40B4-BE49-F238E27FC236}">
                      <a16:creationId xmlns:a16="http://schemas.microsoft.com/office/drawing/2014/main" id="{5E086C98-B19F-8A2A-CD40-AA4AF664E0BA}"/>
                    </a:ext>
                  </a:extLst>
                </p14:cNvPr>
                <p14:cNvContentPartPr/>
                <p14:nvPr/>
              </p14:nvContentPartPr>
              <p14:xfrm>
                <a:off x="7128713" y="4406925"/>
                <a:ext cx="131760" cy="22320"/>
              </p14:xfrm>
            </p:contentPart>
          </mc:Choice>
          <mc:Fallback>
            <p:pic>
              <p:nvPicPr>
                <p:cNvPr id="171239" name="Freihand 171238">
                  <a:extLst>
                    <a:ext uri="{FF2B5EF4-FFF2-40B4-BE49-F238E27FC236}">
                      <a16:creationId xmlns:a16="http://schemas.microsoft.com/office/drawing/2014/main" id="{5E086C98-B19F-8A2A-CD40-AA4AF664E0B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119713" y="4398285"/>
                  <a:ext cx="149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71240" name="Freihand 171239">
                  <a:extLst>
                    <a:ext uri="{FF2B5EF4-FFF2-40B4-BE49-F238E27FC236}">
                      <a16:creationId xmlns:a16="http://schemas.microsoft.com/office/drawing/2014/main" id="{1B56EDC2-C667-9271-71F6-EE7728C8D0F0}"/>
                    </a:ext>
                  </a:extLst>
                </p14:cNvPr>
                <p14:cNvContentPartPr/>
                <p14:nvPr/>
              </p14:nvContentPartPr>
              <p14:xfrm>
                <a:off x="7442993" y="4222605"/>
                <a:ext cx="237600" cy="252360"/>
              </p14:xfrm>
            </p:contentPart>
          </mc:Choice>
          <mc:Fallback>
            <p:pic>
              <p:nvPicPr>
                <p:cNvPr id="171240" name="Freihand 171239">
                  <a:extLst>
                    <a:ext uri="{FF2B5EF4-FFF2-40B4-BE49-F238E27FC236}">
                      <a16:creationId xmlns:a16="http://schemas.microsoft.com/office/drawing/2014/main" id="{1B56EDC2-C667-9271-71F6-EE7728C8D0F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433993" y="4213605"/>
                  <a:ext cx="255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71241" name="Freihand 171240">
                  <a:extLst>
                    <a:ext uri="{FF2B5EF4-FFF2-40B4-BE49-F238E27FC236}">
                      <a16:creationId xmlns:a16="http://schemas.microsoft.com/office/drawing/2014/main" id="{29D9A2A6-6425-BD68-2EE1-89EDDAC81B95}"/>
                    </a:ext>
                  </a:extLst>
                </p14:cNvPr>
                <p14:cNvContentPartPr/>
                <p14:nvPr/>
              </p14:nvContentPartPr>
              <p14:xfrm>
                <a:off x="7712273" y="4234485"/>
                <a:ext cx="141840" cy="155160"/>
              </p14:xfrm>
            </p:contentPart>
          </mc:Choice>
          <mc:Fallback>
            <p:pic>
              <p:nvPicPr>
                <p:cNvPr id="171241" name="Freihand 171240">
                  <a:extLst>
                    <a:ext uri="{FF2B5EF4-FFF2-40B4-BE49-F238E27FC236}">
                      <a16:creationId xmlns:a16="http://schemas.microsoft.com/office/drawing/2014/main" id="{29D9A2A6-6425-BD68-2EE1-89EDDAC81B9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703633" y="4225845"/>
                  <a:ext cx="159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71242" name="Freihand 171241">
                  <a:extLst>
                    <a:ext uri="{FF2B5EF4-FFF2-40B4-BE49-F238E27FC236}">
                      <a16:creationId xmlns:a16="http://schemas.microsoft.com/office/drawing/2014/main" id="{24CF67AB-C9D9-C018-B033-D44BA456276C}"/>
                    </a:ext>
                  </a:extLst>
                </p14:cNvPr>
                <p14:cNvContentPartPr/>
                <p14:nvPr/>
              </p14:nvContentPartPr>
              <p14:xfrm>
                <a:off x="7921433" y="4241325"/>
                <a:ext cx="170280" cy="165960"/>
              </p14:xfrm>
            </p:contentPart>
          </mc:Choice>
          <mc:Fallback>
            <p:pic>
              <p:nvPicPr>
                <p:cNvPr id="171242" name="Freihand 171241">
                  <a:extLst>
                    <a:ext uri="{FF2B5EF4-FFF2-40B4-BE49-F238E27FC236}">
                      <a16:creationId xmlns:a16="http://schemas.microsoft.com/office/drawing/2014/main" id="{24CF67AB-C9D9-C018-B033-D44BA456276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912433" y="4232685"/>
                  <a:ext cx="187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71252" name="Freihand 171251">
                  <a:extLst>
                    <a:ext uri="{FF2B5EF4-FFF2-40B4-BE49-F238E27FC236}">
                      <a16:creationId xmlns:a16="http://schemas.microsoft.com/office/drawing/2014/main" id="{E3B431E7-22B2-A4CC-28F1-B52A80281F04}"/>
                    </a:ext>
                  </a:extLst>
                </p14:cNvPr>
                <p14:cNvContentPartPr/>
                <p14:nvPr/>
              </p14:nvContentPartPr>
              <p14:xfrm>
                <a:off x="456833" y="2780445"/>
                <a:ext cx="142560" cy="151920"/>
              </p14:xfrm>
            </p:contentPart>
          </mc:Choice>
          <mc:Fallback>
            <p:pic>
              <p:nvPicPr>
                <p:cNvPr id="171252" name="Freihand 171251">
                  <a:extLst>
                    <a:ext uri="{FF2B5EF4-FFF2-40B4-BE49-F238E27FC236}">
                      <a16:creationId xmlns:a16="http://schemas.microsoft.com/office/drawing/2014/main" id="{E3B431E7-22B2-A4CC-28F1-B52A80281F0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47833" y="2771445"/>
                  <a:ext cx="160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71253" name="Freihand 171252">
                  <a:extLst>
                    <a:ext uri="{FF2B5EF4-FFF2-40B4-BE49-F238E27FC236}">
                      <a16:creationId xmlns:a16="http://schemas.microsoft.com/office/drawing/2014/main" id="{35B4F057-04EE-BC1F-57BD-5BB2E5813484}"/>
                    </a:ext>
                  </a:extLst>
                </p14:cNvPr>
                <p14:cNvContentPartPr/>
                <p14:nvPr/>
              </p14:nvContentPartPr>
              <p14:xfrm>
                <a:off x="633953" y="2777205"/>
                <a:ext cx="119160" cy="93240"/>
              </p14:xfrm>
            </p:contentPart>
          </mc:Choice>
          <mc:Fallback>
            <p:pic>
              <p:nvPicPr>
                <p:cNvPr id="171253" name="Freihand 171252">
                  <a:extLst>
                    <a:ext uri="{FF2B5EF4-FFF2-40B4-BE49-F238E27FC236}">
                      <a16:creationId xmlns:a16="http://schemas.microsoft.com/office/drawing/2014/main" id="{35B4F057-04EE-BC1F-57BD-5BB2E581348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25313" y="2768205"/>
                  <a:ext cx="136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71254" name="Freihand 171253">
                  <a:extLst>
                    <a:ext uri="{FF2B5EF4-FFF2-40B4-BE49-F238E27FC236}">
                      <a16:creationId xmlns:a16="http://schemas.microsoft.com/office/drawing/2014/main" id="{EDA02147-278A-3B38-5CA7-4BD2BF042D52}"/>
                    </a:ext>
                  </a:extLst>
                </p14:cNvPr>
                <p14:cNvContentPartPr/>
                <p14:nvPr/>
              </p14:nvContentPartPr>
              <p14:xfrm>
                <a:off x="765353" y="2790525"/>
                <a:ext cx="55800" cy="99360"/>
              </p14:xfrm>
            </p:contentPart>
          </mc:Choice>
          <mc:Fallback>
            <p:pic>
              <p:nvPicPr>
                <p:cNvPr id="171254" name="Freihand 171253">
                  <a:extLst>
                    <a:ext uri="{FF2B5EF4-FFF2-40B4-BE49-F238E27FC236}">
                      <a16:creationId xmlns:a16="http://schemas.microsoft.com/office/drawing/2014/main" id="{EDA02147-278A-3B38-5CA7-4BD2BF042D5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56713" y="2781885"/>
                  <a:ext cx="73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71256" name="Freihand 171255">
                  <a:extLst>
                    <a:ext uri="{FF2B5EF4-FFF2-40B4-BE49-F238E27FC236}">
                      <a16:creationId xmlns:a16="http://schemas.microsoft.com/office/drawing/2014/main" id="{79F5B24C-DC1D-559A-0215-F8F8546B38F1}"/>
                    </a:ext>
                  </a:extLst>
                </p14:cNvPr>
                <p14:cNvContentPartPr/>
                <p14:nvPr/>
              </p14:nvContentPartPr>
              <p14:xfrm>
                <a:off x="65513" y="2973405"/>
                <a:ext cx="12960" cy="97560"/>
              </p14:xfrm>
            </p:contentPart>
          </mc:Choice>
          <mc:Fallback>
            <p:pic>
              <p:nvPicPr>
                <p:cNvPr id="171256" name="Freihand 171255">
                  <a:extLst>
                    <a:ext uri="{FF2B5EF4-FFF2-40B4-BE49-F238E27FC236}">
                      <a16:creationId xmlns:a16="http://schemas.microsoft.com/office/drawing/2014/main" id="{79F5B24C-DC1D-559A-0215-F8F8546B38F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6513" y="2964405"/>
                  <a:ext cx="30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71257" name="Freihand 171256">
                  <a:extLst>
                    <a:ext uri="{FF2B5EF4-FFF2-40B4-BE49-F238E27FC236}">
                      <a16:creationId xmlns:a16="http://schemas.microsoft.com/office/drawing/2014/main" id="{FD38A531-B5EE-3C57-75A8-8AFE6DC9C29A}"/>
                    </a:ext>
                  </a:extLst>
                </p14:cNvPr>
                <p14:cNvContentPartPr/>
                <p14:nvPr/>
              </p14:nvContentPartPr>
              <p14:xfrm>
                <a:off x="31673" y="2946045"/>
                <a:ext cx="117000" cy="99720"/>
              </p14:xfrm>
            </p:contentPart>
          </mc:Choice>
          <mc:Fallback>
            <p:pic>
              <p:nvPicPr>
                <p:cNvPr id="171257" name="Freihand 171256">
                  <a:extLst>
                    <a:ext uri="{FF2B5EF4-FFF2-40B4-BE49-F238E27FC236}">
                      <a16:creationId xmlns:a16="http://schemas.microsoft.com/office/drawing/2014/main" id="{FD38A531-B5EE-3C57-75A8-8AFE6DC9C29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2673" y="2937045"/>
                  <a:ext cx="134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71258" name="Freihand 171257">
                  <a:extLst>
                    <a:ext uri="{FF2B5EF4-FFF2-40B4-BE49-F238E27FC236}">
                      <a16:creationId xmlns:a16="http://schemas.microsoft.com/office/drawing/2014/main" id="{50679646-40DF-3C9A-4D03-4026F1BA47D6}"/>
                    </a:ext>
                  </a:extLst>
                </p14:cNvPr>
                <p14:cNvContentPartPr/>
                <p14:nvPr/>
              </p14:nvContentPartPr>
              <p14:xfrm>
                <a:off x="189713" y="2948925"/>
                <a:ext cx="72720" cy="87840"/>
              </p14:xfrm>
            </p:contentPart>
          </mc:Choice>
          <mc:Fallback>
            <p:pic>
              <p:nvPicPr>
                <p:cNvPr id="171258" name="Freihand 171257">
                  <a:extLst>
                    <a:ext uri="{FF2B5EF4-FFF2-40B4-BE49-F238E27FC236}">
                      <a16:creationId xmlns:a16="http://schemas.microsoft.com/office/drawing/2014/main" id="{50679646-40DF-3C9A-4D03-4026F1BA47D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80713" y="2940285"/>
                  <a:ext cx="90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71260" name="Freihand 171259">
                  <a:extLst>
                    <a:ext uri="{FF2B5EF4-FFF2-40B4-BE49-F238E27FC236}">
                      <a16:creationId xmlns:a16="http://schemas.microsoft.com/office/drawing/2014/main" id="{470024CD-B6B6-0F20-34E6-1992F5C83CF0}"/>
                    </a:ext>
                  </a:extLst>
                </p14:cNvPr>
                <p14:cNvContentPartPr/>
                <p14:nvPr/>
              </p14:nvContentPartPr>
              <p14:xfrm>
                <a:off x="284033" y="2956485"/>
                <a:ext cx="54360" cy="76680"/>
              </p14:xfrm>
            </p:contentPart>
          </mc:Choice>
          <mc:Fallback>
            <p:pic>
              <p:nvPicPr>
                <p:cNvPr id="171260" name="Freihand 171259">
                  <a:extLst>
                    <a:ext uri="{FF2B5EF4-FFF2-40B4-BE49-F238E27FC236}">
                      <a16:creationId xmlns:a16="http://schemas.microsoft.com/office/drawing/2014/main" id="{470024CD-B6B6-0F20-34E6-1992F5C83CF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75033" y="2947485"/>
                  <a:ext cx="72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71262" name="Freihand 171261">
                  <a:extLst>
                    <a:ext uri="{FF2B5EF4-FFF2-40B4-BE49-F238E27FC236}">
                      <a16:creationId xmlns:a16="http://schemas.microsoft.com/office/drawing/2014/main" id="{619F76F5-FCCF-48B1-33DC-ABBF0ED78DCA}"/>
                    </a:ext>
                  </a:extLst>
                </p14:cNvPr>
                <p14:cNvContentPartPr/>
                <p14:nvPr/>
              </p14:nvContentPartPr>
              <p14:xfrm>
                <a:off x="19073" y="3185445"/>
                <a:ext cx="90360" cy="30600"/>
              </p14:xfrm>
            </p:contentPart>
          </mc:Choice>
          <mc:Fallback>
            <p:pic>
              <p:nvPicPr>
                <p:cNvPr id="171262" name="Freihand 171261">
                  <a:extLst>
                    <a:ext uri="{FF2B5EF4-FFF2-40B4-BE49-F238E27FC236}">
                      <a16:creationId xmlns:a16="http://schemas.microsoft.com/office/drawing/2014/main" id="{619F76F5-FCCF-48B1-33DC-ABBF0ED78DC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433" y="3176805"/>
                  <a:ext cx="108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71263" name="Freihand 171262">
                  <a:extLst>
                    <a:ext uri="{FF2B5EF4-FFF2-40B4-BE49-F238E27FC236}">
                      <a16:creationId xmlns:a16="http://schemas.microsoft.com/office/drawing/2014/main" id="{718F99AB-D845-C7A2-F106-E0957E7A9767}"/>
                    </a:ext>
                  </a:extLst>
                </p14:cNvPr>
                <p14:cNvContentPartPr/>
                <p14:nvPr/>
              </p14:nvContentPartPr>
              <p14:xfrm>
                <a:off x="39953" y="3229725"/>
                <a:ext cx="67680" cy="5040"/>
              </p14:xfrm>
            </p:contentPart>
          </mc:Choice>
          <mc:Fallback>
            <p:pic>
              <p:nvPicPr>
                <p:cNvPr id="171263" name="Freihand 171262">
                  <a:extLst>
                    <a:ext uri="{FF2B5EF4-FFF2-40B4-BE49-F238E27FC236}">
                      <a16:creationId xmlns:a16="http://schemas.microsoft.com/office/drawing/2014/main" id="{718F99AB-D845-C7A2-F106-E0957E7A976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1313" y="3221085"/>
                  <a:ext cx="85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71264" name="Freihand 171263">
                  <a:extLst>
                    <a:ext uri="{FF2B5EF4-FFF2-40B4-BE49-F238E27FC236}">
                      <a16:creationId xmlns:a16="http://schemas.microsoft.com/office/drawing/2014/main" id="{0B84E83B-630D-3E8C-11DA-8DC48BC91CA5}"/>
                    </a:ext>
                  </a:extLst>
                </p14:cNvPr>
                <p14:cNvContentPartPr/>
                <p14:nvPr/>
              </p14:nvContentPartPr>
              <p14:xfrm>
                <a:off x="123833" y="3122085"/>
                <a:ext cx="95040" cy="127800"/>
              </p14:xfrm>
            </p:contentPart>
          </mc:Choice>
          <mc:Fallback>
            <p:pic>
              <p:nvPicPr>
                <p:cNvPr id="171264" name="Freihand 171263">
                  <a:extLst>
                    <a:ext uri="{FF2B5EF4-FFF2-40B4-BE49-F238E27FC236}">
                      <a16:creationId xmlns:a16="http://schemas.microsoft.com/office/drawing/2014/main" id="{0B84E83B-630D-3E8C-11DA-8DC48BC91CA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5193" y="3113085"/>
                  <a:ext cx="112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71265" name="Freihand 171264">
                  <a:extLst>
                    <a:ext uri="{FF2B5EF4-FFF2-40B4-BE49-F238E27FC236}">
                      <a16:creationId xmlns:a16="http://schemas.microsoft.com/office/drawing/2014/main" id="{71EE1FC8-9596-AF9F-10D8-5D0CD6EAB024}"/>
                    </a:ext>
                  </a:extLst>
                </p14:cNvPr>
                <p14:cNvContentPartPr/>
                <p14:nvPr/>
              </p14:nvContentPartPr>
              <p14:xfrm>
                <a:off x="227873" y="3104085"/>
                <a:ext cx="85320" cy="168480"/>
              </p14:xfrm>
            </p:contentPart>
          </mc:Choice>
          <mc:Fallback>
            <p:pic>
              <p:nvPicPr>
                <p:cNvPr id="171265" name="Freihand 171264">
                  <a:extLst>
                    <a:ext uri="{FF2B5EF4-FFF2-40B4-BE49-F238E27FC236}">
                      <a16:creationId xmlns:a16="http://schemas.microsoft.com/office/drawing/2014/main" id="{71EE1FC8-9596-AF9F-10D8-5D0CD6EAB02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18873" y="3095445"/>
                  <a:ext cx="102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71269" name="Freihand 171268">
                  <a:extLst>
                    <a:ext uri="{FF2B5EF4-FFF2-40B4-BE49-F238E27FC236}">
                      <a16:creationId xmlns:a16="http://schemas.microsoft.com/office/drawing/2014/main" id="{62BE5043-6CF2-3B1A-0C7F-8EEF62645FAE}"/>
                    </a:ext>
                  </a:extLst>
                </p14:cNvPr>
                <p14:cNvContentPartPr/>
                <p14:nvPr/>
              </p14:nvContentPartPr>
              <p14:xfrm>
                <a:off x="2715833" y="2875125"/>
                <a:ext cx="62640" cy="1058760"/>
              </p14:xfrm>
            </p:contentPart>
          </mc:Choice>
          <mc:Fallback>
            <p:pic>
              <p:nvPicPr>
                <p:cNvPr id="171269" name="Freihand 171268">
                  <a:extLst>
                    <a:ext uri="{FF2B5EF4-FFF2-40B4-BE49-F238E27FC236}">
                      <a16:creationId xmlns:a16="http://schemas.microsoft.com/office/drawing/2014/main" id="{62BE5043-6CF2-3B1A-0C7F-8EEF62645FA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707193" y="2866485"/>
                  <a:ext cx="80280" cy="10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71270" name="Freihand 171269">
                  <a:extLst>
                    <a:ext uri="{FF2B5EF4-FFF2-40B4-BE49-F238E27FC236}">
                      <a16:creationId xmlns:a16="http://schemas.microsoft.com/office/drawing/2014/main" id="{94357048-5C6E-C472-0DBE-B613EBE53BCA}"/>
                    </a:ext>
                  </a:extLst>
                </p14:cNvPr>
                <p14:cNvContentPartPr/>
                <p14:nvPr/>
              </p14:nvContentPartPr>
              <p14:xfrm>
                <a:off x="2694233" y="4185165"/>
                <a:ext cx="133200" cy="212760"/>
              </p14:xfrm>
            </p:contentPart>
          </mc:Choice>
          <mc:Fallback>
            <p:pic>
              <p:nvPicPr>
                <p:cNvPr id="171270" name="Freihand 171269">
                  <a:extLst>
                    <a:ext uri="{FF2B5EF4-FFF2-40B4-BE49-F238E27FC236}">
                      <a16:creationId xmlns:a16="http://schemas.microsoft.com/office/drawing/2014/main" id="{94357048-5C6E-C472-0DBE-B613EBE53BC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685233" y="4176525"/>
                  <a:ext cx="150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71271" name="Freihand 171270">
                  <a:extLst>
                    <a:ext uri="{FF2B5EF4-FFF2-40B4-BE49-F238E27FC236}">
                      <a16:creationId xmlns:a16="http://schemas.microsoft.com/office/drawing/2014/main" id="{E5431885-D7EB-F0DB-14B1-4E81349C3938}"/>
                    </a:ext>
                  </a:extLst>
                </p14:cNvPr>
                <p14:cNvContentPartPr/>
                <p14:nvPr/>
              </p14:nvContentPartPr>
              <p14:xfrm>
                <a:off x="2857313" y="4158165"/>
                <a:ext cx="117360" cy="165240"/>
              </p14:xfrm>
            </p:contentPart>
          </mc:Choice>
          <mc:Fallback>
            <p:pic>
              <p:nvPicPr>
                <p:cNvPr id="171271" name="Freihand 171270">
                  <a:extLst>
                    <a:ext uri="{FF2B5EF4-FFF2-40B4-BE49-F238E27FC236}">
                      <a16:creationId xmlns:a16="http://schemas.microsoft.com/office/drawing/2014/main" id="{E5431885-D7EB-F0DB-14B1-4E81349C393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848673" y="4149165"/>
                  <a:ext cx="135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71272" name="Freihand 171271">
                  <a:extLst>
                    <a:ext uri="{FF2B5EF4-FFF2-40B4-BE49-F238E27FC236}">
                      <a16:creationId xmlns:a16="http://schemas.microsoft.com/office/drawing/2014/main" id="{6859C0A1-12A7-8823-2F29-16BACF154CCF}"/>
                    </a:ext>
                  </a:extLst>
                </p14:cNvPr>
                <p14:cNvContentPartPr/>
                <p14:nvPr/>
              </p14:nvContentPartPr>
              <p14:xfrm>
                <a:off x="3017513" y="4073925"/>
                <a:ext cx="16560" cy="95040"/>
              </p14:xfrm>
            </p:contentPart>
          </mc:Choice>
          <mc:Fallback>
            <p:pic>
              <p:nvPicPr>
                <p:cNvPr id="171272" name="Freihand 171271">
                  <a:extLst>
                    <a:ext uri="{FF2B5EF4-FFF2-40B4-BE49-F238E27FC236}">
                      <a16:creationId xmlns:a16="http://schemas.microsoft.com/office/drawing/2014/main" id="{6859C0A1-12A7-8823-2F29-16BACF154CC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008513" y="4064925"/>
                  <a:ext cx="34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71299" name="Freihand 171298">
                  <a:extLst>
                    <a:ext uri="{FF2B5EF4-FFF2-40B4-BE49-F238E27FC236}">
                      <a16:creationId xmlns:a16="http://schemas.microsoft.com/office/drawing/2014/main" id="{17AC2E43-7BD6-23B2-DBFD-9DC92E573DD5}"/>
                    </a:ext>
                  </a:extLst>
                </p14:cNvPr>
                <p14:cNvContentPartPr/>
                <p14:nvPr/>
              </p14:nvContentPartPr>
              <p14:xfrm>
                <a:off x="3673262" y="4288789"/>
                <a:ext cx="294480" cy="219600"/>
              </p14:xfrm>
            </p:contentPart>
          </mc:Choice>
          <mc:Fallback>
            <p:pic>
              <p:nvPicPr>
                <p:cNvPr id="171299" name="Freihand 171298">
                  <a:extLst>
                    <a:ext uri="{FF2B5EF4-FFF2-40B4-BE49-F238E27FC236}">
                      <a16:creationId xmlns:a16="http://schemas.microsoft.com/office/drawing/2014/main" id="{17AC2E43-7BD6-23B2-DBFD-9DC92E573DD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664622" y="4280149"/>
                  <a:ext cx="312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71300" name="Freihand 171299">
                  <a:extLst>
                    <a:ext uri="{FF2B5EF4-FFF2-40B4-BE49-F238E27FC236}">
                      <a16:creationId xmlns:a16="http://schemas.microsoft.com/office/drawing/2014/main" id="{5EBBFBCF-B274-05E5-650F-96D0D4C95863}"/>
                    </a:ext>
                  </a:extLst>
                </p14:cNvPr>
                <p14:cNvContentPartPr/>
                <p14:nvPr/>
              </p14:nvContentPartPr>
              <p14:xfrm>
                <a:off x="4058822" y="4292029"/>
                <a:ext cx="434160" cy="82800"/>
              </p14:xfrm>
            </p:contentPart>
          </mc:Choice>
          <mc:Fallback>
            <p:pic>
              <p:nvPicPr>
                <p:cNvPr id="171300" name="Freihand 171299">
                  <a:extLst>
                    <a:ext uri="{FF2B5EF4-FFF2-40B4-BE49-F238E27FC236}">
                      <a16:creationId xmlns:a16="http://schemas.microsoft.com/office/drawing/2014/main" id="{5EBBFBCF-B274-05E5-650F-96D0D4C9586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050182" y="4283029"/>
                  <a:ext cx="451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71301" name="Freihand 171300">
                  <a:extLst>
                    <a:ext uri="{FF2B5EF4-FFF2-40B4-BE49-F238E27FC236}">
                      <a16:creationId xmlns:a16="http://schemas.microsoft.com/office/drawing/2014/main" id="{673ABED0-2CDC-88B1-AC0F-97E91A4DBFA7}"/>
                    </a:ext>
                  </a:extLst>
                </p14:cNvPr>
                <p14:cNvContentPartPr/>
                <p14:nvPr/>
              </p14:nvContentPartPr>
              <p14:xfrm>
                <a:off x="4334582" y="4336669"/>
                <a:ext cx="182520" cy="12240"/>
              </p14:xfrm>
            </p:contentPart>
          </mc:Choice>
          <mc:Fallback>
            <p:pic>
              <p:nvPicPr>
                <p:cNvPr id="171301" name="Freihand 171300">
                  <a:extLst>
                    <a:ext uri="{FF2B5EF4-FFF2-40B4-BE49-F238E27FC236}">
                      <a16:creationId xmlns:a16="http://schemas.microsoft.com/office/drawing/2014/main" id="{673ABED0-2CDC-88B1-AC0F-97E91A4DBFA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325942" y="4327669"/>
                  <a:ext cx="200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71302" name="Freihand 171301">
                  <a:extLst>
                    <a:ext uri="{FF2B5EF4-FFF2-40B4-BE49-F238E27FC236}">
                      <a16:creationId xmlns:a16="http://schemas.microsoft.com/office/drawing/2014/main" id="{A11E0958-89CC-CF7F-97E6-3F9E97504056}"/>
                    </a:ext>
                  </a:extLst>
                </p14:cNvPr>
                <p14:cNvContentPartPr/>
                <p14:nvPr/>
              </p14:nvContentPartPr>
              <p14:xfrm>
                <a:off x="4609262" y="4238389"/>
                <a:ext cx="210240" cy="205920"/>
              </p14:xfrm>
            </p:contentPart>
          </mc:Choice>
          <mc:Fallback>
            <p:pic>
              <p:nvPicPr>
                <p:cNvPr id="171302" name="Freihand 171301">
                  <a:extLst>
                    <a:ext uri="{FF2B5EF4-FFF2-40B4-BE49-F238E27FC236}">
                      <a16:creationId xmlns:a16="http://schemas.microsoft.com/office/drawing/2014/main" id="{A11E0958-89CC-CF7F-97E6-3F9E9750405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600262" y="4229389"/>
                  <a:ext cx="227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71303" name="Freihand 171302">
                  <a:extLst>
                    <a:ext uri="{FF2B5EF4-FFF2-40B4-BE49-F238E27FC236}">
                      <a16:creationId xmlns:a16="http://schemas.microsoft.com/office/drawing/2014/main" id="{7620F0E7-5817-4A60-0314-BF64B6997BB9}"/>
                    </a:ext>
                  </a:extLst>
                </p14:cNvPr>
                <p14:cNvContentPartPr/>
                <p14:nvPr/>
              </p14:nvContentPartPr>
              <p14:xfrm>
                <a:off x="4878542" y="4205629"/>
                <a:ext cx="185040" cy="154440"/>
              </p14:xfrm>
            </p:contentPart>
          </mc:Choice>
          <mc:Fallback>
            <p:pic>
              <p:nvPicPr>
                <p:cNvPr id="171303" name="Freihand 171302">
                  <a:extLst>
                    <a:ext uri="{FF2B5EF4-FFF2-40B4-BE49-F238E27FC236}">
                      <a16:creationId xmlns:a16="http://schemas.microsoft.com/office/drawing/2014/main" id="{7620F0E7-5817-4A60-0314-BF64B6997BB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869542" y="4196989"/>
                  <a:ext cx="202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71304" name="Freihand 171303">
                  <a:extLst>
                    <a:ext uri="{FF2B5EF4-FFF2-40B4-BE49-F238E27FC236}">
                      <a16:creationId xmlns:a16="http://schemas.microsoft.com/office/drawing/2014/main" id="{BB336BED-8ABB-257C-49F8-379124200659}"/>
                    </a:ext>
                  </a:extLst>
                </p14:cNvPr>
                <p14:cNvContentPartPr/>
                <p14:nvPr/>
              </p14:nvContentPartPr>
              <p14:xfrm>
                <a:off x="5169782" y="4258549"/>
                <a:ext cx="133200" cy="190800"/>
              </p14:xfrm>
            </p:contentPart>
          </mc:Choice>
          <mc:Fallback>
            <p:pic>
              <p:nvPicPr>
                <p:cNvPr id="171304" name="Freihand 171303">
                  <a:extLst>
                    <a:ext uri="{FF2B5EF4-FFF2-40B4-BE49-F238E27FC236}">
                      <a16:creationId xmlns:a16="http://schemas.microsoft.com/office/drawing/2014/main" id="{BB336BED-8ABB-257C-49F8-37912420065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161142" y="4249549"/>
                  <a:ext cx="150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71306" name="Freihand 171305">
                  <a:extLst>
                    <a:ext uri="{FF2B5EF4-FFF2-40B4-BE49-F238E27FC236}">
                      <a16:creationId xmlns:a16="http://schemas.microsoft.com/office/drawing/2014/main" id="{4AC90FE7-A9DC-F5A5-0352-DE404E456D7D}"/>
                    </a:ext>
                  </a:extLst>
                </p14:cNvPr>
                <p14:cNvContentPartPr/>
                <p14:nvPr/>
              </p14:nvContentPartPr>
              <p14:xfrm>
                <a:off x="4381382" y="4252069"/>
                <a:ext cx="57600" cy="201960"/>
              </p14:xfrm>
            </p:contentPart>
          </mc:Choice>
          <mc:Fallback>
            <p:pic>
              <p:nvPicPr>
                <p:cNvPr id="171306" name="Freihand 171305">
                  <a:extLst>
                    <a:ext uri="{FF2B5EF4-FFF2-40B4-BE49-F238E27FC236}">
                      <a16:creationId xmlns:a16="http://schemas.microsoft.com/office/drawing/2014/main" id="{4AC90FE7-A9DC-F5A5-0352-DE404E456D7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372742" y="4243069"/>
                  <a:ext cx="75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71307" name="Freihand 171306">
                  <a:extLst>
                    <a:ext uri="{FF2B5EF4-FFF2-40B4-BE49-F238E27FC236}">
                      <a16:creationId xmlns:a16="http://schemas.microsoft.com/office/drawing/2014/main" id="{992F71F0-05C0-B07E-1157-6094B2F4661F}"/>
                    </a:ext>
                  </a:extLst>
                </p14:cNvPr>
                <p14:cNvContentPartPr/>
                <p14:nvPr/>
              </p14:nvContentPartPr>
              <p14:xfrm>
                <a:off x="4253222" y="4316149"/>
                <a:ext cx="280800" cy="41760"/>
              </p14:xfrm>
            </p:contentPart>
          </mc:Choice>
          <mc:Fallback>
            <p:pic>
              <p:nvPicPr>
                <p:cNvPr id="171307" name="Freihand 171306">
                  <a:extLst>
                    <a:ext uri="{FF2B5EF4-FFF2-40B4-BE49-F238E27FC236}">
                      <a16:creationId xmlns:a16="http://schemas.microsoft.com/office/drawing/2014/main" id="{992F71F0-05C0-B07E-1157-6094B2F4661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244222" y="4307149"/>
                  <a:ext cx="298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71308" name="Freihand 171307">
                  <a:extLst>
                    <a:ext uri="{FF2B5EF4-FFF2-40B4-BE49-F238E27FC236}">
                      <a16:creationId xmlns:a16="http://schemas.microsoft.com/office/drawing/2014/main" id="{D82484D7-7C8E-A2D5-CE59-4E98E0AB7DAF}"/>
                    </a:ext>
                  </a:extLst>
                </p14:cNvPr>
                <p14:cNvContentPartPr/>
                <p14:nvPr/>
              </p14:nvContentPartPr>
              <p14:xfrm>
                <a:off x="5485502" y="4248109"/>
                <a:ext cx="162360" cy="25920"/>
              </p14:xfrm>
            </p:contentPart>
          </mc:Choice>
          <mc:Fallback>
            <p:pic>
              <p:nvPicPr>
                <p:cNvPr id="171308" name="Freihand 171307">
                  <a:extLst>
                    <a:ext uri="{FF2B5EF4-FFF2-40B4-BE49-F238E27FC236}">
                      <a16:creationId xmlns:a16="http://schemas.microsoft.com/office/drawing/2014/main" id="{D82484D7-7C8E-A2D5-CE59-4E98E0AB7DA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476502" y="4239469"/>
                  <a:ext cx="180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71309" name="Freihand 171308">
                  <a:extLst>
                    <a:ext uri="{FF2B5EF4-FFF2-40B4-BE49-F238E27FC236}">
                      <a16:creationId xmlns:a16="http://schemas.microsoft.com/office/drawing/2014/main" id="{3DFCC22E-16CB-1408-21AE-4D84BBE70704}"/>
                    </a:ext>
                  </a:extLst>
                </p14:cNvPr>
                <p14:cNvContentPartPr/>
                <p14:nvPr/>
              </p14:nvContentPartPr>
              <p14:xfrm>
                <a:off x="5451662" y="4292029"/>
                <a:ext cx="233280" cy="29160"/>
              </p14:xfrm>
            </p:contentPart>
          </mc:Choice>
          <mc:Fallback>
            <p:pic>
              <p:nvPicPr>
                <p:cNvPr id="171309" name="Freihand 171308">
                  <a:extLst>
                    <a:ext uri="{FF2B5EF4-FFF2-40B4-BE49-F238E27FC236}">
                      <a16:creationId xmlns:a16="http://schemas.microsoft.com/office/drawing/2014/main" id="{3DFCC22E-16CB-1408-21AE-4D84BBE7070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442662" y="4283029"/>
                  <a:ext cx="250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71310" name="Freihand 171309">
                  <a:extLst>
                    <a:ext uri="{FF2B5EF4-FFF2-40B4-BE49-F238E27FC236}">
                      <a16:creationId xmlns:a16="http://schemas.microsoft.com/office/drawing/2014/main" id="{33919B97-77D6-8B64-1E22-2FC8879CD30E}"/>
                    </a:ext>
                  </a:extLst>
                </p14:cNvPr>
                <p14:cNvContentPartPr/>
                <p14:nvPr/>
              </p14:nvContentPartPr>
              <p14:xfrm>
                <a:off x="5736782" y="4197349"/>
                <a:ext cx="166320" cy="153720"/>
              </p14:xfrm>
            </p:contentPart>
          </mc:Choice>
          <mc:Fallback>
            <p:pic>
              <p:nvPicPr>
                <p:cNvPr id="171310" name="Freihand 171309">
                  <a:extLst>
                    <a:ext uri="{FF2B5EF4-FFF2-40B4-BE49-F238E27FC236}">
                      <a16:creationId xmlns:a16="http://schemas.microsoft.com/office/drawing/2014/main" id="{33919B97-77D6-8B64-1E22-2FC8879CD30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727782" y="4188709"/>
                  <a:ext cx="183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71311" name="Freihand 171310">
                  <a:extLst>
                    <a:ext uri="{FF2B5EF4-FFF2-40B4-BE49-F238E27FC236}">
                      <a16:creationId xmlns:a16="http://schemas.microsoft.com/office/drawing/2014/main" id="{3DBFD082-2E0B-F506-7921-6E5F1E88D3F5}"/>
                    </a:ext>
                  </a:extLst>
                </p14:cNvPr>
                <p14:cNvContentPartPr/>
                <p14:nvPr/>
              </p14:nvContentPartPr>
              <p14:xfrm>
                <a:off x="4103822" y="4649149"/>
                <a:ext cx="136080" cy="207000"/>
              </p14:xfrm>
            </p:contentPart>
          </mc:Choice>
          <mc:Fallback>
            <p:pic>
              <p:nvPicPr>
                <p:cNvPr id="171311" name="Freihand 171310">
                  <a:extLst>
                    <a:ext uri="{FF2B5EF4-FFF2-40B4-BE49-F238E27FC236}">
                      <a16:creationId xmlns:a16="http://schemas.microsoft.com/office/drawing/2014/main" id="{3DBFD082-2E0B-F506-7921-6E5F1E88D3F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095182" y="4640149"/>
                  <a:ext cx="153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71312" name="Freihand 171311">
                  <a:extLst>
                    <a:ext uri="{FF2B5EF4-FFF2-40B4-BE49-F238E27FC236}">
                      <a16:creationId xmlns:a16="http://schemas.microsoft.com/office/drawing/2014/main" id="{A3645ADA-ACD8-3D8E-C01C-27AA8D4C0441}"/>
                    </a:ext>
                  </a:extLst>
                </p14:cNvPr>
                <p14:cNvContentPartPr/>
                <p14:nvPr/>
              </p14:nvContentPartPr>
              <p14:xfrm>
                <a:off x="4288502" y="4665349"/>
                <a:ext cx="101160" cy="117360"/>
              </p14:xfrm>
            </p:contentPart>
          </mc:Choice>
          <mc:Fallback>
            <p:pic>
              <p:nvPicPr>
                <p:cNvPr id="171312" name="Freihand 171311">
                  <a:extLst>
                    <a:ext uri="{FF2B5EF4-FFF2-40B4-BE49-F238E27FC236}">
                      <a16:creationId xmlns:a16="http://schemas.microsoft.com/office/drawing/2014/main" id="{A3645ADA-ACD8-3D8E-C01C-27AA8D4C044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279862" y="4656349"/>
                  <a:ext cx="118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71313" name="Freihand 171312">
                  <a:extLst>
                    <a:ext uri="{FF2B5EF4-FFF2-40B4-BE49-F238E27FC236}">
                      <a16:creationId xmlns:a16="http://schemas.microsoft.com/office/drawing/2014/main" id="{B4E5FEBA-3841-F609-0440-B155BB313F70}"/>
                    </a:ext>
                  </a:extLst>
                </p14:cNvPr>
                <p14:cNvContentPartPr/>
                <p14:nvPr/>
              </p14:nvContentPartPr>
              <p14:xfrm>
                <a:off x="4473182" y="4638349"/>
                <a:ext cx="139680" cy="136080"/>
              </p14:xfrm>
            </p:contentPart>
          </mc:Choice>
          <mc:Fallback>
            <p:pic>
              <p:nvPicPr>
                <p:cNvPr id="171313" name="Freihand 171312">
                  <a:extLst>
                    <a:ext uri="{FF2B5EF4-FFF2-40B4-BE49-F238E27FC236}">
                      <a16:creationId xmlns:a16="http://schemas.microsoft.com/office/drawing/2014/main" id="{B4E5FEBA-3841-F609-0440-B155BB313F7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464542" y="4629349"/>
                  <a:ext cx="157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71314" name="Freihand 171313">
                  <a:extLst>
                    <a:ext uri="{FF2B5EF4-FFF2-40B4-BE49-F238E27FC236}">
                      <a16:creationId xmlns:a16="http://schemas.microsoft.com/office/drawing/2014/main" id="{FFDEBC0F-98AE-D25D-3402-FA3661A3FD62}"/>
                    </a:ext>
                  </a:extLst>
                </p14:cNvPr>
                <p14:cNvContentPartPr/>
                <p14:nvPr/>
              </p14:nvContentPartPr>
              <p14:xfrm>
                <a:off x="5327462" y="4685149"/>
                <a:ext cx="221040" cy="67680"/>
              </p14:xfrm>
            </p:contentPart>
          </mc:Choice>
          <mc:Fallback>
            <p:pic>
              <p:nvPicPr>
                <p:cNvPr id="171314" name="Freihand 171313">
                  <a:extLst>
                    <a:ext uri="{FF2B5EF4-FFF2-40B4-BE49-F238E27FC236}">
                      <a16:creationId xmlns:a16="http://schemas.microsoft.com/office/drawing/2014/main" id="{FFDEBC0F-98AE-D25D-3402-FA3661A3FD6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318822" y="4676149"/>
                  <a:ext cx="238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71315" name="Freihand 171314">
                  <a:extLst>
                    <a:ext uri="{FF2B5EF4-FFF2-40B4-BE49-F238E27FC236}">
                      <a16:creationId xmlns:a16="http://schemas.microsoft.com/office/drawing/2014/main" id="{CC42F593-E1D4-990E-5A3C-DD3357BFB96B}"/>
                    </a:ext>
                  </a:extLst>
                </p14:cNvPr>
                <p14:cNvContentPartPr/>
                <p14:nvPr/>
              </p14:nvContentPartPr>
              <p14:xfrm>
                <a:off x="5720582" y="4609909"/>
                <a:ext cx="147960" cy="187920"/>
              </p14:xfrm>
            </p:contentPart>
          </mc:Choice>
          <mc:Fallback>
            <p:pic>
              <p:nvPicPr>
                <p:cNvPr id="171315" name="Freihand 171314">
                  <a:extLst>
                    <a:ext uri="{FF2B5EF4-FFF2-40B4-BE49-F238E27FC236}">
                      <a16:creationId xmlns:a16="http://schemas.microsoft.com/office/drawing/2014/main" id="{CC42F593-E1D4-990E-5A3C-DD3357BFB96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711942" y="4600909"/>
                  <a:ext cx="165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71316" name="Freihand 171315">
                  <a:extLst>
                    <a:ext uri="{FF2B5EF4-FFF2-40B4-BE49-F238E27FC236}">
                      <a16:creationId xmlns:a16="http://schemas.microsoft.com/office/drawing/2014/main" id="{CAACAADB-F74A-22A0-2750-2E6430A1F47C}"/>
                    </a:ext>
                  </a:extLst>
                </p14:cNvPr>
                <p14:cNvContentPartPr/>
                <p14:nvPr/>
              </p14:nvContentPartPr>
              <p14:xfrm>
                <a:off x="5965382" y="4566349"/>
                <a:ext cx="305640" cy="217800"/>
              </p14:xfrm>
            </p:contentPart>
          </mc:Choice>
          <mc:Fallback>
            <p:pic>
              <p:nvPicPr>
                <p:cNvPr id="171316" name="Freihand 171315">
                  <a:extLst>
                    <a:ext uri="{FF2B5EF4-FFF2-40B4-BE49-F238E27FC236}">
                      <a16:creationId xmlns:a16="http://schemas.microsoft.com/office/drawing/2014/main" id="{CAACAADB-F74A-22A0-2750-2E6430A1F47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956742" y="4557709"/>
                  <a:ext cx="323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71324" name="Freihand 171323">
                  <a:extLst>
                    <a:ext uri="{FF2B5EF4-FFF2-40B4-BE49-F238E27FC236}">
                      <a16:creationId xmlns:a16="http://schemas.microsoft.com/office/drawing/2014/main" id="{0D4E27FE-F2D8-0653-371D-A16A41E9BDBC}"/>
                    </a:ext>
                  </a:extLst>
                </p14:cNvPr>
                <p14:cNvContentPartPr/>
                <p14:nvPr/>
              </p14:nvContentPartPr>
              <p14:xfrm>
                <a:off x="5342582" y="5033269"/>
                <a:ext cx="178560" cy="65520"/>
              </p14:xfrm>
            </p:contentPart>
          </mc:Choice>
          <mc:Fallback>
            <p:pic>
              <p:nvPicPr>
                <p:cNvPr id="171324" name="Freihand 171323">
                  <a:extLst>
                    <a:ext uri="{FF2B5EF4-FFF2-40B4-BE49-F238E27FC236}">
                      <a16:creationId xmlns:a16="http://schemas.microsoft.com/office/drawing/2014/main" id="{0D4E27FE-F2D8-0653-371D-A16A41E9BDB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333942" y="5024629"/>
                  <a:ext cx="196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71325" name="Freihand 171324">
                  <a:extLst>
                    <a:ext uri="{FF2B5EF4-FFF2-40B4-BE49-F238E27FC236}">
                      <a16:creationId xmlns:a16="http://schemas.microsoft.com/office/drawing/2014/main" id="{7EB4C3C6-8D3A-6AF1-EC3F-2DFC3087E0F4}"/>
                    </a:ext>
                  </a:extLst>
                </p14:cNvPr>
                <p14:cNvContentPartPr/>
                <p14:nvPr/>
              </p14:nvContentPartPr>
              <p14:xfrm>
                <a:off x="5731382" y="5024269"/>
                <a:ext cx="215640" cy="178200"/>
              </p14:xfrm>
            </p:contentPart>
          </mc:Choice>
          <mc:Fallback>
            <p:pic>
              <p:nvPicPr>
                <p:cNvPr id="171325" name="Freihand 171324">
                  <a:extLst>
                    <a:ext uri="{FF2B5EF4-FFF2-40B4-BE49-F238E27FC236}">
                      <a16:creationId xmlns:a16="http://schemas.microsoft.com/office/drawing/2014/main" id="{7EB4C3C6-8D3A-6AF1-EC3F-2DFC3087E0F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722742" y="5015269"/>
                  <a:ext cx="233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71326" name="Freihand 171325">
                  <a:extLst>
                    <a:ext uri="{FF2B5EF4-FFF2-40B4-BE49-F238E27FC236}">
                      <a16:creationId xmlns:a16="http://schemas.microsoft.com/office/drawing/2014/main" id="{34564710-8288-1295-8017-7C858B88E5C7}"/>
                    </a:ext>
                  </a:extLst>
                </p14:cNvPr>
                <p14:cNvContentPartPr/>
                <p14:nvPr/>
              </p14:nvContentPartPr>
              <p14:xfrm>
                <a:off x="5980502" y="4925989"/>
                <a:ext cx="185760" cy="154440"/>
              </p14:xfrm>
            </p:contentPart>
          </mc:Choice>
          <mc:Fallback>
            <p:pic>
              <p:nvPicPr>
                <p:cNvPr id="171326" name="Freihand 171325">
                  <a:extLst>
                    <a:ext uri="{FF2B5EF4-FFF2-40B4-BE49-F238E27FC236}">
                      <a16:creationId xmlns:a16="http://schemas.microsoft.com/office/drawing/2014/main" id="{34564710-8288-1295-8017-7C858B88E5C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971862" y="4917349"/>
                  <a:ext cx="203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71291" name="Freihand 171290">
                  <a:extLst>
                    <a:ext uri="{FF2B5EF4-FFF2-40B4-BE49-F238E27FC236}">
                      <a16:creationId xmlns:a16="http://schemas.microsoft.com/office/drawing/2014/main" id="{F0881C55-59BA-065C-21D4-28CB3CEBD519}"/>
                    </a:ext>
                  </a:extLst>
                </p14:cNvPr>
                <p14:cNvContentPartPr/>
                <p14:nvPr/>
              </p14:nvContentPartPr>
              <p14:xfrm>
                <a:off x="7212953" y="3203085"/>
                <a:ext cx="793080" cy="446760"/>
              </p14:xfrm>
            </p:contentPart>
          </mc:Choice>
          <mc:Fallback>
            <p:pic>
              <p:nvPicPr>
                <p:cNvPr id="171291" name="Freihand 171290">
                  <a:extLst>
                    <a:ext uri="{FF2B5EF4-FFF2-40B4-BE49-F238E27FC236}">
                      <a16:creationId xmlns:a16="http://schemas.microsoft.com/office/drawing/2014/main" id="{F0881C55-59BA-065C-21D4-28CB3CEBD51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204313" y="3194085"/>
                  <a:ext cx="8107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71292" name="Freihand 171291">
                  <a:extLst>
                    <a:ext uri="{FF2B5EF4-FFF2-40B4-BE49-F238E27FC236}">
                      <a16:creationId xmlns:a16="http://schemas.microsoft.com/office/drawing/2014/main" id="{24B2EB4B-0F02-47E5-159F-93E1A8281CC6}"/>
                    </a:ext>
                  </a:extLst>
                </p14:cNvPr>
                <p14:cNvContentPartPr/>
                <p14:nvPr/>
              </p14:nvContentPartPr>
              <p14:xfrm>
                <a:off x="6820193" y="3153405"/>
                <a:ext cx="144720" cy="189720"/>
              </p14:xfrm>
            </p:contentPart>
          </mc:Choice>
          <mc:Fallback>
            <p:pic>
              <p:nvPicPr>
                <p:cNvPr id="171292" name="Freihand 171291">
                  <a:extLst>
                    <a:ext uri="{FF2B5EF4-FFF2-40B4-BE49-F238E27FC236}">
                      <a16:creationId xmlns:a16="http://schemas.microsoft.com/office/drawing/2014/main" id="{24B2EB4B-0F02-47E5-159F-93E1A8281CC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811553" y="3144765"/>
                  <a:ext cx="162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71293" name="Freihand 171292">
                  <a:extLst>
                    <a:ext uri="{FF2B5EF4-FFF2-40B4-BE49-F238E27FC236}">
                      <a16:creationId xmlns:a16="http://schemas.microsoft.com/office/drawing/2014/main" id="{B4D64C88-4C1D-F479-7272-4F4F2430EE2E}"/>
                    </a:ext>
                  </a:extLst>
                </p14:cNvPr>
                <p14:cNvContentPartPr/>
                <p14:nvPr/>
              </p14:nvContentPartPr>
              <p14:xfrm>
                <a:off x="6970313" y="3115605"/>
                <a:ext cx="278640" cy="144000"/>
              </p14:xfrm>
            </p:contentPart>
          </mc:Choice>
          <mc:Fallback>
            <p:pic>
              <p:nvPicPr>
                <p:cNvPr id="171293" name="Freihand 171292">
                  <a:extLst>
                    <a:ext uri="{FF2B5EF4-FFF2-40B4-BE49-F238E27FC236}">
                      <a16:creationId xmlns:a16="http://schemas.microsoft.com/office/drawing/2014/main" id="{B4D64C88-4C1D-F479-7272-4F4F2430EE2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961313" y="3106965"/>
                  <a:ext cx="296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71294" name="Freihand 171293">
                  <a:extLst>
                    <a:ext uri="{FF2B5EF4-FFF2-40B4-BE49-F238E27FC236}">
                      <a16:creationId xmlns:a16="http://schemas.microsoft.com/office/drawing/2014/main" id="{1C694BE6-FD84-48A8-C895-D79F195A384E}"/>
                    </a:ext>
                  </a:extLst>
                </p14:cNvPr>
                <p14:cNvContentPartPr/>
                <p14:nvPr/>
              </p14:nvContentPartPr>
              <p14:xfrm>
                <a:off x="7356233" y="3712845"/>
                <a:ext cx="1024200" cy="357120"/>
              </p14:xfrm>
            </p:contentPart>
          </mc:Choice>
          <mc:Fallback>
            <p:pic>
              <p:nvPicPr>
                <p:cNvPr id="171294" name="Freihand 171293">
                  <a:extLst>
                    <a:ext uri="{FF2B5EF4-FFF2-40B4-BE49-F238E27FC236}">
                      <a16:creationId xmlns:a16="http://schemas.microsoft.com/office/drawing/2014/main" id="{1C694BE6-FD84-48A8-C895-D79F195A384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347593" y="3703845"/>
                  <a:ext cx="10418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71295" name="Freihand 171294">
                  <a:extLst>
                    <a:ext uri="{FF2B5EF4-FFF2-40B4-BE49-F238E27FC236}">
                      <a16:creationId xmlns:a16="http://schemas.microsoft.com/office/drawing/2014/main" id="{820A0A88-1FC3-6184-CDB0-4E62D6D36FBE}"/>
                    </a:ext>
                  </a:extLst>
                </p14:cNvPr>
                <p14:cNvContentPartPr/>
                <p14:nvPr/>
              </p14:nvContentPartPr>
              <p14:xfrm>
                <a:off x="6838553" y="3737325"/>
                <a:ext cx="94680" cy="166680"/>
              </p14:xfrm>
            </p:contentPart>
          </mc:Choice>
          <mc:Fallback>
            <p:pic>
              <p:nvPicPr>
                <p:cNvPr id="171295" name="Freihand 171294">
                  <a:extLst>
                    <a:ext uri="{FF2B5EF4-FFF2-40B4-BE49-F238E27FC236}">
                      <a16:creationId xmlns:a16="http://schemas.microsoft.com/office/drawing/2014/main" id="{820A0A88-1FC3-6184-CDB0-4E62D6D36FB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829553" y="3728325"/>
                  <a:ext cx="112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71296" name="Freihand 171295">
                  <a:extLst>
                    <a:ext uri="{FF2B5EF4-FFF2-40B4-BE49-F238E27FC236}">
                      <a16:creationId xmlns:a16="http://schemas.microsoft.com/office/drawing/2014/main" id="{C408A43A-50C0-95ED-C643-0D0C602EE6DA}"/>
                    </a:ext>
                  </a:extLst>
                </p14:cNvPr>
                <p14:cNvContentPartPr/>
                <p14:nvPr/>
              </p14:nvContentPartPr>
              <p14:xfrm>
                <a:off x="7015673" y="3753165"/>
                <a:ext cx="102600" cy="118440"/>
              </p14:xfrm>
            </p:contentPart>
          </mc:Choice>
          <mc:Fallback>
            <p:pic>
              <p:nvPicPr>
                <p:cNvPr id="171296" name="Freihand 171295">
                  <a:extLst>
                    <a:ext uri="{FF2B5EF4-FFF2-40B4-BE49-F238E27FC236}">
                      <a16:creationId xmlns:a16="http://schemas.microsoft.com/office/drawing/2014/main" id="{C408A43A-50C0-95ED-C643-0D0C602EE6D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006673" y="3744165"/>
                  <a:ext cx="120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71297" name="Freihand 171296">
                  <a:extLst>
                    <a:ext uri="{FF2B5EF4-FFF2-40B4-BE49-F238E27FC236}">
                      <a16:creationId xmlns:a16="http://schemas.microsoft.com/office/drawing/2014/main" id="{D2F39A38-7100-362F-271C-46BCC9ABA58E}"/>
                    </a:ext>
                  </a:extLst>
                </p14:cNvPr>
                <p14:cNvContentPartPr/>
                <p14:nvPr/>
              </p14:nvContentPartPr>
              <p14:xfrm>
                <a:off x="7147433" y="3716445"/>
                <a:ext cx="262440" cy="158040"/>
              </p14:xfrm>
            </p:contentPart>
          </mc:Choice>
          <mc:Fallback>
            <p:pic>
              <p:nvPicPr>
                <p:cNvPr id="171297" name="Freihand 171296">
                  <a:extLst>
                    <a:ext uri="{FF2B5EF4-FFF2-40B4-BE49-F238E27FC236}">
                      <a16:creationId xmlns:a16="http://schemas.microsoft.com/office/drawing/2014/main" id="{D2F39A38-7100-362F-271C-46BCC9ABA58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138793" y="3707805"/>
                  <a:ext cx="280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71339" name="Freihand 171338">
                  <a:extLst>
                    <a:ext uri="{FF2B5EF4-FFF2-40B4-BE49-F238E27FC236}">
                      <a16:creationId xmlns:a16="http://schemas.microsoft.com/office/drawing/2014/main" id="{24B5188F-14FB-813C-0E20-5D04F37B03F1}"/>
                    </a:ext>
                  </a:extLst>
                </p14:cNvPr>
                <p14:cNvContentPartPr/>
                <p14:nvPr/>
              </p14:nvContentPartPr>
              <p14:xfrm>
                <a:off x="7381433" y="3932085"/>
                <a:ext cx="1156320" cy="199440"/>
              </p14:xfrm>
            </p:contentPart>
          </mc:Choice>
          <mc:Fallback>
            <p:pic>
              <p:nvPicPr>
                <p:cNvPr id="171339" name="Freihand 171338">
                  <a:extLst>
                    <a:ext uri="{FF2B5EF4-FFF2-40B4-BE49-F238E27FC236}">
                      <a16:creationId xmlns:a16="http://schemas.microsoft.com/office/drawing/2014/main" id="{24B5188F-14FB-813C-0E20-5D04F37B03F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372793" y="3923445"/>
                  <a:ext cx="1173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71321" name="Freihand 171320">
                  <a:extLst>
                    <a:ext uri="{FF2B5EF4-FFF2-40B4-BE49-F238E27FC236}">
                      <a16:creationId xmlns:a16="http://schemas.microsoft.com/office/drawing/2014/main" id="{5DA99686-D325-CA4B-C2C3-36185A610D87}"/>
                    </a:ext>
                  </a:extLst>
                </p14:cNvPr>
                <p14:cNvContentPartPr/>
                <p14:nvPr/>
              </p14:nvContentPartPr>
              <p14:xfrm>
                <a:off x="4216142" y="5019949"/>
                <a:ext cx="156240" cy="212040"/>
              </p14:xfrm>
            </p:contentPart>
          </mc:Choice>
          <mc:Fallback>
            <p:pic>
              <p:nvPicPr>
                <p:cNvPr id="171321" name="Freihand 171320">
                  <a:extLst>
                    <a:ext uri="{FF2B5EF4-FFF2-40B4-BE49-F238E27FC236}">
                      <a16:creationId xmlns:a16="http://schemas.microsoft.com/office/drawing/2014/main" id="{5DA99686-D325-CA4B-C2C3-36185A610D8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207142" y="5010949"/>
                  <a:ext cx="173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71322" name="Freihand 171321">
                  <a:extLst>
                    <a:ext uri="{FF2B5EF4-FFF2-40B4-BE49-F238E27FC236}">
                      <a16:creationId xmlns:a16="http://schemas.microsoft.com/office/drawing/2014/main" id="{DA8CEB2F-A380-49D2-1423-20B98FC403B1}"/>
                    </a:ext>
                  </a:extLst>
                </p14:cNvPr>
                <p14:cNvContentPartPr/>
                <p14:nvPr/>
              </p14:nvContentPartPr>
              <p14:xfrm>
                <a:off x="4455902" y="5024989"/>
                <a:ext cx="117360" cy="122400"/>
              </p14:xfrm>
            </p:contentPart>
          </mc:Choice>
          <mc:Fallback>
            <p:pic>
              <p:nvPicPr>
                <p:cNvPr id="171322" name="Freihand 171321">
                  <a:extLst>
                    <a:ext uri="{FF2B5EF4-FFF2-40B4-BE49-F238E27FC236}">
                      <a16:creationId xmlns:a16="http://schemas.microsoft.com/office/drawing/2014/main" id="{DA8CEB2F-A380-49D2-1423-20B98FC403B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447262" y="5016349"/>
                  <a:ext cx="135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71323" name="Freihand 171322">
                  <a:extLst>
                    <a:ext uri="{FF2B5EF4-FFF2-40B4-BE49-F238E27FC236}">
                      <a16:creationId xmlns:a16="http://schemas.microsoft.com/office/drawing/2014/main" id="{C6AC4369-E290-167E-C703-40AB53E44891}"/>
                    </a:ext>
                  </a:extLst>
                </p14:cNvPr>
                <p14:cNvContentPartPr/>
                <p14:nvPr/>
              </p14:nvContentPartPr>
              <p14:xfrm>
                <a:off x="4613582" y="5014549"/>
                <a:ext cx="246960" cy="114840"/>
              </p14:xfrm>
            </p:contentPart>
          </mc:Choice>
          <mc:Fallback>
            <p:pic>
              <p:nvPicPr>
                <p:cNvPr id="171323" name="Freihand 171322">
                  <a:extLst>
                    <a:ext uri="{FF2B5EF4-FFF2-40B4-BE49-F238E27FC236}">
                      <a16:creationId xmlns:a16="http://schemas.microsoft.com/office/drawing/2014/main" id="{C6AC4369-E290-167E-C703-40AB53E4489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604942" y="5005909"/>
                  <a:ext cx="264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71341" name="Freihand 171340">
                  <a:extLst>
                    <a:ext uri="{FF2B5EF4-FFF2-40B4-BE49-F238E27FC236}">
                      <a16:creationId xmlns:a16="http://schemas.microsoft.com/office/drawing/2014/main" id="{17C450F8-E44B-62F3-98B8-DBA721A9A6AC}"/>
                    </a:ext>
                  </a:extLst>
                </p14:cNvPr>
                <p14:cNvContentPartPr/>
                <p14:nvPr/>
              </p14:nvContentPartPr>
              <p14:xfrm>
                <a:off x="4091222" y="5137309"/>
                <a:ext cx="1037880" cy="146160"/>
              </p14:xfrm>
            </p:contentPart>
          </mc:Choice>
          <mc:Fallback>
            <p:pic>
              <p:nvPicPr>
                <p:cNvPr id="171341" name="Freihand 171340">
                  <a:extLst>
                    <a:ext uri="{FF2B5EF4-FFF2-40B4-BE49-F238E27FC236}">
                      <a16:creationId xmlns:a16="http://schemas.microsoft.com/office/drawing/2014/main" id="{17C450F8-E44B-62F3-98B8-DBA721A9A6A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082222" y="5128669"/>
                  <a:ext cx="1055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71329" name="Freihand 171328">
                  <a:extLst>
                    <a:ext uri="{FF2B5EF4-FFF2-40B4-BE49-F238E27FC236}">
                      <a16:creationId xmlns:a16="http://schemas.microsoft.com/office/drawing/2014/main" id="{98325AF2-759C-3E52-E7C8-F6C370A89AAD}"/>
                    </a:ext>
                  </a:extLst>
                </p14:cNvPr>
                <p14:cNvContentPartPr/>
                <p14:nvPr/>
              </p14:nvContentPartPr>
              <p14:xfrm>
                <a:off x="4169702" y="5458069"/>
                <a:ext cx="167760" cy="199800"/>
              </p14:xfrm>
            </p:contentPart>
          </mc:Choice>
          <mc:Fallback>
            <p:pic>
              <p:nvPicPr>
                <p:cNvPr id="171329" name="Freihand 171328">
                  <a:extLst>
                    <a:ext uri="{FF2B5EF4-FFF2-40B4-BE49-F238E27FC236}">
                      <a16:creationId xmlns:a16="http://schemas.microsoft.com/office/drawing/2014/main" id="{98325AF2-759C-3E52-E7C8-F6C370A89AA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160702" y="5449429"/>
                  <a:ext cx="185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71330" name="Freihand 171329">
                  <a:extLst>
                    <a:ext uri="{FF2B5EF4-FFF2-40B4-BE49-F238E27FC236}">
                      <a16:creationId xmlns:a16="http://schemas.microsoft.com/office/drawing/2014/main" id="{E21F93D8-626D-4F95-0F54-77693DB4EE8A}"/>
                    </a:ext>
                  </a:extLst>
                </p14:cNvPr>
                <p14:cNvContentPartPr/>
                <p14:nvPr/>
              </p14:nvContentPartPr>
              <p14:xfrm>
                <a:off x="4175102" y="5441869"/>
                <a:ext cx="189000" cy="212760"/>
              </p14:xfrm>
            </p:contentPart>
          </mc:Choice>
          <mc:Fallback>
            <p:pic>
              <p:nvPicPr>
                <p:cNvPr id="171330" name="Freihand 171329">
                  <a:extLst>
                    <a:ext uri="{FF2B5EF4-FFF2-40B4-BE49-F238E27FC236}">
                      <a16:creationId xmlns:a16="http://schemas.microsoft.com/office/drawing/2014/main" id="{E21F93D8-626D-4F95-0F54-77693DB4EE8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166462" y="5433229"/>
                  <a:ext cx="206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71332" name="Freihand 171331">
                  <a:extLst>
                    <a:ext uri="{FF2B5EF4-FFF2-40B4-BE49-F238E27FC236}">
                      <a16:creationId xmlns:a16="http://schemas.microsoft.com/office/drawing/2014/main" id="{4489BDFE-443B-8799-B746-4978F86756EE}"/>
                    </a:ext>
                  </a:extLst>
                </p14:cNvPr>
                <p14:cNvContentPartPr/>
                <p14:nvPr/>
              </p14:nvContentPartPr>
              <p14:xfrm>
                <a:off x="4490462" y="5523949"/>
                <a:ext cx="100800" cy="84240"/>
              </p14:xfrm>
            </p:contentPart>
          </mc:Choice>
          <mc:Fallback>
            <p:pic>
              <p:nvPicPr>
                <p:cNvPr id="171332" name="Freihand 171331">
                  <a:extLst>
                    <a:ext uri="{FF2B5EF4-FFF2-40B4-BE49-F238E27FC236}">
                      <a16:creationId xmlns:a16="http://schemas.microsoft.com/office/drawing/2014/main" id="{4489BDFE-443B-8799-B746-4978F86756E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481462" y="5514949"/>
                  <a:ext cx="11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71333" name="Freihand 171332">
                  <a:extLst>
                    <a:ext uri="{FF2B5EF4-FFF2-40B4-BE49-F238E27FC236}">
                      <a16:creationId xmlns:a16="http://schemas.microsoft.com/office/drawing/2014/main" id="{4858EABC-C113-F97A-E454-9FF4F81FE4BA}"/>
                    </a:ext>
                  </a:extLst>
                </p14:cNvPr>
                <p14:cNvContentPartPr/>
                <p14:nvPr/>
              </p14:nvContentPartPr>
              <p14:xfrm>
                <a:off x="4550582" y="5500909"/>
                <a:ext cx="69120" cy="206640"/>
              </p14:xfrm>
            </p:contentPart>
          </mc:Choice>
          <mc:Fallback>
            <p:pic>
              <p:nvPicPr>
                <p:cNvPr id="171333" name="Freihand 171332">
                  <a:extLst>
                    <a:ext uri="{FF2B5EF4-FFF2-40B4-BE49-F238E27FC236}">
                      <a16:creationId xmlns:a16="http://schemas.microsoft.com/office/drawing/2014/main" id="{4858EABC-C113-F97A-E454-9FF4F81FE4B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541942" y="5492269"/>
                  <a:ext cx="86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71334" name="Freihand 171333">
                  <a:extLst>
                    <a:ext uri="{FF2B5EF4-FFF2-40B4-BE49-F238E27FC236}">
                      <a16:creationId xmlns:a16="http://schemas.microsoft.com/office/drawing/2014/main" id="{11936D46-5A66-AE5C-C0E7-B17CC01D1CBF}"/>
                    </a:ext>
                  </a:extLst>
                </p14:cNvPr>
                <p14:cNvContentPartPr/>
                <p14:nvPr/>
              </p14:nvContentPartPr>
              <p14:xfrm>
                <a:off x="4125062" y="5711869"/>
                <a:ext cx="574920" cy="44640"/>
              </p14:xfrm>
            </p:contentPart>
          </mc:Choice>
          <mc:Fallback>
            <p:pic>
              <p:nvPicPr>
                <p:cNvPr id="171334" name="Freihand 171333">
                  <a:extLst>
                    <a:ext uri="{FF2B5EF4-FFF2-40B4-BE49-F238E27FC236}">
                      <a16:creationId xmlns:a16="http://schemas.microsoft.com/office/drawing/2014/main" id="{11936D46-5A66-AE5C-C0E7-B17CC01D1CB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116062" y="5702869"/>
                  <a:ext cx="592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71335" name="Freihand 171334">
                  <a:extLst>
                    <a:ext uri="{FF2B5EF4-FFF2-40B4-BE49-F238E27FC236}">
                      <a16:creationId xmlns:a16="http://schemas.microsoft.com/office/drawing/2014/main" id="{DA8F0735-ACA3-C9E9-3434-A5932932866B}"/>
                    </a:ext>
                  </a:extLst>
                </p14:cNvPr>
                <p14:cNvContentPartPr/>
                <p14:nvPr/>
              </p14:nvContentPartPr>
              <p14:xfrm>
                <a:off x="4188782" y="5816629"/>
                <a:ext cx="176760" cy="181080"/>
              </p14:xfrm>
            </p:contentPart>
          </mc:Choice>
          <mc:Fallback>
            <p:pic>
              <p:nvPicPr>
                <p:cNvPr id="171335" name="Freihand 171334">
                  <a:extLst>
                    <a:ext uri="{FF2B5EF4-FFF2-40B4-BE49-F238E27FC236}">
                      <a16:creationId xmlns:a16="http://schemas.microsoft.com/office/drawing/2014/main" id="{DA8F0735-ACA3-C9E9-3434-A5932932866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180142" y="5807629"/>
                  <a:ext cx="194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71336" name="Freihand 171335">
                  <a:extLst>
                    <a:ext uri="{FF2B5EF4-FFF2-40B4-BE49-F238E27FC236}">
                      <a16:creationId xmlns:a16="http://schemas.microsoft.com/office/drawing/2014/main" id="{220B4EDD-0DBB-2726-80BC-FBD6AD84AB26}"/>
                    </a:ext>
                  </a:extLst>
                </p14:cNvPr>
                <p14:cNvContentPartPr/>
                <p14:nvPr/>
              </p14:nvContentPartPr>
              <p14:xfrm>
                <a:off x="4476062" y="5826709"/>
                <a:ext cx="169920" cy="164520"/>
              </p14:xfrm>
            </p:contentPart>
          </mc:Choice>
          <mc:Fallback>
            <p:pic>
              <p:nvPicPr>
                <p:cNvPr id="171336" name="Freihand 171335">
                  <a:extLst>
                    <a:ext uri="{FF2B5EF4-FFF2-40B4-BE49-F238E27FC236}">
                      <a16:creationId xmlns:a16="http://schemas.microsoft.com/office/drawing/2014/main" id="{220B4EDD-0DBB-2726-80BC-FBD6AD84AB2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467062" y="5818069"/>
                  <a:ext cx="187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71337" name="Freihand 171336">
                  <a:extLst>
                    <a:ext uri="{FF2B5EF4-FFF2-40B4-BE49-F238E27FC236}">
                      <a16:creationId xmlns:a16="http://schemas.microsoft.com/office/drawing/2014/main" id="{EE0ED8F5-5EAC-FBB7-65A6-7C3ED810BA64}"/>
                    </a:ext>
                  </a:extLst>
                </p14:cNvPr>
                <p14:cNvContentPartPr/>
                <p14:nvPr/>
              </p14:nvContentPartPr>
              <p14:xfrm>
                <a:off x="4836062" y="5695669"/>
                <a:ext cx="174240" cy="61200"/>
              </p14:xfrm>
            </p:contentPart>
          </mc:Choice>
          <mc:Fallback>
            <p:pic>
              <p:nvPicPr>
                <p:cNvPr id="171337" name="Freihand 171336">
                  <a:extLst>
                    <a:ext uri="{FF2B5EF4-FFF2-40B4-BE49-F238E27FC236}">
                      <a16:creationId xmlns:a16="http://schemas.microsoft.com/office/drawing/2014/main" id="{EE0ED8F5-5EAC-FBB7-65A6-7C3ED810BA6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827062" y="5686669"/>
                  <a:ext cx="191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71343" name="Freihand 171342">
                  <a:extLst>
                    <a:ext uri="{FF2B5EF4-FFF2-40B4-BE49-F238E27FC236}">
                      <a16:creationId xmlns:a16="http://schemas.microsoft.com/office/drawing/2014/main" id="{526E68B1-B07C-8946-DD65-C1D267ADDC82}"/>
                    </a:ext>
                  </a:extLst>
                </p14:cNvPr>
                <p14:cNvContentPartPr/>
                <p14:nvPr/>
              </p14:nvContentPartPr>
              <p14:xfrm>
                <a:off x="5143142" y="5442229"/>
                <a:ext cx="138240" cy="203040"/>
              </p14:xfrm>
            </p:contentPart>
          </mc:Choice>
          <mc:Fallback>
            <p:pic>
              <p:nvPicPr>
                <p:cNvPr id="171343" name="Freihand 171342">
                  <a:extLst>
                    <a:ext uri="{FF2B5EF4-FFF2-40B4-BE49-F238E27FC236}">
                      <a16:creationId xmlns:a16="http://schemas.microsoft.com/office/drawing/2014/main" id="{526E68B1-B07C-8946-DD65-C1D267ADDC8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134502" y="5433229"/>
                  <a:ext cx="155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71344" name="Freihand 171343">
                  <a:extLst>
                    <a:ext uri="{FF2B5EF4-FFF2-40B4-BE49-F238E27FC236}">
                      <a16:creationId xmlns:a16="http://schemas.microsoft.com/office/drawing/2014/main" id="{2701F605-CBB0-29E4-5310-F78B2B75FB40}"/>
                    </a:ext>
                  </a:extLst>
                </p14:cNvPr>
                <p14:cNvContentPartPr/>
                <p14:nvPr/>
              </p14:nvContentPartPr>
              <p14:xfrm>
                <a:off x="5270222" y="5421349"/>
                <a:ext cx="283320" cy="138240"/>
              </p14:xfrm>
            </p:contentPart>
          </mc:Choice>
          <mc:Fallback>
            <p:pic>
              <p:nvPicPr>
                <p:cNvPr id="171344" name="Freihand 171343">
                  <a:extLst>
                    <a:ext uri="{FF2B5EF4-FFF2-40B4-BE49-F238E27FC236}">
                      <a16:creationId xmlns:a16="http://schemas.microsoft.com/office/drawing/2014/main" id="{2701F605-CBB0-29E4-5310-F78B2B75FB4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261582" y="5412349"/>
                  <a:ext cx="300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71345" name="Freihand 171344">
                  <a:extLst>
                    <a:ext uri="{FF2B5EF4-FFF2-40B4-BE49-F238E27FC236}">
                      <a16:creationId xmlns:a16="http://schemas.microsoft.com/office/drawing/2014/main" id="{D1FB36C9-EA9F-0FFE-219B-7B704374E4F5}"/>
                    </a:ext>
                  </a:extLst>
                </p14:cNvPr>
                <p14:cNvContentPartPr/>
                <p14:nvPr/>
              </p14:nvContentPartPr>
              <p14:xfrm>
                <a:off x="5607182" y="5427469"/>
                <a:ext cx="203760" cy="150840"/>
              </p14:xfrm>
            </p:contentPart>
          </mc:Choice>
          <mc:Fallback>
            <p:pic>
              <p:nvPicPr>
                <p:cNvPr id="171345" name="Freihand 171344">
                  <a:extLst>
                    <a:ext uri="{FF2B5EF4-FFF2-40B4-BE49-F238E27FC236}">
                      <a16:creationId xmlns:a16="http://schemas.microsoft.com/office/drawing/2014/main" id="{D1FB36C9-EA9F-0FFE-219B-7B704374E4F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598542" y="5418829"/>
                  <a:ext cx="221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71346" name="Freihand 171345">
                  <a:extLst>
                    <a:ext uri="{FF2B5EF4-FFF2-40B4-BE49-F238E27FC236}">
                      <a16:creationId xmlns:a16="http://schemas.microsoft.com/office/drawing/2014/main" id="{3A7169C1-6600-1282-2AEE-6C128E5315BC}"/>
                    </a:ext>
                  </a:extLst>
                </p14:cNvPr>
                <p14:cNvContentPartPr/>
                <p14:nvPr/>
              </p14:nvContentPartPr>
              <p14:xfrm>
                <a:off x="5153222" y="5693149"/>
                <a:ext cx="620640" cy="35640"/>
              </p14:xfrm>
            </p:contentPart>
          </mc:Choice>
          <mc:Fallback>
            <p:pic>
              <p:nvPicPr>
                <p:cNvPr id="171346" name="Freihand 171345">
                  <a:extLst>
                    <a:ext uri="{FF2B5EF4-FFF2-40B4-BE49-F238E27FC236}">
                      <a16:creationId xmlns:a16="http://schemas.microsoft.com/office/drawing/2014/main" id="{3A7169C1-6600-1282-2AEE-6C128E5315B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144222" y="5684149"/>
                  <a:ext cx="638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71349" name="Freihand 171348">
                  <a:extLst>
                    <a:ext uri="{FF2B5EF4-FFF2-40B4-BE49-F238E27FC236}">
                      <a16:creationId xmlns:a16="http://schemas.microsoft.com/office/drawing/2014/main" id="{4D223326-CE96-9A53-27EA-98113870C0C9}"/>
                    </a:ext>
                  </a:extLst>
                </p14:cNvPr>
                <p14:cNvContentPartPr/>
                <p14:nvPr/>
              </p14:nvContentPartPr>
              <p14:xfrm>
                <a:off x="5140622" y="5830309"/>
                <a:ext cx="138240" cy="132840"/>
              </p14:xfrm>
            </p:contentPart>
          </mc:Choice>
          <mc:Fallback>
            <p:pic>
              <p:nvPicPr>
                <p:cNvPr id="171349" name="Freihand 171348">
                  <a:extLst>
                    <a:ext uri="{FF2B5EF4-FFF2-40B4-BE49-F238E27FC236}">
                      <a16:creationId xmlns:a16="http://schemas.microsoft.com/office/drawing/2014/main" id="{4D223326-CE96-9A53-27EA-98113870C0C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131982" y="5821309"/>
                  <a:ext cx="155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71350" name="Freihand 171349">
                  <a:extLst>
                    <a:ext uri="{FF2B5EF4-FFF2-40B4-BE49-F238E27FC236}">
                      <a16:creationId xmlns:a16="http://schemas.microsoft.com/office/drawing/2014/main" id="{A1B15E33-80C7-AF76-0941-ED673CD09789}"/>
                    </a:ext>
                  </a:extLst>
                </p14:cNvPr>
                <p14:cNvContentPartPr/>
                <p14:nvPr/>
              </p14:nvContentPartPr>
              <p14:xfrm>
                <a:off x="5334302" y="5863789"/>
                <a:ext cx="102600" cy="85680"/>
              </p14:xfrm>
            </p:contentPart>
          </mc:Choice>
          <mc:Fallback>
            <p:pic>
              <p:nvPicPr>
                <p:cNvPr id="171350" name="Freihand 171349">
                  <a:extLst>
                    <a:ext uri="{FF2B5EF4-FFF2-40B4-BE49-F238E27FC236}">
                      <a16:creationId xmlns:a16="http://schemas.microsoft.com/office/drawing/2014/main" id="{A1B15E33-80C7-AF76-0941-ED673CD0978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325662" y="5855149"/>
                  <a:ext cx="120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71351" name="Freihand 171350">
                  <a:extLst>
                    <a:ext uri="{FF2B5EF4-FFF2-40B4-BE49-F238E27FC236}">
                      <a16:creationId xmlns:a16="http://schemas.microsoft.com/office/drawing/2014/main" id="{06E13524-BC83-75CB-3756-FA17273896AB}"/>
                    </a:ext>
                  </a:extLst>
                </p14:cNvPr>
                <p14:cNvContentPartPr/>
                <p14:nvPr/>
              </p14:nvContentPartPr>
              <p14:xfrm>
                <a:off x="5507822" y="5685229"/>
                <a:ext cx="617400" cy="258840"/>
              </p14:xfrm>
            </p:contentPart>
          </mc:Choice>
          <mc:Fallback>
            <p:pic>
              <p:nvPicPr>
                <p:cNvPr id="171351" name="Freihand 171350">
                  <a:extLst>
                    <a:ext uri="{FF2B5EF4-FFF2-40B4-BE49-F238E27FC236}">
                      <a16:creationId xmlns:a16="http://schemas.microsoft.com/office/drawing/2014/main" id="{06E13524-BC83-75CB-3756-FA17273896A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499182" y="5676589"/>
                  <a:ext cx="635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71352" name="Freihand 171351">
                  <a:extLst>
                    <a:ext uri="{FF2B5EF4-FFF2-40B4-BE49-F238E27FC236}">
                      <a16:creationId xmlns:a16="http://schemas.microsoft.com/office/drawing/2014/main" id="{04590B32-D93A-CDEC-3732-F3B835040DB3}"/>
                    </a:ext>
                  </a:extLst>
                </p14:cNvPr>
                <p14:cNvContentPartPr/>
                <p14:nvPr/>
              </p14:nvContentPartPr>
              <p14:xfrm>
                <a:off x="5973302" y="5714749"/>
                <a:ext cx="145800" cy="20160"/>
              </p14:xfrm>
            </p:contentPart>
          </mc:Choice>
          <mc:Fallback>
            <p:pic>
              <p:nvPicPr>
                <p:cNvPr id="171352" name="Freihand 171351">
                  <a:extLst>
                    <a:ext uri="{FF2B5EF4-FFF2-40B4-BE49-F238E27FC236}">
                      <a16:creationId xmlns:a16="http://schemas.microsoft.com/office/drawing/2014/main" id="{04590B32-D93A-CDEC-3732-F3B835040DB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964302" y="5706109"/>
                  <a:ext cx="163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71353" name="Freihand 171352">
                  <a:extLst>
                    <a:ext uri="{FF2B5EF4-FFF2-40B4-BE49-F238E27FC236}">
                      <a16:creationId xmlns:a16="http://schemas.microsoft.com/office/drawing/2014/main" id="{83498EA7-9CF8-445E-FA05-1D9C7C9B146C}"/>
                    </a:ext>
                  </a:extLst>
                </p14:cNvPr>
                <p14:cNvContentPartPr/>
                <p14:nvPr/>
              </p14:nvContentPartPr>
              <p14:xfrm>
                <a:off x="6213422" y="5502349"/>
                <a:ext cx="299160" cy="232920"/>
              </p14:xfrm>
            </p:contentPart>
          </mc:Choice>
          <mc:Fallback>
            <p:pic>
              <p:nvPicPr>
                <p:cNvPr id="171353" name="Freihand 171352">
                  <a:extLst>
                    <a:ext uri="{FF2B5EF4-FFF2-40B4-BE49-F238E27FC236}">
                      <a16:creationId xmlns:a16="http://schemas.microsoft.com/office/drawing/2014/main" id="{83498EA7-9CF8-445E-FA05-1D9C7C9B146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204782" y="5493709"/>
                  <a:ext cx="316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71355" name="Freihand 171354">
                  <a:extLst>
                    <a:ext uri="{FF2B5EF4-FFF2-40B4-BE49-F238E27FC236}">
                      <a16:creationId xmlns:a16="http://schemas.microsoft.com/office/drawing/2014/main" id="{04F8FBCA-803E-EED3-2B29-4472002DD14F}"/>
                    </a:ext>
                  </a:extLst>
                </p14:cNvPr>
                <p14:cNvContentPartPr/>
                <p14:nvPr/>
              </p14:nvContentPartPr>
              <p14:xfrm>
                <a:off x="4131542" y="5891149"/>
                <a:ext cx="2143800" cy="233640"/>
              </p14:xfrm>
            </p:contentPart>
          </mc:Choice>
          <mc:Fallback>
            <p:pic>
              <p:nvPicPr>
                <p:cNvPr id="171355" name="Freihand 171354">
                  <a:extLst>
                    <a:ext uri="{FF2B5EF4-FFF2-40B4-BE49-F238E27FC236}">
                      <a16:creationId xmlns:a16="http://schemas.microsoft.com/office/drawing/2014/main" id="{04F8FBCA-803E-EED3-2B29-4472002DD14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122542" y="5882509"/>
                  <a:ext cx="2161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71356" name="Freihand 171355">
                  <a:extLst>
                    <a:ext uri="{FF2B5EF4-FFF2-40B4-BE49-F238E27FC236}">
                      <a16:creationId xmlns:a16="http://schemas.microsoft.com/office/drawing/2014/main" id="{B2D8DBDC-16B7-C13F-DF2A-4CAAA6B6C5D2}"/>
                    </a:ext>
                  </a:extLst>
                </p14:cNvPr>
                <p14:cNvContentPartPr/>
                <p14:nvPr/>
              </p14:nvContentPartPr>
              <p14:xfrm>
                <a:off x="4573982" y="6134869"/>
                <a:ext cx="127080" cy="184320"/>
              </p14:xfrm>
            </p:contentPart>
          </mc:Choice>
          <mc:Fallback>
            <p:pic>
              <p:nvPicPr>
                <p:cNvPr id="171356" name="Freihand 171355">
                  <a:extLst>
                    <a:ext uri="{FF2B5EF4-FFF2-40B4-BE49-F238E27FC236}">
                      <a16:creationId xmlns:a16="http://schemas.microsoft.com/office/drawing/2014/main" id="{B2D8DBDC-16B7-C13F-DF2A-4CAAA6B6C5D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564982" y="6125869"/>
                  <a:ext cx="144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71357" name="Freihand 171356">
                  <a:extLst>
                    <a:ext uri="{FF2B5EF4-FFF2-40B4-BE49-F238E27FC236}">
                      <a16:creationId xmlns:a16="http://schemas.microsoft.com/office/drawing/2014/main" id="{A6573B92-66CF-A627-6C84-A634AD039975}"/>
                    </a:ext>
                  </a:extLst>
                </p14:cNvPr>
                <p14:cNvContentPartPr/>
                <p14:nvPr/>
              </p14:nvContentPartPr>
              <p14:xfrm>
                <a:off x="4705382" y="6071509"/>
                <a:ext cx="182880" cy="212040"/>
              </p14:xfrm>
            </p:contentPart>
          </mc:Choice>
          <mc:Fallback>
            <p:pic>
              <p:nvPicPr>
                <p:cNvPr id="171357" name="Freihand 171356">
                  <a:extLst>
                    <a:ext uri="{FF2B5EF4-FFF2-40B4-BE49-F238E27FC236}">
                      <a16:creationId xmlns:a16="http://schemas.microsoft.com/office/drawing/2014/main" id="{A6573B92-66CF-A627-6C84-A634AD03997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696742" y="6062869"/>
                  <a:ext cx="200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71358" name="Freihand 171357">
                  <a:extLst>
                    <a:ext uri="{FF2B5EF4-FFF2-40B4-BE49-F238E27FC236}">
                      <a16:creationId xmlns:a16="http://schemas.microsoft.com/office/drawing/2014/main" id="{D9A1808D-0ECD-609F-FF39-A376C393E655}"/>
                    </a:ext>
                  </a:extLst>
                </p14:cNvPr>
                <p14:cNvContentPartPr/>
                <p14:nvPr/>
              </p14:nvContentPartPr>
              <p14:xfrm>
                <a:off x="4950902" y="6083029"/>
                <a:ext cx="314280" cy="294480"/>
              </p14:xfrm>
            </p:contentPart>
          </mc:Choice>
          <mc:Fallback>
            <p:pic>
              <p:nvPicPr>
                <p:cNvPr id="171358" name="Freihand 171357">
                  <a:extLst>
                    <a:ext uri="{FF2B5EF4-FFF2-40B4-BE49-F238E27FC236}">
                      <a16:creationId xmlns:a16="http://schemas.microsoft.com/office/drawing/2014/main" id="{D9A1808D-0ECD-609F-FF39-A376C393E65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941902" y="6074389"/>
                  <a:ext cx="331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71359" name="Freihand 171358">
                  <a:extLst>
                    <a:ext uri="{FF2B5EF4-FFF2-40B4-BE49-F238E27FC236}">
                      <a16:creationId xmlns:a16="http://schemas.microsoft.com/office/drawing/2014/main" id="{3ED44AAA-6302-A4D5-D942-6C8A6A4A38E1}"/>
                    </a:ext>
                  </a:extLst>
                </p14:cNvPr>
                <p14:cNvContentPartPr/>
                <p14:nvPr/>
              </p14:nvContentPartPr>
              <p14:xfrm>
                <a:off x="5373902" y="6141349"/>
                <a:ext cx="7560" cy="12240"/>
              </p14:xfrm>
            </p:contentPart>
          </mc:Choice>
          <mc:Fallback>
            <p:pic>
              <p:nvPicPr>
                <p:cNvPr id="171359" name="Freihand 171358">
                  <a:extLst>
                    <a:ext uri="{FF2B5EF4-FFF2-40B4-BE49-F238E27FC236}">
                      <a16:creationId xmlns:a16="http://schemas.microsoft.com/office/drawing/2014/main" id="{3ED44AAA-6302-A4D5-D942-6C8A6A4A38E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365262" y="6132709"/>
                  <a:ext cx="25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71360" name="Freihand 171359">
                  <a:extLst>
                    <a:ext uri="{FF2B5EF4-FFF2-40B4-BE49-F238E27FC236}">
                      <a16:creationId xmlns:a16="http://schemas.microsoft.com/office/drawing/2014/main" id="{04EB244C-DAD4-BDAA-74FA-5A6E716D857C}"/>
                    </a:ext>
                  </a:extLst>
                </p14:cNvPr>
                <p14:cNvContentPartPr/>
                <p14:nvPr/>
              </p14:nvContentPartPr>
              <p14:xfrm>
                <a:off x="5372822" y="6195349"/>
                <a:ext cx="19080" cy="9360"/>
              </p14:xfrm>
            </p:contentPart>
          </mc:Choice>
          <mc:Fallback>
            <p:pic>
              <p:nvPicPr>
                <p:cNvPr id="171360" name="Freihand 171359">
                  <a:extLst>
                    <a:ext uri="{FF2B5EF4-FFF2-40B4-BE49-F238E27FC236}">
                      <a16:creationId xmlns:a16="http://schemas.microsoft.com/office/drawing/2014/main" id="{04EB244C-DAD4-BDAA-74FA-5A6E716D857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364182" y="6186709"/>
                  <a:ext cx="36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71361" name="Freihand 171360">
                  <a:extLst>
                    <a:ext uri="{FF2B5EF4-FFF2-40B4-BE49-F238E27FC236}">
                      <a16:creationId xmlns:a16="http://schemas.microsoft.com/office/drawing/2014/main" id="{6F5EE525-5E3C-F8BF-AC80-43AC7971EA5E}"/>
                    </a:ext>
                  </a:extLst>
                </p14:cNvPr>
                <p14:cNvContentPartPr/>
                <p14:nvPr/>
              </p14:nvContentPartPr>
              <p14:xfrm>
                <a:off x="5519342" y="6067549"/>
                <a:ext cx="126720" cy="140760"/>
              </p14:xfrm>
            </p:contentPart>
          </mc:Choice>
          <mc:Fallback>
            <p:pic>
              <p:nvPicPr>
                <p:cNvPr id="171361" name="Freihand 171360">
                  <a:extLst>
                    <a:ext uri="{FF2B5EF4-FFF2-40B4-BE49-F238E27FC236}">
                      <a16:creationId xmlns:a16="http://schemas.microsoft.com/office/drawing/2014/main" id="{6F5EE525-5E3C-F8BF-AC80-43AC7971EA5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510342" y="6058549"/>
                  <a:ext cx="144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71362" name="Freihand 171361">
                  <a:extLst>
                    <a:ext uri="{FF2B5EF4-FFF2-40B4-BE49-F238E27FC236}">
                      <a16:creationId xmlns:a16="http://schemas.microsoft.com/office/drawing/2014/main" id="{E402917E-046E-CA10-0A73-3D2777881822}"/>
                    </a:ext>
                  </a:extLst>
                </p14:cNvPr>
                <p14:cNvContentPartPr/>
                <p14:nvPr/>
              </p14:nvContentPartPr>
              <p14:xfrm>
                <a:off x="5571182" y="5959549"/>
                <a:ext cx="432000" cy="429840"/>
              </p14:xfrm>
            </p:contentPart>
          </mc:Choice>
          <mc:Fallback>
            <p:pic>
              <p:nvPicPr>
                <p:cNvPr id="171362" name="Freihand 171361">
                  <a:extLst>
                    <a:ext uri="{FF2B5EF4-FFF2-40B4-BE49-F238E27FC236}">
                      <a16:creationId xmlns:a16="http://schemas.microsoft.com/office/drawing/2014/main" id="{E402917E-046E-CA10-0A73-3D2777881822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562542" y="5950549"/>
                  <a:ext cx="4496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71363" name="Freihand 171362">
                  <a:extLst>
                    <a:ext uri="{FF2B5EF4-FFF2-40B4-BE49-F238E27FC236}">
                      <a16:creationId xmlns:a16="http://schemas.microsoft.com/office/drawing/2014/main" id="{7FC58991-B7A3-4852-F8C3-B8C8084E309B}"/>
                    </a:ext>
                  </a:extLst>
                </p14:cNvPr>
                <p14:cNvContentPartPr/>
                <p14:nvPr/>
              </p14:nvContentPartPr>
              <p14:xfrm>
                <a:off x="6064382" y="6037669"/>
                <a:ext cx="327960" cy="98640"/>
              </p14:xfrm>
            </p:contentPart>
          </mc:Choice>
          <mc:Fallback>
            <p:pic>
              <p:nvPicPr>
                <p:cNvPr id="171363" name="Freihand 171362">
                  <a:extLst>
                    <a:ext uri="{FF2B5EF4-FFF2-40B4-BE49-F238E27FC236}">
                      <a16:creationId xmlns:a16="http://schemas.microsoft.com/office/drawing/2014/main" id="{7FC58991-B7A3-4852-F8C3-B8C8084E309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055742" y="6029029"/>
                  <a:ext cx="345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71364" name="Freihand 171363">
                  <a:extLst>
                    <a:ext uri="{FF2B5EF4-FFF2-40B4-BE49-F238E27FC236}">
                      <a16:creationId xmlns:a16="http://schemas.microsoft.com/office/drawing/2014/main" id="{47020BFE-6F75-62E0-70BB-1A92FE070D45}"/>
                    </a:ext>
                  </a:extLst>
                </p14:cNvPr>
                <p14:cNvContentPartPr/>
                <p14:nvPr/>
              </p14:nvContentPartPr>
              <p14:xfrm>
                <a:off x="6335102" y="5933269"/>
                <a:ext cx="3960" cy="2520"/>
              </p14:xfrm>
            </p:contentPart>
          </mc:Choice>
          <mc:Fallback>
            <p:pic>
              <p:nvPicPr>
                <p:cNvPr id="171364" name="Freihand 171363">
                  <a:extLst>
                    <a:ext uri="{FF2B5EF4-FFF2-40B4-BE49-F238E27FC236}">
                      <a16:creationId xmlns:a16="http://schemas.microsoft.com/office/drawing/2014/main" id="{47020BFE-6F75-62E0-70BB-1A92FE070D4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326462" y="5924269"/>
                  <a:ext cx="21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71365" name="Freihand 171364">
                  <a:extLst>
                    <a:ext uri="{FF2B5EF4-FFF2-40B4-BE49-F238E27FC236}">
                      <a16:creationId xmlns:a16="http://schemas.microsoft.com/office/drawing/2014/main" id="{BB859D1C-49FA-AB9B-CC17-1E26DB951511}"/>
                    </a:ext>
                  </a:extLst>
                </p14:cNvPr>
                <p14:cNvContentPartPr/>
                <p14:nvPr/>
              </p14:nvContentPartPr>
              <p14:xfrm>
                <a:off x="4712582" y="6429709"/>
                <a:ext cx="132120" cy="179280"/>
              </p14:xfrm>
            </p:contentPart>
          </mc:Choice>
          <mc:Fallback>
            <p:pic>
              <p:nvPicPr>
                <p:cNvPr id="171365" name="Freihand 171364">
                  <a:extLst>
                    <a:ext uri="{FF2B5EF4-FFF2-40B4-BE49-F238E27FC236}">
                      <a16:creationId xmlns:a16="http://schemas.microsoft.com/office/drawing/2014/main" id="{BB859D1C-49FA-AB9B-CC17-1E26DB95151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703942" y="6420709"/>
                  <a:ext cx="149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71366" name="Freihand 171365">
                  <a:extLst>
                    <a:ext uri="{FF2B5EF4-FFF2-40B4-BE49-F238E27FC236}">
                      <a16:creationId xmlns:a16="http://schemas.microsoft.com/office/drawing/2014/main" id="{057D07A2-A3A9-660E-31ED-7EFA06617850}"/>
                    </a:ext>
                  </a:extLst>
                </p14:cNvPr>
                <p14:cNvContentPartPr/>
                <p14:nvPr/>
              </p14:nvContentPartPr>
              <p14:xfrm>
                <a:off x="4885382" y="6495589"/>
                <a:ext cx="174960" cy="97200"/>
              </p14:xfrm>
            </p:contentPart>
          </mc:Choice>
          <mc:Fallback>
            <p:pic>
              <p:nvPicPr>
                <p:cNvPr id="171366" name="Freihand 171365">
                  <a:extLst>
                    <a:ext uri="{FF2B5EF4-FFF2-40B4-BE49-F238E27FC236}">
                      <a16:creationId xmlns:a16="http://schemas.microsoft.com/office/drawing/2014/main" id="{057D07A2-A3A9-660E-31ED-7EFA06617850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876742" y="6486949"/>
                  <a:ext cx="192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71367" name="Freihand 171366">
                  <a:extLst>
                    <a:ext uri="{FF2B5EF4-FFF2-40B4-BE49-F238E27FC236}">
                      <a16:creationId xmlns:a16="http://schemas.microsoft.com/office/drawing/2014/main" id="{3D103C70-FFC0-262A-CC61-2FD58A39A77C}"/>
                    </a:ext>
                  </a:extLst>
                </p14:cNvPr>
                <p14:cNvContentPartPr/>
                <p14:nvPr/>
              </p14:nvContentPartPr>
              <p14:xfrm>
                <a:off x="5052782" y="6401629"/>
                <a:ext cx="21600" cy="15840"/>
              </p14:xfrm>
            </p:contentPart>
          </mc:Choice>
          <mc:Fallback>
            <p:pic>
              <p:nvPicPr>
                <p:cNvPr id="171367" name="Freihand 171366">
                  <a:extLst>
                    <a:ext uri="{FF2B5EF4-FFF2-40B4-BE49-F238E27FC236}">
                      <a16:creationId xmlns:a16="http://schemas.microsoft.com/office/drawing/2014/main" id="{3D103C70-FFC0-262A-CC61-2FD58A39A77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5043782" y="6392989"/>
                  <a:ext cx="39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71368" name="Freihand 171367">
                  <a:extLst>
                    <a:ext uri="{FF2B5EF4-FFF2-40B4-BE49-F238E27FC236}">
                      <a16:creationId xmlns:a16="http://schemas.microsoft.com/office/drawing/2014/main" id="{8BA609C3-8944-CA85-894B-51DE8EBBA4CB}"/>
                    </a:ext>
                  </a:extLst>
                </p14:cNvPr>
                <p14:cNvContentPartPr/>
                <p14:nvPr/>
              </p14:nvContentPartPr>
              <p14:xfrm>
                <a:off x="5255462" y="6388309"/>
                <a:ext cx="276840" cy="187200"/>
              </p14:xfrm>
            </p:contentPart>
          </mc:Choice>
          <mc:Fallback>
            <p:pic>
              <p:nvPicPr>
                <p:cNvPr id="171368" name="Freihand 171367">
                  <a:extLst>
                    <a:ext uri="{FF2B5EF4-FFF2-40B4-BE49-F238E27FC236}">
                      <a16:creationId xmlns:a16="http://schemas.microsoft.com/office/drawing/2014/main" id="{8BA609C3-8944-CA85-894B-51DE8EBBA4C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246462" y="6379309"/>
                  <a:ext cx="294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71369" name="Freihand 171368">
                  <a:extLst>
                    <a:ext uri="{FF2B5EF4-FFF2-40B4-BE49-F238E27FC236}">
                      <a16:creationId xmlns:a16="http://schemas.microsoft.com/office/drawing/2014/main" id="{93722331-5C44-07CB-3E4B-78D818B84073}"/>
                    </a:ext>
                  </a:extLst>
                </p14:cNvPr>
                <p14:cNvContentPartPr/>
                <p14:nvPr/>
              </p14:nvContentPartPr>
              <p14:xfrm>
                <a:off x="5587022" y="6428989"/>
                <a:ext cx="123840" cy="101880"/>
              </p14:xfrm>
            </p:contentPart>
          </mc:Choice>
          <mc:Fallback>
            <p:pic>
              <p:nvPicPr>
                <p:cNvPr id="171369" name="Freihand 171368">
                  <a:extLst>
                    <a:ext uri="{FF2B5EF4-FFF2-40B4-BE49-F238E27FC236}">
                      <a16:creationId xmlns:a16="http://schemas.microsoft.com/office/drawing/2014/main" id="{93722331-5C44-07CB-3E4B-78D818B8407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5578382" y="6419989"/>
                  <a:ext cx="141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71370" name="Freihand 171369">
                  <a:extLst>
                    <a:ext uri="{FF2B5EF4-FFF2-40B4-BE49-F238E27FC236}">
                      <a16:creationId xmlns:a16="http://schemas.microsoft.com/office/drawing/2014/main" id="{82DADA3A-2FA0-C9E2-0207-08666315E2DF}"/>
                    </a:ext>
                  </a:extLst>
                </p14:cNvPr>
                <p14:cNvContentPartPr/>
                <p14:nvPr/>
              </p14:nvContentPartPr>
              <p14:xfrm>
                <a:off x="5711582" y="6394069"/>
                <a:ext cx="510120" cy="114480"/>
              </p14:xfrm>
            </p:contentPart>
          </mc:Choice>
          <mc:Fallback>
            <p:pic>
              <p:nvPicPr>
                <p:cNvPr id="171370" name="Freihand 171369">
                  <a:extLst>
                    <a:ext uri="{FF2B5EF4-FFF2-40B4-BE49-F238E27FC236}">
                      <a16:creationId xmlns:a16="http://schemas.microsoft.com/office/drawing/2014/main" id="{82DADA3A-2FA0-C9E2-0207-08666315E2D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702942" y="6385429"/>
                  <a:ext cx="527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71371" name="Freihand 171370">
                  <a:extLst>
                    <a:ext uri="{FF2B5EF4-FFF2-40B4-BE49-F238E27FC236}">
                      <a16:creationId xmlns:a16="http://schemas.microsoft.com/office/drawing/2014/main" id="{44FF79AD-A7DC-AFCE-A8F5-AFA02EBB39AA}"/>
                    </a:ext>
                  </a:extLst>
                </p14:cNvPr>
                <p14:cNvContentPartPr/>
                <p14:nvPr/>
              </p14:nvContentPartPr>
              <p14:xfrm>
                <a:off x="5638862" y="6607909"/>
                <a:ext cx="29520" cy="218520"/>
              </p14:xfrm>
            </p:contentPart>
          </mc:Choice>
          <mc:Fallback>
            <p:pic>
              <p:nvPicPr>
                <p:cNvPr id="171371" name="Freihand 171370">
                  <a:extLst>
                    <a:ext uri="{FF2B5EF4-FFF2-40B4-BE49-F238E27FC236}">
                      <a16:creationId xmlns:a16="http://schemas.microsoft.com/office/drawing/2014/main" id="{44FF79AD-A7DC-AFCE-A8F5-AFA02EBB39A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630222" y="6599269"/>
                  <a:ext cx="47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71372" name="Freihand 171371">
                  <a:extLst>
                    <a:ext uri="{FF2B5EF4-FFF2-40B4-BE49-F238E27FC236}">
                      <a16:creationId xmlns:a16="http://schemas.microsoft.com/office/drawing/2014/main" id="{D99883B1-B504-61A1-2066-C1872DC0F5DB}"/>
                    </a:ext>
                  </a:extLst>
                </p14:cNvPr>
                <p14:cNvContentPartPr/>
                <p14:nvPr/>
              </p14:nvContentPartPr>
              <p14:xfrm>
                <a:off x="5523302" y="6587029"/>
                <a:ext cx="227880" cy="105480"/>
              </p14:xfrm>
            </p:contentPart>
          </mc:Choice>
          <mc:Fallback>
            <p:pic>
              <p:nvPicPr>
                <p:cNvPr id="171372" name="Freihand 171371">
                  <a:extLst>
                    <a:ext uri="{FF2B5EF4-FFF2-40B4-BE49-F238E27FC236}">
                      <a16:creationId xmlns:a16="http://schemas.microsoft.com/office/drawing/2014/main" id="{D99883B1-B504-61A1-2066-C1872DC0F5D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514662" y="6578389"/>
                  <a:ext cx="245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71373" name="Freihand 171372">
                  <a:extLst>
                    <a:ext uri="{FF2B5EF4-FFF2-40B4-BE49-F238E27FC236}">
                      <a16:creationId xmlns:a16="http://schemas.microsoft.com/office/drawing/2014/main" id="{87ADEDD8-2015-5D08-B927-E5165457B2C9}"/>
                    </a:ext>
                  </a:extLst>
                </p14:cNvPr>
                <p14:cNvContentPartPr/>
                <p14:nvPr/>
              </p14:nvContentPartPr>
              <p14:xfrm>
                <a:off x="5722742" y="6666229"/>
                <a:ext cx="261360" cy="81720"/>
              </p14:xfrm>
            </p:contentPart>
          </mc:Choice>
          <mc:Fallback>
            <p:pic>
              <p:nvPicPr>
                <p:cNvPr id="171373" name="Freihand 171372">
                  <a:extLst>
                    <a:ext uri="{FF2B5EF4-FFF2-40B4-BE49-F238E27FC236}">
                      <a16:creationId xmlns:a16="http://schemas.microsoft.com/office/drawing/2014/main" id="{87ADEDD8-2015-5D08-B927-E5165457B2C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714102" y="6657589"/>
                  <a:ext cx="279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71374" name="Freihand 171373">
                  <a:extLst>
                    <a:ext uri="{FF2B5EF4-FFF2-40B4-BE49-F238E27FC236}">
                      <a16:creationId xmlns:a16="http://schemas.microsoft.com/office/drawing/2014/main" id="{2E331425-7884-66B2-0868-FD2CA7AE3210}"/>
                    </a:ext>
                  </a:extLst>
                </p14:cNvPr>
                <p14:cNvContentPartPr/>
                <p14:nvPr/>
              </p14:nvContentPartPr>
              <p14:xfrm>
                <a:off x="5979062" y="6607909"/>
                <a:ext cx="90000" cy="165960"/>
              </p14:xfrm>
            </p:contentPart>
          </mc:Choice>
          <mc:Fallback>
            <p:pic>
              <p:nvPicPr>
                <p:cNvPr id="171374" name="Freihand 171373">
                  <a:extLst>
                    <a:ext uri="{FF2B5EF4-FFF2-40B4-BE49-F238E27FC236}">
                      <a16:creationId xmlns:a16="http://schemas.microsoft.com/office/drawing/2014/main" id="{2E331425-7884-66B2-0868-FD2CA7AE3210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970422" y="6599269"/>
                  <a:ext cx="107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71375" name="Freihand 171374">
                  <a:extLst>
                    <a:ext uri="{FF2B5EF4-FFF2-40B4-BE49-F238E27FC236}">
                      <a16:creationId xmlns:a16="http://schemas.microsoft.com/office/drawing/2014/main" id="{E7EBA50F-00F5-0E98-39A9-6D7D324F258A}"/>
                    </a:ext>
                  </a:extLst>
                </p14:cNvPr>
                <p14:cNvContentPartPr/>
                <p14:nvPr/>
              </p14:nvContentPartPr>
              <p14:xfrm>
                <a:off x="6100742" y="6583069"/>
                <a:ext cx="189000" cy="189000"/>
              </p14:xfrm>
            </p:contentPart>
          </mc:Choice>
          <mc:Fallback>
            <p:pic>
              <p:nvPicPr>
                <p:cNvPr id="171375" name="Freihand 171374">
                  <a:extLst>
                    <a:ext uri="{FF2B5EF4-FFF2-40B4-BE49-F238E27FC236}">
                      <a16:creationId xmlns:a16="http://schemas.microsoft.com/office/drawing/2014/main" id="{E7EBA50F-00F5-0E98-39A9-6D7D324F258A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092102" y="6574069"/>
                  <a:ext cx="206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71376" name="Freihand 171375">
                  <a:extLst>
                    <a:ext uri="{FF2B5EF4-FFF2-40B4-BE49-F238E27FC236}">
                      <a16:creationId xmlns:a16="http://schemas.microsoft.com/office/drawing/2014/main" id="{BB6021FF-5DEE-E07C-E58A-EB7526BE4A49}"/>
                    </a:ext>
                  </a:extLst>
                </p14:cNvPr>
                <p14:cNvContentPartPr/>
                <p14:nvPr/>
              </p14:nvContentPartPr>
              <p14:xfrm>
                <a:off x="6302702" y="6652549"/>
                <a:ext cx="209520" cy="86040"/>
              </p14:xfrm>
            </p:contentPart>
          </mc:Choice>
          <mc:Fallback>
            <p:pic>
              <p:nvPicPr>
                <p:cNvPr id="171376" name="Freihand 171375">
                  <a:extLst>
                    <a:ext uri="{FF2B5EF4-FFF2-40B4-BE49-F238E27FC236}">
                      <a16:creationId xmlns:a16="http://schemas.microsoft.com/office/drawing/2014/main" id="{BB6021FF-5DEE-E07C-E58A-EB7526BE4A4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293702" y="6643909"/>
                  <a:ext cx="227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71377" name="Freihand 171376">
                  <a:extLst>
                    <a:ext uri="{FF2B5EF4-FFF2-40B4-BE49-F238E27FC236}">
                      <a16:creationId xmlns:a16="http://schemas.microsoft.com/office/drawing/2014/main" id="{083653F2-C7E4-F1E3-35B2-C81074ADE219}"/>
                    </a:ext>
                  </a:extLst>
                </p14:cNvPr>
                <p14:cNvContentPartPr/>
                <p14:nvPr/>
              </p14:nvContentPartPr>
              <p14:xfrm>
                <a:off x="6538673" y="6449565"/>
                <a:ext cx="5529240" cy="302760"/>
              </p14:xfrm>
            </p:contentPart>
          </mc:Choice>
          <mc:Fallback>
            <p:pic>
              <p:nvPicPr>
                <p:cNvPr id="171377" name="Freihand 171376">
                  <a:extLst>
                    <a:ext uri="{FF2B5EF4-FFF2-40B4-BE49-F238E27FC236}">
                      <a16:creationId xmlns:a16="http://schemas.microsoft.com/office/drawing/2014/main" id="{083653F2-C7E4-F1E3-35B2-C81074ADE21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529673" y="6440925"/>
                  <a:ext cx="5546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71384" name="Freihand 171383">
                  <a:extLst>
                    <a:ext uri="{FF2B5EF4-FFF2-40B4-BE49-F238E27FC236}">
                      <a16:creationId xmlns:a16="http://schemas.microsoft.com/office/drawing/2014/main" id="{270854D5-B9AD-7927-1DA1-FEAB4BBCFE79}"/>
                    </a:ext>
                  </a:extLst>
                </p14:cNvPr>
                <p14:cNvContentPartPr/>
                <p14:nvPr/>
              </p14:nvContentPartPr>
              <p14:xfrm>
                <a:off x="3371753" y="4187609"/>
                <a:ext cx="1026000" cy="2392560"/>
              </p14:xfrm>
            </p:contentPart>
          </mc:Choice>
          <mc:Fallback>
            <p:pic>
              <p:nvPicPr>
                <p:cNvPr id="171384" name="Freihand 171383">
                  <a:extLst>
                    <a:ext uri="{FF2B5EF4-FFF2-40B4-BE49-F238E27FC236}">
                      <a16:creationId xmlns:a16="http://schemas.microsoft.com/office/drawing/2014/main" id="{270854D5-B9AD-7927-1DA1-FEAB4BBCFE7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362753" y="4178609"/>
                  <a:ext cx="1043640" cy="24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71385" name="Freihand 171384">
                  <a:extLst>
                    <a:ext uri="{FF2B5EF4-FFF2-40B4-BE49-F238E27FC236}">
                      <a16:creationId xmlns:a16="http://schemas.microsoft.com/office/drawing/2014/main" id="{0D25B43F-39E0-7703-AE56-0A5B1FA5E976}"/>
                    </a:ext>
                  </a:extLst>
                </p14:cNvPr>
                <p14:cNvContentPartPr/>
                <p14:nvPr/>
              </p14:nvContentPartPr>
              <p14:xfrm>
                <a:off x="115913" y="4227929"/>
                <a:ext cx="3220560" cy="284040"/>
              </p14:xfrm>
            </p:contentPart>
          </mc:Choice>
          <mc:Fallback>
            <p:pic>
              <p:nvPicPr>
                <p:cNvPr id="171385" name="Freihand 171384">
                  <a:extLst>
                    <a:ext uri="{FF2B5EF4-FFF2-40B4-BE49-F238E27FC236}">
                      <a16:creationId xmlns:a16="http://schemas.microsoft.com/office/drawing/2014/main" id="{0D25B43F-39E0-7703-AE56-0A5B1FA5E97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7273" y="4219289"/>
                  <a:ext cx="323820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171387" name="Freihand 171386">
                <a:extLst>
                  <a:ext uri="{FF2B5EF4-FFF2-40B4-BE49-F238E27FC236}">
                    <a16:creationId xmlns:a16="http://schemas.microsoft.com/office/drawing/2014/main" id="{DF308D4D-A362-3CCC-9596-75398E0206C6}"/>
                  </a:ext>
                </a:extLst>
              </p14:cNvPr>
              <p14:cNvContentPartPr/>
              <p14:nvPr/>
            </p14:nvContentPartPr>
            <p14:xfrm>
              <a:off x="252353" y="2278889"/>
              <a:ext cx="48240" cy="7560"/>
            </p14:xfrm>
          </p:contentPart>
        </mc:Choice>
        <mc:Fallback>
          <p:pic>
            <p:nvPicPr>
              <p:cNvPr id="171387" name="Freihand 171386">
                <a:extLst>
                  <a:ext uri="{FF2B5EF4-FFF2-40B4-BE49-F238E27FC236}">
                    <a16:creationId xmlns:a16="http://schemas.microsoft.com/office/drawing/2014/main" id="{DF308D4D-A362-3CCC-9596-75398E0206C6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243713" y="2269889"/>
                <a:ext cx="658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171479" name="Freihand 171478">
                <a:extLst>
                  <a:ext uri="{FF2B5EF4-FFF2-40B4-BE49-F238E27FC236}">
                    <a16:creationId xmlns:a16="http://schemas.microsoft.com/office/drawing/2014/main" id="{F5AE824E-FED7-FD17-E6CA-38ED29B4B50D}"/>
                  </a:ext>
                </a:extLst>
              </p14:cNvPr>
              <p14:cNvContentPartPr/>
              <p14:nvPr/>
            </p14:nvContentPartPr>
            <p14:xfrm>
              <a:off x="3993113" y="5343209"/>
              <a:ext cx="942480" cy="737280"/>
            </p14:xfrm>
          </p:contentPart>
        </mc:Choice>
        <mc:Fallback>
          <p:pic>
            <p:nvPicPr>
              <p:cNvPr id="171479" name="Freihand 171478">
                <a:extLst>
                  <a:ext uri="{FF2B5EF4-FFF2-40B4-BE49-F238E27FC236}">
                    <a16:creationId xmlns:a16="http://schemas.microsoft.com/office/drawing/2014/main" id="{F5AE824E-FED7-FD17-E6CA-38ED29B4B50D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3984473" y="5334569"/>
                <a:ext cx="96012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171481" name="Freihand 171480">
                <a:extLst>
                  <a:ext uri="{FF2B5EF4-FFF2-40B4-BE49-F238E27FC236}">
                    <a16:creationId xmlns:a16="http://schemas.microsoft.com/office/drawing/2014/main" id="{451D5A28-BBDA-D956-0137-4A10409D5498}"/>
                  </a:ext>
                </a:extLst>
              </p14:cNvPr>
              <p14:cNvContentPartPr/>
              <p14:nvPr/>
            </p14:nvContentPartPr>
            <p14:xfrm>
              <a:off x="33473" y="5923529"/>
              <a:ext cx="618840" cy="647280"/>
            </p14:xfrm>
          </p:contentPart>
        </mc:Choice>
        <mc:Fallback>
          <p:pic>
            <p:nvPicPr>
              <p:cNvPr id="171481" name="Freihand 171480">
                <a:extLst>
                  <a:ext uri="{FF2B5EF4-FFF2-40B4-BE49-F238E27FC236}">
                    <a16:creationId xmlns:a16="http://schemas.microsoft.com/office/drawing/2014/main" id="{451D5A28-BBDA-D956-0137-4A10409D5498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24833" y="5914889"/>
                <a:ext cx="63648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171500" name="Freihand 171499">
                <a:extLst>
                  <a:ext uri="{FF2B5EF4-FFF2-40B4-BE49-F238E27FC236}">
                    <a16:creationId xmlns:a16="http://schemas.microsoft.com/office/drawing/2014/main" id="{EFB4DE3B-EB1C-5EE9-E19E-00D99BE288C7}"/>
                  </a:ext>
                </a:extLst>
              </p14:cNvPr>
              <p14:cNvContentPartPr/>
              <p14:nvPr/>
            </p14:nvContentPartPr>
            <p14:xfrm>
              <a:off x="2888273" y="5816249"/>
              <a:ext cx="274680" cy="336600"/>
            </p14:xfrm>
          </p:contentPart>
        </mc:Choice>
        <mc:Fallback>
          <p:pic>
            <p:nvPicPr>
              <p:cNvPr id="171500" name="Freihand 171499">
                <a:extLst>
                  <a:ext uri="{FF2B5EF4-FFF2-40B4-BE49-F238E27FC236}">
                    <a16:creationId xmlns:a16="http://schemas.microsoft.com/office/drawing/2014/main" id="{EFB4DE3B-EB1C-5EE9-E19E-00D99BE288C7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2879633" y="5807249"/>
                <a:ext cx="2923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171502" name="Freihand 171501">
                <a:extLst>
                  <a:ext uri="{FF2B5EF4-FFF2-40B4-BE49-F238E27FC236}">
                    <a16:creationId xmlns:a16="http://schemas.microsoft.com/office/drawing/2014/main" id="{E2067EB1-686C-E8EA-3D2F-56A5EAAE1A49}"/>
                  </a:ext>
                </a:extLst>
              </p14:cNvPr>
              <p14:cNvContentPartPr/>
              <p14:nvPr/>
            </p14:nvContentPartPr>
            <p14:xfrm>
              <a:off x="10829153" y="3509729"/>
              <a:ext cx="39960" cy="537120"/>
            </p14:xfrm>
          </p:contentPart>
        </mc:Choice>
        <mc:Fallback>
          <p:pic>
            <p:nvPicPr>
              <p:cNvPr id="171502" name="Freihand 171501">
                <a:extLst>
                  <a:ext uri="{FF2B5EF4-FFF2-40B4-BE49-F238E27FC236}">
                    <a16:creationId xmlns:a16="http://schemas.microsoft.com/office/drawing/2014/main" id="{E2067EB1-686C-E8EA-3D2F-56A5EAAE1A49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820513" y="3500729"/>
                <a:ext cx="57600" cy="55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513" name="Gruppieren 171512">
            <a:extLst>
              <a:ext uri="{FF2B5EF4-FFF2-40B4-BE49-F238E27FC236}">
                <a16:creationId xmlns:a16="http://schemas.microsoft.com/office/drawing/2014/main" id="{CBED5B21-E5AF-509E-15D4-2B2896391552}"/>
              </a:ext>
            </a:extLst>
          </p:cNvPr>
          <p:cNvGrpSpPr/>
          <p:nvPr/>
        </p:nvGrpSpPr>
        <p:grpSpPr>
          <a:xfrm>
            <a:off x="11048393" y="3431969"/>
            <a:ext cx="855360" cy="618480"/>
            <a:chOff x="11048393" y="3431969"/>
            <a:chExt cx="855360" cy="6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71503" name="Freihand 171502">
                  <a:extLst>
                    <a:ext uri="{FF2B5EF4-FFF2-40B4-BE49-F238E27FC236}">
                      <a16:creationId xmlns:a16="http://schemas.microsoft.com/office/drawing/2014/main" id="{05BD4A14-6F40-97C7-ED9E-89E48A118231}"/>
                    </a:ext>
                  </a:extLst>
                </p14:cNvPr>
                <p14:cNvContentPartPr/>
                <p14:nvPr/>
              </p14:nvContentPartPr>
              <p14:xfrm>
                <a:off x="11048393" y="3453209"/>
                <a:ext cx="113760" cy="266400"/>
              </p14:xfrm>
            </p:contentPart>
          </mc:Choice>
          <mc:Fallback>
            <p:pic>
              <p:nvPicPr>
                <p:cNvPr id="171503" name="Freihand 171502">
                  <a:extLst>
                    <a:ext uri="{FF2B5EF4-FFF2-40B4-BE49-F238E27FC236}">
                      <a16:creationId xmlns:a16="http://schemas.microsoft.com/office/drawing/2014/main" id="{05BD4A14-6F40-97C7-ED9E-89E48A11823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039393" y="3444209"/>
                  <a:ext cx="131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71504" name="Freihand 171503">
                  <a:extLst>
                    <a:ext uri="{FF2B5EF4-FFF2-40B4-BE49-F238E27FC236}">
                      <a16:creationId xmlns:a16="http://schemas.microsoft.com/office/drawing/2014/main" id="{E5AF6FC9-0570-C3F5-0E76-D05FCDD0B980}"/>
                    </a:ext>
                  </a:extLst>
                </p14:cNvPr>
                <p14:cNvContentPartPr/>
                <p14:nvPr/>
              </p14:nvContentPartPr>
              <p14:xfrm>
                <a:off x="11197073" y="3436649"/>
                <a:ext cx="159120" cy="205560"/>
              </p14:xfrm>
            </p:contentPart>
          </mc:Choice>
          <mc:Fallback>
            <p:pic>
              <p:nvPicPr>
                <p:cNvPr id="171504" name="Freihand 171503">
                  <a:extLst>
                    <a:ext uri="{FF2B5EF4-FFF2-40B4-BE49-F238E27FC236}">
                      <a16:creationId xmlns:a16="http://schemas.microsoft.com/office/drawing/2014/main" id="{E5AF6FC9-0570-C3F5-0E76-D05FCDD0B98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188073" y="3428009"/>
                  <a:ext cx="176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71505" name="Freihand 171504">
                  <a:extLst>
                    <a:ext uri="{FF2B5EF4-FFF2-40B4-BE49-F238E27FC236}">
                      <a16:creationId xmlns:a16="http://schemas.microsoft.com/office/drawing/2014/main" id="{0C6E85A8-DBAA-FEB3-AA83-1985713DA363}"/>
                    </a:ext>
                  </a:extLst>
                </p14:cNvPr>
                <p14:cNvContentPartPr/>
                <p14:nvPr/>
              </p14:nvContentPartPr>
              <p14:xfrm>
                <a:off x="11292113" y="3431969"/>
                <a:ext cx="352800" cy="184680"/>
              </p14:xfrm>
            </p:contentPart>
          </mc:Choice>
          <mc:Fallback>
            <p:pic>
              <p:nvPicPr>
                <p:cNvPr id="171505" name="Freihand 171504">
                  <a:extLst>
                    <a:ext uri="{FF2B5EF4-FFF2-40B4-BE49-F238E27FC236}">
                      <a16:creationId xmlns:a16="http://schemas.microsoft.com/office/drawing/2014/main" id="{0C6E85A8-DBAA-FEB3-AA83-1985713DA36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283473" y="3423329"/>
                  <a:ext cx="370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71506" name="Freihand 171505">
                  <a:extLst>
                    <a:ext uri="{FF2B5EF4-FFF2-40B4-BE49-F238E27FC236}">
                      <a16:creationId xmlns:a16="http://schemas.microsoft.com/office/drawing/2014/main" id="{9DE4F6F2-C35B-DEC9-2BDC-20E709362609}"/>
                    </a:ext>
                  </a:extLst>
                </p14:cNvPr>
                <p14:cNvContentPartPr/>
                <p14:nvPr/>
              </p14:nvContentPartPr>
              <p14:xfrm>
                <a:off x="11553113" y="3452849"/>
                <a:ext cx="350640" cy="135720"/>
              </p14:xfrm>
            </p:contentPart>
          </mc:Choice>
          <mc:Fallback>
            <p:pic>
              <p:nvPicPr>
                <p:cNvPr id="171506" name="Freihand 171505">
                  <a:extLst>
                    <a:ext uri="{FF2B5EF4-FFF2-40B4-BE49-F238E27FC236}">
                      <a16:creationId xmlns:a16="http://schemas.microsoft.com/office/drawing/2014/main" id="{9DE4F6F2-C35B-DEC9-2BDC-20E70936260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544113" y="3444209"/>
                  <a:ext cx="368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71508" name="Freihand 171507">
                  <a:extLst>
                    <a:ext uri="{FF2B5EF4-FFF2-40B4-BE49-F238E27FC236}">
                      <a16:creationId xmlns:a16="http://schemas.microsoft.com/office/drawing/2014/main" id="{8897F798-274F-5D4F-85E2-DCB708FB9FBF}"/>
                    </a:ext>
                  </a:extLst>
                </p14:cNvPr>
                <p14:cNvContentPartPr/>
                <p14:nvPr/>
              </p14:nvContentPartPr>
              <p14:xfrm>
                <a:off x="11096993" y="3863969"/>
                <a:ext cx="135360" cy="182880"/>
              </p14:xfrm>
            </p:contentPart>
          </mc:Choice>
          <mc:Fallback>
            <p:pic>
              <p:nvPicPr>
                <p:cNvPr id="171508" name="Freihand 171507">
                  <a:extLst>
                    <a:ext uri="{FF2B5EF4-FFF2-40B4-BE49-F238E27FC236}">
                      <a16:creationId xmlns:a16="http://schemas.microsoft.com/office/drawing/2014/main" id="{8897F798-274F-5D4F-85E2-DCB708FB9FB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087993" y="3855329"/>
                  <a:ext cx="15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71509" name="Freihand 171508">
                  <a:extLst>
                    <a:ext uri="{FF2B5EF4-FFF2-40B4-BE49-F238E27FC236}">
                      <a16:creationId xmlns:a16="http://schemas.microsoft.com/office/drawing/2014/main" id="{8B3E5C26-E061-9C3E-56CD-45FD8D5780A2}"/>
                    </a:ext>
                  </a:extLst>
                </p14:cNvPr>
                <p14:cNvContentPartPr/>
                <p14:nvPr/>
              </p14:nvContentPartPr>
              <p14:xfrm>
                <a:off x="11257193" y="3705929"/>
                <a:ext cx="45720" cy="190440"/>
              </p14:xfrm>
            </p:contentPart>
          </mc:Choice>
          <mc:Fallback>
            <p:pic>
              <p:nvPicPr>
                <p:cNvPr id="171509" name="Freihand 171508">
                  <a:extLst>
                    <a:ext uri="{FF2B5EF4-FFF2-40B4-BE49-F238E27FC236}">
                      <a16:creationId xmlns:a16="http://schemas.microsoft.com/office/drawing/2014/main" id="{8B3E5C26-E061-9C3E-56CD-45FD8D5780A2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248553" y="3697289"/>
                  <a:ext cx="63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71510" name="Freihand 171509">
                  <a:extLst>
                    <a:ext uri="{FF2B5EF4-FFF2-40B4-BE49-F238E27FC236}">
                      <a16:creationId xmlns:a16="http://schemas.microsoft.com/office/drawing/2014/main" id="{C47E1D14-E254-AE46-E5A5-8E15908498A0}"/>
                    </a:ext>
                  </a:extLst>
                </p14:cNvPr>
                <p14:cNvContentPartPr/>
                <p14:nvPr/>
              </p14:nvContentPartPr>
              <p14:xfrm>
                <a:off x="11322713" y="3834089"/>
                <a:ext cx="143280" cy="196560"/>
              </p14:xfrm>
            </p:contentPart>
          </mc:Choice>
          <mc:Fallback>
            <p:pic>
              <p:nvPicPr>
                <p:cNvPr id="171510" name="Freihand 171509">
                  <a:extLst>
                    <a:ext uri="{FF2B5EF4-FFF2-40B4-BE49-F238E27FC236}">
                      <a16:creationId xmlns:a16="http://schemas.microsoft.com/office/drawing/2014/main" id="{C47E1D14-E254-AE46-E5A5-8E15908498A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313713" y="3825449"/>
                  <a:ext cx="160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71511" name="Freihand 171510">
                  <a:extLst>
                    <a:ext uri="{FF2B5EF4-FFF2-40B4-BE49-F238E27FC236}">
                      <a16:creationId xmlns:a16="http://schemas.microsoft.com/office/drawing/2014/main" id="{ED646ACA-5AAD-009F-048B-B078FF0EC25C}"/>
                    </a:ext>
                  </a:extLst>
                </p14:cNvPr>
                <p14:cNvContentPartPr/>
                <p14:nvPr/>
              </p14:nvContentPartPr>
              <p14:xfrm>
                <a:off x="11383193" y="3860009"/>
                <a:ext cx="362160" cy="190440"/>
              </p14:xfrm>
            </p:contentPart>
          </mc:Choice>
          <mc:Fallback>
            <p:pic>
              <p:nvPicPr>
                <p:cNvPr id="171511" name="Freihand 171510">
                  <a:extLst>
                    <a:ext uri="{FF2B5EF4-FFF2-40B4-BE49-F238E27FC236}">
                      <a16:creationId xmlns:a16="http://schemas.microsoft.com/office/drawing/2014/main" id="{ED646ACA-5AAD-009F-048B-B078FF0EC25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374553" y="3851369"/>
                  <a:ext cx="379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71512" name="Freihand 171511">
                  <a:extLst>
                    <a:ext uri="{FF2B5EF4-FFF2-40B4-BE49-F238E27FC236}">
                      <a16:creationId xmlns:a16="http://schemas.microsoft.com/office/drawing/2014/main" id="{A2B7E0B4-DBD3-7672-80C0-55DCD9919A86}"/>
                    </a:ext>
                  </a:extLst>
                </p14:cNvPr>
                <p14:cNvContentPartPr/>
                <p14:nvPr/>
              </p14:nvContentPartPr>
              <p14:xfrm>
                <a:off x="11644193" y="3941729"/>
                <a:ext cx="108720" cy="16920"/>
              </p14:xfrm>
            </p:contentPart>
          </mc:Choice>
          <mc:Fallback>
            <p:pic>
              <p:nvPicPr>
                <p:cNvPr id="171512" name="Freihand 171511">
                  <a:extLst>
                    <a:ext uri="{FF2B5EF4-FFF2-40B4-BE49-F238E27FC236}">
                      <a16:creationId xmlns:a16="http://schemas.microsoft.com/office/drawing/2014/main" id="{A2B7E0B4-DBD3-7672-80C0-55DCD9919A8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1635553" y="3933089"/>
                  <a:ext cx="12636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171514" name="Freihand 171513">
                <a:extLst>
                  <a:ext uri="{FF2B5EF4-FFF2-40B4-BE49-F238E27FC236}">
                    <a16:creationId xmlns:a16="http://schemas.microsoft.com/office/drawing/2014/main" id="{D2FD08FC-450A-9ADB-FC74-091F8A720AB6}"/>
                  </a:ext>
                </a:extLst>
              </p14:cNvPr>
              <p14:cNvContentPartPr/>
              <p14:nvPr/>
            </p14:nvContentPartPr>
            <p14:xfrm>
              <a:off x="11835713" y="3756329"/>
              <a:ext cx="173160" cy="288720"/>
            </p14:xfrm>
          </p:contentPart>
        </mc:Choice>
        <mc:Fallback>
          <p:pic>
            <p:nvPicPr>
              <p:cNvPr id="171514" name="Freihand 171513">
                <a:extLst>
                  <a:ext uri="{FF2B5EF4-FFF2-40B4-BE49-F238E27FC236}">
                    <a16:creationId xmlns:a16="http://schemas.microsoft.com/office/drawing/2014/main" id="{D2FD08FC-450A-9ADB-FC74-091F8A720AB6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11827073" y="3747329"/>
                <a:ext cx="19080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171522" name="Freihand 171521">
                <a:extLst>
                  <a:ext uri="{FF2B5EF4-FFF2-40B4-BE49-F238E27FC236}">
                    <a16:creationId xmlns:a16="http://schemas.microsoft.com/office/drawing/2014/main" id="{258C92B1-BA53-0A16-CBEC-0AD44C6C3EF7}"/>
                  </a:ext>
                </a:extLst>
              </p14:cNvPr>
              <p14:cNvContentPartPr/>
              <p14:nvPr/>
            </p14:nvContentPartPr>
            <p14:xfrm>
              <a:off x="779033" y="6288787"/>
              <a:ext cx="2871720" cy="636120"/>
            </p14:xfrm>
          </p:contentPart>
        </mc:Choice>
        <mc:Fallback>
          <p:pic>
            <p:nvPicPr>
              <p:cNvPr id="171522" name="Freihand 171521">
                <a:extLst>
                  <a:ext uri="{FF2B5EF4-FFF2-40B4-BE49-F238E27FC236}">
                    <a16:creationId xmlns:a16="http://schemas.microsoft.com/office/drawing/2014/main" id="{258C92B1-BA53-0A16-CBEC-0AD44C6C3EF7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770393" y="6279787"/>
                <a:ext cx="2889360" cy="65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525" name="Gruppieren 171524">
            <a:extLst>
              <a:ext uri="{FF2B5EF4-FFF2-40B4-BE49-F238E27FC236}">
                <a16:creationId xmlns:a16="http://schemas.microsoft.com/office/drawing/2014/main" id="{1C00BC85-FA9C-1770-CFF6-663D85EE8225}"/>
              </a:ext>
            </a:extLst>
          </p:cNvPr>
          <p:cNvGrpSpPr/>
          <p:nvPr/>
        </p:nvGrpSpPr>
        <p:grpSpPr>
          <a:xfrm>
            <a:off x="114833" y="259649"/>
            <a:ext cx="11020680" cy="186698"/>
            <a:chOff x="114833" y="259649"/>
            <a:chExt cx="11020680" cy="18669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71407" name="Freihand 171406">
                  <a:extLst>
                    <a:ext uri="{FF2B5EF4-FFF2-40B4-BE49-F238E27FC236}">
                      <a16:creationId xmlns:a16="http://schemas.microsoft.com/office/drawing/2014/main" id="{715EEC53-C28D-CB9A-ADE3-83A27F49F025}"/>
                    </a:ext>
                  </a:extLst>
                </p14:cNvPr>
                <p14:cNvContentPartPr/>
                <p14:nvPr/>
              </p14:nvContentPartPr>
              <p14:xfrm>
                <a:off x="465113" y="332729"/>
                <a:ext cx="342720" cy="63720"/>
              </p14:xfrm>
            </p:contentPart>
          </mc:Choice>
          <mc:Fallback>
            <p:pic>
              <p:nvPicPr>
                <p:cNvPr id="171407" name="Freihand 171406">
                  <a:extLst>
                    <a:ext uri="{FF2B5EF4-FFF2-40B4-BE49-F238E27FC236}">
                      <a16:creationId xmlns:a16="http://schemas.microsoft.com/office/drawing/2014/main" id="{715EEC53-C28D-CB9A-ADE3-83A27F49F02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56473" y="324089"/>
                  <a:ext cx="360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71408" name="Freihand 171407">
                  <a:extLst>
                    <a:ext uri="{FF2B5EF4-FFF2-40B4-BE49-F238E27FC236}">
                      <a16:creationId xmlns:a16="http://schemas.microsoft.com/office/drawing/2014/main" id="{FD139544-462D-F173-A326-4610BFEA1068}"/>
                    </a:ext>
                  </a:extLst>
                </p14:cNvPr>
                <p14:cNvContentPartPr/>
                <p14:nvPr/>
              </p14:nvContentPartPr>
              <p14:xfrm>
                <a:off x="824393" y="291689"/>
                <a:ext cx="245520" cy="29880"/>
              </p14:xfrm>
            </p:contentPart>
          </mc:Choice>
          <mc:Fallback>
            <p:pic>
              <p:nvPicPr>
                <p:cNvPr id="171408" name="Freihand 171407">
                  <a:extLst>
                    <a:ext uri="{FF2B5EF4-FFF2-40B4-BE49-F238E27FC236}">
                      <a16:creationId xmlns:a16="http://schemas.microsoft.com/office/drawing/2014/main" id="{FD139544-462D-F173-A326-4610BFEA106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15753" y="283049"/>
                  <a:ext cx="263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71410" name="Freihand 171409">
                  <a:extLst>
                    <a:ext uri="{FF2B5EF4-FFF2-40B4-BE49-F238E27FC236}">
                      <a16:creationId xmlns:a16="http://schemas.microsoft.com/office/drawing/2014/main" id="{C7BC966C-AF70-C92B-E451-2E132160C4BB}"/>
                    </a:ext>
                  </a:extLst>
                </p14:cNvPr>
                <p14:cNvContentPartPr/>
                <p14:nvPr/>
              </p14:nvContentPartPr>
              <p14:xfrm>
                <a:off x="1663193" y="261809"/>
                <a:ext cx="502200" cy="5040"/>
              </p14:xfrm>
            </p:contentPart>
          </mc:Choice>
          <mc:Fallback>
            <p:pic>
              <p:nvPicPr>
                <p:cNvPr id="171410" name="Freihand 171409">
                  <a:extLst>
                    <a:ext uri="{FF2B5EF4-FFF2-40B4-BE49-F238E27FC236}">
                      <a16:creationId xmlns:a16="http://schemas.microsoft.com/office/drawing/2014/main" id="{C7BC966C-AF70-C92B-E451-2E132160C4BB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654553" y="252809"/>
                  <a:ext cx="519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71411" name="Freihand 171410">
                  <a:extLst>
                    <a:ext uri="{FF2B5EF4-FFF2-40B4-BE49-F238E27FC236}">
                      <a16:creationId xmlns:a16="http://schemas.microsoft.com/office/drawing/2014/main" id="{5FF8EED1-7C41-2398-023F-7BEE4DF8B33B}"/>
                    </a:ext>
                  </a:extLst>
                </p14:cNvPr>
                <p14:cNvContentPartPr/>
                <p14:nvPr/>
              </p14:nvContentPartPr>
              <p14:xfrm>
                <a:off x="2219753" y="319769"/>
                <a:ext cx="358560" cy="56160"/>
              </p14:xfrm>
            </p:contentPart>
          </mc:Choice>
          <mc:Fallback>
            <p:pic>
              <p:nvPicPr>
                <p:cNvPr id="171411" name="Freihand 171410">
                  <a:extLst>
                    <a:ext uri="{FF2B5EF4-FFF2-40B4-BE49-F238E27FC236}">
                      <a16:creationId xmlns:a16="http://schemas.microsoft.com/office/drawing/2014/main" id="{5FF8EED1-7C41-2398-023F-7BEE4DF8B33B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210753" y="311129"/>
                  <a:ext cx="376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71413" name="Freihand 171412">
                  <a:extLst>
                    <a:ext uri="{FF2B5EF4-FFF2-40B4-BE49-F238E27FC236}">
                      <a16:creationId xmlns:a16="http://schemas.microsoft.com/office/drawing/2014/main" id="{210C78BE-51CF-2986-EAC4-2FF209BFBAAA}"/>
                    </a:ext>
                  </a:extLst>
                </p14:cNvPr>
                <p14:cNvContentPartPr/>
                <p14:nvPr/>
              </p14:nvContentPartPr>
              <p14:xfrm>
                <a:off x="10602353" y="259649"/>
                <a:ext cx="420840" cy="14040"/>
              </p14:xfrm>
            </p:contentPart>
          </mc:Choice>
          <mc:Fallback>
            <p:pic>
              <p:nvPicPr>
                <p:cNvPr id="171413" name="Freihand 171412">
                  <a:extLst>
                    <a:ext uri="{FF2B5EF4-FFF2-40B4-BE49-F238E27FC236}">
                      <a16:creationId xmlns:a16="http://schemas.microsoft.com/office/drawing/2014/main" id="{210C78BE-51CF-2986-EAC4-2FF209BFBAA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593353" y="250649"/>
                  <a:ext cx="438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71524" name="Freihand 171523">
                  <a:extLst>
                    <a:ext uri="{FF2B5EF4-FFF2-40B4-BE49-F238E27FC236}">
                      <a16:creationId xmlns:a16="http://schemas.microsoft.com/office/drawing/2014/main" id="{C1E4C7BA-3505-1BF3-E0CE-76ECF6E3560F}"/>
                    </a:ext>
                  </a:extLst>
                </p14:cNvPr>
                <p14:cNvContentPartPr/>
                <p14:nvPr/>
              </p14:nvContentPartPr>
              <p14:xfrm>
                <a:off x="114833" y="277147"/>
                <a:ext cx="11020680" cy="169200"/>
              </p14:xfrm>
            </p:contentPart>
          </mc:Choice>
          <mc:Fallback>
            <p:pic>
              <p:nvPicPr>
                <p:cNvPr id="171524" name="Freihand 171523">
                  <a:extLst>
                    <a:ext uri="{FF2B5EF4-FFF2-40B4-BE49-F238E27FC236}">
                      <a16:creationId xmlns:a16="http://schemas.microsoft.com/office/drawing/2014/main" id="{C1E4C7BA-3505-1BF3-E0CE-76ECF6E3560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6193" y="268507"/>
                  <a:ext cx="110383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527" name="Gruppieren 171526">
            <a:extLst>
              <a:ext uri="{FF2B5EF4-FFF2-40B4-BE49-F238E27FC236}">
                <a16:creationId xmlns:a16="http://schemas.microsoft.com/office/drawing/2014/main" id="{12862B3D-0C8E-9354-7A3A-E2018F8E5E6C}"/>
              </a:ext>
            </a:extLst>
          </p:cNvPr>
          <p:cNvGrpSpPr/>
          <p:nvPr/>
        </p:nvGrpSpPr>
        <p:grpSpPr>
          <a:xfrm>
            <a:off x="-204127" y="4265587"/>
            <a:ext cx="4640400" cy="2835000"/>
            <a:chOff x="-204127" y="4265587"/>
            <a:chExt cx="4640400" cy="28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71388" name="Freihand 171387">
                  <a:extLst>
                    <a:ext uri="{FF2B5EF4-FFF2-40B4-BE49-F238E27FC236}">
                      <a16:creationId xmlns:a16="http://schemas.microsoft.com/office/drawing/2014/main" id="{368A7785-ED8C-F448-1C0C-F6FCAB23DDEC}"/>
                    </a:ext>
                  </a:extLst>
                </p14:cNvPr>
                <p14:cNvContentPartPr/>
                <p14:nvPr/>
              </p14:nvContentPartPr>
              <p14:xfrm>
                <a:off x="138953" y="4589729"/>
                <a:ext cx="136080" cy="210600"/>
              </p14:xfrm>
            </p:contentPart>
          </mc:Choice>
          <mc:Fallback>
            <p:pic>
              <p:nvPicPr>
                <p:cNvPr id="171388" name="Freihand 171387">
                  <a:extLst>
                    <a:ext uri="{FF2B5EF4-FFF2-40B4-BE49-F238E27FC236}">
                      <a16:creationId xmlns:a16="http://schemas.microsoft.com/office/drawing/2014/main" id="{368A7785-ED8C-F448-1C0C-F6FCAB23DDE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30313" y="4580729"/>
                  <a:ext cx="153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71389" name="Freihand 171388">
                  <a:extLst>
                    <a:ext uri="{FF2B5EF4-FFF2-40B4-BE49-F238E27FC236}">
                      <a16:creationId xmlns:a16="http://schemas.microsoft.com/office/drawing/2014/main" id="{1982E519-873E-7932-E474-FF70FEF1DFB6}"/>
                    </a:ext>
                  </a:extLst>
                </p14:cNvPr>
                <p14:cNvContentPartPr/>
                <p14:nvPr/>
              </p14:nvContentPartPr>
              <p14:xfrm>
                <a:off x="399233" y="4590089"/>
                <a:ext cx="163440" cy="17640"/>
              </p14:xfrm>
            </p:contentPart>
          </mc:Choice>
          <mc:Fallback>
            <p:pic>
              <p:nvPicPr>
                <p:cNvPr id="171389" name="Freihand 171388">
                  <a:extLst>
                    <a:ext uri="{FF2B5EF4-FFF2-40B4-BE49-F238E27FC236}">
                      <a16:creationId xmlns:a16="http://schemas.microsoft.com/office/drawing/2014/main" id="{1982E519-873E-7932-E474-FF70FEF1DFB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90593" y="4581449"/>
                  <a:ext cx="181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71390" name="Freihand 171389">
                  <a:extLst>
                    <a:ext uri="{FF2B5EF4-FFF2-40B4-BE49-F238E27FC236}">
                      <a16:creationId xmlns:a16="http://schemas.microsoft.com/office/drawing/2014/main" id="{BD3D3E5E-98E5-8D6C-141F-5B9731251347}"/>
                    </a:ext>
                  </a:extLst>
                </p14:cNvPr>
                <p14:cNvContentPartPr/>
                <p14:nvPr/>
              </p14:nvContentPartPr>
              <p14:xfrm>
                <a:off x="437753" y="4643729"/>
                <a:ext cx="134280" cy="5040"/>
              </p14:xfrm>
            </p:contentPart>
          </mc:Choice>
          <mc:Fallback>
            <p:pic>
              <p:nvPicPr>
                <p:cNvPr id="171390" name="Freihand 171389">
                  <a:extLst>
                    <a:ext uri="{FF2B5EF4-FFF2-40B4-BE49-F238E27FC236}">
                      <a16:creationId xmlns:a16="http://schemas.microsoft.com/office/drawing/2014/main" id="{BD3D3E5E-98E5-8D6C-141F-5B9731251347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29113" y="4635089"/>
                  <a:ext cx="151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71392" name="Freihand 171391">
                  <a:extLst>
                    <a:ext uri="{FF2B5EF4-FFF2-40B4-BE49-F238E27FC236}">
                      <a16:creationId xmlns:a16="http://schemas.microsoft.com/office/drawing/2014/main" id="{22DF2E15-AE10-D482-7F76-87A075A0123D}"/>
                    </a:ext>
                  </a:extLst>
                </p14:cNvPr>
                <p14:cNvContentPartPr/>
                <p14:nvPr/>
              </p14:nvContentPartPr>
              <p14:xfrm>
                <a:off x="682553" y="4519889"/>
                <a:ext cx="125280" cy="130680"/>
              </p14:xfrm>
            </p:contentPart>
          </mc:Choice>
          <mc:Fallback>
            <p:pic>
              <p:nvPicPr>
                <p:cNvPr id="171392" name="Freihand 171391">
                  <a:extLst>
                    <a:ext uri="{FF2B5EF4-FFF2-40B4-BE49-F238E27FC236}">
                      <a16:creationId xmlns:a16="http://schemas.microsoft.com/office/drawing/2014/main" id="{22DF2E15-AE10-D482-7F76-87A075A0123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73913" y="4510889"/>
                  <a:ext cx="142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71393" name="Freihand 171392">
                  <a:extLst>
                    <a:ext uri="{FF2B5EF4-FFF2-40B4-BE49-F238E27FC236}">
                      <a16:creationId xmlns:a16="http://schemas.microsoft.com/office/drawing/2014/main" id="{C1B99FDA-3F3A-83FA-4F1A-EFC2BD1099A5}"/>
                    </a:ext>
                  </a:extLst>
                </p14:cNvPr>
                <p14:cNvContentPartPr/>
                <p14:nvPr/>
              </p14:nvContentPartPr>
              <p14:xfrm>
                <a:off x="810353" y="4616009"/>
                <a:ext cx="83880" cy="79200"/>
              </p14:xfrm>
            </p:contentPart>
          </mc:Choice>
          <mc:Fallback>
            <p:pic>
              <p:nvPicPr>
                <p:cNvPr id="171393" name="Freihand 171392">
                  <a:extLst>
                    <a:ext uri="{FF2B5EF4-FFF2-40B4-BE49-F238E27FC236}">
                      <a16:creationId xmlns:a16="http://schemas.microsoft.com/office/drawing/2014/main" id="{C1B99FDA-3F3A-83FA-4F1A-EFC2BD1099A5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801713" y="4607369"/>
                  <a:ext cx="10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71394" name="Freihand 171393">
                  <a:extLst>
                    <a:ext uri="{FF2B5EF4-FFF2-40B4-BE49-F238E27FC236}">
                      <a16:creationId xmlns:a16="http://schemas.microsoft.com/office/drawing/2014/main" id="{F3E40275-D7B4-306C-6966-C45494A28B5F}"/>
                    </a:ext>
                  </a:extLst>
                </p14:cNvPr>
                <p14:cNvContentPartPr/>
                <p14:nvPr/>
              </p14:nvContentPartPr>
              <p14:xfrm>
                <a:off x="1061633" y="4551929"/>
                <a:ext cx="12960" cy="88200"/>
              </p14:xfrm>
            </p:contentPart>
          </mc:Choice>
          <mc:Fallback>
            <p:pic>
              <p:nvPicPr>
                <p:cNvPr id="171394" name="Freihand 171393">
                  <a:extLst>
                    <a:ext uri="{FF2B5EF4-FFF2-40B4-BE49-F238E27FC236}">
                      <a16:creationId xmlns:a16="http://schemas.microsoft.com/office/drawing/2014/main" id="{F3E40275-D7B4-306C-6966-C45494A28B5F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52993" y="4543289"/>
                  <a:ext cx="30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71395" name="Freihand 171394">
                  <a:extLst>
                    <a:ext uri="{FF2B5EF4-FFF2-40B4-BE49-F238E27FC236}">
                      <a16:creationId xmlns:a16="http://schemas.microsoft.com/office/drawing/2014/main" id="{E3E745C6-FFF7-E97C-12B4-D66B7213F05C}"/>
                    </a:ext>
                  </a:extLst>
                </p14:cNvPr>
                <p14:cNvContentPartPr/>
                <p14:nvPr/>
              </p14:nvContentPartPr>
              <p14:xfrm>
                <a:off x="1009073" y="4593329"/>
                <a:ext cx="93600" cy="14400"/>
              </p14:xfrm>
            </p:contentPart>
          </mc:Choice>
          <mc:Fallback>
            <p:pic>
              <p:nvPicPr>
                <p:cNvPr id="171395" name="Freihand 171394">
                  <a:extLst>
                    <a:ext uri="{FF2B5EF4-FFF2-40B4-BE49-F238E27FC236}">
                      <a16:creationId xmlns:a16="http://schemas.microsoft.com/office/drawing/2014/main" id="{E3E745C6-FFF7-E97C-12B4-D66B7213F05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00073" y="4584329"/>
                  <a:ext cx="11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71396" name="Freihand 171395">
                  <a:extLst>
                    <a:ext uri="{FF2B5EF4-FFF2-40B4-BE49-F238E27FC236}">
                      <a16:creationId xmlns:a16="http://schemas.microsoft.com/office/drawing/2014/main" id="{B2860716-C084-3B6C-0F0C-9F5990F4BA9E}"/>
                    </a:ext>
                  </a:extLst>
                </p14:cNvPr>
                <p14:cNvContentPartPr/>
                <p14:nvPr/>
              </p14:nvContentPartPr>
              <p14:xfrm>
                <a:off x="1241273" y="4563089"/>
                <a:ext cx="57960" cy="76680"/>
              </p14:xfrm>
            </p:contentPart>
          </mc:Choice>
          <mc:Fallback>
            <p:pic>
              <p:nvPicPr>
                <p:cNvPr id="171396" name="Freihand 171395">
                  <a:extLst>
                    <a:ext uri="{FF2B5EF4-FFF2-40B4-BE49-F238E27FC236}">
                      <a16:creationId xmlns:a16="http://schemas.microsoft.com/office/drawing/2014/main" id="{B2860716-C084-3B6C-0F0C-9F5990F4BA9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232273" y="4554449"/>
                  <a:ext cx="75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71397" name="Freihand 171396">
                  <a:extLst>
                    <a:ext uri="{FF2B5EF4-FFF2-40B4-BE49-F238E27FC236}">
                      <a16:creationId xmlns:a16="http://schemas.microsoft.com/office/drawing/2014/main" id="{C8228373-02B1-484D-1BD6-B47A939A12E9}"/>
                    </a:ext>
                  </a:extLst>
                </p14:cNvPr>
                <p14:cNvContentPartPr/>
                <p14:nvPr/>
              </p14:nvContentPartPr>
              <p14:xfrm>
                <a:off x="1316153" y="4622849"/>
                <a:ext cx="92880" cy="153360"/>
              </p14:xfrm>
            </p:contentPart>
          </mc:Choice>
          <mc:Fallback>
            <p:pic>
              <p:nvPicPr>
                <p:cNvPr id="171397" name="Freihand 171396">
                  <a:extLst>
                    <a:ext uri="{FF2B5EF4-FFF2-40B4-BE49-F238E27FC236}">
                      <a16:creationId xmlns:a16="http://schemas.microsoft.com/office/drawing/2014/main" id="{C8228373-02B1-484D-1BD6-B47A939A12E9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307153" y="4614209"/>
                  <a:ext cx="110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71398" name="Freihand 171397">
                  <a:extLst>
                    <a:ext uri="{FF2B5EF4-FFF2-40B4-BE49-F238E27FC236}">
                      <a16:creationId xmlns:a16="http://schemas.microsoft.com/office/drawing/2014/main" id="{F17BC206-1A21-6BBE-F1B3-028F68C2F922}"/>
                    </a:ext>
                  </a:extLst>
                </p14:cNvPr>
                <p14:cNvContentPartPr/>
                <p14:nvPr/>
              </p14:nvContentPartPr>
              <p14:xfrm>
                <a:off x="1483553" y="4610249"/>
                <a:ext cx="86400" cy="17640"/>
              </p14:xfrm>
            </p:contentPart>
          </mc:Choice>
          <mc:Fallback>
            <p:pic>
              <p:nvPicPr>
                <p:cNvPr id="171398" name="Freihand 171397">
                  <a:extLst>
                    <a:ext uri="{FF2B5EF4-FFF2-40B4-BE49-F238E27FC236}">
                      <a16:creationId xmlns:a16="http://schemas.microsoft.com/office/drawing/2014/main" id="{F17BC206-1A21-6BBE-F1B3-028F68C2F92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474553" y="4601609"/>
                  <a:ext cx="104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71399" name="Freihand 171398">
                  <a:extLst>
                    <a:ext uri="{FF2B5EF4-FFF2-40B4-BE49-F238E27FC236}">
                      <a16:creationId xmlns:a16="http://schemas.microsoft.com/office/drawing/2014/main" id="{594058BD-822B-25F7-2E2B-42A0099107F9}"/>
                    </a:ext>
                  </a:extLst>
                </p14:cNvPr>
                <p14:cNvContentPartPr/>
                <p14:nvPr/>
              </p14:nvContentPartPr>
              <p14:xfrm>
                <a:off x="1559873" y="4582889"/>
                <a:ext cx="91080" cy="77760"/>
              </p14:xfrm>
            </p:contentPart>
          </mc:Choice>
          <mc:Fallback>
            <p:pic>
              <p:nvPicPr>
                <p:cNvPr id="171399" name="Freihand 171398">
                  <a:extLst>
                    <a:ext uri="{FF2B5EF4-FFF2-40B4-BE49-F238E27FC236}">
                      <a16:creationId xmlns:a16="http://schemas.microsoft.com/office/drawing/2014/main" id="{594058BD-822B-25F7-2E2B-42A0099107F9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551233" y="4573889"/>
                  <a:ext cx="108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71400" name="Freihand 171399">
                  <a:extLst>
                    <a:ext uri="{FF2B5EF4-FFF2-40B4-BE49-F238E27FC236}">
                      <a16:creationId xmlns:a16="http://schemas.microsoft.com/office/drawing/2014/main" id="{E25912C9-5350-575D-01E2-A9737DA04336}"/>
                    </a:ext>
                  </a:extLst>
                </p14:cNvPr>
                <p14:cNvContentPartPr/>
                <p14:nvPr/>
              </p14:nvContentPartPr>
              <p14:xfrm>
                <a:off x="1615313" y="4587569"/>
                <a:ext cx="80640" cy="217080"/>
              </p14:xfrm>
            </p:contentPart>
          </mc:Choice>
          <mc:Fallback>
            <p:pic>
              <p:nvPicPr>
                <p:cNvPr id="171400" name="Freihand 171399">
                  <a:extLst>
                    <a:ext uri="{FF2B5EF4-FFF2-40B4-BE49-F238E27FC236}">
                      <a16:creationId xmlns:a16="http://schemas.microsoft.com/office/drawing/2014/main" id="{E25912C9-5350-575D-01E2-A9737DA04336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606313" y="4578569"/>
                  <a:ext cx="98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71401" name="Freihand 171400">
                  <a:extLst>
                    <a:ext uri="{FF2B5EF4-FFF2-40B4-BE49-F238E27FC236}">
                      <a16:creationId xmlns:a16="http://schemas.microsoft.com/office/drawing/2014/main" id="{898CBAB9-09AF-0ED2-1017-C3376545A311}"/>
                    </a:ext>
                  </a:extLst>
                </p14:cNvPr>
                <p14:cNvContentPartPr/>
                <p14:nvPr/>
              </p14:nvContentPartPr>
              <p14:xfrm>
                <a:off x="1874513" y="4595489"/>
                <a:ext cx="13680" cy="110880"/>
              </p14:xfrm>
            </p:contentPart>
          </mc:Choice>
          <mc:Fallback>
            <p:pic>
              <p:nvPicPr>
                <p:cNvPr id="171401" name="Freihand 171400">
                  <a:extLst>
                    <a:ext uri="{FF2B5EF4-FFF2-40B4-BE49-F238E27FC236}">
                      <a16:creationId xmlns:a16="http://schemas.microsoft.com/office/drawing/2014/main" id="{898CBAB9-09AF-0ED2-1017-C3376545A311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865513" y="4586489"/>
                  <a:ext cx="31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71402" name="Freihand 171401">
                  <a:extLst>
                    <a:ext uri="{FF2B5EF4-FFF2-40B4-BE49-F238E27FC236}">
                      <a16:creationId xmlns:a16="http://schemas.microsoft.com/office/drawing/2014/main" id="{57B406F3-839D-2E8A-89B9-0CAAC271416B}"/>
                    </a:ext>
                  </a:extLst>
                </p14:cNvPr>
                <p14:cNvContentPartPr/>
                <p14:nvPr/>
              </p14:nvContentPartPr>
              <p14:xfrm>
                <a:off x="1799633" y="4599089"/>
                <a:ext cx="337320" cy="124920"/>
              </p14:xfrm>
            </p:contentPart>
          </mc:Choice>
          <mc:Fallback>
            <p:pic>
              <p:nvPicPr>
                <p:cNvPr id="171402" name="Freihand 171401">
                  <a:extLst>
                    <a:ext uri="{FF2B5EF4-FFF2-40B4-BE49-F238E27FC236}">
                      <a16:creationId xmlns:a16="http://schemas.microsoft.com/office/drawing/2014/main" id="{57B406F3-839D-2E8A-89B9-0CAAC271416B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790633" y="4590089"/>
                  <a:ext cx="354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71403" name="Freihand 171402">
                  <a:extLst>
                    <a:ext uri="{FF2B5EF4-FFF2-40B4-BE49-F238E27FC236}">
                      <a16:creationId xmlns:a16="http://schemas.microsoft.com/office/drawing/2014/main" id="{EB9CF457-F2FB-0F2C-6081-471B562B76D4}"/>
                    </a:ext>
                  </a:extLst>
                </p14:cNvPr>
                <p14:cNvContentPartPr/>
                <p14:nvPr/>
              </p14:nvContentPartPr>
              <p14:xfrm>
                <a:off x="2062073" y="4573529"/>
                <a:ext cx="148320" cy="124200"/>
              </p14:xfrm>
            </p:contentPart>
          </mc:Choice>
          <mc:Fallback>
            <p:pic>
              <p:nvPicPr>
                <p:cNvPr id="171403" name="Freihand 171402">
                  <a:extLst>
                    <a:ext uri="{FF2B5EF4-FFF2-40B4-BE49-F238E27FC236}">
                      <a16:creationId xmlns:a16="http://schemas.microsoft.com/office/drawing/2014/main" id="{EB9CF457-F2FB-0F2C-6081-471B562B76D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053073" y="4564529"/>
                  <a:ext cx="165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71404" name="Freihand 171403">
                  <a:extLst>
                    <a:ext uri="{FF2B5EF4-FFF2-40B4-BE49-F238E27FC236}">
                      <a16:creationId xmlns:a16="http://schemas.microsoft.com/office/drawing/2014/main" id="{B1C1E514-DC2D-8F81-A5D0-C86F9A922703}"/>
                    </a:ext>
                  </a:extLst>
                </p14:cNvPr>
                <p14:cNvContentPartPr/>
                <p14:nvPr/>
              </p14:nvContentPartPr>
              <p14:xfrm>
                <a:off x="2318033" y="4592609"/>
                <a:ext cx="104040" cy="122040"/>
              </p14:xfrm>
            </p:contentPart>
          </mc:Choice>
          <mc:Fallback>
            <p:pic>
              <p:nvPicPr>
                <p:cNvPr id="171404" name="Freihand 171403">
                  <a:extLst>
                    <a:ext uri="{FF2B5EF4-FFF2-40B4-BE49-F238E27FC236}">
                      <a16:creationId xmlns:a16="http://schemas.microsoft.com/office/drawing/2014/main" id="{B1C1E514-DC2D-8F81-A5D0-C86F9A922703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309393" y="4583969"/>
                  <a:ext cx="121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71405" name="Freihand 171404">
                  <a:extLst>
                    <a:ext uri="{FF2B5EF4-FFF2-40B4-BE49-F238E27FC236}">
                      <a16:creationId xmlns:a16="http://schemas.microsoft.com/office/drawing/2014/main" id="{C57BC927-2E2F-9552-A64A-5D3649DDFF3B}"/>
                    </a:ext>
                  </a:extLst>
                </p14:cNvPr>
                <p14:cNvContentPartPr/>
                <p14:nvPr/>
              </p14:nvContentPartPr>
              <p14:xfrm>
                <a:off x="2535113" y="4568129"/>
                <a:ext cx="150120" cy="195480"/>
              </p14:xfrm>
            </p:contentPart>
          </mc:Choice>
          <mc:Fallback>
            <p:pic>
              <p:nvPicPr>
                <p:cNvPr id="171405" name="Freihand 171404">
                  <a:extLst>
                    <a:ext uri="{FF2B5EF4-FFF2-40B4-BE49-F238E27FC236}">
                      <a16:creationId xmlns:a16="http://schemas.microsoft.com/office/drawing/2014/main" id="{C57BC927-2E2F-9552-A64A-5D3649DDFF3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526113" y="4559489"/>
                  <a:ext cx="167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71414" name="Freihand 171413">
                  <a:extLst>
                    <a:ext uri="{FF2B5EF4-FFF2-40B4-BE49-F238E27FC236}">
                      <a16:creationId xmlns:a16="http://schemas.microsoft.com/office/drawing/2014/main" id="{A1529CBF-49F7-CE03-D9E8-800B97A95D77}"/>
                    </a:ext>
                  </a:extLst>
                </p14:cNvPr>
                <p14:cNvContentPartPr/>
                <p14:nvPr/>
              </p14:nvContentPartPr>
              <p14:xfrm>
                <a:off x="2801513" y="4495769"/>
                <a:ext cx="18720" cy="202320"/>
              </p14:xfrm>
            </p:contentPart>
          </mc:Choice>
          <mc:Fallback>
            <p:pic>
              <p:nvPicPr>
                <p:cNvPr id="171414" name="Freihand 171413">
                  <a:extLst>
                    <a:ext uri="{FF2B5EF4-FFF2-40B4-BE49-F238E27FC236}">
                      <a16:creationId xmlns:a16="http://schemas.microsoft.com/office/drawing/2014/main" id="{A1529CBF-49F7-CE03-D9E8-800B97A95D77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792513" y="4487129"/>
                  <a:ext cx="36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71415" name="Freihand 171414">
                  <a:extLst>
                    <a:ext uri="{FF2B5EF4-FFF2-40B4-BE49-F238E27FC236}">
                      <a16:creationId xmlns:a16="http://schemas.microsoft.com/office/drawing/2014/main" id="{8214A05E-52AB-457E-4608-CB0A6EABCEEC}"/>
                    </a:ext>
                  </a:extLst>
                </p14:cNvPr>
                <p14:cNvContentPartPr/>
                <p14:nvPr/>
              </p14:nvContentPartPr>
              <p14:xfrm>
                <a:off x="2913473" y="4598369"/>
                <a:ext cx="88920" cy="10800"/>
              </p14:xfrm>
            </p:contentPart>
          </mc:Choice>
          <mc:Fallback>
            <p:pic>
              <p:nvPicPr>
                <p:cNvPr id="171415" name="Freihand 171414">
                  <a:extLst>
                    <a:ext uri="{FF2B5EF4-FFF2-40B4-BE49-F238E27FC236}">
                      <a16:creationId xmlns:a16="http://schemas.microsoft.com/office/drawing/2014/main" id="{8214A05E-52AB-457E-4608-CB0A6EABCEE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904473" y="4589729"/>
                  <a:ext cx="106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71416" name="Freihand 171415">
                  <a:extLst>
                    <a:ext uri="{FF2B5EF4-FFF2-40B4-BE49-F238E27FC236}">
                      <a16:creationId xmlns:a16="http://schemas.microsoft.com/office/drawing/2014/main" id="{9417D4CD-989F-C603-5D6A-BFF769B84521}"/>
                    </a:ext>
                  </a:extLst>
                </p14:cNvPr>
                <p14:cNvContentPartPr/>
                <p14:nvPr/>
              </p14:nvContentPartPr>
              <p14:xfrm>
                <a:off x="3058553" y="4523489"/>
                <a:ext cx="143280" cy="223560"/>
              </p14:xfrm>
            </p:contentPart>
          </mc:Choice>
          <mc:Fallback>
            <p:pic>
              <p:nvPicPr>
                <p:cNvPr id="171416" name="Freihand 171415">
                  <a:extLst>
                    <a:ext uri="{FF2B5EF4-FFF2-40B4-BE49-F238E27FC236}">
                      <a16:creationId xmlns:a16="http://schemas.microsoft.com/office/drawing/2014/main" id="{9417D4CD-989F-C603-5D6A-BFF769B84521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049553" y="4514849"/>
                  <a:ext cx="160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71418" name="Freihand 171417">
                  <a:extLst>
                    <a:ext uri="{FF2B5EF4-FFF2-40B4-BE49-F238E27FC236}">
                      <a16:creationId xmlns:a16="http://schemas.microsoft.com/office/drawing/2014/main" id="{4B92A5DD-D19E-D9DD-3936-E605ABB77F62}"/>
                    </a:ext>
                  </a:extLst>
                </p14:cNvPr>
                <p14:cNvContentPartPr/>
                <p14:nvPr/>
              </p14:nvContentPartPr>
              <p14:xfrm>
                <a:off x="3323153" y="4482809"/>
                <a:ext cx="77400" cy="118440"/>
              </p14:xfrm>
            </p:contentPart>
          </mc:Choice>
          <mc:Fallback>
            <p:pic>
              <p:nvPicPr>
                <p:cNvPr id="171418" name="Freihand 171417">
                  <a:extLst>
                    <a:ext uri="{FF2B5EF4-FFF2-40B4-BE49-F238E27FC236}">
                      <a16:creationId xmlns:a16="http://schemas.microsoft.com/office/drawing/2014/main" id="{4B92A5DD-D19E-D9DD-3936-E605ABB77F6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314513" y="4474169"/>
                  <a:ext cx="95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71419" name="Freihand 171418">
                  <a:extLst>
                    <a:ext uri="{FF2B5EF4-FFF2-40B4-BE49-F238E27FC236}">
                      <a16:creationId xmlns:a16="http://schemas.microsoft.com/office/drawing/2014/main" id="{4C1EBED8-149D-7913-9FBA-ED9173AF59FA}"/>
                    </a:ext>
                  </a:extLst>
                </p14:cNvPr>
                <p14:cNvContentPartPr/>
                <p14:nvPr/>
              </p14:nvContentPartPr>
              <p14:xfrm>
                <a:off x="3314873" y="4472009"/>
                <a:ext cx="145080" cy="311760"/>
              </p14:xfrm>
            </p:contentPart>
          </mc:Choice>
          <mc:Fallback>
            <p:pic>
              <p:nvPicPr>
                <p:cNvPr id="171419" name="Freihand 171418">
                  <a:extLst>
                    <a:ext uri="{FF2B5EF4-FFF2-40B4-BE49-F238E27FC236}">
                      <a16:creationId xmlns:a16="http://schemas.microsoft.com/office/drawing/2014/main" id="{4C1EBED8-149D-7913-9FBA-ED9173AF59F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305873" y="4463009"/>
                  <a:ext cx="162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71421" name="Freihand 171420">
                  <a:extLst>
                    <a:ext uri="{FF2B5EF4-FFF2-40B4-BE49-F238E27FC236}">
                      <a16:creationId xmlns:a16="http://schemas.microsoft.com/office/drawing/2014/main" id="{2D547C8C-5EE3-152E-4A5A-45A1FFF0296D}"/>
                    </a:ext>
                  </a:extLst>
                </p14:cNvPr>
                <p14:cNvContentPartPr/>
                <p14:nvPr/>
              </p14:nvContentPartPr>
              <p14:xfrm>
                <a:off x="123473" y="5243489"/>
                <a:ext cx="84600" cy="48240"/>
              </p14:xfrm>
            </p:contentPart>
          </mc:Choice>
          <mc:Fallback>
            <p:pic>
              <p:nvPicPr>
                <p:cNvPr id="171421" name="Freihand 171420">
                  <a:extLst>
                    <a:ext uri="{FF2B5EF4-FFF2-40B4-BE49-F238E27FC236}">
                      <a16:creationId xmlns:a16="http://schemas.microsoft.com/office/drawing/2014/main" id="{2D547C8C-5EE3-152E-4A5A-45A1FFF0296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14473" y="5234849"/>
                  <a:ext cx="102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71422" name="Freihand 171421">
                  <a:extLst>
                    <a:ext uri="{FF2B5EF4-FFF2-40B4-BE49-F238E27FC236}">
                      <a16:creationId xmlns:a16="http://schemas.microsoft.com/office/drawing/2014/main" id="{48592B50-31EB-B582-D898-7DA4E966549E}"/>
                    </a:ext>
                  </a:extLst>
                </p14:cNvPr>
                <p14:cNvContentPartPr/>
                <p14:nvPr/>
              </p14:nvContentPartPr>
              <p14:xfrm>
                <a:off x="179633" y="5235209"/>
                <a:ext cx="51480" cy="145800"/>
              </p14:xfrm>
            </p:contentPart>
          </mc:Choice>
          <mc:Fallback>
            <p:pic>
              <p:nvPicPr>
                <p:cNvPr id="171422" name="Freihand 171421">
                  <a:extLst>
                    <a:ext uri="{FF2B5EF4-FFF2-40B4-BE49-F238E27FC236}">
                      <a16:creationId xmlns:a16="http://schemas.microsoft.com/office/drawing/2014/main" id="{48592B50-31EB-B582-D898-7DA4E966549E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170633" y="5226569"/>
                  <a:ext cx="69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71423" name="Freihand 171422">
                  <a:extLst>
                    <a:ext uri="{FF2B5EF4-FFF2-40B4-BE49-F238E27FC236}">
                      <a16:creationId xmlns:a16="http://schemas.microsoft.com/office/drawing/2014/main" id="{BA6D4DCE-60EE-66E8-6927-4E30D633F8FC}"/>
                    </a:ext>
                  </a:extLst>
                </p14:cNvPr>
                <p14:cNvContentPartPr/>
                <p14:nvPr/>
              </p14:nvContentPartPr>
              <p14:xfrm>
                <a:off x="338753" y="5281649"/>
                <a:ext cx="68400" cy="7560"/>
              </p14:xfrm>
            </p:contentPart>
          </mc:Choice>
          <mc:Fallback>
            <p:pic>
              <p:nvPicPr>
                <p:cNvPr id="171423" name="Freihand 171422">
                  <a:extLst>
                    <a:ext uri="{FF2B5EF4-FFF2-40B4-BE49-F238E27FC236}">
                      <a16:creationId xmlns:a16="http://schemas.microsoft.com/office/drawing/2014/main" id="{BA6D4DCE-60EE-66E8-6927-4E30D633F8FC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30113" y="5272649"/>
                  <a:ext cx="86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71424" name="Freihand 171423">
                  <a:extLst>
                    <a:ext uri="{FF2B5EF4-FFF2-40B4-BE49-F238E27FC236}">
                      <a16:creationId xmlns:a16="http://schemas.microsoft.com/office/drawing/2014/main" id="{CC7B06CF-C1E7-09EA-7518-858E6D9EF25B}"/>
                    </a:ext>
                  </a:extLst>
                </p14:cNvPr>
                <p14:cNvContentPartPr/>
                <p14:nvPr/>
              </p14:nvContentPartPr>
              <p14:xfrm>
                <a:off x="536033" y="5209649"/>
                <a:ext cx="66240" cy="101160"/>
              </p14:xfrm>
            </p:contentPart>
          </mc:Choice>
          <mc:Fallback>
            <p:pic>
              <p:nvPicPr>
                <p:cNvPr id="171424" name="Freihand 171423">
                  <a:extLst>
                    <a:ext uri="{FF2B5EF4-FFF2-40B4-BE49-F238E27FC236}">
                      <a16:creationId xmlns:a16="http://schemas.microsoft.com/office/drawing/2014/main" id="{CC7B06CF-C1E7-09EA-7518-858E6D9EF25B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27033" y="5200649"/>
                  <a:ext cx="83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71425" name="Freihand 171424">
                  <a:extLst>
                    <a:ext uri="{FF2B5EF4-FFF2-40B4-BE49-F238E27FC236}">
                      <a16:creationId xmlns:a16="http://schemas.microsoft.com/office/drawing/2014/main" id="{D56B845A-D560-3426-8300-8D8A9E603633}"/>
                    </a:ext>
                  </a:extLst>
                </p14:cNvPr>
                <p14:cNvContentPartPr/>
                <p14:nvPr/>
              </p14:nvContentPartPr>
              <p14:xfrm>
                <a:off x="620993" y="5287409"/>
                <a:ext cx="92880" cy="122040"/>
              </p14:xfrm>
            </p:contentPart>
          </mc:Choice>
          <mc:Fallback>
            <p:pic>
              <p:nvPicPr>
                <p:cNvPr id="171425" name="Freihand 171424">
                  <a:extLst>
                    <a:ext uri="{FF2B5EF4-FFF2-40B4-BE49-F238E27FC236}">
                      <a16:creationId xmlns:a16="http://schemas.microsoft.com/office/drawing/2014/main" id="{D56B845A-D560-3426-8300-8D8A9E60363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11993" y="5278409"/>
                  <a:ext cx="110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71426" name="Freihand 171425">
                  <a:extLst>
                    <a:ext uri="{FF2B5EF4-FFF2-40B4-BE49-F238E27FC236}">
                      <a16:creationId xmlns:a16="http://schemas.microsoft.com/office/drawing/2014/main" id="{842E55EF-7CB6-0F2A-62E0-7F896F690D7F}"/>
                    </a:ext>
                  </a:extLst>
                </p14:cNvPr>
                <p14:cNvContentPartPr/>
                <p14:nvPr/>
              </p14:nvContentPartPr>
              <p14:xfrm>
                <a:off x="786593" y="5280929"/>
                <a:ext cx="5040" cy="3600"/>
              </p14:xfrm>
            </p:contentPart>
          </mc:Choice>
          <mc:Fallback>
            <p:pic>
              <p:nvPicPr>
                <p:cNvPr id="171426" name="Freihand 171425">
                  <a:extLst>
                    <a:ext uri="{FF2B5EF4-FFF2-40B4-BE49-F238E27FC236}">
                      <a16:creationId xmlns:a16="http://schemas.microsoft.com/office/drawing/2014/main" id="{842E55EF-7CB6-0F2A-62E0-7F896F690D7F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77953" y="5272289"/>
                  <a:ext cx="22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71427" name="Freihand 171426">
                  <a:extLst>
                    <a:ext uri="{FF2B5EF4-FFF2-40B4-BE49-F238E27FC236}">
                      <a16:creationId xmlns:a16="http://schemas.microsoft.com/office/drawing/2014/main" id="{98DA3502-4A4F-AA4B-D640-89D31B787720}"/>
                    </a:ext>
                  </a:extLst>
                </p14:cNvPr>
                <p14:cNvContentPartPr/>
                <p14:nvPr/>
              </p14:nvContentPartPr>
              <p14:xfrm>
                <a:off x="868313" y="5231249"/>
                <a:ext cx="133920" cy="150840"/>
              </p14:xfrm>
            </p:contentPart>
          </mc:Choice>
          <mc:Fallback>
            <p:pic>
              <p:nvPicPr>
                <p:cNvPr id="171427" name="Freihand 171426">
                  <a:extLst>
                    <a:ext uri="{FF2B5EF4-FFF2-40B4-BE49-F238E27FC236}">
                      <a16:creationId xmlns:a16="http://schemas.microsoft.com/office/drawing/2014/main" id="{98DA3502-4A4F-AA4B-D640-89D31B78772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859313" y="5222249"/>
                  <a:ext cx="151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71428" name="Freihand 171427">
                  <a:extLst>
                    <a:ext uri="{FF2B5EF4-FFF2-40B4-BE49-F238E27FC236}">
                      <a16:creationId xmlns:a16="http://schemas.microsoft.com/office/drawing/2014/main" id="{6A2DAE93-FEA1-D74C-FBDC-933EDF36AC93}"/>
                    </a:ext>
                  </a:extLst>
                </p14:cNvPr>
                <p14:cNvContentPartPr/>
                <p14:nvPr/>
              </p14:nvContentPartPr>
              <p14:xfrm>
                <a:off x="1187273" y="5233049"/>
                <a:ext cx="114840" cy="20520"/>
              </p14:xfrm>
            </p:contentPart>
          </mc:Choice>
          <mc:Fallback>
            <p:pic>
              <p:nvPicPr>
                <p:cNvPr id="171428" name="Freihand 171427">
                  <a:extLst>
                    <a:ext uri="{FF2B5EF4-FFF2-40B4-BE49-F238E27FC236}">
                      <a16:creationId xmlns:a16="http://schemas.microsoft.com/office/drawing/2014/main" id="{6A2DAE93-FEA1-D74C-FBDC-933EDF36AC93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178273" y="5224409"/>
                  <a:ext cx="13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71429" name="Freihand 171428">
                  <a:extLst>
                    <a:ext uri="{FF2B5EF4-FFF2-40B4-BE49-F238E27FC236}">
                      <a16:creationId xmlns:a16="http://schemas.microsoft.com/office/drawing/2014/main" id="{ADAAA2C7-972C-4FEE-DAC8-7408C226B5E6}"/>
                    </a:ext>
                  </a:extLst>
                </p14:cNvPr>
                <p14:cNvContentPartPr/>
                <p14:nvPr/>
              </p14:nvContentPartPr>
              <p14:xfrm>
                <a:off x="1225073" y="5283809"/>
                <a:ext cx="110160" cy="10800"/>
              </p14:xfrm>
            </p:contentPart>
          </mc:Choice>
          <mc:Fallback>
            <p:pic>
              <p:nvPicPr>
                <p:cNvPr id="171429" name="Freihand 171428">
                  <a:extLst>
                    <a:ext uri="{FF2B5EF4-FFF2-40B4-BE49-F238E27FC236}">
                      <a16:creationId xmlns:a16="http://schemas.microsoft.com/office/drawing/2014/main" id="{ADAAA2C7-972C-4FEE-DAC8-7408C226B5E6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216433" y="5274809"/>
                  <a:ext cx="12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71430" name="Freihand 171429">
                  <a:extLst>
                    <a:ext uri="{FF2B5EF4-FFF2-40B4-BE49-F238E27FC236}">
                      <a16:creationId xmlns:a16="http://schemas.microsoft.com/office/drawing/2014/main" id="{967A21C7-3836-86C3-35B9-07FA59CF3E0A}"/>
                    </a:ext>
                  </a:extLst>
                </p14:cNvPr>
                <p14:cNvContentPartPr/>
                <p14:nvPr/>
              </p14:nvContentPartPr>
              <p14:xfrm>
                <a:off x="1662473" y="5109209"/>
                <a:ext cx="100800" cy="145440"/>
              </p14:xfrm>
            </p:contentPart>
          </mc:Choice>
          <mc:Fallback>
            <p:pic>
              <p:nvPicPr>
                <p:cNvPr id="171430" name="Freihand 171429">
                  <a:extLst>
                    <a:ext uri="{FF2B5EF4-FFF2-40B4-BE49-F238E27FC236}">
                      <a16:creationId xmlns:a16="http://schemas.microsoft.com/office/drawing/2014/main" id="{967A21C7-3836-86C3-35B9-07FA59CF3E0A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653833" y="5100569"/>
                  <a:ext cx="11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171431" name="Freihand 171430">
                  <a:extLst>
                    <a:ext uri="{FF2B5EF4-FFF2-40B4-BE49-F238E27FC236}">
                      <a16:creationId xmlns:a16="http://schemas.microsoft.com/office/drawing/2014/main" id="{F6A90181-0F8A-9EC7-C0BB-71A3C9EB817B}"/>
                    </a:ext>
                  </a:extLst>
                </p14:cNvPr>
                <p14:cNvContentPartPr/>
                <p14:nvPr/>
              </p14:nvContentPartPr>
              <p14:xfrm>
                <a:off x="1803593" y="5139449"/>
                <a:ext cx="357120" cy="155520"/>
              </p14:xfrm>
            </p:contentPart>
          </mc:Choice>
          <mc:Fallback>
            <p:pic>
              <p:nvPicPr>
                <p:cNvPr id="171431" name="Freihand 171430">
                  <a:extLst>
                    <a:ext uri="{FF2B5EF4-FFF2-40B4-BE49-F238E27FC236}">
                      <a16:creationId xmlns:a16="http://schemas.microsoft.com/office/drawing/2014/main" id="{F6A90181-0F8A-9EC7-C0BB-71A3C9EB817B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794953" y="5130449"/>
                  <a:ext cx="374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171432" name="Freihand 171431">
                  <a:extLst>
                    <a:ext uri="{FF2B5EF4-FFF2-40B4-BE49-F238E27FC236}">
                      <a16:creationId xmlns:a16="http://schemas.microsoft.com/office/drawing/2014/main" id="{CB9A449A-974F-0E65-9439-6C7E671D807D}"/>
                    </a:ext>
                  </a:extLst>
                </p14:cNvPr>
                <p14:cNvContentPartPr/>
                <p14:nvPr/>
              </p14:nvContentPartPr>
              <p14:xfrm>
                <a:off x="2230193" y="5116049"/>
                <a:ext cx="195480" cy="100800"/>
              </p14:xfrm>
            </p:contentPart>
          </mc:Choice>
          <mc:Fallback>
            <p:pic>
              <p:nvPicPr>
                <p:cNvPr id="171432" name="Freihand 171431">
                  <a:extLst>
                    <a:ext uri="{FF2B5EF4-FFF2-40B4-BE49-F238E27FC236}">
                      <a16:creationId xmlns:a16="http://schemas.microsoft.com/office/drawing/2014/main" id="{CB9A449A-974F-0E65-9439-6C7E671D807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221193" y="5107049"/>
                  <a:ext cx="213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171433" name="Freihand 171432">
                  <a:extLst>
                    <a:ext uri="{FF2B5EF4-FFF2-40B4-BE49-F238E27FC236}">
                      <a16:creationId xmlns:a16="http://schemas.microsoft.com/office/drawing/2014/main" id="{A9227C60-B5DF-25C4-0E90-68EF8F7AA356}"/>
                    </a:ext>
                  </a:extLst>
                </p14:cNvPr>
                <p14:cNvContentPartPr/>
                <p14:nvPr/>
              </p14:nvContentPartPr>
              <p14:xfrm>
                <a:off x="2200313" y="5084369"/>
                <a:ext cx="188280" cy="4680"/>
              </p14:xfrm>
            </p:contentPart>
          </mc:Choice>
          <mc:Fallback>
            <p:pic>
              <p:nvPicPr>
                <p:cNvPr id="171433" name="Freihand 171432">
                  <a:extLst>
                    <a:ext uri="{FF2B5EF4-FFF2-40B4-BE49-F238E27FC236}">
                      <a16:creationId xmlns:a16="http://schemas.microsoft.com/office/drawing/2014/main" id="{A9227C60-B5DF-25C4-0E90-68EF8F7AA356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191673" y="5075369"/>
                  <a:ext cx="20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171434" name="Freihand 171433">
                  <a:extLst>
                    <a:ext uri="{FF2B5EF4-FFF2-40B4-BE49-F238E27FC236}">
                      <a16:creationId xmlns:a16="http://schemas.microsoft.com/office/drawing/2014/main" id="{215984EE-6306-6770-ABA7-7258CEBE5316}"/>
                    </a:ext>
                  </a:extLst>
                </p14:cNvPr>
                <p14:cNvContentPartPr/>
                <p14:nvPr/>
              </p14:nvContentPartPr>
              <p14:xfrm>
                <a:off x="2577593" y="5111729"/>
                <a:ext cx="155520" cy="124920"/>
              </p14:xfrm>
            </p:contentPart>
          </mc:Choice>
          <mc:Fallback>
            <p:pic>
              <p:nvPicPr>
                <p:cNvPr id="171434" name="Freihand 171433">
                  <a:extLst>
                    <a:ext uri="{FF2B5EF4-FFF2-40B4-BE49-F238E27FC236}">
                      <a16:creationId xmlns:a16="http://schemas.microsoft.com/office/drawing/2014/main" id="{215984EE-6306-6770-ABA7-7258CEBE5316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568593" y="5103089"/>
                  <a:ext cx="173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71435" name="Freihand 171434">
                  <a:extLst>
                    <a:ext uri="{FF2B5EF4-FFF2-40B4-BE49-F238E27FC236}">
                      <a16:creationId xmlns:a16="http://schemas.microsoft.com/office/drawing/2014/main" id="{C5DB448C-6705-4191-B173-EC11CE760C95}"/>
                    </a:ext>
                  </a:extLst>
                </p14:cNvPr>
                <p14:cNvContentPartPr/>
                <p14:nvPr/>
              </p14:nvContentPartPr>
              <p14:xfrm>
                <a:off x="2823833" y="5040809"/>
                <a:ext cx="189720" cy="288360"/>
              </p14:xfrm>
            </p:contentPart>
          </mc:Choice>
          <mc:Fallback>
            <p:pic>
              <p:nvPicPr>
                <p:cNvPr id="171435" name="Freihand 171434">
                  <a:extLst>
                    <a:ext uri="{FF2B5EF4-FFF2-40B4-BE49-F238E27FC236}">
                      <a16:creationId xmlns:a16="http://schemas.microsoft.com/office/drawing/2014/main" id="{C5DB448C-6705-4191-B173-EC11CE760C95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815193" y="5032169"/>
                  <a:ext cx="207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71438" name="Freihand 171437">
                  <a:extLst>
                    <a:ext uri="{FF2B5EF4-FFF2-40B4-BE49-F238E27FC236}">
                      <a16:creationId xmlns:a16="http://schemas.microsoft.com/office/drawing/2014/main" id="{0066154B-73C1-2EC8-CA5E-142B2A7349FC}"/>
                    </a:ext>
                  </a:extLst>
                </p14:cNvPr>
                <p14:cNvContentPartPr/>
                <p14:nvPr/>
              </p14:nvContentPartPr>
              <p14:xfrm>
                <a:off x="169193" y="5658929"/>
                <a:ext cx="104400" cy="73080"/>
              </p14:xfrm>
            </p:contentPart>
          </mc:Choice>
          <mc:Fallback>
            <p:pic>
              <p:nvPicPr>
                <p:cNvPr id="171438" name="Freihand 171437">
                  <a:extLst>
                    <a:ext uri="{FF2B5EF4-FFF2-40B4-BE49-F238E27FC236}">
                      <a16:creationId xmlns:a16="http://schemas.microsoft.com/office/drawing/2014/main" id="{0066154B-73C1-2EC8-CA5E-142B2A7349F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60193" y="5650289"/>
                  <a:ext cx="122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71439" name="Freihand 171438">
                  <a:extLst>
                    <a:ext uri="{FF2B5EF4-FFF2-40B4-BE49-F238E27FC236}">
                      <a16:creationId xmlns:a16="http://schemas.microsoft.com/office/drawing/2014/main" id="{902DA558-0F8D-0CC5-A2AF-A07BBE0CEBE8}"/>
                    </a:ext>
                  </a:extLst>
                </p14:cNvPr>
                <p14:cNvContentPartPr/>
                <p14:nvPr/>
              </p14:nvContentPartPr>
              <p14:xfrm>
                <a:off x="253073" y="5654969"/>
                <a:ext cx="63360" cy="213840"/>
              </p14:xfrm>
            </p:contentPart>
          </mc:Choice>
          <mc:Fallback>
            <p:pic>
              <p:nvPicPr>
                <p:cNvPr id="171439" name="Freihand 171438">
                  <a:extLst>
                    <a:ext uri="{FF2B5EF4-FFF2-40B4-BE49-F238E27FC236}">
                      <a16:creationId xmlns:a16="http://schemas.microsoft.com/office/drawing/2014/main" id="{902DA558-0F8D-0CC5-A2AF-A07BBE0CEBE8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244073" y="5645969"/>
                  <a:ext cx="81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171440" name="Freihand 171439">
                  <a:extLst>
                    <a:ext uri="{FF2B5EF4-FFF2-40B4-BE49-F238E27FC236}">
                      <a16:creationId xmlns:a16="http://schemas.microsoft.com/office/drawing/2014/main" id="{5793A912-D656-00AC-64DE-F68CDEF5FFA1}"/>
                    </a:ext>
                  </a:extLst>
                </p14:cNvPr>
                <p14:cNvContentPartPr/>
                <p14:nvPr/>
              </p14:nvContentPartPr>
              <p14:xfrm>
                <a:off x="402833" y="5580809"/>
                <a:ext cx="69840" cy="230040"/>
              </p14:xfrm>
            </p:contentPart>
          </mc:Choice>
          <mc:Fallback>
            <p:pic>
              <p:nvPicPr>
                <p:cNvPr id="171440" name="Freihand 171439">
                  <a:extLst>
                    <a:ext uri="{FF2B5EF4-FFF2-40B4-BE49-F238E27FC236}">
                      <a16:creationId xmlns:a16="http://schemas.microsoft.com/office/drawing/2014/main" id="{5793A912-D656-00AC-64DE-F68CDEF5FFA1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93833" y="5572169"/>
                  <a:ext cx="87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71441" name="Freihand 171440">
                  <a:extLst>
                    <a:ext uri="{FF2B5EF4-FFF2-40B4-BE49-F238E27FC236}">
                      <a16:creationId xmlns:a16="http://schemas.microsoft.com/office/drawing/2014/main" id="{59400161-C44A-FAC5-1F6B-F0F1B1509E09}"/>
                    </a:ext>
                  </a:extLst>
                </p14:cNvPr>
                <p14:cNvContentPartPr/>
                <p14:nvPr/>
              </p14:nvContentPartPr>
              <p14:xfrm>
                <a:off x="517673" y="5644169"/>
                <a:ext cx="230400" cy="110160"/>
              </p14:xfrm>
            </p:contentPart>
          </mc:Choice>
          <mc:Fallback>
            <p:pic>
              <p:nvPicPr>
                <p:cNvPr id="171441" name="Freihand 171440">
                  <a:extLst>
                    <a:ext uri="{FF2B5EF4-FFF2-40B4-BE49-F238E27FC236}">
                      <a16:creationId xmlns:a16="http://schemas.microsoft.com/office/drawing/2014/main" id="{59400161-C44A-FAC5-1F6B-F0F1B1509E0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08673" y="5635169"/>
                  <a:ext cx="248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71442" name="Freihand 171441">
                  <a:extLst>
                    <a:ext uri="{FF2B5EF4-FFF2-40B4-BE49-F238E27FC236}">
                      <a16:creationId xmlns:a16="http://schemas.microsoft.com/office/drawing/2014/main" id="{CFC35DEE-1E16-48D4-203C-4E31D84C21B1}"/>
                    </a:ext>
                  </a:extLst>
                </p14:cNvPr>
                <p14:cNvContentPartPr/>
                <p14:nvPr/>
              </p14:nvContentPartPr>
              <p14:xfrm>
                <a:off x="818273" y="5618969"/>
                <a:ext cx="99720" cy="121680"/>
              </p14:xfrm>
            </p:contentPart>
          </mc:Choice>
          <mc:Fallback>
            <p:pic>
              <p:nvPicPr>
                <p:cNvPr id="171442" name="Freihand 171441">
                  <a:extLst>
                    <a:ext uri="{FF2B5EF4-FFF2-40B4-BE49-F238E27FC236}">
                      <a16:creationId xmlns:a16="http://schemas.microsoft.com/office/drawing/2014/main" id="{CFC35DEE-1E16-48D4-203C-4E31D84C21B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09273" y="5610329"/>
                  <a:ext cx="117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71443" name="Freihand 171442">
                  <a:extLst>
                    <a:ext uri="{FF2B5EF4-FFF2-40B4-BE49-F238E27FC236}">
                      <a16:creationId xmlns:a16="http://schemas.microsoft.com/office/drawing/2014/main" id="{F9E88D46-16CE-5046-6606-AC99FA72714C}"/>
                    </a:ext>
                  </a:extLst>
                </p14:cNvPr>
                <p14:cNvContentPartPr/>
                <p14:nvPr/>
              </p14:nvContentPartPr>
              <p14:xfrm>
                <a:off x="960473" y="5595569"/>
                <a:ext cx="171360" cy="253800"/>
              </p14:xfrm>
            </p:contentPart>
          </mc:Choice>
          <mc:Fallback>
            <p:pic>
              <p:nvPicPr>
                <p:cNvPr id="171443" name="Freihand 171442">
                  <a:extLst>
                    <a:ext uri="{FF2B5EF4-FFF2-40B4-BE49-F238E27FC236}">
                      <a16:creationId xmlns:a16="http://schemas.microsoft.com/office/drawing/2014/main" id="{F9E88D46-16CE-5046-6606-AC99FA72714C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951833" y="5586569"/>
                  <a:ext cx="189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171444" name="Freihand 171443">
                  <a:extLst>
                    <a:ext uri="{FF2B5EF4-FFF2-40B4-BE49-F238E27FC236}">
                      <a16:creationId xmlns:a16="http://schemas.microsoft.com/office/drawing/2014/main" id="{22A56D5A-58B6-6F92-3C8F-3600AAF5CB71}"/>
                    </a:ext>
                  </a:extLst>
                </p14:cNvPr>
                <p14:cNvContentPartPr/>
                <p14:nvPr/>
              </p14:nvContentPartPr>
              <p14:xfrm>
                <a:off x="1363673" y="5691329"/>
                <a:ext cx="151200" cy="60120"/>
              </p14:xfrm>
            </p:contentPart>
          </mc:Choice>
          <mc:Fallback>
            <p:pic>
              <p:nvPicPr>
                <p:cNvPr id="171444" name="Freihand 171443">
                  <a:extLst>
                    <a:ext uri="{FF2B5EF4-FFF2-40B4-BE49-F238E27FC236}">
                      <a16:creationId xmlns:a16="http://schemas.microsoft.com/office/drawing/2014/main" id="{22A56D5A-58B6-6F92-3C8F-3600AAF5CB71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354673" y="5682689"/>
                  <a:ext cx="168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71445" name="Freihand 171444">
                  <a:extLst>
                    <a:ext uri="{FF2B5EF4-FFF2-40B4-BE49-F238E27FC236}">
                      <a16:creationId xmlns:a16="http://schemas.microsoft.com/office/drawing/2014/main" id="{24FB9F0F-80D2-F7D9-E9E0-0DD2240E0BFB}"/>
                    </a:ext>
                  </a:extLst>
                </p14:cNvPr>
                <p14:cNvContentPartPr/>
                <p14:nvPr/>
              </p14:nvContentPartPr>
              <p14:xfrm>
                <a:off x="1807913" y="5524289"/>
                <a:ext cx="104040" cy="108000"/>
              </p14:xfrm>
            </p:contentPart>
          </mc:Choice>
          <mc:Fallback>
            <p:pic>
              <p:nvPicPr>
                <p:cNvPr id="171445" name="Freihand 171444">
                  <a:extLst>
                    <a:ext uri="{FF2B5EF4-FFF2-40B4-BE49-F238E27FC236}">
                      <a16:creationId xmlns:a16="http://schemas.microsoft.com/office/drawing/2014/main" id="{24FB9F0F-80D2-F7D9-E9E0-0DD2240E0BFB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799273" y="5515649"/>
                  <a:ext cx="121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171446" name="Freihand 171445">
                  <a:extLst>
                    <a:ext uri="{FF2B5EF4-FFF2-40B4-BE49-F238E27FC236}">
                      <a16:creationId xmlns:a16="http://schemas.microsoft.com/office/drawing/2014/main" id="{D119D2C6-5302-8712-68D3-61CB71D802B2}"/>
                    </a:ext>
                  </a:extLst>
                </p14:cNvPr>
                <p14:cNvContentPartPr/>
                <p14:nvPr/>
              </p14:nvContentPartPr>
              <p14:xfrm>
                <a:off x="1937153" y="5619689"/>
                <a:ext cx="82080" cy="72360"/>
              </p14:xfrm>
            </p:contentPart>
          </mc:Choice>
          <mc:Fallback>
            <p:pic>
              <p:nvPicPr>
                <p:cNvPr id="171446" name="Freihand 171445">
                  <a:extLst>
                    <a:ext uri="{FF2B5EF4-FFF2-40B4-BE49-F238E27FC236}">
                      <a16:creationId xmlns:a16="http://schemas.microsoft.com/office/drawing/2014/main" id="{D119D2C6-5302-8712-68D3-61CB71D802B2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928153" y="5610689"/>
                  <a:ext cx="99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171447" name="Freihand 171446">
                  <a:extLst>
                    <a:ext uri="{FF2B5EF4-FFF2-40B4-BE49-F238E27FC236}">
                      <a16:creationId xmlns:a16="http://schemas.microsoft.com/office/drawing/2014/main" id="{AFC1870D-B803-6A93-C217-11290F5298E9}"/>
                    </a:ext>
                  </a:extLst>
                </p14:cNvPr>
                <p14:cNvContentPartPr/>
                <p14:nvPr/>
              </p14:nvContentPartPr>
              <p14:xfrm>
                <a:off x="2169353" y="5517449"/>
                <a:ext cx="333720" cy="105480"/>
              </p14:xfrm>
            </p:contentPart>
          </mc:Choice>
          <mc:Fallback>
            <p:pic>
              <p:nvPicPr>
                <p:cNvPr id="171447" name="Freihand 171446">
                  <a:extLst>
                    <a:ext uri="{FF2B5EF4-FFF2-40B4-BE49-F238E27FC236}">
                      <a16:creationId xmlns:a16="http://schemas.microsoft.com/office/drawing/2014/main" id="{AFC1870D-B803-6A93-C217-11290F5298E9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160353" y="5508809"/>
                  <a:ext cx="351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171448" name="Freihand 171447">
                  <a:extLst>
                    <a:ext uri="{FF2B5EF4-FFF2-40B4-BE49-F238E27FC236}">
                      <a16:creationId xmlns:a16="http://schemas.microsoft.com/office/drawing/2014/main" id="{87AAFC0C-637D-71B1-9C2B-D70C089DBB5E}"/>
                    </a:ext>
                  </a:extLst>
                </p14:cNvPr>
                <p14:cNvContentPartPr/>
                <p14:nvPr/>
              </p14:nvContentPartPr>
              <p14:xfrm>
                <a:off x="2409833" y="5516009"/>
                <a:ext cx="205920" cy="98640"/>
              </p14:xfrm>
            </p:contentPart>
          </mc:Choice>
          <mc:Fallback>
            <p:pic>
              <p:nvPicPr>
                <p:cNvPr id="171448" name="Freihand 171447">
                  <a:extLst>
                    <a:ext uri="{FF2B5EF4-FFF2-40B4-BE49-F238E27FC236}">
                      <a16:creationId xmlns:a16="http://schemas.microsoft.com/office/drawing/2014/main" id="{87AAFC0C-637D-71B1-9C2B-D70C089DBB5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2400833" y="5507009"/>
                  <a:ext cx="223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71449" name="Freihand 171448">
                  <a:extLst>
                    <a:ext uri="{FF2B5EF4-FFF2-40B4-BE49-F238E27FC236}">
                      <a16:creationId xmlns:a16="http://schemas.microsoft.com/office/drawing/2014/main" id="{00CD094C-7E0D-D13E-577B-70A85EA3112E}"/>
                    </a:ext>
                  </a:extLst>
                </p14:cNvPr>
                <p14:cNvContentPartPr/>
                <p14:nvPr/>
              </p14:nvContentPartPr>
              <p14:xfrm>
                <a:off x="2741393" y="5523569"/>
                <a:ext cx="132480" cy="81000"/>
              </p14:xfrm>
            </p:contentPart>
          </mc:Choice>
          <mc:Fallback>
            <p:pic>
              <p:nvPicPr>
                <p:cNvPr id="171449" name="Freihand 171448">
                  <a:extLst>
                    <a:ext uri="{FF2B5EF4-FFF2-40B4-BE49-F238E27FC236}">
                      <a16:creationId xmlns:a16="http://schemas.microsoft.com/office/drawing/2014/main" id="{00CD094C-7E0D-D13E-577B-70A85EA3112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2732753" y="5514929"/>
                  <a:ext cx="150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71450" name="Freihand 171449">
                  <a:extLst>
                    <a:ext uri="{FF2B5EF4-FFF2-40B4-BE49-F238E27FC236}">
                      <a16:creationId xmlns:a16="http://schemas.microsoft.com/office/drawing/2014/main" id="{1C1800E7-6A5E-0608-C9FD-E66455CA6FD8}"/>
                    </a:ext>
                  </a:extLst>
                </p14:cNvPr>
                <p14:cNvContentPartPr/>
                <p14:nvPr/>
              </p14:nvContentPartPr>
              <p14:xfrm>
                <a:off x="2958473" y="5483609"/>
                <a:ext cx="145080" cy="218160"/>
              </p14:xfrm>
            </p:contentPart>
          </mc:Choice>
          <mc:Fallback>
            <p:pic>
              <p:nvPicPr>
                <p:cNvPr id="171450" name="Freihand 171449">
                  <a:extLst>
                    <a:ext uri="{FF2B5EF4-FFF2-40B4-BE49-F238E27FC236}">
                      <a16:creationId xmlns:a16="http://schemas.microsoft.com/office/drawing/2014/main" id="{1C1800E7-6A5E-0608-C9FD-E66455CA6FD8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949473" y="5474969"/>
                  <a:ext cx="162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71451" name="Freihand 171450">
                  <a:extLst>
                    <a:ext uri="{FF2B5EF4-FFF2-40B4-BE49-F238E27FC236}">
                      <a16:creationId xmlns:a16="http://schemas.microsoft.com/office/drawing/2014/main" id="{31BFC1F9-6AE6-1AB5-13EF-ED40352D255B}"/>
                    </a:ext>
                  </a:extLst>
                </p14:cNvPr>
                <p14:cNvContentPartPr/>
                <p14:nvPr/>
              </p14:nvContentPartPr>
              <p14:xfrm>
                <a:off x="3239993" y="5452289"/>
                <a:ext cx="32760" cy="280080"/>
              </p14:xfrm>
            </p:contentPart>
          </mc:Choice>
          <mc:Fallback>
            <p:pic>
              <p:nvPicPr>
                <p:cNvPr id="171451" name="Freihand 171450">
                  <a:extLst>
                    <a:ext uri="{FF2B5EF4-FFF2-40B4-BE49-F238E27FC236}">
                      <a16:creationId xmlns:a16="http://schemas.microsoft.com/office/drawing/2014/main" id="{31BFC1F9-6AE6-1AB5-13EF-ED40352D255B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230993" y="5443649"/>
                  <a:ext cx="50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71452" name="Freihand 171451">
                  <a:extLst>
                    <a:ext uri="{FF2B5EF4-FFF2-40B4-BE49-F238E27FC236}">
                      <a16:creationId xmlns:a16="http://schemas.microsoft.com/office/drawing/2014/main" id="{48ACDA0C-2BC6-1EFA-C8C1-D1B48CD6C82A}"/>
                    </a:ext>
                  </a:extLst>
                </p14:cNvPr>
                <p14:cNvContentPartPr/>
                <p14:nvPr/>
              </p14:nvContentPartPr>
              <p14:xfrm>
                <a:off x="3374633" y="5540849"/>
                <a:ext cx="26280" cy="153000"/>
              </p14:xfrm>
            </p:contentPart>
          </mc:Choice>
          <mc:Fallback>
            <p:pic>
              <p:nvPicPr>
                <p:cNvPr id="171452" name="Freihand 171451">
                  <a:extLst>
                    <a:ext uri="{FF2B5EF4-FFF2-40B4-BE49-F238E27FC236}">
                      <a16:creationId xmlns:a16="http://schemas.microsoft.com/office/drawing/2014/main" id="{48ACDA0C-2BC6-1EFA-C8C1-D1B48CD6C82A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365993" y="5532209"/>
                  <a:ext cx="43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71453" name="Freihand 171452">
                  <a:extLst>
                    <a:ext uri="{FF2B5EF4-FFF2-40B4-BE49-F238E27FC236}">
                      <a16:creationId xmlns:a16="http://schemas.microsoft.com/office/drawing/2014/main" id="{57F29639-FFBD-A2EF-9E0D-EC970E0D5AC7}"/>
                    </a:ext>
                  </a:extLst>
                </p14:cNvPr>
                <p14:cNvContentPartPr/>
                <p14:nvPr/>
              </p14:nvContentPartPr>
              <p14:xfrm>
                <a:off x="3476153" y="5536889"/>
                <a:ext cx="112680" cy="142560"/>
              </p14:xfrm>
            </p:contentPart>
          </mc:Choice>
          <mc:Fallback>
            <p:pic>
              <p:nvPicPr>
                <p:cNvPr id="171453" name="Freihand 171452">
                  <a:extLst>
                    <a:ext uri="{FF2B5EF4-FFF2-40B4-BE49-F238E27FC236}">
                      <a16:creationId xmlns:a16="http://schemas.microsoft.com/office/drawing/2014/main" id="{57F29639-FFBD-A2EF-9E0D-EC970E0D5AC7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3467153" y="5528249"/>
                  <a:ext cx="130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71454" name="Freihand 171453">
                  <a:extLst>
                    <a:ext uri="{FF2B5EF4-FFF2-40B4-BE49-F238E27FC236}">
                      <a16:creationId xmlns:a16="http://schemas.microsoft.com/office/drawing/2014/main" id="{4E3D097A-AAEB-DF59-54F1-D4C79E768A57}"/>
                    </a:ext>
                  </a:extLst>
                </p14:cNvPr>
                <p14:cNvContentPartPr/>
                <p14:nvPr/>
              </p14:nvContentPartPr>
              <p14:xfrm>
                <a:off x="3635633" y="5567489"/>
                <a:ext cx="92160" cy="34200"/>
              </p14:xfrm>
            </p:contentPart>
          </mc:Choice>
          <mc:Fallback>
            <p:pic>
              <p:nvPicPr>
                <p:cNvPr id="171454" name="Freihand 171453">
                  <a:extLst>
                    <a:ext uri="{FF2B5EF4-FFF2-40B4-BE49-F238E27FC236}">
                      <a16:creationId xmlns:a16="http://schemas.microsoft.com/office/drawing/2014/main" id="{4E3D097A-AAEB-DF59-54F1-D4C79E768A57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3626633" y="5558489"/>
                  <a:ext cx="109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71455" name="Freihand 171454">
                  <a:extLst>
                    <a:ext uri="{FF2B5EF4-FFF2-40B4-BE49-F238E27FC236}">
                      <a16:creationId xmlns:a16="http://schemas.microsoft.com/office/drawing/2014/main" id="{151D0842-4301-A92B-C6E1-E50B3DA358C3}"/>
                    </a:ext>
                  </a:extLst>
                </p14:cNvPr>
                <p14:cNvContentPartPr/>
                <p14:nvPr/>
              </p14:nvContentPartPr>
              <p14:xfrm>
                <a:off x="3733193" y="5510609"/>
                <a:ext cx="99360" cy="146160"/>
              </p14:xfrm>
            </p:contentPart>
          </mc:Choice>
          <mc:Fallback>
            <p:pic>
              <p:nvPicPr>
                <p:cNvPr id="171455" name="Freihand 171454">
                  <a:extLst>
                    <a:ext uri="{FF2B5EF4-FFF2-40B4-BE49-F238E27FC236}">
                      <a16:creationId xmlns:a16="http://schemas.microsoft.com/office/drawing/2014/main" id="{151D0842-4301-A92B-C6E1-E50B3DA358C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3724193" y="5501609"/>
                  <a:ext cx="117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71456" name="Freihand 171455">
                  <a:extLst>
                    <a:ext uri="{FF2B5EF4-FFF2-40B4-BE49-F238E27FC236}">
                      <a16:creationId xmlns:a16="http://schemas.microsoft.com/office/drawing/2014/main" id="{2373E261-E805-5537-B2F9-2E0B31CD046A}"/>
                    </a:ext>
                  </a:extLst>
                </p14:cNvPr>
                <p14:cNvContentPartPr/>
                <p14:nvPr/>
              </p14:nvContentPartPr>
              <p14:xfrm>
                <a:off x="3802673" y="5501969"/>
                <a:ext cx="148680" cy="274320"/>
              </p14:xfrm>
            </p:contentPart>
          </mc:Choice>
          <mc:Fallback>
            <p:pic>
              <p:nvPicPr>
                <p:cNvPr id="171456" name="Freihand 171455">
                  <a:extLst>
                    <a:ext uri="{FF2B5EF4-FFF2-40B4-BE49-F238E27FC236}">
                      <a16:creationId xmlns:a16="http://schemas.microsoft.com/office/drawing/2014/main" id="{2373E261-E805-5537-B2F9-2E0B31CD046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3794033" y="5492969"/>
                  <a:ext cx="166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71457" name="Freihand 171456">
                  <a:extLst>
                    <a:ext uri="{FF2B5EF4-FFF2-40B4-BE49-F238E27FC236}">
                      <a16:creationId xmlns:a16="http://schemas.microsoft.com/office/drawing/2014/main" id="{8EEB654A-3B59-A170-074F-00A79BC8900D}"/>
                    </a:ext>
                  </a:extLst>
                </p14:cNvPr>
                <p14:cNvContentPartPr/>
                <p14:nvPr/>
              </p14:nvContentPartPr>
              <p14:xfrm>
                <a:off x="3454553" y="5461289"/>
                <a:ext cx="69480" cy="316080"/>
              </p14:xfrm>
            </p:contentPart>
          </mc:Choice>
          <mc:Fallback>
            <p:pic>
              <p:nvPicPr>
                <p:cNvPr id="171457" name="Freihand 171456">
                  <a:extLst>
                    <a:ext uri="{FF2B5EF4-FFF2-40B4-BE49-F238E27FC236}">
                      <a16:creationId xmlns:a16="http://schemas.microsoft.com/office/drawing/2014/main" id="{8EEB654A-3B59-A170-074F-00A79BC8900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3445913" y="5452649"/>
                  <a:ext cx="871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71461" name="Freihand 171460">
                  <a:extLst>
                    <a:ext uri="{FF2B5EF4-FFF2-40B4-BE49-F238E27FC236}">
                      <a16:creationId xmlns:a16="http://schemas.microsoft.com/office/drawing/2014/main" id="{E5BF073F-0EF1-71F2-07DF-1DE3EB7CCBA7}"/>
                    </a:ext>
                  </a:extLst>
                </p14:cNvPr>
                <p14:cNvContentPartPr/>
                <p14:nvPr/>
              </p14:nvContentPartPr>
              <p14:xfrm>
                <a:off x="1130033" y="6271289"/>
                <a:ext cx="166320" cy="19800"/>
              </p14:xfrm>
            </p:contentPart>
          </mc:Choice>
          <mc:Fallback>
            <p:pic>
              <p:nvPicPr>
                <p:cNvPr id="171461" name="Freihand 171460">
                  <a:extLst>
                    <a:ext uri="{FF2B5EF4-FFF2-40B4-BE49-F238E27FC236}">
                      <a16:creationId xmlns:a16="http://schemas.microsoft.com/office/drawing/2014/main" id="{E5BF073F-0EF1-71F2-07DF-1DE3EB7CCBA7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121033" y="6262649"/>
                  <a:ext cx="183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171462" name="Freihand 171461">
                  <a:extLst>
                    <a:ext uri="{FF2B5EF4-FFF2-40B4-BE49-F238E27FC236}">
                      <a16:creationId xmlns:a16="http://schemas.microsoft.com/office/drawing/2014/main" id="{BBE574F2-BB2D-AAAE-6183-2863EBCA4D41}"/>
                    </a:ext>
                  </a:extLst>
                </p14:cNvPr>
                <p14:cNvContentPartPr/>
                <p14:nvPr/>
              </p14:nvContentPartPr>
              <p14:xfrm>
                <a:off x="1167833" y="6330329"/>
                <a:ext cx="123840" cy="16560"/>
              </p14:xfrm>
            </p:contentPart>
          </mc:Choice>
          <mc:Fallback>
            <p:pic>
              <p:nvPicPr>
                <p:cNvPr id="171462" name="Freihand 171461">
                  <a:extLst>
                    <a:ext uri="{FF2B5EF4-FFF2-40B4-BE49-F238E27FC236}">
                      <a16:creationId xmlns:a16="http://schemas.microsoft.com/office/drawing/2014/main" id="{BBE574F2-BB2D-AAAE-6183-2863EBCA4D4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159193" y="6321329"/>
                  <a:ext cx="141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171458" name="Freihand 171457">
                  <a:extLst>
                    <a:ext uri="{FF2B5EF4-FFF2-40B4-BE49-F238E27FC236}">
                      <a16:creationId xmlns:a16="http://schemas.microsoft.com/office/drawing/2014/main" id="{88137667-5D41-CE97-D830-61F7D37F5C73}"/>
                    </a:ext>
                  </a:extLst>
                </p14:cNvPr>
                <p14:cNvContentPartPr/>
                <p14:nvPr/>
              </p14:nvContentPartPr>
              <p14:xfrm>
                <a:off x="203393" y="6160409"/>
                <a:ext cx="93600" cy="93960"/>
              </p14:xfrm>
            </p:contentPart>
          </mc:Choice>
          <mc:Fallback>
            <p:pic>
              <p:nvPicPr>
                <p:cNvPr id="171458" name="Freihand 171457">
                  <a:extLst>
                    <a:ext uri="{FF2B5EF4-FFF2-40B4-BE49-F238E27FC236}">
                      <a16:creationId xmlns:a16="http://schemas.microsoft.com/office/drawing/2014/main" id="{88137667-5D41-CE97-D830-61F7D37F5C7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94753" y="6151769"/>
                  <a:ext cx="111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171459" name="Freihand 171458">
                  <a:extLst>
                    <a:ext uri="{FF2B5EF4-FFF2-40B4-BE49-F238E27FC236}">
                      <a16:creationId xmlns:a16="http://schemas.microsoft.com/office/drawing/2014/main" id="{37C139B9-B435-6E68-4BFA-649BD854A5B5}"/>
                    </a:ext>
                  </a:extLst>
                </p14:cNvPr>
                <p14:cNvContentPartPr/>
                <p14:nvPr/>
              </p14:nvContentPartPr>
              <p14:xfrm>
                <a:off x="261713" y="6217289"/>
                <a:ext cx="72360" cy="213840"/>
              </p14:xfrm>
            </p:contentPart>
          </mc:Choice>
          <mc:Fallback>
            <p:pic>
              <p:nvPicPr>
                <p:cNvPr id="171459" name="Freihand 171458">
                  <a:extLst>
                    <a:ext uri="{FF2B5EF4-FFF2-40B4-BE49-F238E27FC236}">
                      <a16:creationId xmlns:a16="http://schemas.microsoft.com/office/drawing/2014/main" id="{37C139B9-B435-6E68-4BFA-649BD854A5B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53073" y="6208289"/>
                  <a:ext cx="90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171460" name="Freihand 171459">
                  <a:extLst>
                    <a:ext uri="{FF2B5EF4-FFF2-40B4-BE49-F238E27FC236}">
                      <a16:creationId xmlns:a16="http://schemas.microsoft.com/office/drawing/2014/main" id="{D49C6BFB-4CA1-4D55-0416-0ED21925DEEA}"/>
                    </a:ext>
                  </a:extLst>
                </p14:cNvPr>
                <p14:cNvContentPartPr/>
                <p14:nvPr/>
              </p14:nvContentPartPr>
              <p14:xfrm>
                <a:off x="390953" y="6078329"/>
                <a:ext cx="128880" cy="161280"/>
              </p14:xfrm>
            </p:contentPart>
          </mc:Choice>
          <mc:Fallback>
            <p:pic>
              <p:nvPicPr>
                <p:cNvPr id="171460" name="Freihand 171459">
                  <a:extLst>
                    <a:ext uri="{FF2B5EF4-FFF2-40B4-BE49-F238E27FC236}">
                      <a16:creationId xmlns:a16="http://schemas.microsoft.com/office/drawing/2014/main" id="{D49C6BFB-4CA1-4D55-0416-0ED21925DEEA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82313" y="6069689"/>
                  <a:ext cx="146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171483" name="Freihand 171482">
                  <a:extLst>
                    <a:ext uri="{FF2B5EF4-FFF2-40B4-BE49-F238E27FC236}">
                      <a16:creationId xmlns:a16="http://schemas.microsoft.com/office/drawing/2014/main" id="{7D25661B-8D31-DF23-D3BE-2D25929365DC}"/>
                    </a:ext>
                  </a:extLst>
                </p14:cNvPr>
                <p14:cNvContentPartPr/>
                <p14:nvPr/>
              </p14:nvContentPartPr>
              <p14:xfrm>
                <a:off x="641873" y="6627329"/>
                <a:ext cx="112680" cy="30240"/>
              </p14:xfrm>
            </p:contentPart>
          </mc:Choice>
          <mc:Fallback>
            <p:pic>
              <p:nvPicPr>
                <p:cNvPr id="171483" name="Freihand 171482">
                  <a:extLst>
                    <a:ext uri="{FF2B5EF4-FFF2-40B4-BE49-F238E27FC236}">
                      <a16:creationId xmlns:a16="http://schemas.microsoft.com/office/drawing/2014/main" id="{7D25661B-8D31-DF23-D3BE-2D25929365DC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633233" y="6618329"/>
                  <a:ext cx="13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71484" name="Freihand 171483">
                  <a:extLst>
                    <a:ext uri="{FF2B5EF4-FFF2-40B4-BE49-F238E27FC236}">
                      <a16:creationId xmlns:a16="http://schemas.microsoft.com/office/drawing/2014/main" id="{4387CA49-111A-D033-975C-D0E087C361CE}"/>
                    </a:ext>
                  </a:extLst>
                </p14:cNvPr>
                <p14:cNvContentPartPr/>
                <p14:nvPr/>
              </p14:nvContentPartPr>
              <p14:xfrm>
                <a:off x="634313" y="6700409"/>
                <a:ext cx="120240" cy="8280"/>
              </p14:xfrm>
            </p:contentPart>
          </mc:Choice>
          <mc:Fallback>
            <p:pic>
              <p:nvPicPr>
                <p:cNvPr id="171484" name="Freihand 171483">
                  <a:extLst>
                    <a:ext uri="{FF2B5EF4-FFF2-40B4-BE49-F238E27FC236}">
                      <a16:creationId xmlns:a16="http://schemas.microsoft.com/office/drawing/2014/main" id="{4387CA49-111A-D033-975C-D0E087C361CE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25313" y="6691769"/>
                  <a:ext cx="137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171485" name="Freihand 171484">
                  <a:extLst>
                    <a:ext uri="{FF2B5EF4-FFF2-40B4-BE49-F238E27FC236}">
                      <a16:creationId xmlns:a16="http://schemas.microsoft.com/office/drawing/2014/main" id="{41C39BCF-7432-DAD1-3409-72DE5D0A1E7D}"/>
                    </a:ext>
                  </a:extLst>
                </p14:cNvPr>
                <p14:cNvContentPartPr/>
                <p14:nvPr/>
              </p14:nvContentPartPr>
              <p14:xfrm>
                <a:off x="777233" y="6599249"/>
                <a:ext cx="98640" cy="121680"/>
              </p14:xfrm>
            </p:contentPart>
          </mc:Choice>
          <mc:Fallback>
            <p:pic>
              <p:nvPicPr>
                <p:cNvPr id="171485" name="Freihand 171484">
                  <a:extLst>
                    <a:ext uri="{FF2B5EF4-FFF2-40B4-BE49-F238E27FC236}">
                      <a16:creationId xmlns:a16="http://schemas.microsoft.com/office/drawing/2014/main" id="{41C39BCF-7432-DAD1-3409-72DE5D0A1E7D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68233" y="6590609"/>
                  <a:ext cx="116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171487" name="Freihand 171486">
                  <a:extLst>
                    <a:ext uri="{FF2B5EF4-FFF2-40B4-BE49-F238E27FC236}">
                      <a16:creationId xmlns:a16="http://schemas.microsoft.com/office/drawing/2014/main" id="{C06650DF-56F4-C621-A8C8-8B4A71C7DFCE}"/>
                    </a:ext>
                  </a:extLst>
                </p14:cNvPr>
                <p14:cNvContentPartPr/>
                <p14:nvPr/>
              </p14:nvContentPartPr>
              <p14:xfrm>
                <a:off x="1040393" y="6471449"/>
                <a:ext cx="109440" cy="130680"/>
              </p14:xfrm>
            </p:contentPart>
          </mc:Choice>
          <mc:Fallback>
            <p:pic>
              <p:nvPicPr>
                <p:cNvPr id="171487" name="Freihand 171486">
                  <a:extLst>
                    <a:ext uri="{FF2B5EF4-FFF2-40B4-BE49-F238E27FC236}">
                      <a16:creationId xmlns:a16="http://schemas.microsoft.com/office/drawing/2014/main" id="{C06650DF-56F4-C621-A8C8-8B4A71C7DFCE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031753" y="6462449"/>
                  <a:ext cx="127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171488" name="Freihand 171487">
                  <a:extLst>
                    <a:ext uri="{FF2B5EF4-FFF2-40B4-BE49-F238E27FC236}">
                      <a16:creationId xmlns:a16="http://schemas.microsoft.com/office/drawing/2014/main" id="{14084C38-F3BC-5693-C185-DA22561931FE}"/>
                    </a:ext>
                  </a:extLst>
                </p14:cNvPr>
                <p14:cNvContentPartPr/>
                <p14:nvPr/>
              </p14:nvContentPartPr>
              <p14:xfrm>
                <a:off x="1221113" y="6512129"/>
                <a:ext cx="62280" cy="38520"/>
              </p14:xfrm>
            </p:contentPart>
          </mc:Choice>
          <mc:Fallback>
            <p:pic>
              <p:nvPicPr>
                <p:cNvPr id="171488" name="Freihand 171487">
                  <a:extLst>
                    <a:ext uri="{FF2B5EF4-FFF2-40B4-BE49-F238E27FC236}">
                      <a16:creationId xmlns:a16="http://schemas.microsoft.com/office/drawing/2014/main" id="{14084C38-F3BC-5693-C185-DA22561931FE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212113" y="6503129"/>
                  <a:ext cx="79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171489" name="Freihand 171488">
                  <a:extLst>
                    <a:ext uri="{FF2B5EF4-FFF2-40B4-BE49-F238E27FC236}">
                      <a16:creationId xmlns:a16="http://schemas.microsoft.com/office/drawing/2014/main" id="{24478AD6-17FB-5331-B8E5-C04C9F59FCCC}"/>
                    </a:ext>
                  </a:extLst>
                </p14:cNvPr>
                <p14:cNvContentPartPr/>
                <p14:nvPr/>
              </p14:nvContentPartPr>
              <p14:xfrm>
                <a:off x="1285553" y="6470369"/>
                <a:ext cx="40320" cy="140400"/>
              </p14:xfrm>
            </p:contentPart>
          </mc:Choice>
          <mc:Fallback>
            <p:pic>
              <p:nvPicPr>
                <p:cNvPr id="171489" name="Freihand 171488">
                  <a:extLst>
                    <a:ext uri="{FF2B5EF4-FFF2-40B4-BE49-F238E27FC236}">
                      <a16:creationId xmlns:a16="http://schemas.microsoft.com/office/drawing/2014/main" id="{24478AD6-17FB-5331-B8E5-C04C9F59FCCC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276913" y="6461369"/>
                  <a:ext cx="57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71490" name="Freihand 171489">
                  <a:extLst>
                    <a:ext uri="{FF2B5EF4-FFF2-40B4-BE49-F238E27FC236}">
                      <a16:creationId xmlns:a16="http://schemas.microsoft.com/office/drawing/2014/main" id="{20C1F075-55AC-0D61-CF10-ABDBA49AF0D5}"/>
                    </a:ext>
                  </a:extLst>
                </p14:cNvPr>
                <p14:cNvContentPartPr/>
                <p14:nvPr/>
              </p14:nvContentPartPr>
              <p14:xfrm>
                <a:off x="1372673" y="6404129"/>
                <a:ext cx="104760" cy="116280"/>
              </p14:xfrm>
            </p:contentPart>
          </mc:Choice>
          <mc:Fallback>
            <p:pic>
              <p:nvPicPr>
                <p:cNvPr id="171490" name="Freihand 171489">
                  <a:extLst>
                    <a:ext uri="{FF2B5EF4-FFF2-40B4-BE49-F238E27FC236}">
                      <a16:creationId xmlns:a16="http://schemas.microsoft.com/office/drawing/2014/main" id="{20C1F075-55AC-0D61-CF10-ABDBA49AF0D5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1363673" y="6395489"/>
                  <a:ext cx="122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71491" name="Freihand 171490">
                  <a:extLst>
                    <a:ext uri="{FF2B5EF4-FFF2-40B4-BE49-F238E27FC236}">
                      <a16:creationId xmlns:a16="http://schemas.microsoft.com/office/drawing/2014/main" id="{3272F123-FA1D-2613-46C6-4DCDC7AD6FF6}"/>
                    </a:ext>
                  </a:extLst>
                </p14:cNvPr>
                <p14:cNvContentPartPr/>
                <p14:nvPr/>
              </p14:nvContentPartPr>
              <p14:xfrm>
                <a:off x="984233" y="6608969"/>
                <a:ext cx="423720" cy="50040"/>
              </p14:xfrm>
            </p:contentPart>
          </mc:Choice>
          <mc:Fallback>
            <p:pic>
              <p:nvPicPr>
                <p:cNvPr id="171491" name="Freihand 171490">
                  <a:extLst>
                    <a:ext uri="{FF2B5EF4-FFF2-40B4-BE49-F238E27FC236}">
                      <a16:creationId xmlns:a16="http://schemas.microsoft.com/office/drawing/2014/main" id="{3272F123-FA1D-2613-46C6-4DCDC7AD6FF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975593" y="6599969"/>
                  <a:ext cx="44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171492" name="Freihand 171491">
                  <a:extLst>
                    <a:ext uri="{FF2B5EF4-FFF2-40B4-BE49-F238E27FC236}">
                      <a16:creationId xmlns:a16="http://schemas.microsoft.com/office/drawing/2014/main" id="{E59A6D00-07CB-DB18-42B2-77BFB598107F}"/>
                    </a:ext>
                  </a:extLst>
                </p14:cNvPr>
                <p14:cNvContentPartPr/>
                <p14:nvPr/>
              </p14:nvContentPartPr>
              <p14:xfrm>
                <a:off x="1051193" y="6682049"/>
                <a:ext cx="126360" cy="151920"/>
              </p14:xfrm>
            </p:contentPart>
          </mc:Choice>
          <mc:Fallback>
            <p:pic>
              <p:nvPicPr>
                <p:cNvPr id="171492" name="Freihand 171491">
                  <a:extLst>
                    <a:ext uri="{FF2B5EF4-FFF2-40B4-BE49-F238E27FC236}">
                      <a16:creationId xmlns:a16="http://schemas.microsoft.com/office/drawing/2014/main" id="{E59A6D00-07CB-DB18-42B2-77BFB598107F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042553" y="6673049"/>
                  <a:ext cx="144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171493" name="Freihand 171492">
                  <a:extLst>
                    <a:ext uri="{FF2B5EF4-FFF2-40B4-BE49-F238E27FC236}">
                      <a16:creationId xmlns:a16="http://schemas.microsoft.com/office/drawing/2014/main" id="{E5838B99-F61D-2300-99DE-8BF978BD6564}"/>
                    </a:ext>
                  </a:extLst>
                </p14:cNvPr>
                <p14:cNvContentPartPr/>
                <p14:nvPr/>
              </p14:nvContentPartPr>
              <p14:xfrm>
                <a:off x="1263953" y="6688529"/>
                <a:ext cx="122400" cy="164520"/>
              </p14:xfrm>
            </p:contentPart>
          </mc:Choice>
          <mc:Fallback>
            <p:pic>
              <p:nvPicPr>
                <p:cNvPr id="171493" name="Freihand 171492">
                  <a:extLst>
                    <a:ext uri="{FF2B5EF4-FFF2-40B4-BE49-F238E27FC236}">
                      <a16:creationId xmlns:a16="http://schemas.microsoft.com/office/drawing/2014/main" id="{E5838B99-F61D-2300-99DE-8BF978BD6564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255313" y="6679529"/>
                  <a:ext cx="140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171494" name="Freihand 171493">
                  <a:extLst>
                    <a:ext uri="{FF2B5EF4-FFF2-40B4-BE49-F238E27FC236}">
                      <a16:creationId xmlns:a16="http://schemas.microsoft.com/office/drawing/2014/main" id="{963168D9-44B9-DE7B-241E-04850DC482BE}"/>
                    </a:ext>
                  </a:extLst>
                </p14:cNvPr>
                <p14:cNvContentPartPr/>
                <p14:nvPr/>
              </p14:nvContentPartPr>
              <p14:xfrm>
                <a:off x="1591553" y="6651449"/>
                <a:ext cx="143280" cy="15480"/>
              </p14:xfrm>
            </p:contentPart>
          </mc:Choice>
          <mc:Fallback>
            <p:pic>
              <p:nvPicPr>
                <p:cNvPr id="171494" name="Freihand 171493">
                  <a:extLst>
                    <a:ext uri="{FF2B5EF4-FFF2-40B4-BE49-F238E27FC236}">
                      <a16:creationId xmlns:a16="http://schemas.microsoft.com/office/drawing/2014/main" id="{963168D9-44B9-DE7B-241E-04850DC482BE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582913" y="6642809"/>
                  <a:ext cx="160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171495" name="Freihand 171494">
                  <a:extLst>
                    <a:ext uri="{FF2B5EF4-FFF2-40B4-BE49-F238E27FC236}">
                      <a16:creationId xmlns:a16="http://schemas.microsoft.com/office/drawing/2014/main" id="{CCBE098B-0C1D-EFA2-193F-DD8E5EE2E010}"/>
                    </a:ext>
                  </a:extLst>
                </p14:cNvPr>
                <p14:cNvContentPartPr/>
                <p14:nvPr/>
              </p14:nvContentPartPr>
              <p14:xfrm>
                <a:off x="1619273" y="6713009"/>
                <a:ext cx="115560" cy="8280"/>
              </p14:xfrm>
            </p:contentPart>
          </mc:Choice>
          <mc:Fallback>
            <p:pic>
              <p:nvPicPr>
                <p:cNvPr id="171495" name="Freihand 171494">
                  <a:extLst>
                    <a:ext uri="{FF2B5EF4-FFF2-40B4-BE49-F238E27FC236}">
                      <a16:creationId xmlns:a16="http://schemas.microsoft.com/office/drawing/2014/main" id="{CCBE098B-0C1D-EFA2-193F-DD8E5EE2E01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610633" y="6704009"/>
                  <a:ext cx="133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171463" name="Freihand 171462">
                  <a:extLst>
                    <a:ext uri="{FF2B5EF4-FFF2-40B4-BE49-F238E27FC236}">
                      <a16:creationId xmlns:a16="http://schemas.microsoft.com/office/drawing/2014/main" id="{FEB521F3-7ECA-0415-00CC-8D3C92F4E509}"/>
                    </a:ext>
                  </a:extLst>
                </p14:cNvPr>
                <p14:cNvContentPartPr/>
                <p14:nvPr/>
              </p14:nvContentPartPr>
              <p14:xfrm>
                <a:off x="1773713" y="5978969"/>
                <a:ext cx="106920" cy="147240"/>
              </p14:xfrm>
            </p:contentPart>
          </mc:Choice>
          <mc:Fallback>
            <p:pic>
              <p:nvPicPr>
                <p:cNvPr id="171463" name="Freihand 171462">
                  <a:extLst>
                    <a:ext uri="{FF2B5EF4-FFF2-40B4-BE49-F238E27FC236}">
                      <a16:creationId xmlns:a16="http://schemas.microsoft.com/office/drawing/2014/main" id="{FEB521F3-7ECA-0415-00CC-8D3C92F4E509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765073" y="5970329"/>
                  <a:ext cx="124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171464" name="Freihand 171463">
                  <a:extLst>
                    <a:ext uri="{FF2B5EF4-FFF2-40B4-BE49-F238E27FC236}">
                      <a16:creationId xmlns:a16="http://schemas.microsoft.com/office/drawing/2014/main" id="{24591AA7-105E-C53E-B207-0CF50FBF7982}"/>
                    </a:ext>
                  </a:extLst>
                </p14:cNvPr>
                <p14:cNvContentPartPr/>
                <p14:nvPr/>
              </p14:nvContentPartPr>
              <p14:xfrm>
                <a:off x="1922033" y="6088769"/>
                <a:ext cx="71640" cy="88560"/>
              </p14:xfrm>
            </p:contentPart>
          </mc:Choice>
          <mc:Fallback>
            <p:pic>
              <p:nvPicPr>
                <p:cNvPr id="171464" name="Freihand 171463">
                  <a:extLst>
                    <a:ext uri="{FF2B5EF4-FFF2-40B4-BE49-F238E27FC236}">
                      <a16:creationId xmlns:a16="http://schemas.microsoft.com/office/drawing/2014/main" id="{24591AA7-105E-C53E-B207-0CF50FBF7982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913033" y="6079769"/>
                  <a:ext cx="89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171465" name="Freihand 171464">
                  <a:extLst>
                    <a:ext uri="{FF2B5EF4-FFF2-40B4-BE49-F238E27FC236}">
                      <a16:creationId xmlns:a16="http://schemas.microsoft.com/office/drawing/2014/main" id="{DC53C9C8-AED0-C3B8-B9D9-3C0E80D5590A}"/>
                    </a:ext>
                  </a:extLst>
                </p14:cNvPr>
                <p14:cNvContentPartPr/>
                <p14:nvPr/>
              </p14:nvContentPartPr>
              <p14:xfrm>
                <a:off x="2121473" y="5990849"/>
                <a:ext cx="149760" cy="98640"/>
              </p14:xfrm>
            </p:contentPart>
          </mc:Choice>
          <mc:Fallback>
            <p:pic>
              <p:nvPicPr>
                <p:cNvPr id="171465" name="Freihand 171464">
                  <a:extLst>
                    <a:ext uri="{FF2B5EF4-FFF2-40B4-BE49-F238E27FC236}">
                      <a16:creationId xmlns:a16="http://schemas.microsoft.com/office/drawing/2014/main" id="{DC53C9C8-AED0-C3B8-B9D9-3C0E80D5590A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112473" y="5981849"/>
                  <a:ext cx="167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171471" name="Freihand 171470">
                  <a:extLst>
                    <a:ext uri="{FF2B5EF4-FFF2-40B4-BE49-F238E27FC236}">
                      <a16:creationId xmlns:a16="http://schemas.microsoft.com/office/drawing/2014/main" id="{64CD0FC8-7BEB-F669-4F86-C8A53BC43F40}"/>
                    </a:ext>
                  </a:extLst>
                </p14:cNvPr>
                <p14:cNvContentPartPr/>
                <p14:nvPr/>
              </p14:nvContentPartPr>
              <p14:xfrm>
                <a:off x="2377433" y="5945849"/>
                <a:ext cx="184320" cy="137160"/>
              </p14:xfrm>
            </p:contentPart>
          </mc:Choice>
          <mc:Fallback>
            <p:pic>
              <p:nvPicPr>
                <p:cNvPr id="171471" name="Freihand 171470">
                  <a:extLst>
                    <a:ext uri="{FF2B5EF4-FFF2-40B4-BE49-F238E27FC236}">
                      <a16:creationId xmlns:a16="http://schemas.microsoft.com/office/drawing/2014/main" id="{64CD0FC8-7BEB-F669-4F86-C8A53BC43F40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368793" y="5937209"/>
                  <a:ext cx="20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171472" name="Freihand 171471">
                  <a:extLst>
                    <a:ext uri="{FF2B5EF4-FFF2-40B4-BE49-F238E27FC236}">
                      <a16:creationId xmlns:a16="http://schemas.microsoft.com/office/drawing/2014/main" id="{16F83814-BA81-157D-F240-4339924621C3}"/>
                    </a:ext>
                  </a:extLst>
                </p14:cNvPr>
                <p14:cNvContentPartPr/>
                <p14:nvPr/>
              </p14:nvContentPartPr>
              <p14:xfrm>
                <a:off x="2749673" y="5968889"/>
                <a:ext cx="153360" cy="116640"/>
              </p14:xfrm>
            </p:contentPart>
          </mc:Choice>
          <mc:Fallback>
            <p:pic>
              <p:nvPicPr>
                <p:cNvPr id="171472" name="Freihand 171471">
                  <a:extLst>
                    <a:ext uri="{FF2B5EF4-FFF2-40B4-BE49-F238E27FC236}">
                      <a16:creationId xmlns:a16="http://schemas.microsoft.com/office/drawing/2014/main" id="{16F83814-BA81-157D-F240-4339924621C3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741033" y="5960249"/>
                  <a:ext cx="171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171473" name="Freihand 171472">
                  <a:extLst>
                    <a:ext uri="{FF2B5EF4-FFF2-40B4-BE49-F238E27FC236}">
                      <a16:creationId xmlns:a16="http://schemas.microsoft.com/office/drawing/2014/main" id="{93EE87CB-B288-64E5-D994-6E2601B9D310}"/>
                    </a:ext>
                  </a:extLst>
                </p14:cNvPr>
                <p14:cNvContentPartPr/>
                <p14:nvPr/>
              </p14:nvContentPartPr>
              <p14:xfrm>
                <a:off x="2943713" y="5896889"/>
                <a:ext cx="122400" cy="195480"/>
              </p14:xfrm>
            </p:contentPart>
          </mc:Choice>
          <mc:Fallback>
            <p:pic>
              <p:nvPicPr>
                <p:cNvPr id="171473" name="Freihand 171472">
                  <a:extLst>
                    <a:ext uri="{FF2B5EF4-FFF2-40B4-BE49-F238E27FC236}">
                      <a16:creationId xmlns:a16="http://schemas.microsoft.com/office/drawing/2014/main" id="{93EE87CB-B288-64E5-D994-6E2601B9D310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934713" y="5887889"/>
                  <a:ext cx="140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171474" name="Freihand 171473">
                  <a:extLst>
                    <a:ext uri="{FF2B5EF4-FFF2-40B4-BE49-F238E27FC236}">
                      <a16:creationId xmlns:a16="http://schemas.microsoft.com/office/drawing/2014/main" id="{716FDB2C-DE0D-0EFC-E5FA-029107CD256E}"/>
                    </a:ext>
                  </a:extLst>
                </p14:cNvPr>
                <p14:cNvContentPartPr/>
                <p14:nvPr/>
              </p14:nvContentPartPr>
              <p14:xfrm>
                <a:off x="1770833" y="6188129"/>
                <a:ext cx="1478160" cy="50400"/>
              </p14:xfrm>
            </p:contentPart>
          </mc:Choice>
          <mc:Fallback>
            <p:pic>
              <p:nvPicPr>
                <p:cNvPr id="171474" name="Freihand 171473">
                  <a:extLst>
                    <a:ext uri="{FF2B5EF4-FFF2-40B4-BE49-F238E27FC236}">
                      <a16:creationId xmlns:a16="http://schemas.microsoft.com/office/drawing/2014/main" id="{716FDB2C-DE0D-0EFC-E5FA-029107CD256E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762193" y="6179129"/>
                  <a:ext cx="1495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171475" name="Freihand 171474">
                  <a:extLst>
                    <a:ext uri="{FF2B5EF4-FFF2-40B4-BE49-F238E27FC236}">
                      <a16:creationId xmlns:a16="http://schemas.microsoft.com/office/drawing/2014/main" id="{E3200A31-D966-D61B-B5F4-41FBB734F09A}"/>
                    </a:ext>
                  </a:extLst>
                </p14:cNvPr>
                <p14:cNvContentPartPr/>
                <p14:nvPr/>
              </p14:nvContentPartPr>
              <p14:xfrm>
                <a:off x="1969913" y="6350849"/>
                <a:ext cx="153360" cy="128160"/>
              </p14:xfrm>
            </p:contentPart>
          </mc:Choice>
          <mc:Fallback>
            <p:pic>
              <p:nvPicPr>
                <p:cNvPr id="171475" name="Freihand 171474">
                  <a:extLst>
                    <a:ext uri="{FF2B5EF4-FFF2-40B4-BE49-F238E27FC236}">
                      <a16:creationId xmlns:a16="http://schemas.microsoft.com/office/drawing/2014/main" id="{E3200A31-D966-D61B-B5F4-41FBB734F09A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960913" y="6341849"/>
                  <a:ext cx="171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171476" name="Freihand 171475">
                  <a:extLst>
                    <a:ext uri="{FF2B5EF4-FFF2-40B4-BE49-F238E27FC236}">
                      <a16:creationId xmlns:a16="http://schemas.microsoft.com/office/drawing/2014/main" id="{9D4438BD-40C2-F00B-C3C3-E055ED946BD6}"/>
                    </a:ext>
                  </a:extLst>
                </p14:cNvPr>
                <p14:cNvContentPartPr/>
                <p14:nvPr/>
              </p14:nvContentPartPr>
              <p14:xfrm>
                <a:off x="2201393" y="6319889"/>
                <a:ext cx="239400" cy="131040"/>
              </p14:xfrm>
            </p:contentPart>
          </mc:Choice>
          <mc:Fallback>
            <p:pic>
              <p:nvPicPr>
                <p:cNvPr id="171476" name="Freihand 171475">
                  <a:extLst>
                    <a:ext uri="{FF2B5EF4-FFF2-40B4-BE49-F238E27FC236}">
                      <a16:creationId xmlns:a16="http://schemas.microsoft.com/office/drawing/2014/main" id="{9D4438BD-40C2-F00B-C3C3-E055ED946BD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2192753" y="6310889"/>
                  <a:ext cx="257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171477" name="Freihand 171476">
                  <a:extLst>
                    <a:ext uri="{FF2B5EF4-FFF2-40B4-BE49-F238E27FC236}">
                      <a16:creationId xmlns:a16="http://schemas.microsoft.com/office/drawing/2014/main" id="{2349279F-1722-CF45-31C5-450922A13752}"/>
                    </a:ext>
                  </a:extLst>
                </p14:cNvPr>
                <p14:cNvContentPartPr/>
                <p14:nvPr/>
              </p14:nvContentPartPr>
              <p14:xfrm>
                <a:off x="2482913" y="6421049"/>
                <a:ext cx="129600" cy="140400"/>
              </p14:xfrm>
            </p:contentPart>
          </mc:Choice>
          <mc:Fallback>
            <p:pic>
              <p:nvPicPr>
                <p:cNvPr id="171477" name="Freihand 171476">
                  <a:extLst>
                    <a:ext uri="{FF2B5EF4-FFF2-40B4-BE49-F238E27FC236}">
                      <a16:creationId xmlns:a16="http://schemas.microsoft.com/office/drawing/2014/main" id="{2349279F-1722-CF45-31C5-450922A13752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2474273" y="6412049"/>
                  <a:ext cx="147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171497" name="Freihand 171496">
                  <a:extLst>
                    <a:ext uri="{FF2B5EF4-FFF2-40B4-BE49-F238E27FC236}">
                      <a16:creationId xmlns:a16="http://schemas.microsoft.com/office/drawing/2014/main" id="{D3196DC6-111D-3379-0B9F-7CB12E1596DC}"/>
                    </a:ext>
                  </a:extLst>
                </p14:cNvPr>
                <p14:cNvContentPartPr/>
                <p14:nvPr/>
              </p14:nvContentPartPr>
              <p14:xfrm>
                <a:off x="1740953" y="5832809"/>
                <a:ext cx="401760" cy="443880"/>
              </p14:xfrm>
            </p:contentPart>
          </mc:Choice>
          <mc:Fallback>
            <p:pic>
              <p:nvPicPr>
                <p:cNvPr id="171497" name="Freihand 171496">
                  <a:extLst>
                    <a:ext uri="{FF2B5EF4-FFF2-40B4-BE49-F238E27FC236}">
                      <a16:creationId xmlns:a16="http://schemas.microsoft.com/office/drawing/2014/main" id="{D3196DC6-111D-3379-0B9F-7CB12E1596DC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732313" y="5823809"/>
                  <a:ext cx="4194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171498" name="Freihand 171497">
                  <a:extLst>
                    <a:ext uri="{FF2B5EF4-FFF2-40B4-BE49-F238E27FC236}">
                      <a16:creationId xmlns:a16="http://schemas.microsoft.com/office/drawing/2014/main" id="{F520EFD9-EBE0-7F7A-B429-B82654AFA8DF}"/>
                    </a:ext>
                  </a:extLst>
                </p14:cNvPr>
                <p14:cNvContentPartPr/>
                <p14:nvPr/>
              </p14:nvContentPartPr>
              <p14:xfrm>
                <a:off x="2338913" y="5814089"/>
                <a:ext cx="308880" cy="358920"/>
              </p14:xfrm>
            </p:contentPart>
          </mc:Choice>
          <mc:Fallback>
            <p:pic>
              <p:nvPicPr>
                <p:cNvPr id="171498" name="Freihand 171497">
                  <a:extLst>
                    <a:ext uri="{FF2B5EF4-FFF2-40B4-BE49-F238E27FC236}">
                      <a16:creationId xmlns:a16="http://schemas.microsoft.com/office/drawing/2014/main" id="{F520EFD9-EBE0-7F7A-B429-B82654AFA8DF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2329913" y="5805449"/>
                  <a:ext cx="3265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171515" name="Freihand 171514">
                  <a:extLst>
                    <a:ext uri="{FF2B5EF4-FFF2-40B4-BE49-F238E27FC236}">
                      <a16:creationId xmlns:a16="http://schemas.microsoft.com/office/drawing/2014/main" id="{796C53FB-5FF4-4A93-2C40-82EA86157536}"/>
                    </a:ext>
                  </a:extLst>
                </p14:cNvPr>
                <p14:cNvContentPartPr/>
                <p14:nvPr/>
              </p14:nvContentPartPr>
              <p14:xfrm>
                <a:off x="2739953" y="6359849"/>
                <a:ext cx="138600" cy="163440"/>
              </p14:xfrm>
            </p:contentPart>
          </mc:Choice>
          <mc:Fallback>
            <p:pic>
              <p:nvPicPr>
                <p:cNvPr id="171515" name="Freihand 171514">
                  <a:extLst>
                    <a:ext uri="{FF2B5EF4-FFF2-40B4-BE49-F238E27FC236}">
                      <a16:creationId xmlns:a16="http://schemas.microsoft.com/office/drawing/2014/main" id="{796C53FB-5FF4-4A93-2C40-82EA86157536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2731313" y="6350849"/>
                  <a:ext cx="156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171516" name="Freihand 171515">
                  <a:extLst>
                    <a:ext uri="{FF2B5EF4-FFF2-40B4-BE49-F238E27FC236}">
                      <a16:creationId xmlns:a16="http://schemas.microsoft.com/office/drawing/2014/main" id="{6C8DF03D-A6F2-EC15-BE1D-F484257BB0EA}"/>
                    </a:ext>
                  </a:extLst>
                </p14:cNvPr>
                <p14:cNvContentPartPr/>
                <p14:nvPr/>
              </p14:nvContentPartPr>
              <p14:xfrm>
                <a:off x="2629073" y="6522209"/>
                <a:ext cx="522720" cy="127440"/>
              </p14:xfrm>
            </p:contentPart>
          </mc:Choice>
          <mc:Fallback>
            <p:pic>
              <p:nvPicPr>
                <p:cNvPr id="171516" name="Freihand 171515">
                  <a:extLst>
                    <a:ext uri="{FF2B5EF4-FFF2-40B4-BE49-F238E27FC236}">
                      <a16:creationId xmlns:a16="http://schemas.microsoft.com/office/drawing/2014/main" id="{6C8DF03D-A6F2-EC15-BE1D-F484257BB0EA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2620433" y="6513209"/>
                  <a:ext cx="540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171517" name="Freihand 171516">
                  <a:extLst>
                    <a:ext uri="{FF2B5EF4-FFF2-40B4-BE49-F238E27FC236}">
                      <a16:creationId xmlns:a16="http://schemas.microsoft.com/office/drawing/2014/main" id="{F9868B7F-5383-A4C5-5254-6973302BF644}"/>
                    </a:ext>
                  </a:extLst>
                </p14:cNvPr>
                <p14:cNvContentPartPr/>
                <p14:nvPr/>
              </p14:nvContentPartPr>
              <p14:xfrm>
                <a:off x="2644553" y="6686729"/>
                <a:ext cx="181440" cy="151200"/>
              </p14:xfrm>
            </p:contentPart>
          </mc:Choice>
          <mc:Fallback>
            <p:pic>
              <p:nvPicPr>
                <p:cNvPr id="171517" name="Freihand 171516">
                  <a:extLst>
                    <a:ext uri="{FF2B5EF4-FFF2-40B4-BE49-F238E27FC236}">
                      <a16:creationId xmlns:a16="http://schemas.microsoft.com/office/drawing/2014/main" id="{F9868B7F-5383-A4C5-5254-6973302BF644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2635913" y="6677729"/>
                  <a:ext cx="199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171518" name="Freihand 171517">
                  <a:extLst>
                    <a:ext uri="{FF2B5EF4-FFF2-40B4-BE49-F238E27FC236}">
                      <a16:creationId xmlns:a16="http://schemas.microsoft.com/office/drawing/2014/main" id="{DCD681DC-41FB-8D30-DDE7-D533EC0A7744}"/>
                    </a:ext>
                  </a:extLst>
                </p14:cNvPr>
                <p14:cNvContentPartPr/>
                <p14:nvPr/>
              </p14:nvContentPartPr>
              <p14:xfrm>
                <a:off x="2877473" y="6697529"/>
                <a:ext cx="96840" cy="25200"/>
              </p14:xfrm>
            </p:contentPart>
          </mc:Choice>
          <mc:Fallback>
            <p:pic>
              <p:nvPicPr>
                <p:cNvPr id="171518" name="Freihand 171517">
                  <a:extLst>
                    <a:ext uri="{FF2B5EF4-FFF2-40B4-BE49-F238E27FC236}">
                      <a16:creationId xmlns:a16="http://schemas.microsoft.com/office/drawing/2014/main" id="{DCD681DC-41FB-8D30-DDE7-D533EC0A7744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2868473" y="6688529"/>
                  <a:ext cx="114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171520" name="Freihand 171519">
                  <a:extLst>
                    <a:ext uri="{FF2B5EF4-FFF2-40B4-BE49-F238E27FC236}">
                      <a16:creationId xmlns:a16="http://schemas.microsoft.com/office/drawing/2014/main" id="{38D7196D-C298-BE40-9D1C-605AC0311108}"/>
                    </a:ext>
                  </a:extLst>
                </p14:cNvPr>
                <p14:cNvContentPartPr/>
                <p14:nvPr/>
              </p14:nvContentPartPr>
              <p14:xfrm>
                <a:off x="3021833" y="6602489"/>
                <a:ext cx="188280" cy="209160"/>
              </p14:xfrm>
            </p:contentPart>
          </mc:Choice>
          <mc:Fallback>
            <p:pic>
              <p:nvPicPr>
                <p:cNvPr id="171520" name="Freihand 171519">
                  <a:extLst>
                    <a:ext uri="{FF2B5EF4-FFF2-40B4-BE49-F238E27FC236}">
                      <a16:creationId xmlns:a16="http://schemas.microsoft.com/office/drawing/2014/main" id="{38D7196D-C298-BE40-9D1C-605AC0311108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3012833" y="6593849"/>
                  <a:ext cx="205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171526" name="Freihand 171525">
                  <a:extLst>
                    <a:ext uri="{FF2B5EF4-FFF2-40B4-BE49-F238E27FC236}">
                      <a16:creationId xmlns:a16="http://schemas.microsoft.com/office/drawing/2014/main" id="{F8DC5710-7599-A263-0014-36F4D372E3AE}"/>
                    </a:ext>
                  </a:extLst>
                </p14:cNvPr>
                <p14:cNvContentPartPr/>
                <p14:nvPr/>
              </p14:nvContentPartPr>
              <p14:xfrm>
                <a:off x="-204127" y="4265587"/>
                <a:ext cx="4640400" cy="2835000"/>
              </p14:xfrm>
            </p:contentPart>
          </mc:Choice>
          <mc:Fallback>
            <p:pic>
              <p:nvPicPr>
                <p:cNvPr id="171526" name="Freihand 171525">
                  <a:extLst>
                    <a:ext uri="{FF2B5EF4-FFF2-40B4-BE49-F238E27FC236}">
                      <a16:creationId xmlns:a16="http://schemas.microsoft.com/office/drawing/2014/main" id="{F8DC5710-7599-A263-0014-36F4D372E3A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-213127" y="4256947"/>
                  <a:ext cx="4658040" cy="285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F4C916B-6847-1430-521D-B429FB15669B}"/>
                  </a:ext>
                </a:extLst>
              </p14:cNvPr>
              <p14:cNvContentPartPr/>
              <p14:nvPr/>
            </p14:nvContentPartPr>
            <p14:xfrm>
              <a:off x="9014753" y="1380405"/>
              <a:ext cx="7200" cy="9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F4C916B-6847-1430-521D-B429FB1566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05753" y="1371405"/>
                <a:ext cx="248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610027A-4E02-4F72-1E8A-972AE3958D51}"/>
                  </a:ext>
                </a:extLst>
              </p14:cNvPr>
              <p14:cNvContentPartPr/>
              <p14:nvPr/>
            </p14:nvContentPartPr>
            <p14:xfrm>
              <a:off x="9154433" y="1691085"/>
              <a:ext cx="92160" cy="7257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610027A-4E02-4F72-1E8A-972AE3958D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5433" y="1682085"/>
                <a:ext cx="10980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F509AC5-2637-F7B8-764A-2F52626551E7}"/>
                  </a:ext>
                </a:extLst>
              </p14:cNvPr>
              <p14:cNvContentPartPr/>
              <p14:nvPr/>
            </p14:nvContentPartPr>
            <p14:xfrm>
              <a:off x="8452073" y="3157005"/>
              <a:ext cx="86040" cy="632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F509AC5-2637-F7B8-764A-2F52626551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433" y="3148365"/>
                <a:ext cx="10368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5BE00A0-25CA-6C99-264A-E922E215A6D7}"/>
                  </a:ext>
                </a:extLst>
              </p14:cNvPr>
              <p14:cNvContentPartPr/>
              <p14:nvPr/>
            </p14:nvContentPartPr>
            <p14:xfrm>
              <a:off x="3068993" y="809445"/>
              <a:ext cx="6225120" cy="20732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5BE00A0-25CA-6C99-264A-E922E215A6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60353" y="800445"/>
                <a:ext cx="6242760" cy="20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31EB595-2CEF-9891-74FD-197FF7809F56}"/>
                  </a:ext>
                </a:extLst>
              </p14:cNvPr>
              <p14:cNvContentPartPr/>
              <p14:nvPr/>
            </p14:nvContentPartPr>
            <p14:xfrm>
              <a:off x="2623313" y="2918325"/>
              <a:ext cx="5519880" cy="13024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31EB595-2CEF-9891-74FD-197FF7809F5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4673" y="2909325"/>
                <a:ext cx="5537520" cy="13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36C29DC-887A-9FF5-C32B-1A52E84F56E4}"/>
                  </a:ext>
                </a:extLst>
              </p14:cNvPr>
              <p14:cNvContentPartPr/>
              <p14:nvPr/>
            </p14:nvContentPartPr>
            <p14:xfrm>
              <a:off x="624593" y="4093005"/>
              <a:ext cx="6829560" cy="18756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36C29DC-887A-9FF5-C32B-1A52E84F56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5953" y="4084365"/>
                <a:ext cx="6847200" cy="18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F61553A-819D-424B-A4FC-82272868E336}"/>
                  </a:ext>
                </a:extLst>
              </p14:cNvPr>
              <p14:cNvContentPartPr/>
              <p14:nvPr/>
            </p14:nvContentPartPr>
            <p14:xfrm>
              <a:off x="381593" y="4630125"/>
              <a:ext cx="3610800" cy="597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F61553A-819D-424B-A4FC-82272868E3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2593" y="4621485"/>
                <a:ext cx="3628440" cy="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Preisniveau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P=1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auf, was auf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zurückzuführen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ausschließlich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Wert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Geld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gemessen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resultierende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IS/LM-Modell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D1527F6-267F-258D-68C8-C81774DC9851}"/>
                  </a:ext>
                </a:extLst>
              </p14:cNvPr>
              <p14:cNvContentPartPr/>
              <p14:nvPr/>
            </p14:nvContentPartPr>
            <p14:xfrm>
              <a:off x="5631113" y="1261245"/>
              <a:ext cx="1342080" cy="103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D1527F6-267F-258D-68C8-C81774DC98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2473" y="1252245"/>
                <a:ext cx="13597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0C6F378-BEDB-4B56-5FD4-F24C59FF9A9A}"/>
                  </a:ext>
                </a:extLst>
              </p14:cNvPr>
              <p14:cNvContentPartPr/>
              <p14:nvPr/>
            </p14:nvContentPartPr>
            <p14:xfrm>
              <a:off x="5607353" y="1227405"/>
              <a:ext cx="1216080" cy="124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0C6F378-BEDB-4B56-5FD4-F24C59FF9A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8353" y="1218765"/>
                <a:ext cx="12337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619DD7C-FBB3-D670-1180-4771B43E988C}"/>
                  </a:ext>
                </a:extLst>
              </p14:cNvPr>
              <p14:cNvContentPartPr/>
              <p14:nvPr/>
            </p14:nvContentPartPr>
            <p14:xfrm>
              <a:off x="11081153" y="1288245"/>
              <a:ext cx="574920" cy="669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619DD7C-FBB3-D670-1180-4771B43E98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72513" y="1279245"/>
                <a:ext cx="5925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431A076-6994-1AD4-0415-75BCD411D383}"/>
                  </a:ext>
                </a:extLst>
              </p14:cNvPr>
              <p14:cNvContentPartPr/>
              <p14:nvPr/>
            </p14:nvContentPartPr>
            <p14:xfrm>
              <a:off x="8601113" y="1634925"/>
              <a:ext cx="2448000" cy="748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431A076-6994-1AD4-0415-75BCD411D3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92113" y="1625925"/>
                <a:ext cx="2465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2403D5E-8EFD-357C-EBA3-AA2B1DC9F563}"/>
                  </a:ext>
                </a:extLst>
              </p14:cNvPr>
              <p14:cNvContentPartPr/>
              <p14:nvPr/>
            </p14:nvContentPartPr>
            <p14:xfrm>
              <a:off x="8726393" y="2022285"/>
              <a:ext cx="2134440" cy="1033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2403D5E-8EFD-357C-EBA3-AA2B1DC9F5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7753" y="2013285"/>
                <a:ext cx="2152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99E08E2-841E-59A5-BCA9-CDAC18845429}"/>
                  </a:ext>
                </a:extLst>
              </p14:cNvPr>
              <p14:cNvContentPartPr/>
              <p14:nvPr/>
            </p14:nvContentPartPr>
            <p14:xfrm>
              <a:off x="371513" y="2483445"/>
              <a:ext cx="10898280" cy="11246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99E08E2-841E-59A5-BCA9-CDAC188454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2873" y="2474445"/>
                <a:ext cx="1091592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68F57C0-B09B-6AD4-7A35-97FCEE7B8C72}"/>
                  </a:ext>
                </a:extLst>
              </p14:cNvPr>
              <p14:cNvContentPartPr/>
              <p14:nvPr/>
            </p14:nvContentPartPr>
            <p14:xfrm>
              <a:off x="5508353" y="1252605"/>
              <a:ext cx="1408320" cy="166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68F57C0-B09B-6AD4-7A35-97FCEE7B8C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99713" y="1243605"/>
                <a:ext cx="14259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7F82256-35B8-8703-5B55-6F03FE21094E}"/>
                  </a:ext>
                </a:extLst>
              </p14:cNvPr>
              <p14:cNvContentPartPr/>
              <p14:nvPr/>
            </p14:nvContentPartPr>
            <p14:xfrm>
              <a:off x="3994913" y="546645"/>
              <a:ext cx="3206880" cy="1584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7F82256-35B8-8703-5B55-6F03FE2109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6273" y="537645"/>
                <a:ext cx="32245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2D4621D-23FA-89ED-A6BE-CC636EF90F2F}"/>
                  </a:ext>
                </a:extLst>
              </p14:cNvPr>
              <p14:cNvContentPartPr/>
              <p14:nvPr/>
            </p14:nvContentPartPr>
            <p14:xfrm>
              <a:off x="7795793" y="2565885"/>
              <a:ext cx="2009160" cy="6958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2D4621D-23FA-89ED-A6BE-CC636EF90F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86793" y="2557245"/>
                <a:ext cx="2026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3E91823-E51A-2C4A-E541-59AC05CE05D2}"/>
                  </a:ext>
                </a:extLst>
              </p14:cNvPr>
              <p14:cNvContentPartPr/>
              <p14:nvPr/>
            </p14:nvContentPartPr>
            <p14:xfrm>
              <a:off x="1766153" y="4714725"/>
              <a:ext cx="2072160" cy="910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3E91823-E51A-2C4A-E541-59AC05CE05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57153" y="4705725"/>
                <a:ext cx="20898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CCBD1D5-DBFE-230C-E549-89B49E11E80C}"/>
                  </a:ext>
                </a:extLst>
              </p14:cNvPr>
              <p14:cNvContentPartPr/>
              <p14:nvPr/>
            </p14:nvContentPartPr>
            <p14:xfrm>
              <a:off x="3204353" y="4813005"/>
              <a:ext cx="2831760" cy="8204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CCBD1D5-DBFE-230C-E549-89B49E11E8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95713" y="4804005"/>
                <a:ext cx="2849400" cy="8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A34934E-F38D-507A-E3FF-5A477D5955CA}"/>
                  </a:ext>
                </a:extLst>
              </p14:cNvPr>
              <p14:cNvContentPartPr/>
              <p14:nvPr/>
            </p14:nvContentPartPr>
            <p14:xfrm>
              <a:off x="5340233" y="718005"/>
              <a:ext cx="2030040" cy="8125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A34934E-F38D-507A-E3FF-5A477D5955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31233" y="709005"/>
                <a:ext cx="204768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B8BB7BE-355A-AEA0-F27C-B4B00AF54CC1}"/>
                  </a:ext>
                </a:extLst>
              </p14:cNvPr>
              <p14:cNvContentPartPr/>
              <p14:nvPr/>
            </p14:nvContentPartPr>
            <p14:xfrm>
              <a:off x="7639553" y="2447805"/>
              <a:ext cx="2196360" cy="8679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B8BB7BE-355A-AEA0-F27C-B4B00AF54CC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30553" y="2438805"/>
                <a:ext cx="221400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A61E739-215A-B3D4-9B62-336F69AA79E5}"/>
                  </a:ext>
                </a:extLst>
              </p14:cNvPr>
              <p14:cNvContentPartPr/>
              <p14:nvPr/>
            </p14:nvContentPartPr>
            <p14:xfrm>
              <a:off x="6681593" y="3806445"/>
              <a:ext cx="1327320" cy="5706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A61E739-215A-B3D4-9B62-336F69AA79E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72953" y="3797805"/>
                <a:ext cx="1344960" cy="58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37DF665-8060-21A2-81E5-9A83FC4090B1}"/>
              </a:ext>
            </a:extLst>
          </p:cNvPr>
          <p:cNvGrpSpPr/>
          <p:nvPr/>
        </p:nvGrpSpPr>
        <p:grpSpPr>
          <a:xfrm>
            <a:off x="7949153" y="3267165"/>
            <a:ext cx="1289160" cy="824400"/>
            <a:chOff x="7949153" y="3267165"/>
            <a:chExt cx="1289160" cy="82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3D3F8A5-46ED-D4FF-44E3-132247D2A2C1}"/>
                    </a:ext>
                  </a:extLst>
                </p14:cNvPr>
                <p14:cNvContentPartPr/>
                <p14:nvPr/>
              </p14:nvContentPartPr>
              <p14:xfrm>
                <a:off x="7949153" y="3267165"/>
                <a:ext cx="843840" cy="82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3D3F8A5-46ED-D4FF-44E3-132247D2A2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40153" y="3258525"/>
                  <a:ext cx="861480" cy="84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67F072D-0427-1FE3-92B7-F292FF0894A3}"/>
                    </a:ext>
                  </a:extLst>
                </p14:cNvPr>
                <p14:cNvContentPartPr/>
                <p14:nvPr/>
              </p14:nvContentPartPr>
              <p14:xfrm>
                <a:off x="8602193" y="3751725"/>
                <a:ext cx="168480" cy="175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67F072D-0427-1FE3-92B7-F292FF0894A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93553" y="3742725"/>
                  <a:ext cx="186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4734BEB-0736-F986-6C48-CDA4920D7EA2}"/>
                    </a:ext>
                  </a:extLst>
                </p14:cNvPr>
                <p14:cNvContentPartPr/>
                <p14:nvPr/>
              </p14:nvContentPartPr>
              <p14:xfrm>
                <a:off x="8856353" y="3714285"/>
                <a:ext cx="381960" cy="149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4734BEB-0736-F986-6C48-CDA4920D7E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47713" y="3705645"/>
                  <a:ext cx="39960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89006B4-F449-175D-234C-A6B368745887}"/>
                  </a:ext>
                </a:extLst>
              </p14:cNvPr>
              <p14:cNvContentPartPr/>
              <p14:nvPr/>
            </p14:nvContentPartPr>
            <p14:xfrm>
              <a:off x="8093153" y="3028845"/>
              <a:ext cx="1278720" cy="34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89006B4-F449-175D-234C-A6B36874588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084513" y="3019845"/>
                <a:ext cx="12963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D8F4CF6-84E5-F56D-F6A4-534F0CDA61BB}"/>
                  </a:ext>
                </a:extLst>
              </p14:cNvPr>
              <p14:cNvContentPartPr/>
              <p14:nvPr/>
            </p14:nvContentPartPr>
            <p14:xfrm>
              <a:off x="1693793" y="3497925"/>
              <a:ext cx="2698560" cy="43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D8F4CF6-84E5-F56D-F6A4-534F0CDA61B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84793" y="3489285"/>
                <a:ext cx="27162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C2D714D-3235-25AF-B6C0-07AD32B6088E}"/>
                  </a:ext>
                </a:extLst>
              </p14:cNvPr>
              <p14:cNvContentPartPr/>
              <p14:nvPr/>
            </p14:nvContentPartPr>
            <p14:xfrm>
              <a:off x="6759353" y="4208565"/>
              <a:ext cx="1327320" cy="766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C2D714D-3235-25AF-B6C0-07AD32B6088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50353" y="4199565"/>
                <a:ext cx="13449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6A2247A-E1EB-E305-52C0-450A92E6557B}"/>
                  </a:ext>
                </a:extLst>
              </p14:cNvPr>
              <p14:cNvContentPartPr/>
              <p14:nvPr/>
            </p14:nvContentPartPr>
            <p14:xfrm>
              <a:off x="4486313" y="4698885"/>
              <a:ext cx="1825560" cy="738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6A2247A-E1EB-E305-52C0-450A92E6557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77673" y="4689885"/>
                <a:ext cx="18432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935158B-F821-E9AE-8211-F0C1449BE57C}"/>
              </a:ext>
            </a:extLst>
          </p:cNvPr>
          <p:cNvGrpSpPr/>
          <p:nvPr/>
        </p:nvGrpSpPr>
        <p:grpSpPr>
          <a:xfrm>
            <a:off x="1481393" y="109245"/>
            <a:ext cx="4033080" cy="4880520"/>
            <a:chOff x="1481393" y="109245"/>
            <a:chExt cx="4033080" cy="48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93550D3-AF06-37D1-9623-10BB4CAF82B5}"/>
                    </a:ext>
                  </a:extLst>
                </p14:cNvPr>
                <p14:cNvContentPartPr/>
                <p14:nvPr/>
              </p14:nvContentPartPr>
              <p14:xfrm>
                <a:off x="3821393" y="1155045"/>
                <a:ext cx="1693080" cy="3834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93550D3-AF06-37D1-9623-10BB4CAF82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12393" y="1146405"/>
                  <a:ext cx="1710720" cy="38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7822A9E-8250-9249-E5F8-53C96B79934D}"/>
                    </a:ext>
                  </a:extLst>
                </p14:cNvPr>
                <p14:cNvContentPartPr/>
                <p14:nvPr/>
              </p14:nvContentPartPr>
              <p14:xfrm>
                <a:off x="2665433" y="526125"/>
                <a:ext cx="1618200" cy="1692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7822A9E-8250-9249-E5F8-53C96B79934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56793" y="517485"/>
                  <a:ext cx="1635840" cy="171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C26B50D-B1A4-8187-46F1-1B5084824D2B}"/>
                    </a:ext>
                  </a:extLst>
                </p14:cNvPr>
                <p14:cNvContentPartPr/>
                <p14:nvPr/>
              </p14:nvContentPartPr>
              <p14:xfrm>
                <a:off x="1635833" y="193485"/>
                <a:ext cx="186840" cy="289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C26B50D-B1A4-8187-46F1-1B5084824D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27193" y="184845"/>
                  <a:ext cx="2044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A0A85A4-1EC9-A8FE-8118-5A9F88BACA68}"/>
                    </a:ext>
                  </a:extLst>
                </p14:cNvPr>
                <p14:cNvContentPartPr/>
                <p14:nvPr/>
              </p14:nvContentPartPr>
              <p14:xfrm>
                <a:off x="1907993" y="177285"/>
                <a:ext cx="32760" cy="281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A0A85A4-1EC9-A8FE-8118-5A9F88BACA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899353" y="168285"/>
                  <a:ext cx="50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C145273-9CDF-2A01-58B2-9F020BB3EECF}"/>
                    </a:ext>
                  </a:extLst>
                </p14:cNvPr>
                <p14:cNvContentPartPr/>
                <p14:nvPr/>
              </p14:nvContentPartPr>
              <p14:xfrm>
                <a:off x="1948313" y="144165"/>
                <a:ext cx="259560" cy="305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C145273-9CDF-2A01-58B2-9F020BB3EE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39673" y="135165"/>
                  <a:ext cx="277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E473D28-65B4-DF9F-7A30-8DA893646564}"/>
                    </a:ext>
                  </a:extLst>
                </p14:cNvPr>
                <p14:cNvContentPartPr/>
                <p14:nvPr/>
              </p14:nvContentPartPr>
              <p14:xfrm>
                <a:off x="2260793" y="185925"/>
                <a:ext cx="102600" cy="239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E473D28-65B4-DF9F-7A30-8DA8936465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52153" y="176925"/>
                  <a:ext cx="120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8AF28E1-3BFC-B0C2-5834-2B271E80951B}"/>
                    </a:ext>
                  </a:extLst>
                </p14:cNvPr>
                <p14:cNvContentPartPr/>
                <p14:nvPr/>
              </p14:nvContentPartPr>
              <p14:xfrm>
                <a:off x="2425313" y="278805"/>
                <a:ext cx="312840" cy="127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8AF28E1-3BFC-B0C2-5834-2B271E8095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16673" y="270165"/>
                  <a:ext cx="330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DD7C972-8EDC-DEAC-D325-247DC7BA9370}"/>
                    </a:ext>
                  </a:extLst>
                </p14:cNvPr>
                <p14:cNvContentPartPr/>
                <p14:nvPr/>
              </p14:nvContentPartPr>
              <p14:xfrm>
                <a:off x="2862713" y="109245"/>
                <a:ext cx="47160" cy="320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DD7C972-8EDC-DEAC-D325-247DC7BA937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54073" y="100245"/>
                  <a:ext cx="64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CDCC03F-BC26-09A0-0A20-D0B7A26BD809}"/>
                    </a:ext>
                  </a:extLst>
                </p14:cNvPr>
                <p14:cNvContentPartPr/>
                <p14:nvPr/>
              </p14:nvContentPartPr>
              <p14:xfrm>
                <a:off x="1481393" y="477165"/>
                <a:ext cx="1589400" cy="260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CDCC03F-BC26-09A0-0A20-D0B7A26BD80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72393" y="468525"/>
                  <a:ext cx="1607040" cy="27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 (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repräsentiert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Güternmarkt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Modell. In der VGR war dies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7" y="3889055"/>
            <a:ext cx="5114664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gesetzt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Geldnachfragefunktion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E7B5859-A316-7B3D-39C7-E42E18514C79}"/>
                  </a:ext>
                </a:extLst>
              </p14:cNvPr>
              <p14:cNvContentPartPr/>
              <p14:nvPr/>
            </p14:nvContentPartPr>
            <p14:xfrm>
              <a:off x="11075393" y="760125"/>
              <a:ext cx="159120" cy="172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E7B5859-A316-7B3D-39C7-E42E18514C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6393" y="751125"/>
                <a:ext cx="176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22A6E3F-8BB9-6FE0-91C6-CC7B23CBF34D}"/>
                  </a:ext>
                </a:extLst>
              </p14:cNvPr>
              <p14:cNvContentPartPr/>
              <p14:nvPr/>
            </p14:nvContentPartPr>
            <p14:xfrm>
              <a:off x="9740513" y="1285365"/>
              <a:ext cx="11160" cy="212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22A6E3F-8BB9-6FE0-91C6-CC7B23CBF3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1513" y="1276725"/>
                <a:ext cx="28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A2D7123-15C5-86CC-5D03-D4568B7CFEDB}"/>
                  </a:ext>
                </a:extLst>
              </p14:cNvPr>
              <p14:cNvContentPartPr/>
              <p14:nvPr/>
            </p14:nvContentPartPr>
            <p14:xfrm>
              <a:off x="10733033" y="943725"/>
              <a:ext cx="105840" cy="331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A2D7123-15C5-86CC-5D03-D4568B7CFE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24033" y="934725"/>
                <a:ext cx="1234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A7B06E9-DF40-3561-6873-A7B94BBA36DC}"/>
                  </a:ext>
                </a:extLst>
              </p14:cNvPr>
              <p14:cNvContentPartPr/>
              <p14:nvPr/>
            </p14:nvContentPartPr>
            <p14:xfrm>
              <a:off x="9650513" y="1107165"/>
              <a:ext cx="734040" cy="968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A7B06E9-DF40-3561-6873-A7B94BBA36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41513" y="1098525"/>
                <a:ext cx="7516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1B6079B-D2C7-4EF6-387B-EA36E412E90D}"/>
                  </a:ext>
                </a:extLst>
              </p14:cNvPr>
              <p14:cNvContentPartPr/>
              <p14:nvPr/>
            </p14:nvContentPartPr>
            <p14:xfrm>
              <a:off x="10377713" y="1033365"/>
              <a:ext cx="531000" cy="1530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1B6079B-D2C7-4EF6-387B-EA36E412E9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68713" y="1024725"/>
                <a:ext cx="5486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8D360D5-6B27-DE82-C2D8-F37D664CF64B}"/>
                  </a:ext>
                </a:extLst>
              </p14:cNvPr>
              <p14:cNvContentPartPr/>
              <p14:nvPr/>
            </p14:nvContentPartPr>
            <p14:xfrm>
              <a:off x="10333073" y="1249005"/>
              <a:ext cx="134280" cy="1846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8D360D5-6B27-DE82-C2D8-F37D664CF64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24073" y="1240365"/>
                <a:ext cx="1519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A25867F-9386-F5BE-7BA1-007C5246E383}"/>
                  </a:ext>
                </a:extLst>
              </p14:cNvPr>
              <p14:cNvContentPartPr/>
              <p14:nvPr/>
            </p14:nvContentPartPr>
            <p14:xfrm>
              <a:off x="10216073" y="1175565"/>
              <a:ext cx="364320" cy="3232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A25867F-9386-F5BE-7BA1-007C5246E3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07073" y="1166925"/>
                <a:ext cx="3819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BF38590-C2F0-8FAD-8911-5476F9C794CF}"/>
                  </a:ext>
                </a:extLst>
              </p14:cNvPr>
              <p14:cNvContentPartPr/>
              <p14:nvPr/>
            </p14:nvContentPartPr>
            <p14:xfrm>
              <a:off x="11322713" y="474645"/>
              <a:ext cx="436680" cy="3344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BF38590-C2F0-8FAD-8911-5476F9C794C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13713" y="465645"/>
                <a:ext cx="45432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C3674C0-684B-EE21-0EC5-173B0E586B4D}"/>
                  </a:ext>
                </a:extLst>
              </p14:cNvPr>
              <p14:cNvContentPartPr/>
              <p14:nvPr/>
            </p14:nvContentPartPr>
            <p14:xfrm>
              <a:off x="296993" y="1177725"/>
              <a:ext cx="8510400" cy="2761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C3674C0-684B-EE21-0EC5-173B0E586B4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7993" y="1168725"/>
                <a:ext cx="85280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6F378B2-7D7C-492B-6EA8-37E9AB959FA8}"/>
                  </a:ext>
                </a:extLst>
              </p14:cNvPr>
              <p14:cNvContentPartPr/>
              <p14:nvPr/>
            </p14:nvContentPartPr>
            <p14:xfrm>
              <a:off x="672473" y="1839765"/>
              <a:ext cx="2863080" cy="7480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6F378B2-7D7C-492B-6EA8-37E9AB959F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3833" y="1830765"/>
                <a:ext cx="288072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49A926CE-26AE-66BF-C375-CC93A661B571}"/>
                  </a:ext>
                </a:extLst>
              </p14:cNvPr>
              <p14:cNvContentPartPr/>
              <p14:nvPr/>
            </p14:nvContentPartPr>
            <p14:xfrm>
              <a:off x="6595193" y="2143965"/>
              <a:ext cx="1039680" cy="1296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49A926CE-26AE-66BF-C375-CC93A661B5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86193" y="2135325"/>
                <a:ext cx="105732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8772F1B2-C45C-8B05-C651-E985F0843C17}"/>
              </a:ext>
            </a:extLst>
          </p:cNvPr>
          <p:cNvGrpSpPr/>
          <p:nvPr/>
        </p:nvGrpSpPr>
        <p:grpSpPr>
          <a:xfrm>
            <a:off x="6745673" y="133725"/>
            <a:ext cx="4919760" cy="884520"/>
            <a:chOff x="6745673" y="133725"/>
            <a:chExt cx="4919760" cy="88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B72F139-B247-F771-ED7D-261F222DB715}"/>
                    </a:ext>
                  </a:extLst>
                </p14:cNvPr>
                <p14:cNvContentPartPr/>
                <p14:nvPr/>
              </p14:nvContentPartPr>
              <p14:xfrm>
                <a:off x="6809753" y="539445"/>
                <a:ext cx="339120" cy="2512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B72F139-B247-F771-ED7D-261F222DB7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01113" y="530445"/>
                  <a:ext cx="356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214D4CF-EA96-B33A-CF7D-83665719DB04}"/>
                    </a:ext>
                  </a:extLst>
                </p14:cNvPr>
                <p14:cNvContentPartPr/>
                <p14:nvPr/>
              </p14:nvContentPartPr>
              <p14:xfrm>
                <a:off x="6745673" y="627285"/>
                <a:ext cx="312480" cy="201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214D4CF-EA96-B33A-CF7D-83665719DB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36673" y="618645"/>
                  <a:ext cx="330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B770F66-B450-3F0A-4A98-27E7D6D03D09}"/>
                    </a:ext>
                  </a:extLst>
                </p14:cNvPr>
                <p14:cNvContentPartPr/>
                <p14:nvPr/>
              </p14:nvContentPartPr>
              <p14:xfrm>
                <a:off x="7406993" y="363405"/>
                <a:ext cx="95760" cy="78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B770F66-B450-3F0A-4A98-27E7D6D03D0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98353" y="354405"/>
                  <a:ext cx="113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6F0D9B4-BFFB-6E8D-5BB0-8F6ACBCE7E53}"/>
                    </a:ext>
                  </a:extLst>
                </p14:cNvPr>
                <p14:cNvContentPartPr/>
                <p14:nvPr/>
              </p14:nvContentPartPr>
              <p14:xfrm>
                <a:off x="7481153" y="334605"/>
                <a:ext cx="49320" cy="167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6F0D9B4-BFFB-6E8D-5BB0-8F6ACBCE7E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72153" y="325965"/>
                  <a:ext cx="66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937736-ECDA-C2A6-9BAC-4100733F4352}"/>
                    </a:ext>
                  </a:extLst>
                </p14:cNvPr>
                <p14:cNvContentPartPr/>
                <p14:nvPr/>
              </p14:nvContentPartPr>
              <p14:xfrm>
                <a:off x="7629473" y="238845"/>
                <a:ext cx="18720" cy="128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937736-ECDA-C2A6-9BAC-4100733F435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20473" y="230205"/>
                  <a:ext cx="36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5BC8FBC-0F41-9788-1261-2A3932BD9E89}"/>
                    </a:ext>
                  </a:extLst>
                </p14:cNvPr>
                <p14:cNvContentPartPr/>
                <p14:nvPr/>
              </p14:nvContentPartPr>
              <p14:xfrm>
                <a:off x="7540913" y="229125"/>
                <a:ext cx="197640" cy="121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5BC8FBC-0F41-9788-1261-2A3932BD9E8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32273" y="220485"/>
                  <a:ext cx="215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F476EAA-5D80-3F17-D706-881A76F8A372}"/>
                    </a:ext>
                  </a:extLst>
                </p14:cNvPr>
                <p14:cNvContentPartPr/>
                <p14:nvPr/>
              </p14:nvContentPartPr>
              <p14:xfrm>
                <a:off x="7786073" y="398325"/>
                <a:ext cx="292320" cy="72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F476EAA-5D80-3F17-D706-881A76F8A37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77433" y="389325"/>
                  <a:ext cx="309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6AEF837-0B32-C76B-5827-9B11EFE939A2}"/>
                    </a:ext>
                  </a:extLst>
                </p14:cNvPr>
                <p14:cNvContentPartPr/>
                <p14:nvPr/>
              </p14:nvContentPartPr>
              <p14:xfrm>
                <a:off x="8219873" y="341085"/>
                <a:ext cx="149400" cy="100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6AEF837-0B32-C76B-5827-9B11EFE939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11233" y="332085"/>
                  <a:ext cx="167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85BBCA8-D337-BEF3-C322-076CEB390522}"/>
                    </a:ext>
                  </a:extLst>
                </p14:cNvPr>
                <p14:cNvContentPartPr/>
                <p14:nvPr/>
              </p14:nvContentPartPr>
              <p14:xfrm>
                <a:off x="8341913" y="308685"/>
                <a:ext cx="57240" cy="221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85BBCA8-D337-BEF3-C322-076CEB3905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32913" y="299685"/>
                  <a:ext cx="74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9B11312-DA3C-14A5-873A-0675F18B362C}"/>
                    </a:ext>
                  </a:extLst>
                </p14:cNvPr>
                <p14:cNvContentPartPr/>
                <p14:nvPr/>
              </p14:nvContentPartPr>
              <p14:xfrm>
                <a:off x="8822153" y="337125"/>
                <a:ext cx="141840" cy="14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9B11312-DA3C-14A5-873A-0675F18B36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13513" y="328485"/>
                  <a:ext cx="159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D0E23A2-3901-F5E7-2D69-AB38EAEB7891}"/>
                    </a:ext>
                  </a:extLst>
                </p14:cNvPr>
                <p14:cNvContentPartPr/>
                <p14:nvPr/>
              </p14:nvContentPartPr>
              <p14:xfrm>
                <a:off x="8826473" y="398685"/>
                <a:ext cx="126720" cy="24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D0E23A2-3901-F5E7-2D69-AB38EAEB789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17833" y="390045"/>
                  <a:ext cx="144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960FAC8-CB47-8942-381F-3886A75E1E2B}"/>
                    </a:ext>
                  </a:extLst>
                </p14:cNvPr>
                <p14:cNvContentPartPr/>
                <p14:nvPr/>
              </p14:nvContentPartPr>
              <p14:xfrm>
                <a:off x="9283313" y="292485"/>
                <a:ext cx="175680" cy="140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960FAC8-CB47-8942-381F-3886A75E1E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74673" y="283845"/>
                  <a:ext cx="193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B28D8C6-45B7-5329-90AB-4A8E481E79F0}"/>
                    </a:ext>
                  </a:extLst>
                </p14:cNvPr>
                <p14:cNvContentPartPr/>
                <p14:nvPr/>
              </p14:nvContentPartPr>
              <p14:xfrm>
                <a:off x="9098273" y="778845"/>
                <a:ext cx="177480" cy="15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B28D8C6-45B7-5329-90AB-4A8E481E79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89633" y="769845"/>
                  <a:ext cx="195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C163F6A-CB2E-E355-AEE9-E6C56E114E45}"/>
                    </a:ext>
                  </a:extLst>
                </p14:cNvPr>
                <p14:cNvContentPartPr/>
                <p14:nvPr/>
              </p14:nvContentPartPr>
              <p14:xfrm>
                <a:off x="9119153" y="720885"/>
                <a:ext cx="303120" cy="142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C163F6A-CB2E-E355-AEE9-E6C56E114E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10513" y="711885"/>
                  <a:ext cx="320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4059812-24C2-EDC0-5972-F2028CF7746B}"/>
                    </a:ext>
                  </a:extLst>
                </p14:cNvPr>
                <p14:cNvContentPartPr/>
                <p14:nvPr/>
              </p14:nvContentPartPr>
              <p14:xfrm>
                <a:off x="8925473" y="698205"/>
                <a:ext cx="167400" cy="230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4059812-24C2-EDC0-5972-F2028CF7746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16833" y="689205"/>
                  <a:ext cx="185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BE6731B-62F7-2EEC-DF0F-E499B2AD6382}"/>
                    </a:ext>
                  </a:extLst>
                </p14:cNvPr>
                <p14:cNvContentPartPr/>
                <p14:nvPr/>
              </p14:nvContentPartPr>
              <p14:xfrm>
                <a:off x="9742673" y="322365"/>
                <a:ext cx="11880" cy="114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BE6731B-62F7-2EEC-DF0F-E499B2AD63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33673" y="313365"/>
                  <a:ext cx="29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7601845-F779-440D-48DA-AD1F25BED440}"/>
                    </a:ext>
                  </a:extLst>
                </p14:cNvPr>
                <p14:cNvContentPartPr/>
                <p14:nvPr/>
              </p14:nvContentPartPr>
              <p14:xfrm>
                <a:off x="9695153" y="367005"/>
                <a:ext cx="149760" cy="29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7601845-F779-440D-48DA-AD1F25BED44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86513" y="358005"/>
                  <a:ext cx="167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7F69E8-DBC7-53DB-ACE7-9A0FD36AC300}"/>
                    </a:ext>
                  </a:extLst>
                </p14:cNvPr>
                <p14:cNvContentPartPr/>
                <p14:nvPr/>
              </p14:nvContentPartPr>
              <p14:xfrm>
                <a:off x="9951473" y="269445"/>
                <a:ext cx="209160" cy="187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7F69E8-DBC7-53DB-ACE7-9A0FD36AC30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42473" y="260805"/>
                  <a:ext cx="226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26A3249-B1A1-0964-D88B-C0DB8350F296}"/>
                    </a:ext>
                  </a:extLst>
                </p14:cNvPr>
                <p14:cNvContentPartPr/>
                <p14:nvPr/>
              </p14:nvContentPartPr>
              <p14:xfrm>
                <a:off x="9919073" y="259725"/>
                <a:ext cx="563400" cy="115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26A3249-B1A1-0964-D88B-C0DB8350F29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10073" y="250725"/>
                  <a:ext cx="581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0CA5517-48A1-116A-CDE8-EBE4010844DA}"/>
                    </a:ext>
                  </a:extLst>
                </p14:cNvPr>
                <p14:cNvContentPartPr/>
                <p14:nvPr/>
              </p14:nvContentPartPr>
              <p14:xfrm>
                <a:off x="10563833" y="221925"/>
                <a:ext cx="189360" cy="238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0CA5517-48A1-116A-CDE8-EBE4010844D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55193" y="213285"/>
                  <a:ext cx="207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1D6D54B-2AD7-D24C-69B6-BF5F32519DEA}"/>
                    </a:ext>
                  </a:extLst>
                </p14:cNvPr>
                <p14:cNvContentPartPr/>
                <p14:nvPr/>
              </p14:nvContentPartPr>
              <p14:xfrm>
                <a:off x="9708833" y="748245"/>
                <a:ext cx="126720" cy="66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1D6D54B-2AD7-D24C-69B6-BF5F32519DE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99833" y="739245"/>
                  <a:ext cx="144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33CEE82-7F55-C652-B957-F454F95D34A7}"/>
                    </a:ext>
                  </a:extLst>
                </p14:cNvPr>
                <p14:cNvContentPartPr/>
                <p14:nvPr/>
              </p14:nvContentPartPr>
              <p14:xfrm>
                <a:off x="9784793" y="722685"/>
                <a:ext cx="74880" cy="198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33CEE82-7F55-C652-B957-F454F95D34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75793" y="713685"/>
                  <a:ext cx="92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E9C65E9-E455-3163-2E27-20923D4B0E64}"/>
                    </a:ext>
                  </a:extLst>
                </p14:cNvPr>
                <p14:cNvContentPartPr/>
                <p14:nvPr/>
              </p14:nvContentPartPr>
              <p14:xfrm>
                <a:off x="9995033" y="766245"/>
                <a:ext cx="115560" cy="12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E9C65E9-E455-3163-2E27-20923D4B0E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86393" y="757605"/>
                  <a:ext cx="133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A048581-013C-5F4D-F1DE-34EA79F0A9BE}"/>
                    </a:ext>
                  </a:extLst>
                </p14:cNvPr>
                <p14:cNvContentPartPr/>
                <p14:nvPr/>
              </p14:nvContentPartPr>
              <p14:xfrm>
                <a:off x="10517393" y="734205"/>
                <a:ext cx="127440" cy="20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A048581-013C-5F4D-F1DE-34EA79F0A9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08393" y="725205"/>
                  <a:ext cx="145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A04AF5D-D4AA-EB4D-1E8D-319F5F62FB04}"/>
                    </a:ext>
                  </a:extLst>
                </p14:cNvPr>
                <p14:cNvContentPartPr/>
                <p14:nvPr/>
              </p14:nvContentPartPr>
              <p14:xfrm>
                <a:off x="10710713" y="658965"/>
                <a:ext cx="168840" cy="197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A04AF5D-D4AA-EB4D-1E8D-319F5F62FB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02073" y="650325"/>
                  <a:ext cx="186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D77D84-B1BF-8924-4FDA-C2C572A7A233}"/>
                    </a:ext>
                  </a:extLst>
                </p14:cNvPr>
                <p14:cNvContentPartPr/>
                <p14:nvPr/>
              </p14:nvContentPartPr>
              <p14:xfrm>
                <a:off x="10234433" y="694245"/>
                <a:ext cx="159120" cy="168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D77D84-B1BF-8924-4FDA-C2C572A7A2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25433" y="685245"/>
                  <a:ext cx="176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038C94B-0157-FBF3-BBE8-F2EDFB2C56A8}"/>
                    </a:ext>
                  </a:extLst>
                </p14:cNvPr>
                <p14:cNvContentPartPr/>
                <p14:nvPr/>
              </p14:nvContentPartPr>
              <p14:xfrm>
                <a:off x="11063153" y="693885"/>
                <a:ext cx="210240" cy="21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038C94B-0157-FBF3-BBE8-F2EDFB2C56A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54153" y="685245"/>
                  <a:ext cx="227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665229-4563-EAD6-A72E-1DEBB4087F77}"/>
                    </a:ext>
                  </a:extLst>
                </p14:cNvPr>
                <p14:cNvContentPartPr/>
                <p14:nvPr/>
              </p14:nvContentPartPr>
              <p14:xfrm>
                <a:off x="11075033" y="745365"/>
                <a:ext cx="163800" cy="21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665229-4563-EAD6-A72E-1DEBB4087F7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66393" y="736725"/>
                  <a:ext cx="181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026277-2A40-2BF1-C1A1-72FFC94AAC33}"/>
                    </a:ext>
                  </a:extLst>
                </p14:cNvPr>
                <p14:cNvContentPartPr/>
                <p14:nvPr/>
              </p14:nvContentPartPr>
              <p14:xfrm>
                <a:off x="11498033" y="631605"/>
                <a:ext cx="40680" cy="134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026277-2A40-2BF1-C1A1-72FFC94AAC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89033" y="622605"/>
                  <a:ext cx="58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574F07C-CCBF-F0BA-BC91-998E9C2ACE10}"/>
                    </a:ext>
                  </a:extLst>
                </p14:cNvPr>
                <p14:cNvContentPartPr/>
                <p14:nvPr/>
              </p14:nvContentPartPr>
              <p14:xfrm>
                <a:off x="11375633" y="586245"/>
                <a:ext cx="289800" cy="204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574F07C-CCBF-F0BA-BC91-998E9C2ACE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66633" y="577245"/>
                  <a:ext cx="307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62B3A59-9370-7A6D-B580-B0971F3EA20F}"/>
                    </a:ext>
                  </a:extLst>
                </p14:cNvPr>
                <p14:cNvContentPartPr/>
                <p14:nvPr/>
              </p14:nvContentPartPr>
              <p14:xfrm>
                <a:off x="9695873" y="989805"/>
                <a:ext cx="148680" cy="28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62B3A59-9370-7A6D-B580-B0971F3EA2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87233" y="980805"/>
                  <a:ext cx="166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B1F5771-BD07-5908-59B8-FC258AEC589C}"/>
                    </a:ext>
                  </a:extLst>
                </p14:cNvPr>
                <p14:cNvContentPartPr/>
                <p14:nvPr/>
              </p14:nvContentPartPr>
              <p14:xfrm>
                <a:off x="10231553" y="965325"/>
                <a:ext cx="119160" cy="23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B1F5771-BD07-5908-59B8-FC258AEC589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22913" y="956325"/>
                  <a:ext cx="136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EEE5342-150C-00DB-1971-5200C09DEEEF}"/>
                    </a:ext>
                  </a:extLst>
                </p14:cNvPr>
                <p14:cNvContentPartPr/>
                <p14:nvPr/>
              </p14:nvContentPartPr>
              <p14:xfrm>
                <a:off x="10223273" y="954165"/>
                <a:ext cx="183960" cy="41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EEE5342-150C-00DB-1971-5200C09DEE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14273" y="945525"/>
                  <a:ext cx="201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A70F2BC-7A06-5B9E-1315-C5C5A260479A}"/>
                    </a:ext>
                  </a:extLst>
                </p14:cNvPr>
                <p14:cNvContentPartPr/>
                <p14:nvPr/>
              </p14:nvContentPartPr>
              <p14:xfrm>
                <a:off x="10745633" y="958485"/>
                <a:ext cx="102600" cy="16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A70F2BC-7A06-5B9E-1315-C5C5A260479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36993" y="949845"/>
                  <a:ext cx="12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5A94503-7078-4DA5-DDB3-A98A30371303}"/>
                    </a:ext>
                  </a:extLst>
                </p14:cNvPr>
                <p14:cNvContentPartPr/>
                <p14:nvPr/>
              </p14:nvContentPartPr>
              <p14:xfrm>
                <a:off x="7145993" y="133725"/>
                <a:ext cx="1482120" cy="650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5A94503-7078-4DA5-DDB3-A98A3037130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37353" y="124725"/>
                  <a:ext cx="1499760" cy="66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71F4599-0012-3964-77EE-42FF5DC0427C}"/>
                  </a:ext>
                </a:extLst>
              </p14:cNvPr>
              <p14:cNvContentPartPr/>
              <p14:nvPr/>
            </p14:nvContentPartPr>
            <p14:xfrm>
              <a:off x="6674393" y="1758405"/>
              <a:ext cx="1273680" cy="5212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71F4599-0012-3964-77EE-42FF5DC0427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665753" y="1749405"/>
                <a:ext cx="129132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29423302-5062-BC12-02D9-CAEC7F608129}"/>
                  </a:ext>
                </a:extLst>
              </p14:cNvPr>
              <p14:cNvContentPartPr/>
              <p14:nvPr/>
            </p14:nvContentPartPr>
            <p14:xfrm>
              <a:off x="4900673" y="4757205"/>
              <a:ext cx="3219120" cy="795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29423302-5062-BC12-02D9-CAEC7F6081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892033" y="4748205"/>
                <a:ext cx="32367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A3351D0-39C9-DE8A-2F29-AE3B636225CD}"/>
                  </a:ext>
                </a:extLst>
              </p14:cNvPr>
              <p14:cNvContentPartPr/>
              <p14:nvPr/>
            </p14:nvContentPartPr>
            <p14:xfrm>
              <a:off x="6579713" y="4373085"/>
              <a:ext cx="1680840" cy="4788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A3351D0-39C9-DE8A-2F29-AE3B636225C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571073" y="4364085"/>
                <a:ext cx="16984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24C7834-8CDA-F462-E185-6077220A0773}"/>
                  </a:ext>
                </a:extLst>
              </p14:cNvPr>
              <p14:cNvContentPartPr/>
              <p14:nvPr/>
            </p14:nvContentPartPr>
            <p14:xfrm>
              <a:off x="773273" y="2989965"/>
              <a:ext cx="3022920" cy="11494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24C7834-8CDA-F462-E185-6077220A077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64633" y="2981325"/>
                <a:ext cx="304056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AEBD47F-ACC5-68F0-8235-07C2466A075A}"/>
                  </a:ext>
                </a:extLst>
              </p14:cNvPr>
              <p14:cNvContentPartPr/>
              <p14:nvPr/>
            </p14:nvContentPartPr>
            <p14:xfrm>
              <a:off x="82073" y="3619605"/>
              <a:ext cx="591120" cy="1814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AEBD47F-ACC5-68F0-8235-07C2466A075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433" y="3610965"/>
                <a:ext cx="6087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5357AC23-9DFD-A9F5-A606-D7EE2C8FFC19}"/>
                  </a:ext>
                </a:extLst>
              </p14:cNvPr>
              <p14:cNvContentPartPr/>
              <p14:nvPr/>
            </p14:nvContentPartPr>
            <p14:xfrm>
              <a:off x="3104633" y="6480885"/>
              <a:ext cx="1528920" cy="345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5357AC23-9DFD-A9F5-A606-D7EE2C8FFC1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95633" y="6472245"/>
                <a:ext cx="15465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0C2890F8-B97E-4E90-43FA-475AF5D8306C}"/>
                  </a:ext>
                </a:extLst>
              </p14:cNvPr>
              <p14:cNvContentPartPr/>
              <p14:nvPr/>
            </p14:nvContentPartPr>
            <p14:xfrm>
              <a:off x="-9007" y="616845"/>
              <a:ext cx="3556440" cy="10612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0C2890F8-B97E-4E90-43FA-475AF5D8306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-18007" y="607845"/>
                <a:ext cx="3574080" cy="10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A293810F-3D44-B999-3B6D-4AF7B300A15D}"/>
              </a:ext>
            </a:extLst>
          </p:cNvPr>
          <p:cNvGrpSpPr/>
          <p:nvPr/>
        </p:nvGrpSpPr>
        <p:grpSpPr>
          <a:xfrm>
            <a:off x="6803273" y="1757685"/>
            <a:ext cx="3285000" cy="537480"/>
            <a:chOff x="6803273" y="1757685"/>
            <a:chExt cx="328500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F9F9664-5AAE-24C8-FBDF-0D22325B39A1}"/>
                    </a:ext>
                  </a:extLst>
                </p14:cNvPr>
                <p14:cNvContentPartPr/>
                <p14:nvPr/>
              </p14:nvContentPartPr>
              <p14:xfrm>
                <a:off x="8188913" y="1935165"/>
                <a:ext cx="232560" cy="9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F9F9664-5AAE-24C8-FBDF-0D22325B39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79913" y="1926525"/>
                  <a:ext cx="250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4CF6DD6-58B3-8AAA-E353-0A7627FC4BBA}"/>
                    </a:ext>
                  </a:extLst>
                </p14:cNvPr>
                <p14:cNvContentPartPr/>
                <p14:nvPr/>
              </p14:nvContentPartPr>
              <p14:xfrm>
                <a:off x="8070473" y="1872525"/>
                <a:ext cx="219600" cy="210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4CF6DD6-58B3-8AAA-E353-0A7627FC4BB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61833" y="1863525"/>
                  <a:ext cx="237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7E206E-75BC-2AEA-FCE1-E2F0D8775B78}"/>
                    </a:ext>
                  </a:extLst>
                </p14:cNvPr>
                <p14:cNvContentPartPr/>
                <p14:nvPr/>
              </p14:nvContentPartPr>
              <p14:xfrm>
                <a:off x="8580233" y="1872885"/>
                <a:ext cx="178560" cy="106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7E206E-75BC-2AEA-FCE1-E2F0D8775B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571593" y="1864245"/>
                  <a:ext cx="19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C069425-6CC6-CAB8-E912-6DC9D848FD45}"/>
                    </a:ext>
                  </a:extLst>
                </p14:cNvPr>
                <p14:cNvContentPartPr/>
                <p14:nvPr/>
              </p14:nvContentPartPr>
              <p14:xfrm>
                <a:off x="8765273" y="1882605"/>
                <a:ext cx="202320" cy="170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C069425-6CC6-CAB8-E912-6DC9D848FD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56273" y="1873965"/>
                  <a:ext cx="219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920AD1F-0644-9DAD-747A-8DE2CB91A751}"/>
                    </a:ext>
                  </a:extLst>
                </p14:cNvPr>
                <p14:cNvContentPartPr/>
                <p14:nvPr/>
              </p14:nvContentPartPr>
              <p14:xfrm>
                <a:off x="9159113" y="1897725"/>
                <a:ext cx="357480" cy="79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920AD1F-0644-9DAD-747A-8DE2CB91A75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50113" y="1888725"/>
                  <a:ext cx="375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F30DA27-063E-24BC-B9FF-777E685291C2}"/>
                    </a:ext>
                  </a:extLst>
                </p14:cNvPr>
                <p14:cNvContentPartPr/>
                <p14:nvPr/>
              </p14:nvContentPartPr>
              <p14:xfrm>
                <a:off x="9545393" y="1825005"/>
                <a:ext cx="269280" cy="208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F30DA27-063E-24BC-B9FF-777E685291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36393" y="1816005"/>
                  <a:ext cx="286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7077D95-2043-F121-061E-4A7335DF5E70}"/>
                    </a:ext>
                  </a:extLst>
                </p14:cNvPr>
                <p14:cNvContentPartPr/>
                <p14:nvPr/>
              </p14:nvContentPartPr>
              <p14:xfrm>
                <a:off x="8415353" y="2060805"/>
                <a:ext cx="1672920" cy="52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7077D95-2043-F121-061E-4A7335DF5E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06353" y="2052165"/>
                  <a:ext cx="1690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3D57BFA-6C2D-9104-66B3-FDC32373ACA4}"/>
                    </a:ext>
                  </a:extLst>
                </p14:cNvPr>
                <p14:cNvContentPartPr/>
                <p14:nvPr/>
              </p14:nvContentPartPr>
              <p14:xfrm>
                <a:off x="6803273" y="1757685"/>
                <a:ext cx="1216800" cy="537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3D57BFA-6C2D-9104-66B3-FDC32373ACA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94633" y="1748685"/>
                  <a:ext cx="1234440" cy="55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A7325ED-EA74-4408-2043-33375F5CE979}"/>
                  </a:ext>
                </a:extLst>
              </p14:cNvPr>
              <p14:cNvContentPartPr/>
              <p14:nvPr/>
            </p14:nvContentPartPr>
            <p14:xfrm>
              <a:off x="1068833" y="3558765"/>
              <a:ext cx="4771440" cy="2674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A7325ED-EA74-4408-2043-33375F5CE97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60193" y="3550125"/>
                <a:ext cx="47890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5EB3E529-482F-0153-5605-ED2E0997965B}"/>
                  </a:ext>
                </a:extLst>
              </p14:cNvPr>
              <p14:cNvContentPartPr/>
              <p14:nvPr/>
            </p14:nvContentPartPr>
            <p14:xfrm>
              <a:off x="113033" y="776325"/>
              <a:ext cx="519840" cy="6102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5EB3E529-482F-0153-5605-ED2E0997965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4033" y="767685"/>
                <a:ext cx="53748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B0DA9BD2-3F07-8FE1-BDC8-D909653A0749}"/>
                  </a:ext>
                </a:extLst>
              </p14:cNvPr>
              <p14:cNvContentPartPr/>
              <p14:nvPr/>
            </p14:nvContentPartPr>
            <p14:xfrm>
              <a:off x="121673" y="3049725"/>
              <a:ext cx="519840" cy="7725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B0DA9BD2-3F07-8FE1-BDC8-D909653A074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2673" y="3040725"/>
                <a:ext cx="53748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79C7C88-0EA6-AA16-47A4-3D68F33F0C22}"/>
              </a:ext>
            </a:extLst>
          </p:cNvPr>
          <p:cNvSpPr txBox="1"/>
          <p:nvPr/>
        </p:nvSpPr>
        <p:spPr>
          <a:xfrm>
            <a:off x="880533" y="762000"/>
            <a:ext cx="1063656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Suchen Sie die 1 jährige und 5-jährige Rendite von US- und deutschen Staatsanleinen seit den 1970er, sowie die</a:t>
            </a:r>
          </a:p>
          <a:p>
            <a:r>
              <a:rPr lang="de-DE"/>
              <a:t>Entwicklung des realen BIP auf Qaurtalsbasis.</a:t>
            </a:r>
          </a:p>
          <a:p>
            <a:endParaRPr lang="de-DE"/>
          </a:p>
          <a:p>
            <a:r>
              <a:rPr lang="de-DE"/>
              <a:t>Bestimmen Sie alle Zeitpunkte einer inversen Zinssstruktur und alle Zeitpunkte in denen zwei negative Quartale</a:t>
            </a:r>
          </a:p>
          <a:p>
            <a:r>
              <a:rPr lang="de-DE"/>
              <a:t>Aufeinanderfolgten und legen Sie beide Zeitreihen übereinander</a:t>
            </a:r>
          </a:p>
          <a:p>
            <a:endParaRPr lang="de-DE"/>
          </a:p>
          <a:p>
            <a:r>
              <a:rPr lang="de-DE"/>
              <a:t>Interpretieren Sie insbesondere auch die aktuelle Situation</a:t>
            </a:r>
          </a:p>
          <a:p>
            <a:endParaRPr lang="de-DE"/>
          </a:p>
          <a:p>
            <a:r>
              <a:rPr lang="de-DE">
                <a:hlinkClick r:id="rId3"/>
              </a:rPr>
              <a:t>https://fred.stlouisfed.org/</a:t>
            </a:r>
            <a:endParaRPr lang="de-DE"/>
          </a:p>
          <a:p>
            <a:endParaRPr lang="de-DE"/>
          </a:p>
          <a:p>
            <a:r>
              <a:rPr lang="de-DE"/>
              <a:t>Staatsanleihen</a:t>
            </a:r>
            <a:endParaRPr lang="de-DE">
              <a:hlinkClick r:id="rId4"/>
            </a:endParaRPr>
          </a:p>
          <a:p>
            <a:r>
              <a:rPr lang="de-DE">
                <a:hlinkClick r:id="rId4"/>
              </a:rPr>
              <a:t>https://www.bundesbank.de/de/statistiken/geld-und-kapitalmaerkte/zinssaetze-und-renditen</a:t>
            </a:r>
            <a:endParaRPr lang="de-DE"/>
          </a:p>
          <a:p>
            <a:endParaRPr lang="de-DE"/>
          </a:p>
          <a:p>
            <a:r>
              <a:rPr lang="de-DE">
                <a:hlinkClick r:id="rId5"/>
              </a:rPr>
              <a:t>https://www.destatis.de/DE/Home/_inhalt.html</a:t>
            </a:r>
            <a:endParaRPr lang="de-DE"/>
          </a:p>
          <a:p>
            <a:r>
              <a:rPr lang="de-DE"/>
              <a:t>BIP</a:t>
            </a:r>
          </a:p>
        </p:txBody>
      </p:sp>
    </p:spTree>
    <p:extLst>
      <p:ext uri="{BB962C8B-B14F-4D97-AF65-F5344CB8AC3E}">
        <p14:creationId xmlns:p14="http://schemas.microsoft.com/office/powerpoint/2010/main" val="252547669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0607" y="0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Zinsabhängigkeit der Investitionen (</a:t>
            </a:r>
            <a:r>
              <a:rPr lang="de-DE" sz="2903" b="1" dirty="0" err="1"/>
              <a:t>Keynesianische</a:t>
            </a:r>
            <a:r>
              <a:rPr lang="de-DE" sz="2903" b="1" dirty="0"/>
              <a:t> Investitionshypothese)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Investitionen sind vom Zinssatz abhängig: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mit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Autonome Investitionen </a:t>
            </a:r>
            <a:r>
              <a:rPr lang="de-DE" sz="7200" dirty="0"/>
              <a:t>Warum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Die Rendite i* eines Investitionsobjektes                                          wird mit dem Kapitalmarktzins i verglichen (Grenzleistungsfähigkeit des Kapitals)                                         → </a:t>
            </a:r>
            <a:r>
              <a:rPr lang="de-DE" sz="7200" dirty="0" err="1"/>
              <a:t>Keynesianische</a:t>
            </a:r>
            <a:r>
              <a:rPr lang="de-DE" sz="7200" dirty="0"/>
              <a:t>                                                  Investitionshypothese.</a:t>
            </a:r>
          </a:p>
          <a:p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Eine Investition wird durchgeführt wenn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Das aggregierte Investitionsvolumen entspricht 			der Summe aller Investitionsobjekt mit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Der Zins wiederspiegelt die Opportunitätskosten einer Investition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22F8783-ACD9-3757-00C3-C9FD1CA27CA1}"/>
                  </a:ext>
                </a:extLst>
              </p14:cNvPr>
              <p14:cNvContentPartPr/>
              <p14:nvPr/>
            </p14:nvContentPartPr>
            <p14:xfrm>
              <a:off x="3223793" y="1598096"/>
              <a:ext cx="611280" cy="24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22F8783-ACD9-3757-00C3-C9FD1CA27C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4793" y="1589096"/>
                <a:ext cx="628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07D8AC7-F5DA-A524-93DF-C4BEFB1906B2}"/>
                  </a:ext>
                </a:extLst>
              </p14:cNvPr>
              <p14:cNvContentPartPr/>
              <p14:nvPr/>
            </p14:nvContentPartPr>
            <p14:xfrm>
              <a:off x="3539153" y="1210736"/>
              <a:ext cx="146160" cy="396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07D8AC7-F5DA-A524-93DF-C4BEFB1906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0513" y="1201736"/>
                <a:ext cx="16380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F5A3EFE-0242-7CA8-B009-1188DEDDC980}"/>
                  </a:ext>
                </a:extLst>
              </p14:cNvPr>
              <p14:cNvContentPartPr/>
              <p14:nvPr/>
            </p14:nvContentPartPr>
            <p14:xfrm>
              <a:off x="4198673" y="1154216"/>
              <a:ext cx="650160" cy="494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F5A3EFE-0242-7CA8-B009-1188DEDDC9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0033" y="1145216"/>
                <a:ext cx="6678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B75D599-B79A-7460-D753-3AE9DBBFE444}"/>
                  </a:ext>
                </a:extLst>
              </p14:cNvPr>
              <p14:cNvContentPartPr/>
              <p14:nvPr/>
            </p14:nvContentPartPr>
            <p14:xfrm>
              <a:off x="90353" y="5518856"/>
              <a:ext cx="7107840" cy="8175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B75D599-B79A-7460-D753-3AE9DBBFE4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713" y="5509856"/>
                <a:ext cx="7125480" cy="83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D3E2A78-53FA-B8E7-472D-7C11F971DAFA}"/>
              </a:ext>
            </a:extLst>
          </p:cNvPr>
          <p:cNvGrpSpPr/>
          <p:nvPr/>
        </p:nvGrpSpPr>
        <p:grpSpPr>
          <a:xfrm>
            <a:off x="4694393" y="6244976"/>
            <a:ext cx="248400" cy="208080"/>
            <a:chOff x="4694393" y="6244976"/>
            <a:chExt cx="24840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31E50FC-C968-FAF8-7505-EF8849D0BE00}"/>
                    </a:ext>
                  </a:extLst>
                </p14:cNvPr>
                <p14:cNvContentPartPr/>
                <p14:nvPr/>
              </p14:nvContentPartPr>
              <p14:xfrm>
                <a:off x="4694393" y="6244976"/>
                <a:ext cx="180360" cy="127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31E50FC-C968-FAF8-7505-EF8849D0BE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85753" y="6236336"/>
                  <a:ext cx="198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26F6B63-EAD0-F7BE-9E4B-34A45FF48995}"/>
                    </a:ext>
                  </a:extLst>
                </p14:cNvPr>
                <p14:cNvContentPartPr/>
                <p14:nvPr/>
              </p14:nvContentPartPr>
              <p14:xfrm>
                <a:off x="4835873" y="6272696"/>
                <a:ext cx="106920" cy="180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26F6B63-EAD0-F7BE-9E4B-34A45FF489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26873" y="6263696"/>
                  <a:ext cx="1245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907BF80-94AE-DADF-1A71-25B44A4883BD}"/>
              </a:ext>
            </a:extLst>
          </p:cNvPr>
          <p:cNvGrpSpPr/>
          <p:nvPr/>
        </p:nvGrpSpPr>
        <p:grpSpPr>
          <a:xfrm>
            <a:off x="5148713" y="6179816"/>
            <a:ext cx="450000" cy="288000"/>
            <a:chOff x="5148713" y="6179816"/>
            <a:chExt cx="45000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73D573A-4FF9-FF14-4C1A-5BA81A8B3F9D}"/>
                    </a:ext>
                  </a:extLst>
                </p14:cNvPr>
                <p14:cNvContentPartPr/>
                <p14:nvPr/>
              </p14:nvContentPartPr>
              <p14:xfrm>
                <a:off x="5148713" y="6235976"/>
                <a:ext cx="158040" cy="161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73D573A-4FF9-FF14-4C1A-5BA81A8B3F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40073" y="6226976"/>
                  <a:ext cx="175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8F9DF0-A7C6-715A-24EB-3E13492B957A}"/>
                    </a:ext>
                  </a:extLst>
                </p14:cNvPr>
                <p14:cNvContentPartPr/>
                <p14:nvPr/>
              </p14:nvContentPartPr>
              <p14:xfrm>
                <a:off x="5356793" y="6179816"/>
                <a:ext cx="169200" cy="288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8F9DF0-A7C6-715A-24EB-3E13492B95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48153" y="6171176"/>
                  <a:ext cx="186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32A3DEF-0906-E5D7-9AAD-7DDA76AB7671}"/>
                    </a:ext>
                  </a:extLst>
                </p14:cNvPr>
                <p14:cNvContentPartPr/>
                <p14:nvPr/>
              </p14:nvContentPartPr>
              <p14:xfrm>
                <a:off x="5584673" y="6278456"/>
                <a:ext cx="14040" cy="32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32A3DEF-0906-E5D7-9AAD-7DDA76AB76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75673" y="6269456"/>
                  <a:ext cx="316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15D240F-ECF9-C09C-90FB-A84335686BE5}"/>
              </a:ext>
            </a:extLst>
          </p:cNvPr>
          <p:cNvGrpSpPr/>
          <p:nvPr/>
        </p:nvGrpSpPr>
        <p:grpSpPr>
          <a:xfrm>
            <a:off x="5793473" y="5902616"/>
            <a:ext cx="2409120" cy="634320"/>
            <a:chOff x="5793473" y="5902616"/>
            <a:chExt cx="2409120" cy="63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0B092A7-84B7-AC6D-C596-9268FD5EF2AA}"/>
                    </a:ext>
                  </a:extLst>
                </p14:cNvPr>
                <p14:cNvContentPartPr/>
                <p14:nvPr/>
              </p14:nvContentPartPr>
              <p14:xfrm>
                <a:off x="5793473" y="6102416"/>
                <a:ext cx="119160" cy="182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0B092A7-84B7-AC6D-C596-9268FD5EF2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84473" y="6093416"/>
                  <a:ext cx="136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D2EB233-43AF-A0BE-39AF-18F1D9E96F04}"/>
                    </a:ext>
                  </a:extLst>
                </p14:cNvPr>
                <p14:cNvContentPartPr/>
                <p14:nvPr/>
              </p14:nvContentPartPr>
              <p14:xfrm>
                <a:off x="5878793" y="6083696"/>
                <a:ext cx="321120" cy="219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D2EB233-43AF-A0BE-39AF-18F1D9E96F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70153" y="6075056"/>
                  <a:ext cx="338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5B14CBC-BA63-D233-69EF-99DAF7999DD0}"/>
                    </a:ext>
                  </a:extLst>
                </p14:cNvPr>
                <p14:cNvContentPartPr/>
                <p14:nvPr/>
              </p14:nvContentPartPr>
              <p14:xfrm>
                <a:off x="6288113" y="6071456"/>
                <a:ext cx="103680" cy="177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5B14CBC-BA63-D233-69EF-99DAF7999D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79473" y="6062456"/>
                  <a:ext cx="121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55E7E2E-AC89-E539-4643-1EBA5DC96410}"/>
                    </a:ext>
                  </a:extLst>
                </p14:cNvPr>
                <p14:cNvContentPartPr/>
                <p14:nvPr/>
              </p14:nvContentPartPr>
              <p14:xfrm>
                <a:off x="6342833" y="6136256"/>
                <a:ext cx="213480" cy="128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55E7E2E-AC89-E539-4643-1EBA5DC964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33833" y="6127616"/>
                  <a:ext cx="231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54D0814-0867-FA1B-085D-E8D026C2C8F2}"/>
                    </a:ext>
                  </a:extLst>
                </p14:cNvPr>
                <p14:cNvContentPartPr/>
                <p14:nvPr/>
              </p14:nvContentPartPr>
              <p14:xfrm>
                <a:off x="6627953" y="6018536"/>
                <a:ext cx="105480" cy="234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54D0814-0867-FA1B-085D-E8D026C2C8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9313" y="6009896"/>
                  <a:ext cx="123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06AA3E6-8CBA-5DC6-82BB-6923E658BD44}"/>
                    </a:ext>
                  </a:extLst>
                </p14:cNvPr>
                <p14:cNvContentPartPr/>
                <p14:nvPr/>
              </p14:nvContentPartPr>
              <p14:xfrm>
                <a:off x="6742793" y="5959136"/>
                <a:ext cx="605160" cy="277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06AA3E6-8CBA-5DC6-82BB-6923E658BD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34153" y="5950496"/>
                  <a:ext cx="622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5D33615-1FCA-A9A8-9DD3-D9180B9D35B7}"/>
                    </a:ext>
                  </a:extLst>
                </p14:cNvPr>
                <p14:cNvContentPartPr/>
                <p14:nvPr/>
              </p14:nvContentPartPr>
              <p14:xfrm>
                <a:off x="7480433" y="6025376"/>
                <a:ext cx="131760" cy="142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5D33615-1FCA-A9A8-9DD3-D9180B9D35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71433" y="6016376"/>
                  <a:ext cx="149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81260DC-7523-0915-3D4B-F96F95FC93E8}"/>
                    </a:ext>
                  </a:extLst>
                </p14:cNvPr>
                <p14:cNvContentPartPr/>
                <p14:nvPr/>
              </p14:nvContentPartPr>
              <p14:xfrm>
                <a:off x="7634153" y="5902616"/>
                <a:ext cx="186840" cy="225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81260DC-7523-0915-3D4B-F96F95FC93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25153" y="5893616"/>
                  <a:ext cx="204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D4CA168-FC8D-BE4B-5DD4-94FFC74C07CC}"/>
                    </a:ext>
                  </a:extLst>
                </p14:cNvPr>
                <p14:cNvContentPartPr/>
                <p14:nvPr/>
              </p14:nvContentPartPr>
              <p14:xfrm>
                <a:off x="7855553" y="5978936"/>
                <a:ext cx="93960" cy="124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D4CA168-FC8D-BE4B-5DD4-94FFC74C07C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46553" y="5970296"/>
                  <a:ext cx="111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9450F1-E03A-080E-CEB9-378A15171169}"/>
                    </a:ext>
                  </a:extLst>
                </p14:cNvPr>
                <p14:cNvContentPartPr/>
                <p14:nvPr/>
              </p14:nvContentPartPr>
              <p14:xfrm>
                <a:off x="7048433" y="6324896"/>
                <a:ext cx="190440" cy="212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9450F1-E03A-080E-CEB9-378A151711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39433" y="6315896"/>
                  <a:ext cx="208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AF9C98-7B54-AC22-3491-677A7D9CC91A}"/>
                    </a:ext>
                  </a:extLst>
                </p14:cNvPr>
                <p14:cNvContentPartPr/>
                <p14:nvPr/>
              </p14:nvContentPartPr>
              <p14:xfrm>
                <a:off x="7258673" y="6311216"/>
                <a:ext cx="295200" cy="181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AF9C98-7B54-AC22-3491-677A7D9CC9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50033" y="6302216"/>
                  <a:ext cx="312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668CB2-E8A5-D449-7DB0-4FB149F81324}"/>
                    </a:ext>
                  </a:extLst>
                </p14:cNvPr>
                <p14:cNvContentPartPr/>
                <p14:nvPr/>
              </p14:nvContentPartPr>
              <p14:xfrm>
                <a:off x="7568993" y="6304016"/>
                <a:ext cx="123840" cy="178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668CB2-E8A5-D449-7DB0-4FB149F8132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59993" y="6295016"/>
                  <a:ext cx="141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ED521AC-48D3-61F7-F4F7-3D2E536D3DFD}"/>
                    </a:ext>
                  </a:extLst>
                </p14:cNvPr>
                <p14:cNvContentPartPr/>
                <p14:nvPr/>
              </p14:nvContentPartPr>
              <p14:xfrm>
                <a:off x="7710473" y="6360536"/>
                <a:ext cx="304560" cy="99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ED521AC-48D3-61F7-F4F7-3D2E536D3DF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01833" y="6351536"/>
                  <a:ext cx="322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B66E130-4044-0FB9-4632-5611DD694535}"/>
                    </a:ext>
                  </a:extLst>
                </p14:cNvPr>
                <p14:cNvContentPartPr/>
                <p14:nvPr/>
              </p14:nvContentPartPr>
              <p14:xfrm>
                <a:off x="8155793" y="6067136"/>
                <a:ext cx="46800" cy="392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B66E130-4044-0FB9-4632-5611DD6945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47153" y="6058136"/>
                  <a:ext cx="64440" cy="41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3E29614-2BF6-12F3-256D-205B7666BEF4}"/>
                  </a:ext>
                </a:extLst>
              </p14:cNvPr>
              <p14:cNvContentPartPr/>
              <p14:nvPr/>
            </p14:nvContentPartPr>
            <p14:xfrm>
              <a:off x="1466993" y="2474336"/>
              <a:ext cx="3945600" cy="1141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3E29614-2BF6-12F3-256D-205B7666BEF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57993" y="2465696"/>
                <a:ext cx="39632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D9A9C71-9F64-5717-3024-B2DB13E02F55}"/>
                  </a:ext>
                </a:extLst>
              </p14:cNvPr>
              <p14:cNvContentPartPr/>
              <p14:nvPr/>
            </p14:nvContentPartPr>
            <p14:xfrm>
              <a:off x="246593" y="3551096"/>
              <a:ext cx="285840" cy="4863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D9A9C71-9F64-5717-3024-B2DB13E02F5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7593" y="3542096"/>
                <a:ext cx="30348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97465B9-F4CD-02A1-4EEF-3355AF4A8CA7}"/>
                  </a:ext>
                </a:extLst>
              </p14:cNvPr>
              <p14:cNvContentPartPr/>
              <p14:nvPr/>
            </p14:nvContentPartPr>
            <p14:xfrm>
              <a:off x="768593" y="3479456"/>
              <a:ext cx="298080" cy="2973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97465B9-F4CD-02A1-4EEF-3355AF4A8CA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59953" y="3470816"/>
                <a:ext cx="3157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D38FEEE-47B4-2816-5C26-759DAE52A290}"/>
                  </a:ext>
                </a:extLst>
              </p14:cNvPr>
              <p14:cNvContentPartPr/>
              <p14:nvPr/>
            </p14:nvContentPartPr>
            <p14:xfrm>
              <a:off x="1526753" y="3513656"/>
              <a:ext cx="293400" cy="2908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D38FEEE-47B4-2816-5C26-759DAE52A29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17753" y="3505016"/>
                <a:ext cx="3110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3251D8A-2A23-97D7-6384-5306AD30E9F3}"/>
                  </a:ext>
                </a:extLst>
              </p14:cNvPr>
              <p14:cNvContentPartPr/>
              <p14:nvPr/>
            </p14:nvContentPartPr>
            <p14:xfrm>
              <a:off x="2433593" y="3483416"/>
              <a:ext cx="348840" cy="3423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3251D8A-2A23-97D7-6384-5306AD30E9F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24593" y="3474416"/>
                <a:ext cx="3664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AA857D9E-C552-7634-2668-7086D87E1EC8}"/>
                  </a:ext>
                </a:extLst>
              </p14:cNvPr>
              <p14:cNvContentPartPr/>
              <p14:nvPr/>
            </p14:nvContentPartPr>
            <p14:xfrm>
              <a:off x="303473" y="3628496"/>
              <a:ext cx="250200" cy="3736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AA857D9E-C552-7634-2668-7086D87E1EC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4833" y="3619496"/>
                <a:ext cx="2678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DD1EF346-4E8A-EFC2-8471-39DADC5704CE}"/>
                  </a:ext>
                </a:extLst>
              </p14:cNvPr>
              <p14:cNvContentPartPr/>
              <p14:nvPr/>
            </p14:nvContentPartPr>
            <p14:xfrm>
              <a:off x="938873" y="3788696"/>
              <a:ext cx="224280" cy="3121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DD1EF346-4E8A-EFC2-8471-39DADC5704C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30233" y="3780056"/>
                <a:ext cx="2419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42C0C623-2990-2044-4B96-246BB3D665E6}"/>
                  </a:ext>
                </a:extLst>
              </p14:cNvPr>
              <p14:cNvContentPartPr/>
              <p14:nvPr/>
            </p14:nvContentPartPr>
            <p14:xfrm>
              <a:off x="1668233" y="3790136"/>
              <a:ext cx="185400" cy="2700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42C0C623-2990-2044-4B96-246BB3D665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59233" y="3781496"/>
                <a:ext cx="2030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BA498E2-84F9-7498-341C-F0F4D1FD4206}"/>
                  </a:ext>
                </a:extLst>
              </p14:cNvPr>
              <p14:cNvContentPartPr/>
              <p14:nvPr/>
            </p14:nvContentPartPr>
            <p14:xfrm>
              <a:off x="2545193" y="3799856"/>
              <a:ext cx="210240" cy="2613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BA498E2-84F9-7498-341C-F0F4D1FD420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536193" y="3791216"/>
                <a:ext cx="2278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9F47D1E0-3F0D-7B8A-8C73-3768C16C875A}"/>
                  </a:ext>
                </a:extLst>
              </p14:cNvPr>
              <p14:cNvContentPartPr/>
              <p14:nvPr/>
            </p14:nvContentPartPr>
            <p14:xfrm>
              <a:off x="285833" y="3620576"/>
              <a:ext cx="288360" cy="3736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9F47D1E0-3F0D-7B8A-8C73-3768C16C875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77193" y="3611936"/>
                <a:ext cx="306000" cy="39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74EA6A7C-6203-BF7D-18A0-1977878DB7B0}"/>
              </a:ext>
            </a:extLst>
          </p:cNvPr>
          <p:cNvGrpSpPr/>
          <p:nvPr/>
        </p:nvGrpSpPr>
        <p:grpSpPr>
          <a:xfrm>
            <a:off x="2723033" y="1973936"/>
            <a:ext cx="8542440" cy="2208600"/>
            <a:chOff x="2723033" y="1973936"/>
            <a:chExt cx="8542440" cy="22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A7331B8-8AC0-769F-7196-7B7142551625}"/>
                    </a:ext>
                  </a:extLst>
                </p14:cNvPr>
                <p14:cNvContentPartPr/>
                <p14:nvPr/>
              </p14:nvContentPartPr>
              <p14:xfrm>
                <a:off x="5379473" y="2336096"/>
                <a:ext cx="236160" cy="48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A7331B8-8AC0-769F-7196-7B714255162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70473" y="2327456"/>
                  <a:ext cx="253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E7DD971-1A24-5E8B-C294-428A3560F27F}"/>
                    </a:ext>
                  </a:extLst>
                </p14:cNvPr>
                <p14:cNvContentPartPr/>
                <p14:nvPr/>
              </p14:nvContentPartPr>
              <p14:xfrm>
                <a:off x="5346353" y="2273096"/>
                <a:ext cx="118800" cy="164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E7DD971-1A24-5E8B-C294-428A3560F27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37353" y="2264456"/>
                  <a:ext cx="136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124FDB2-E3EA-B506-C9A0-974F2B60B9F0}"/>
                    </a:ext>
                  </a:extLst>
                </p14:cNvPr>
                <p14:cNvContentPartPr/>
                <p14:nvPr/>
              </p14:nvContentPartPr>
              <p14:xfrm>
                <a:off x="5779793" y="2319896"/>
                <a:ext cx="212040" cy="91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124FDB2-E3EA-B506-C9A0-974F2B60B9F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70793" y="2311256"/>
                  <a:ext cx="229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E0860CD-4D66-C3EC-06CE-E5D3B226A0EF}"/>
                    </a:ext>
                  </a:extLst>
                </p14:cNvPr>
                <p14:cNvContentPartPr/>
                <p14:nvPr/>
              </p14:nvContentPartPr>
              <p14:xfrm>
                <a:off x="6020273" y="2327456"/>
                <a:ext cx="163080" cy="61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E0860CD-4D66-C3EC-06CE-E5D3B226A0E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011273" y="2318456"/>
                  <a:ext cx="180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32896C8-46C3-F7F3-A25F-E19EA004804B}"/>
                    </a:ext>
                  </a:extLst>
                </p14:cNvPr>
                <p14:cNvContentPartPr/>
                <p14:nvPr/>
              </p14:nvContentPartPr>
              <p14:xfrm>
                <a:off x="6217193" y="2320616"/>
                <a:ext cx="205200" cy="213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32896C8-46C3-F7F3-A25F-E19EA00480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08193" y="2311616"/>
                  <a:ext cx="222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4A29962-51C4-BC4C-20CC-D7FC366B15A4}"/>
                    </a:ext>
                  </a:extLst>
                </p14:cNvPr>
                <p14:cNvContentPartPr/>
                <p14:nvPr/>
              </p14:nvContentPartPr>
              <p14:xfrm>
                <a:off x="6386033" y="2248616"/>
                <a:ext cx="17640" cy="23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4A29962-51C4-BC4C-20CC-D7FC366B15A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77033" y="2239976"/>
                  <a:ext cx="35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726B78-D37C-1326-75D6-007E0FF1DEBD}"/>
                    </a:ext>
                  </a:extLst>
                </p14:cNvPr>
                <p14:cNvContentPartPr/>
                <p14:nvPr/>
              </p14:nvContentPartPr>
              <p14:xfrm>
                <a:off x="6450113" y="2237816"/>
                <a:ext cx="251640" cy="118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726B78-D37C-1326-75D6-007E0FF1DEB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41473" y="2228816"/>
                  <a:ext cx="269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5508177-7B61-1A92-94A1-90E12824A669}"/>
                    </a:ext>
                  </a:extLst>
                </p14:cNvPr>
                <p14:cNvContentPartPr/>
                <p14:nvPr/>
              </p14:nvContentPartPr>
              <p14:xfrm>
                <a:off x="6836753" y="2273816"/>
                <a:ext cx="121680" cy="90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5508177-7B61-1A92-94A1-90E12824A6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27753" y="2265176"/>
                  <a:ext cx="139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E1FDB75-1A34-081A-47A9-D02E53C513D6}"/>
                    </a:ext>
                  </a:extLst>
                </p14:cNvPr>
                <p14:cNvContentPartPr/>
                <p14:nvPr/>
              </p14:nvContentPartPr>
              <p14:xfrm>
                <a:off x="6994433" y="2163656"/>
                <a:ext cx="254160" cy="287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E1FDB75-1A34-081A-47A9-D02E53C513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85793" y="2154656"/>
                  <a:ext cx="271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5AA8833-0A93-9F56-B651-44528123BF90}"/>
                    </a:ext>
                  </a:extLst>
                </p14:cNvPr>
                <p14:cNvContentPartPr/>
                <p14:nvPr/>
              </p14:nvContentPartPr>
              <p14:xfrm>
                <a:off x="7233833" y="2128016"/>
                <a:ext cx="173160" cy="188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5AA8833-0A93-9F56-B651-44528123BF9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24833" y="2119016"/>
                  <a:ext cx="190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FAC4C25-AB27-71D0-B401-35A4E095A14D}"/>
                    </a:ext>
                  </a:extLst>
                </p14:cNvPr>
                <p14:cNvContentPartPr/>
                <p14:nvPr/>
              </p14:nvContentPartPr>
              <p14:xfrm>
                <a:off x="7399793" y="2250776"/>
                <a:ext cx="264960" cy="70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FAC4C25-AB27-71D0-B401-35A4E095A14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91153" y="2242136"/>
                  <a:ext cx="282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9DB61B5-9471-A2FF-45DF-0B026D2EB45C}"/>
                    </a:ext>
                  </a:extLst>
                </p14:cNvPr>
                <p14:cNvContentPartPr/>
                <p14:nvPr/>
              </p14:nvContentPartPr>
              <p14:xfrm>
                <a:off x="7679153" y="2246096"/>
                <a:ext cx="178920" cy="220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9DB61B5-9471-A2FF-45DF-0B026D2EB45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70153" y="2237456"/>
                  <a:ext cx="196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4CF33E8-A1ED-0379-4471-B334E812A621}"/>
                    </a:ext>
                  </a:extLst>
                </p14:cNvPr>
                <p14:cNvContentPartPr/>
                <p14:nvPr/>
              </p14:nvContentPartPr>
              <p14:xfrm>
                <a:off x="8096753" y="2147456"/>
                <a:ext cx="266400" cy="272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4CF33E8-A1ED-0379-4471-B334E812A6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88113" y="2138456"/>
                  <a:ext cx="2840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2C7D51F-3C85-3ABD-0F09-60FE1803522A}"/>
                    </a:ext>
                  </a:extLst>
                </p14:cNvPr>
                <p14:cNvContentPartPr/>
                <p14:nvPr/>
              </p14:nvContentPartPr>
              <p14:xfrm>
                <a:off x="8474753" y="2200016"/>
                <a:ext cx="96840" cy="65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2C7D51F-3C85-3ABD-0F09-60FE1803522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66113" y="2191016"/>
                  <a:ext cx="114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1523324-D3E6-0D18-9684-49871CAD81AF}"/>
                    </a:ext>
                  </a:extLst>
                </p14:cNvPr>
                <p14:cNvContentPartPr/>
                <p14:nvPr/>
              </p14:nvContentPartPr>
              <p14:xfrm>
                <a:off x="8590673" y="2200016"/>
                <a:ext cx="241920" cy="184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1523324-D3E6-0D18-9684-49871CAD81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82033" y="2191376"/>
                  <a:ext cx="259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796494A-7421-ADAB-9DFF-D33F2BF46DEE}"/>
                    </a:ext>
                  </a:extLst>
                </p14:cNvPr>
                <p14:cNvContentPartPr/>
                <p14:nvPr/>
              </p14:nvContentPartPr>
              <p14:xfrm>
                <a:off x="8876513" y="2183456"/>
                <a:ext cx="23400" cy="69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796494A-7421-ADAB-9DFF-D33F2BF46DE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67873" y="2174816"/>
                  <a:ext cx="41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0C3A6D6-A42C-BC7B-48A2-FE2527329B62}"/>
                    </a:ext>
                  </a:extLst>
                </p14:cNvPr>
                <p14:cNvContentPartPr/>
                <p14:nvPr/>
              </p14:nvContentPartPr>
              <p14:xfrm>
                <a:off x="8948513" y="2077976"/>
                <a:ext cx="353520" cy="181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0C3A6D6-A42C-BC7B-48A2-FE2527329B6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39513" y="2068976"/>
                  <a:ext cx="371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473D4F4-027B-E231-F621-FE6038F4257B}"/>
                    </a:ext>
                  </a:extLst>
                </p14:cNvPr>
                <p14:cNvContentPartPr/>
                <p14:nvPr/>
              </p14:nvContentPartPr>
              <p14:xfrm>
                <a:off x="8851673" y="1973936"/>
                <a:ext cx="28440" cy="20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473D4F4-027B-E231-F621-FE6038F425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42673" y="1964936"/>
                  <a:ext cx="4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3962358-FFC6-C64D-267D-76B523E55D35}"/>
                    </a:ext>
                  </a:extLst>
                </p14:cNvPr>
                <p14:cNvContentPartPr/>
                <p14:nvPr/>
              </p14:nvContentPartPr>
              <p14:xfrm>
                <a:off x="3486593" y="3713096"/>
                <a:ext cx="115920" cy="176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3962358-FFC6-C64D-267D-76B523E55D3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77593" y="3704456"/>
                  <a:ext cx="133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EF40196-0117-E5BC-A8AA-AEF8C0B8E8C7}"/>
                    </a:ext>
                  </a:extLst>
                </p14:cNvPr>
                <p14:cNvContentPartPr/>
                <p14:nvPr/>
              </p14:nvContentPartPr>
              <p14:xfrm>
                <a:off x="3675233" y="3620216"/>
                <a:ext cx="235080" cy="3340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EF40196-0117-E5BC-A8AA-AEF8C0B8E8C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66593" y="3611216"/>
                  <a:ext cx="252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608DB74-B88E-47DD-2D6A-0304A1B1E079}"/>
                    </a:ext>
                  </a:extLst>
                </p14:cNvPr>
                <p14:cNvContentPartPr/>
                <p14:nvPr/>
              </p14:nvContentPartPr>
              <p14:xfrm>
                <a:off x="3999593" y="3799496"/>
                <a:ext cx="8280" cy="21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608DB74-B88E-47DD-2D6A-0304A1B1E07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90593" y="3790496"/>
                  <a:ext cx="25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EF8333A-58D3-C963-FBEB-D9137036F7FB}"/>
                    </a:ext>
                  </a:extLst>
                </p14:cNvPr>
                <p14:cNvContentPartPr/>
                <p14:nvPr/>
              </p14:nvContentPartPr>
              <p14:xfrm>
                <a:off x="4161593" y="3586016"/>
                <a:ext cx="152640" cy="180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EF8333A-58D3-C963-FBEB-D9137036F7F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52593" y="3577376"/>
                  <a:ext cx="170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09646DC-0E25-E9E8-AD47-ACECDFD1FF70}"/>
                    </a:ext>
                  </a:extLst>
                </p14:cNvPr>
                <p14:cNvContentPartPr/>
                <p14:nvPr/>
              </p14:nvContentPartPr>
              <p14:xfrm>
                <a:off x="4248353" y="3708776"/>
                <a:ext cx="165960" cy="50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09646DC-0E25-E9E8-AD47-ACECDFD1FF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39713" y="3699776"/>
                  <a:ext cx="183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C506992-2341-D418-E5C7-1069BE8F489A}"/>
                    </a:ext>
                  </a:extLst>
                </p14:cNvPr>
                <p14:cNvContentPartPr/>
                <p14:nvPr/>
              </p14:nvContentPartPr>
              <p14:xfrm>
                <a:off x="4431593" y="3692216"/>
                <a:ext cx="93240" cy="165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C506992-2341-D418-E5C7-1069BE8F489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422953" y="3683576"/>
                  <a:ext cx="11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D2D6AE7-6D0A-9540-DDF4-360D0D5AB569}"/>
                    </a:ext>
                  </a:extLst>
                </p14:cNvPr>
                <p14:cNvContentPartPr/>
                <p14:nvPr/>
              </p14:nvContentPartPr>
              <p14:xfrm>
                <a:off x="4564433" y="3523376"/>
                <a:ext cx="156600" cy="204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D2D6AE7-6D0A-9540-DDF4-360D0D5AB56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55433" y="3514376"/>
                  <a:ext cx="174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770BA4A-E14E-B52F-44C3-3B5386B6AD1B}"/>
                    </a:ext>
                  </a:extLst>
                </p14:cNvPr>
                <p14:cNvContentPartPr/>
                <p14:nvPr/>
              </p14:nvContentPartPr>
              <p14:xfrm>
                <a:off x="4522673" y="3654056"/>
                <a:ext cx="27360" cy="86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770BA4A-E14E-B52F-44C3-3B5386B6AD1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13673" y="3645416"/>
                  <a:ext cx="45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C43BD61-6C7D-8C34-CAA5-F5725F3B6C10}"/>
                    </a:ext>
                  </a:extLst>
                </p14:cNvPr>
                <p14:cNvContentPartPr/>
                <p14:nvPr/>
              </p14:nvContentPartPr>
              <p14:xfrm>
                <a:off x="4458233" y="3565136"/>
                <a:ext cx="14040" cy="34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C43BD61-6C7D-8C34-CAA5-F5725F3B6C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49593" y="3556136"/>
                  <a:ext cx="31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E06F6F5-BE2A-ED60-A808-397A0199DF48}"/>
                    </a:ext>
                  </a:extLst>
                </p14:cNvPr>
                <p14:cNvContentPartPr/>
                <p14:nvPr/>
              </p14:nvContentPartPr>
              <p14:xfrm>
                <a:off x="4637513" y="3536696"/>
                <a:ext cx="275040" cy="189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E06F6F5-BE2A-ED60-A808-397A0199DF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28873" y="3528056"/>
                  <a:ext cx="29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50D4E60-B8FD-6A1F-E5F6-121F12A3D83E}"/>
                    </a:ext>
                  </a:extLst>
                </p14:cNvPr>
                <p14:cNvContentPartPr/>
                <p14:nvPr/>
              </p14:nvContentPartPr>
              <p14:xfrm>
                <a:off x="4944593" y="3556856"/>
                <a:ext cx="437040" cy="147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50D4E60-B8FD-6A1F-E5F6-121F12A3D8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35953" y="3547856"/>
                  <a:ext cx="454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F8F4154-1FC5-A330-DC3F-545683F51463}"/>
                    </a:ext>
                  </a:extLst>
                </p14:cNvPr>
                <p14:cNvContentPartPr/>
                <p14:nvPr/>
              </p14:nvContentPartPr>
              <p14:xfrm>
                <a:off x="5402873" y="3460376"/>
                <a:ext cx="117720" cy="171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F8F4154-1FC5-A330-DC3F-545683F5146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94233" y="3451376"/>
                  <a:ext cx="135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C8EF546-6048-39D9-1B08-9835F87FA446}"/>
                    </a:ext>
                  </a:extLst>
                </p14:cNvPr>
                <p14:cNvContentPartPr/>
                <p14:nvPr/>
              </p14:nvContentPartPr>
              <p14:xfrm>
                <a:off x="5729753" y="3436616"/>
                <a:ext cx="143640" cy="219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C8EF546-6048-39D9-1B08-9835F87FA44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21113" y="3427616"/>
                  <a:ext cx="161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E0EEEB4-3E95-F668-51DB-F30F942E9468}"/>
                    </a:ext>
                  </a:extLst>
                </p14:cNvPr>
                <p14:cNvContentPartPr/>
                <p14:nvPr/>
              </p14:nvContentPartPr>
              <p14:xfrm>
                <a:off x="5883113" y="3398816"/>
                <a:ext cx="119520" cy="192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E0EEEB4-3E95-F668-51DB-F30F942E946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74473" y="3390176"/>
                  <a:ext cx="137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7BEFC7F-8918-9A01-15F4-879392A6EACF}"/>
                    </a:ext>
                  </a:extLst>
                </p14:cNvPr>
                <p14:cNvContentPartPr/>
                <p14:nvPr/>
              </p14:nvContentPartPr>
              <p14:xfrm>
                <a:off x="6021713" y="3478736"/>
                <a:ext cx="113040" cy="165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7BEFC7F-8918-9A01-15F4-879392A6EAC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12713" y="3470096"/>
                  <a:ext cx="130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DA872F8-8026-CB85-A7DC-CF7A52C32379}"/>
                    </a:ext>
                  </a:extLst>
                </p14:cNvPr>
                <p14:cNvContentPartPr/>
                <p14:nvPr/>
              </p14:nvContentPartPr>
              <p14:xfrm>
                <a:off x="6144473" y="3457856"/>
                <a:ext cx="182520" cy="1584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DA872F8-8026-CB85-A7DC-CF7A52C3237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35473" y="3448856"/>
                  <a:ext cx="200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79B0567-F4B9-94B3-1EB7-EC4943967143}"/>
                    </a:ext>
                  </a:extLst>
                </p14:cNvPr>
                <p14:cNvContentPartPr/>
                <p14:nvPr/>
              </p14:nvContentPartPr>
              <p14:xfrm>
                <a:off x="6336353" y="3476576"/>
                <a:ext cx="421920" cy="244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79B0567-F4B9-94B3-1EB7-EC49439671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27353" y="3467936"/>
                  <a:ext cx="439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E94F32D-0A51-8500-2A43-55E40A636950}"/>
                    </a:ext>
                  </a:extLst>
                </p14:cNvPr>
                <p14:cNvContentPartPr/>
                <p14:nvPr/>
              </p14:nvContentPartPr>
              <p14:xfrm>
                <a:off x="2728073" y="3504656"/>
                <a:ext cx="5117760" cy="672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E94F32D-0A51-8500-2A43-55E40A63695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19073" y="3495656"/>
                  <a:ext cx="513540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7AA227F-0186-CB41-4EEB-4366B9EBD706}"/>
                    </a:ext>
                  </a:extLst>
                </p14:cNvPr>
                <p14:cNvContentPartPr/>
                <p14:nvPr/>
              </p14:nvContentPartPr>
              <p14:xfrm>
                <a:off x="2723033" y="3965456"/>
                <a:ext cx="267480" cy="217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7AA227F-0186-CB41-4EEB-4366B9EBD70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14393" y="3956816"/>
                  <a:ext cx="285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2C05211-083D-4912-A4E3-61C41833128E}"/>
                    </a:ext>
                  </a:extLst>
                </p14:cNvPr>
                <p14:cNvContentPartPr/>
                <p14:nvPr/>
              </p14:nvContentPartPr>
              <p14:xfrm>
                <a:off x="7930433" y="3355616"/>
                <a:ext cx="206280" cy="128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2C05211-083D-4912-A4E3-61C4183312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21793" y="3346616"/>
                  <a:ext cx="223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BF9988F-76C4-D591-5BDE-FFC3C34F7409}"/>
                    </a:ext>
                  </a:extLst>
                </p14:cNvPr>
                <p14:cNvContentPartPr/>
                <p14:nvPr/>
              </p14:nvContentPartPr>
              <p14:xfrm>
                <a:off x="8056433" y="3227096"/>
                <a:ext cx="9720" cy="9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BF9988F-76C4-D591-5BDE-FFC3C34F740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47793" y="3218096"/>
                  <a:ext cx="27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ED69391-8089-5908-858A-7C4C1B9F1162}"/>
                    </a:ext>
                  </a:extLst>
                </p14:cNvPr>
                <p14:cNvContentPartPr/>
                <p14:nvPr/>
              </p14:nvContentPartPr>
              <p14:xfrm>
                <a:off x="8170193" y="3292616"/>
                <a:ext cx="147960" cy="95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ED69391-8089-5908-858A-7C4C1B9F11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61553" y="3283976"/>
                  <a:ext cx="165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27C737C-74D1-B5EB-59E8-F0ED59722847}"/>
                    </a:ext>
                  </a:extLst>
                </p14:cNvPr>
                <p14:cNvContentPartPr/>
                <p14:nvPr/>
              </p14:nvContentPartPr>
              <p14:xfrm>
                <a:off x="8342993" y="3196496"/>
                <a:ext cx="191880" cy="106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27C737C-74D1-B5EB-59E8-F0ED5972284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34353" y="3187496"/>
                  <a:ext cx="20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83D3797-79F2-DB38-2AAE-895EC8725F29}"/>
                    </a:ext>
                  </a:extLst>
                </p14:cNvPr>
                <p14:cNvContentPartPr/>
                <p14:nvPr/>
              </p14:nvContentPartPr>
              <p14:xfrm>
                <a:off x="8577713" y="3090296"/>
                <a:ext cx="175680" cy="1429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83D3797-79F2-DB38-2AAE-895EC8725F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68713" y="3081296"/>
                  <a:ext cx="193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E04FA79-C64A-4EF4-E36A-A8E999BF3A00}"/>
                    </a:ext>
                  </a:extLst>
                </p14:cNvPr>
                <p14:cNvContentPartPr/>
                <p14:nvPr/>
              </p14:nvContentPartPr>
              <p14:xfrm>
                <a:off x="8902073" y="2858096"/>
                <a:ext cx="158760" cy="235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E04FA79-C64A-4EF4-E36A-A8E999BF3A0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93073" y="2849096"/>
                  <a:ext cx="176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F8FF565-AF50-BF2C-98F0-9BB67B92531C}"/>
                    </a:ext>
                  </a:extLst>
                </p14:cNvPr>
                <p14:cNvContentPartPr/>
                <p14:nvPr/>
              </p14:nvContentPartPr>
              <p14:xfrm>
                <a:off x="8869313" y="2921096"/>
                <a:ext cx="383760" cy="88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F8FF565-AF50-BF2C-98F0-9BB67B92531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60313" y="2912456"/>
                  <a:ext cx="40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A49B84B-E851-8B9D-3BDF-42B40F504FFC}"/>
                    </a:ext>
                  </a:extLst>
                </p14:cNvPr>
                <p14:cNvContentPartPr/>
                <p14:nvPr/>
              </p14:nvContentPartPr>
              <p14:xfrm>
                <a:off x="9190073" y="2745416"/>
                <a:ext cx="11880" cy="19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A49B84B-E851-8B9D-3BDF-42B40F504FF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81073" y="2736776"/>
                  <a:ext cx="29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5D3B07F-D173-C9D0-E457-B31B62BDF45E}"/>
                    </a:ext>
                  </a:extLst>
                </p14:cNvPr>
                <p14:cNvContentPartPr/>
                <p14:nvPr/>
              </p14:nvContentPartPr>
              <p14:xfrm>
                <a:off x="9308153" y="2671616"/>
                <a:ext cx="218520" cy="348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5D3B07F-D173-C9D0-E457-B31B62BDF4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99513" y="2662616"/>
                  <a:ext cx="236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ECB4ADF-2C0F-AF39-160E-40DAD258EA1E}"/>
                    </a:ext>
                  </a:extLst>
                </p14:cNvPr>
                <p14:cNvContentPartPr/>
                <p14:nvPr/>
              </p14:nvContentPartPr>
              <p14:xfrm>
                <a:off x="9569153" y="2571176"/>
                <a:ext cx="185760" cy="401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ECB4ADF-2C0F-AF39-160E-40DAD258EA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60153" y="2562176"/>
                  <a:ext cx="2034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6180B94-2B0E-9BD0-1D61-B5F571A0F94D}"/>
                    </a:ext>
                  </a:extLst>
                </p14:cNvPr>
                <p14:cNvContentPartPr/>
                <p14:nvPr/>
              </p14:nvContentPartPr>
              <p14:xfrm>
                <a:off x="9959753" y="2522576"/>
                <a:ext cx="428400" cy="153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6180B94-2B0E-9BD0-1D61-B5F571A0F94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51113" y="2513576"/>
                  <a:ext cx="446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121D97D-7481-B682-1045-525EE87D0B5D}"/>
                    </a:ext>
                  </a:extLst>
                </p14:cNvPr>
                <p14:cNvContentPartPr/>
                <p14:nvPr/>
              </p14:nvContentPartPr>
              <p14:xfrm>
                <a:off x="10358633" y="2410256"/>
                <a:ext cx="9360" cy="22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121D97D-7481-B682-1045-525EE87D0B5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49633" y="2401256"/>
                  <a:ext cx="27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16B2B09-59F3-CC93-40C1-821F7EB31309}"/>
                    </a:ext>
                  </a:extLst>
                </p14:cNvPr>
                <p14:cNvContentPartPr/>
                <p14:nvPr/>
              </p14:nvContentPartPr>
              <p14:xfrm>
                <a:off x="10456553" y="2362736"/>
                <a:ext cx="272880" cy="192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16B2B09-59F3-CC93-40C1-821F7EB313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47913" y="2354096"/>
                  <a:ext cx="290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97D4CA2-7674-B26A-8C29-8E7595B66AC6}"/>
                    </a:ext>
                  </a:extLst>
                </p14:cNvPr>
                <p14:cNvContentPartPr/>
                <p14:nvPr/>
              </p14:nvContentPartPr>
              <p14:xfrm>
                <a:off x="8823593" y="3423656"/>
                <a:ext cx="232560" cy="105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97D4CA2-7674-B26A-8C29-8E7595B66AC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814593" y="3414656"/>
                  <a:ext cx="250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1AE39CB-5561-1007-31F1-F32C2135AA26}"/>
                    </a:ext>
                  </a:extLst>
                </p14:cNvPr>
                <p14:cNvContentPartPr/>
                <p14:nvPr/>
              </p14:nvContentPartPr>
              <p14:xfrm>
                <a:off x="9005033" y="3264176"/>
                <a:ext cx="18000" cy="32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1AE39CB-5561-1007-31F1-F32C2135AA2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96393" y="3255176"/>
                  <a:ext cx="35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E33B648-396A-76A4-EA35-79791E750EF1}"/>
                    </a:ext>
                  </a:extLst>
                </p14:cNvPr>
                <p14:cNvContentPartPr/>
                <p14:nvPr/>
              </p14:nvContentPartPr>
              <p14:xfrm>
                <a:off x="9094673" y="3206216"/>
                <a:ext cx="362520" cy="236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E33B648-396A-76A4-EA35-79791E750EF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86033" y="3197576"/>
                  <a:ext cx="380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4D523AB-E0D3-E852-38EF-B73A58465338}"/>
                    </a:ext>
                  </a:extLst>
                </p14:cNvPr>
                <p14:cNvContentPartPr/>
                <p14:nvPr/>
              </p14:nvContentPartPr>
              <p14:xfrm>
                <a:off x="9446393" y="3083456"/>
                <a:ext cx="188640" cy="222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4D523AB-E0D3-E852-38EF-B73A5846533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37753" y="3074456"/>
                  <a:ext cx="206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8532BCB-826C-8B29-8BE4-CCCD55E37F33}"/>
                    </a:ext>
                  </a:extLst>
                </p14:cNvPr>
                <p14:cNvContentPartPr/>
                <p14:nvPr/>
              </p14:nvContentPartPr>
              <p14:xfrm>
                <a:off x="9617033" y="3037016"/>
                <a:ext cx="160560" cy="189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8532BCB-826C-8B29-8BE4-CCCD55E37F3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08033" y="3028376"/>
                  <a:ext cx="178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C31E9A7-1804-04B6-637F-246381C308D6}"/>
                    </a:ext>
                  </a:extLst>
                </p14:cNvPr>
                <p14:cNvContentPartPr/>
                <p14:nvPr/>
              </p14:nvContentPartPr>
              <p14:xfrm>
                <a:off x="9752033" y="3002816"/>
                <a:ext cx="235800" cy="157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C31E9A7-1804-04B6-637F-246381C308D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43033" y="2993816"/>
                  <a:ext cx="253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C63613F-640A-64B3-D7F4-DA0C126D4E05}"/>
                    </a:ext>
                  </a:extLst>
                </p14:cNvPr>
                <p14:cNvContentPartPr/>
                <p14:nvPr/>
              </p14:nvContentPartPr>
              <p14:xfrm>
                <a:off x="10005473" y="2964296"/>
                <a:ext cx="154440" cy="1339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C63613F-640A-64B3-D7F4-DA0C126D4E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96833" y="2955296"/>
                  <a:ext cx="172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3E246F0-F960-AFAF-99F8-096A44F8AADA}"/>
                    </a:ext>
                  </a:extLst>
                </p14:cNvPr>
                <p14:cNvContentPartPr/>
                <p14:nvPr/>
              </p14:nvContentPartPr>
              <p14:xfrm>
                <a:off x="10193393" y="2923616"/>
                <a:ext cx="140040" cy="121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3E246F0-F960-AFAF-99F8-096A44F8AAD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84753" y="2914976"/>
                  <a:ext cx="157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06FBEC6-BCBB-C32B-A2A6-6B309FABEE8E}"/>
                    </a:ext>
                  </a:extLst>
                </p14:cNvPr>
                <p14:cNvContentPartPr/>
                <p14:nvPr/>
              </p14:nvContentPartPr>
              <p14:xfrm>
                <a:off x="10343153" y="2804096"/>
                <a:ext cx="93240" cy="1587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06FBEC6-BCBB-C32B-A2A6-6B309FABEE8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34513" y="2795456"/>
                  <a:ext cx="110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A4A3355-B7A0-8E75-DEDF-EA1875E3E856}"/>
                    </a:ext>
                  </a:extLst>
                </p14:cNvPr>
                <p14:cNvContentPartPr/>
                <p14:nvPr/>
              </p14:nvContentPartPr>
              <p14:xfrm>
                <a:off x="10506593" y="2790776"/>
                <a:ext cx="144000" cy="2545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A4A3355-B7A0-8E75-DEDF-EA1875E3E85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97593" y="2781776"/>
                  <a:ext cx="161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F708267-5EF4-B337-7C92-83DA438FD833}"/>
                    </a:ext>
                  </a:extLst>
                </p14:cNvPr>
                <p14:cNvContentPartPr/>
                <p14:nvPr/>
              </p14:nvContentPartPr>
              <p14:xfrm>
                <a:off x="10688393" y="2633456"/>
                <a:ext cx="324360" cy="219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F708267-5EF4-B337-7C92-83DA438FD83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679753" y="2624456"/>
                  <a:ext cx="342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D52C614-94F4-0BBF-AED7-FFE1F0ADD0AA}"/>
                    </a:ext>
                  </a:extLst>
                </p14:cNvPr>
                <p14:cNvContentPartPr/>
                <p14:nvPr/>
              </p14:nvContentPartPr>
              <p14:xfrm>
                <a:off x="11054873" y="2355896"/>
                <a:ext cx="210600" cy="398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D52C614-94F4-0BBF-AED7-FFE1F0ADD0A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46233" y="2347256"/>
                  <a:ext cx="2282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5D7D3FB-F0FD-5C9C-518D-581AA82D58D0}"/>
                    </a:ext>
                  </a:extLst>
                </p14:cNvPr>
                <p14:cNvContentPartPr/>
                <p14:nvPr/>
              </p14:nvContentPartPr>
              <p14:xfrm>
                <a:off x="11254673" y="2718416"/>
                <a:ext cx="8280" cy="32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5D7D3FB-F0FD-5C9C-518D-581AA82D58D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46033" y="2709416"/>
                  <a:ext cx="259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28C9CFA-05C4-FB5F-3E85-D382A7B4E098}"/>
                  </a:ext>
                </a:extLst>
              </p14:cNvPr>
              <p14:cNvContentPartPr/>
              <p14:nvPr/>
            </p14:nvContentPartPr>
            <p14:xfrm>
              <a:off x="256313" y="3545696"/>
              <a:ext cx="369720" cy="4075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28C9CFA-05C4-FB5F-3E85-D382A7B4E09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47313" y="3536696"/>
                <a:ext cx="3873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D4682F2-EBD9-23E1-F7D2-38C228E96E94}"/>
                  </a:ext>
                </a:extLst>
              </p14:cNvPr>
              <p14:cNvContentPartPr/>
              <p14:nvPr/>
            </p14:nvContentPartPr>
            <p14:xfrm>
              <a:off x="6258953" y="4292696"/>
              <a:ext cx="255600" cy="3146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D4682F2-EBD9-23E1-F7D2-38C228E96E9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249953" y="4284056"/>
                <a:ext cx="273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017FA30-419E-40CD-7EDB-81C6287C25D5}"/>
                  </a:ext>
                </a:extLst>
              </p14:cNvPr>
              <p14:cNvContentPartPr/>
              <p14:nvPr/>
            </p14:nvContentPartPr>
            <p14:xfrm>
              <a:off x="6149513" y="4916576"/>
              <a:ext cx="187920" cy="40356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017FA30-419E-40CD-7EDB-81C6287C25D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140513" y="4907936"/>
                <a:ext cx="205560" cy="42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2D4F0EB5-3F1D-FDE1-1DA9-FE784CDB2BED}"/>
              </a:ext>
            </a:extLst>
          </p:cNvPr>
          <p:cNvGrpSpPr/>
          <p:nvPr/>
        </p:nvGrpSpPr>
        <p:grpSpPr>
          <a:xfrm>
            <a:off x="2948033" y="818696"/>
            <a:ext cx="371520" cy="324000"/>
            <a:chOff x="2948033" y="818696"/>
            <a:chExt cx="37152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E3F0425-BAD6-F43F-0A47-2B9BEF6EEBF9}"/>
                    </a:ext>
                  </a:extLst>
                </p14:cNvPr>
                <p14:cNvContentPartPr/>
                <p14:nvPr/>
              </p14:nvContentPartPr>
              <p14:xfrm>
                <a:off x="3047753" y="972056"/>
                <a:ext cx="105120" cy="31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E3F0425-BAD6-F43F-0A47-2B9BEF6EEB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39113" y="963056"/>
                  <a:ext cx="122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26DF904-E9DA-2434-1CF1-6A82DFFEED8B}"/>
                    </a:ext>
                  </a:extLst>
                </p14:cNvPr>
                <p14:cNvContentPartPr/>
                <p14:nvPr/>
              </p14:nvContentPartPr>
              <p14:xfrm>
                <a:off x="2948033" y="1072496"/>
                <a:ext cx="91440" cy="70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26DF904-E9DA-2434-1CF1-6A82DFFEED8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39033" y="1063496"/>
                  <a:ext cx="109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80716E2-47D5-5F3E-3B9A-CF56E2432DB3}"/>
                    </a:ext>
                  </a:extLst>
                </p14:cNvPr>
                <p14:cNvContentPartPr/>
                <p14:nvPr/>
              </p14:nvContentPartPr>
              <p14:xfrm>
                <a:off x="3234593" y="818696"/>
                <a:ext cx="84960" cy="91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80716E2-47D5-5F3E-3B9A-CF56E2432DB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25953" y="810056"/>
                  <a:ext cx="1026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5A7A23B5-BCF7-ADC5-7C49-F4EDED0301ED}"/>
                  </a:ext>
                </a:extLst>
              </p14:cNvPr>
              <p14:cNvContentPartPr/>
              <p14:nvPr/>
            </p14:nvContentPartPr>
            <p14:xfrm>
              <a:off x="5419433" y="546896"/>
              <a:ext cx="5971320" cy="1764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5A7A23B5-BCF7-ADC5-7C49-F4EDED0301E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410793" y="538256"/>
                <a:ext cx="59889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A1AD2B69-7BA4-6CA2-4E0F-4A2D31257A1B}"/>
                  </a:ext>
                </a:extLst>
              </p14:cNvPr>
              <p14:cNvContentPartPr/>
              <p14:nvPr/>
            </p14:nvContentPartPr>
            <p14:xfrm>
              <a:off x="2740673" y="753176"/>
              <a:ext cx="527040" cy="5194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A1AD2B69-7BA4-6CA2-4E0F-4A2D31257A1B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732033" y="744536"/>
                <a:ext cx="544680" cy="5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Ableitung der IS-Kurve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779454" y="4789837"/>
            <a:ext cx="376179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der Ort </a:t>
            </a:r>
            <a:r>
              <a:rPr lang="en-US" sz="2177" dirty="0" err="1"/>
              <a:t>aller</a:t>
            </a:r>
            <a:r>
              <a:rPr lang="en-US" sz="2177" dirty="0"/>
              <a:t> (</a:t>
            </a:r>
            <a:r>
              <a:rPr lang="en-US" sz="2177" dirty="0" err="1"/>
              <a:t>i,y</a:t>
            </a:r>
            <a:r>
              <a:rPr lang="en-US" sz="2177" dirty="0"/>
              <a:t>)-</a:t>
            </a:r>
            <a:r>
              <a:rPr lang="en-US" sz="2177" dirty="0" err="1"/>
              <a:t>Kombinationen</a:t>
            </a:r>
            <a:r>
              <a:rPr lang="en-US" sz="2177" dirty="0"/>
              <a:t>, in der </a:t>
            </a:r>
            <a:r>
              <a:rPr lang="en-US" sz="2177" dirty="0" err="1"/>
              <a:t>der</a:t>
            </a:r>
            <a:r>
              <a:rPr lang="en-US" sz="2177" dirty="0"/>
              <a:t> </a:t>
            </a:r>
            <a:r>
              <a:rPr lang="en-US" sz="2177" dirty="0" err="1"/>
              <a:t>Gütermarkt</a:t>
            </a:r>
            <a:r>
              <a:rPr lang="en-US" sz="2177" dirty="0"/>
              <a:t> </a:t>
            </a:r>
            <a:r>
              <a:rPr lang="en-US" sz="2177" dirty="0" err="1"/>
              <a:t>im</a:t>
            </a:r>
            <a:r>
              <a:rPr lang="en-US" sz="2177" dirty="0"/>
              <a:t> </a:t>
            </a:r>
            <a:r>
              <a:rPr lang="en-US" sz="2177" dirty="0" err="1"/>
              <a:t>Gleichgewicht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.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en-US" sz="2177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</a:t>
            </a:r>
            <a:r>
              <a:rPr lang="en-US" sz="2177" dirty="0" err="1"/>
              <a:t>fallend</a:t>
            </a:r>
            <a:r>
              <a:rPr lang="en-US" sz="2177" dirty="0"/>
              <a:t> in 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41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Gleichgewichtsbedingung</a:t>
            </a:r>
            <a:r>
              <a:rPr lang="en-US" b="1" dirty="0"/>
              <a:t> am </a:t>
            </a:r>
            <a:r>
              <a:rPr lang="en-US" b="1" dirty="0" err="1"/>
              <a:t>Gütermarkt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20F0BED-EC9E-44C7-2615-4802526ED1C3}"/>
              </a:ext>
            </a:extLst>
          </p:cNvPr>
          <p:cNvGrpSpPr/>
          <p:nvPr/>
        </p:nvGrpSpPr>
        <p:grpSpPr>
          <a:xfrm>
            <a:off x="7621553" y="116019"/>
            <a:ext cx="1894680" cy="416520"/>
            <a:chOff x="7621553" y="116019"/>
            <a:chExt cx="189468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895AFEE-645E-E7E2-8891-FF7E42E7BCA6}"/>
                    </a:ext>
                  </a:extLst>
                </p14:cNvPr>
                <p14:cNvContentPartPr/>
                <p14:nvPr/>
              </p14:nvContentPartPr>
              <p14:xfrm>
                <a:off x="7662953" y="139059"/>
                <a:ext cx="245520" cy="283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895AFEE-645E-E7E2-8891-FF7E42E7BCA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54313" y="130059"/>
                  <a:ext cx="263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1F79250-4312-1447-A227-616361D84EC0}"/>
                    </a:ext>
                  </a:extLst>
                </p14:cNvPr>
                <p14:cNvContentPartPr/>
                <p14:nvPr/>
              </p14:nvContentPartPr>
              <p14:xfrm>
                <a:off x="7947713" y="200619"/>
                <a:ext cx="511920" cy="183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1F79250-4312-1447-A227-616361D84E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38713" y="191619"/>
                  <a:ext cx="529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A57E976-FE5A-0655-E9BB-9DA98A1532B9}"/>
                    </a:ext>
                  </a:extLst>
                </p14:cNvPr>
                <p14:cNvContentPartPr/>
                <p14:nvPr/>
              </p14:nvContentPartPr>
              <p14:xfrm>
                <a:off x="8015753" y="136179"/>
                <a:ext cx="81720" cy="9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A57E976-FE5A-0655-E9BB-9DA98A1532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7113" y="127179"/>
                  <a:ext cx="99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0D479BF-1828-2801-45E2-4599EF02988E}"/>
                    </a:ext>
                  </a:extLst>
                </p14:cNvPr>
                <p14:cNvContentPartPr/>
                <p14:nvPr/>
              </p14:nvContentPartPr>
              <p14:xfrm>
                <a:off x="8526593" y="193059"/>
                <a:ext cx="198720" cy="166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0D479BF-1828-2801-45E2-4599EF0298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17953" y="184419"/>
                  <a:ext cx="216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D45F282-BEB1-BD33-5E9F-F1EA9F7EF987}"/>
                    </a:ext>
                  </a:extLst>
                </p14:cNvPr>
                <p14:cNvContentPartPr/>
                <p14:nvPr/>
              </p14:nvContentPartPr>
              <p14:xfrm>
                <a:off x="8710193" y="116019"/>
                <a:ext cx="521280" cy="2055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D45F282-BEB1-BD33-5E9F-F1EA9F7EF98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01553" y="107019"/>
                  <a:ext cx="538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EBBF4E8-1018-4C26-3535-17B9F0BE335A}"/>
                    </a:ext>
                  </a:extLst>
                </p14:cNvPr>
                <p14:cNvContentPartPr/>
                <p14:nvPr/>
              </p14:nvContentPartPr>
              <p14:xfrm>
                <a:off x="7621553" y="454419"/>
                <a:ext cx="1894680" cy="78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EBBF4E8-1018-4C26-3535-17B9F0BE33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12913" y="445779"/>
                  <a:ext cx="191232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6D5ACB0-681B-03E9-343D-C7956646256A}"/>
              </a:ext>
            </a:extLst>
          </p:cNvPr>
          <p:cNvGrpSpPr/>
          <p:nvPr/>
        </p:nvGrpSpPr>
        <p:grpSpPr>
          <a:xfrm>
            <a:off x="9512633" y="28539"/>
            <a:ext cx="1969200" cy="560160"/>
            <a:chOff x="9512633" y="28539"/>
            <a:chExt cx="196920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390DA15-22C8-ECC1-4326-D0455D1B42D8}"/>
                    </a:ext>
                  </a:extLst>
                </p14:cNvPr>
                <p14:cNvContentPartPr/>
                <p14:nvPr/>
              </p14:nvContentPartPr>
              <p14:xfrm>
                <a:off x="9623873" y="321579"/>
                <a:ext cx="329760" cy="207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390DA15-22C8-ECC1-4326-D0455D1B42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14873" y="312939"/>
                  <a:ext cx="347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5E05F87-2114-0920-9DDB-AEFCAD81F831}"/>
                    </a:ext>
                  </a:extLst>
                </p14:cNvPr>
                <p14:cNvContentPartPr/>
                <p14:nvPr/>
              </p14:nvContentPartPr>
              <p14:xfrm>
                <a:off x="9512633" y="415899"/>
                <a:ext cx="208440" cy="172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5E05F87-2114-0920-9DDB-AEFCAD81F8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03993" y="406899"/>
                  <a:ext cx="226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1CDB3A2-985A-3DE5-E3E5-1F03B999B60C}"/>
                    </a:ext>
                  </a:extLst>
                </p14:cNvPr>
                <p14:cNvContentPartPr/>
                <p14:nvPr/>
              </p14:nvContentPartPr>
              <p14:xfrm>
                <a:off x="10171793" y="174699"/>
                <a:ext cx="10080" cy="132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1CDB3A2-985A-3DE5-E3E5-1F03B999B6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62793" y="165699"/>
                  <a:ext cx="27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70DD932-30A5-3AD8-4AAD-142A5F213FB7}"/>
                    </a:ext>
                  </a:extLst>
                </p14:cNvPr>
                <p14:cNvContentPartPr/>
                <p14:nvPr/>
              </p14:nvContentPartPr>
              <p14:xfrm>
                <a:off x="10087193" y="155979"/>
                <a:ext cx="164520" cy="154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70DD932-30A5-3AD8-4AAD-142A5F213FB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78553" y="146979"/>
                  <a:ext cx="182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2986DD3-4DDE-63D2-6280-B51ACD139FE5}"/>
                    </a:ext>
                  </a:extLst>
                </p14:cNvPr>
                <p14:cNvContentPartPr/>
                <p14:nvPr/>
              </p14:nvContentPartPr>
              <p14:xfrm>
                <a:off x="10315073" y="260739"/>
                <a:ext cx="101520" cy="78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2986DD3-4DDE-63D2-6280-B51ACD139F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06433" y="251739"/>
                  <a:ext cx="119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3A2761B-7286-4AD1-106B-156A39179FF7}"/>
                    </a:ext>
                  </a:extLst>
                </p14:cNvPr>
                <p14:cNvContentPartPr/>
                <p14:nvPr/>
              </p14:nvContentPartPr>
              <p14:xfrm>
                <a:off x="10504433" y="195939"/>
                <a:ext cx="167040" cy="98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3A2761B-7286-4AD1-106B-156A39179F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95433" y="187299"/>
                  <a:ext cx="18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D9FD75E-7ED9-809F-A32A-011B0C6FC27D}"/>
                    </a:ext>
                  </a:extLst>
                </p14:cNvPr>
                <p14:cNvContentPartPr/>
                <p14:nvPr/>
              </p14:nvContentPartPr>
              <p14:xfrm>
                <a:off x="10744913" y="95859"/>
                <a:ext cx="70200" cy="1508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D9FD75E-7ED9-809F-A32A-011B0C6FC27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36273" y="87219"/>
                  <a:ext cx="87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2F3AE0B-1153-83C4-FD78-00EE169B04D3}"/>
                    </a:ext>
                  </a:extLst>
                </p14:cNvPr>
                <p14:cNvContentPartPr/>
                <p14:nvPr/>
              </p14:nvContentPartPr>
              <p14:xfrm>
                <a:off x="10860473" y="178659"/>
                <a:ext cx="53640" cy="142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2F3AE0B-1153-83C4-FD78-00EE169B04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51833" y="170019"/>
                  <a:ext cx="71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D54C8A6-E14B-ED52-23E7-1008A6C8DD0B}"/>
                    </a:ext>
                  </a:extLst>
                </p14:cNvPr>
                <p14:cNvContentPartPr/>
                <p14:nvPr/>
              </p14:nvContentPartPr>
              <p14:xfrm>
                <a:off x="11007353" y="151659"/>
                <a:ext cx="31320" cy="39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D54C8A6-E14B-ED52-23E7-1008A6C8DD0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98353" y="143019"/>
                  <a:ext cx="48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3FD487-E0F0-510E-48D7-7FAAA30233EC}"/>
                    </a:ext>
                  </a:extLst>
                </p14:cNvPr>
                <p14:cNvContentPartPr/>
                <p14:nvPr/>
              </p14:nvContentPartPr>
              <p14:xfrm>
                <a:off x="11048393" y="93339"/>
                <a:ext cx="187920" cy="104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3FD487-E0F0-510E-48D7-7FAAA30233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39753" y="84699"/>
                  <a:ext cx="205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A4CA1BF-74F4-EDB7-87C3-D66D65F77A2C}"/>
                    </a:ext>
                  </a:extLst>
                </p14:cNvPr>
                <p14:cNvContentPartPr/>
                <p14:nvPr/>
              </p14:nvContentPartPr>
              <p14:xfrm>
                <a:off x="11137673" y="102339"/>
                <a:ext cx="106200" cy="122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A4CA1BF-74F4-EDB7-87C3-D66D65F77A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28673" y="93339"/>
                  <a:ext cx="123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4E2858F-E8FD-4051-C707-AE665BD52DF9}"/>
                    </a:ext>
                  </a:extLst>
                </p14:cNvPr>
                <p14:cNvContentPartPr/>
                <p14:nvPr/>
              </p14:nvContentPartPr>
              <p14:xfrm>
                <a:off x="11079353" y="40419"/>
                <a:ext cx="43200" cy="43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4E2858F-E8FD-4051-C707-AE665BD52D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70353" y="31419"/>
                  <a:ext cx="60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1F8738D-295F-D38A-BD7E-DAAA0ED7B562}"/>
                    </a:ext>
                  </a:extLst>
                </p14:cNvPr>
                <p14:cNvContentPartPr/>
                <p14:nvPr/>
              </p14:nvContentPartPr>
              <p14:xfrm>
                <a:off x="10645913" y="28539"/>
                <a:ext cx="338760" cy="404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1F8738D-295F-D38A-BD7E-DAAA0ED7B5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36913" y="19539"/>
                  <a:ext cx="356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A4EEBA3-DDAC-70B6-8A09-69DCDD97A413}"/>
                    </a:ext>
                  </a:extLst>
                </p14:cNvPr>
                <p14:cNvContentPartPr/>
                <p14:nvPr/>
              </p14:nvContentPartPr>
              <p14:xfrm>
                <a:off x="11017793" y="300339"/>
                <a:ext cx="213480" cy="115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A4EEBA3-DDAC-70B6-8A09-69DCDD97A41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09153" y="291699"/>
                  <a:ext cx="231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02D4D6B-1FC7-5849-EA3A-24D11592E288}"/>
                    </a:ext>
                  </a:extLst>
                </p14:cNvPr>
                <p14:cNvContentPartPr/>
                <p14:nvPr/>
              </p14:nvContentPartPr>
              <p14:xfrm>
                <a:off x="11310473" y="295659"/>
                <a:ext cx="171360" cy="127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02D4D6B-1FC7-5849-EA3A-24D11592E28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301473" y="287019"/>
                  <a:ext cx="18900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AAE76FC-EB60-49E1-4C53-31E20EFFB167}"/>
                  </a:ext>
                </a:extLst>
              </p14:cNvPr>
              <p14:cNvContentPartPr/>
              <p14:nvPr/>
            </p14:nvContentPartPr>
            <p14:xfrm>
              <a:off x="10695953" y="2067579"/>
              <a:ext cx="1290960" cy="396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AAE76FC-EB60-49E1-4C53-31E20EFFB1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86953" y="2058939"/>
                <a:ext cx="1308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73A6A9A8-A3C7-56B5-8DF2-748555DA3107}"/>
                  </a:ext>
                </a:extLst>
              </p14:cNvPr>
              <p14:cNvContentPartPr/>
              <p14:nvPr/>
            </p14:nvContentPartPr>
            <p14:xfrm>
              <a:off x="4299113" y="3338379"/>
              <a:ext cx="378360" cy="3409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73A6A9A8-A3C7-56B5-8DF2-748555DA310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90473" y="3329739"/>
                <a:ext cx="3960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E2F85331-8471-45F2-D683-AC7DFB1D6F84}"/>
                  </a:ext>
                </a:extLst>
              </p14:cNvPr>
              <p14:cNvContentPartPr/>
              <p14:nvPr/>
            </p14:nvContentPartPr>
            <p14:xfrm>
              <a:off x="9411833" y="1499499"/>
              <a:ext cx="246600" cy="673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E2F85331-8471-45F2-D683-AC7DFB1D6F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03193" y="1490499"/>
                <a:ext cx="26424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DE1BF27-4EA9-CFE9-1398-DE3453BDD297}"/>
                  </a:ext>
                </a:extLst>
              </p14:cNvPr>
              <p14:cNvContentPartPr/>
              <p14:nvPr/>
            </p14:nvContentPartPr>
            <p14:xfrm>
              <a:off x="10752113" y="1339659"/>
              <a:ext cx="208080" cy="676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DE1BF27-4EA9-CFE9-1398-DE3453BDD29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743473" y="1330659"/>
                <a:ext cx="225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45B2D88-E55F-B05E-2649-79F33B27FEAE}"/>
                  </a:ext>
                </a:extLst>
              </p14:cNvPr>
              <p14:cNvContentPartPr/>
              <p14:nvPr/>
            </p14:nvContentPartPr>
            <p14:xfrm>
              <a:off x="4341953" y="3321819"/>
              <a:ext cx="370800" cy="3819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45B2D88-E55F-B05E-2649-79F33B27FEA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332953" y="3312819"/>
                <a:ext cx="38844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002305ED-E9D9-546E-9CF6-ACDC0E74B614}"/>
              </a:ext>
            </a:extLst>
          </p:cNvPr>
          <p:cNvGrpSpPr/>
          <p:nvPr/>
        </p:nvGrpSpPr>
        <p:grpSpPr>
          <a:xfrm>
            <a:off x="8102873" y="2151099"/>
            <a:ext cx="707400" cy="232920"/>
            <a:chOff x="8102873" y="2151099"/>
            <a:chExt cx="70740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FFE6DF5-2F62-701D-544B-CFDA217030D6}"/>
                    </a:ext>
                  </a:extLst>
                </p14:cNvPr>
                <p14:cNvContentPartPr/>
                <p14:nvPr/>
              </p14:nvContentPartPr>
              <p14:xfrm>
                <a:off x="8102873" y="2165139"/>
                <a:ext cx="178200" cy="218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FFE6DF5-2F62-701D-544B-CFDA217030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4233" y="2156139"/>
                  <a:ext cx="195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20904AE-C808-421E-6B27-F7B1DA523D7D}"/>
                    </a:ext>
                  </a:extLst>
                </p14:cNvPr>
                <p14:cNvContentPartPr/>
                <p14:nvPr/>
              </p14:nvContentPartPr>
              <p14:xfrm>
                <a:off x="8301953" y="2259099"/>
                <a:ext cx="94320" cy="118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20904AE-C808-421E-6B27-F7B1DA523D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92953" y="2250459"/>
                  <a:ext cx="111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102DC04-0E55-305C-41A1-F16770402F5B}"/>
                    </a:ext>
                  </a:extLst>
                </p14:cNvPr>
                <p14:cNvContentPartPr/>
                <p14:nvPr/>
              </p14:nvContentPartPr>
              <p14:xfrm>
                <a:off x="8448833" y="2151099"/>
                <a:ext cx="209880" cy="232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102DC04-0E55-305C-41A1-F16770402F5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40193" y="2142459"/>
                  <a:ext cx="227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6EDE5C6-1FD2-20BF-C76D-F83505F5DB80}"/>
                    </a:ext>
                  </a:extLst>
                </p14:cNvPr>
                <p14:cNvContentPartPr/>
                <p14:nvPr/>
              </p14:nvContentPartPr>
              <p14:xfrm>
                <a:off x="8360993" y="2201139"/>
                <a:ext cx="449280" cy="167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6EDE5C6-1FD2-20BF-C76D-F83505F5DB8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52353" y="2192499"/>
                  <a:ext cx="4669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C067AB9-E750-942C-CB19-793580C4BCA0}"/>
                  </a:ext>
                </a:extLst>
              </p14:cNvPr>
              <p14:cNvContentPartPr/>
              <p14:nvPr/>
            </p14:nvContentPartPr>
            <p14:xfrm>
              <a:off x="9901433" y="1396539"/>
              <a:ext cx="1020240" cy="1105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C067AB9-E750-942C-CB19-793580C4BCA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892793" y="1387899"/>
                <a:ext cx="10378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5884A16F-A318-C7F1-0083-9A0202C86CC9}"/>
                  </a:ext>
                </a:extLst>
              </p14:cNvPr>
              <p14:cNvContentPartPr/>
              <p14:nvPr/>
            </p14:nvContentPartPr>
            <p14:xfrm>
              <a:off x="10812233" y="1293939"/>
              <a:ext cx="101880" cy="705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5884A16F-A318-C7F1-0083-9A0202C86C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803233" y="1284939"/>
                <a:ext cx="11952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135D699E-F200-E3A0-EE05-1C3F6FE0007E}"/>
              </a:ext>
            </a:extLst>
          </p:cNvPr>
          <p:cNvGrpSpPr/>
          <p:nvPr/>
        </p:nvGrpSpPr>
        <p:grpSpPr>
          <a:xfrm>
            <a:off x="9104393" y="2018619"/>
            <a:ext cx="1418760" cy="596160"/>
            <a:chOff x="9104393" y="2018619"/>
            <a:chExt cx="1418760" cy="5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7040602-43AB-C13D-7390-9B610A54867C}"/>
                    </a:ext>
                  </a:extLst>
                </p14:cNvPr>
                <p14:cNvContentPartPr/>
                <p14:nvPr/>
              </p14:nvContentPartPr>
              <p14:xfrm>
                <a:off x="9704513" y="2018619"/>
                <a:ext cx="20160" cy="6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7040602-43AB-C13D-7390-9B610A54867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95873" y="2009619"/>
                  <a:ext cx="37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369694E-D684-A868-916A-0A983DADD530}"/>
                    </a:ext>
                  </a:extLst>
                </p14:cNvPr>
                <p14:cNvContentPartPr/>
                <p14:nvPr/>
              </p14:nvContentPartPr>
              <p14:xfrm>
                <a:off x="9104393" y="2218779"/>
                <a:ext cx="110160" cy="128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369694E-D684-A868-916A-0A983DADD53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95393" y="2209779"/>
                  <a:ext cx="127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EFBE49F-4721-68D7-FC56-649DA6670D01}"/>
                    </a:ext>
                  </a:extLst>
                </p14:cNvPr>
                <p14:cNvContentPartPr/>
                <p14:nvPr/>
              </p14:nvContentPartPr>
              <p14:xfrm>
                <a:off x="9116273" y="2111499"/>
                <a:ext cx="13320" cy="10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EFBE49F-4721-68D7-FC56-649DA6670D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07273" y="2102859"/>
                  <a:ext cx="30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2E45BF8-5917-6A4A-74B9-7E4A07EDD8DA}"/>
                    </a:ext>
                  </a:extLst>
                </p14:cNvPr>
                <p14:cNvContentPartPr/>
                <p14:nvPr/>
              </p14:nvContentPartPr>
              <p14:xfrm>
                <a:off x="9304553" y="2205819"/>
                <a:ext cx="239760" cy="109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2E45BF8-5917-6A4A-74B9-7E4A07EDD8D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95913" y="2197179"/>
                  <a:ext cx="257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01C4FA4-FF2E-1873-7C58-560D4F79B060}"/>
                    </a:ext>
                  </a:extLst>
                </p14:cNvPr>
                <p14:cNvContentPartPr/>
                <p14:nvPr/>
              </p14:nvContentPartPr>
              <p14:xfrm>
                <a:off x="9678593" y="2154339"/>
                <a:ext cx="114480" cy="1634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01C4FA4-FF2E-1873-7C58-560D4F79B0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69593" y="2145699"/>
                  <a:ext cx="132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E7CA992-8C25-C349-84B0-711176826F16}"/>
                    </a:ext>
                  </a:extLst>
                </p14:cNvPr>
                <p14:cNvContentPartPr/>
                <p14:nvPr/>
              </p14:nvContentPartPr>
              <p14:xfrm>
                <a:off x="9748433" y="2230299"/>
                <a:ext cx="144360" cy="196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E7CA992-8C25-C349-84B0-711176826F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39433" y="2221659"/>
                  <a:ext cx="162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0932468-A6E1-C71F-3EBE-01CB7EAA2EED}"/>
                    </a:ext>
                  </a:extLst>
                </p14:cNvPr>
                <p14:cNvContentPartPr/>
                <p14:nvPr/>
              </p14:nvContentPartPr>
              <p14:xfrm>
                <a:off x="10119953" y="2114379"/>
                <a:ext cx="148680" cy="262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0932468-A6E1-C71F-3EBE-01CB7EAA2E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11313" y="2105379"/>
                  <a:ext cx="166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6D498F-7707-9971-0E05-70DF6545F87D}"/>
                    </a:ext>
                  </a:extLst>
                </p14:cNvPr>
                <p14:cNvContentPartPr/>
                <p14:nvPr/>
              </p14:nvContentPartPr>
              <p14:xfrm>
                <a:off x="10312553" y="2151099"/>
                <a:ext cx="79560" cy="102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6D498F-7707-9971-0E05-70DF6545F87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03553" y="2142459"/>
                  <a:ext cx="97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4661C87-834A-8173-48DC-E04AA1E8FD67}"/>
                    </a:ext>
                  </a:extLst>
                </p14:cNvPr>
                <p14:cNvContentPartPr/>
                <p14:nvPr/>
              </p14:nvContentPartPr>
              <p14:xfrm>
                <a:off x="10417673" y="2065419"/>
                <a:ext cx="105480" cy="177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4661C87-834A-8173-48DC-E04AA1E8FD6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08673" y="2056419"/>
                  <a:ext cx="123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818FAC-2E38-0515-EF44-1BEAAD468C62}"/>
                    </a:ext>
                  </a:extLst>
                </p14:cNvPr>
                <p14:cNvContentPartPr/>
                <p14:nvPr/>
              </p14:nvContentPartPr>
              <p14:xfrm>
                <a:off x="9627113" y="2446659"/>
                <a:ext cx="388080" cy="168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818FAC-2E38-0515-EF44-1BEAAD468C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18113" y="2438019"/>
                  <a:ext cx="40572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F2C7BB09-5313-AD3B-C6F9-615C712D7363}"/>
                  </a:ext>
                </a:extLst>
              </p14:cNvPr>
              <p14:cNvContentPartPr/>
              <p14:nvPr/>
            </p14:nvContentPartPr>
            <p14:xfrm>
              <a:off x="9924833" y="1428579"/>
              <a:ext cx="952920" cy="1062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F2C7BB09-5313-AD3B-C6F9-615C712D736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915833" y="1419939"/>
                <a:ext cx="9705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77C4953C-3A65-775F-91B2-4C631BA6AB97}"/>
                  </a:ext>
                </a:extLst>
              </p14:cNvPr>
              <p14:cNvContentPartPr/>
              <p14:nvPr/>
            </p14:nvContentPartPr>
            <p14:xfrm>
              <a:off x="4483433" y="1035099"/>
              <a:ext cx="136080" cy="4183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77C4953C-3A65-775F-91B2-4C631BA6AB9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74793" y="1026459"/>
                <a:ext cx="1537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3CE1648E-466B-DBE6-3C2B-E809A9C4CDFF}"/>
                  </a:ext>
                </a:extLst>
              </p14:cNvPr>
              <p14:cNvContentPartPr/>
              <p14:nvPr/>
            </p14:nvContentPartPr>
            <p14:xfrm>
              <a:off x="668153" y="2516859"/>
              <a:ext cx="189000" cy="7920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3CE1648E-466B-DBE6-3C2B-E809A9C4CDF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59153" y="2507859"/>
                <a:ext cx="20664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DC8BE03-9826-C9FE-BD3A-AC857DB8FDF3}"/>
                  </a:ext>
                </a:extLst>
              </p14:cNvPr>
              <p14:cNvContentPartPr/>
              <p14:nvPr/>
            </p14:nvContentPartPr>
            <p14:xfrm>
              <a:off x="9070193" y="1489419"/>
              <a:ext cx="216360" cy="1004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DC8BE03-9826-C9FE-BD3A-AC857DB8FDF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061553" y="1480779"/>
                <a:ext cx="234000" cy="1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B93C4F18-D9AC-55AE-9CA9-3FC50C5B8D9C}"/>
              </a:ext>
            </a:extLst>
          </p:cNvPr>
          <p:cNvGrpSpPr/>
          <p:nvPr/>
        </p:nvGrpSpPr>
        <p:grpSpPr>
          <a:xfrm>
            <a:off x="7675193" y="614979"/>
            <a:ext cx="4219920" cy="1343160"/>
            <a:chOff x="7675193" y="614979"/>
            <a:chExt cx="4219920" cy="13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0CD224B-D1C9-4A0D-CB0B-3C91BF8F1B1E}"/>
                    </a:ext>
                  </a:extLst>
                </p14:cNvPr>
                <p14:cNvContentPartPr/>
                <p14:nvPr/>
              </p14:nvContentPartPr>
              <p14:xfrm>
                <a:off x="7675193" y="736659"/>
                <a:ext cx="105120" cy="114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0CD224B-D1C9-4A0D-CB0B-3C91BF8F1B1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66553" y="727659"/>
                  <a:ext cx="122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F4525B6-E014-7D87-E953-D04AF29EDF0E}"/>
                    </a:ext>
                  </a:extLst>
                </p14:cNvPr>
                <p14:cNvContentPartPr/>
                <p14:nvPr/>
              </p14:nvContentPartPr>
              <p14:xfrm>
                <a:off x="7751513" y="742779"/>
                <a:ext cx="81720" cy="288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F4525B6-E014-7D87-E953-D04AF29EDF0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42873" y="733779"/>
                  <a:ext cx="99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25C5E21-34F0-BBE8-3BD9-184357834D6F}"/>
                    </a:ext>
                  </a:extLst>
                </p14:cNvPr>
                <p14:cNvContentPartPr/>
                <p14:nvPr/>
              </p14:nvContentPartPr>
              <p14:xfrm>
                <a:off x="7969673" y="686979"/>
                <a:ext cx="44280" cy="112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25C5E21-34F0-BBE8-3BD9-184357834D6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60673" y="678339"/>
                  <a:ext cx="61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0EBBA0-FEF7-FE67-B64C-C89AFC33D9AB}"/>
                    </a:ext>
                  </a:extLst>
                </p14:cNvPr>
                <p14:cNvContentPartPr/>
                <p14:nvPr/>
              </p14:nvContentPartPr>
              <p14:xfrm>
                <a:off x="7885073" y="631539"/>
                <a:ext cx="598320" cy="161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0EBBA0-FEF7-FE67-B64C-C89AFC33D9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76433" y="622899"/>
                  <a:ext cx="615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CB720C6-1F55-AE56-708C-689424B8F519}"/>
                    </a:ext>
                  </a:extLst>
                </p14:cNvPr>
                <p14:cNvContentPartPr/>
                <p14:nvPr/>
              </p14:nvContentPartPr>
              <p14:xfrm>
                <a:off x="8258033" y="845739"/>
                <a:ext cx="144720" cy="20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CB720C6-1F55-AE56-708C-689424B8F51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49033" y="837099"/>
                  <a:ext cx="162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ECDCED5-7B31-1139-42F2-673BB4F0EA61}"/>
                    </a:ext>
                  </a:extLst>
                </p14:cNvPr>
                <p14:cNvContentPartPr/>
                <p14:nvPr/>
              </p14:nvContentPartPr>
              <p14:xfrm>
                <a:off x="8699033" y="676899"/>
                <a:ext cx="361440" cy="174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ECDCED5-7B31-1139-42F2-673BB4F0EA6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90033" y="667899"/>
                  <a:ext cx="379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7D56A45-B8B7-B698-1A6B-F156E6393674}"/>
                    </a:ext>
                  </a:extLst>
                </p14:cNvPr>
                <p14:cNvContentPartPr/>
                <p14:nvPr/>
              </p14:nvContentPartPr>
              <p14:xfrm>
                <a:off x="8962913" y="714699"/>
                <a:ext cx="436680" cy="109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7D56A45-B8B7-B698-1A6B-F156E639367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54273" y="705699"/>
                  <a:ext cx="454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A639127-27DF-55F3-C285-1FDEE8C11696}"/>
                    </a:ext>
                  </a:extLst>
                </p14:cNvPr>
                <p14:cNvContentPartPr/>
                <p14:nvPr/>
              </p14:nvContentPartPr>
              <p14:xfrm>
                <a:off x="9280073" y="664659"/>
                <a:ext cx="504360" cy="185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A639127-27DF-55F3-C285-1FDEE8C116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71433" y="655659"/>
                  <a:ext cx="522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401BFA3-C02B-D03C-7997-1908BE8A6770}"/>
                    </a:ext>
                  </a:extLst>
                </p14:cNvPr>
                <p14:cNvContentPartPr/>
                <p14:nvPr/>
              </p14:nvContentPartPr>
              <p14:xfrm>
                <a:off x="9668513" y="749979"/>
                <a:ext cx="148680" cy="5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401BFA3-C02B-D03C-7997-1908BE8A67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59873" y="741339"/>
                  <a:ext cx="166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6BE0310-F4D0-6C17-2201-B665D8C4CEC2}"/>
                    </a:ext>
                  </a:extLst>
                </p14:cNvPr>
                <p14:cNvContentPartPr/>
                <p14:nvPr/>
              </p14:nvContentPartPr>
              <p14:xfrm>
                <a:off x="10000433" y="614979"/>
                <a:ext cx="192600" cy="238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6BE0310-F4D0-6C17-2201-B665D8C4CE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91433" y="606339"/>
                  <a:ext cx="210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1ABE799-F24A-6BCF-1664-C0A3CB5693DA}"/>
                    </a:ext>
                  </a:extLst>
                </p14:cNvPr>
                <p14:cNvContentPartPr/>
                <p14:nvPr/>
              </p14:nvContentPartPr>
              <p14:xfrm>
                <a:off x="8232113" y="1264059"/>
                <a:ext cx="173160" cy="20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1ABE799-F24A-6BCF-1664-C0A3CB5693D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23113" y="1255059"/>
                  <a:ext cx="190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5B18EDF-CED0-D4E6-41F7-F7FACFED0CDE}"/>
                    </a:ext>
                  </a:extLst>
                </p14:cNvPr>
                <p14:cNvContentPartPr/>
                <p14:nvPr/>
              </p14:nvContentPartPr>
              <p14:xfrm>
                <a:off x="8220593" y="1332099"/>
                <a:ext cx="179640" cy="37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5B18EDF-CED0-D4E6-41F7-F7FACFED0C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211593" y="1323459"/>
                  <a:ext cx="197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EC87F39-F282-B156-4DD3-0BCCFC3CBF65}"/>
                    </a:ext>
                  </a:extLst>
                </p14:cNvPr>
                <p14:cNvContentPartPr/>
                <p14:nvPr/>
              </p14:nvContentPartPr>
              <p14:xfrm>
                <a:off x="8515793" y="1196739"/>
                <a:ext cx="136800" cy="176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EC87F39-F282-B156-4DD3-0BCCFC3CBF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06793" y="1188099"/>
                  <a:ext cx="154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50B579-B87E-4004-E519-EE3B585FCC2B}"/>
                    </a:ext>
                  </a:extLst>
                </p14:cNvPr>
                <p14:cNvContentPartPr/>
                <p14:nvPr/>
              </p14:nvContentPartPr>
              <p14:xfrm>
                <a:off x="8652593" y="1342539"/>
                <a:ext cx="87120" cy="95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50B579-B87E-4004-E519-EE3B585FCC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43593" y="1333899"/>
                  <a:ext cx="104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629155F-E072-78B4-6DCD-068F07FF63C8}"/>
                    </a:ext>
                  </a:extLst>
                </p14:cNvPr>
                <p14:cNvContentPartPr/>
                <p14:nvPr/>
              </p14:nvContentPartPr>
              <p14:xfrm>
                <a:off x="8840153" y="1250019"/>
                <a:ext cx="122760" cy="147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629155F-E072-78B4-6DCD-068F07FF63C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31153" y="1241019"/>
                  <a:ext cx="140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0808274-A246-88DC-1D15-725819568890}"/>
                    </a:ext>
                  </a:extLst>
                </p14:cNvPr>
                <p14:cNvContentPartPr/>
                <p14:nvPr/>
              </p14:nvContentPartPr>
              <p14:xfrm>
                <a:off x="9058673" y="1205379"/>
                <a:ext cx="136800" cy="151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0808274-A246-88DC-1D15-72581956889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50033" y="1196379"/>
                  <a:ext cx="154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35BCB5F-6A10-4EFB-C77B-791873B3C494}"/>
                    </a:ext>
                  </a:extLst>
                </p14:cNvPr>
                <p14:cNvContentPartPr/>
                <p14:nvPr/>
              </p14:nvContentPartPr>
              <p14:xfrm>
                <a:off x="9210953" y="1287819"/>
                <a:ext cx="97560" cy="179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35BCB5F-6A10-4EFB-C77B-791873B3C49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02313" y="1278819"/>
                  <a:ext cx="115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3E98741-CB8D-8DA4-07ED-6D7760B721CC}"/>
                    </a:ext>
                  </a:extLst>
                </p14:cNvPr>
                <p14:cNvContentPartPr/>
                <p14:nvPr/>
              </p14:nvContentPartPr>
              <p14:xfrm>
                <a:off x="9376553" y="1294299"/>
                <a:ext cx="20520" cy="18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3E98741-CB8D-8DA4-07ED-6D7760B721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67553" y="1285299"/>
                  <a:ext cx="38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FE6C72E-138A-FADF-9C7D-A73E8149161C}"/>
                    </a:ext>
                  </a:extLst>
                </p14:cNvPr>
                <p14:cNvContentPartPr/>
                <p14:nvPr/>
              </p14:nvContentPartPr>
              <p14:xfrm>
                <a:off x="9484913" y="1240659"/>
                <a:ext cx="119160" cy="191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FE6C72E-138A-FADF-9C7D-A73E8149161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75913" y="1231659"/>
                  <a:ext cx="136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01FB51A-DCB5-32CA-B742-822BF8A8F5EA}"/>
                    </a:ext>
                  </a:extLst>
                </p14:cNvPr>
                <p14:cNvContentPartPr/>
                <p14:nvPr/>
              </p14:nvContentPartPr>
              <p14:xfrm>
                <a:off x="9804953" y="1219059"/>
                <a:ext cx="27360" cy="111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01FB51A-DCB5-32CA-B742-822BF8A8F5E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96313" y="1210419"/>
                  <a:ext cx="4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E16A036-C5B1-C616-A97B-FD1E70740808}"/>
                    </a:ext>
                  </a:extLst>
                </p14:cNvPr>
                <p14:cNvContentPartPr/>
                <p14:nvPr/>
              </p14:nvContentPartPr>
              <p14:xfrm>
                <a:off x="9739073" y="1246779"/>
                <a:ext cx="181440" cy="25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E16A036-C5B1-C616-A97B-FD1E707408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30073" y="1237779"/>
                  <a:ext cx="199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B23FD77-0126-2CEE-C51B-85C01092A608}"/>
                    </a:ext>
                  </a:extLst>
                </p14:cNvPr>
                <p14:cNvContentPartPr/>
                <p14:nvPr/>
              </p14:nvContentPartPr>
              <p14:xfrm>
                <a:off x="10051913" y="1139499"/>
                <a:ext cx="41040" cy="162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B23FD77-0126-2CEE-C51B-85C01092A60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42913" y="1130499"/>
                  <a:ext cx="58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9779E77-7609-1129-B378-8EFD7484B74D}"/>
                    </a:ext>
                  </a:extLst>
                </p14:cNvPr>
                <p14:cNvContentPartPr/>
                <p14:nvPr/>
              </p14:nvContentPartPr>
              <p14:xfrm>
                <a:off x="9948233" y="1094859"/>
                <a:ext cx="198360" cy="254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9779E77-7609-1129-B378-8EFD7484B74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39233" y="1085859"/>
                  <a:ext cx="21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09DA08B-6040-BAAB-B5DB-4B900B01A6FB}"/>
                    </a:ext>
                  </a:extLst>
                </p14:cNvPr>
                <p14:cNvContentPartPr/>
                <p14:nvPr/>
              </p14:nvContentPartPr>
              <p14:xfrm>
                <a:off x="10197713" y="1273059"/>
                <a:ext cx="86040" cy="111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09DA08B-6040-BAAB-B5DB-4B900B01A6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89073" y="1264059"/>
                  <a:ext cx="103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B8E93C1-1ED0-1BA8-F514-B5705A3F47B4}"/>
                    </a:ext>
                  </a:extLst>
                </p14:cNvPr>
                <p14:cNvContentPartPr/>
                <p14:nvPr/>
              </p14:nvContentPartPr>
              <p14:xfrm>
                <a:off x="10328393" y="1173699"/>
                <a:ext cx="108720" cy="96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B8E93C1-1ED0-1BA8-F514-B5705A3F47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19393" y="1165059"/>
                  <a:ext cx="126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35C4729-3575-762A-884F-DD0CD920ADFA}"/>
                    </a:ext>
                  </a:extLst>
                </p14:cNvPr>
                <p14:cNvContentPartPr/>
                <p14:nvPr/>
              </p14:nvContentPartPr>
              <p14:xfrm>
                <a:off x="10536473" y="1149219"/>
                <a:ext cx="87840" cy="910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35C4729-3575-762A-884F-DD0CD920ADF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27473" y="1140219"/>
                  <a:ext cx="105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05E8725-974F-264F-69C0-486FC5D72740}"/>
                    </a:ext>
                  </a:extLst>
                </p14:cNvPr>
                <p14:cNvContentPartPr/>
                <p14:nvPr/>
              </p14:nvContentPartPr>
              <p14:xfrm>
                <a:off x="10580033" y="1025379"/>
                <a:ext cx="23760" cy="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05E8725-974F-264F-69C0-486FC5D7274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71033" y="1016739"/>
                  <a:ext cx="41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37F2D6A-E04E-9ABB-1074-2E2098841443}"/>
                    </a:ext>
                  </a:extLst>
                </p14:cNvPr>
                <p14:cNvContentPartPr/>
                <p14:nvPr/>
              </p14:nvContentPartPr>
              <p14:xfrm>
                <a:off x="10616753" y="1174419"/>
                <a:ext cx="44640" cy="136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37F2D6A-E04E-9ABB-1074-2E20988414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08113" y="1165419"/>
                  <a:ext cx="62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8D539FA-6C6B-9D05-50CC-AF1211FB6ED2}"/>
                    </a:ext>
                  </a:extLst>
                </p14:cNvPr>
                <p14:cNvContentPartPr/>
                <p14:nvPr/>
              </p14:nvContentPartPr>
              <p14:xfrm>
                <a:off x="10752833" y="1168659"/>
                <a:ext cx="35640" cy="25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8D539FA-6C6B-9D05-50CC-AF1211FB6E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43833" y="1159659"/>
                  <a:ext cx="53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F043007-1BA7-8BF4-2C72-00EE3968E6C4}"/>
                    </a:ext>
                  </a:extLst>
                </p14:cNvPr>
                <p14:cNvContentPartPr/>
                <p14:nvPr/>
              </p14:nvContentPartPr>
              <p14:xfrm>
                <a:off x="10854353" y="1057419"/>
                <a:ext cx="77400" cy="156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F043007-1BA7-8BF4-2C72-00EE3968E6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45713" y="1048779"/>
                  <a:ext cx="95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D1CD0A6-B5BD-54CD-152F-4F1432DCCA3F}"/>
                    </a:ext>
                  </a:extLst>
                </p14:cNvPr>
                <p14:cNvContentPartPr/>
                <p14:nvPr/>
              </p14:nvContentPartPr>
              <p14:xfrm>
                <a:off x="10846433" y="967059"/>
                <a:ext cx="39960" cy="22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D1CD0A6-B5BD-54CD-152F-4F1432DCCA3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37433" y="958419"/>
                  <a:ext cx="57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C01FA5B-438E-E4B3-5F12-76E4E52E0DD1}"/>
                    </a:ext>
                  </a:extLst>
                </p14:cNvPr>
                <p14:cNvContentPartPr/>
                <p14:nvPr/>
              </p14:nvContentPartPr>
              <p14:xfrm>
                <a:off x="11159993" y="1084419"/>
                <a:ext cx="13320" cy="142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C01FA5B-438E-E4B3-5F12-76E4E52E0DD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50993" y="1075419"/>
                  <a:ext cx="30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8FDA351-BC55-71C6-587E-48D218959557}"/>
                    </a:ext>
                  </a:extLst>
                </p14:cNvPr>
                <p14:cNvContentPartPr/>
                <p14:nvPr/>
              </p14:nvContentPartPr>
              <p14:xfrm>
                <a:off x="11100233" y="1145619"/>
                <a:ext cx="186120" cy="26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8FDA351-BC55-71C6-587E-48D21895955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91233" y="1136979"/>
                  <a:ext cx="203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BF10724-0DEE-46D5-0D93-3C3B2FD14ABA}"/>
                    </a:ext>
                  </a:extLst>
                </p14:cNvPr>
                <p14:cNvContentPartPr/>
                <p14:nvPr/>
              </p14:nvContentPartPr>
              <p14:xfrm>
                <a:off x="11350433" y="1002699"/>
                <a:ext cx="159120" cy="257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BF10724-0DEE-46D5-0D93-3C3B2FD14AB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41793" y="994059"/>
                  <a:ext cx="176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2038956-D5D9-CD2A-008E-C0E40EFD4F2F}"/>
                    </a:ext>
                  </a:extLst>
                </p14:cNvPr>
                <p14:cNvContentPartPr/>
                <p14:nvPr/>
              </p14:nvContentPartPr>
              <p14:xfrm>
                <a:off x="9881993" y="837099"/>
                <a:ext cx="598680" cy="2649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2038956-D5D9-CD2A-008E-C0E40EFD4F2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73353" y="828099"/>
                  <a:ext cx="616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562ED83-8CB2-0A5F-69D0-2650FB618546}"/>
                    </a:ext>
                  </a:extLst>
                </p14:cNvPr>
                <p14:cNvContentPartPr/>
                <p14:nvPr/>
              </p14:nvContentPartPr>
              <p14:xfrm>
                <a:off x="10488233" y="778419"/>
                <a:ext cx="487080" cy="120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562ED83-8CB2-0A5F-69D0-2650FB61854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79233" y="769779"/>
                  <a:ext cx="504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C97B3FA-95BA-A1DD-7BF6-F90BABA60B56}"/>
                    </a:ext>
                  </a:extLst>
                </p14:cNvPr>
                <p14:cNvContentPartPr/>
                <p14:nvPr/>
              </p14:nvContentPartPr>
              <p14:xfrm>
                <a:off x="10422353" y="645579"/>
                <a:ext cx="129600" cy="92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C97B3FA-95BA-A1DD-7BF6-F90BABA60B5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13713" y="636579"/>
                  <a:ext cx="147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750181D-0358-B812-02CF-8CF1B8DC6B03}"/>
                    </a:ext>
                  </a:extLst>
                </p14:cNvPr>
                <p14:cNvContentPartPr/>
                <p14:nvPr/>
              </p14:nvContentPartPr>
              <p14:xfrm>
                <a:off x="10603793" y="616059"/>
                <a:ext cx="270720" cy="96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750181D-0358-B812-02CF-8CF1B8DC6B0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95153" y="607419"/>
                  <a:ext cx="288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69B72E8-494B-C0D5-DEDB-A1B04F52D1E4}"/>
                    </a:ext>
                  </a:extLst>
                </p14:cNvPr>
                <p14:cNvContentPartPr/>
                <p14:nvPr/>
              </p14:nvContentPartPr>
              <p14:xfrm>
                <a:off x="8835473" y="1718739"/>
                <a:ext cx="213480" cy="239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69B72E8-494B-C0D5-DEDB-A1B04F52D1E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826473" y="1710099"/>
                  <a:ext cx="231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3F07F6C-0CCE-3634-4735-A089BCED1344}"/>
                    </a:ext>
                  </a:extLst>
                </p14:cNvPr>
                <p14:cNvContentPartPr/>
                <p14:nvPr/>
              </p14:nvContentPartPr>
              <p14:xfrm>
                <a:off x="9183233" y="1716939"/>
                <a:ext cx="245160" cy="189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3F07F6C-0CCE-3634-4735-A089BCED134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74593" y="1708299"/>
                  <a:ext cx="262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A2FE3E2-A01C-66F2-C6F1-25BE23CA664D}"/>
                    </a:ext>
                  </a:extLst>
                </p14:cNvPr>
                <p14:cNvContentPartPr/>
                <p14:nvPr/>
              </p14:nvContentPartPr>
              <p14:xfrm>
                <a:off x="9669233" y="1751859"/>
                <a:ext cx="156960" cy="24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A2FE3E2-A01C-66F2-C6F1-25BE23CA664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60233" y="1742859"/>
                  <a:ext cx="174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B06942E-C294-7410-4882-D68B49E4673F}"/>
                    </a:ext>
                  </a:extLst>
                </p14:cNvPr>
                <p14:cNvContentPartPr/>
                <p14:nvPr/>
              </p14:nvContentPartPr>
              <p14:xfrm>
                <a:off x="9946793" y="1675899"/>
                <a:ext cx="25200" cy="97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B06942E-C294-7410-4882-D68B49E467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37793" y="1666899"/>
                  <a:ext cx="42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2304CB2-6CC0-DB07-1835-F4F3529BF56B}"/>
                    </a:ext>
                  </a:extLst>
                </p14:cNvPr>
                <p14:cNvContentPartPr/>
                <p14:nvPr/>
              </p14:nvContentPartPr>
              <p14:xfrm>
                <a:off x="9893153" y="1636299"/>
                <a:ext cx="381960" cy="244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2304CB2-6CC0-DB07-1835-F4F3529BF56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84513" y="1627659"/>
                  <a:ext cx="399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C3E6791-9059-16AE-2C97-037C42A3A8F8}"/>
                    </a:ext>
                  </a:extLst>
                </p14:cNvPr>
                <p14:cNvContentPartPr/>
                <p14:nvPr/>
              </p14:nvContentPartPr>
              <p14:xfrm>
                <a:off x="10310753" y="1656099"/>
                <a:ext cx="296640" cy="198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C3E6791-9059-16AE-2C97-037C42A3A8F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01753" y="1647099"/>
                  <a:ext cx="314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A40CBDF-0A01-53EE-2FFD-6F57567F304C}"/>
                    </a:ext>
                  </a:extLst>
                </p14:cNvPr>
                <p14:cNvContentPartPr/>
                <p14:nvPr/>
              </p14:nvContentPartPr>
              <p14:xfrm>
                <a:off x="10854353" y="1705059"/>
                <a:ext cx="208800" cy="102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A40CBDF-0A01-53EE-2FFD-6F57567F304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45353" y="1696059"/>
                  <a:ext cx="226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8FC8100-A8D1-B781-7EFD-CA9B183EB534}"/>
                    </a:ext>
                  </a:extLst>
                </p14:cNvPr>
                <p14:cNvContentPartPr/>
                <p14:nvPr/>
              </p14:nvContentPartPr>
              <p14:xfrm>
                <a:off x="10935353" y="1584819"/>
                <a:ext cx="217440" cy="360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8FC8100-A8D1-B781-7EFD-CA9B183EB53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26713" y="1575819"/>
                  <a:ext cx="235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57464EF-5290-AC1E-E473-4013865CD79B}"/>
                    </a:ext>
                  </a:extLst>
                </p14:cNvPr>
                <p14:cNvContentPartPr/>
                <p14:nvPr/>
              </p14:nvContentPartPr>
              <p14:xfrm>
                <a:off x="11043713" y="1557099"/>
                <a:ext cx="250920" cy="209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57464EF-5290-AC1E-E473-4013865CD79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35073" y="1548459"/>
                  <a:ext cx="268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E809899-86E4-40C2-5DAE-8373CAF98F05}"/>
                    </a:ext>
                  </a:extLst>
                </p14:cNvPr>
                <p14:cNvContentPartPr/>
                <p14:nvPr/>
              </p14:nvContentPartPr>
              <p14:xfrm>
                <a:off x="11377433" y="1725939"/>
                <a:ext cx="267480" cy="110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E809899-86E4-40C2-5DAE-8373CAF98F0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68793" y="1716939"/>
                  <a:ext cx="285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2A76371-7356-EE67-7865-87D1C9ECB77C}"/>
                    </a:ext>
                  </a:extLst>
                </p14:cNvPr>
                <p14:cNvContentPartPr/>
                <p14:nvPr/>
              </p14:nvContentPartPr>
              <p14:xfrm>
                <a:off x="11680193" y="1656459"/>
                <a:ext cx="214920" cy="262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2A76371-7356-EE67-7865-87D1C9ECB77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71193" y="1647819"/>
                  <a:ext cx="232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115C3BA-AE1E-CCE4-136B-4F7AC333D628}"/>
                    </a:ext>
                  </a:extLst>
                </p14:cNvPr>
                <p14:cNvContentPartPr/>
                <p14:nvPr/>
              </p14:nvContentPartPr>
              <p14:xfrm>
                <a:off x="9913673" y="1464939"/>
                <a:ext cx="263880" cy="558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115C3BA-AE1E-CCE4-136B-4F7AC333D62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904673" y="1456299"/>
                  <a:ext cx="281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5240163-7DED-60C0-CF2B-E6A5E035DD8A}"/>
                    </a:ext>
                  </a:extLst>
                </p14:cNvPr>
                <p14:cNvContentPartPr/>
                <p14:nvPr/>
              </p14:nvContentPartPr>
              <p14:xfrm>
                <a:off x="10461593" y="1422819"/>
                <a:ext cx="216360" cy="298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5240163-7DED-60C0-CF2B-E6A5E035DD8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52953" y="1413819"/>
                  <a:ext cx="234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871DFF4-B5F6-8F8A-CD1A-F68B85D66D6D}"/>
                    </a:ext>
                  </a:extLst>
                </p14:cNvPr>
                <p14:cNvContentPartPr/>
                <p14:nvPr/>
              </p14:nvContentPartPr>
              <p14:xfrm>
                <a:off x="9889913" y="897939"/>
                <a:ext cx="1146960" cy="638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871DFF4-B5F6-8F8A-CD1A-F68B85D66D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81273" y="888939"/>
                  <a:ext cx="1164600" cy="65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FC6FB21-108C-9D7E-8617-9040ECE686EA}"/>
                  </a:ext>
                </a:extLst>
              </p14:cNvPr>
              <p14:cNvContentPartPr/>
              <p14:nvPr/>
            </p14:nvContentPartPr>
            <p14:xfrm>
              <a:off x="943553" y="948699"/>
              <a:ext cx="2669760" cy="23486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FC6FB21-108C-9D7E-8617-9040ECE686E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34913" y="940059"/>
                <a:ext cx="2687400" cy="23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C159A60-F6B6-F6BB-3B85-25EB49F9DE2A}"/>
                  </a:ext>
                </a:extLst>
              </p14:cNvPr>
              <p14:cNvContentPartPr/>
              <p14:nvPr/>
            </p14:nvContentPartPr>
            <p14:xfrm>
              <a:off x="1421993" y="2893059"/>
              <a:ext cx="117720" cy="3967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C159A60-F6B6-F6BB-3B85-25EB49F9DE2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412993" y="2884419"/>
                <a:ext cx="1353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81D1B980-79A0-0EC0-042F-29141C43367A}"/>
                  </a:ext>
                </a:extLst>
              </p14:cNvPr>
              <p14:cNvContentPartPr/>
              <p14:nvPr/>
            </p14:nvContentPartPr>
            <p14:xfrm>
              <a:off x="1164233" y="3106179"/>
              <a:ext cx="107280" cy="17280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81D1B980-79A0-0EC0-042F-29141C43367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55233" y="3097179"/>
                <a:ext cx="1249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A6B9EAF-3336-8DE3-85D9-80295D97D3C3}"/>
                  </a:ext>
                </a:extLst>
              </p14:cNvPr>
              <p14:cNvContentPartPr/>
              <p14:nvPr/>
            </p14:nvContentPartPr>
            <p14:xfrm>
              <a:off x="1285193" y="3060819"/>
              <a:ext cx="113040" cy="1638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A6B9EAF-3336-8DE3-85D9-80295D97D3C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276193" y="3052179"/>
                <a:ext cx="1306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7C5AF045-9DA5-A22A-FEFA-BBA30D3E804D}"/>
                  </a:ext>
                </a:extLst>
              </p14:cNvPr>
              <p14:cNvContentPartPr/>
              <p14:nvPr/>
            </p14:nvContentPartPr>
            <p14:xfrm>
              <a:off x="1302113" y="3001419"/>
              <a:ext cx="98280" cy="3528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7C5AF045-9DA5-A22A-FEFA-BBA30D3E804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293473" y="2992779"/>
                <a:ext cx="115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CC09F98-E6A3-62D9-DDA3-EF03B5972E90}"/>
                  </a:ext>
                </a:extLst>
              </p14:cNvPr>
              <p14:cNvContentPartPr/>
              <p14:nvPr/>
            </p14:nvContentPartPr>
            <p14:xfrm>
              <a:off x="1403273" y="2965059"/>
              <a:ext cx="89280" cy="867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CC09F98-E6A3-62D9-DDA3-EF03B5972E9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394273" y="2956419"/>
                <a:ext cx="1069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8A9ECCB-4BE2-96D1-8550-1522EC93CB53}"/>
                  </a:ext>
                </a:extLst>
              </p14:cNvPr>
              <p14:cNvContentPartPr/>
              <p14:nvPr/>
            </p14:nvContentPartPr>
            <p14:xfrm>
              <a:off x="909353" y="1320219"/>
              <a:ext cx="3051000" cy="11660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8A9ECCB-4BE2-96D1-8550-1522EC93CB5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00713" y="1311219"/>
                <a:ext cx="3068640" cy="11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2722514-F95D-7289-FE84-8E9AD4172AD8}"/>
                  </a:ext>
                </a:extLst>
              </p14:cNvPr>
              <p14:cNvContentPartPr/>
              <p14:nvPr/>
            </p14:nvContentPartPr>
            <p14:xfrm>
              <a:off x="4094273" y="1245339"/>
              <a:ext cx="117000" cy="514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2722514-F95D-7289-FE84-8E9AD4172AD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085633" y="1236339"/>
                <a:ext cx="1346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99000116-64B3-DF12-E9EF-E8ED7818C513}"/>
                  </a:ext>
                </a:extLst>
              </p14:cNvPr>
              <p14:cNvContentPartPr/>
              <p14:nvPr/>
            </p14:nvContentPartPr>
            <p14:xfrm>
              <a:off x="4155473" y="1172259"/>
              <a:ext cx="104040" cy="2923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99000116-64B3-DF12-E9EF-E8ED7818C51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46833" y="1163619"/>
                <a:ext cx="1216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22DEE9B0-D7CB-3DE1-2B09-6BFC548606CF}"/>
                  </a:ext>
                </a:extLst>
              </p14:cNvPr>
              <p14:cNvContentPartPr/>
              <p14:nvPr/>
            </p14:nvContentPartPr>
            <p14:xfrm>
              <a:off x="4397393" y="1034739"/>
              <a:ext cx="6480" cy="946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22DEE9B0-D7CB-3DE1-2B09-6BFC548606C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388393" y="1025739"/>
                <a:ext cx="24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49EBD98-5D25-B898-F2F8-9AC02C2B9870}"/>
                  </a:ext>
                </a:extLst>
              </p14:cNvPr>
              <p14:cNvContentPartPr/>
              <p14:nvPr/>
            </p14:nvContentPartPr>
            <p14:xfrm>
              <a:off x="4291553" y="999819"/>
              <a:ext cx="210240" cy="1688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49EBD98-5D25-B898-F2F8-9AC02C2B987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282913" y="991179"/>
                <a:ext cx="2278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2BB73B9F-72ED-AA07-3471-CBF195211A7A}"/>
                  </a:ext>
                </a:extLst>
              </p14:cNvPr>
              <p14:cNvContentPartPr/>
              <p14:nvPr/>
            </p14:nvContentPartPr>
            <p14:xfrm>
              <a:off x="4655513" y="1247859"/>
              <a:ext cx="1800" cy="97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2BB73B9F-72ED-AA07-3471-CBF195211A7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646873" y="1238859"/>
                <a:ext cx="194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8D1B4F9B-2856-85B4-545E-23B7B75D6A57}"/>
                  </a:ext>
                </a:extLst>
              </p14:cNvPr>
              <p14:cNvContentPartPr/>
              <p14:nvPr/>
            </p14:nvContentPartPr>
            <p14:xfrm>
              <a:off x="4658393" y="1145979"/>
              <a:ext cx="71280" cy="1472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8D1B4F9B-2856-85B4-545E-23B7B75D6A5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649393" y="1136979"/>
                <a:ext cx="88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81D821A5-0071-C388-09EC-57D2295771BA}"/>
                  </a:ext>
                </a:extLst>
              </p14:cNvPr>
              <p14:cNvContentPartPr/>
              <p14:nvPr/>
            </p14:nvContentPartPr>
            <p14:xfrm>
              <a:off x="4668113" y="1032219"/>
              <a:ext cx="9360" cy="201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81D821A5-0071-C388-09EC-57D2295771BA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659473" y="1023579"/>
                <a:ext cx="270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3349C59C-7534-5579-BD89-86C633ADEBFB}"/>
                  </a:ext>
                </a:extLst>
              </p14:cNvPr>
              <p14:cNvContentPartPr/>
              <p14:nvPr/>
            </p14:nvContentPartPr>
            <p14:xfrm>
              <a:off x="4735793" y="1205739"/>
              <a:ext cx="109080" cy="1098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3349C59C-7534-5579-BD89-86C633ADEBF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727153" y="1196739"/>
                <a:ext cx="12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BDCE514F-6923-A0B2-7825-68D42CB142F8}"/>
                  </a:ext>
                </a:extLst>
              </p14:cNvPr>
              <p14:cNvContentPartPr/>
              <p14:nvPr/>
            </p14:nvContentPartPr>
            <p14:xfrm>
              <a:off x="4864313" y="1027539"/>
              <a:ext cx="95400" cy="4100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BDCE514F-6923-A0B2-7825-68D42CB142F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855673" y="1018899"/>
                <a:ext cx="11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040CADD0-8029-0B2A-522A-0113222814C8}"/>
                  </a:ext>
                </a:extLst>
              </p14:cNvPr>
              <p14:cNvContentPartPr/>
              <p14:nvPr/>
            </p14:nvContentPartPr>
            <p14:xfrm>
              <a:off x="69113" y="2891259"/>
              <a:ext cx="74520" cy="1432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040CADD0-8029-0B2A-522A-0113222814C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0113" y="2882619"/>
                <a:ext cx="921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BFB3F411-6E90-2BA6-34FB-DE218D4244AE}"/>
                  </a:ext>
                </a:extLst>
              </p14:cNvPr>
              <p14:cNvContentPartPr/>
              <p14:nvPr/>
            </p14:nvContentPartPr>
            <p14:xfrm>
              <a:off x="198353" y="2907819"/>
              <a:ext cx="14400" cy="1447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BFB3F411-6E90-2BA6-34FB-DE218D4244A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89353" y="2898819"/>
                <a:ext cx="32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7BD341ED-58BD-ADA9-376E-8C5D52F8E323}"/>
                  </a:ext>
                </a:extLst>
              </p14:cNvPr>
              <p14:cNvContentPartPr/>
              <p14:nvPr/>
            </p14:nvContentPartPr>
            <p14:xfrm>
              <a:off x="163433" y="2879739"/>
              <a:ext cx="114840" cy="1458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7BD341ED-58BD-ADA9-376E-8C5D52F8E32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54433" y="2870739"/>
                <a:ext cx="132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9E51A23D-A6D2-8049-473A-CCD1401441F5}"/>
                  </a:ext>
                </a:extLst>
              </p14:cNvPr>
              <p14:cNvContentPartPr/>
              <p14:nvPr/>
            </p14:nvContentPartPr>
            <p14:xfrm>
              <a:off x="233633" y="2863179"/>
              <a:ext cx="103320" cy="19404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9E51A23D-A6D2-8049-473A-CCD1401441F5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24993" y="2854179"/>
                <a:ext cx="1209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4351E65-10EA-B52C-377E-F3874CFCA519}"/>
                  </a:ext>
                </a:extLst>
              </p14:cNvPr>
              <p14:cNvContentPartPr/>
              <p14:nvPr/>
            </p14:nvContentPartPr>
            <p14:xfrm>
              <a:off x="359633" y="2836539"/>
              <a:ext cx="40320" cy="2073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4351E65-10EA-B52C-377E-F3874CFCA51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50993" y="2827899"/>
                <a:ext cx="57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8DF7D956-1433-41D2-2F34-F203B5EC1DE4}"/>
                  </a:ext>
                </a:extLst>
              </p14:cNvPr>
              <p14:cNvContentPartPr/>
              <p14:nvPr/>
            </p14:nvContentPartPr>
            <p14:xfrm>
              <a:off x="416153" y="2925099"/>
              <a:ext cx="30600" cy="8172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8DF7D956-1433-41D2-2F34-F203B5EC1DE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07153" y="2916099"/>
                <a:ext cx="482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0CAA326C-789A-8B5B-DA9E-D645474A4043}"/>
                  </a:ext>
                </a:extLst>
              </p14:cNvPr>
              <p14:cNvContentPartPr/>
              <p14:nvPr/>
            </p14:nvContentPartPr>
            <p14:xfrm>
              <a:off x="428393" y="2857419"/>
              <a:ext cx="5040" cy="75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0CAA326C-789A-8B5B-DA9E-D645474A404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19753" y="2848419"/>
                <a:ext cx="22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0C1F723-1168-5192-1403-08869A9B1D79}"/>
                  </a:ext>
                </a:extLst>
              </p14:cNvPr>
              <p14:cNvContentPartPr/>
              <p14:nvPr/>
            </p14:nvContentPartPr>
            <p14:xfrm>
              <a:off x="448913" y="2998179"/>
              <a:ext cx="42120" cy="669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0C1F723-1168-5192-1403-08869A9B1D79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40273" y="2989539"/>
                <a:ext cx="597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567261F-121E-A844-0EBF-C6D1190AD02D}"/>
                  </a:ext>
                </a:extLst>
              </p14:cNvPr>
              <p14:cNvContentPartPr/>
              <p14:nvPr/>
            </p14:nvContentPartPr>
            <p14:xfrm>
              <a:off x="478793" y="2837979"/>
              <a:ext cx="60840" cy="2721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567261F-121E-A844-0EBF-C6D1190AD02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70153" y="2829339"/>
                <a:ext cx="784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84482B7F-BFEB-EDEC-DC14-60AD48FCECD6}"/>
                  </a:ext>
                </a:extLst>
              </p14:cNvPr>
              <p14:cNvContentPartPr/>
              <p14:nvPr/>
            </p14:nvContentPartPr>
            <p14:xfrm>
              <a:off x="614513" y="2841219"/>
              <a:ext cx="15840" cy="738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84482B7F-BFEB-EDEC-DC14-60AD48FCECD6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05513" y="2832219"/>
                <a:ext cx="33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C1B1A77-4DC0-61D2-B46D-7E663222A4C3}"/>
                  </a:ext>
                </a:extLst>
              </p14:cNvPr>
              <p14:cNvContentPartPr/>
              <p14:nvPr/>
            </p14:nvContentPartPr>
            <p14:xfrm>
              <a:off x="591473" y="2837979"/>
              <a:ext cx="63360" cy="356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C1B1A77-4DC0-61D2-B46D-7E663222A4C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82473" y="2829339"/>
                <a:ext cx="81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F792052-E2FE-E511-B304-F95278EA5F73}"/>
                  </a:ext>
                </a:extLst>
              </p14:cNvPr>
              <p14:cNvContentPartPr/>
              <p14:nvPr/>
            </p14:nvContentPartPr>
            <p14:xfrm>
              <a:off x="667073" y="2750139"/>
              <a:ext cx="83520" cy="1414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F792052-E2FE-E511-B304-F95278EA5F73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58073" y="2741139"/>
                <a:ext cx="101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4148FA53-DE1A-EF62-EAE4-04DA5708F266}"/>
                  </a:ext>
                </a:extLst>
              </p14:cNvPr>
              <p14:cNvContentPartPr/>
              <p14:nvPr/>
            </p14:nvContentPartPr>
            <p14:xfrm>
              <a:off x="2610353" y="1858059"/>
              <a:ext cx="10080" cy="15228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4148FA53-DE1A-EF62-EAE4-04DA5708F26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601353" y="1849419"/>
                <a:ext cx="277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F5E404A3-22A6-169D-FACB-747BA0B6EDF1}"/>
                  </a:ext>
                </a:extLst>
              </p14:cNvPr>
              <p14:cNvContentPartPr/>
              <p14:nvPr/>
            </p14:nvContentPartPr>
            <p14:xfrm>
              <a:off x="2524313" y="2244339"/>
              <a:ext cx="47880" cy="8614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F5E404A3-22A6-169D-FACB-747BA0B6EDF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515673" y="2235699"/>
                <a:ext cx="6552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133A613-008B-3CF2-5A80-17803BE512B1}"/>
                  </a:ext>
                </a:extLst>
              </p14:cNvPr>
              <p14:cNvContentPartPr/>
              <p14:nvPr/>
            </p14:nvContentPartPr>
            <p14:xfrm>
              <a:off x="2511713" y="3210219"/>
              <a:ext cx="11880" cy="1108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133A613-008B-3CF2-5A80-17803BE512B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503073" y="3201579"/>
                <a:ext cx="295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D5BDD831-A76A-A53B-5D6A-51AC9701CD42}"/>
                  </a:ext>
                </a:extLst>
              </p14:cNvPr>
              <p14:cNvContentPartPr/>
              <p14:nvPr/>
            </p14:nvContentPartPr>
            <p14:xfrm>
              <a:off x="4384793" y="1114659"/>
              <a:ext cx="26280" cy="3924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D5BDD831-A76A-A53B-5D6A-51AC9701CD4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376153" y="1105659"/>
                <a:ext cx="439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948F8CB-C6C0-F740-065E-D373221F0216}"/>
                  </a:ext>
                </a:extLst>
              </p14:cNvPr>
              <p14:cNvContentPartPr/>
              <p14:nvPr/>
            </p14:nvContentPartPr>
            <p14:xfrm>
              <a:off x="4377593" y="1019619"/>
              <a:ext cx="115920" cy="17460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948F8CB-C6C0-F740-065E-D373221F021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368593" y="1010619"/>
                <a:ext cx="1335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F96B0DD4-8E8F-9B03-72C3-73033B800D49}"/>
                  </a:ext>
                </a:extLst>
              </p14:cNvPr>
              <p14:cNvContentPartPr/>
              <p14:nvPr/>
            </p14:nvContentPartPr>
            <p14:xfrm>
              <a:off x="4115513" y="1252899"/>
              <a:ext cx="114480" cy="378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F96B0DD4-8E8F-9B03-72C3-73033B800D4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106873" y="1244259"/>
                <a:ext cx="132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2EE71E45-0124-D20D-6AFC-2CF0D36F3485}"/>
                  </a:ext>
                </a:extLst>
              </p14:cNvPr>
              <p14:cNvContentPartPr/>
              <p14:nvPr/>
            </p14:nvContentPartPr>
            <p14:xfrm>
              <a:off x="4188593" y="1227339"/>
              <a:ext cx="68400" cy="2170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2EE71E45-0124-D20D-6AFC-2CF0D36F348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179593" y="1218699"/>
                <a:ext cx="860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838BC656-F471-0B44-D32E-E5D7198D3BC0}"/>
                  </a:ext>
                </a:extLst>
              </p14:cNvPr>
              <p14:cNvContentPartPr/>
              <p14:nvPr/>
            </p14:nvContentPartPr>
            <p14:xfrm>
              <a:off x="2695313" y="3621339"/>
              <a:ext cx="170280" cy="291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838BC656-F471-0B44-D32E-E5D7198D3BC0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686313" y="3612339"/>
                <a:ext cx="18792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F360ECB0-187B-E471-18BF-489580AA862F}"/>
              </a:ext>
            </a:extLst>
          </p:cNvPr>
          <p:cNvGrpSpPr/>
          <p:nvPr/>
        </p:nvGrpSpPr>
        <p:grpSpPr>
          <a:xfrm>
            <a:off x="2249993" y="3320739"/>
            <a:ext cx="723240" cy="387360"/>
            <a:chOff x="2249993" y="3320739"/>
            <a:chExt cx="72324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43F6937-BEDA-396B-F070-3E935A4EDB88}"/>
                    </a:ext>
                  </a:extLst>
                </p14:cNvPr>
                <p14:cNvContentPartPr/>
                <p14:nvPr/>
              </p14:nvContentPartPr>
              <p14:xfrm>
                <a:off x="2267273" y="3417939"/>
                <a:ext cx="123120" cy="532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43F6937-BEDA-396B-F070-3E935A4EDB8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58273" y="3409299"/>
                  <a:ext cx="140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6EEA54A-67F9-BD7E-F6FF-37508F03BC76}"/>
                    </a:ext>
                  </a:extLst>
                </p14:cNvPr>
                <p14:cNvContentPartPr/>
                <p14:nvPr/>
              </p14:nvContentPartPr>
              <p14:xfrm>
                <a:off x="2312273" y="3390579"/>
                <a:ext cx="96840" cy="1922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6EEA54A-67F9-BD7E-F6FF-37508F03BC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303633" y="3381579"/>
                  <a:ext cx="114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3245A7B-5FB8-8B4F-E0F5-322DED49698A}"/>
                    </a:ext>
                  </a:extLst>
                </p14:cNvPr>
                <p14:cNvContentPartPr/>
                <p14:nvPr/>
              </p14:nvContentPartPr>
              <p14:xfrm>
                <a:off x="2458073" y="3342339"/>
                <a:ext cx="133920" cy="126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3245A7B-5FB8-8B4F-E0F5-322DED49698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49433" y="3333339"/>
                  <a:ext cx="151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87A1196-56DD-5AA3-94B6-2BE746E0252D}"/>
                    </a:ext>
                  </a:extLst>
                </p14:cNvPr>
                <p14:cNvContentPartPr/>
                <p14:nvPr/>
              </p14:nvContentPartPr>
              <p14:xfrm>
                <a:off x="2620433" y="3320739"/>
                <a:ext cx="78120" cy="254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87A1196-56DD-5AA3-94B6-2BE746E0252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11433" y="3312099"/>
                  <a:ext cx="95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7CE4B2F-66AF-54F9-BFA7-9E427E874B83}"/>
                    </a:ext>
                  </a:extLst>
                </p14:cNvPr>
                <p14:cNvContentPartPr/>
                <p14:nvPr/>
              </p14:nvContentPartPr>
              <p14:xfrm>
                <a:off x="2750753" y="3410019"/>
                <a:ext cx="52200" cy="98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7CE4B2F-66AF-54F9-BFA7-9E427E874B8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741753" y="3401379"/>
                  <a:ext cx="69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BA17473-FFF5-9EC1-1843-49907A7A9111}"/>
                    </a:ext>
                  </a:extLst>
                </p14:cNvPr>
                <p14:cNvContentPartPr/>
                <p14:nvPr/>
              </p14:nvContentPartPr>
              <p14:xfrm>
                <a:off x="2779553" y="3339819"/>
                <a:ext cx="6480" cy="4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BA17473-FFF5-9EC1-1843-49907A7A911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770553" y="3331179"/>
                  <a:ext cx="24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985D0BD-9658-2C03-4DF1-395A779D252B}"/>
                    </a:ext>
                  </a:extLst>
                </p14:cNvPr>
                <p14:cNvContentPartPr/>
                <p14:nvPr/>
              </p14:nvContentPartPr>
              <p14:xfrm>
                <a:off x="2801873" y="3348819"/>
                <a:ext cx="171360" cy="275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985D0BD-9658-2C03-4DF1-395A779D252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793233" y="3340179"/>
                  <a:ext cx="189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DE73966-E98F-24AC-896E-1BD0DF3ECDE3}"/>
                    </a:ext>
                  </a:extLst>
                </p14:cNvPr>
                <p14:cNvContentPartPr/>
                <p14:nvPr/>
              </p14:nvContentPartPr>
              <p14:xfrm>
                <a:off x="2249993" y="3464019"/>
                <a:ext cx="112680" cy="16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DE73966-E98F-24AC-896E-1BD0DF3ECDE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240993" y="3455379"/>
                  <a:ext cx="130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99F5488-873C-D571-921D-46393C2B43D7}"/>
                    </a:ext>
                  </a:extLst>
                </p14:cNvPr>
                <p14:cNvContentPartPr/>
                <p14:nvPr/>
              </p14:nvContentPartPr>
              <p14:xfrm>
                <a:off x="2349353" y="3408219"/>
                <a:ext cx="50400" cy="199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99F5488-873C-D571-921D-46393C2B43D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40713" y="3399219"/>
                  <a:ext cx="68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4072EFB-4DB9-A547-F0F2-89EE13F596F8}"/>
                    </a:ext>
                  </a:extLst>
                </p14:cNvPr>
                <p14:cNvContentPartPr/>
                <p14:nvPr/>
              </p14:nvContentPartPr>
              <p14:xfrm>
                <a:off x="2551313" y="3596139"/>
                <a:ext cx="11880" cy="111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4072EFB-4DB9-A547-F0F2-89EE13F596F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42673" y="3587499"/>
                  <a:ext cx="2952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E709EB3F-42EA-9123-C5DC-D62AB507CDA0}"/>
                  </a:ext>
                </a:extLst>
              </p14:cNvPr>
              <p14:cNvContentPartPr/>
              <p14:nvPr/>
            </p14:nvContentPartPr>
            <p14:xfrm>
              <a:off x="2543033" y="3921219"/>
              <a:ext cx="27360" cy="5522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E709EB3F-42EA-9123-C5DC-D62AB507CDA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534393" y="3912219"/>
                <a:ext cx="4500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D96D6A1A-12D7-A9B7-4429-D316A127331E}"/>
                  </a:ext>
                </a:extLst>
              </p14:cNvPr>
              <p14:cNvContentPartPr/>
              <p14:nvPr/>
            </p14:nvContentPartPr>
            <p14:xfrm>
              <a:off x="2559593" y="6061779"/>
              <a:ext cx="15840" cy="27468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D96D6A1A-12D7-A9B7-4429-D316A127331E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550953" y="6052779"/>
                <a:ext cx="33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BD166085-4F90-10A0-3EB9-506D51FE6BFB}"/>
                  </a:ext>
                </a:extLst>
              </p14:cNvPr>
              <p14:cNvContentPartPr/>
              <p14:nvPr/>
            </p14:nvContentPartPr>
            <p14:xfrm>
              <a:off x="615953" y="3777219"/>
              <a:ext cx="221400" cy="36324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BD166085-4F90-10A0-3EB9-506D51FE6BFB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06953" y="3768219"/>
                <a:ext cx="2390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78C83BCA-D8E2-3FBE-2245-F114332B9A9F}"/>
                  </a:ext>
                </a:extLst>
              </p14:cNvPr>
              <p14:cNvContentPartPr/>
              <p14:nvPr/>
            </p14:nvContentPartPr>
            <p14:xfrm>
              <a:off x="4373273" y="6336459"/>
              <a:ext cx="328680" cy="3783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78C83BCA-D8E2-3FBE-2245-F114332B9A9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364273" y="6327459"/>
                <a:ext cx="34632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B4BAE026-7FA3-0F66-CAE9-9040725D3029}"/>
              </a:ext>
            </a:extLst>
          </p:cNvPr>
          <p:cNvGrpSpPr/>
          <p:nvPr/>
        </p:nvGrpSpPr>
        <p:grpSpPr>
          <a:xfrm>
            <a:off x="2369153" y="6396939"/>
            <a:ext cx="607320" cy="292320"/>
            <a:chOff x="2369153" y="6396939"/>
            <a:chExt cx="607320" cy="29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3116699-A4F9-4E62-EA4D-96C22F161BE8}"/>
                    </a:ext>
                  </a:extLst>
                </p14:cNvPr>
                <p14:cNvContentPartPr/>
                <p14:nvPr/>
              </p14:nvContentPartPr>
              <p14:xfrm>
                <a:off x="2369153" y="6478659"/>
                <a:ext cx="77760" cy="90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3116699-A4F9-4E62-EA4D-96C22F161BE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360513" y="6469659"/>
                  <a:ext cx="95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52B74C1-2939-EB60-CFAD-51812DFC21E4}"/>
                    </a:ext>
                  </a:extLst>
                </p14:cNvPr>
                <p14:cNvContentPartPr/>
                <p14:nvPr/>
              </p14:nvContentPartPr>
              <p14:xfrm>
                <a:off x="2411273" y="6479379"/>
                <a:ext cx="59400" cy="209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52B74C1-2939-EB60-CFAD-51812DFC21E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402273" y="6470379"/>
                  <a:ext cx="77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0EA1D30-69CA-C2AE-8D5D-D03F2C07D8E1}"/>
                    </a:ext>
                  </a:extLst>
                </p14:cNvPr>
                <p14:cNvContentPartPr/>
                <p14:nvPr/>
              </p14:nvContentPartPr>
              <p14:xfrm>
                <a:off x="2514233" y="6417099"/>
                <a:ext cx="75960" cy="1098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0EA1D30-69CA-C2AE-8D5D-D03F2C07D8E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505593" y="6408099"/>
                  <a:ext cx="93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E6AFAD5-DF9F-49FF-0356-71AB37520F36}"/>
                    </a:ext>
                  </a:extLst>
                </p14:cNvPr>
                <p14:cNvContentPartPr/>
                <p14:nvPr/>
              </p14:nvContentPartPr>
              <p14:xfrm>
                <a:off x="2631593" y="6427179"/>
                <a:ext cx="51120" cy="181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E6AFAD5-DF9F-49FF-0356-71AB37520F3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622953" y="6418179"/>
                  <a:ext cx="68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3C13D4D-03CB-F992-D79C-5A85CDDED4E1}"/>
                    </a:ext>
                  </a:extLst>
                </p14:cNvPr>
                <p14:cNvContentPartPr/>
                <p14:nvPr/>
              </p14:nvContentPartPr>
              <p14:xfrm>
                <a:off x="2739233" y="6482259"/>
                <a:ext cx="59040" cy="87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3C13D4D-03CB-F992-D79C-5A85CDDED4E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730233" y="6473619"/>
                  <a:ext cx="76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A08D591-5DCD-A591-F538-D1E18DD7AD2A}"/>
                    </a:ext>
                  </a:extLst>
                </p14:cNvPr>
                <p14:cNvContentPartPr/>
                <p14:nvPr/>
              </p14:nvContentPartPr>
              <p14:xfrm>
                <a:off x="2761193" y="6396939"/>
                <a:ext cx="121680" cy="239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A08D591-5DCD-A591-F538-D1E18DD7AD2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752553" y="6388299"/>
                  <a:ext cx="139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CF96725-F8B5-9E9C-0640-7B908A56EEBD}"/>
                    </a:ext>
                  </a:extLst>
                </p14:cNvPr>
                <p14:cNvContentPartPr/>
                <p14:nvPr/>
              </p14:nvContentPartPr>
              <p14:xfrm>
                <a:off x="2924273" y="6443739"/>
                <a:ext cx="52200" cy="2106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CF96725-F8B5-9E9C-0640-7B908A56EEB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915273" y="6435099"/>
                  <a:ext cx="6984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EB253A1-8F10-1D27-552F-2D469B6E81C4}"/>
                  </a:ext>
                </a:extLst>
              </p14:cNvPr>
              <p14:cNvContentPartPr/>
              <p14:nvPr/>
            </p14:nvContentPartPr>
            <p14:xfrm>
              <a:off x="802073" y="5113899"/>
              <a:ext cx="185040" cy="4428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EB253A1-8F10-1D27-552F-2D469B6E81C4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93433" y="5104899"/>
                <a:ext cx="20268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814AD083-EA33-F356-86D8-486C6BA8A142}"/>
              </a:ext>
            </a:extLst>
          </p:cNvPr>
          <p:cNvGrpSpPr/>
          <p:nvPr/>
        </p:nvGrpSpPr>
        <p:grpSpPr>
          <a:xfrm>
            <a:off x="495353" y="5028939"/>
            <a:ext cx="216720" cy="268560"/>
            <a:chOff x="495353" y="5028939"/>
            <a:chExt cx="21672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0E3359B-EA27-4FBF-689E-235B7B32E043}"/>
                    </a:ext>
                  </a:extLst>
                </p14:cNvPr>
                <p14:cNvContentPartPr/>
                <p14:nvPr/>
              </p14:nvContentPartPr>
              <p14:xfrm>
                <a:off x="495353" y="5028939"/>
                <a:ext cx="86040" cy="2113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0E3359B-EA27-4FBF-689E-235B7B32E04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86713" y="5019939"/>
                  <a:ext cx="103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5C6B04F-A0C1-5788-6CE1-4234B4BE7F1B}"/>
                    </a:ext>
                  </a:extLst>
                </p14:cNvPr>
                <p14:cNvContentPartPr/>
                <p14:nvPr/>
              </p14:nvContentPartPr>
              <p14:xfrm>
                <a:off x="637913" y="5137299"/>
                <a:ext cx="74160" cy="160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5C6B04F-A0C1-5788-6CE1-4234B4BE7F1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8913" y="5128659"/>
                  <a:ext cx="9180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1689D1D9-050A-ADB6-8FBF-6552BA59567E}"/>
                  </a:ext>
                </a:extLst>
              </p14:cNvPr>
              <p14:cNvContentPartPr/>
              <p14:nvPr/>
            </p14:nvContentPartPr>
            <p14:xfrm>
              <a:off x="986753" y="5118219"/>
              <a:ext cx="98640" cy="165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1689D1D9-050A-ADB6-8FBF-6552BA59567E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77753" y="5109219"/>
                <a:ext cx="1162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50FD27E-8040-0C08-88D8-1A3F2676F7E3}"/>
                  </a:ext>
                </a:extLst>
              </p14:cNvPr>
              <p14:cNvContentPartPr/>
              <p14:nvPr/>
            </p14:nvContentPartPr>
            <p14:xfrm>
              <a:off x="1249193" y="5130099"/>
              <a:ext cx="455400" cy="2844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50FD27E-8040-0C08-88D8-1A3F2676F7E3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240193" y="5121459"/>
                <a:ext cx="4730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21A411CD-E185-3232-C708-3FAE8BBEEC4D}"/>
              </a:ext>
            </a:extLst>
          </p:cNvPr>
          <p:cNvGrpSpPr/>
          <p:nvPr/>
        </p:nvGrpSpPr>
        <p:grpSpPr>
          <a:xfrm>
            <a:off x="1895393" y="4672899"/>
            <a:ext cx="713160" cy="996120"/>
            <a:chOff x="1895393" y="4672899"/>
            <a:chExt cx="713160" cy="9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ABF92BD-2237-9CCC-545E-6372BCE9F108}"/>
                    </a:ext>
                  </a:extLst>
                </p14:cNvPr>
                <p14:cNvContentPartPr/>
                <p14:nvPr/>
              </p14:nvContentPartPr>
              <p14:xfrm>
                <a:off x="2550233" y="4672899"/>
                <a:ext cx="13320" cy="5133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ABF92BD-2237-9CCC-545E-6372BCE9F10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41593" y="4664259"/>
                  <a:ext cx="309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43235D9-FFA3-D23F-F41F-78627E55EE87}"/>
                    </a:ext>
                  </a:extLst>
                </p14:cNvPr>
                <p14:cNvContentPartPr/>
                <p14:nvPr/>
              </p14:nvContentPartPr>
              <p14:xfrm>
                <a:off x="2544833" y="5258259"/>
                <a:ext cx="14760" cy="4107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43235D9-FFA3-D23F-F41F-78627E55EE8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536193" y="5249259"/>
                  <a:ext cx="324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23E6B5C-59F6-3675-9BAD-5A43AF01B0C1}"/>
                    </a:ext>
                  </a:extLst>
                </p14:cNvPr>
                <p14:cNvContentPartPr/>
                <p14:nvPr/>
              </p14:nvContentPartPr>
              <p14:xfrm>
                <a:off x="2526473" y="5046219"/>
                <a:ext cx="82080" cy="1040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23E6B5C-59F6-3675-9BAD-5A43AF01B0C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17833" y="5037579"/>
                  <a:ext cx="99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8171745-D4BD-692E-7C23-C84851BBB17A}"/>
                    </a:ext>
                  </a:extLst>
                </p14:cNvPr>
                <p14:cNvContentPartPr/>
                <p14:nvPr/>
              </p14:nvContentPartPr>
              <p14:xfrm>
                <a:off x="1895393" y="5106699"/>
                <a:ext cx="640440" cy="259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8171745-D4BD-692E-7C23-C84851BBB17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86393" y="5097699"/>
                  <a:ext cx="6580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8050F6C-2E77-9304-D949-2134C287ED74}"/>
                  </a:ext>
                </a:extLst>
              </p14:cNvPr>
              <p14:cNvContentPartPr/>
              <p14:nvPr/>
            </p14:nvContentPartPr>
            <p14:xfrm>
              <a:off x="2545553" y="1788939"/>
              <a:ext cx="79560" cy="8280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8050F6C-2E77-9304-D949-2134C287ED7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536913" y="1779939"/>
                <a:ext cx="9720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F091DA29-CC41-D2B7-BCE9-01AAC7FACFB5}"/>
              </a:ext>
            </a:extLst>
          </p:cNvPr>
          <p:cNvGrpSpPr/>
          <p:nvPr/>
        </p:nvGrpSpPr>
        <p:grpSpPr>
          <a:xfrm>
            <a:off x="8159393" y="2571579"/>
            <a:ext cx="3664080" cy="1155240"/>
            <a:chOff x="8159393" y="2571579"/>
            <a:chExt cx="3664080" cy="11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4B39073-D83A-4F08-B4A4-7D887148A478}"/>
                    </a:ext>
                  </a:extLst>
                </p14:cNvPr>
                <p14:cNvContentPartPr/>
                <p14:nvPr/>
              </p14:nvContentPartPr>
              <p14:xfrm>
                <a:off x="8159393" y="2815659"/>
                <a:ext cx="145800" cy="1216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4B39073-D83A-4F08-B4A4-7D887148A47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50753" y="2807019"/>
                  <a:ext cx="163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12EC50D-125B-7465-101B-ADC27BA0F3F5}"/>
                    </a:ext>
                  </a:extLst>
                </p14:cNvPr>
                <p14:cNvContentPartPr/>
                <p14:nvPr/>
              </p14:nvContentPartPr>
              <p14:xfrm>
                <a:off x="8315273" y="2806299"/>
                <a:ext cx="204840" cy="106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12EC50D-125B-7465-101B-ADC27BA0F3F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306273" y="2797299"/>
                  <a:ext cx="222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BE1CDB7-C875-34C1-39EA-88A83CA48B41}"/>
                    </a:ext>
                  </a:extLst>
                </p14:cNvPr>
                <p14:cNvContentPartPr/>
                <p14:nvPr/>
              </p14:nvContentPartPr>
              <p14:xfrm>
                <a:off x="8693273" y="2822859"/>
                <a:ext cx="120240" cy="2044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BE1CDB7-C875-34C1-39EA-88A83CA48B4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684633" y="2813859"/>
                  <a:ext cx="137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30E2AD2-0DC4-8D77-99F6-61AF57AD15F3}"/>
                    </a:ext>
                  </a:extLst>
                </p14:cNvPr>
                <p14:cNvContentPartPr/>
                <p14:nvPr/>
              </p14:nvContentPartPr>
              <p14:xfrm>
                <a:off x="8853113" y="2821059"/>
                <a:ext cx="100800" cy="55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30E2AD2-0DC4-8D77-99F6-61AF57AD15F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844473" y="2812419"/>
                  <a:ext cx="118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468CE32-71AA-1C5E-81AE-A657123ABB87}"/>
                    </a:ext>
                  </a:extLst>
                </p14:cNvPr>
                <p14:cNvContentPartPr/>
                <p14:nvPr/>
              </p14:nvContentPartPr>
              <p14:xfrm>
                <a:off x="8989193" y="2787939"/>
                <a:ext cx="73800" cy="100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468CE32-71AA-1C5E-81AE-A657123ABB8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80553" y="2779299"/>
                  <a:ext cx="91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8BC3240-8CA0-3689-7923-5C411CF9D6F6}"/>
                    </a:ext>
                  </a:extLst>
                </p14:cNvPr>
                <p14:cNvContentPartPr/>
                <p14:nvPr/>
              </p14:nvContentPartPr>
              <p14:xfrm>
                <a:off x="9077753" y="2786139"/>
                <a:ext cx="166680" cy="1234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8BC3240-8CA0-3689-7923-5C411CF9D6F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68753" y="2777139"/>
                  <a:ext cx="184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5041591-7220-ABAF-2A41-0D7314E0BFFA}"/>
                    </a:ext>
                  </a:extLst>
                </p14:cNvPr>
                <p14:cNvContentPartPr/>
                <p14:nvPr/>
              </p14:nvContentPartPr>
              <p14:xfrm>
                <a:off x="9259193" y="2665899"/>
                <a:ext cx="260640" cy="1857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5041591-7220-ABAF-2A41-0D7314E0BFF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50553" y="2656899"/>
                  <a:ext cx="278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3C5162D-0E39-82D2-C45E-AF1653A1BF68}"/>
                    </a:ext>
                  </a:extLst>
                </p14:cNvPr>
                <p14:cNvContentPartPr/>
                <p14:nvPr/>
              </p14:nvContentPartPr>
              <p14:xfrm>
                <a:off x="9330113" y="2607939"/>
                <a:ext cx="12240" cy="5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3C5162D-0E39-82D2-C45E-AF1653A1BF6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321473" y="2598939"/>
                  <a:ext cx="29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F30F3A2-1A8F-DCAE-3387-6F034FD48AAF}"/>
                    </a:ext>
                  </a:extLst>
                </p14:cNvPr>
                <p14:cNvContentPartPr/>
                <p14:nvPr/>
              </p14:nvContentPartPr>
              <p14:xfrm>
                <a:off x="9849593" y="2711979"/>
                <a:ext cx="231120" cy="1213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F30F3A2-1A8F-DCAE-3387-6F034FD48AA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40593" y="2703339"/>
                  <a:ext cx="248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906EEAD-AE91-D1F7-D191-9CCBFF139116}"/>
                    </a:ext>
                  </a:extLst>
                </p14:cNvPr>
                <p14:cNvContentPartPr/>
                <p14:nvPr/>
              </p14:nvContentPartPr>
              <p14:xfrm>
                <a:off x="10127513" y="2700819"/>
                <a:ext cx="226080" cy="943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906EEAD-AE91-D1F7-D191-9CCBFF13911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118513" y="2692179"/>
                  <a:ext cx="24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F7D822B-151E-14C9-0D61-6802FB16C849}"/>
                    </a:ext>
                  </a:extLst>
                </p14:cNvPr>
                <p14:cNvContentPartPr/>
                <p14:nvPr/>
              </p14:nvContentPartPr>
              <p14:xfrm>
                <a:off x="10399313" y="2702259"/>
                <a:ext cx="96120" cy="81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F7D822B-151E-14C9-0D61-6802FB16C84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390313" y="2693259"/>
                  <a:ext cx="11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19CDEB8-D3E2-17F2-9307-D46F3A7B22DD}"/>
                    </a:ext>
                  </a:extLst>
                </p14:cNvPr>
                <p14:cNvContentPartPr/>
                <p14:nvPr/>
              </p14:nvContentPartPr>
              <p14:xfrm>
                <a:off x="10681193" y="2682459"/>
                <a:ext cx="285480" cy="918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19CDEB8-D3E2-17F2-9307-D46F3A7B22D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72193" y="2673459"/>
                  <a:ext cx="303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CD08320-0AC4-5A34-8D44-29C90A53C160}"/>
                    </a:ext>
                  </a:extLst>
                </p14:cNvPr>
                <p14:cNvContentPartPr/>
                <p14:nvPr/>
              </p14:nvContentPartPr>
              <p14:xfrm>
                <a:off x="10942193" y="2620899"/>
                <a:ext cx="38520" cy="54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CD08320-0AC4-5A34-8D44-29C90A53C16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933553" y="2611899"/>
                  <a:ext cx="56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EF3A279-5B0E-98E6-ED24-62CBE0D70345}"/>
                    </a:ext>
                  </a:extLst>
                </p14:cNvPr>
                <p14:cNvContentPartPr/>
                <p14:nvPr/>
              </p14:nvContentPartPr>
              <p14:xfrm>
                <a:off x="11119313" y="2629899"/>
                <a:ext cx="386640" cy="144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EF3A279-5B0E-98E6-ED24-62CBE0D7034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110673" y="2620899"/>
                  <a:ext cx="404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EDD2D2A-A813-ADB1-DD19-2DF6457C0400}"/>
                    </a:ext>
                  </a:extLst>
                </p14:cNvPr>
                <p14:cNvContentPartPr/>
                <p14:nvPr/>
              </p14:nvContentPartPr>
              <p14:xfrm>
                <a:off x="11447273" y="2571579"/>
                <a:ext cx="20520" cy="154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EDD2D2A-A813-ADB1-DD19-2DF6457C040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38633" y="2562579"/>
                  <a:ext cx="38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400A6D3-DF97-EA8C-9D08-BE41F3AC10A2}"/>
                    </a:ext>
                  </a:extLst>
                </p14:cNvPr>
                <p14:cNvContentPartPr/>
                <p14:nvPr/>
              </p14:nvContentPartPr>
              <p14:xfrm>
                <a:off x="11576873" y="2609379"/>
                <a:ext cx="246600" cy="108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400A6D3-DF97-EA8C-9D08-BE41F3AC10A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568233" y="2600739"/>
                  <a:ext cx="264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7784D4A-FE25-A6FC-36EF-85BE1FCD23D0}"/>
                    </a:ext>
                  </a:extLst>
                </p14:cNvPr>
                <p14:cNvContentPartPr/>
                <p14:nvPr/>
              </p14:nvContentPartPr>
              <p14:xfrm>
                <a:off x="8215193" y="3113379"/>
                <a:ext cx="167760" cy="2034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7784D4A-FE25-A6FC-36EF-85BE1FCD23D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06553" y="3104379"/>
                  <a:ext cx="185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2A33EE6-A0EF-B43C-B9AB-5968E63B84B7}"/>
                    </a:ext>
                  </a:extLst>
                </p14:cNvPr>
                <p14:cNvContentPartPr/>
                <p14:nvPr/>
              </p14:nvContentPartPr>
              <p14:xfrm>
                <a:off x="8225273" y="3238299"/>
                <a:ext cx="367920" cy="60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2A33EE6-A0EF-B43C-B9AB-5968E63B84B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16273" y="3229659"/>
                  <a:ext cx="38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A84671D-8004-B54B-9B7A-5B9C2BC759CD}"/>
                    </a:ext>
                  </a:extLst>
                </p14:cNvPr>
                <p14:cNvContentPartPr/>
                <p14:nvPr/>
              </p14:nvContentPartPr>
              <p14:xfrm>
                <a:off x="8576273" y="3163059"/>
                <a:ext cx="170280" cy="1148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A84671D-8004-B54B-9B7A-5B9C2BC759C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67273" y="3154059"/>
                  <a:ext cx="187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73EE274-B966-56E6-2E1D-A752022F88F5}"/>
                    </a:ext>
                  </a:extLst>
                </p14:cNvPr>
                <p14:cNvContentPartPr/>
                <p14:nvPr/>
              </p14:nvContentPartPr>
              <p14:xfrm>
                <a:off x="8816393" y="3165939"/>
                <a:ext cx="96840" cy="106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73EE274-B966-56E6-2E1D-A752022F88F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07753" y="3156939"/>
                  <a:ext cx="114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90A7E25-1CE6-F370-E520-44F4BFEE971D}"/>
                    </a:ext>
                  </a:extLst>
                </p14:cNvPr>
                <p14:cNvContentPartPr/>
                <p14:nvPr/>
              </p14:nvContentPartPr>
              <p14:xfrm>
                <a:off x="8950313" y="3047859"/>
                <a:ext cx="335160" cy="2419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90A7E25-1CE6-F370-E520-44F4BFEE971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41673" y="3038859"/>
                  <a:ext cx="352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4D0ECDD-EA10-4F67-7323-6816677A2D7C}"/>
                    </a:ext>
                  </a:extLst>
                </p14:cNvPr>
                <p14:cNvContentPartPr/>
                <p14:nvPr/>
              </p14:nvContentPartPr>
              <p14:xfrm>
                <a:off x="9048953" y="3086739"/>
                <a:ext cx="151920" cy="61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4D0ECDD-EA10-4F67-7323-6816677A2D7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39953" y="3078099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478D6D0-8077-0458-9643-72EDE607098A}"/>
                    </a:ext>
                  </a:extLst>
                </p14:cNvPr>
                <p14:cNvContentPartPr/>
                <p14:nvPr/>
              </p14:nvContentPartPr>
              <p14:xfrm>
                <a:off x="9444233" y="3062979"/>
                <a:ext cx="96120" cy="1731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478D6D0-8077-0458-9643-72EDE607098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435233" y="3053979"/>
                  <a:ext cx="113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527ABCA-2112-C2C2-795F-F1B5698E940C}"/>
                    </a:ext>
                  </a:extLst>
                </p14:cNvPr>
                <p14:cNvContentPartPr/>
                <p14:nvPr/>
              </p14:nvContentPartPr>
              <p14:xfrm>
                <a:off x="9561233" y="3098979"/>
                <a:ext cx="128160" cy="1310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527ABCA-2112-C2C2-795F-F1B5698E940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552593" y="3090339"/>
                  <a:ext cx="145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DB5FA39-CFDF-DFED-930B-F9769A8DF6E1}"/>
                    </a:ext>
                  </a:extLst>
                </p14:cNvPr>
                <p14:cNvContentPartPr/>
                <p14:nvPr/>
              </p14:nvContentPartPr>
              <p14:xfrm>
                <a:off x="9669233" y="2975139"/>
                <a:ext cx="248760" cy="2088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DB5FA39-CFDF-DFED-930B-F9769A8DF6E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660233" y="2966139"/>
                  <a:ext cx="266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DBBD2EA-A92C-9500-B9A7-C050FEA283C0}"/>
                    </a:ext>
                  </a:extLst>
                </p14:cNvPr>
                <p14:cNvContentPartPr/>
                <p14:nvPr/>
              </p14:nvContentPartPr>
              <p14:xfrm>
                <a:off x="9941033" y="3085659"/>
                <a:ext cx="130320" cy="738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DBBD2EA-A92C-9500-B9A7-C050FEA283C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932393" y="3077019"/>
                  <a:ext cx="147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2F67FD9-7135-6A02-0436-B8B344FDACF4}"/>
                    </a:ext>
                  </a:extLst>
                </p14:cNvPr>
                <p14:cNvContentPartPr/>
                <p14:nvPr/>
              </p14:nvContentPartPr>
              <p14:xfrm>
                <a:off x="10127513" y="2949579"/>
                <a:ext cx="166320" cy="2023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2F67FD9-7135-6A02-0436-B8B344FDACF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118873" y="2940579"/>
                  <a:ext cx="183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75AC93B-B8A6-F985-DB65-90C3DA336DE4}"/>
                    </a:ext>
                  </a:extLst>
                </p14:cNvPr>
                <p14:cNvContentPartPr/>
                <p14:nvPr/>
              </p14:nvContentPartPr>
              <p14:xfrm>
                <a:off x="10356473" y="2913939"/>
                <a:ext cx="294480" cy="226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75AC93B-B8A6-F985-DB65-90C3DA336D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47473" y="2905299"/>
                  <a:ext cx="312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29EFBEF-6BEB-2CC0-D5CE-81C2587C9919}"/>
                    </a:ext>
                  </a:extLst>
                </p14:cNvPr>
                <p14:cNvContentPartPr/>
                <p14:nvPr/>
              </p14:nvContentPartPr>
              <p14:xfrm>
                <a:off x="10865513" y="2905659"/>
                <a:ext cx="415800" cy="225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29EFBEF-6BEB-2CC0-D5CE-81C2587C991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856513" y="2896659"/>
                  <a:ext cx="433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F9E6133-E283-2A70-FDC4-F3FF1A09695D}"/>
                    </a:ext>
                  </a:extLst>
                </p14:cNvPr>
                <p14:cNvContentPartPr/>
                <p14:nvPr/>
              </p14:nvContentPartPr>
              <p14:xfrm>
                <a:off x="11111033" y="2909259"/>
                <a:ext cx="24840" cy="100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F9E6133-E283-2A70-FDC4-F3FF1A09695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02033" y="2900619"/>
                  <a:ext cx="4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4653959-624A-777E-6A6C-B2CFCBD16285}"/>
                    </a:ext>
                  </a:extLst>
                </p14:cNvPr>
                <p14:cNvContentPartPr/>
                <p14:nvPr/>
              </p14:nvContentPartPr>
              <p14:xfrm>
                <a:off x="9537473" y="3505059"/>
                <a:ext cx="150120" cy="1404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4653959-624A-777E-6A6C-B2CFCBD1628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528833" y="3496059"/>
                  <a:ext cx="167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3BEF05D-A326-9F93-1546-54B415581F73}"/>
                    </a:ext>
                  </a:extLst>
                </p14:cNvPr>
                <p14:cNvContentPartPr/>
                <p14:nvPr/>
              </p14:nvContentPartPr>
              <p14:xfrm>
                <a:off x="9572753" y="3326499"/>
                <a:ext cx="24480" cy="100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3BEF05D-A326-9F93-1546-54B415581F7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564113" y="3317499"/>
                  <a:ext cx="4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4F35E09-CFE3-2725-E0AF-A5302E9077EF}"/>
                    </a:ext>
                  </a:extLst>
                </p14:cNvPr>
                <p14:cNvContentPartPr/>
                <p14:nvPr/>
              </p14:nvContentPartPr>
              <p14:xfrm>
                <a:off x="9693713" y="3549699"/>
                <a:ext cx="151200" cy="1771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4F35E09-CFE3-2725-E0AF-A5302E9077E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685073" y="3540699"/>
                  <a:ext cx="168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0B724B0-EF61-4A39-1A73-4BA2D3E2025E}"/>
                    </a:ext>
                  </a:extLst>
                </p14:cNvPr>
                <p14:cNvContentPartPr/>
                <p14:nvPr/>
              </p14:nvContentPartPr>
              <p14:xfrm>
                <a:off x="9956513" y="3430179"/>
                <a:ext cx="202680" cy="185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0B724B0-EF61-4A39-1A73-4BA2D3E2025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947513" y="3421539"/>
                  <a:ext cx="220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1B35943-B2DB-59F7-47E1-63A4A6D6B738}"/>
                    </a:ext>
                  </a:extLst>
                </p14:cNvPr>
                <p14:cNvContentPartPr/>
                <p14:nvPr/>
              </p14:nvContentPartPr>
              <p14:xfrm>
                <a:off x="10360793" y="3231819"/>
                <a:ext cx="83160" cy="3304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1B35943-B2DB-59F7-47E1-63A4A6D6B73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351793" y="3222819"/>
                  <a:ext cx="100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ECEE6BA-7B01-8564-B4A7-DAC7E036202E}"/>
                    </a:ext>
                  </a:extLst>
                </p14:cNvPr>
                <p14:cNvContentPartPr/>
                <p14:nvPr/>
              </p14:nvContentPartPr>
              <p14:xfrm>
                <a:off x="10473473" y="3436659"/>
                <a:ext cx="194040" cy="183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ECEE6BA-7B01-8564-B4A7-DAC7E036202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464833" y="3428019"/>
                  <a:ext cx="21168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42722650-1DC4-A768-1B47-105A97E79ADB}"/>
                  </a:ext>
                </a:extLst>
              </p14:cNvPr>
              <p14:cNvContentPartPr/>
              <p14:nvPr/>
            </p14:nvContentPartPr>
            <p14:xfrm>
              <a:off x="10468433" y="1003059"/>
              <a:ext cx="219600" cy="4024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42722650-1DC4-A768-1B47-105A97E79ADB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459793" y="994059"/>
                <a:ext cx="23724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72242259-3A17-BA96-26DB-4A2D74F7D814}"/>
              </a:ext>
            </a:extLst>
          </p:cNvPr>
          <p:cNvGrpSpPr/>
          <p:nvPr/>
        </p:nvGrpSpPr>
        <p:grpSpPr>
          <a:xfrm>
            <a:off x="9870833" y="798219"/>
            <a:ext cx="1185120" cy="840960"/>
            <a:chOff x="9870833" y="798219"/>
            <a:chExt cx="1185120" cy="84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77CB6E8-8242-1408-84BC-A34F0773666F}"/>
                    </a:ext>
                  </a:extLst>
                </p14:cNvPr>
                <p14:cNvContentPartPr/>
                <p14:nvPr/>
              </p14:nvContentPartPr>
              <p14:xfrm>
                <a:off x="10709273" y="948699"/>
                <a:ext cx="324720" cy="350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77CB6E8-8242-1408-84BC-A34F0773666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700273" y="939699"/>
                  <a:ext cx="342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F87EF54-9A47-57E4-F27D-F356FA8F0078}"/>
                    </a:ext>
                  </a:extLst>
                </p14:cNvPr>
                <p14:cNvContentPartPr/>
                <p14:nvPr/>
              </p14:nvContentPartPr>
              <p14:xfrm>
                <a:off x="9870833" y="1449099"/>
                <a:ext cx="1024560" cy="1195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F87EF54-9A47-57E4-F27D-F356FA8F007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862193" y="1440459"/>
                  <a:ext cx="1042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D1EE59D-66ED-1F3E-989D-8F91F5FB1A40}"/>
                    </a:ext>
                  </a:extLst>
                </p14:cNvPr>
                <p14:cNvContentPartPr/>
                <p14:nvPr/>
              </p14:nvContentPartPr>
              <p14:xfrm>
                <a:off x="9946793" y="798219"/>
                <a:ext cx="1109160" cy="840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D1EE59D-66ED-1F3E-989D-8F91F5FB1A4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38153" y="789579"/>
                  <a:ext cx="1126800" cy="85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A7F73D17-9897-CFB2-663A-AF1A83548055}"/>
                  </a:ext>
                </a:extLst>
              </p14:cNvPr>
              <p14:cNvContentPartPr/>
              <p14:nvPr/>
            </p14:nvContentPartPr>
            <p14:xfrm>
              <a:off x="228953" y="2680801"/>
              <a:ext cx="362520" cy="55584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A7F73D17-9897-CFB2-663A-AF1A8354805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20313" y="2671801"/>
                <a:ext cx="38016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11725F87-72A0-2790-F322-A715AF5A6020}"/>
                  </a:ext>
                </a:extLst>
              </p14:cNvPr>
              <p14:cNvContentPartPr/>
              <p14:nvPr/>
            </p14:nvContentPartPr>
            <p14:xfrm>
              <a:off x="817553" y="2124241"/>
              <a:ext cx="186480" cy="3420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11725F87-72A0-2790-F322-A715AF5A6020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808913" y="2115241"/>
                <a:ext cx="2041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E985EC7C-394A-5A42-A5D7-3E13C12CA127}"/>
              </a:ext>
            </a:extLst>
          </p:cNvPr>
          <p:cNvGrpSpPr/>
          <p:nvPr/>
        </p:nvGrpSpPr>
        <p:grpSpPr>
          <a:xfrm>
            <a:off x="53633" y="538081"/>
            <a:ext cx="4915440" cy="2971080"/>
            <a:chOff x="53633" y="538081"/>
            <a:chExt cx="4915440" cy="29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3524F32-E14D-F635-37D4-5F4C3B5471A8}"/>
                    </a:ext>
                  </a:extLst>
                </p14:cNvPr>
                <p14:cNvContentPartPr/>
                <p14:nvPr/>
              </p14:nvContentPartPr>
              <p14:xfrm>
                <a:off x="530993" y="2175361"/>
                <a:ext cx="256320" cy="13338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3524F32-E14D-F635-37D4-5F4C3B5471A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22353" y="2166361"/>
                  <a:ext cx="273960" cy="13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B024F3C-AF05-703E-9C26-8A04A289459A}"/>
                    </a:ext>
                  </a:extLst>
                </p14:cNvPr>
                <p14:cNvContentPartPr/>
                <p14:nvPr/>
              </p14:nvContentPartPr>
              <p14:xfrm>
                <a:off x="324713" y="2241241"/>
                <a:ext cx="105120" cy="2635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B024F3C-AF05-703E-9C26-8A04A289459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15713" y="2232241"/>
                  <a:ext cx="122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6C61EB7-D789-6320-FBF4-27E6F2582275}"/>
                    </a:ext>
                  </a:extLst>
                </p14:cNvPr>
                <p14:cNvContentPartPr/>
                <p14:nvPr/>
              </p14:nvContentPartPr>
              <p14:xfrm>
                <a:off x="294473" y="2523481"/>
                <a:ext cx="109080" cy="205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6C61EB7-D789-6320-FBF4-27E6F258227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85833" y="2514481"/>
                  <a:ext cx="126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B878A5B-B2C7-BCFB-410F-4E71C83E63C3}"/>
                    </a:ext>
                  </a:extLst>
                </p14:cNvPr>
                <p14:cNvContentPartPr/>
                <p14:nvPr/>
              </p14:nvContentPartPr>
              <p14:xfrm>
                <a:off x="53633" y="1624561"/>
                <a:ext cx="101160" cy="1144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B878A5B-B2C7-BCFB-410F-4E71C83E63C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4633" y="1615921"/>
                  <a:ext cx="118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8412B687-28FB-8FD5-2345-099FC22E9316}"/>
                    </a:ext>
                  </a:extLst>
                </p14:cNvPr>
                <p14:cNvContentPartPr/>
                <p14:nvPr/>
              </p14:nvContentPartPr>
              <p14:xfrm>
                <a:off x="169913" y="1709161"/>
                <a:ext cx="78120" cy="1044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8412B687-28FB-8FD5-2345-099FC22E931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60913" y="1700161"/>
                  <a:ext cx="95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26CC694-3A10-DED8-90C8-3FF9FE1FB54E}"/>
                    </a:ext>
                  </a:extLst>
                </p14:cNvPr>
                <p14:cNvContentPartPr/>
                <p14:nvPr/>
              </p14:nvContentPartPr>
              <p14:xfrm>
                <a:off x="283673" y="1619521"/>
                <a:ext cx="78480" cy="990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26CC694-3A10-DED8-90C8-3FF9FE1FB54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5033" y="1610521"/>
                  <a:ext cx="96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B7D55D2-3154-A130-AAB6-C8ACCF38D168}"/>
                    </a:ext>
                  </a:extLst>
                </p14:cNvPr>
                <p14:cNvContentPartPr/>
                <p14:nvPr/>
              </p14:nvContentPartPr>
              <p14:xfrm>
                <a:off x="394193" y="1551841"/>
                <a:ext cx="92520" cy="1486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B7D55D2-3154-A130-AAB6-C8ACCF38D16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85193" y="1542841"/>
                  <a:ext cx="110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F117A12-312B-0F22-69B1-583B32B3EE8B}"/>
                    </a:ext>
                  </a:extLst>
                </p14:cNvPr>
                <p14:cNvContentPartPr/>
                <p14:nvPr/>
              </p14:nvContentPartPr>
              <p14:xfrm>
                <a:off x="368993" y="1492441"/>
                <a:ext cx="205560" cy="207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F117A12-312B-0F22-69B1-583B32B3EE8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0353" y="1483801"/>
                  <a:ext cx="223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28D1D20-AF50-B2D3-08D9-6447319BCDD9}"/>
                    </a:ext>
                  </a:extLst>
                </p14:cNvPr>
                <p14:cNvContentPartPr/>
                <p14:nvPr/>
              </p14:nvContentPartPr>
              <p14:xfrm>
                <a:off x="647273" y="1551841"/>
                <a:ext cx="42840" cy="80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28D1D20-AF50-B2D3-08D9-6447319BCDD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38273" y="1543201"/>
                  <a:ext cx="60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2E6FA44-FCFB-A62B-0705-128451651809}"/>
                    </a:ext>
                  </a:extLst>
                </p14:cNvPr>
                <p14:cNvContentPartPr/>
                <p14:nvPr/>
              </p14:nvContentPartPr>
              <p14:xfrm>
                <a:off x="650153" y="1460041"/>
                <a:ext cx="119520" cy="229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2E6FA44-FCFB-A62B-0705-12845165180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41513" y="1451401"/>
                  <a:ext cx="137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22A3237-888D-7979-0CFB-878FA950A1DC}"/>
                    </a:ext>
                  </a:extLst>
                </p14:cNvPr>
                <p14:cNvContentPartPr/>
                <p14:nvPr/>
              </p14:nvContentPartPr>
              <p14:xfrm>
                <a:off x="774713" y="1449601"/>
                <a:ext cx="75600" cy="277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22A3237-888D-7979-0CFB-878FA950A1D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66073" y="1440961"/>
                  <a:ext cx="93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9BF099E-484A-1B20-D30F-7262A6625C9D}"/>
                    </a:ext>
                  </a:extLst>
                </p14:cNvPr>
                <p14:cNvContentPartPr/>
                <p14:nvPr/>
              </p14:nvContentPartPr>
              <p14:xfrm>
                <a:off x="358193" y="1892401"/>
                <a:ext cx="127800" cy="914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9BF099E-484A-1B20-D30F-7262A6625C9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49193" y="1883401"/>
                  <a:ext cx="145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44351DE-181F-5DBE-F463-F35DE64F7A52}"/>
                    </a:ext>
                  </a:extLst>
                </p14:cNvPr>
                <p14:cNvContentPartPr/>
                <p14:nvPr/>
              </p14:nvContentPartPr>
              <p14:xfrm>
                <a:off x="500393" y="1815361"/>
                <a:ext cx="107280" cy="1494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44351DE-181F-5DBE-F463-F35DE64F7A5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91393" y="1806361"/>
                  <a:ext cx="124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A0B673B-BE71-E122-6E6A-C0D4E0C7AF3E}"/>
                    </a:ext>
                  </a:extLst>
                </p14:cNvPr>
                <p14:cNvContentPartPr/>
                <p14:nvPr/>
              </p14:nvContentPartPr>
              <p14:xfrm>
                <a:off x="903953" y="908161"/>
                <a:ext cx="3202560" cy="12308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A0B673B-BE71-E122-6E6A-C0D4E0C7AF3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94953" y="899521"/>
                  <a:ext cx="3220200" cy="12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3701E93-14E2-BE69-E1FC-DE9CFE38D1B7}"/>
                    </a:ext>
                  </a:extLst>
                </p14:cNvPr>
                <p14:cNvContentPartPr/>
                <p14:nvPr/>
              </p14:nvContentPartPr>
              <p14:xfrm>
                <a:off x="4139273" y="719161"/>
                <a:ext cx="123840" cy="316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3701E93-14E2-BE69-E1FC-DE9CFE38D1B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30273" y="710521"/>
                  <a:ext cx="141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8D66296-5B19-6349-290B-1A3E9079B861}"/>
                    </a:ext>
                  </a:extLst>
                </p14:cNvPr>
                <p14:cNvContentPartPr/>
                <p14:nvPr/>
              </p14:nvContentPartPr>
              <p14:xfrm>
                <a:off x="4219193" y="697921"/>
                <a:ext cx="86760" cy="2041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8D66296-5B19-6349-290B-1A3E9079B86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210553" y="688921"/>
                  <a:ext cx="104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250015ED-C254-5FED-7869-67DF3ADB37D4}"/>
                    </a:ext>
                  </a:extLst>
                </p14:cNvPr>
                <p14:cNvContentPartPr/>
                <p14:nvPr/>
              </p14:nvContentPartPr>
              <p14:xfrm>
                <a:off x="4304513" y="569041"/>
                <a:ext cx="158760" cy="1785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250015ED-C254-5FED-7869-67DF3ADB37D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295873" y="560401"/>
                  <a:ext cx="176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D88A9A8-58FE-8FD4-14B3-AFBC2D4DA2BD}"/>
                    </a:ext>
                  </a:extLst>
                </p14:cNvPr>
                <p14:cNvContentPartPr/>
                <p14:nvPr/>
              </p14:nvContentPartPr>
              <p14:xfrm>
                <a:off x="4517273" y="574801"/>
                <a:ext cx="121680" cy="2160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D88A9A8-58FE-8FD4-14B3-AFBC2D4DA2B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508633" y="566161"/>
                  <a:ext cx="139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3CDA562-CD51-8D60-25DA-FEA8900CA2C5}"/>
                    </a:ext>
                  </a:extLst>
                </p14:cNvPr>
                <p14:cNvContentPartPr/>
                <p14:nvPr/>
              </p14:nvContentPartPr>
              <p14:xfrm>
                <a:off x="4676753" y="642481"/>
                <a:ext cx="75240" cy="892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3CDA562-CD51-8D60-25DA-FEA8900CA2C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667753" y="633841"/>
                  <a:ext cx="92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EC6E4D9-D42C-B890-B55F-DD435F9A87C7}"/>
                    </a:ext>
                  </a:extLst>
                </p14:cNvPr>
                <p14:cNvContentPartPr/>
                <p14:nvPr/>
              </p14:nvContentPartPr>
              <p14:xfrm>
                <a:off x="4687553" y="538081"/>
                <a:ext cx="22320" cy="10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EC6E4D9-D42C-B890-B55F-DD435F9A87C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678553" y="529081"/>
                  <a:ext cx="3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130B9B8-8878-70E7-92D7-74723B14A66A}"/>
                    </a:ext>
                  </a:extLst>
                </p14:cNvPr>
                <p14:cNvContentPartPr/>
                <p14:nvPr/>
              </p14:nvContentPartPr>
              <p14:xfrm>
                <a:off x="4751633" y="554641"/>
                <a:ext cx="217440" cy="2538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130B9B8-8878-70E7-92D7-74723B14A66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742633" y="546001"/>
                  <a:ext cx="23508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460B6AB6-E7D2-6BE0-729B-169CB6E4A719}"/>
                  </a:ext>
                </a:extLst>
              </p14:cNvPr>
              <p14:cNvContentPartPr/>
              <p14:nvPr/>
            </p14:nvContentPartPr>
            <p14:xfrm>
              <a:off x="3270953" y="1254481"/>
              <a:ext cx="9360" cy="9000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460B6AB6-E7D2-6BE0-729B-169CB6E4A719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262313" y="1245481"/>
                <a:ext cx="270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A0641F51-3720-B12D-4B41-6EEF9E0FD4FC}"/>
                  </a:ext>
                </a:extLst>
              </p14:cNvPr>
              <p14:cNvContentPartPr/>
              <p14:nvPr/>
            </p14:nvContentPartPr>
            <p14:xfrm>
              <a:off x="3300113" y="1591801"/>
              <a:ext cx="11880" cy="50652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A0641F51-3720-B12D-4B41-6EEF9E0FD4FC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3291473" y="1583161"/>
                <a:ext cx="2952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D8F37513-7925-E8DB-2813-BD7E85E0974E}"/>
                  </a:ext>
                </a:extLst>
              </p14:cNvPr>
              <p14:cNvContentPartPr/>
              <p14:nvPr/>
            </p14:nvContentPartPr>
            <p14:xfrm>
              <a:off x="3234233" y="2387401"/>
              <a:ext cx="51480" cy="60084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D8F37513-7925-E8DB-2813-BD7E85E0974E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3225233" y="2378761"/>
                <a:ext cx="6912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9567C54D-8A63-9879-96E3-FACABB04FB4F}"/>
                  </a:ext>
                </a:extLst>
              </p14:cNvPr>
              <p14:cNvContentPartPr/>
              <p14:nvPr/>
            </p14:nvContentPartPr>
            <p14:xfrm>
              <a:off x="3214793" y="3130441"/>
              <a:ext cx="13320" cy="9576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9567C54D-8A63-9879-96E3-FACABB04FB4F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3206153" y="3121801"/>
                <a:ext cx="3096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0" name="Gruppieren 349">
            <a:extLst>
              <a:ext uri="{FF2B5EF4-FFF2-40B4-BE49-F238E27FC236}">
                <a16:creationId xmlns:a16="http://schemas.microsoft.com/office/drawing/2014/main" id="{00E0057A-A41D-DCC5-D7B9-D3EA777CF3E7}"/>
              </a:ext>
            </a:extLst>
          </p:cNvPr>
          <p:cNvGrpSpPr/>
          <p:nvPr/>
        </p:nvGrpSpPr>
        <p:grpSpPr>
          <a:xfrm>
            <a:off x="3072233" y="3324121"/>
            <a:ext cx="559080" cy="339840"/>
            <a:chOff x="3072233" y="3324121"/>
            <a:chExt cx="55908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2B706A9-8824-F0E4-27BD-B120014DA816}"/>
                    </a:ext>
                  </a:extLst>
                </p14:cNvPr>
                <p14:cNvContentPartPr/>
                <p14:nvPr/>
              </p14:nvContentPartPr>
              <p14:xfrm>
                <a:off x="3072233" y="3439681"/>
                <a:ext cx="72360" cy="493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2B706A9-8824-F0E4-27BD-B120014DA81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063233" y="3431041"/>
                  <a:ext cx="9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1D41E38-9CD7-7374-CDAC-DC04F3E3875D}"/>
                    </a:ext>
                  </a:extLst>
                </p14:cNvPr>
                <p14:cNvContentPartPr/>
                <p14:nvPr/>
              </p14:nvContentPartPr>
              <p14:xfrm>
                <a:off x="3087713" y="3370201"/>
                <a:ext cx="72720" cy="2696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1D41E38-9CD7-7374-CDAC-DC04F3E3875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079073" y="3361201"/>
                  <a:ext cx="90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A3B7BA2-9CBD-7FA0-CD5D-9634FCDFCC28}"/>
                    </a:ext>
                  </a:extLst>
                </p14:cNvPr>
                <p14:cNvContentPartPr/>
                <p14:nvPr/>
              </p14:nvContentPartPr>
              <p14:xfrm>
                <a:off x="3191753" y="3324121"/>
                <a:ext cx="86040" cy="1461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A3B7BA2-9CBD-7FA0-CD5D-9634FCDFCC2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183113" y="3315481"/>
                  <a:ext cx="103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B8B49EB-2962-E886-347D-A7F1611D7FAA}"/>
                    </a:ext>
                  </a:extLst>
                </p14:cNvPr>
                <p14:cNvContentPartPr/>
                <p14:nvPr/>
              </p14:nvContentPartPr>
              <p14:xfrm>
                <a:off x="3294353" y="3341041"/>
                <a:ext cx="57960" cy="1951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B8B49EB-2962-E886-347D-A7F1611D7FA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285353" y="3332041"/>
                  <a:ext cx="75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54C8C48-A6FE-D521-5CB3-F3C973830750}"/>
                    </a:ext>
                  </a:extLst>
                </p14:cNvPr>
                <p14:cNvContentPartPr/>
                <p14:nvPr/>
              </p14:nvContentPartPr>
              <p14:xfrm>
                <a:off x="3369233" y="3336721"/>
                <a:ext cx="56880" cy="1911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54C8C48-A6FE-D521-5CB3-F3C97383075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360233" y="3328081"/>
                  <a:ext cx="74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74DA330-1276-1F7B-6674-B54556FF821C}"/>
                    </a:ext>
                  </a:extLst>
                </p14:cNvPr>
                <p14:cNvContentPartPr/>
                <p14:nvPr/>
              </p14:nvContentPartPr>
              <p14:xfrm>
                <a:off x="3445553" y="3353281"/>
                <a:ext cx="185760" cy="3106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74DA330-1276-1F7B-6674-B54556FF821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436553" y="3344641"/>
                  <a:ext cx="203400" cy="32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AC26EC51-8E39-5056-7C20-3E717F30E815}"/>
                  </a:ext>
                </a:extLst>
              </p14:cNvPr>
              <p14:cNvContentPartPr/>
              <p14:nvPr/>
            </p14:nvContentPartPr>
            <p14:xfrm>
              <a:off x="3215513" y="3690961"/>
              <a:ext cx="26280" cy="10296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AC26EC51-8E39-5056-7C20-3E717F30E815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3206513" y="3681961"/>
                <a:ext cx="43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536B940C-758D-0473-E905-B5339C770A11}"/>
                  </a:ext>
                </a:extLst>
              </p14:cNvPr>
              <p14:cNvContentPartPr/>
              <p14:nvPr/>
            </p14:nvContentPartPr>
            <p14:xfrm>
              <a:off x="3200753" y="3992641"/>
              <a:ext cx="41400" cy="38520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536B940C-758D-0473-E905-B5339C770A11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3192113" y="3984001"/>
                <a:ext cx="590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4F144709-D41B-A1F6-749F-CC6FF7E1983D}"/>
                  </a:ext>
                </a:extLst>
              </p14:cNvPr>
              <p14:cNvContentPartPr/>
              <p14:nvPr/>
            </p14:nvContentPartPr>
            <p14:xfrm>
              <a:off x="3199313" y="4510321"/>
              <a:ext cx="30600" cy="18144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4F144709-D41B-A1F6-749F-CC6FF7E1983D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3190313" y="4501681"/>
                <a:ext cx="482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9FBBD637-2833-3A11-8C1E-D0196AC0022B}"/>
                  </a:ext>
                </a:extLst>
              </p14:cNvPr>
              <p14:cNvContentPartPr/>
              <p14:nvPr/>
            </p14:nvContentPartPr>
            <p14:xfrm>
              <a:off x="3184553" y="4779961"/>
              <a:ext cx="38520" cy="37620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9FBBD637-2833-3A11-8C1E-D0196AC0022B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3175913" y="4771321"/>
                <a:ext cx="5616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08DA1D25-16D3-0E0E-C9A9-755785C8EB89}"/>
              </a:ext>
            </a:extLst>
          </p:cNvPr>
          <p:cNvGrpSpPr/>
          <p:nvPr/>
        </p:nvGrpSpPr>
        <p:grpSpPr>
          <a:xfrm>
            <a:off x="3083393" y="5255521"/>
            <a:ext cx="624600" cy="1451880"/>
            <a:chOff x="3083393" y="5255521"/>
            <a:chExt cx="624600" cy="14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D817E61-9B1E-D803-27FD-5F743797F1AF}"/>
                    </a:ext>
                  </a:extLst>
                </p14:cNvPr>
                <p14:cNvContentPartPr/>
                <p14:nvPr/>
              </p14:nvContentPartPr>
              <p14:xfrm>
                <a:off x="3191753" y="5255521"/>
                <a:ext cx="3600" cy="367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D817E61-9B1E-D803-27FD-5F743797F1A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183113" y="5246521"/>
                  <a:ext cx="21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1C6881C-EC29-2E64-C4F5-4572E78C6B3D}"/>
                    </a:ext>
                  </a:extLst>
                </p14:cNvPr>
                <p14:cNvContentPartPr/>
                <p14:nvPr/>
              </p14:nvContentPartPr>
              <p14:xfrm>
                <a:off x="3116873" y="5380081"/>
                <a:ext cx="74880" cy="8910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1C6881C-EC29-2E64-C4F5-4572E78C6B3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108233" y="5371081"/>
                  <a:ext cx="92520" cy="90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15D2F76-5FAA-2CEB-7F68-726A20242E5A}"/>
                    </a:ext>
                  </a:extLst>
                </p14:cNvPr>
                <p14:cNvContentPartPr/>
                <p14:nvPr/>
              </p14:nvContentPartPr>
              <p14:xfrm>
                <a:off x="3131633" y="6254161"/>
                <a:ext cx="7560" cy="838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15D2F76-5FAA-2CEB-7F68-726A20242E5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122633" y="6245521"/>
                  <a:ext cx="25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BEE3399-5A97-5993-4A49-E125212A631B}"/>
                    </a:ext>
                  </a:extLst>
                </p14:cNvPr>
                <p14:cNvContentPartPr/>
                <p14:nvPr/>
              </p14:nvContentPartPr>
              <p14:xfrm>
                <a:off x="3083393" y="6437401"/>
                <a:ext cx="73800" cy="92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BEE3399-5A97-5993-4A49-E125212A631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074753" y="6428761"/>
                  <a:ext cx="91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A0DFF0A-F95E-694C-7288-8D0F7300D966}"/>
                    </a:ext>
                  </a:extLst>
                </p14:cNvPr>
                <p14:cNvContentPartPr/>
                <p14:nvPr/>
              </p14:nvContentPartPr>
              <p14:xfrm>
                <a:off x="3147113" y="6451441"/>
                <a:ext cx="27720" cy="2559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A0DFF0A-F95E-694C-7288-8D0F7300D96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138473" y="6442801"/>
                  <a:ext cx="45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F3699B8-23C7-A013-2107-5AEDF9BF1E46}"/>
                    </a:ext>
                  </a:extLst>
                </p14:cNvPr>
                <p14:cNvContentPartPr/>
                <p14:nvPr/>
              </p14:nvContentPartPr>
              <p14:xfrm>
                <a:off x="3223073" y="6355321"/>
                <a:ext cx="109440" cy="1011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F3699B8-23C7-A013-2107-5AEDF9BF1E46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214073" y="6346321"/>
                  <a:ext cx="127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BD9C048-00F7-9EDC-9634-080DA515C542}"/>
                    </a:ext>
                  </a:extLst>
                </p14:cNvPr>
                <p14:cNvContentPartPr/>
                <p14:nvPr/>
              </p14:nvContentPartPr>
              <p14:xfrm>
                <a:off x="3340793" y="6370801"/>
                <a:ext cx="91440" cy="2257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BD9C048-00F7-9EDC-9634-080DA515C54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331793" y="6362161"/>
                  <a:ext cx="109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65CBF3E-771E-DB1C-7D72-DA9CB36EA719}"/>
                    </a:ext>
                  </a:extLst>
                </p14:cNvPr>
                <p14:cNvContentPartPr/>
                <p14:nvPr/>
              </p14:nvContentPartPr>
              <p14:xfrm>
                <a:off x="3494513" y="6358921"/>
                <a:ext cx="38520" cy="1602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65CBF3E-771E-DB1C-7D72-DA9CB36EA71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485513" y="6349921"/>
                  <a:ext cx="56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5A188A8-04B0-5A4A-FBFF-F72990485A59}"/>
                    </a:ext>
                  </a:extLst>
                </p14:cNvPr>
                <p14:cNvContentPartPr/>
                <p14:nvPr/>
              </p14:nvContentPartPr>
              <p14:xfrm>
                <a:off x="3558593" y="6380161"/>
                <a:ext cx="149400" cy="306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5A188A8-04B0-5A4A-FBFF-F72990485A5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549593" y="6371521"/>
                  <a:ext cx="167040" cy="3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8C5DA7F0-CC98-BA39-27F8-FE7337CE0461}"/>
                  </a:ext>
                </a:extLst>
              </p14:cNvPr>
              <p14:cNvContentPartPr/>
              <p14:nvPr/>
            </p14:nvContentPartPr>
            <p14:xfrm>
              <a:off x="816473" y="5547481"/>
              <a:ext cx="208800" cy="4968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8C5DA7F0-CC98-BA39-27F8-FE7337CE0461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807833" y="5538841"/>
                <a:ext cx="22644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D5166640-59D6-294F-F60D-9FC5FF163A6B}"/>
              </a:ext>
            </a:extLst>
          </p:cNvPr>
          <p:cNvGrpSpPr/>
          <p:nvPr/>
        </p:nvGrpSpPr>
        <p:grpSpPr>
          <a:xfrm>
            <a:off x="8752313" y="3370059"/>
            <a:ext cx="3382560" cy="820222"/>
            <a:chOff x="8752313" y="3370059"/>
            <a:chExt cx="3382560" cy="82022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A72ACB5-B6DD-D6C5-61F0-5D55AB3BF5EE}"/>
                    </a:ext>
                  </a:extLst>
                </p14:cNvPr>
                <p14:cNvContentPartPr/>
                <p14:nvPr/>
              </p14:nvContentPartPr>
              <p14:xfrm>
                <a:off x="9519833" y="3485619"/>
                <a:ext cx="110160" cy="179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A72ACB5-B6DD-D6C5-61F0-5D55AB3BF5E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510833" y="3476619"/>
                  <a:ext cx="127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E338E19-3F2B-E09D-71DE-21E311282B82}"/>
                    </a:ext>
                  </a:extLst>
                </p14:cNvPr>
                <p14:cNvContentPartPr/>
                <p14:nvPr/>
              </p14:nvContentPartPr>
              <p14:xfrm>
                <a:off x="9701273" y="3567339"/>
                <a:ext cx="113040" cy="171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E338E19-3F2B-E09D-71DE-21E311282B8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692633" y="3558339"/>
                  <a:ext cx="130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CBC2FEF-1592-714E-7DDF-AB19B0AB3C1A}"/>
                    </a:ext>
                  </a:extLst>
                </p14:cNvPr>
                <p14:cNvContentPartPr/>
                <p14:nvPr/>
              </p14:nvContentPartPr>
              <p14:xfrm>
                <a:off x="9972353" y="3448899"/>
                <a:ext cx="199800" cy="1450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CBC2FEF-1592-714E-7DDF-AB19B0AB3C1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963353" y="3439899"/>
                  <a:ext cx="217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E575F32-4D73-4A2B-5977-2C78D87AF276}"/>
                    </a:ext>
                  </a:extLst>
                </p14:cNvPr>
                <p14:cNvContentPartPr/>
                <p14:nvPr/>
              </p14:nvContentPartPr>
              <p14:xfrm>
                <a:off x="10374113" y="3370059"/>
                <a:ext cx="82440" cy="1882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E575F32-4D73-4A2B-5977-2C78D87AF27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365473" y="3361059"/>
                  <a:ext cx="100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0658601-D910-FD21-E4AF-AE72AE51D126}"/>
                    </a:ext>
                  </a:extLst>
                </p14:cNvPr>
                <p14:cNvContentPartPr/>
                <p14:nvPr/>
              </p14:nvContentPartPr>
              <p14:xfrm>
                <a:off x="10497593" y="3467619"/>
                <a:ext cx="194040" cy="2073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0658601-D910-FD21-E4AF-AE72AE51D12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488953" y="3458979"/>
                  <a:ext cx="211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A6BD33D-0454-888D-3481-854A3A3A1F4E}"/>
                    </a:ext>
                  </a:extLst>
                </p14:cNvPr>
                <p14:cNvContentPartPr/>
                <p14:nvPr/>
              </p14:nvContentPartPr>
              <p14:xfrm>
                <a:off x="8752313" y="3928201"/>
                <a:ext cx="237240" cy="298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A6BD33D-0454-888D-3481-854A3A3A1F4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743313" y="3919561"/>
                  <a:ext cx="254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1F962952-B523-DC38-86F1-E2CE492E1067}"/>
                    </a:ext>
                  </a:extLst>
                </p14:cNvPr>
                <p14:cNvContentPartPr/>
                <p14:nvPr/>
              </p14:nvContentPartPr>
              <p14:xfrm>
                <a:off x="8767073" y="3986161"/>
                <a:ext cx="218520" cy="234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1F962952-B523-DC38-86F1-E2CE492E106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758433" y="3977161"/>
                  <a:ext cx="236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DDB328D-3932-EAC1-C345-04343BC5C0A3}"/>
                    </a:ext>
                  </a:extLst>
                </p14:cNvPr>
                <p14:cNvContentPartPr/>
                <p14:nvPr/>
              </p14:nvContentPartPr>
              <p14:xfrm>
                <a:off x="8981633" y="3866281"/>
                <a:ext cx="118080" cy="201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DDB328D-3932-EAC1-C345-04343BC5C0A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972993" y="3857281"/>
                  <a:ext cx="135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6669E082-5C75-C2B3-53CB-54691485BA0D}"/>
                    </a:ext>
                  </a:extLst>
                </p14:cNvPr>
                <p14:cNvContentPartPr/>
                <p14:nvPr/>
              </p14:nvContentPartPr>
              <p14:xfrm>
                <a:off x="9312473" y="3799681"/>
                <a:ext cx="28800" cy="1940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6669E082-5C75-C2B3-53CB-54691485BA0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303473" y="3790681"/>
                  <a:ext cx="46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ABF3006-8098-C2D0-F98B-3151B53C8381}"/>
                    </a:ext>
                  </a:extLst>
                </p14:cNvPr>
                <p14:cNvContentPartPr/>
                <p14:nvPr/>
              </p14:nvContentPartPr>
              <p14:xfrm>
                <a:off x="9223553" y="3779881"/>
                <a:ext cx="204480" cy="2044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ABF3006-8098-C2D0-F98B-3151B53C838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214553" y="3770881"/>
                  <a:ext cx="222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0423178-69C6-DFF9-A465-F9ABCDA35DCD}"/>
                    </a:ext>
                  </a:extLst>
                </p14:cNvPr>
                <p14:cNvContentPartPr/>
                <p14:nvPr/>
              </p14:nvContentPartPr>
              <p14:xfrm>
                <a:off x="9438113" y="3877081"/>
                <a:ext cx="129960" cy="885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0423178-69C6-DFF9-A465-F9ABCDA35DC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429473" y="3868441"/>
                  <a:ext cx="147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508CBE6-CD16-381E-02C3-1D91B0A742F4}"/>
                    </a:ext>
                  </a:extLst>
                </p14:cNvPr>
                <p14:cNvContentPartPr/>
                <p14:nvPr/>
              </p14:nvContentPartPr>
              <p14:xfrm>
                <a:off x="9654833" y="3874921"/>
                <a:ext cx="230400" cy="103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508CBE6-CD16-381E-02C3-1D91B0A742F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645833" y="3865921"/>
                  <a:ext cx="248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A6917A3-84A7-1D99-D65F-2EC6FE148C12}"/>
                    </a:ext>
                  </a:extLst>
                </p14:cNvPr>
                <p14:cNvContentPartPr/>
                <p14:nvPr/>
              </p14:nvContentPartPr>
              <p14:xfrm>
                <a:off x="9896033" y="3854041"/>
                <a:ext cx="96480" cy="1198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A6917A3-84A7-1D99-D65F-2EC6FE148C1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887033" y="3845041"/>
                  <a:ext cx="114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569678B-8E34-078A-8A33-F8CC08AE8001}"/>
                    </a:ext>
                  </a:extLst>
                </p14:cNvPr>
                <p14:cNvContentPartPr/>
                <p14:nvPr/>
              </p14:nvContentPartPr>
              <p14:xfrm>
                <a:off x="10038953" y="3732721"/>
                <a:ext cx="187920" cy="1947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569678B-8E34-078A-8A33-F8CC08AE800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030313" y="3723721"/>
                  <a:ext cx="205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A50B0AD-0195-24C9-7111-C91A3F3F8CB7}"/>
                    </a:ext>
                  </a:extLst>
                </p14:cNvPr>
                <p14:cNvContentPartPr/>
                <p14:nvPr/>
              </p14:nvContentPartPr>
              <p14:xfrm>
                <a:off x="10190873" y="3721921"/>
                <a:ext cx="31680" cy="187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A50B0AD-0195-24C9-7111-C91A3F3F8CB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182233" y="3713281"/>
                  <a:ext cx="49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9566991-D404-2E7F-9FCA-07CFB686584A}"/>
                    </a:ext>
                  </a:extLst>
                </p14:cNvPr>
                <p14:cNvContentPartPr/>
                <p14:nvPr/>
              </p14:nvContentPartPr>
              <p14:xfrm>
                <a:off x="10273313" y="3831361"/>
                <a:ext cx="235800" cy="738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9566991-D404-2E7F-9FCA-07CFB686584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264673" y="3822361"/>
                  <a:ext cx="253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774B283-8ECA-04E2-6E90-590E32C8DF9C}"/>
                    </a:ext>
                  </a:extLst>
                </p14:cNvPr>
                <p14:cNvContentPartPr/>
                <p14:nvPr/>
              </p14:nvContentPartPr>
              <p14:xfrm>
                <a:off x="10565273" y="3799681"/>
                <a:ext cx="227520" cy="95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774B283-8ECA-04E2-6E90-590E32C8DF9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556633" y="3790681"/>
                  <a:ext cx="245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04A9367-3D29-5ACC-D227-D2ADC35C103D}"/>
                    </a:ext>
                  </a:extLst>
                </p14:cNvPr>
                <p14:cNvContentPartPr/>
                <p14:nvPr/>
              </p14:nvContentPartPr>
              <p14:xfrm>
                <a:off x="10982513" y="3771961"/>
                <a:ext cx="131760" cy="141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04A9367-3D29-5ACC-D227-D2ADC35C103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973513" y="3762961"/>
                  <a:ext cx="149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8C840E3-CC7D-5FDF-60DC-36B8F175B606}"/>
                    </a:ext>
                  </a:extLst>
                </p14:cNvPr>
                <p14:cNvContentPartPr/>
                <p14:nvPr/>
              </p14:nvContentPartPr>
              <p14:xfrm>
                <a:off x="11153153" y="3636241"/>
                <a:ext cx="340200" cy="226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8C840E3-CC7D-5FDF-60DC-36B8F175B60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144153" y="3627241"/>
                  <a:ext cx="357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36AE36B-7290-3FC6-1F45-A67B065FCADD}"/>
                    </a:ext>
                  </a:extLst>
                </p14:cNvPr>
                <p14:cNvContentPartPr/>
                <p14:nvPr/>
              </p14:nvContentPartPr>
              <p14:xfrm>
                <a:off x="11460593" y="3748201"/>
                <a:ext cx="343440" cy="1926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36AE36B-7290-3FC6-1F45-A67B065FCAD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451593" y="3739561"/>
                  <a:ext cx="361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5F07AE1-E24E-580D-9328-14FAFCADFD84}"/>
                    </a:ext>
                  </a:extLst>
                </p14:cNvPr>
                <p14:cNvContentPartPr/>
                <p14:nvPr/>
              </p14:nvContentPartPr>
              <p14:xfrm>
                <a:off x="11887553" y="3505561"/>
                <a:ext cx="13320" cy="3477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5F07AE1-E24E-580D-9328-14FAFCADFD8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878553" y="3496561"/>
                  <a:ext cx="309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DC5B400-ACF3-BE8C-A2DB-142E05D8E900}"/>
                    </a:ext>
                  </a:extLst>
                </p14:cNvPr>
                <p14:cNvContentPartPr/>
                <p14:nvPr/>
              </p14:nvContentPartPr>
              <p14:xfrm>
                <a:off x="10358633" y="4035121"/>
                <a:ext cx="11160" cy="126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DC5B400-ACF3-BE8C-A2DB-142E05D8E90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349633" y="4026121"/>
                  <a:ext cx="28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542ADB8-E511-FF9D-3872-052137B75D5C}"/>
                    </a:ext>
                  </a:extLst>
                </p14:cNvPr>
                <p14:cNvContentPartPr/>
                <p14:nvPr/>
              </p14:nvContentPartPr>
              <p14:xfrm>
                <a:off x="10214273" y="3986161"/>
                <a:ext cx="292320" cy="1728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542ADB8-E511-FF9D-3872-052137B75D5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205633" y="3977161"/>
                  <a:ext cx="309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0FF945F-7933-7D25-AA44-17F2A83F8D3E}"/>
                    </a:ext>
                  </a:extLst>
                </p14:cNvPr>
                <p14:cNvContentPartPr/>
                <p14:nvPr/>
              </p14:nvContentPartPr>
              <p14:xfrm>
                <a:off x="10496153" y="3957001"/>
                <a:ext cx="120600" cy="2048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0FF945F-7933-7D25-AA44-17F2A83F8D3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487513" y="3948001"/>
                  <a:ext cx="138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6870DDC-78FE-7388-7727-C2822B9A5754}"/>
                    </a:ext>
                  </a:extLst>
                </p14:cNvPr>
                <p14:cNvContentPartPr/>
                <p14:nvPr/>
              </p14:nvContentPartPr>
              <p14:xfrm>
                <a:off x="10680113" y="3942961"/>
                <a:ext cx="76320" cy="1825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6870DDC-78FE-7388-7727-C2822B9A575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671473" y="3933961"/>
                  <a:ext cx="93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59F824A-B99E-5C94-46C4-9433F7EE1E58}"/>
                    </a:ext>
                  </a:extLst>
                </p14:cNvPr>
                <p14:cNvContentPartPr/>
                <p14:nvPr/>
              </p14:nvContentPartPr>
              <p14:xfrm>
                <a:off x="10806473" y="4060321"/>
                <a:ext cx="90360" cy="1072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59F824A-B99E-5C94-46C4-9433F7EE1E5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797833" y="4051681"/>
                  <a:ext cx="108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0906391-5859-62DE-7A3D-553AB2F16CC9}"/>
                    </a:ext>
                  </a:extLst>
                </p14:cNvPr>
                <p14:cNvContentPartPr/>
                <p14:nvPr/>
              </p14:nvContentPartPr>
              <p14:xfrm>
                <a:off x="10952633" y="3943321"/>
                <a:ext cx="79200" cy="2185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0906391-5859-62DE-7A3D-553AB2F16CC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943993" y="3934681"/>
                  <a:ext cx="96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6B0ADFF-A151-1AD5-05C7-76ED0D04013A}"/>
                    </a:ext>
                  </a:extLst>
                </p14:cNvPr>
                <p14:cNvContentPartPr/>
                <p14:nvPr/>
              </p14:nvContentPartPr>
              <p14:xfrm>
                <a:off x="11126513" y="3964201"/>
                <a:ext cx="180720" cy="159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6B0ADFF-A151-1AD5-05C7-76ED0D04013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117513" y="3955201"/>
                  <a:ext cx="198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0E485BA-B91C-CD4D-5D81-9990E193890D}"/>
                    </a:ext>
                  </a:extLst>
                </p14:cNvPr>
                <p14:cNvContentPartPr/>
                <p14:nvPr/>
              </p14:nvContentPartPr>
              <p14:xfrm>
                <a:off x="11413073" y="3978601"/>
                <a:ext cx="25920" cy="1526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0E485BA-B91C-CD4D-5D81-9990E193890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404073" y="3969961"/>
                  <a:ext cx="43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4D8E6DB-41C7-B98E-772E-63FAD77187B8}"/>
                    </a:ext>
                  </a:extLst>
                </p14:cNvPr>
                <p14:cNvContentPartPr/>
                <p14:nvPr/>
              </p14:nvContentPartPr>
              <p14:xfrm>
                <a:off x="11327753" y="3926041"/>
                <a:ext cx="225720" cy="2044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4D8E6DB-41C7-B98E-772E-63FAD77187B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318753" y="3917401"/>
                  <a:ext cx="243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3F44F56-C3E9-C1B2-A266-AF9C70256702}"/>
                    </a:ext>
                  </a:extLst>
                </p14:cNvPr>
                <p14:cNvContentPartPr/>
                <p14:nvPr/>
              </p14:nvContentPartPr>
              <p14:xfrm>
                <a:off x="11595233" y="3893281"/>
                <a:ext cx="89280" cy="2397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3F44F56-C3E9-C1B2-A266-AF9C7025670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586593" y="3884641"/>
                  <a:ext cx="106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6EBBD59-54BD-91A9-FD86-11FEBA52D999}"/>
                    </a:ext>
                  </a:extLst>
                </p14:cNvPr>
                <p14:cNvContentPartPr/>
                <p14:nvPr/>
              </p14:nvContentPartPr>
              <p14:xfrm>
                <a:off x="11706833" y="3978601"/>
                <a:ext cx="87480" cy="781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6EBBD59-54BD-91A9-FD86-11FEBA52D99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698193" y="3969961"/>
                  <a:ext cx="105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3F96DF6-5DBF-8AF8-E3E3-3A6DB8809491}"/>
                    </a:ext>
                  </a:extLst>
                </p14:cNvPr>
                <p14:cNvContentPartPr/>
                <p14:nvPr/>
              </p14:nvContentPartPr>
              <p14:xfrm>
                <a:off x="11738513" y="3881401"/>
                <a:ext cx="123840" cy="236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3F96DF6-5DBF-8AF8-E3E3-3A6DB880949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729513" y="3872401"/>
                  <a:ext cx="141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633EE6E-9998-591E-B39D-C95A2D9D4560}"/>
                    </a:ext>
                  </a:extLst>
                </p14:cNvPr>
                <p14:cNvContentPartPr/>
                <p14:nvPr/>
              </p14:nvContentPartPr>
              <p14:xfrm>
                <a:off x="11872793" y="3874201"/>
                <a:ext cx="158040" cy="316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633EE6E-9998-591E-B39D-C95A2D9D456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863793" y="3865201"/>
                  <a:ext cx="175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3AA0C4A-3924-5492-7C47-4096DD3EA34C}"/>
                    </a:ext>
                  </a:extLst>
                </p14:cNvPr>
                <p14:cNvContentPartPr/>
                <p14:nvPr/>
              </p14:nvContentPartPr>
              <p14:xfrm>
                <a:off x="12099233" y="3719041"/>
                <a:ext cx="35640" cy="4276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3AA0C4A-3924-5492-7C47-4096DD3EA34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2090593" y="3710041"/>
                  <a:ext cx="532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34CD7BC-8AE4-C9E7-B8AA-915530453919}"/>
                    </a:ext>
                  </a:extLst>
                </p14:cNvPr>
                <p14:cNvContentPartPr/>
                <p14:nvPr/>
              </p14:nvContentPartPr>
              <p14:xfrm>
                <a:off x="9259193" y="3669361"/>
                <a:ext cx="1475640" cy="88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34CD7BC-8AE4-C9E7-B8AA-91553045391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250553" y="3660721"/>
                  <a:ext cx="14932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41F85557-ABA5-CB31-9246-5F2186E15020}"/>
              </a:ext>
            </a:extLst>
          </p:cNvPr>
          <p:cNvGrpSpPr/>
          <p:nvPr/>
        </p:nvGrpSpPr>
        <p:grpSpPr>
          <a:xfrm>
            <a:off x="530273" y="5409601"/>
            <a:ext cx="152280" cy="317160"/>
            <a:chOff x="530273" y="5409601"/>
            <a:chExt cx="15228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8E10B2B-2EE8-6D58-2BF7-F1AC01C038C6}"/>
                    </a:ext>
                  </a:extLst>
                </p14:cNvPr>
                <p14:cNvContentPartPr/>
                <p14:nvPr/>
              </p14:nvContentPartPr>
              <p14:xfrm>
                <a:off x="530273" y="5463601"/>
                <a:ext cx="66240" cy="2170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8E10B2B-2EE8-6D58-2BF7-F1AC01C038C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21633" y="5454601"/>
                  <a:ext cx="83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8DAC6E2-C334-682D-092C-3514822B7E3C}"/>
                    </a:ext>
                  </a:extLst>
                </p14:cNvPr>
                <p14:cNvContentPartPr/>
                <p14:nvPr/>
              </p14:nvContentPartPr>
              <p14:xfrm>
                <a:off x="609113" y="5599321"/>
                <a:ext cx="73440" cy="1274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8DAC6E2-C334-682D-092C-3514822B7E3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00113" y="5590321"/>
                  <a:ext cx="91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2E1D680-CADC-0C7D-0832-F35513998BE0}"/>
                    </a:ext>
                  </a:extLst>
                </p14:cNvPr>
                <p14:cNvContentPartPr/>
                <p14:nvPr/>
              </p14:nvContentPartPr>
              <p14:xfrm>
                <a:off x="586073" y="5409601"/>
                <a:ext cx="12600" cy="10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2E1D680-CADC-0C7D-0832-F35513998BE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77073" y="5400961"/>
                  <a:ext cx="3024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1EE81DEB-E01E-4198-0265-CFAAE03DA122}"/>
                  </a:ext>
                </a:extLst>
              </p14:cNvPr>
              <p14:cNvContentPartPr/>
              <p14:nvPr/>
            </p14:nvContentPartPr>
            <p14:xfrm>
              <a:off x="3130913" y="5547121"/>
              <a:ext cx="58680" cy="7920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1EE81DEB-E01E-4198-0265-CFAAE03DA122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3121913" y="5538121"/>
                <a:ext cx="7632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B267C2AE-0E85-F7A0-5EF4-2B83FCF0203C}"/>
              </a:ext>
            </a:extLst>
          </p:cNvPr>
          <p:cNvGrpSpPr/>
          <p:nvPr/>
        </p:nvGrpSpPr>
        <p:grpSpPr>
          <a:xfrm>
            <a:off x="5620673" y="1385161"/>
            <a:ext cx="3411000" cy="2359080"/>
            <a:chOff x="5620673" y="1385161"/>
            <a:chExt cx="3411000" cy="23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5A2A96A-ECFB-0848-7AED-990F3DBF1FF5}"/>
                    </a:ext>
                  </a:extLst>
                </p14:cNvPr>
                <p14:cNvContentPartPr/>
                <p14:nvPr/>
              </p14:nvContentPartPr>
              <p14:xfrm>
                <a:off x="7216553" y="2956201"/>
                <a:ext cx="1815120" cy="7880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5A2A96A-ECFB-0848-7AED-990F3DBF1FF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207553" y="2947201"/>
                  <a:ext cx="183276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C98D0AD-4CD7-5CE7-CAB0-D8DB8DFC45DB}"/>
                    </a:ext>
                  </a:extLst>
                </p14:cNvPr>
                <p14:cNvContentPartPr/>
                <p14:nvPr/>
              </p14:nvContentPartPr>
              <p14:xfrm>
                <a:off x="6995873" y="2695921"/>
                <a:ext cx="313200" cy="5230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C98D0AD-4CD7-5CE7-CAB0-D8DB8DFC45D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986873" y="2687281"/>
                  <a:ext cx="33084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D366B0A-4A1D-3259-BDF5-214F6FD2E94A}"/>
                    </a:ext>
                  </a:extLst>
                </p14:cNvPr>
                <p14:cNvContentPartPr/>
                <p14:nvPr/>
              </p14:nvContentPartPr>
              <p14:xfrm>
                <a:off x="5784473" y="1687201"/>
                <a:ext cx="18720" cy="154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D366B0A-4A1D-3259-BDF5-214F6FD2E94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775833" y="1678201"/>
                  <a:ext cx="36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79127B5-0BAE-DD23-E89F-9942F979D859}"/>
                    </a:ext>
                  </a:extLst>
                </p14:cNvPr>
                <p14:cNvContentPartPr/>
                <p14:nvPr/>
              </p14:nvContentPartPr>
              <p14:xfrm>
                <a:off x="5620673" y="1636441"/>
                <a:ext cx="329760" cy="1782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79127B5-0BAE-DD23-E89F-9942F979D85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611673" y="1627801"/>
                  <a:ext cx="347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2BC437E-27F0-174C-A9EB-60A38686C4EA}"/>
                    </a:ext>
                  </a:extLst>
                </p14:cNvPr>
                <p14:cNvContentPartPr/>
                <p14:nvPr/>
              </p14:nvContentPartPr>
              <p14:xfrm>
                <a:off x="5965193" y="1560481"/>
                <a:ext cx="122400" cy="2030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2BC437E-27F0-174C-A9EB-60A38686C4E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56553" y="1551841"/>
                  <a:ext cx="140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7FB745B7-DF02-86AE-94B8-04BA607466AB}"/>
                    </a:ext>
                  </a:extLst>
                </p14:cNvPr>
                <p14:cNvContentPartPr/>
                <p14:nvPr/>
              </p14:nvContentPartPr>
              <p14:xfrm>
                <a:off x="6112073" y="1617361"/>
                <a:ext cx="196200" cy="1357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7FB745B7-DF02-86AE-94B8-04BA607466A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103433" y="1608721"/>
                  <a:ext cx="21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41EEBC5-457B-254F-9902-9422C2175021}"/>
                    </a:ext>
                  </a:extLst>
                </p14:cNvPr>
                <p14:cNvContentPartPr/>
                <p14:nvPr/>
              </p14:nvContentPartPr>
              <p14:xfrm>
                <a:off x="6510233" y="1486321"/>
                <a:ext cx="186840" cy="2433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41EEBC5-457B-254F-9902-9422C217502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501233" y="1477321"/>
                  <a:ext cx="2044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DD9A0B4-9606-E16A-2879-8D008D4179F7}"/>
                    </a:ext>
                  </a:extLst>
                </p14:cNvPr>
                <p14:cNvContentPartPr/>
                <p14:nvPr/>
              </p14:nvContentPartPr>
              <p14:xfrm>
                <a:off x="6707873" y="1458241"/>
                <a:ext cx="69840" cy="2235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DD9A0B4-9606-E16A-2879-8D008D4179F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98873" y="1449241"/>
                  <a:ext cx="87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992B91B-A31E-00F3-785C-47C7CCE16823}"/>
                    </a:ext>
                  </a:extLst>
                </p14:cNvPr>
                <p14:cNvContentPartPr/>
                <p14:nvPr/>
              </p14:nvContentPartPr>
              <p14:xfrm>
                <a:off x="6807233" y="1559041"/>
                <a:ext cx="168840" cy="1004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992B91B-A31E-00F3-785C-47C7CCE1682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798593" y="1550401"/>
                  <a:ext cx="18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050AE5D-6A1D-1343-1516-7C2937FE8371}"/>
                    </a:ext>
                  </a:extLst>
                </p14:cNvPr>
                <p14:cNvContentPartPr/>
                <p14:nvPr/>
              </p14:nvContentPartPr>
              <p14:xfrm>
                <a:off x="6540113" y="1385161"/>
                <a:ext cx="168120" cy="154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050AE5D-6A1D-1343-1516-7C2937FE837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531473" y="1376161"/>
                  <a:ext cx="185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6ABD4CC-E92D-5A33-41B8-D30AD081B9C0}"/>
                    </a:ext>
                  </a:extLst>
                </p14:cNvPr>
                <p14:cNvContentPartPr/>
                <p14:nvPr/>
              </p14:nvContentPartPr>
              <p14:xfrm>
                <a:off x="6955553" y="1421521"/>
                <a:ext cx="213840" cy="2084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6ABD4CC-E92D-5A33-41B8-D30AD081B9C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946913" y="1412521"/>
                  <a:ext cx="231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2C0361B-BB85-5758-73C3-270F0B5F3002}"/>
                    </a:ext>
                  </a:extLst>
                </p14:cNvPr>
                <p14:cNvContentPartPr/>
                <p14:nvPr/>
              </p14:nvContentPartPr>
              <p14:xfrm>
                <a:off x="7166513" y="1525201"/>
                <a:ext cx="384840" cy="2667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2C0361B-BB85-5758-73C3-270F0B5F300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157513" y="1516561"/>
                  <a:ext cx="402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1ABAD88-D45F-B98E-E659-4524FD85C772}"/>
                    </a:ext>
                  </a:extLst>
                </p14:cNvPr>
                <p14:cNvContentPartPr/>
                <p14:nvPr/>
              </p14:nvContentPartPr>
              <p14:xfrm>
                <a:off x="5772233" y="2051161"/>
                <a:ext cx="29160" cy="1080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1ABAD88-D45F-B98E-E659-4524FD85C77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763233" y="2042161"/>
                  <a:ext cx="46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4BACFB6-1830-16FE-C514-E69E8D0BB64B}"/>
                    </a:ext>
                  </a:extLst>
                </p14:cNvPr>
                <p14:cNvContentPartPr/>
                <p14:nvPr/>
              </p14:nvContentPartPr>
              <p14:xfrm>
                <a:off x="5862233" y="2023441"/>
                <a:ext cx="122760" cy="1418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4BACFB6-1830-16FE-C514-E69E8D0BB64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853593" y="2014801"/>
                  <a:ext cx="140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AA88BAF-A493-B0EA-5BFF-7B76A3D47BF8}"/>
                    </a:ext>
                  </a:extLst>
                </p14:cNvPr>
                <p14:cNvContentPartPr/>
                <p14:nvPr/>
              </p14:nvContentPartPr>
              <p14:xfrm>
                <a:off x="5839913" y="1920481"/>
                <a:ext cx="236160" cy="1692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AA88BAF-A493-B0EA-5BFF-7B76A3D47BF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830913" y="1911481"/>
                  <a:ext cx="253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B220EAB-5A7F-37AB-E6C4-C7253F5E34F6}"/>
                    </a:ext>
                  </a:extLst>
                </p14:cNvPr>
                <p14:cNvContentPartPr/>
                <p14:nvPr/>
              </p14:nvContentPartPr>
              <p14:xfrm>
                <a:off x="6219353" y="1881961"/>
                <a:ext cx="344160" cy="2764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B220EAB-5A7F-37AB-E6C4-C7253F5E34F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210713" y="1872961"/>
                  <a:ext cx="3618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2F3D107-9BDD-BFE4-D374-7EF113C67CA5}"/>
                    </a:ext>
                  </a:extLst>
                </p14:cNvPr>
                <p14:cNvContentPartPr/>
                <p14:nvPr/>
              </p14:nvContentPartPr>
              <p14:xfrm>
                <a:off x="6513113" y="1889881"/>
                <a:ext cx="77400" cy="154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2F3D107-9BDD-BFE4-D374-7EF113C67CA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504113" y="1880881"/>
                  <a:ext cx="95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FD891B4-9B24-0AE2-7A02-73D8C1E47A85}"/>
                    </a:ext>
                  </a:extLst>
                </p14:cNvPr>
                <p14:cNvContentPartPr/>
                <p14:nvPr/>
              </p14:nvContentPartPr>
              <p14:xfrm>
                <a:off x="6753953" y="1842001"/>
                <a:ext cx="275040" cy="1976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FD891B4-9B24-0AE2-7A02-73D8C1E47A8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745313" y="1833361"/>
                  <a:ext cx="292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FAF89DD-38D6-D3DA-1558-63E1C6669DFB}"/>
                    </a:ext>
                  </a:extLst>
                </p14:cNvPr>
                <p14:cNvContentPartPr/>
                <p14:nvPr/>
              </p14:nvContentPartPr>
              <p14:xfrm>
                <a:off x="7088033" y="1897801"/>
                <a:ext cx="133560" cy="1069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FAF89DD-38D6-D3DA-1558-63E1C6669DF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079033" y="1889161"/>
                  <a:ext cx="151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881C2949-2C00-2169-2CF9-360FEF92D9D9}"/>
                    </a:ext>
                  </a:extLst>
                </p14:cNvPr>
                <p14:cNvContentPartPr/>
                <p14:nvPr/>
              </p14:nvContentPartPr>
              <p14:xfrm>
                <a:off x="5634353" y="2381281"/>
                <a:ext cx="272880" cy="986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881C2949-2C00-2169-2CF9-360FEF92D9D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625713" y="2372281"/>
                  <a:ext cx="290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0B7A245F-D0C8-5A30-33C6-C632E9EECC05}"/>
                    </a:ext>
                  </a:extLst>
                </p14:cNvPr>
                <p14:cNvContentPartPr/>
                <p14:nvPr/>
              </p14:nvContentPartPr>
              <p14:xfrm>
                <a:off x="5946113" y="2278321"/>
                <a:ext cx="365760" cy="3193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0B7A245F-D0C8-5A30-33C6-C632E9EECC0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937113" y="2269321"/>
                  <a:ext cx="383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78BFE87-B29D-7B50-6DCD-EC16A38EE959}"/>
                    </a:ext>
                  </a:extLst>
                </p14:cNvPr>
                <p14:cNvContentPartPr/>
                <p14:nvPr/>
              </p14:nvContentPartPr>
              <p14:xfrm>
                <a:off x="6285593" y="2141521"/>
                <a:ext cx="219960" cy="2318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78BFE87-B29D-7B50-6DCD-EC16A38EE95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276593" y="2132521"/>
                  <a:ext cx="237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076BE88-7E3E-E1D1-2F14-9D23B4FC0143}"/>
                    </a:ext>
                  </a:extLst>
                </p14:cNvPr>
                <p14:cNvContentPartPr/>
                <p14:nvPr/>
              </p14:nvContentPartPr>
              <p14:xfrm>
                <a:off x="5896433" y="2263201"/>
                <a:ext cx="178560" cy="284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076BE88-7E3E-E1D1-2F14-9D23B4FC014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887793" y="2254201"/>
                  <a:ext cx="196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78D9DC7-BFCA-ADFC-2F1D-FB11A281DD2E}"/>
                    </a:ext>
                  </a:extLst>
                </p14:cNvPr>
                <p14:cNvContentPartPr/>
                <p14:nvPr/>
              </p14:nvContentPartPr>
              <p14:xfrm>
                <a:off x="6563153" y="2244481"/>
                <a:ext cx="239040" cy="98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78D9DC7-BFCA-ADFC-2F1D-FB11A281DD2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554153" y="2235481"/>
                  <a:ext cx="256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F816C61-B4A7-1417-AFE8-DE9F074862F6}"/>
                    </a:ext>
                  </a:extLst>
                </p14:cNvPr>
                <p14:cNvContentPartPr/>
                <p14:nvPr/>
              </p14:nvContentPartPr>
              <p14:xfrm>
                <a:off x="6879593" y="2094001"/>
                <a:ext cx="164160" cy="2095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F816C61-B4A7-1417-AFE8-DE9F074862F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870953" y="2085001"/>
                  <a:ext cx="181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2C7C8A1-6E8E-960B-5DA3-C7F5AC2D6D3E}"/>
                    </a:ext>
                  </a:extLst>
                </p14:cNvPr>
                <p14:cNvContentPartPr/>
                <p14:nvPr/>
              </p14:nvContentPartPr>
              <p14:xfrm>
                <a:off x="6868073" y="2164201"/>
                <a:ext cx="347760" cy="856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2C7C8A1-6E8E-960B-5DA3-C7F5AC2D6D3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859433" y="2155201"/>
                  <a:ext cx="365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B86D338-6630-688C-D94F-3EA952656199}"/>
                    </a:ext>
                  </a:extLst>
                </p14:cNvPr>
                <p14:cNvContentPartPr/>
                <p14:nvPr/>
              </p14:nvContentPartPr>
              <p14:xfrm>
                <a:off x="7165073" y="2095441"/>
                <a:ext cx="184680" cy="1231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B86D338-6630-688C-D94F-3EA95265619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156073" y="2086441"/>
                  <a:ext cx="202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AF0D7F8-734A-2482-8768-EDF3C11DA655}"/>
                    </a:ext>
                  </a:extLst>
                </p14:cNvPr>
                <p14:cNvContentPartPr/>
                <p14:nvPr/>
              </p14:nvContentPartPr>
              <p14:xfrm>
                <a:off x="7376033" y="2100481"/>
                <a:ext cx="82440" cy="907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AF0D7F8-734A-2482-8768-EDF3C11DA65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367033" y="2091481"/>
                  <a:ext cx="100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CE30EC2-164B-D7F4-65C3-6E60D1C6F3BF}"/>
                    </a:ext>
                  </a:extLst>
                </p14:cNvPr>
                <p14:cNvContentPartPr/>
                <p14:nvPr/>
              </p14:nvContentPartPr>
              <p14:xfrm>
                <a:off x="7460633" y="1930561"/>
                <a:ext cx="273600" cy="2358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CE30EC2-164B-D7F4-65C3-6E60D1C6F3B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451993" y="1921921"/>
                  <a:ext cx="291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F103F45-4C46-166A-F48C-C5A4E4C986AD}"/>
                    </a:ext>
                  </a:extLst>
                </p14:cNvPr>
                <p14:cNvContentPartPr/>
                <p14:nvPr/>
              </p14:nvContentPartPr>
              <p14:xfrm>
                <a:off x="7496273" y="1904281"/>
                <a:ext cx="340560" cy="2037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F103F45-4C46-166A-F48C-C5A4E4C986A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487273" y="1895641"/>
                  <a:ext cx="358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5863D8AD-FD88-50B4-41FC-FBADB251C331}"/>
                    </a:ext>
                  </a:extLst>
                </p14:cNvPr>
                <p14:cNvContentPartPr/>
                <p14:nvPr/>
              </p14:nvContentPartPr>
              <p14:xfrm>
                <a:off x="6275513" y="2581801"/>
                <a:ext cx="245160" cy="1522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5863D8AD-FD88-50B4-41FC-FBADB251C33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266513" y="2573161"/>
                  <a:ext cx="262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C4FE777-BA82-87BA-76EF-3A0457D8E062}"/>
                    </a:ext>
                  </a:extLst>
                </p14:cNvPr>
                <p14:cNvContentPartPr/>
                <p14:nvPr/>
              </p14:nvContentPartPr>
              <p14:xfrm>
                <a:off x="6631193" y="2558041"/>
                <a:ext cx="212400" cy="568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C4FE777-BA82-87BA-76EF-3A0457D8E06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622193" y="2549401"/>
                  <a:ext cx="230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6902016-B262-B130-8C16-A8444DE92805}"/>
                    </a:ext>
                  </a:extLst>
                </p14:cNvPr>
                <p14:cNvContentPartPr/>
                <p14:nvPr/>
              </p14:nvContentPartPr>
              <p14:xfrm>
                <a:off x="6878153" y="2500081"/>
                <a:ext cx="125640" cy="763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6902016-B262-B130-8C16-A8444DE9280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869513" y="2491081"/>
                  <a:ext cx="143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6821F37-D521-A6CF-866E-6CE99245692A}"/>
                    </a:ext>
                  </a:extLst>
                </p14:cNvPr>
                <p14:cNvContentPartPr/>
                <p14:nvPr/>
              </p14:nvContentPartPr>
              <p14:xfrm>
                <a:off x="7020713" y="2358961"/>
                <a:ext cx="154080" cy="1980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6821F37-D521-A6CF-866E-6CE99245692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011713" y="2350321"/>
                  <a:ext cx="171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96836DE-CA31-9390-2219-634E0BEC0001}"/>
                    </a:ext>
                  </a:extLst>
                </p14:cNvPr>
                <p14:cNvContentPartPr/>
                <p14:nvPr/>
              </p14:nvContentPartPr>
              <p14:xfrm>
                <a:off x="7204673" y="2380561"/>
                <a:ext cx="311400" cy="1094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96836DE-CA31-9390-2219-634E0BEC000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195673" y="2371561"/>
                  <a:ext cx="32904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A620468-4CC7-1B52-EE42-85BF6FC503D3}"/>
                  </a:ext>
                </a:extLst>
              </p14:cNvPr>
              <p14:cNvContentPartPr/>
              <p14:nvPr/>
            </p14:nvContentPartPr>
            <p14:xfrm>
              <a:off x="3525113" y="5846281"/>
              <a:ext cx="59400" cy="4968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A620468-4CC7-1B52-EE42-85BF6FC503D3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3516473" y="5837641"/>
                <a:ext cx="770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E0C97C9-89C6-E406-8EAA-4ED03D9268FE}"/>
                  </a:ext>
                </a:extLst>
              </p14:cNvPr>
              <p14:cNvContentPartPr/>
              <p14:nvPr/>
            </p14:nvContentPartPr>
            <p14:xfrm>
              <a:off x="3639593" y="1365361"/>
              <a:ext cx="362520" cy="11988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E0C97C9-89C6-E406-8EAA-4ED03D9268FE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3630953" y="1356721"/>
                <a:ext cx="3801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5C55C34E-C525-10D4-BCAA-DCC8BA3D93F1}"/>
                  </a:ext>
                </a:extLst>
              </p14:cNvPr>
              <p14:cNvContentPartPr/>
              <p14:nvPr/>
            </p14:nvContentPartPr>
            <p14:xfrm>
              <a:off x="2124713" y="4584841"/>
              <a:ext cx="44280" cy="8712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5C55C34E-C525-10D4-BCAA-DCC8BA3D93F1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2116073" y="4576201"/>
                <a:ext cx="6192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3" name="Gruppieren 422">
            <a:extLst>
              <a:ext uri="{FF2B5EF4-FFF2-40B4-BE49-F238E27FC236}">
                <a16:creationId xmlns:a16="http://schemas.microsoft.com/office/drawing/2014/main" id="{3065064F-9345-4C22-5007-64668BFC5CAE}"/>
              </a:ext>
            </a:extLst>
          </p:cNvPr>
          <p:cNvGrpSpPr/>
          <p:nvPr/>
        </p:nvGrpSpPr>
        <p:grpSpPr>
          <a:xfrm>
            <a:off x="1568153" y="3983281"/>
            <a:ext cx="2355480" cy="2189880"/>
            <a:chOff x="1568153" y="3983281"/>
            <a:chExt cx="2355480" cy="21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76C3627-90AC-2536-5573-650CED8DE88C}"/>
                    </a:ext>
                  </a:extLst>
                </p14:cNvPr>
                <p14:cNvContentPartPr/>
                <p14:nvPr/>
              </p14:nvContentPartPr>
              <p14:xfrm>
                <a:off x="2278073" y="4769161"/>
                <a:ext cx="8280" cy="403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76C3627-90AC-2536-5573-650CED8DE88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269073" y="4760521"/>
                  <a:ext cx="25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3E172DB-8AEB-996A-434C-13B3B52B1A62}"/>
                    </a:ext>
                  </a:extLst>
                </p14:cNvPr>
                <p14:cNvContentPartPr/>
                <p14:nvPr/>
              </p14:nvContentPartPr>
              <p14:xfrm>
                <a:off x="2379593" y="4918201"/>
                <a:ext cx="58680" cy="367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3E172DB-8AEB-996A-434C-13B3B52B1A62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370593" y="4909201"/>
                  <a:ext cx="76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457A9D6-F126-4A5D-2FC2-C92FA40CAB69}"/>
                    </a:ext>
                  </a:extLst>
                </p14:cNvPr>
                <p14:cNvContentPartPr/>
                <p14:nvPr/>
              </p14:nvContentPartPr>
              <p14:xfrm>
                <a:off x="2706473" y="5237161"/>
                <a:ext cx="29160" cy="54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457A9D6-F126-4A5D-2FC2-C92FA40CAB6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697833" y="5228521"/>
                  <a:ext cx="46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B4EDB91-B7A8-2356-75F5-6BF1CE3CA3B4}"/>
                    </a:ext>
                  </a:extLst>
                </p14:cNvPr>
                <p14:cNvContentPartPr/>
                <p14:nvPr/>
              </p14:nvContentPartPr>
              <p14:xfrm>
                <a:off x="2862713" y="5336161"/>
                <a:ext cx="242640" cy="274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B4EDB91-B7A8-2356-75F5-6BF1CE3CA3B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854073" y="5327521"/>
                  <a:ext cx="260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755B2E4-77DB-37D0-32CF-9AE3F1703FD7}"/>
                    </a:ext>
                  </a:extLst>
                </p14:cNvPr>
                <p14:cNvContentPartPr/>
                <p14:nvPr/>
              </p14:nvContentPartPr>
              <p14:xfrm>
                <a:off x="1568153" y="3983281"/>
                <a:ext cx="2355480" cy="21898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755B2E4-77DB-37D0-32CF-9AE3F1703FD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559513" y="3974641"/>
                  <a:ext cx="2373120" cy="22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uppieren 427">
            <a:extLst>
              <a:ext uri="{FF2B5EF4-FFF2-40B4-BE49-F238E27FC236}">
                <a16:creationId xmlns:a16="http://schemas.microsoft.com/office/drawing/2014/main" id="{8E00F840-28FD-2BF1-08D7-09EE066B7CCA}"/>
              </a:ext>
            </a:extLst>
          </p:cNvPr>
          <p:cNvGrpSpPr/>
          <p:nvPr/>
        </p:nvGrpSpPr>
        <p:grpSpPr>
          <a:xfrm>
            <a:off x="3822113" y="5094601"/>
            <a:ext cx="1929600" cy="548280"/>
            <a:chOff x="3822113" y="5094601"/>
            <a:chExt cx="192960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0CD1D1F-A258-8AAC-AED7-287D86B58060}"/>
                    </a:ext>
                  </a:extLst>
                </p14:cNvPr>
                <p14:cNvContentPartPr/>
                <p14:nvPr/>
              </p14:nvContentPartPr>
              <p14:xfrm>
                <a:off x="3822113" y="5192161"/>
                <a:ext cx="1075680" cy="4507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0CD1D1F-A258-8AAC-AED7-287D86B5806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813113" y="5183161"/>
                  <a:ext cx="10933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1F005D1-267B-5ECF-B0FD-800ED8FE56EC}"/>
                    </a:ext>
                  </a:extLst>
                </p14:cNvPr>
                <p14:cNvContentPartPr/>
                <p14:nvPr/>
              </p14:nvContentPartPr>
              <p14:xfrm>
                <a:off x="4709513" y="5094601"/>
                <a:ext cx="336600" cy="2977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1F005D1-267B-5ECF-B0FD-800ED8FE56E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700513" y="5085601"/>
                  <a:ext cx="3542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87E3F68-FD88-E1D1-FC9D-C9DF447D20FB}"/>
                    </a:ext>
                  </a:extLst>
                </p14:cNvPr>
                <p14:cNvContentPartPr/>
                <p14:nvPr/>
              </p14:nvContentPartPr>
              <p14:xfrm>
                <a:off x="4959353" y="5112601"/>
                <a:ext cx="792360" cy="4554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87E3F68-FD88-E1D1-FC9D-C9DF447D20F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950713" y="5103601"/>
                  <a:ext cx="810000" cy="47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Geldmarkt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</a:rPr>
                  <a:t>Geldangebot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reale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 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nominale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			p: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Preisniveau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M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wird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von der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Zentralbank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gesetzt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und 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P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werden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als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kurzfristig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konstant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betrachtet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 err="1">
                    <a:solidFill>
                      <a:sysClr val="windowText" lastClr="000000"/>
                    </a:solidFill>
                  </a:rPr>
                  <a:t>Geldnachfrage</a:t>
                </a:r>
                <a:endParaRPr lang="en-US" sz="2903" dirty="0">
                  <a:solidFill>
                    <a:sysClr val="windowText" lastClr="000000"/>
                  </a:solidFill>
                </a:endParaRPr>
              </a:p>
              <a:p>
                <a:r>
                  <a:rPr lang="de-DE" sz="1814" dirty="0"/>
                  <a:t>Transaktionsmotiv	→	Je höher das Einkommen, +Vorsichtsmotiv 			desto höher die Geldnachfrage</a:t>
                </a:r>
              </a:p>
              <a:p>
                <a:r>
                  <a:rPr lang="de-DE" sz="1814" dirty="0"/>
                  <a:t>Spekulationsmotiv	→	Je höher der Zins, desto niedriger 					die Geldnachfrage</a:t>
                </a:r>
              </a:p>
              <a:p>
                <a:r>
                  <a:rPr lang="de-DE" sz="1814" dirty="0"/>
                  <a:t>	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mit 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     und	l</a:t>
                </a:r>
                <a:r>
                  <a:rPr lang="de-DE" sz="1814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6"/>
            <a:ext cx="40272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 dirty="0"/>
              <a:t>Ableitung der Die LM-Kurve</a:t>
            </a:r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Allgmeines</a:t>
            </a:r>
            <a:r>
              <a:rPr lang="de-DE" sz="2903" b="1" dirty="0"/>
              <a:t> Gleichgewicht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144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0202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LM-Kurve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66647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Der Schnittpunkt von LM- und IS-Kurve ist das allgemeine Gleichgewicht</a:t>
            </a:r>
          </a:p>
          <a:p>
            <a:endParaRPr lang="de-DE" sz="2177" b="1" dirty="0"/>
          </a:p>
          <a:p>
            <a:r>
              <a:rPr lang="de-DE" sz="2177" b="1" dirty="0"/>
              <a:t>→	Güter- und Geldmarkt befinden sich gleichzeitig im Gleichgewicht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/>
          <p:cNvSpPr/>
          <p:nvPr/>
        </p:nvSpPr>
        <p:spPr>
          <a:xfrm>
            <a:off x="1328278" y="5009104"/>
            <a:ext cx="697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https://www.youtube.com/watch?v=vDBmYhP91Vs&amp;feature=youtu.be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simultane Güter- und Geldmarktgleichgewicht mit dem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Zinsatz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i* und Einkommen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5" y="-991"/>
            <a:ext cx="4577608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2453421" y="631252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 +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68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-30536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821347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</a:t>
            </a:r>
            <a:r>
              <a:rPr lang="de-DE" sz="2400" b="1" baseline="-25000" dirty="0"/>
              <a:t>1</a:t>
            </a:r>
            <a:r>
              <a:rPr lang="de-DE" sz="2400" b="1" dirty="0"/>
              <a:t>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142101"/>
            <a:ext cx="76976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064366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-52753" y="1584443"/>
            <a:ext cx="66717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sp>
        <p:nvSpPr>
          <p:cNvPr id="2" name="Rechteck 1"/>
          <p:cNvSpPr/>
          <p:nvPr/>
        </p:nvSpPr>
        <p:spPr>
          <a:xfrm>
            <a:off x="5572482" y="0"/>
            <a:ext cx="48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54" name="Gerade Verbindung mit Pfeil 53"/>
          <p:cNvCxnSpPr/>
          <p:nvPr/>
        </p:nvCxnSpPr>
        <p:spPr>
          <a:xfrm flipV="1">
            <a:off x="595069" y="1783510"/>
            <a:ext cx="6429" cy="33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aseline="-25000" dirty="0" smtClean="0"/>
                      <m:t>0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898345" y="-32351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Geldpolitik und das IS-LM-Modell</a:t>
            </a:r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33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33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de-DE" sz="1633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a:rPr lang="de-DE" sz="1633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62" y="1779636"/>
                <a:ext cx="658578" cy="343620"/>
              </a:xfrm>
              <a:prstGeom prst="rect">
                <a:avLst/>
              </a:prstGeom>
              <a:blipFill>
                <a:blip r:embed="rId4"/>
                <a:stretch>
                  <a:fillRect t="-5357" r="-3704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/>
          <p:nvPr/>
        </p:nvCxnSpPr>
        <p:spPr>
          <a:xfrm flipH="1">
            <a:off x="1220410" y="1951446"/>
            <a:ext cx="619185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69472D-9B81-C748-378F-13BF3602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63" y="752212"/>
            <a:ext cx="4584589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C7F89A-74B2-259E-4D12-8B8175936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4" y="3507844"/>
            <a:ext cx="4584589" cy="27556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5B417EA-65A8-BF6A-2ABE-2A8F40FE2AC0}"/>
              </a:ext>
            </a:extLst>
          </p:cNvPr>
          <p:cNvSpPr txBox="1"/>
          <p:nvPr/>
        </p:nvSpPr>
        <p:spPr>
          <a:xfrm>
            <a:off x="7874054" y="149629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USA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0FB0C7-6E11-7B70-9223-0E64465E0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422" y="3507844"/>
            <a:ext cx="4584589" cy="275563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0AEB834-6751-FF8D-6043-2AA874883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422" y="752213"/>
            <a:ext cx="4584589" cy="27556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E2F2810-D0BD-ADBA-9D2D-477771C146D4}"/>
              </a:ext>
            </a:extLst>
          </p:cNvPr>
          <p:cNvSpPr txBox="1"/>
          <p:nvPr/>
        </p:nvSpPr>
        <p:spPr>
          <a:xfrm>
            <a:off x="2157669" y="149629"/>
            <a:ext cx="104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2550191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470875" y="3162698"/>
            <a:ext cx="112248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400" baseline="-25000" dirty="0"/>
              <a:t>1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8178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7152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380826" y="97563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b="1" dirty="0"/>
              <a:t>&lt;</a:t>
            </a:r>
            <a:r>
              <a:rPr lang="de-DE" dirty="0"/>
              <a:t>M</a:t>
            </a:r>
            <a:r>
              <a:rPr lang="de-DE" baseline="-25000" dirty="0"/>
              <a:t>1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8401565" y="155498"/>
            <a:ext cx="576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dirty="0"/>
          </a:p>
        </p:txBody>
      </p:sp>
      <p:cxnSp>
        <p:nvCxnSpPr>
          <p:cNvPr id="37" name="Gerade Verbindung mit Pfeil 36"/>
          <p:cNvCxnSpPr/>
          <p:nvPr/>
        </p:nvCxnSpPr>
        <p:spPr>
          <a:xfrm flipH="1">
            <a:off x="133310" y="2787577"/>
            <a:ext cx="3806" cy="5693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den fiskalischen Impuls auf das Einkommen, den eine Verdopplung der Staatsausgaben auslöst.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geldpolitischen Impuls auf das Einkommen, den eine Erhöhung der Geldmenge um 25% auslöst.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492559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CBD8FFD-27E3-41D4-44D8-EB67EC7BD765}"/>
              </a:ext>
            </a:extLst>
          </p:cNvPr>
          <p:cNvGrpSpPr/>
          <p:nvPr/>
        </p:nvGrpSpPr>
        <p:grpSpPr>
          <a:xfrm>
            <a:off x="9743989" y="331822"/>
            <a:ext cx="1130760" cy="1010160"/>
            <a:chOff x="9743989" y="331822"/>
            <a:chExt cx="1130760" cy="10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1ECC6A6-6FA8-719D-0040-1709E98C379B}"/>
                    </a:ext>
                  </a:extLst>
                </p14:cNvPr>
                <p14:cNvContentPartPr/>
                <p14:nvPr/>
              </p14:nvContentPartPr>
              <p14:xfrm>
                <a:off x="10030189" y="331822"/>
                <a:ext cx="87120" cy="10101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1ECC6A6-6FA8-719D-0040-1709E98C37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21549" y="322822"/>
                  <a:ext cx="104760" cy="10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C22C1F5-B6CF-1785-C396-10B5DB28A39B}"/>
                    </a:ext>
                  </a:extLst>
                </p14:cNvPr>
                <p14:cNvContentPartPr/>
                <p14:nvPr/>
              </p14:nvContentPartPr>
              <p14:xfrm>
                <a:off x="9743989" y="1124902"/>
                <a:ext cx="1130760" cy="97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C22C1F5-B6CF-1785-C396-10B5DB28A3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34989" y="1115902"/>
                  <a:ext cx="114840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59F9907-7CAF-683A-D0FE-FD7ADDD34C92}"/>
                  </a:ext>
                </a:extLst>
              </p14:cNvPr>
              <p14:cNvContentPartPr/>
              <p14:nvPr/>
            </p14:nvContentPartPr>
            <p14:xfrm>
              <a:off x="10088869" y="450622"/>
              <a:ext cx="1040760" cy="125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59F9907-7CAF-683A-D0FE-FD7ADDD34C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80229" y="441622"/>
                <a:ext cx="10584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7812AA6-162E-EE92-47E3-40E518AF3465}"/>
                  </a:ext>
                </a:extLst>
              </p14:cNvPr>
              <p14:cNvContentPartPr/>
              <p14:nvPr/>
            </p14:nvContentPartPr>
            <p14:xfrm>
              <a:off x="617989" y="878662"/>
              <a:ext cx="2143800" cy="324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7812AA6-162E-EE92-47E3-40E518AF34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349" y="870022"/>
                <a:ext cx="2161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94651D8-DED0-7601-BE25-DEB7927673CD}"/>
                  </a:ext>
                </a:extLst>
              </p14:cNvPr>
              <p14:cNvContentPartPr/>
              <p14:nvPr/>
            </p14:nvContentPartPr>
            <p14:xfrm>
              <a:off x="997069" y="1253062"/>
              <a:ext cx="5345280" cy="1731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94651D8-DED0-7601-BE25-DEB7927673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8069" y="1244422"/>
                <a:ext cx="5362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119A34D-0FED-103A-FCD5-6D4B5B65DB8D}"/>
                  </a:ext>
                </a:extLst>
              </p14:cNvPr>
              <p14:cNvContentPartPr/>
              <p14:nvPr/>
            </p14:nvContentPartPr>
            <p14:xfrm>
              <a:off x="974029" y="2709622"/>
              <a:ext cx="4485240" cy="975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119A34D-0FED-103A-FCD5-6D4B5B65DB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5389" y="2700982"/>
                <a:ext cx="4502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276261F-BD18-41D5-33A1-879724DCC424}"/>
                  </a:ext>
                </a:extLst>
              </p14:cNvPr>
              <p14:cNvContentPartPr/>
              <p14:nvPr/>
            </p14:nvContentPartPr>
            <p14:xfrm>
              <a:off x="10641469" y="186742"/>
              <a:ext cx="807840" cy="8272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276261F-BD18-41D5-33A1-879724DCC4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32829" y="178102"/>
                <a:ext cx="82548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23CC1EC-94B9-2FAD-364C-C795586B5E3D}"/>
                  </a:ext>
                </a:extLst>
              </p14:cNvPr>
              <p14:cNvContentPartPr/>
              <p14:nvPr/>
            </p14:nvContentPartPr>
            <p14:xfrm>
              <a:off x="595669" y="3010942"/>
              <a:ext cx="7105320" cy="7225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23CC1EC-94B9-2FAD-364C-C795586B5E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6669" y="3002302"/>
                <a:ext cx="7122960" cy="7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B2CA18D-7AAA-3B62-B142-50B1FC95C52D}"/>
                  </a:ext>
                </a:extLst>
              </p14:cNvPr>
              <p14:cNvContentPartPr/>
              <p14:nvPr/>
            </p14:nvContentPartPr>
            <p14:xfrm>
              <a:off x="10510789" y="197902"/>
              <a:ext cx="1085040" cy="7952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B2CA18D-7AAA-3B62-B142-50B1FC95C5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02149" y="189262"/>
                <a:ext cx="1102680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D7718F2-3092-0E00-1A55-292EDD9706D2}"/>
                  </a:ext>
                </a:extLst>
              </p14:cNvPr>
              <p14:cNvContentPartPr/>
              <p14:nvPr/>
            </p14:nvContentPartPr>
            <p14:xfrm>
              <a:off x="2736229" y="4695382"/>
              <a:ext cx="4923000" cy="8301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D7718F2-3092-0E00-1A55-292EDD9706D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27589" y="4686382"/>
                <a:ext cx="494064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44CE4CD-1BC5-D3DA-5F73-BA0D68B70373}"/>
                  </a:ext>
                </a:extLst>
              </p14:cNvPr>
              <p14:cNvContentPartPr/>
              <p14:nvPr/>
            </p14:nvContentPartPr>
            <p14:xfrm>
              <a:off x="2962669" y="5256622"/>
              <a:ext cx="3947760" cy="14040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44CE4CD-1BC5-D3DA-5F73-BA0D68B7037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54029" y="5247982"/>
                <a:ext cx="396540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DBEAB15F-1F84-6BE3-CC3B-8795AA620FAB}"/>
              </a:ext>
            </a:extLst>
          </p:cNvPr>
          <p:cNvGrpSpPr/>
          <p:nvPr/>
        </p:nvGrpSpPr>
        <p:grpSpPr>
          <a:xfrm>
            <a:off x="9566509" y="-145178"/>
            <a:ext cx="2090880" cy="1792080"/>
            <a:chOff x="9566509" y="-145178"/>
            <a:chExt cx="2090880" cy="17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B1BA9CE-5F6B-BA79-F49F-2811E8785195}"/>
                    </a:ext>
                  </a:extLst>
                </p14:cNvPr>
                <p14:cNvContentPartPr/>
                <p14:nvPr/>
              </p14:nvContentPartPr>
              <p14:xfrm>
                <a:off x="9965389" y="1439182"/>
                <a:ext cx="52920" cy="14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B1BA9CE-5F6B-BA79-F49F-2811E878519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56389" y="1430182"/>
                  <a:ext cx="70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A767B37-0C69-92C6-AABD-570F955A7656}"/>
                    </a:ext>
                  </a:extLst>
                </p14:cNvPr>
                <p14:cNvContentPartPr/>
                <p14:nvPr/>
              </p14:nvContentPartPr>
              <p14:xfrm>
                <a:off x="9975469" y="266302"/>
                <a:ext cx="140040" cy="1265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A767B37-0C69-92C6-AABD-570F955A76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66829" y="257302"/>
                  <a:ext cx="157680" cy="12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89CE218-D9FC-975C-FD9C-8C920659B15F}"/>
                    </a:ext>
                  </a:extLst>
                </p14:cNvPr>
                <p14:cNvContentPartPr/>
                <p14:nvPr/>
              </p14:nvContentPartPr>
              <p14:xfrm>
                <a:off x="9666589" y="1192582"/>
                <a:ext cx="1662480" cy="74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89CE218-D9FC-975C-FD9C-8C920659B1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57589" y="1183942"/>
                  <a:ext cx="1680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A003FA-34A9-E60E-59BC-0513F28F9158}"/>
                    </a:ext>
                  </a:extLst>
                </p14:cNvPr>
                <p14:cNvContentPartPr/>
                <p14:nvPr/>
              </p14:nvContentPartPr>
              <p14:xfrm>
                <a:off x="11117029" y="1055062"/>
                <a:ext cx="264600" cy="304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A003FA-34A9-E60E-59BC-0513F28F91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08029" y="1046422"/>
                  <a:ext cx="282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0D0B18-8ADE-44D5-C6D7-975C9672C21C}"/>
                    </a:ext>
                  </a:extLst>
                </p14:cNvPr>
                <p14:cNvContentPartPr/>
                <p14:nvPr/>
              </p14:nvContentPartPr>
              <p14:xfrm>
                <a:off x="9927589" y="146422"/>
                <a:ext cx="266400" cy="258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0D0B18-8ADE-44D5-C6D7-975C9672C2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18949" y="137422"/>
                  <a:ext cx="284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D89B44-37A2-ECCD-E522-99030EF823CA}"/>
                    </a:ext>
                  </a:extLst>
                </p14:cNvPr>
                <p14:cNvContentPartPr/>
                <p14:nvPr/>
              </p14:nvContentPartPr>
              <p14:xfrm>
                <a:off x="9737509" y="120142"/>
                <a:ext cx="207000" cy="332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D89B44-37A2-ECCD-E522-99030EF823C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28869" y="111142"/>
                  <a:ext cx="224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B341119-5965-C4BE-4FC2-6CBC2783C69F}"/>
                    </a:ext>
                  </a:extLst>
                </p14:cNvPr>
                <p14:cNvContentPartPr/>
                <p14:nvPr/>
              </p14:nvContentPartPr>
              <p14:xfrm>
                <a:off x="11173549" y="1432342"/>
                <a:ext cx="191880" cy="214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B341119-5965-C4BE-4FC2-6CBC2783C6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64909" y="1423702"/>
                  <a:ext cx="209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3946A7-9E6B-94A2-AD6C-C1574FD0212D}"/>
                    </a:ext>
                  </a:extLst>
                </p14:cNvPr>
                <p14:cNvContentPartPr/>
                <p14:nvPr/>
              </p14:nvContentPartPr>
              <p14:xfrm>
                <a:off x="11224309" y="1505782"/>
                <a:ext cx="141120" cy="50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3946A7-9E6B-94A2-AD6C-C1574FD021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15309" y="1496782"/>
                  <a:ext cx="158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0275E4-E3B3-9442-C09F-2FD6FA17C884}"/>
                    </a:ext>
                  </a:extLst>
                </p14:cNvPr>
                <p14:cNvContentPartPr/>
                <p14:nvPr/>
              </p14:nvContentPartPr>
              <p14:xfrm>
                <a:off x="10471909" y="363142"/>
                <a:ext cx="849600" cy="608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0275E4-E3B3-9442-C09F-2FD6FA17C8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63269" y="354502"/>
                  <a:ext cx="86724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DD1A97F-6EB3-E842-E861-502D67D73D72}"/>
                    </a:ext>
                  </a:extLst>
                </p14:cNvPr>
                <p14:cNvContentPartPr/>
                <p14:nvPr/>
              </p14:nvContentPartPr>
              <p14:xfrm>
                <a:off x="10676389" y="372142"/>
                <a:ext cx="498960" cy="441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DD1A97F-6EB3-E842-E861-502D67D73D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67389" y="363142"/>
                  <a:ext cx="5166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7E91192-4D69-68BF-E01E-9802D85F3EB7}"/>
                    </a:ext>
                  </a:extLst>
                </p14:cNvPr>
                <p14:cNvContentPartPr/>
                <p14:nvPr/>
              </p14:nvContentPartPr>
              <p14:xfrm>
                <a:off x="11282629" y="756622"/>
                <a:ext cx="25200" cy="128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7E91192-4D69-68BF-E01E-9802D85F3E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73629" y="747622"/>
                  <a:ext cx="42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555955-42F3-C602-E136-6ED2EFF8385A}"/>
                    </a:ext>
                  </a:extLst>
                </p14:cNvPr>
                <p14:cNvContentPartPr/>
                <p14:nvPr/>
              </p14:nvContentPartPr>
              <p14:xfrm>
                <a:off x="11284069" y="688942"/>
                <a:ext cx="172800" cy="17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555955-42F3-C602-E136-6ED2EFF838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75429" y="679942"/>
                  <a:ext cx="190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EC3A8C-26AC-55C9-0AEA-B12FFCFD9CC2}"/>
                    </a:ext>
                  </a:extLst>
                </p14:cNvPr>
                <p14:cNvContentPartPr/>
                <p14:nvPr/>
              </p14:nvContentPartPr>
              <p14:xfrm>
                <a:off x="11476669" y="241462"/>
                <a:ext cx="101520" cy="210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EC3A8C-26AC-55C9-0AEA-B12FFCFD9C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467669" y="232822"/>
                  <a:ext cx="119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F0A1133-7A90-CB6D-73E6-D71A0645EBE7}"/>
                    </a:ext>
                  </a:extLst>
                </p14:cNvPr>
                <p14:cNvContentPartPr/>
                <p14:nvPr/>
              </p14:nvContentPartPr>
              <p14:xfrm>
                <a:off x="11559469" y="216622"/>
                <a:ext cx="96480" cy="207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F0A1133-7A90-CB6D-73E6-D71A0645EB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50829" y="207982"/>
                  <a:ext cx="114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A8F6DAD-0DA6-0B6F-C52B-3BB7B1E051D4}"/>
                    </a:ext>
                  </a:extLst>
                </p14:cNvPr>
                <p14:cNvContentPartPr/>
                <p14:nvPr/>
              </p14:nvContentPartPr>
              <p14:xfrm>
                <a:off x="10139989" y="692902"/>
                <a:ext cx="269280" cy="5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A8F6DAD-0DA6-0B6F-C52B-3BB7B1E051D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31349" y="684262"/>
                  <a:ext cx="286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641A896-6C0B-DF60-7676-6F72ADDEF1F3}"/>
                    </a:ext>
                  </a:extLst>
                </p14:cNvPr>
                <p14:cNvContentPartPr/>
                <p14:nvPr/>
              </p14:nvContentPartPr>
              <p14:xfrm>
                <a:off x="10728229" y="636742"/>
                <a:ext cx="154080" cy="26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641A896-6C0B-DF60-7676-6F72ADDEF1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19589" y="628102"/>
                  <a:ext cx="171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E301EB0-32E9-5E0B-6684-DA62C2331206}"/>
                    </a:ext>
                  </a:extLst>
                </p14:cNvPr>
                <p14:cNvContentPartPr/>
                <p14:nvPr/>
              </p14:nvContentPartPr>
              <p14:xfrm>
                <a:off x="9696109" y="645382"/>
                <a:ext cx="117000" cy="185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E301EB0-32E9-5E0B-6684-DA62C23312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87469" y="636742"/>
                  <a:ext cx="134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626E2A-9509-9BAA-B51E-95F2E8A54864}"/>
                    </a:ext>
                  </a:extLst>
                </p14:cNvPr>
                <p14:cNvContentPartPr/>
                <p14:nvPr/>
              </p14:nvContentPartPr>
              <p14:xfrm>
                <a:off x="9881149" y="570862"/>
                <a:ext cx="129600" cy="131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626E2A-9509-9BAA-B51E-95F2E8A548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72149" y="561862"/>
                  <a:ext cx="147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768DE9B-C50B-66EF-5FBB-F15AE6479464}"/>
                    </a:ext>
                  </a:extLst>
                </p14:cNvPr>
                <p14:cNvContentPartPr/>
                <p14:nvPr/>
              </p14:nvContentPartPr>
              <p14:xfrm>
                <a:off x="10103629" y="477622"/>
                <a:ext cx="1044360" cy="18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768DE9B-C50B-66EF-5FBB-F15AE647946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94629" y="468982"/>
                  <a:ext cx="1062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20E9CF-829E-B368-260B-32C6A6F8CBC8}"/>
                    </a:ext>
                  </a:extLst>
                </p14:cNvPr>
                <p14:cNvContentPartPr/>
                <p14:nvPr/>
              </p14:nvContentPartPr>
              <p14:xfrm>
                <a:off x="10127389" y="894502"/>
                <a:ext cx="926640" cy="26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20E9CF-829E-B368-260B-32C6A6F8CB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18389" y="885862"/>
                  <a:ext cx="944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7AF3DFA-C080-CF2B-8CF4-FC60301D909A}"/>
                    </a:ext>
                  </a:extLst>
                </p14:cNvPr>
                <p14:cNvContentPartPr/>
                <p14:nvPr/>
              </p14:nvContentPartPr>
              <p14:xfrm>
                <a:off x="9725629" y="461422"/>
                <a:ext cx="252000" cy="468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7AF3DFA-C080-CF2B-8CF4-FC60301D90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16989" y="452422"/>
                  <a:ext cx="269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679615A-D769-CDB8-FB42-D53BF19D0945}"/>
                    </a:ext>
                  </a:extLst>
                </p14:cNvPr>
                <p14:cNvContentPartPr/>
                <p14:nvPr/>
              </p14:nvContentPartPr>
              <p14:xfrm>
                <a:off x="9868189" y="441622"/>
                <a:ext cx="33840" cy="144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679615A-D769-CDB8-FB42-D53BF19D09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59549" y="432982"/>
                  <a:ext cx="51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6EFE061-864B-1050-CD5D-60AE298993D6}"/>
                    </a:ext>
                  </a:extLst>
                </p14:cNvPr>
                <p14:cNvContentPartPr/>
                <p14:nvPr/>
              </p14:nvContentPartPr>
              <p14:xfrm>
                <a:off x="9805189" y="491662"/>
                <a:ext cx="185760" cy="119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6EFE061-864B-1050-CD5D-60AE298993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96549" y="482662"/>
                  <a:ext cx="203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B7081BE-7336-675E-BE6A-4D1576B798AB}"/>
                    </a:ext>
                  </a:extLst>
                </p14:cNvPr>
                <p14:cNvContentPartPr/>
                <p14:nvPr/>
              </p14:nvContentPartPr>
              <p14:xfrm>
                <a:off x="9850909" y="772462"/>
                <a:ext cx="23400" cy="115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B7081BE-7336-675E-BE6A-4D1576B798A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42269" y="763462"/>
                  <a:ext cx="41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2E663A4-0282-5A66-6A4C-C7C7C323B3AB}"/>
                    </a:ext>
                  </a:extLst>
                </p14:cNvPr>
                <p14:cNvContentPartPr/>
                <p14:nvPr/>
              </p14:nvContentPartPr>
              <p14:xfrm>
                <a:off x="9781789" y="729982"/>
                <a:ext cx="173880" cy="66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2E663A4-0282-5A66-6A4C-C7C7C323B3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73149" y="720982"/>
                  <a:ext cx="191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51F1864-6E36-7518-CE30-A1536D64579D}"/>
                    </a:ext>
                  </a:extLst>
                </p14:cNvPr>
                <p14:cNvContentPartPr/>
                <p14:nvPr/>
              </p14:nvContentPartPr>
              <p14:xfrm>
                <a:off x="9566509" y="-145178"/>
                <a:ext cx="2090880" cy="1559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51F1864-6E36-7518-CE30-A1536D6457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57509" y="-154178"/>
                  <a:ext cx="2108520" cy="157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0F235B0A-5C75-8FF6-618E-ECB201FE4E41}"/>
              </a:ext>
            </a:extLst>
          </p:cNvPr>
          <p:cNvGrpSpPr/>
          <p:nvPr/>
        </p:nvGrpSpPr>
        <p:grpSpPr>
          <a:xfrm>
            <a:off x="1020829" y="1870724"/>
            <a:ext cx="10503720" cy="4245120"/>
            <a:chOff x="1020829" y="1870724"/>
            <a:chExt cx="10503720" cy="42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DCCF1A9-A2AB-1C01-01D8-2DD891D652A2}"/>
                    </a:ext>
                  </a:extLst>
                </p14:cNvPr>
                <p14:cNvContentPartPr/>
                <p14:nvPr/>
              </p14:nvContentPartPr>
              <p14:xfrm>
                <a:off x="8064229" y="2975662"/>
                <a:ext cx="211320" cy="72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DCCF1A9-A2AB-1C01-01D8-2DD891D652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55589" y="2966662"/>
                  <a:ext cx="228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605C32A-168A-7EC7-AC6E-95D312E42C9F}"/>
                    </a:ext>
                  </a:extLst>
                </p14:cNvPr>
                <p14:cNvContentPartPr/>
                <p14:nvPr/>
              </p14:nvContentPartPr>
              <p14:xfrm>
                <a:off x="8052349" y="3017422"/>
                <a:ext cx="218520" cy="91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605C32A-168A-7EC7-AC6E-95D312E42C9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43709" y="3008422"/>
                  <a:ext cx="236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4B3DC51-FE73-9107-998A-BE1E14634908}"/>
                    </a:ext>
                  </a:extLst>
                </p14:cNvPr>
                <p14:cNvContentPartPr/>
                <p14:nvPr/>
              </p14:nvContentPartPr>
              <p14:xfrm>
                <a:off x="8327029" y="2838142"/>
                <a:ext cx="111960" cy="202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4B3DC51-FE73-9107-998A-BE1E1463490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18029" y="2829142"/>
                  <a:ext cx="129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52F2CCE-E958-84CB-84EF-27F74A1FDDBA}"/>
                    </a:ext>
                  </a:extLst>
                </p14:cNvPr>
                <p14:cNvContentPartPr/>
                <p14:nvPr/>
              </p14:nvContentPartPr>
              <p14:xfrm>
                <a:off x="8866309" y="2580022"/>
                <a:ext cx="299880" cy="244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52F2CCE-E958-84CB-84EF-27F74A1FDDB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57669" y="2571382"/>
                  <a:ext cx="317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E47DB49-A443-481E-1022-EC2663EC2981}"/>
                    </a:ext>
                  </a:extLst>
                </p14:cNvPr>
                <p14:cNvContentPartPr/>
                <p14:nvPr/>
              </p14:nvContentPartPr>
              <p14:xfrm>
                <a:off x="9252229" y="2569222"/>
                <a:ext cx="246240" cy="347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E47DB49-A443-481E-1022-EC2663EC29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43589" y="2560582"/>
                  <a:ext cx="2638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EEB9BCA-3FFD-F3BA-8B19-560592D58A1F}"/>
                    </a:ext>
                  </a:extLst>
                </p14:cNvPr>
                <p14:cNvContentPartPr/>
                <p14:nvPr/>
              </p14:nvContentPartPr>
              <p14:xfrm>
                <a:off x="9540949" y="2388142"/>
                <a:ext cx="107280" cy="231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EEB9BCA-3FFD-F3BA-8B19-560592D58A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31949" y="2379142"/>
                  <a:ext cx="124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0630A3-3AE6-9988-0420-05E95AF5728E}"/>
                    </a:ext>
                  </a:extLst>
                </p14:cNvPr>
                <p14:cNvContentPartPr/>
                <p14:nvPr/>
              </p14:nvContentPartPr>
              <p14:xfrm>
                <a:off x="9727069" y="2281942"/>
                <a:ext cx="198360" cy="280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0630A3-3AE6-9988-0420-05E95AF5728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18429" y="2273302"/>
                  <a:ext cx="216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815149-B075-D303-9BDB-5C6E8C031346}"/>
                    </a:ext>
                  </a:extLst>
                </p14:cNvPr>
                <p14:cNvContentPartPr/>
                <p14:nvPr/>
              </p14:nvContentPartPr>
              <p14:xfrm>
                <a:off x="10120909" y="2153062"/>
                <a:ext cx="376920" cy="398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815149-B075-D303-9BDB-5C6E8C0313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11909" y="2144422"/>
                  <a:ext cx="3945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8153D14-0525-1CFE-3D93-34703003FF08}"/>
                    </a:ext>
                  </a:extLst>
                </p14:cNvPr>
                <p14:cNvContentPartPr/>
                <p14:nvPr/>
              </p14:nvContentPartPr>
              <p14:xfrm>
                <a:off x="10497109" y="2129662"/>
                <a:ext cx="202680" cy="383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8153D14-0525-1CFE-3D93-34703003FF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88109" y="2120662"/>
                  <a:ext cx="2203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74E84DF-2D4C-F4C0-F45D-3AC249DA4291}"/>
                    </a:ext>
                  </a:extLst>
                </p14:cNvPr>
                <p14:cNvContentPartPr/>
                <p14:nvPr/>
              </p14:nvContentPartPr>
              <p14:xfrm>
                <a:off x="10835149" y="2117422"/>
                <a:ext cx="414720" cy="168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74E84DF-2D4C-F4C0-F45D-3AC249DA42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26149" y="2108782"/>
                  <a:ext cx="432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F01986C-F59C-7699-64CA-D823CC53FB51}"/>
                    </a:ext>
                  </a:extLst>
                </p14:cNvPr>
                <p14:cNvContentPartPr/>
                <p14:nvPr/>
              </p14:nvContentPartPr>
              <p14:xfrm>
                <a:off x="9251869" y="2887822"/>
                <a:ext cx="180000" cy="321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F01986C-F59C-7699-64CA-D823CC53FB5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43229" y="2879182"/>
                  <a:ext cx="197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9C45EB3-0B3B-8E8F-4A83-8BEE5131FA66}"/>
                    </a:ext>
                  </a:extLst>
                </p14:cNvPr>
                <p14:cNvContentPartPr/>
                <p14:nvPr/>
              </p14:nvContentPartPr>
              <p14:xfrm>
                <a:off x="9541669" y="2955862"/>
                <a:ext cx="126720" cy="111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9C45EB3-0B3B-8E8F-4A83-8BEE5131FA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32669" y="2946862"/>
                  <a:ext cx="144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CBC3E4C-76D1-3AA2-C734-C77001854DF2}"/>
                    </a:ext>
                  </a:extLst>
                </p14:cNvPr>
                <p14:cNvContentPartPr/>
                <p14:nvPr/>
              </p14:nvContentPartPr>
              <p14:xfrm>
                <a:off x="9742549" y="2726902"/>
                <a:ext cx="164160" cy="286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CBC3E4C-76D1-3AA2-C734-C77001854D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33549" y="2718262"/>
                  <a:ext cx="181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FF1F75-451D-2B92-55A1-F68435B0343E}"/>
                    </a:ext>
                  </a:extLst>
                </p14:cNvPr>
                <p14:cNvContentPartPr/>
                <p14:nvPr/>
              </p14:nvContentPartPr>
              <p14:xfrm>
                <a:off x="9961429" y="2682982"/>
                <a:ext cx="200880" cy="367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FF1F75-451D-2B92-55A1-F68435B034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52429" y="2674342"/>
                  <a:ext cx="218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57304DC-1049-3EEE-1BF2-85CE774E7BD2}"/>
                    </a:ext>
                  </a:extLst>
                </p14:cNvPr>
                <p14:cNvContentPartPr/>
                <p14:nvPr/>
              </p14:nvContentPartPr>
              <p14:xfrm>
                <a:off x="10152589" y="2645542"/>
                <a:ext cx="488160" cy="350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57304DC-1049-3EEE-1BF2-85CE774E7BD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43589" y="2636902"/>
                  <a:ext cx="5058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3A0993-DE8B-C58E-93A5-1D1B50DE0F99}"/>
                    </a:ext>
                  </a:extLst>
                </p14:cNvPr>
                <p14:cNvContentPartPr/>
                <p14:nvPr/>
              </p14:nvContentPartPr>
              <p14:xfrm>
                <a:off x="1404949" y="4368142"/>
                <a:ext cx="6876720" cy="68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3A0993-DE8B-C58E-93A5-1D1B50DE0F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96309" y="4359502"/>
                  <a:ext cx="6894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46AE2F6-B9A7-EB30-91A4-6DF6C22FA1A0}"/>
                    </a:ext>
                  </a:extLst>
                </p14:cNvPr>
                <p14:cNvContentPartPr/>
                <p14:nvPr/>
              </p14:nvContentPartPr>
              <p14:xfrm>
                <a:off x="1020829" y="4774942"/>
                <a:ext cx="1845360" cy="97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46AE2F6-B9A7-EB30-91A4-6DF6C22FA1A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1829" y="4766302"/>
                  <a:ext cx="186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986CE3E-3BA7-88AF-EB9B-FB5BB9CF0B1C}"/>
                    </a:ext>
                  </a:extLst>
                </p14:cNvPr>
                <p14:cNvContentPartPr/>
                <p14:nvPr/>
              </p14:nvContentPartPr>
              <p14:xfrm>
                <a:off x="2860429" y="4545982"/>
                <a:ext cx="240480" cy="121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986CE3E-3BA7-88AF-EB9B-FB5BB9CF0B1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51789" y="4536982"/>
                  <a:ext cx="258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9461CD1-126A-8962-E759-0BBC1202458E}"/>
                    </a:ext>
                  </a:extLst>
                </p14:cNvPr>
                <p14:cNvContentPartPr/>
                <p14:nvPr/>
              </p14:nvContentPartPr>
              <p14:xfrm>
                <a:off x="3075709" y="4440502"/>
                <a:ext cx="29880" cy="18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9461CD1-126A-8962-E759-0BBC120245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67069" y="4431502"/>
                  <a:ext cx="4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F8D7243-7AB4-650F-34CF-7E3ADE7DEF51}"/>
                    </a:ext>
                  </a:extLst>
                </p14:cNvPr>
                <p14:cNvContentPartPr/>
                <p14:nvPr/>
              </p14:nvContentPartPr>
              <p14:xfrm>
                <a:off x="3173989" y="4437622"/>
                <a:ext cx="291960" cy="198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F8D7243-7AB4-650F-34CF-7E3ADE7DEF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64989" y="4428982"/>
                  <a:ext cx="309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963A295-A2B9-B9FB-CD66-255852E51188}"/>
                    </a:ext>
                  </a:extLst>
                </p14:cNvPr>
                <p14:cNvContentPartPr/>
                <p14:nvPr/>
              </p14:nvContentPartPr>
              <p14:xfrm>
                <a:off x="3738829" y="4509622"/>
                <a:ext cx="192600" cy="120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963A295-A2B9-B9FB-CD66-255852E511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29829" y="4500622"/>
                  <a:ext cx="210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06BD586-632D-7F7F-8607-DBD35C6D8593}"/>
                    </a:ext>
                  </a:extLst>
                </p14:cNvPr>
                <p14:cNvContentPartPr/>
                <p14:nvPr/>
              </p14:nvContentPartPr>
              <p14:xfrm>
                <a:off x="3944749" y="4419262"/>
                <a:ext cx="133920" cy="195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06BD586-632D-7F7F-8607-DBD35C6D859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35749" y="4410622"/>
                  <a:ext cx="151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5DCA407-9239-FF03-BFE5-BCA0BAC83839}"/>
                    </a:ext>
                  </a:extLst>
                </p14:cNvPr>
                <p14:cNvContentPartPr/>
                <p14:nvPr/>
              </p14:nvContentPartPr>
              <p14:xfrm>
                <a:off x="4134469" y="4467142"/>
                <a:ext cx="203040" cy="109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5DCA407-9239-FF03-BFE5-BCA0BAC838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25829" y="4458502"/>
                  <a:ext cx="220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8E2BD90-AE38-8170-503F-ADEF98E34C48}"/>
                    </a:ext>
                  </a:extLst>
                </p14:cNvPr>
                <p14:cNvContentPartPr/>
                <p14:nvPr/>
              </p14:nvContentPartPr>
              <p14:xfrm>
                <a:off x="3801829" y="4405942"/>
                <a:ext cx="132480" cy="13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8E2BD90-AE38-8170-503F-ADEF98E34C4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92829" y="4396942"/>
                  <a:ext cx="150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B3675B9-05EE-E936-98FF-130AC66B0331}"/>
                    </a:ext>
                  </a:extLst>
                </p14:cNvPr>
                <p14:cNvContentPartPr/>
                <p14:nvPr/>
              </p14:nvContentPartPr>
              <p14:xfrm>
                <a:off x="4687789" y="4482262"/>
                <a:ext cx="9000" cy="17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B3675B9-05EE-E936-98FF-130AC66B033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78789" y="4473262"/>
                  <a:ext cx="26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E38B901-008E-449C-534D-07F6414DA83B}"/>
                    </a:ext>
                  </a:extLst>
                </p14:cNvPr>
                <p14:cNvContentPartPr/>
                <p14:nvPr/>
              </p14:nvContentPartPr>
              <p14:xfrm>
                <a:off x="4601749" y="4403782"/>
                <a:ext cx="195840" cy="17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E38B901-008E-449C-534D-07F6414DA83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92749" y="4395142"/>
                  <a:ext cx="213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887F96A-6F8F-8576-E061-8C4E383E56C7}"/>
                    </a:ext>
                  </a:extLst>
                </p14:cNvPr>
                <p14:cNvContentPartPr/>
                <p14:nvPr/>
              </p14:nvContentPartPr>
              <p14:xfrm>
                <a:off x="4832509" y="4500982"/>
                <a:ext cx="267840" cy="130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887F96A-6F8F-8576-E061-8C4E383E56C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23509" y="4491982"/>
                  <a:ext cx="285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5BB1FEE-8696-98F0-C791-F012ED119BB4}"/>
                    </a:ext>
                  </a:extLst>
                </p14:cNvPr>
                <p14:cNvContentPartPr/>
                <p14:nvPr/>
              </p14:nvContentPartPr>
              <p14:xfrm>
                <a:off x="5106829" y="4415662"/>
                <a:ext cx="59040" cy="49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5BB1FEE-8696-98F0-C791-F012ED119BB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97829" y="4406662"/>
                  <a:ext cx="76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E8B0637-426E-33F3-5535-C6439F53097B}"/>
                    </a:ext>
                  </a:extLst>
                </p14:cNvPr>
                <p14:cNvContentPartPr/>
                <p14:nvPr/>
              </p14:nvContentPartPr>
              <p14:xfrm>
                <a:off x="5172709" y="4467862"/>
                <a:ext cx="113760" cy="146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E8B0637-426E-33F3-5535-C6439F53097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64069" y="4458862"/>
                  <a:ext cx="131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D1BA937-387B-2950-031C-46B5BECAB369}"/>
                    </a:ext>
                  </a:extLst>
                </p14:cNvPr>
                <p14:cNvContentPartPr/>
                <p14:nvPr/>
              </p14:nvContentPartPr>
              <p14:xfrm>
                <a:off x="5352349" y="4506022"/>
                <a:ext cx="290160" cy="115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D1BA937-387B-2950-031C-46B5BECAB36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43709" y="4497022"/>
                  <a:ext cx="30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F8EB738-0835-68FC-3169-7710CD796ACC}"/>
                    </a:ext>
                  </a:extLst>
                </p14:cNvPr>
                <p14:cNvContentPartPr/>
                <p14:nvPr/>
              </p14:nvContentPartPr>
              <p14:xfrm>
                <a:off x="5766349" y="4489462"/>
                <a:ext cx="128520" cy="303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F8EB738-0835-68FC-3169-7710CD796A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57709" y="4480822"/>
                  <a:ext cx="146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015E9F4-815A-2C7B-3B24-970AA519831F}"/>
                    </a:ext>
                  </a:extLst>
                </p14:cNvPr>
                <p14:cNvContentPartPr/>
                <p14:nvPr/>
              </p14:nvContentPartPr>
              <p14:xfrm>
                <a:off x="5921509" y="4520062"/>
                <a:ext cx="95760" cy="109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015E9F4-815A-2C7B-3B24-970AA519831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12869" y="4511422"/>
                  <a:ext cx="113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32621EE-38E5-7259-A00F-5A9F5ED0014B}"/>
                    </a:ext>
                  </a:extLst>
                </p14:cNvPr>
                <p14:cNvContentPartPr/>
                <p14:nvPr/>
              </p14:nvContentPartPr>
              <p14:xfrm>
                <a:off x="6050029" y="4498462"/>
                <a:ext cx="130320" cy="130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32621EE-38E5-7259-A00F-5A9F5ED001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41029" y="4489822"/>
                  <a:ext cx="147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F6D81BA-C46E-3335-CCA6-14B9214B33E6}"/>
                    </a:ext>
                  </a:extLst>
                </p14:cNvPr>
                <p14:cNvContentPartPr/>
                <p14:nvPr/>
              </p14:nvContentPartPr>
              <p14:xfrm>
                <a:off x="6176749" y="4464982"/>
                <a:ext cx="126360" cy="163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F6D81BA-C46E-3335-CCA6-14B9214B33E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68109" y="4456342"/>
                  <a:ext cx="144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FBEB772-EF48-20FD-576C-71191742D64B}"/>
                    </a:ext>
                  </a:extLst>
                </p14:cNvPr>
                <p14:cNvContentPartPr/>
                <p14:nvPr/>
              </p14:nvContentPartPr>
              <p14:xfrm>
                <a:off x="6358909" y="4500622"/>
                <a:ext cx="722160" cy="273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FBEB772-EF48-20FD-576C-71191742D6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50269" y="4491622"/>
                  <a:ext cx="739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E46AA05-8351-0658-07B4-A9EDC8F5B48D}"/>
                    </a:ext>
                  </a:extLst>
                </p14:cNvPr>
                <p14:cNvContentPartPr/>
                <p14:nvPr/>
              </p14:nvContentPartPr>
              <p14:xfrm>
                <a:off x="4562149" y="4653982"/>
                <a:ext cx="2900520" cy="174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E46AA05-8351-0658-07B4-A9EDC8F5B4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53149" y="4644982"/>
                  <a:ext cx="2918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98CF8B3-9AE7-9A37-E3E5-51801E604ED1}"/>
                    </a:ext>
                  </a:extLst>
                </p14:cNvPr>
                <p14:cNvContentPartPr/>
                <p14:nvPr/>
              </p14:nvContentPartPr>
              <p14:xfrm>
                <a:off x="2851429" y="4707262"/>
                <a:ext cx="2237760" cy="1274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98CF8B3-9AE7-9A37-E3E5-51801E604E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42429" y="4698262"/>
                  <a:ext cx="2255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30F1E37-8A58-AF3F-9B0B-6F42E36C5F21}"/>
                    </a:ext>
                  </a:extLst>
                </p14:cNvPr>
                <p14:cNvContentPartPr/>
                <p14:nvPr/>
              </p14:nvContentPartPr>
              <p14:xfrm>
                <a:off x="2841709" y="5109742"/>
                <a:ext cx="293400" cy="26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30F1E37-8A58-AF3F-9B0B-6F42E36C5F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32709" y="5100742"/>
                  <a:ext cx="31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8617B6B-9EF6-4B63-0E5C-EA9870DCC900}"/>
                    </a:ext>
                  </a:extLst>
                </p14:cNvPr>
                <p14:cNvContentPartPr/>
                <p14:nvPr/>
              </p14:nvContentPartPr>
              <p14:xfrm>
                <a:off x="3094789" y="5031262"/>
                <a:ext cx="150480" cy="202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8617B6B-9EF6-4B63-0E5C-EA9870DCC90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86149" y="5022262"/>
                  <a:ext cx="168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C1BCC6F-130B-0CB9-74DD-A2D10FDE716D}"/>
                    </a:ext>
                  </a:extLst>
                </p14:cNvPr>
                <p14:cNvContentPartPr/>
                <p14:nvPr/>
              </p14:nvContentPartPr>
              <p14:xfrm>
                <a:off x="3436069" y="4987702"/>
                <a:ext cx="43920" cy="242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C1BCC6F-130B-0CB9-74DD-A2D10FDE716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27069" y="4978702"/>
                  <a:ext cx="61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A545D94-357D-A1C0-B472-C800AA9554CF}"/>
                    </a:ext>
                  </a:extLst>
                </p14:cNvPr>
                <p14:cNvContentPartPr/>
                <p14:nvPr/>
              </p14:nvContentPartPr>
              <p14:xfrm>
                <a:off x="3364789" y="4931182"/>
                <a:ext cx="190800" cy="188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A545D94-357D-A1C0-B472-C800AA9554C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55789" y="4922542"/>
                  <a:ext cx="208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1B7F7E5-B39A-EC43-EAD5-ECAB151A1A8B}"/>
                    </a:ext>
                  </a:extLst>
                </p14:cNvPr>
                <p14:cNvContentPartPr/>
                <p14:nvPr/>
              </p14:nvContentPartPr>
              <p14:xfrm>
                <a:off x="3626869" y="5058622"/>
                <a:ext cx="275760" cy="133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1B7F7E5-B39A-EC43-EAD5-ECAB151A1A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18229" y="5049622"/>
                  <a:ext cx="293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4C3CE75-ECE9-FF96-0AA6-2407D72EA3EC}"/>
                    </a:ext>
                  </a:extLst>
                </p14:cNvPr>
                <p14:cNvContentPartPr/>
                <p14:nvPr/>
              </p14:nvContentPartPr>
              <p14:xfrm>
                <a:off x="3884269" y="4970782"/>
                <a:ext cx="46440" cy="43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4C3CE75-ECE9-FF96-0AA6-2407D72EA3E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75629" y="4962142"/>
                  <a:ext cx="64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DC5CDE6-17B2-8C3A-7E87-D43A2F1A25EA}"/>
                    </a:ext>
                  </a:extLst>
                </p14:cNvPr>
                <p14:cNvContentPartPr/>
                <p14:nvPr/>
              </p14:nvContentPartPr>
              <p14:xfrm>
                <a:off x="3965269" y="5030902"/>
                <a:ext cx="260280" cy="172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DC5CDE6-17B2-8C3A-7E87-D43A2F1A25E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56269" y="5021902"/>
                  <a:ext cx="277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81B0E0E-64DD-E470-C672-CA8725339E3C}"/>
                    </a:ext>
                  </a:extLst>
                </p14:cNvPr>
                <p14:cNvContentPartPr/>
                <p14:nvPr/>
              </p14:nvContentPartPr>
              <p14:xfrm>
                <a:off x="4487269" y="5009662"/>
                <a:ext cx="148320" cy="160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81B0E0E-64DD-E470-C672-CA8725339E3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78629" y="5000662"/>
                  <a:ext cx="165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F865FC8-6888-3383-24DC-13D8D34AEC36}"/>
                    </a:ext>
                  </a:extLst>
                </p14:cNvPr>
                <p14:cNvContentPartPr/>
                <p14:nvPr/>
              </p14:nvContentPartPr>
              <p14:xfrm>
                <a:off x="4717309" y="5052502"/>
                <a:ext cx="253080" cy="77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F865FC8-6888-3383-24DC-13D8D34AEC3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08309" y="5043502"/>
                  <a:ext cx="270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4FE128B-0AD1-D672-1B25-5C5B7AB93AF0}"/>
                    </a:ext>
                  </a:extLst>
                </p14:cNvPr>
                <p14:cNvContentPartPr/>
                <p14:nvPr/>
              </p14:nvContentPartPr>
              <p14:xfrm>
                <a:off x="4949509" y="4958542"/>
                <a:ext cx="25560" cy="38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4FE128B-0AD1-D672-1B25-5C5B7AB93A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40509" y="4949542"/>
                  <a:ext cx="43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0FAD669-84DB-B69F-256B-5078C56742FB}"/>
                    </a:ext>
                  </a:extLst>
                </p14:cNvPr>
                <p14:cNvContentPartPr/>
                <p14:nvPr/>
              </p14:nvContentPartPr>
              <p14:xfrm>
                <a:off x="5048149" y="4936582"/>
                <a:ext cx="182880" cy="187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0FAD669-84DB-B69F-256B-5078C56742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39149" y="4927582"/>
                  <a:ext cx="200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894F523-92CD-2D69-9CA1-36389CA995F4}"/>
                    </a:ext>
                  </a:extLst>
                </p14:cNvPr>
                <p14:cNvContentPartPr/>
                <p14:nvPr/>
              </p14:nvContentPartPr>
              <p14:xfrm>
                <a:off x="5561869" y="4884742"/>
                <a:ext cx="238680" cy="295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894F523-92CD-2D69-9CA1-36389CA995F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53229" y="4875742"/>
                  <a:ext cx="256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C6EC6BC-B113-91D1-4FEA-82195A2C20E3}"/>
                    </a:ext>
                  </a:extLst>
                </p14:cNvPr>
                <p14:cNvContentPartPr/>
                <p14:nvPr/>
              </p14:nvContentPartPr>
              <p14:xfrm>
                <a:off x="5777509" y="4904182"/>
                <a:ext cx="68040" cy="54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C6EC6BC-B113-91D1-4FEA-82195A2C20E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68509" y="4895542"/>
                  <a:ext cx="85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44CA2C4-974E-D7C6-3D12-00C730156304}"/>
                    </a:ext>
                  </a:extLst>
                </p14:cNvPr>
                <p14:cNvContentPartPr/>
                <p14:nvPr/>
              </p14:nvContentPartPr>
              <p14:xfrm>
                <a:off x="5875429" y="4939462"/>
                <a:ext cx="174240" cy="170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44CA2C4-974E-D7C6-3D12-00C73015630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66789" y="4930462"/>
                  <a:ext cx="191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28FFDB7-45EA-3FC2-0D36-590761C41CA2}"/>
                    </a:ext>
                  </a:extLst>
                </p14:cNvPr>
                <p14:cNvContentPartPr/>
                <p14:nvPr/>
              </p14:nvContentPartPr>
              <p14:xfrm>
                <a:off x="6245509" y="4817062"/>
                <a:ext cx="286200" cy="227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28FFDB7-45EA-3FC2-0D36-590761C41CA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36509" y="4808422"/>
                  <a:ext cx="303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678EA32-F1EB-705D-3F37-C271B846EE9C}"/>
                    </a:ext>
                  </a:extLst>
                </p14:cNvPr>
                <p14:cNvContentPartPr/>
                <p14:nvPr/>
              </p14:nvContentPartPr>
              <p14:xfrm>
                <a:off x="6343069" y="4999582"/>
                <a:ext cx="194040" cy="245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678EA32-F1EB-705D-3F37-C271B846EE9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34069" y="4990942"/>
                  <a:ext cx="211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D8E3192-0BBB-2B26-DE35-9C7DADF2FDA2}"/>
                    </a:ext>
                  </a:extLst>
                </p14:cNvPr>
                <p14:cNvContentPartPr/>
                <p14:nvPr/>
              </p14:nvContentPartPr>
              <p14:xfrm>
                <a:off x="6663469" y="4874302"/>
                <a:ext cx="339480" cy="209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D8E3192-0BBB-2B26-DE35-9C7DADF2FDA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54469" y="4865662"/>
                  <a:ext cx="357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E5611D0-DF20-C910-A21B-C250B35B7117}"/>
                    </a:ext>
                  </a:extLst>
                </p14:cNvPr>
                <p14:cNvContentPartPr/>
                <p14:nvPr/>
              </p14:nvContentPartPr>
              <p14:xfrm>
                <a:off x="6734749" y="5045662"/>
                <a:ext cx="179640" cy="2113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E5611D0-DF20-C910-A21B-C250B35B711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25749" y="5036662"/>
                  <a:ext cx="197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1E5E1D2-A1D6-386A-C785-E45096E76489}"/>
                    </a:ext>
                  </a:extLst>
                </p14:cNvPr>
                <p14:cNvContentPartPr/>
                <p14:nvPr/>
              </p14:nvContentPartPr>
              <p14:xfrm>
                <a:off x="7132909" y="4840462"/>
                <a:ext cx="220320" cy="167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1E5E1D2-A1D6-386A-C785-E45096E7648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24269" y="4831462"/>
                  <a:ext cx="237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0FEEF3C-403D-4288-0635-AA301F3DB394}"/>
                    </a:ext>
                  </a:extLst>
                </p14:cNvPr>
                <p14:cNvContentPartPr/>
                <p14:nvPr/>
              </p14:nvContentPartPr>
              <p14:xfrm>
                <a:off x="7114909" y="4827862"/>
                <a:ext cx="281520" cy="14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0FEEF3C-403D-4288-0635-AA301F3DB39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06269" y="4819222"/>
                  <a:ext cx="299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6B9D1E6-C894-88D1-490F-42A74D942F8C}"/>
                    </a:ext>
                  </a:extLst>
                </p14:cNvPr>
                <p14:cNvContentPartPr/>
                <p14:nvPr/>
              </p14:nvContentPartPr>
              <p14:xfrm>
                <a:off x="7180429" y="5069062"/>
                <a:ext cx="218520" cy="161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6B9D1E6-C894-88D1-490F-42A74D942F8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71429" y="5060422"/>
                  <a:ext cx="236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E875D6C-6225-F431-0CC8-B4A7265EA756}"/>
                    </a:ext>
                  </a:extLst>
                </p14:cNvPr>
                <p14:cNvContentPartPr/>
                <p14:nvPr/>
              </p14:nvContentPartPr>
              <p14:xfrm>
                <a:off x="8764789" y="1870724"/>
                <a:ext cx="2759760" cy="1625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E875D6C-6225-F431-0CC8-B4A7265EA7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755789" y="1861724"/>
                  <a:ext cx="2777400" cy="16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041E8A4-E78A-E5AF-9B6A-45B3B2AA9D1E}"/>
                    </a:ext>
                  </a:extLst>
                </p14:cNvPr>
                <p14:cNvContentPartPr/>
                <p14:nvPr/>
              </p14:nvContentPartPr>
              <p14:xfrm>
                <a:off x="1454269" y="3055844"/>
                <a:ext cx="7611480" cy="3060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041E8A4-E78A-E5AF-9B6A-45B3B2AA9D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45629" y="3047204"/>
                  <a:ext cx="7629120" cy="30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1BB002D5-D290-542D-3140-09293CBD1D0C}"/>
                  </a:ext>
                </a:extLst>
              </p14:cNvPr>
              <p14:cNvContentPartPr/>
              <p14:nvPr/>
            </p14:nvContentPartPr>
            <p14:xfrm>
              <a:off x="1173109" y="287444"/>
              <a:ext cx="1969560" cy="9428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1BB002D5-D290-542D-3140-09293CBD1D0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164109" y="278804"/>
                <a:ext cx="1987200" cy="9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1D6F480-B1A6-B1BE-424E-6919E75834E6}"/>
                  </a:ext>
                </a:extLst>
              </p14:cNvPr>
              <p14:cNvContentPartPr/>
              <p14:nvPr/>
            </p14:nvContentPartPr>
            <p14:xfrm>
              <a:off x="5005433" y="4797591"/>
              <a:ext cx="586800" cy="2156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1D6F480-B1A6-B1BE-424E-6919E75834E6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996793" y="4788951"/>
                <a:ext cx="6044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1419AC6-70ED-DF18-1230-2B0D334871AF}"/>
                  </a:ext>
                </a:extLst>
              </p14:cNvPr>
              <p14:cNvContentPartPr/>
              <p14:nvPr/>
            </p14:nvContentPartPr>
            <p14:xfrm>
              <a:off x="2845793" y="4777071"/>
              <a:ext cx="3519720" cy="6537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1419AC6-70ED-DF18-1230-2B0D334871A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837153" y="4768071"/>
                <a:ext cx="35373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C1DE747-CD27-D346-8E55-F3CA669931AB}"/>
                  </a:ext>
                </a:extLst>
              </p14:cNvPr>
              <p14:cNvContentPartPr/>
              <p14:nvPr/>
            </p14:nvContentPartPr>
            <p14:xfrm>
              <a:off x="1391753" y="5935551"/>
              <a:ext cx="3177720" cy="1213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C1DE747-CD27-D346-8E55-F3CA669931A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383113" y="5926551"/>
                <a:ext cx="319536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B6E487B-5121-CD01-1467-FB849F5FE3CF}"/>
                  </a:ext>
                </a:extLst>
              </p14:cNvPr>
              <p14:cNvContentPartPr/>
              <p14:nvPr/>
            </p14:nvContentPartPr>
            <p14:xfrm>
              <a:off x="6016909" y="1459702"/>
              <a:ext cx="160560" cy="20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B6E487B-5121-CD01-1467-FB849F5FE3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7909" y="1451062"/>
                <a:ext cx="178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F813F06-4501-07C0-D865-B63D835B114F}"/>
                  </a:ext>
                </a:extLst>
              </p14:cNvPr>
              <p14:cNvContentPartPr/>
              <p14:nvPr/>
            </p14:nvContentPartPr>
            <p14:xfrm>
              <a:off x="6228229" y="1424782"/>
              <a:ext cx="98640" cy="15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F813F06-4501-07C0-D865-B63D835B11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9229" y="1415782"/>
                <a:ext cx="116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CB03039-2084-9D7E-008F-6C00D08A1C4F}"/>
                  </a:ext>
                </a:extLst>
              </p14:cNvPr>
              <p14:cNvContentPartPr/>
              <p14:nvPr/>
            </p14:nvContentPartPr>
            <p14:xfrm>
              <a:off x="6451429" y="1401382"/>
              <a:ext cx="125640" cy="38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CB03039-2084-9D7E-008F-6C00D08A1C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2429" y="1392742"/>
                <a:ext cx="143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B1770FA-C4F6-58A6-778B-34E96B353343}"/>
                  </a:ext>
                </a:extLst>
              </p14:cNvPr>
              <p14:cNvContentPartPr/>
              <p14:nvPr/>
            </p14:nvContentPartPr>
            <p14:xfrm>
              <a:off x="6200869" y="1129222"/>
              <a:ext cx="118440" cy="385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B1770FA-C4F6-58A6-778B-34E96B3533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2229" y="1120582"/>
                <a:ext cx="13608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4A9FDF0-7A58-2FB2-87E9-0CECE884058F}"/>
                  </a:ext>
                </a:extLst>
              </p14:cNvPr>
              <p14:cNvContentPartPr/>
              <p14:nvPr/>
            </p14:nvContentPartPr>
            <p14:xfrm>
              <a:off x="6380869" y="1113382"/>
              <a:ext cx="214920" cy="343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4A9FDF0-7A58-2FB2-87E9-0CECE88405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2229" y="1104742"/>
                <a:ext cx="2325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18405A1-10FD-7318-4A8E-D9EAC4E19A7E}"/>
                  </a:ext>
                </a:extLst>
              </p14:cNvPr>
              <p14:cNvContentPartPr/>
              <p14:nvPr/>
            </p14:nvContentPartPr>
            <p14:xfrm>
              <a:off x="6368629" y="1169542"/>
              <a:ext cx="208800" cy="2584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18405A1-10FD-7318-4A8E-D9EAC4E19A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9989" y="1160902"/>
                <a:ext cx="2264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16571A6-C6CB-C127-1150-EED2F5DE66D2}"/>
                  </a:ext>
                </a:extLst>
              </p14:cNvPr>
              <p14:cNvContentPartPr/>
              <p14:nvPr/>
            </p14:nvContentPartPr>
            <p14:xfrm>
              <a:off x="5932669" y="1091062"/>
              <a:ext cx="270720" cy="405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16571A6-C6CB-C127-1150-EED2F5DE66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24029" y="1082062"/>
                <a:ext cx="2883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75B6904-62B5-CA6B-A95D-BE2B4708103D}"/>
                  </a:ext>
                </a:extLst>
              </p14:cNvPr>
              <p14:cNvContentPartPr/>
              <p14:nvPr/>
            </p14:nvContentPartPr>
            <p14:xfrm>
              <a:off x="7910149" y="2169262"/>
              <a:ext cx="2986560" cy="1400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75B6904-62B5-CA6B-A95D-BE2B4708103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1149" y="2160622"/>
                <a:ext cx="300420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D0D2DE3-A4EA-43A8-724B-F62878AF09BF}"/>
              </a:ext>
            </a:extLst>
          </p:cNvPr>
          <p:cNvGrpSpPr/>
          <p:nvPr/>
        </p:nvGrpSpPr>
        <p:grpSpPr>
          <a:xfrm>
            <a:off x="9873229" y="1563382"/>
            <a:ext cx="1217160" cy="319680"/>
            <a:chOff x="9873229" y="1563382"/>
            <a:chExt cx="121716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35A63B7-002C-8E7C-ED67-5D219A5ABCFA}"/>
                    </a:ext>
                  </a:extLst>
                </p14:cNvPr>
                <p14:cNvContentPartPr/>
                <p14:nvPr/>
              </p14:nvContentPartPr>
              <p14:xfrm>
                <a:off x="9873229" y="1673902"/>
                <a:ext cx="159480" cy="113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35A63B7-002C-8E7C-ED67-5D219A5ABC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64229" y="1664902"/>
                  <a:ext cx="177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58E6B0D-A7A2-D7AB-13D5-ACE504B65D37}"/>
                    </a:ext>
                  </a:extLst>
                </p14:cNvPr>
                <p14:cNvContentPartPr/>
                <p14:nvPr/>
              </p14:nvContentPartPr>
              <p14:xfrm>
                <a:off x="10080229" y="1582462"/>
                <a:ext cx="120960" cy="203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58E6B0D-A7A2-D7AB-13D5-ACE504B65D3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71589" y="1573822"/>
                  <a:ext cx="138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05B39BA-FD0C-A0E7-6246-801BA73259A1}"/>
                    </a:ext>
                  </a:extLst>
                </p14:cNvPr>
                <p14:cNvContentPartPr/>
                <p14:nvPr/>
              </p14:nvContentPartPr>
              <p14:xfrm>
                <a:off x="10218469" y="1579582"/>
                <a:ext cx="438120" cy="303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05B39BA-FD0C-A0E7-6246-801BA73259A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09469" y="1570582"/>
                  <a:ext cx="455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0A66A1-C6AC-CFEB-4ED1-6877A30CA529}"/>
                    </a:ext>
                  </a:extLst>
                </p14:cNvPr>
                <p14:cNvContentPartPr/>
                <p14:nvPr/>
              </p14:nvContentPartPr>
              <p14:xfrm>
                <a:off x="10714549" y="1595782"/>
                <a:ext cx="250560" cy="124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0A66A1-C6AC-CFEB-4ED1-6877A30CA5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05909" y="1587142"/>
                  <a:ext cx="268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AB32F8-6C35-D68B-A3B3-CFB0CA34A0EC}"/>
                    </a:ext>
                  </a:extLst>
                </p14:cNvPr>
                <p14:cNvContentPartPr/>
                <p14:nvPr/>
              </p14:nvContentPartPr>
              <p14:xfrm>
                <a:off x="10964749" y="1605862"/>
                <a:ext cx="125640" cy="235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AB32F8-6C35-D68B-A3B3-CFB0CA34A0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56109" y="1596862"/>
                  <a:ext cx="143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F66DCA2-61EC-15FB-D0D0-9336CDAD2A0E}"/>
                    </a:ext>
                  </a:extLst>
                </p14:cNvPr>
                <p14:cNvContentPartPr/>
                <p14:nvPr/>
              </p14:nvContentPartPr>
              <p14:xfrm>
                <a:off x="9977629" y="1579942"/>
                <a:ext cx="34560" cy="9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F66DCA2-61EC-15FB-D0D0-9336CDAD2A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68629" y="1570942"/>
                  <a:ext cx="52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7B3BD67-A270-5F8E-C200-A41B59CC49CD}"/>
                    </a:ext>
                  </a:extLst>
                </p14:cNvPr>
                <p14:cNvContentPartPr/>
                <p14:nvPr/>
              </p14:nvContentPartPr>
              <p14:xfrm>
                <a:off x="10100029" y="1563382"/>
                <a:ext cx="13680" cy="16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7B3BD67-A270-5F8E-C200-A41B59CC49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91029" y="1554742"/>
                  <a:ext cx="313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18" name="Gruppieren 166917">
            <a:extLst>
              <a:ext uri="{FF2B5EF4-FFF2-40B4-BE49-F238E27FC236}">
                <a16:creationId xmlns:a16="http://schemas.microsoft.com/office/drawing/2014/main" id="{E7FE99E3-F89C-523F-4F9A-4528C88A068D}"/>
              </a:ext>
            </a:extLst>
          </p:cNvPr>
          <p:cNvGrpSpPr/>
          <p:nvPr/>
        </p:nvGrpSpPr>
        <p:grpSpPr>
          <a:xfrm>
            <a:off x="9210469" y="-29618"/>
            <a:ext cx="2643480" cy="1488960"/>
            <a:chOff x="9210469" y="-29618"/>
            <a:chExt cx="2643480" cy="14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9A3DFC5-A3ED-E637-E8AE-A4EAB68F15BB}"/>
                    </a:ext>
                  </a:extLst>
                </p14:cNvPr>
                <p14:cNvContentPartPr/>
                <p14:nvPr/>
              </p14:nvContentPartPr>
              <p14:xfrm>
                <a:off x="11456869" y="584182"/>
                <a:ext cx="12600" cy="31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9A3DFC5-A3ED-E637-E8AE-A4EAB68F15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48229" y="575182"/>
                  <a:ext cx="30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5EC9B59-1E1E-F1A8-3184-922BC81D5050}"/>
                    </a:ext>
                  </a:extLst>
                </p14:cNvPr>
                <p14:cNvContentPartPr/>
                <p14:nvPr/>
              </p14:nvContentPartPr>
              <p14:xfrm>
                <a:off x="9210469" y="944902"/>
                <a:ext cx="215640" cy="196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5EC9B59-1E1E-F1A8-3184-922BC81D50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01469" y="936262"/>
                  <a:ext cx="233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760321-1C88-9C9F-428A-7BF9E06DD5F7}"/>
                    </a:ext>
                  </a:extLst>
                </p14:cNvPr>
                <p14:cNvContentPartPr/>
                <p14:nvPr/>
              </p14:nvContentPartPr>
              <p14:xfrm>
                <a:off x="9480109" y="821422"/>
                <a:ext cx="159840" cy="304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760321-1C88-9C9F-428A-7BF9E06DD5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71469" y="812782"/>
                  <a:ext cx="177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A33456D-9B3C-F32F-8D7B-5350B9FD9B38}"/>
                    </a:ext>
                  </a:extLst>
                </p14:cNvPr>
                <p14:cNvContentPartPr/>
                <p14:nvPr/>
              </p14:nvContentPartPr>
              <p14:xfrm>
                <a:off x="9686029" y="962182"/>
                <a:ext cx="173520" cy="174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A33456D-9B3C-F32F-8D7B-5350B9FD9B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77029" y="953182"/>
                  <a:ext cx="19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B96A367-1239-1ACA-182B-589E2D534A92}"/>
                    </a:ext>
                  </a:extLst>
                </p14:cNvPr>
                <p14:cNvContentPartPr/>
                <p14:nvPr/>
              </p14:nvContentPartPr>
              <p14:xfrm>
                <a:off x="9920389" y="846262"/>
                <a:ext cx="140760" cy="320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B96A367-1239-1ACA-182B-589E2D534A9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11389" y="837262"/>
                  <a:ext cx="158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6DE14AF-24F5-D3BE-6828-FB9EA1B7DCA8}"/>
                    </a:ext>
                  </a:extLst>
                </p14:cNvPr>
                <p14:cNvContentPartPr/>
                <p14:nvPr/>
              </p14:nvContentPartPr>
              <p14:xfrm>
                <a:off x="10394509" y="945262"/>
                <a:ext cx="29880" cy="111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6DE14AF-24F5-D3BE-6828-FB9EA1B7DC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85869" y="936622"/>
                  <a:ext cx="47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EBCD9C-18DE-6355-DC84-99E3D59A9D26}"/>
                    </a:ext>
                  </a:extLst>
                </p14:cNvPr>
                <p14:cNvContentPartPr/>
                <p14:nvPr/>
              </p14:nvContentPartPr>
              <p14:xfrm>
                <a:off x="10411429" y="832222"/>
                <a:ext cx="63360" cy="37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EBCD9C-18DE-6355-DC84-99E3D59A9D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02789" y="823582"/>
                  <a:ext cx="81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D9B8144-8C7F-33D0-DBC3-B832C68CE4E0}"/>
                    </a:ext>
                  </a:extLst>
                </p14:cNvPr>
                <p14:cNvContentPartPr/>
                <p14:nvPr/>
              </p14:nvContentPartPr>
              <p14:xfrm>
                <a:off x="10503589" y="907102"/>
                <a:ext cx="100080" cy="103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D9B8144-8C7F-33D0-DBC3-B832C68CE4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94589" y="898462"/>
                  <a:ext cx="11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71B1A9A-7D7E-1E8F-223C-B2E3C8EE8E84}"/>
                    </a:ext>
                  </a:extLst>
                </p14:cNvPr>
                <p14:cNvContentPartPr/>
                <p14:nvPr/>
              </p14:nvContentPartPr>
              <p14:xfrm>
                <a:off x="10629949" y="771742"/>
                <a:ext cx="173520" cy="216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71B1A9A-7D7E-1E8F-223C-B2E3C8EE8E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21309" y="763102"/>
                  <a:ext cx="191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153D51F-B995-AB41-ADD9-05E07DE294D7}"/>
                    </a:ext>
                  </a:extLst>
                </p14:cNvPr>
                <p14:cNvContentPartPr/>
                <p14:nvPr/>
              </p14:nvContentPartPr>
              <p14:xfrm>
                <a:off x="10973749" y="872182"/>
                <a:ext cx="231120" cy="207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153D51F-B995-AB41-ADD9-05E07DE294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65109" y="863182"/>
                  <a:ext cx="248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166DD9A-FFCC-12C7-3818-96F3FAB27344}"/>
                    </a:ext>
                  </a:extLst>
                </p14:cNvPr>
                <p14:cNvContentPartPr/>
                <p14:nvPr/>
              </p14:nvContentPartPr>
              <p14:xfrm>
                <a:off x="11227909" y="873622"/>
                <a:ext cx="131400" cy="87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166DD9A-FFCC-12C7-3818-96F3FAB273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19269" y="864622"/>
                  <a:ext cx="149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F969C02-095F-EC85-6794-07C439499F5A}"/>
                    </a:ext>
                  </a:extLst>
                </p14:cNvPr>
                <p14:cNvContentPartPr/>
                <p14:nvPr/>
              </p14:nvContentPartPr>
              <p14:xfrm>
                <a:off x="11383069" y="850222"/>
                <a:ext cx="25560" cy="8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F969C02-095F-EC85-6794-07C439499F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74429" y="841582"/>
                  <a:ext cx="43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41B26C2-73AB-1B9F-8F94-113BEB46369A}"/>
                    </a:ext>
                  </a:extLst>
                </p14:cNvPr>
                <p14:cNvContentPartPr/>
                <p14:nvPr/>
              </p14:nvContentPartPr>
              <p14:xfrm>
                <a:off x="11485309" y="712702"/>
                <a:ext cx="271800" cy="240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41B26C2-73AB-1B9F-8F94-113BEB4636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76309" y="703702"/>
                  <a:ext cx="289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31B89BA-74B9-0B83-E4DF-E7007B9E8A63}"/>
                    </a:ext>
                  </a:extLst>
                </p14:cNvPr>
                <p14:cNvContentPartPr/>
                <p14:nvPr/>
              </p14:nvContentPartPr>
              <p14:xfrm>
                <a:off x="9628429" y="1320022"/>
                <a:ext cx="120960" cy="139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31B89BA-74B9-0B83-E4DF-E7007B9E8A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19429" y="1311382"/>
                  <a:ext cx="138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1AA0F4B-EFCF-CA6F-EBBF-32CD34AA5B14}"/>
                    </a:ext>
                  </a:extLst>
                </p14:cNvPr>
                <p14:cNvContentPartPr/>
                <p14:nvPr/>
              </p14:nvContentPartPr>
              <p14:xfrm>
                <a:off x="9829309" y="1338022"/>
                <a:ext cx="392040" cy="79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1AA0F4B-EFCF-CA6F-EBBF-32CD34AA5B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20309" y="1329022"/>
                  <a:ext cx="409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1423357-E431-BB3D-A20C-7D5CED44658C}"/>
                    </a:ext>
                  </a:extLst>
                </p14:cNvPr>
                <p14:cNvContentPartPr/>
                <p14:nvPr/>
              </p14:nvContentPartPr>
              <p14:xfrm>
                <a:off x="10360309" y="1232182"/>
                <a:ext cx="160200" cy="162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1423357-E431-BB3D-A20C-7D5CED44658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51669" y="1223182"/>
                  <a:ext cx="177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96299AC-6AD4-C6CC-049A-DBF047B05F59}"/>
                    </a:ext>
                  </a:extLst>
                </p14:cNvPr>
                <p14:cNvContentPartPr/>
                <p14:nvPr/>
              </p14:nvContentPartPr>
              <p14:xfrm>
                <a:off x="10381189" y="1285822"/>
                <a:ext cx="140040" cy="110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96299AC-6AD4-C6CC-049A-DBF047B05F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72189" y="1277182"/>
                  <a:ext cx="157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B25652D-2804-F8F5-1B22-096D2B59A6B0}"/>
                    </a:ext>
                  </a:extLst>
                </p14:cNvPr>
                <p14:cNvContentPartPr/>
                <p14:nvPr/>
              </p14:nvContentPartPr>
              <p14:xfrm>
                <a:off x="10498909" y="1360702"/>
                <a:ext cx="168840" cy="52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B25652D-2804-F8F5-1B22-096D2B59A6B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90269" y="1351702"/>
                  <a:ext cx="186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3674BD-28A2-26AD-963B-30CAD9D6B57A}"/>
                    </a:ext>
                  </a:extLst>
                </p14:cNvPr>
                <p14:cNvContentPartPr/>
                <p14:nvPr/>
              </p14:nvContentPartPr>
              <p14:xfrm>
                <a:off x="10728229" y="1204822"/>
                <a:ext cx="146880" cy="195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3674BD-28A2-26AD-963B-30CAD9D6B57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9229" y="1196182"/>
                  <a:ext cx="164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33F07A-AD0A-E6B5-082F-0E5967E35D15}"/>
                    </a:ext>
                  </a:extLst>
                </p14:cNvPr>
                <p14:cNvContentPartPr/>
                <p14:nvPr/>
              </p14:nvContentPartPr>
              <p14:xfrm>
                <a:off x="10862509" y="1351342"/>
                <a:ext cx="382680" cy="41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33F07A-AD0A-E6B5-082F-0E5967E35D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53509" y="1342342"/>
                  <a:ext cx="400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28F82AE-1EF3-631B-67BE-A3A534F7D297}"/>
                    </a:ext>
                  </a:extLst>
                </p14:cNvPr>
                <p14:cNvContentPartPr/>
                <p14:nvPr/>
              </p14:nvContentPartPr>
              <p14:xfrm>
                <a:off x="11285149" y="1312102"/>
                <a:ext cx="236880" cy="81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28F82AE-1EF3-631B-67BE-A3A534F7D29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76149" y="1303462"/>
                  <a:ext cx="254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66A732B-92FB-50B2-25D1-C4DDC6DFA6DC}"/>
                    </a:ext>
                  </a:extLst>
                </p14:cNvPr>
                <p14:cNvContentPartPr/>
                <p14:nvPr/>
              </p14:nvContentPartPr>
              <p14:xfrm>
                <a:off x="11568829" y="1264942"/>
                <a:ext cx="285120" cy="130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66A732B-92FB-50B2-25D1-C4DDC6DFA6D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60189" y="1255942"/>
                  <a:ext cx="302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1705F48-98FE-CF1C-AC83-674BBFBAD4B2}"/>
                    </a:ext>
                  </a:extLst>
                </p14:cNvPr>
                <p14:cNvContentPartPr/>
                <p14:nvPr/>
              </p14:nvContentPartPr>
              <p14:xfrm>
                <a:off x="9857389" y="297262"/>
                <a:ext cx="246600" cy="212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1705F48-98FE-CF1C-AC83-674BBFBAD4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48749" y="288262"/>
                  <a:ext cx="264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AE924F2-1B1D-7746-46B3-B52CD39D0F03}"/>
                    </a:ext>
                  </a:extLst>
                </p14:cNvPr>
                <p14:cNvContentPartPr/>
                <p14:nvPr/>
              </p14:nvContentPartPr>
              <p14:xfrm>
                <a:off x="10188229" y="173422"/>
                <a:ext cx="73080" cy="182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AE924F2-1B1D-7746-46B3-B52CD39D0F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79229" y="164422"/>
                  <a:ext cx="90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D9E75F0-E700-8DAD-EE6A-9968D7320590}"/>
                    </a:ext>
                  </a:extLst>
                </p14:cNvPr>
                <p14:cNvContentPartPr/>
                <p14:nvPr/>
              </p14:nvContentPartPr>
              <p14:xfrm>
                <a:off x="10293349" y="209422"/>
                <a:ext cx="171360" cy="296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D9E75F0-E700-8DAD-EE6A-9968D73205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84349" y="200782"/>
                  <a:ext cx="189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AEF87A1-8748-C177-5288-6DD61DFC9721}"/>
                    </a:ext>
                  </a:extLst>
                </p14:cNvPr>
                <p14:cNvContentPartPr/>
                <p14:nvPr/>
              </p14:nvContentPartPr>
              <p14:xfrm>
                <a:off x="10501429" y="326062"/>
                <a:ext cx="126720" cy="168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AEF87A1-8748-C177-5288-6DD61DFC97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92429" y="317422"/>
                  <a:ext cx="144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1D19697-98F2-DD3B-68AE-95CE8159B1D2}"/>
                    </a:ext>
                  </a:extLst>
                </p14:cNvPr>
                <p14:cNvContentPartPr/>
                <p14:nvPr/>
              </p14:nvContentPartPr>
              <p14:xfrm>
                <a:off x="10623109" y="228502"/>
                <a:ext cx="145800" cy="301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1D19697-98F2-DD3B-68AE-95CE8159B1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14109" y="219862"/>
                  <a:ext cx="163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6DFB170-878A-5785-C234-42021E41F874}"/>
                    </a:ext>
                  </a:extLst>
                </p14:cNvPr>
                <p14:cNvContentPartPr/>
                <p14:nvPr/>
              </p14:nvContentPartPr>
              <p14:xfrm>
                <a:off x="10949989" y="293662"/>
                <a:ext cx="222480" cy="195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6DFB170-878A-5785-C234-42021E41F87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41349" y="284662"/>
                  <a:ext cx="240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59419CE-1695-CC6E-93C5-5423D133C345}"/>
                    </a:ext>
                  </a:extLst>
                </p14:cNvPr>
                <p14:cNvContentPartPr/>
                <p14:nvPr/>
              </p14:nvContentPartPr>
              <p14:xfrm>
                <a:off x="11308909" y="291862"/>
                <a:ext cx="192600" cy="172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59419CE-1695-CC6E-93C5-5423D133C3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00269" y="282862"/>
                  <a:ext cx="210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6917" name="Freihand 166916">
                  <a:extLst>
                    <a:ext uri="{FF2B5EF4-FFF2-40B4-BE49-F238E27FC236}">
                      <a16:creationId xmlns:a16="http://schemas.microsoft.com/office/drawing/2014/main" id="{51E4E313-DC67-798A-6476-9E8AEEE5CC57}"/>
                    </a:ext>
                  </a:extLst>
                </p14:cNvPr>
                <p14:cNvContentPartPr/>
                <p14:nvPr/>
              </p14:nvContentPartPr>
              <p14:xfrm>
                <a:off x="9691789" y="-29618"/>
                <a:ext cx="2105640" cy="824400"/>
              </p14:xfrm>
            </p:contentPart>
          </mc:Choice>
          <mc:Fallback xmlns="">
            <p:pic>
              <p:nvPicPr>
                <p:cNvPr id="166917" name="Freihand 166916">
                  <a:extLst>
                    <a:ext uri="{FF2B5EF4-FFF2-40B4-BE49-F238E27FC236}">
                      <a16:creationId xmlns:a16="http://schemas.microsoft.com/office/drawing/2014/main" id="{51E4E313-DC67-798A-6476-9E8AEEE5CC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83149" y="-38618"/>
                  <a:ext cx="2123280" cy="84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66919" name="Freihand 166918">
                <a:extLst>
                  <a:ext uri="{FF2B5EF4-FFF2-40B4-BE49-F238E27FC236}">
                    <a16:creationId xmlns:a16="http://schemas.microsoft.com/office/drawing/2014/main" id="{A0C616AF-0EF0-BA12-5A89-1C218B30C018}"/>
                  </a:ext>
                </a:extLst>
              </p14:cNvPr>
              <p14:cNvContentPartPr/>
              <p14:nvPr/>
            </p14:nvContentPartPr>
            <p14:xfrm>
              <a:off x="4852309" y="2762804"/>
              <a:ext cx="2913120" cy="87840"/>
            </p14:xfrm>
          </p:contentPart>
        </mc:Choice>
        <mc:Fallback xmlns="">
          <p:pic>
            <p:nvPicPr>
              <p:cNvPr id="166919" name="Freihand 166918">
                <a:extLst>
                  <a:ext uri="{FF2B5EF4-FFF2-40B4-BE49-F238E27FC236}">
                    <a16:creationId xmlns:a16="http://schemas.microsoft.com/office/drawing/2014/main" id="{A0C616AF-0EF0-BA12-5A89-1C218B30C01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43669" y="2754164"/>
                <a:ext cx="29307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66920" name="Freihand 166919">
                <a:extLst>
                  <a:ext uri="{FF2B5EF4-FFF2-40B4-BE49-F238E27FC236}">
                    <a16:creationId xmlns:a16="http://schemas.microsoft.com/office/drawing/2014/main" id="{9A9AA681-69D8-99D6-2C4B-D910A3C6F486}"/>
                  </a:ext>
                </a:extLst>
              </p14:cNvPr>
              <p14:cNvContentPartPr/>
              <p14:nvPr/>
            </p14:nvContentPartPr>
            <p14:xfrm>
              <a:off x="5431189" y="2641124"/>
              <a:ext cx="2445120" cy="141840"/>
            </p14:xfrm>
          </p:contentPart>
        </mc:Choice>
        <mc:Fallback xmlns="">
          <p:pic>
            <p:nvPicPr>
              <p:cNvPr id="166920" name="Freihand 166919">
                <a:extLst>
                  <a:ext uri="{FF2B5EF4-FFF2-40B4-BE49-F238E27FC236}">
                    <a16:creationId xmlns:a16="http://schemas.microsoft.com/office/drawing/2014/main" id="{9A9AA681-69D8-99D6-2C4B-D910A3C6F48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22549" y="2632124"/>
                <a:ext cx="246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6921" name="Freihand 166920">
                <a:extLst>
                  <a:ext uri="{FF2B5EF4-FFF2-40B4-BE49-F238E27FC236}">
                    <a16:creationId xmlns:a16="http://schemas.microsoft.com/office/drawing/2014/main" id="{4329C2C6-3E4A-EF05-2F12-A3689ED9D886}"/>
                  </a:ext>
                </a:extLst>
              </p14:cNvPr>
              <p14:cNvContentPartPr/>
              <p14:nvPr/>
            </p14:nvContentPartPr>
            <p14:xfrm>
              <a:off x="585589" y="2291564"/>
              <a:ext cx="297720" cy="534960"/>
            </p14:xfrm>
          </p:contentPart>
        </mc:Choice>
        <mc:Fallback xmlns="">
          <p:pic>
            <p:nvPicPr>
              <p:cNvPr id="166921" name="Freihand 166920">
                <a:extLst>
                  <a:ext uri="{FF2B5EF4-FFF2-40B4-BE49-F238E27FC236}">
                    <a16:creationId xmlns:a16="http://schemas.microsoft.com/office/drawing/2014/main" id="{4329C2C6-3E4A-EF05-2F12-A3689ED9D88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6949" y="2282564"/>
                <a:ext cx="31536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6936" name="Freihand 166935">
                <a:extLst>
                  <a:ext uri="{FF2B5EF4-FFF2-40B4-BE49-F238E27FC236}">
                    <a16:creationId xmlns:a16="http://schemas.microsoft.com/office/drawing/2014/main" id="{72B496A7-CE99-EB27-BC09-CFF1F5F5E209}"/>
                  </a:ext>
                </a:extLst>
              </p14:cNvPr>
              <p14:cNvContentPartPr/>
              <p14:nvPr/>
            </p14:nvContentPartPr>
            <p14:xfrm>
              <a:off x="607189" y="2781524"/>
              <a:ext cx="2569320" cy="635400"/>
            </p14:xfrm>
          </p:contentPart>
        </mc:Choice>
        <mc:Fallback xmlns="">
          <p:pic>
            <p:nvPicPr>
              <p:cNvPr id="166936" name="Freihand 166935">
                <a:extLst>
                  <a:ext uri="{FF2B5EF4-FFF2-40B4-BE49-F238E27FC236}">
                    <a16:creationId xmlns:a16="http://schemas.microsoft.com/office/drawing/2014/main" id="{72B496A7-CE99-EB27-BC09-CFF1F5F5E20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98549" y="2772524"/>
                <a:ext cx="258696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6938" name="Freihand 166937">
                <a:extLst>
                  <a:ext uri="{FF2B5EF4-FFF2-40B4-BE49-F238E27FC236}">
                    <a16:creationId xmlns:a16="http://schemas.microsoft.com/office/drawing/2014/main" id="{1C0296E0-E6E6-6D51-A43E-5A2F71DE654F}"/>
                  </a:ext>
                </a:extLst>
              </p14:cNvPr>
              <p14:cNvContentPartPr/>
              <p14:nvPr/>
            </p14:nvContentPartPr>
            <p14:xfrm>
              <a:off x="3135109" y="35444"/>
              <a:ext cx="5610240" cy="679320"/>
            </p14:xfrm>
          </p:contentPart>
        </mc:Choice>
        <mc:Fallback xmlns="">
          <p:pic>
            <p:nvPicPr>
              <p:cNvPr id="166938" name="Freihand 166937">
                <a:extLst>
                  <a:ext uri="{FF2B5EF4-FFF2-40B4-BE49-F238E27FC236}">
                    <a16:creationId xmlns:a16="http://schemas.microsoft.com/office/drawing/2014/main" id="{1C0296E0-E6E6-6D51-A43E-5A2F71DE654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26109" y="26444"/>
                <a:ext cx="562788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66940" name="Freihand 166939">
                <a:extLst>
                  <a:ext uri="{FF2B5EF4-FFF2-40B4-BE49-F238E27FC236}">
                    <a16:creationId xmlns:a16="http://schemas.microsoft.com/office/drawing/2014/main" id="{5E86341E-1DFF-4749-9146-0A6C0C7E8C1C}"/>
                  </a:ext>
                </a:extLst>
              </p14:cNvPr>
              <p14:cNvContentPartPr/>
              <p14:nvPr/>
            </p14:nvContentPartPr>
            <p14:xfrm>
              <a:off x="606109" y="2676764"/>
              <a:ext cx="581040" cy="90360"/>
            </p14:xfrm>
          </p:contentPart>
        </mc:Choice>
        <mc:Fallback xmlns="">
          <p:pic>
            <p:nvPicPr>
              <p:cNvPr id="166940" name="Freihand 166939">
                <a:extLst>
                  <a:ext uri="{FF2B5EF4-FFF2-40B4-BE49-F238E27FC236}">
                    <a16:creationId xmlns:a16="http://schemas.microsoft.com/office/drawing/2014/main" id="{5E86341E-1DFF-4749-9146-0A6C0C7E8C1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97469" y="2668124"/>
                <a:ext cx="598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6961" name="Freihand 166960">
                <a:extLst>
                  <a:ext uri="{FF2B5EF4-FFF2-40B4-BE49-F238E27FC236}">
                    <a16:creationId xmlns:a16="http://schemas.microsoft.com/office/drawing/2014/main" id="{A50A6D53-BD61-F6DA-9741-56A3FD5F522A}"/>
                  </a:ext>
                </a:extLst>
              </p14:cNvPr>
              <p14:cNvContentPartPr/>
              <p14:nvPr/>
            </p14:nvContentPartPr>
            <p14:xfrm>
              <a:off x="7852189" y="2573444"/>
              <a:ext cx="684720" cy="929520"/>
            </p14:xfrm>
          </p:contentPart>
        </mc:Choice>
        <mc:Fallback xmlns="">
          <p:pic>
            <p:nvPicPr>
              <p:cNvPr id="166961" name="Freihand 166960">
                <a:extLst>
                  <a:ext uri="{FF2B5EF4-FFF2-40B4-BE49-F238E27FC236}">
                    <a16:creationId xmlns:a16="http://schemas.microsoft.com/office/drawing/2014/main" id="{A50A6D53-BD61-F6DA-9741-56A3FD5F522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843549" y="2564804"/>
                <a:ext cx="702360" cy="9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7016" name="Freihand 167015">
                <a:extLst>
                  <a:ext uri="{FF2B5EF4-FFF2-40B4-BE49-F238E27FC236}">
                    <a16:creationId xmlns:a16="http://schemas.microsoft.com/office/drawing/2014/main" id="{F39E7DBB-FFD8-ADB2-7E79-3E4F2F7B7D49}"/>
                  </a:ext>
                </a:extLst>
              </p14:cNvPr>
              <p14:cNvContentPartPr/>
              <p14:nvPr/>
            </p14:nvContentPartPr>
            <p14:xfrm>
              <a:off x="613309" y="2304524"/>
              <a:ext cx="237240" cy="468720"/>
            </p14:xfrm>
          </p:contentPart>
        </mc:Choice>
        <mc:Fallback xmlns="">
          <p:pic>
            <p:nvPicPr>
              <p:cNvPr id="167016" name="Freihand 167015">
                <a:extLst>
                  <a:ext uri="{FF2B5EF4-FFF2-40B4-BE49-F238E27FC236}">
                    <a16:creationId xmlns:a16="http://schemas.microsoft.com/office/drawing/2014/main" id="{F39E7DBB-FFD8-ADB2-7E79-3E4F2F7B7D4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4309" y="2295884"/>
                <a:ext cx="25488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7018" name="Freihand 167017">
                <a:extLst>
                  <a:ext uri="{FF2B5EF4-FFF2-40B4-BE49-F238E27FC236}">
                    <a16:creationId xmlns:a16="http://schemas.microsoft.com/office/drawing/2014/main" id="{91EC761D-18D6-C1E4-FB5C-C0A6A4477A66}"/>
                  </a:ext>
                </a:extLst>
              </p14:cNvPr>
              <p14:cNvContentPartPr/>
              <p14:nvPr/>
            </p14:nvContentPartPr>
            <p14:xfrm>
              <a:off x="609349" y="2646884"/>
              <a:ext cx="241200" cy="129240"/>
            </p14:xfrm>
          </p:contentPart>
        </mc:Choice>
        <mc:Fallback xmlns="">
          <p:pic>
            <p:nvPicPr>
              <p:cNvPr id="167018" name="Freihand 167017">
                <a:extLst>
                  <a:ext uri="{FF2B5EF4-FFF2-40B4-BE49-F238E27FC236}">
                    <a16:creationId xmlns:a16="http://schemas.microsoft.com/office/drawing/2014/main" id="{91EC761D-18D6-C1E4-FB5C-C0A6A4477A6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00709" y="2637884"/>
                <a:ext cx="2588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7056" name="Freihand 167055">
                <a:extLst>
                  <a:ext uri="{FF2B5EF4-FFF2-40B4-BE49-F238E27FC236}">
                    <a16:creationId xmlns:a16="http://schemas.microsoft.com/office/drawing/2014/main" id="{1B64D076-9790-1B7D-9AB5-BB81E97C87B6}"/>
                  </a:ext>
                </a:extLst>
              </p14:cNvPr>
              <p14:cNvContentPartPr/>
              <p14:nvPr/>
            </p14:nvContentPartPr>
            <p14:xfrm>
              <a:off x="381109" y="2054324"/>
              <a:ext cx="1114560" cy="744840"/>
            </p14:xfrm>
          </p:contentPart>
        </mc:Choice>
        <mc:Fallback xmlns="">
          <p:pic>
            <p:nvPicPr>
              <p:cNvPr id="167056" name="Freihand 167055">
                <a:extLst>
                  <a:ext uri="{FF2B5EF4-FFF2-40B4-BE49-F238E27FC236}">
                    <a16:creationId xmlns:a16="http://schemas.microsoft.com/office/drawing/2014/main" id="{1B64D076-9790-1B7D-9AB5-BB81E97C87B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72469" y="2045324"/>
                <a:ext cx="113220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7058" name="Freihand 167057">
                <a:extLst>
                  <a:ext uri="{FF2B5EF4-FFF2-40B4-BE49-F238E27FC236}">
                    <a16:creationId xmlns:a16="http://schemas.microsoft.com/office/drawing/2014/main" id="{2A9BB30E-0DF3-FD14-31D8-C4841B3BBB8C}"/>
                  </a:ext>
                </a:extLst>
              </p14:cNvPr>
              <p14:cNvContentPartPr/>
              <p14:nvPr/>
            </p14:nvContentPartPr>
            <p14:xfrm>
              <a:off x="8674069" y="2306324"/>
              <a:ext cx="3038400" cy="1871280"/>
            </p14:xfrm>
          </p:contentPart>
        </mc:Choice>
        <mc:Fallback xmlns="">
          <p:pic>
            <p:nvPicPr>
              <p:cNvPr id="167058" name="Freihand 167057">
                <a:extLst>
                  <a:ext uri="{FF2B5EF4-FFF2-40B4-BE49-F238E27FC236}">
                    <a16:creationId xmlns:a16="http://schemas.microsoft.com/office/drawing/2014/main" id="{2A9BB30E-0DF3-FD14-31D8-C4841B3BBB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665429" y="2297684"/>
                <a:ext cx="3056040" cy="18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6963" name="Freihand 166962">
                <a:extLst>
                  <a:ext uri="{FF2B5EF4-FFF2-40B4-BE49-F238E27FC236}">
                    <a16:creationId xmlns:a16="http://schemas.microsoft.com/office/drawing/2014/main" id="{3A3062A7-124E-2B82-F7BD-E90399DE4AE5}"/>
                  </a:ext>
                </a:extLst>
              </p14:cNvPr>
              <p14:cNvContentPartPr/>
              <p14:nvPr/>
            </p14:nvContentPartPr>
            <p14:xfrm>
              <a:off x="8746429" y="2708084"/>
              <a:ext cx="47880" cy="469080"/>
            </p14:xfrm>
          </p:contentPart>
        </mc:Choice>
        <mc:Fallback xmlns="">
          <p:pic>
            <p:nvPicPr>
              <p:cNvPr id="166963" name="Freihand 166962">
                <a:extLst>
                  <a:ext uri="{FF2B5EF4-FFF2-40B4-BE49-F238E27FC236}">
                    <a16:creationId xmlns:a16="http://schemas.microsoft.com/office/drawing/2014/main" id="{3A3062A7-124E-2B82-F7BD-E90399DE4AE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737789" y="2699084"/>
                <a:ext cx="6552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6964" name="Freihand 166963">
                <a:extLst>
                  <a:ext uri="{FF2B5EF4-FFF2-40B4-BE49-F238E27FC236}">
                    <a16:creationId xmlns:a16="http://schemas.microsoft.com/office/drawing/2014/main" id="{DB50D3E7-2EC2-4575-A48E-329B968F3731}"/>
                  </a:ext>
                </a:extLst>
              </p14:cNvPr>
              <p14:cNvContentPartPr/>
              <p14:nvPr/>
            </p14:nvContentPartPr>
            <p14:xfrm>
              <a:off x="8677309" y="3020924"/>
              <a:ext cx="178920" cy="203760"/>
            </p14:xfrm>
          </p:contentPart>
        </mc:Choice>
        <mc:Fallback xmlns="">
          <p:pic>
            <p:nvPicPr>
              <p:cNvPr id="166964" name="Freihand 166963">
                <a:extLst>
                  <a:ext uri="{FF2B5EF4-FFF2-40B4-BE49-F238E27FC236}">
                    <a16:creationId xmlns:a16="http://schemas.microsoft.com/office/drawing/2014/main" id="{DB50D3E7-2EC2-4575-A48E-329B968F373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668309" y="3011924"/>
                <a:ext cx="1965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6966" name="Freihand 166965">
                <a:extLst>
                  <a:ext uri="{FF2B5EF4-FFF2-40B4-BE49-F238E27FC236}">
                    <a16:creationId xmlns:a16="http://schemas.microsoft.com/office/drawing/2014/main" id="{CC849629-64D5-C891-E531-7F379C3E458C}"/>
                  </a:ext>
                </a:extLst>
              </p14:cNvPr>
              <p14:cNvContentPartPr/>
              <p14:nvPr/>
            </p14:nvContentPartPr>
            <p14:xfrm>
              <a:off x="9098869" y="2804204"/>
              <a:ext cx="230400" cy="363240"/>
            </p14:xfrm>
          </p:contentPart>
        </mc:Choice>
        <mc:Fallback xmlns="">
          <p:pic>
            <p:nvPicPr>
              <p:cNvPr id="166966" name="Freihand 166965">
                <a:extLst>
                  <a:ext uri="{FF2B5EF4-FFF2-40B4-BE49-F238E27FC236}">
                    <a16:creationId xmlns:a16="http://schemas.microsoft.com/office/drawing/2014/main" id="{CC849629-64D5-C891-E531-7F379C3E458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090229" y="2795204"/>
                <a:ext cx="24804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6967" name="Freihand 166966">
                <a:extLst>
                  <a:ext uri="{FF2B5EF4-FFF2-40B4-BE49-F238E27FC236}">
                    <a16:creationId xmlns:a16="http://schemas.microsoft.com/office/drawing/2014/main" id="{DA2E880B-C577-D7FF-E247-1AF52BA03B1F}"/>
                  </a:ext>
                </a:extLst>
              </p14:cNvPr>
              <p14:cNvContentPartPr/>
              <p14:nvPr/>
            </p14:nvContentPartPr>
            <p14:xfrm>
              <a:off x="9254029" y="2653004"/>
              <a:ext cx="23040" cy="29160"/>
            </p14:xfrm>
          </p:contentPart>
        </mc:Choice>
        <mc:Fallback xmlns="">
          <p:pic>
            <p:nvPicPr>
              <p:cNvPr id="166967" name="Freihand 166966">
                <a:extLst>
                  <a:ext uri="{FF2B5EF4-FFF2-40B4-BE49-F238E27FC236}">
                    <a16:creationId xmlns:a16="http://schemas.microsoft.com/office/drawing/2014/main" id="{DA2E880B-C577-D7FF-E247-1AF52BA03B1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245389" y="2644004"/>
                <a:ext cx="40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6968" name="Freihand 166967">
                <a:extLst>
                  <a:ext uri="{FF2B5EF4-FFF2-40B4-BE49-F238E27FC236}">
                    <a16:creationId xmlns:a16="http://schemas.microsoft.com/office/drawing/2014/main" id="{AE8AA47A-EB8D-AC7B-B8A6-E6756D95F2C5}"/>
                  </a:ext>
                </a:extLst>
              </p14:cNvPr>
              <p14:cNvContentPartPr/>
              <p14:nvPr/>
            </p14:nvContentPartPr>
            <p14:xfrm>
              <a:off x="9344389" y="2770004"/>
              <a:ext cx="115560" cy="136800"/>
            </p14:xfrm>
          </p:contentPart>
        </mc:Choice>
        <mc:Fallback xmlns="">
          <p:pic>
            <p:nvPicPr>
              <p:cNvPr id="166968" name="Freihand 166967">
                <a:extLst>
                  <a:ext uri="{FF2B5EF4-FFF2-40B4-BE49-F238E27FC236}">
                    <a16:creationId xmlns:a16="http://schemas.microsoft.com/office/drawing/2014/main" id="{AE8AA47A-EB8D-AC7B-B8A6-E6756D95F2C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335749" y="2761004"/>
                <a:ext cx="1332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6969" name="Freihand 166968">
                <a:extLst>
                  <a:ext uri="{FF2B5EF4-FFF2-40B4-BE49-F238E27FC236}">
                    <a16:creationId xmlns:a16="http://schemas.microsoft.com/office/drawing/2014/main" id="{1B984C0E-4D2E-05F2-CDA5-C170B01F2CA2}"/>
                  </a:ext>
                </a:extLst>
              </p14:cNvPr>
              <p14:cNvContentPartPr/>
              <p14:nvPr/>
            </p14:nvContentPartPr>
            <p14:xfrm>
              <a:off x="9693949" y="2731844"/>
              <a:ext cx="259920" cy="152280"/>
            </p14:xfrm>
          </p:contentPart>
        </mc:Choice>
        <mc:Fallback xmlns="">
          <p:pic>
            <p:nvPicPr>
              <p:cNvPr id="166969" name="Freihand 166968">
                <a:extLst>
                  <a:ext uri="{FF2B5EF4-FFF2-40B4-BE49-F238E27FC236}">
                    <a16:creationId xmlns:a16="http://schemas.microsoft.com/office/drawing/2014/main" id="{1B984C0E-4D2E-05F2-CDA5-C170B01F2CA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684949" y="2723204"/>
                <a:ext cx="277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6970" name="Freihand 166969">
                <a:extLst>
                  <a:ext uri="{FF2B5EF4-FFF2-40B4-BE49-F238E27FC236}">
                    <a16:creationId xmlns:a16="http://schemas.microsoft.com/office/drawing/2014/main" id="{693C4374-3F52-40BC-B7EC-5D9896D05BF6}"/>
                  </a:ext>
                </a:extLst>
              </p14:cNvPr>
              <p14:cNvContentPartPr/>
              <p14:nvPr/>
            </p14:nvContentPartPr>
            <p14:xfrm>
              <a:off x="9962509" y="2627084"/>
              <a:ext cx="63720" cy="41760"/>
            </p14:xfrm>
          </p:contentPart>
        </mc:Choice>
        <mc:Fallback xmlns="">
          <p:pic>
            <p:nvPicPr>
              <p:cNvPr id="166970" name="Freihand 166969">
                <a:extLst>
                  <a:ext uri="{FF2B5EF4-FFF2-40B4-BE49-F238E27FC236}">
                    <a16:creationId xmlns:a16="http://schemas.microsoft.com/office/drawing/2014/main" id="{693C4374-3F52-40BC-B7EC-5D9896D05BF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953869" y="2618444"/>
                <a:ext cx="813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6971" name="Freihand 166970">
                <a:extLst>
                  <a:ext uri="{FF2B5EF4-FFF2-40B4-BE49-F238E27FC236}">
                    <a16:creationId xmlns:a16="http://schemas.microsoft.com/office/drawing/2014/main" id="{2AAB8FBF-B7C4-92F7-8B3A-9A8190DEC38F}"/>
                  </a:ext>
                </a:extLst>
              </p14:cNvPr>
              <p14:cNvContentPartPr/>
              <p14:nvPr/>
            </p14:nvContentPartPr>
            <p14:xfrm>
              <a:off x="10073749" y="2582444"/>
              <a:ext cx="150840" cy="234360"/>
            </p14:xfrm>
          </p:contentPart>
        </mc:Choice>
        <mc:Fallback xmlns="">
          <p:pic>
            <p:nvPicPr>
              <p:cNvPr id="166971" name="Freihand 166970">
                <a:extLst>
                  <a:ext uri="{FF2B5EF4-FFF2-40B4-BE49-F238E27FC236}">
                    <a16:creationId xmlns:a16="http://schemas.microsoft.com/office/drawing/2014/main" id="{2AAB8FBF-B7C4-92F7-8B3A-9A8190DEC38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064749" y="2573804"/>
                <a:ext cx="1684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6972" name="Freihand 166971">
                <a:extLst>
                  <a:ext uri="{FF2B5EF4-FFF2-40B4-BE49-F238E27FC236}">
                    <a16:creationId xmlns:a16="http://schemas.microsoft.com/office/drawing/2014/main" id="{ABA1956A-C5E3-6E6F-EC08-0F036324543D}"/>
                  </a:ext>
                </a:extLst>
              </p14:cNvPr>
              <p14:cNvContentPartPr/>
              <p14:nvPr/>
            </p14:nvContentPartPr>
            <p14:xfrm>
              <a:off x="10323229" y="2689364"/>
              <a:ext cx="262080" cy="107280"/>
            </p14:xfrm>
          </p:contentPart>
        </mc:Choice>
        <mc:Fallback xmlns="">
          <p:pic>
            <p:nvPicPr>
              <p:cNvPr id="166972" name="Freihand 166971">
                <a:extLst>
                  <a:ext uri="{FF2B5EF4-FFF2-40B4-BE49-F238E27FC236}">
                    <a16:creationId xmlns:a16="http://schemas.microsoft.com/office/drawing/2014/main" id="{ABA1956A-C5E3-6E6F-EC08-0F036324543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314589" y="2680724"/>
                <a:ext cx="279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6973" name="Freihand 166972">
                <a:extLst>
                  <a:ext uri="{FF2B5EF4-FFF2-40B4-BE49-F238E27FC236}">
                    <a16:creationId xmlns:a16="http://schemas.microsoft.com/office/drawing/2014/main" id="{9CC761DE-9EE3-2331-C057-8AD4AC46B9B3}"/>
                  </a:ext>
                </a:extLst>
              </p14:cNvPr>
              <p14:cNvContentPartPr/>
              <p14:nvPr/>
            </p14:nvContentPartPr>
            <p14:xfrm>
              <a:off x="10749469" y="2546084"/>
              <a:ext cx="458280" cy="192600"/>
            </p14:xfrm>
          </p:contentPart>
        </mc:Choice>
        <mc:Fallback xmlns="">
          <p:pic>
            <p:nvPicPr>
              <p:cNvPr id="166973" name="Freihand 166972">
                <a:extLst>
                  <a:ext uri="{FF2B5EF4-FFF2-40B4-BE49-F238E27FC236}">
                    <a16:creationId xmlns:a16="http://schemas.microsoft.com/office/drawing/2014/main" id="{9CC761DE-9EE3-2331-C057-8AD4AC46B9B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740469" y="2537444"/>
                <a:ext cx="4759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6974" name="Freihand 166973">
                <a:extLst>
                  <a:ext uri="{FF2B5EF4-FFF2-40B4-BE49-F238E27FC236}">
                    <a16:creationId xmlns:a16="http://schemas.microsoft.com/office/drawing/2014/main" id="{68A04A3D-6ADB-D1C4-3ACB-52029CD74A8D}"/>
                  </a:ext>
                </a:extLst>
              </p14:cNvPr>
              <p14:cNvContentPartPr/>
              <p14:nvPr/>
            </p14:nvContentPartPr>
            <p14:xfrm>
              <a:off x="11129269" y="2462204"/>
              <a:ext cx="29880" cy="30960"/>
            </p14:xfrm>
          </p:contentPart>
        </mc:Choice>
        <mc:Fallback xmlns="">
          <p:pic>
            <p:nvPicPr>
              <p:cNvPr id="166974" name="Freihand 166973">
                <a:extLst>
                  <a:ext uri="{FF2B5EF4-FFF2-40B4-BE49-F238E27FC236}">
                    <a16:creationId xmlns:a16="http://schemas.microsoft.com/office/drawing/2014/main" id="{68A04A3D-6ADB-D1C4-3ACB-52029CD74A8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120629" y="2453204"/>
                <a:ext cx="47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6975" name="Freihand 166974">
                <a:extLst>
                  <a:ext uri="{FF2B5EF4-FFF2-40B4-BE49-F238E27FC236}">
                    <a16:creationId xmlns:a16="http://schemas.microsoft.com/office/drawing/2014/main" id="{9EC881A2-CF2F-8566-3087-D8E2AB7EF846}"/>
                  </a:ext>
                </a:extLst>
              </p14:cNvPr>
              <p14:cNvContentPartPr/>
              <p14:nvPr/>
            </p14:nvContentPartPr>
            <p14:xfrm>
              <a:off x="9436909" y="3061964"/>
              <a:ext cx="261720" cy="208800"/>
            </p14:xfrm>
          </p:contentPart>
        </mc:Choice>
        <mc:Fallback xmlns="">
          <p:pic>
            <p:nvPicPr>
              <p:cNvPr id="166975" name="Freihand 166974">
                <a:extLst>
                  <a:ext uri="{FF2B5EF4-FFF2-40B4-BE49-F238E27FC236}">
                    <a16:creationId xmlns:a16="http://schemas.microsoft.com/office/drawing/2014/main" id="{9EC881A2-CF2F-8566-3087-D8E2AB7EF84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428269" y="3053324"/>
                <a:ext cx="2793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6976" name="Freihand 166975">
                <a:extLst>
                  <a:ext uri="{FF2B5EF4-FFF2-40B4-BE49-F238E27FC236}">
                    <a16:creationId xmlns:a16="http://schemas.microsoft.com/office/drawing/2014/main" id="{FADDA728-D8DD-C58D-1301-DB402AD058F5}"/>
                  </a:ext>
                </a:extLst>
              </p14:cNvPr>
              <p14:cNvContentPartPr/>
              <p14:nvPr/>
            </p14:nvContentPartPr>
            <p14:xfrm>
              <a:off x="9820309" y="3058724"/>
              <a:ext cx="90360" cy="137160"/>
            </p14:xfrm>
          </p:contentPart>
        </mc:Choice>
        <mc:Fallback xmlns="">
          <p:pic>
            <p:nvPicPr>
              <p:cNvPr id="166976" name="Freihand 166975">
                <a:extLst>
                  <a:ext uri="{FF2B5EF4-FFF2-40B4-BE49-F238E27FC236}">
                    <a16:creationId xmlns:a16="http://schemas.microsoft.com/office/drawing/2014/main" id="{FADDA728-D8DD-C58D-1301-DB402AD058F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811669" y="3049724"/>
                <a:ext cx="1080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6977" name="Freihand 166976">
                <a:extLst>
                  <a:ext uri="{FF2B5EF4-FFF2-40B4-BE49-F238E27FC236}">
                    <a16:creationId xmlns:a16="http://schemas.microsoft.com/office/drawing/2014/main" id="{C23D25F7-CE92-09F5-9697-74C5E155F948}"/>
                  </a:ext>
                </a:extLst>
              </p14:cNvPr>
              <p14:cNvContentPartPr/>
              <p14:nvPr/>
            </p14:nvContentPartPr>
            <p14:xfrm>
              <a:off x="9928309" y="3033164"/>
              <a:ext cx="118440" cy="190080"/>
            </p14:xfrm>
          </p:contentPart>
        </mc:Choice>
        <mc:Fallback xmlns="">
          <p:pic>
            <p:nvPicPr>
              <p:cNvPr id="166977" name="Freihand 166976">
                <a:extLst>
                  <a:ext uri="{FF2B5EF4-FFF2-40B4-BE49-F238E27FC236}">
                    <a16:creationId xmlns:a16="http://schemas.microsoft.com/office/drawing/2014/main" id="{C23D25F7-CE92-09F5-9697-74C5E155F94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919309" y="3024524"/>
                <a:ext cx="1360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6978" name="Freihand 166977">
                <a:extLst>
                  <a:ext uri="{FF2B5EF4-FFF2-40B4-BE49-F238E27FC236}">
                    <a16:creationId xmlns:a16="http://schemas.microsoft.com/office/drawing/2014/main" id="{E8681E4F-E450-4A6C-F8E0-0CBBC056D377}"/>
                  </a:ext>
                </a:extLst>
              </p14:cNvPr>
              <p14:cNvContentPartPr/>
              <p14:nvPr/>
            </p14:nvContentPartPr>
            <p14:xfrm>
              <a:off x="10097509" y="3052244"/>
              <a:ext cx="87120" cy="133560"/>
            </p14:xfrm>
          </p:contentPart>
        </mc:Choice>
        <mc:Fallback xmlns="">
          <p:pic>
            <p:nvPicPr>
              <p:cNvPr id="166978" name="Freihand 166977">
                <a:extLst>
                  <a:ext uri="{FF2B5EF4-FFF2-40B4-BE49-F238E27FC236}">
                    <a16:creationId xmlns:a16="http://schemas.microsoft.com/office/drawing/2014/main" id="{E8681E4F-E450-4A6C-F8E0-0CBBC056D37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088869" y="3043604"/>
                <a:ext cx="1047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6981" name="Freihand 166980">
                <a:extLst>
                  <a:ext uri="{FF2B5EF4-FFF2-40B4-BE49-F238E27FC236}">
                    <a16:creationId xmlns:a16="http://schemas.microsoft.com/office/drawing/2014/main" id="{64E7FA55-890E-CB7D-26DA-07EF5B2A3270}"/>
                  </a:ext>
                </a:extLst>
              </p14:cNvPr>
              <p14:cNvContentPartPr/>
              <p14:nvPr/>
            </p14:nvContentPartPr>
            <p14:xfrm>
              <a:off x="10287229" y="2946764"/>
              <a:ext cx="136440" cy="212400"/>
            </p14:xfrm>
          </p:contentPart>
        </mc:Choice>
        <mc:Fallback xmlns="">
          <p:pic>
            <p:nvPicPr>
              <p:cNvPr id="166981" name="Freihand 166980">
                <a:extLst>
                  <a:ext uri="{FF2B5EF4-FFF2-40B4-BE49-F238E27FC236}">
                    <a16:creationId xmlns:a16="http://schemas.microsoft.com/office/drawing/2014/main" id="{64E7FA55-890E-CB7D-26DA-07EF5B2A327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278589" y="2937764"/>
                <a:ext cx="154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6982" name="Freihand 166981">
                <a:extLst>
                  <a:ext uri="{FF2B5EF4-FFF2-40B4-BE49-F238E27FC236}">
                    <a16:creationId xmlns:a16="http://schemas.microsoft.com/office/drawing/2014/main" id="{A85779AD-5B87-A467-1DB0-9C157A0762F7}"/>
                  </a:ext>
                </a:extLst>
              </p14:cNvPr>
              <p14:cNvContentPartPr/>
              <p14:nvPr/>
            </p14:nvContentPartPr>
            <p14:xfrm>
              <a:off x="10483069" y="3013724"/>
              <a:ext cx="117000" cy="145440"/>
            </p14:xfrm>
          </p:contentPart>
        </mc:Choice>
        <mc:Fallback xmlns="">
          <p:pic>
            <p:nvPicPr>
              <p:cNvPr id="166982" name="Freihand 166981">
                <a:extLst>
                  <a:ext uri="{FF2B5EF4-FFF2-40B4-BE49-F238E27FC236}">
                    <a16:creationId xmlns:a16="http://schemas.microsoft.com/office/drawing/2014/main" id="{A85779AD-5B87-A467-1DB0-9C157A0762F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474429" y="3005084"/>
                <a:ext cx="134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6983" name="Freihand 166982">
                <a:extLst>
                  <a:ext uri="{FF2B5EF4-FFF2-40B4-BE49-F238E27FC236}">
                    <a16:creationId xmlns:a16="http://schemas.microsoft.com/office/drawing/2014/main" id="{4BD9BF39-C700-7AF9-9EBF-D50B095640A7}"/>
                  </a:ext>
                </a:extLst>
              </p14:cNvPr>
              <p14:cNvContentPartPr/>
              <p14:nvPr/>
            </p14:nvContentPartPr>
            <p14:xfrm>
              <a:off x="10658029" y="2877284"/>
              <a:ext cx="194400" cy="248040"/>
            </p14:xfrm>
          </p:contentPart>
        </mc:Choice>
        <mc:Fallback xmlns="">
          <p:pic>
            <p:nvPicPr>
              <p:cNvPr id="166983" name="Freihand 166982">
                <a:extLst>
                  <a:ext uri="{FF2B5EF4-FFF2-40B4-BE49-F238E27FC236}">
                    <a16:creationId xmlns:a16="http://schemas.microsoft.com/office/drawing/2014/main" id="{4BD9BF39-C700-7AF9-9EBF-D50B095640A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649029" y="2868644"/>
                <a:ext cx="2120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6984" name="Freihand 166983">
                <a:extLst>
                  <a:ext uri="{FF2B5EF4-FFF2-40B4-BE49-F238E27FC236}">
                    <a16:creationId xmlns:a16="http://schemas.microsoft.com/office/drawing/2014/main" id="{986D2055-C64D-FBD2-F374-DB3F63FCEFB6}"/>
                  </a:ext>
                </a:extLst>
              </p14:cNvPr>
              <p14:cNvContentPartPr/>
              <p14:nvPr/>
            </p14:nvContentPartPr>
            <p14:xfrm>
              <a:off x="10878709" y="2799164"/>
              <a:ext cx="506880" cy="368280"/>
            </p14:xfrm>
          </p:contentPart>
        </mc:Choice>
        <mc:Fallback xmlns="">
          <p:pic>
            <p:nvPicPr>
              <p:cNvPr id="166984" name="Freihand 166983">
                <a:extLst>
                  <a:ext uri="{FF2B5EF4-FFF2-40B4-BE49-F238E27FC236}">
                    <a16:creationId xmlns:a16="http://schemas.microsoft.com/office/drawing/2014/main" id="{986D2055-C64D-FBD2-F374-DB3F63FCEFB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870069" y="2790524"/>
                <a:ext cx="524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6986" name="Freihand 166985">
                <a:extLst>
                  <a:ext uri="{FF2B5EF4-FFF2-40B4-BE49-F238E27FC236}">
                    <a16:creationId xmlns:a16="http://schemas.microsoft.com/office/drawing/2014/main" id="{3E952E95-7931-2824-7547-7B265A2414B4}"/>
                  </a:ext>
                </a:extLst>
              </p14:cNvPr>
              <p14:cNvContentPartPr/>
              <p14:nvPr/>
            </p14:nvContentPartPr>
            <p14:xfrm>
              <a:off x="8969269" y="3534284"/>
              <a:ext cx="132480" cy="293760"/>
            </p14:xfrm>
          </p:contentPart>
        </mc:Choice>
        <mc:Fallback xmlns="">
          <p:pic>
            <p:nvPicPr>
              <p:cNvPr id="166986" name="Freihand 166985">
                <a:extLst>
                  <a:ext uri="{FF2B5EF4-FFF2-40B4-BE49-F238E27FC236}">
                    <a16:creationId xmlns:a16="http://schemas.microsoft.com/office/drawing/2014/main" id="{3E952E95-7931-2824-7547-7B265A2414B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960269" y="3525284"/>
                <a:ext cx="1501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6987" name="Freihand 166986">
                <a:extLst>
                  <a:ext uri="{FF2B5EF4-FFF2-40B4-BE49-F238E27FC236}">
                    <a16:creationId xmlns:a16="http://schemas.microsoft.com/office/drawing/2014/main" id="{852F6BA0-7E23-430A-49FD-40519A1E2F71}"/>
                  </a:ext>
                </a:extLst>
              </p14:cNvPr>
              <p14:cNvContentPartPr/>
              <p14:nvPr/>
            </p14:nvContentPartPr>
            <p14:xfrm>
              <a:off x="9158989" y="3485684"/>
              <a:ext cx="69840" cy="251640"/>
            </p14:xfrm>
          </p:contentPart>
        </mc:Choice>
        <mc:Fallback xmlns="">
          <p:pic>
            <p:nvPicPr>
              <p:cNvPr id="166987" name="Freihand 166986">
                <a:extLst>
                  <a:ext uri="{FF2B5EF4-FFF2-40B4-BE49-F238E27FC236}">
                    <a16:creationId xmlns:a16="http://schemas.microsoft.com/office/drawing/2014/main" id="{852F6BA0-7E23-430A-49FD-40519A1E2F7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150349" y="3476684"/>
                <a:ext cx="874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6988" name="Freihand 166987">
                <a:extLst>
                  <a:ext uri="{FF2B5EF4-FFF2-40B4-BE49-F238E27FC236}">
                    <a16:creationId xmlns:a16="http://schemas.microsoft.com/office/drawing/2014/main" id="{55D7CA08-7829-DD46-2730-A7D49C8EEA2E}"/>
                  </a:ext>
                </a:extLst>
              </p14:cNvPr>
              <p14:cNvContentPartPr/>
              <p14:nvPr/>
            </p14:nvContentPartPr>
            <p14:xfrm>
              <a:off x="9299029" y="3581084"/>
              <a:ext cx="116280" cy="119160"/>
            </p14:xfrm>
          </p:contentPart>
        </mc:Choice>
        <mc:Fallback xmlns="">
          <p:pic>
            <p:nvPicPr>
              <p:cNvPr id="166988" name="Freihand 166987">
                <a:extLst>
                  <a:ext uri="{FF2B5EF4-FFF2-40B4-BE49-F238E27FC236}">
                    <a16:creationId xmlns:a16="http://schemas.microsoft.com/office/drawing/2014/main" id="{55D7CA08-7829-DD46-2730-A7D49C8EEA2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290389" y="3572444"/>
                <a:ext cx="1339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989" name="Freihand 166988">
                <a:extLst>
                  <a:ext uri="{FF2B5EF4-FFF2-40B4-BE49-F238E27FC236}">
                    <a16:creationId xmlns:a16="http://schemas.microsoft.com/office/drawing/2014/main" id="{3AC04A62-4C08-B5F1-4507-98F8056F86D0}"/>
                  </a:ext>
                </a:extLst>
              </p14:cNvPr>
              <p14:cNvContentPartPr/>
              <p14:nvPr/>
            </p14:nvContentPartPr>
            <p14:xfrm>
              <a:off x="9446269" y="3473804"/>
              <a:ext cx="58680" cy="261360"/>
            </p14:xfrm>
          </p:contentPart>
        </mc:Choice>
        <mc:Fallback xmlns="">
          <p:pic>
            <p:nvPicPr>
              <p:cNvPr id="166989" name="Freihand 166988">
                <a:extLst>
                  <a:ext uri="{FF2B5EF4-FFF2-40B4-BE49-F238E27FC236}">
                    <a16:creationId xmlns:a16="http://schemas.microsoft.com/office/drawing/2014/main" id="{3AC04A62-4C08-B5F1-4507-98F8056F86D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437269" y="3465164"/>
                <a:ext cx="763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6990" name="Freihand 166989">
                <a:extLst>
                  <a:ext uri="{FF2B5EF4-FFF2-40B4-BE49-F238E27FC236}">
                    <a16:creationId xmlns:a16="http://schemas.microsoft.com/office/drawing/2014/main" id="{CC410F0A-4D77-DDEC-D410-C60BB73A446F}"/>
                  </a:ext>
                </a:extLst>
              </p14:cNvPr>
              <p14:cNvContentPartPr/>
              <p14:nvPr/>
            </p14:nvContentPartPr>
            <p14:xfrm>
              <a:off x="9670549" y="3581084"/>
              <a:ext cx="204120" cy="31320"/>
            </p14:xfrm>
          </p:contentPart>
        </mc:Choice>
        <mc:Fallback xmlns="">
          <p:pic>
            <p:nvPicPr>
              <p:cNvPr id="166990" name="Freihand 166989">
                <a:extLst>
                  <a:ext uri="{FF2B5EF4-FFF2-40B4-BE49-F238E27FC236}">
                    <a16:creationId xmlns:a16="http://schemas.microsoft.com/office/drawing/2014/main" id="{CC410F0A-4D77-DDEC-D410-C60BB73A446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661909" y="3572444"/>
                <a:ext cx="2217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6991" name="Freihand 166990">
                <a:extLst>
                  <a:ext uri="{FF2B5EF4-FFF2-40B4-BE49-F238E27FC236}">
                    <a16:creationId xmlns:a16="http://schemas.microsoft.com/office/drawing/2014/main" id="{1566946A-AF33-587A-E3E2-9ACF03E46254}"/>
                  </a:ext>
                </a:extLst>
              </p14:cNvPr>
              <p14:cNvContentPartPr/>
              <p14:nvPr/>
            </p14:nvContentPartPr>
            <p14:xfrm>
              <a:off x="9725629" y="3650204"/>
              <a:ext cx="159840" cy="24120"/>
            </p14:xfrm>
          </p:contentPart>
        </mc:Choice>
        <mc:Fallback xmlns="">
          <p:pic>
            <p:nvPicPr>
              <p:cNvPr id="166991" name="Freihand 166990">
                <a:extLst>
                  <a:ext uri="{FF2B5EF4-FFF2-40B4-BE49-F238E27FC236}">
                    <a16:creationId xmlns:a16="http://schemas.microsoft.com/office/drawing/2014/main" id="{1566946A-AF33-587A-E3E2-9ACF03E4625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716989" y="3641564"/>
                <a:ext cx="177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992" name="Freihand 166991">
                <a:extLst>
                  <a:ext uri="{FF2B5EF4-FFF2-40B4-BE49-F238E27FC236}">
                    <a16:creationId xmlns:a16="http://schemas.microsoft.com/office/drawing/2014/main" id="{08DF24E1-3777-79F3-EAC6-AE1B30981C9C}"/>
                  </a:ext>
                </a:extLst>
              </p14:cNvPr>
              <p14:cNvContentPartPr/>
              <p14:nvPr/>
            </p14:nvContentPartPr>
            <p14:xfrm>
              <a:off x="10044229" y="3268964"/>
              <a:ext cx="254880" cy="217440"/>
            </p14:xfrm>
          </p:contentPart>
        </mc:Choice>
        <mc:Fallback xmlns="">
          <p:pic>
            <p:nvPicPr>
              <p:cNvPr id="166992" name="Freihand 166991">
                <a:extLst>
                  <a:ext uri="{FF2B5EF4-FFF2-40B4-BE49-F238E27FC236}">
                    <a16:creationId xmlns:a16="http://schemas.microsoft.com/office/drawing/2014/main" id="{08DF24E1-3777-79F3-EAC6-AE1B30981C9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035229" y="3260324"/>
                <a:ext cx="2725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993" name="Freihand 166992">
                <a:extLst>
                  <a:ext uri="{FF2B5EF4-FFF2-40B4-BE49-F238E27FC236}">
                    <a16:creationId xmlns:a16="http://schemas.microsoft.com/office/drawing/2014/main" id="{5712858E-700E-8737-768B-85D50A4DEACF}"/>
                  </a:ext>
                </a:extLst>
              </p14:cNvPr>
              <p14:cNvContentPartPr/>
              <p14:nvPr/>
            </p14:nvContentPartPr>
            <p14:xfrm>
              <a:off x="10343389" y="3308924"/>
              <a:ext cx="84960" cy="101520"/>
            </p14:xfrm>
          </p:contentPart>
        </mc:Choice>
        <mc:Fallback xmlns="">
          <p:pic>
            <p:nvPicPr>
              <p:cNvPr id="166993" name="Freihand 166992">
                <a:extLst>
                  <a:ext uri="{FF2B5EF4-FFF2-40B4-BE49-F238E27FC236}">
                    <a16:creationId xmlns:a16="http://schemas.microsoft.com/office/drawing/2014/main" id="{5712858E-700E-8737-768B-85D50A4DEAC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334749" y="3299924"/>
                <a:ext cx="102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6994" name="Freihand 166993">
                <a:extLst>
                  <a:ext uri="{FF2B5EF4-FFF2-40B4-BE49-F238E27FC236}">
                    <a16:creationId xmlns:a16="http://schemas.microsoft.com/office/drawing/2014/main" id="{FE4F12ED-C309-CB9D-C288-1627B2B7BE02}"/>
                  </a:ext>
                </a:extLst>
              </p14:cNvPr>
              <p14:cNvContentPartPr/>
              <p14:nvPr/>
            </p14:nvContentPartPr>
            <p14:xfrm>
              <a:off x="10422949" y="3293804"/>
              <a:ext cx="97920" cy="193680"/>
            </p14:xfrm>
          </p:contentPart>
        </mc:Choice>
        <mc:Fallback xmlns="">
          <p:pic>
            <p:nvPicPr>
              <p:cNvPr id="166994" name="Freihand 166993">
                <a:extLst>
                  <a:ext uri="{FF2B5EF4-FFF2-40B4-BE49-F238E27FC236}">
                    <a16:creationId xmlns:a16="http://schemas.microsoft.com/office/drawing/2014/main" id="{FE4F12ED-C309-CB9D-C288-1627B2B7BE0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413949" y="3284804"/>
                <a:ext cx="115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6995" name="Freihand 166994">
                <a:extLst>
                  <a:ext uri="{FF2B5EF4-FFF2-40B4-BE49-F238E27FC236}">
                    <a16:creationId xmlns:a16="http://schemas.microsoft.com/office/drawing/2014/main" id="{8AD4D5CA-6FBD-850B-9D47-3913A69E27A4}"/>
                  </a:ext>
                </a:extLst>
              </p14:cNvPr>
              <p14:cNvContentPartPr/>
              <p14:nvPr/>
            </p14:nvContentPartPr>
            <p14:xfrm>
              <a:off x="10488469" y="3282284"/>
              <a:ext cx="32040" cy="32760"/>
            </p14:xfrm>
          </p:contentPart>
        </mc:Choice>
        <mc:Fallback xmlns="">
          <p:pic>
            <p:nvPicPr>
              <p:cNvPr id="166995" name="Freihand 166994">
                <a:extLst>
                  <a:ext uri="{FF2B5EF4-FFF2-40B4-BE49-F238E27FC236}">
                    <a16:creationId xmlns:a16="http://schemas.microsoft.com/office/drawing/2014/main" id="{8AD4D5CA-6FBD-850B-9D47-3913A69E27A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479469" y="3273284"/>
                <a:ext cx="49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6996" name="Freihand 166995">
                <a:extLst>
                  <a:ext uri="{FF2B5EF4-FFF2-40B4-BE49-F238E27FC236}">
                    <a16:creationId xmlns:a16="http://schemas.microsoft.com/office/drawing/2014/main" id="{E2487485-468C-E682-44A5-2104A62AAD47}"/>
                  </a:ext>
                </a:extLst>
              </p14:cNvPr>
              <p14:cNvContentPartPr/>
              <p14:nvPr/>
            </p14:nvContentPartPr>
            <p14:xfrm>
              <a:off x="10337989" y="3280124"/>
              <a:ext cx="175680" cy="295200"/>
            </p14:xfrm>
          </p:contentPart>
        </mc:Choice>
        <mc:Fallback xmlns="">
          <p:pic>
            <p:nvPicPr>
              <p:cNvPr id="166996" name="Freihand 166995">
                <a:extLst>
                  <a:ext uri="{FF2B5EF4-FFF2-40B4-BE49-F238E27FC236}">
                    <a16:creationId xmlns:a16="http://schemas.microsoft.com/office/drawing/2014/main" id="{E2487485-468C-E682-44A5-2104A62AAD4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328989" y="3271124"/>
                <a:ext cx="1933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6997" name="Freihand 166996">
                <a:extLst>
                  <a:ext uri="{FF2B5EF4-FFF2-40B4-BE49-F238E27FC236}">
                    <a16:creationId xmlns:a16="http://schemas.microsoft.com/office/drawing/2014/main" id="{5A4C7FF2-5EDB-ED35-81E4-128BA01ADCAD}"/>
                  </a:ext>
                </a:extLst>
              </p14:cNvPr>
              <p14:cNvContentPartPr/>
              <p14:nvPr/>
            </p14:nvContentPartPr>
            <p14:xfrm>
              <a:off x="10526629" y="3176444"/>
              <a:ext cx="90720" cy="350280"/>
            </p14:xfrm>
          </p:contentPart>
        </mc:Choice>
        <mc:Fallback xmlns="">
          <p:pic>
            <p:nvPicPr>
              <p:cNvPr id="166997" name="Freihand 166996">
                <a:extLst>
                  <a:ext uri="{FF2B5EF4-FFF2-40B4-BE49-F238E27FC236}">
                    <a16:creationId xmlns:a16="http://schemas.microsoft.com/office/drawing/2014/main" id="{5A4C7FF2-5EDB-ED35-81E4-128BA01ADCA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517629" y="3167804"/>
                <a:ext cx="10836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6998" name="Freihand 166997">
                <a:extLst>
                  <a:ext uri="{FF2B5EF4-FFF2-40B4-BE49-F238E27FC236}">
                    <a16:creationId xmlns:a16="http://schemas.microsoft.com/office/drawing/2014/main" id="{7F79646F-CF69-BDAD-39BF-92D175F50A5F}"/>
                  </a:ext>
                </a:extLst>
              </p14:cNvPr>
              <p14:cNvContentPartPr/>
              <p14:nvPr/>
            </p14:nvContentPartPr>
            <p14:xfrm>
              <a:off x="10109749" y="3444644"/>
              <a:ext cx="637560" cy="175680"/>
            </p14:xfrm>
          </p:contentPart>
        </mc:Choice>
        <mc:Fallback xmlns="">
          <p:pic>
            <p:nvPicPr>
              <p:cNvPr id="166998" name="Freihand 166997">
                <a:extLst>
                  <a:ext uri="{FF2B5EF4-FFF2-40B4-BE49-F238E27FC236}">
                    <a16:creationId xmlns:a16="http://schemas.microsoft.com/office/drawing/2014/main" id="{7F79646F-CF69-BDAD-39BF-92D175F50A5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100749" y="3435644"/>
                <a:ext cx="655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6999" name="Freihand 166998">
                <a:extLst>
                  <a:ext uri="{FF2B5EF4-FFF2-40B4-BE49-F238E27FC236}">
                    <a16:creationId xmlns:a16="http://schemas.microsoft.com/office/drawing/2014/main" id="{A2A79016-7E6C-7F3B-9F0C-B638196601E0}"/>
                  </a:ext>
                </a:extLst>
              </p14:cNvPr>
              <p14:cNvContentPartPr/>
              <p14:nvPr/>
            </p14:nvContentPartPr>
            <p14:xfrm>
              <a:off x="10246549" y="3646964"/>
              <a:ext cx="208800" cy="284400"/>
            </p14:xfrm>
          </p:contentPart>
        </mc:Choice>
        <mc:Fallback xmlns="">
          <p:pic>
            <p:nvPicPr>
              <p:cNvPr id="166999" name="Freihand 166998">
                <a:extLst>
                  <a:ext uri="{FF2B5EF4-FFF2-40B4-BE49-F238E27FC236}">
                    <a16:creationId xmlns:a16="http://schemas.microsoft.com/office/drawing/2014/main" id="{A2A79016-7E6C-7F3B-9F0C-B638196601E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237549" y="3638324"/>
                <a:ext cx="226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7001" name="Freihand 167000">
                <a:extLst>
                  <a:ext uri="{FF2B5EF4-FFF2-40B4-BE49-F238E27FC236}">
                    <a16:creationId xmlns:a16="http://schemas.microsoft.com/office/drawing/2014/main" id="{C815A642-878A-338D-4303-3BD43F71C7EC}"/>
                  </a:ext>
                </a:extLst>
              </p14:cNvPr>
              <p14:cNvContentPartPr/>
              <p14:nvPr/>
            </p14:nvContentPartPr>
            <p14:xfrm>
              <a:off x="10926589" y="3271124"/>
              <a:ext cx="209160" cy="421920"/>
            </p14:xfrm>
          </p:contentPart>
        </mc:Choice>
        <mc:Fallback xmlns="">
          <p:pic>
            <p:nvPicPr>
              <p:cNvPr id="167001" name="Freihand 167000">
                <a:extLst>
                  <a:ext uri="{FF2B5EF4-FFF2-40B4-BE49-F238E27FC236}">
                    <a16:creationId xmlns:a16="http://schemas.microsoft.com/office/drawing/2014/main" id="{C815A642-878A-338D-4303-3BD43F71C7EC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917589" y="3262484"/>
                <a:ext cx="2268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7002" name="Freihand 167001">
                <a:extLst>
                  <a:ext uri="{FF2B5EF4-FFF2-40B4-BE49-F238E27FC236}">
                    <a16:creationId xmlns:a16="http://schemas.microsoft.com/office/drawing/2014/main" id="{DBA1E936-0796-7C47-1D6D-58F56BAB6891}"/>
                  </a:ext>
                </a:extLst>
              </p14:cNvPr>
              <p14:cNvContentPartPr/>
              <p14:nvPr/>
            </p14:nvContentPartPr>
            <p14:xfrm>
              <a:off x="11131429" y="3413684"/>
              <a:ext cx="191880" cy="127080"/>
            </p14:xfrm>
          </p:contentPart>
        </mc:Choice>
        <mc:Fallback xmlns="">
          <p:pic>
            <p:nvPicPr>
              <p:cNvPr id="167002" name="Freihand 167001">
                <a:extLst>
                  <a:ext uri="{FF2B5EF4-FFF2-40B4-BE49-F238E27FC236}">
                    <a16:creationId xmlns:a16="http://schemas.microsoft.com/office/drawing/2014/main" id="{DBA1E936-0796-7C47-1D6D-58F56BAB689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122429" y="3404684"/>
                <a:ext cx="209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7003" name="Freihand 167002">
                <a:extLst>
                  <a:ext uri="{FF2B5EF4-FFF2-40B4-BE49-F238E27FC236}">
                    <a16:creationId xmlns:a16="http://schemas.microsoft.com/office/drawing/2014/main" id="{0481E24E-F33E-7D0F-9AD0-50DD29EEABAC}"/>
                  </a:ext>
                </a:extLst>
              </p14:cNvPr>
              <p14:cNvContentPartPr/>
              <p14:nvPr/>
            </p14:nvContentPartPr>
            <p14:xfrm>
              <a:off x="11359669" y="3236924"/>
              <a:ext cx="119880" cy="205560"/>
            </p14:xfrm>
          </p:contentPart>
        </mc:Choice>
        <mc:Fallback xmlns="">
          <p:pic>
            <p:nvPicPr>
              <p:cNvPr id="167003" name="Freihand 167002">
                <a:extLst>
                  <a:ext uri="{FF2B5EF4-FFF2-40B4-BE49-F238E27FC236}">
                    <a16:creationId xmlns:a16="http://schemas.microsoft.com/office/drawing/2014/main" id="{0481E24E-F33E-7D0F-9AD0-50DD29EEABA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351029" y="3228284"/>
                <a:ext cx="1375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67004" name="Freihand 167003">
                <a:extLst>
                  <a:ext uri="{FF2B5EF4-FFF2-40B4-BE49-F238E27FC236}">
                    <a16:creationId xmlns:a16="http://schemas.microsoft.com/office/drawing/2014/main" id="{09CC7E11-E680-7AC5-3378-8D1790036906}"/>
                  </a:ext>
                </a:extLst>
              </p14:cNvPr>
              <p14:cNvContentPartPr/>
              <p14:nvPr/>
            </p14:nvContentPartPr>
            <p14:xfrm>
              <a:off x="11473789" y="3292364"/>
              <a:ext cx="210240" cy="100080"/>
            </p14:xfrm>
          </p:contentPart>
        </mc:Choice>
        <mc:Fallback xmlns="">
          <p:pic>
            <p:nvPicPr>
              <p:cNvPr id="167004" name="Freihand 167003">
                <a:extLst>
                  <a:ext uri="{FF2B5EF4-FFF2-40B4-BE49-F238E27FC236}">
                    <a16:creationId xmlns:a16="http://schemas.microsoft.com/office/drawing/2014/main" id="{09CC7E11-E680-7AC5-3378-8D179003690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1465149" y="3283364"/>
                <a:ext cx="227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67005" name="Freihand 167004">
                <a:extLst>
                  <a:ext uri="{FF2B5EF4-FFF2-40B4-BE49-F238E27FC236}">
                    <a16:creationId xmlns:a16="http://schemas.microsoft.com/office/drawing/2014/main" id="{2CDECC5A-B6D9-FF7B-2219-49B39E50685D}"/>
                  </a:ext>
                </a:extLst>
              </p14:cNvPr>
              <p14:cNvContentPartPr/>
              <p14:nvPr/>
            </p14:nvContentPartPr>
            <p14:xfrm>
              <a:off x="11699509" y="3191924"/>
              <a:ext cx="235440" cy="157680"/>
            </p14:xfrm>
          </p:contentPart>
        </mc:Choice>
        <mc:Fallback xmlns="">
          <p:pic>
            <p:nvPicPr>
              <p:cNvPr id="167005" name="Freihand 167004">
                <a:extLst>
                  <a:ext uri="{FF2B5EF4-FFF2-40B4-BE49-F238E27FC236}">
                    <a16:creationId xmlns:a16="http://schemas.microsoft.com/office/drawing/2014/main" id="{2CDECC5A-B6D9-FF7B-2219-49B39E50685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1690869" y="3182924"/>
                <a:ext cx="253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7006" name="Freihand 167005">
                <a:extLst>
                  <a:ext uri="{FF2B5EF4-FFF2-40B4-BE49-F238E27FC236}">
                    <a16:creationId xmlns:a16="http://schemas.microsoft.com/office/drawing/2014/main" id="{8E88FAEB-7AD5-5FAB-AD2A-084F37CB874E}"/>
                  </a:ext>
                </a:extLst>
              </p14:cNvPr>
              <p14:cNvContentPartPr/>
              <p14:nvPr/>
            </p14:nvContentPartPr>
            <p14:xfrm>
              <a:off x="10905349" y="3780884"/>
              <a:ext cx="66960" cy="176760"/>
            </p14:xfrm>
          </p:contentPart>
        </mc:Choice>
        <mc:Fallback xmlns="">
          <p:pic>
            <p:nvPicPr>
              <p:cNvPr id="167006" name="Freihand 167005">
                <a:extLst>
                  <a:ext uri="{FF2B5EF4-FFF2-40B4-BE49-F238E27FC236}">
                    <a16:creationId xmlns:a16="http://schemas.microsoft.com/office/drawing/2014/main" id="{8E88FAEB-7AD5-5FAB-AD2A-084F37CB874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896709" y="3772244"/>
                <a:ext cx="846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67007" name="Freihand 167006">
                <a:extLst>
                  <a:ext uri="{FF2B5EF4-FFF2-40B4-BE49-F238E27FC236}">
                    <a16:creationId xmlns:a16="http://schemas.microsoft.com/office/drawing/2014/main" id="{51032AC7-2250-479D-DBFB-AF5127646157}"/>
                  </a:ext>
                </a:extLst>
              </p14:cNvPr>
              <p14:cNvContentPartPr/>
              <p14:nvPr/>
            </p14:nvContentPartPr>
            <p14:xfrm>
              <a:off x="10821109" y="3720404"/>
              <a:ext cx="202680" cy="186120"/>
            </p14:xfrm>
          </p:contentPart>
        </mc:Choice>
        <mc:Fallback xmlns="">
          <p:pic>
            <p:nvPicPr>
              <p:cNvPr id="167007" name="Freihand 167006">
                <a:extLst>
                  <a:ext uri="{FF2B5EF4-FFF2-40B4-BE49-F238E27FC236}">
                    <a16:creationId xmlns:a16="http://schemas.microsoft.com/office/drawing/2014/main" id="{51032AC7-2250-479D-DBFB-AF512764615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812469" y="3711764"/>
                <a:ext cx="2203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67008" name="Freihand 167007">
                <a:extLst>
                  <a:ext uri="{FF2B5EF4-FFF2-40B4-BE49-F238E27FC236}">
                    <a16:creationId xmlns:a16="http://schemas.microsoft.com/office/drawing/2014/main" id="{2710EC2E-8C1F-9F64-AAF5-6B9D05226466}"/>
                  </a:ext>
                </a:extLst>
              </p14:cNvPr>
              <p14:cNvContentPartPr/>
              <p14:nvPr/>
            </p14:nvContentPartPr>
            <p14:xfrm>
              <a:off x="11026309" y="3773684"/>
              <a:ext cx="218880" cy="125640"/>
            </p14:xfrm>
          </p:contentPart>
        </mc:Choice>
        <mc:Fallback xmlns="">
          <p:pic>
            <p:nvPicPr>
              <p:cNvPr id="167008" name="Freihand 167007">
                <a:extLst>
                  <a:ext uri="{FF2B5EF4-FFF2-40B4-BE49-F238E27FC236}">
                    <a16:creationId xmlns:a16="http://schemas.microsoft.com/office/drawing/2014/main" id="{2710EC2E-8C1F-9F64-AAF5-6B9D0522646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1017309" y="3764684"/>
                <a:ext cx="236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67009" name="Freihand 167008">
                <a:extLst>
                  <a:ext uri="{FF2B5EF4-FFF2-40B4-BE49-F238E27FC236}">
                    <a16:creationId xmlns:a16="http://schemas.microsoft.com/office/drawing/2014/main" id="{00841FD9-CC09-BA2F-0C1D-4F921A0C8FF5}"/>
                  </a:ext>
                </a:extLst>
              </p14:cNvPr>
              <p14:cNvContentPartPr/>
              <p14:nvPr/>
            </p14:nvContentPartPr>
            <p14:xfrm>
              <a:off x="11231869" y="3620684"/>
              <a:ext cx="296280" cy="213840"/>
            </p14:xfrm>
          </p:contentPart>
        </mc:Choice>
        <mc:Fallback xmlns="">
          <p:pic>
            <p:nvPicPr>
              <p:cNvPr id="167009" name="Freihand 167008">
                <a:extLst>
                  <a:ext uri="{FF2B5EF4-FFF2-40B4-BE49-F238E27FC236}">
                    <a16:creationId xmlns:a16="http://schemas.microsoft.com/office/drawing/2014/main" id="{00841FD9-CC09-BA2F-0C1D-4F921A0C8FF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1222869" y="3612044"/>
                <a:ext cx="313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7010" name="Freihand 167009">
                <a:extLst>
                  <a:ext uri="{FF2B5EF4-FFF2-40B4-BE49-F238E27FC236}">
                    <a16:creationId xmlns:a16="http://schemas.microsoft.com/office/drawing/2014/main" id="{A352D84C-4F00-BE6E-746F-A469730CD36A}"/>
                  </a:ext>
                </a:extLst>
              </p14:cNvPr>
              <p14:cNvContentPartPr/>
              <p14:nvPr/>
            </p14:nvContentPartPr>
            <p14:xfrm>
              <a:off x="11547589" y="3580004"/>
              <a:ext cx="19080" cy="73800"/>
            </p14:xfrm>
          </p:contentPart>
        </mc:Choice>
        <mc:Fallback xmlns="">
          <p:pic>
            <p:nvPicPr>
              <p:cNvPr id="167010" name="Freihand 167009">
                <a:extLst>
                  <a:ext uri="{FF2B5EF4-FFF2-40B4-BE49-F238E27FC236}">
                    <a16:creationId xmlns:a16="http://schemas.microsoft.com/office/drawing/2014/main" id="{A352D84C-4F00-BE6E-746F-A469730CD36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1538949" y="3571364"/>
                <a:ext cx="367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7011" name="Freihand 167010">
                <a:extLst>
                  <a:ext uri="{FF2B5EF4-FFF2-40B4-BE49-F238E27FC236}">
                    <a16:creationId xmlns:a16="http://schemas.microsoft.com/office/drawing/2014/main" id="{13BEF16B-4095-91A4-D435-EED75296E6EA}"/>
                  </a:ext>
                </a:extLst>
              </p14:cNvPr>
              <p14:cNvContentPartPr/>
              <p14:nvPr/>
            </p14:nvContentPartPr>
            <p14:xfrm>
              <a:off x="11558389" y="3667844"/>
              <a:ext cx="217440" cy="46080"/>
            </p14:xfrm>
          </p:contentPart>
        </mc:Choice>
        <mc:Fallback xmlns="">
          <p:pic>
            <p:nvPicPr>
              <p:cNvPr id="167011" name="Freihand 167010">
                <a:extLst>
                  <a:ext uri="{FF2B5EF4-FFF2-40B4-BE49-F238E27FC236}">
                    <a16:creationId xmlns:a16="http://schemas.microsoft.com/office/drawing/2014/main" id="{13BEF16B-4095-91A4-D435-EED75296E6E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1549389" y="3658844"/>
                <a:ext cx="235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7012" name="Freihand 167011">
                <a:extLst>
                  <a:ext uri="{FF2B5EF4-FFF2-40B4-BE49-F238E27FC236}">
                    <a16:creationId xmlns:a16="http://schemas.microsoft.com/office/drawing/2014/main" id="{67895FE0-6F78-D781-CE7E-9E05E9B69026}"/>
                  </a:ext>
                </a:extLst>
              </p14:cNvPr>
              <p14:cNvContentPartPr/>
              <p14:nvPr/>
            </p14:nvContentPartPr>
            <p14:xfrm>
              <a:off x="11346349" y="3964844"/>
              <a:ext cx="227160" cy="85320"/>
            </p14:xfrm>
          </p:contentPart>
        </mc:Choice>
        <mc:Fallback xmlns="">
          <p:pic>
            <p:nvPicPr>
              <p:cNvPr id="167012" name="Freihand 167011">
                <a:extLst>
                  <a:ext uri="{FF2B5EF4-FFF2-40B4-BE49-F238E27FC236}">
                    <a16:creationId xmlns:a16="http://schemas.microsoft.com/office/drawing/2014/main" id="{67895FE0-6F78-D781-CE7E-9E05E9B6902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1337349" y="3956204"/>
                <a:ext cx="244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7013" name="Freihand 167012">
                <a:extLst>
                  <a:ext uri="{FF2B5EF4-FFF2-40B4-BE49-F238E27FC236}">
                    <a16:creationId xmlns:a16="http://schemas.microsoft.com/office/drawing/2014/main" id="{E57C3AF8-2335-A5C9-44D2-2C4C21050201}"/>
                  </a:ext>
                </a:extLst>
              </p14:cNvPr>
              <p14:cNvContentPartPr/>
              <p14:nvPr/>
            </p14:nvContentPartPr>
            <p14:xfrm>
              <a:off x="11481349" y="3855764"/>
              <a:ext cx="11160" cy="26280"/>
            </p14:xfrm>
          </p:contentPart>
        </mc:Choice>
        <mc:Fallback xmlns="">
          <p:pic>
            <p:nvPicPr>
              <p:cNvPr id="167013" name="Freihand 167012">
                <a:extLst>
                  <a:ext uri="{FF2B5EF4-FFF2-40B4-BE49-F238E27FC236}">
                    <a16:creationId xmlns:a16="http://schemas.microsoft.com/office/drawing/2014/main" id="{E57C3AF8-2335-A5C9-44D2-2C4C2105020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1472349" y="3846764"/>
                <a:ext cx="28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7014" name="Freihand 167013">
                <a:extLst>
                  <a:ext uri="{FF2B5EF4-FFF2-40B4-BE49-F238E27FC236}">
                    <a16:creationId xmlns:a16="http://schemas.microsoft.com/office/drawing/2014/main" id="{EA036A16-5FD3-793E-B748-2A2043716545}"/>
                  </a:ext>
                </a:extLst>
              </p14:cNvPr>
              <p14:cNvContentPartPr/>
              <p14:nvPr/>
            </p14:nvContentPartPr>
            <p14:xfrm>
              <a:off x="11586829" y="3890324"/>
              <a:ext cx="133920" cy="250560"/>
            </p14:xfrm>
          </p:contentPart>
        </mc:Choice>
        <mc:Fallback xmlns="">
          <p:pic>
            <p:nvPicPr>
              <p:cNvPr id="167014" name="Freihand 167013">
                <a:extLst>
                  <a:ext uri="{FF2B5EF4-FFF2-40B4-BE49-F238E27FC236}">
                    <a16:creationId xmlns:a16="http://schemas.microsoft.com/office/drawing/2014/main" id="{EA036A16-5FD3-793E-B748-2A204371654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1578189" y="3881324"/>
                <a:ext cx="15156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7060" name="Freihand 167059">
                <a:extLst>
                  <a:ext uri="{FF2B5EF4-FFF2-40B4-BE49-F238E27FC236}">
                    <a16:creationId xmlns:a16="http://schemas.microsoft.com/office/drawing/2014/main" id="{5AA94D7B-A326-9257-E8AB-FA94878C5B7B}"/>
                  </a:ext>
                </a:extLst>
              </p14:cNvPr>
              <p14:cNvContentPartPr/>
              <p14:nvPr/>
            </p14:nvContentPartPr>
            <p14:xfrm>
              <a:off x="3403309" y="3952604"/>
              <a:ext cx="8233920" cy="653760"/>
            </p14:xfrm>
          </p:contentPart>
        </mc:Choice>
        <mc:Fallback xmlns="">
          <p:pic>
            <p:nvPicPr>
              <p:cNvPr id="167060" name="Freihand 167059">
                <a:extLst>
                  <a:ext uri="{FF2B5EF4-FFF2-40B4-BE49-F238E27FC236}">
                    <a16:creationId xmlns:a16="http://schemas.microsoft.com/office/drawing/2014/main" id="{5AA94D7B-A326-9257-E8AB-FA94878C5B7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394669" y="3943604"/>
                <a:ext cx="82515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7078" name="Freihand 167077">
                <a:extLst>
                  <a:ext uri="{FF2B5EF4-FFF2-40B4-BE49-F238E27FC236}">
                    <a16:creationId xmlns:a16="http://schemas.microsoft.com/office/drawing/2014/main" id="{1DF94ECD-A928-139F-94C7-E4D865207135}"/>
                  </a:ext>
                </a:extLst>
              </p14:cNvPr>
              <p14:cNvContentPartPr/>
              <p14:nvPr/>
            </p14:nvContentPartPr>
            <p14:xfrm>
              <a:off x="-39731" y="3482444"/>
              <a:ext cx="2577960" cy="811440"/>
            </p14:xfrm>
          </p:contentPart>
        </mc:Choice>
        <mc:Fallback xmlns="">
          <p:pic>
            <p:nvPicPr>
              <p:cNvPr id="167078" name="Freihand 167077">
                <a:extLst>
                  <a:ext uri="{FF2B5EF4-FFF2-40B4-BE49-F238E27FC236}">
                    <a16:creationId xmlns:a16="http://schemas.microsoft.com/office/drawing/2014/main" id="{1DF94ECD-A928-139F-94C7-E4D86520713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-48731" y="3473444"/>
                <a:ext cx="2595600" cy="82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082" name="Gruppieren 167081">
            <a:extLst>
              <a:ext uri="{FF2B5EF4-FFF2-40B4-BE49-F238E27FC236}">
                <a16:creationId xmlns:a16="http://schemas.microsoft.com/office/drawing/2014/main" id="{E46C49F5-C3D6-5BBF-7E05-FDBCE6A613C3}"/>
              </a:ext>
            </a:extLst>
          </p:cNvPr>
          <p:cNvGrpSpPr/>
          <p:nvPr/>
        </p:nvGrpSpPr>
        <p:grpSpPr>
          <a:xfrm>
            <a:off x="-3371" y="681382"/>
            <a:ext cx="8335800" cy="3734902"/>
            <a:chOff x="-3371" y="681382"/>
            <a:chExt cx="8335800" cy="37349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0D8D073-5BF2-1E11-8DE7-A5229CFD0E72}"/>
                    </a:ext>
                  </a:extLst>
                </p14:cNvPr>
                <p14:cNvContentPartPr/>
                <p14:nvPr/>
              </p14:nvContentPartPr>
              <p14:xfrm>
                <a:off x="6949309" y="999982"/>
                <a:ext cx="10800" cy="23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0D8D073-5BF2-1E11-8DE7-A5229CFD0E7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40309" y="991342"/>
                  <a:ext cx="28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5A9F4E9-A950-48D5-1361-6D44F50B1827}"/>
                    </a:ext>
                  </a:extLst>
                </p14:cNvPr>
                <p14:cNvContentPartPr/>
                <p14:nvPr/>
              </p14:nvContentPartPr>
              <p14:xfrm>
                <a:off x="6969469" y="865342"/>
                <a:ext cx="176400" cy="576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5A9F4E9-A950-48D5-1361-6D44F50B182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60469" y="856342"/>
                  <a:ext cx="194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6903DEF-89A6-527F-5A9A-109DE7A7D7C6}"/>
                    </a:ext>
                  </a:extLst>
                </p14:cNvPr>
                <p14:cNvContentPartPr/>
                <p14:nvPr/>
              </p14:nvContentPartPr>
              <p14:xfrm>
                <a:off x="6972349" y="1004662"/>
                <a:ext cx="161280" cy="23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6903DEF-89A6-527F-5A9A-109DE7A7D7C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63709" y="995662"/>
                  <a:ext cx="17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C980AF0-5D6B-503E-19CB-FB4431DB5EF1}"/>
                    </a:ext>
                  </a:extLst>
                </p14:cNvPr>
                <p14:cNvContentPartPr/>
                <p14:nvPr/>
              </p14:nvContentPartPr>
              <p14:xfrm>
                <a:off x="7187629" y="951382"/>
                <a:ext cx="390960" cy="104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C980AF0-5D6B-503E-19CB-FB4431DB5EF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78989" y="942742"/>
                  <a:ext cx="408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D3EF956-554C-A6C1-7973-AEEA9508A166}"/>
                    </a:ext>
                  </a:extLst>
                </p14:cNvPr>
                <p14:cNvContentPartPr/>
                <p14:nvPr/>
              </p14:nvContentPartPr>
              <p14:xfrm>
                <a:off x="7611349" y="901342"/>
                <a:ext cx="145800" cy="155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D3EF956-554C-A6C1-7973-AEEA9508A1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602349" y="892702"/>
                  <a:ext cx="16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9E19851-6DC2-EBBE-C7CA-75B200A53DE9}"/>
                    </a:ext>
                  </a:extLst>
                </p14:cNvPr>
                <p14:cNvContentPartPr/>
                <p14:nvPr/>
              </p14:nvContentPartPr>
              <p14:xfrm>
                <a:off x="7583989" y="867502"/>
                <a:ext cx="167400" cy="8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9E19851-6DC2-EBBE-C7CA-75B200A53D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74989" y="858502"/>
                  <a:ext cx="185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E3F79DA-F573-D6DC-6B9D-C51DB37024C9}"/>
                    </a:ext>
                  </a:extLst>
                </p14:cNvPr>
                <p14:cNvContentPartPr/>
                <p14:nvPr/>
              </p14:nvContentPartPr>
              <p14:xfrm>
                <a:off x="7652749" y="918622"/>
                <a:ext cx="37440" cy="135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E3F79DA-F573-D6DC-6B9D-C51DB37024C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44109" y="909982"/>
                  <a:ext cx="55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889FB35-E344-67E5-B759-C5F44DEFAFEF}"/>
                    </a:ext>
                  </a:extLst>
                </p14:cNvPr>
                <p14:cNvContentPartPr/>
                <p14:nvPr/>
              </p14:nvContentPartPr>
              <p14:xfrm>
                <a:off x="7690189" y="801982"/>
                <a:ext cx="153000" cy="330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889FB35-E344-67E5-B759-C5F44DEFAFE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81549" y="792982"/>
                  <a:ext cx="1706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845344F-76D2-3644-4E09-A6D242B743AC}"/>
                    </a:ext>
                  </a:extLst>
                </p14:cNvPr>
                <p14:cNvContentPartPr/>
                <p14:nvPr/>
              </p14:nvContentPartPr>
              <p14:xfrm>
                <a:off x="6833749" y="791182"/>
                <a:ext cx="90000" cy="357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845344F-76D2-3644-4E09-A6D242B743A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24749" y="782182"/>
                  <a:ext cx="107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43C25C6-F3EE-7E10-4A62-0C22EB450989}"/>
                    </a:ext>
                  </a:extLst>
                </p14:cNvPr>
                <p14:cNvContentPartPr/>
                <p14:nvPr/>
              </p14:nvContentPartPr>
              <p14:xfrm>
                <a:off x="6682909" y="940222"/>
                <a:ext cx="148320" cy="179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43C25C6-F3EE-7E10-4A62-0C22EB45098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74269" y="931222"/>
                  <a:ext cx="165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E07B8B2-5C2B-3829-27AE-60C384C8AD0A}"/>
                    </a:ext>
                  </a:extLst>
                </p14:cNvPr>
                <p14:cNvContentPartPr/>
                <p14:nvPr/>
              </p14:nvContentPartPr>
              <p14:xfrm>
                <a:off x="7011589" y="681382"/>
                <a:ext cx="815400" cy="519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E07B8B2-5C2B-3829-27AE-60C384C8AD0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002949" y="672742"/>
                  <a:ext cx="83304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1AD8B7B-0A3A-5E35-0008-227FCFAAE5D9}"/>
                    </a:ext>
                  </a:extLst>
                </p14:cNvPr>
                <p14:cNvContentPartPr/>
                <p14:nvPr/>
              </p14:nvContentPartPr>
              <p14:xfrm>
                <a:off x="7143709" y="728902"/>
                <a:ext cx="475200" cy="432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1AD8B7B-0A3A-5E35-0008-227FCFAAE5D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34709" y="720262"/>
                  <a:ext cx="4928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D395136D-1F47-01EF-1795-61A6470AFED4}"/>
                    </a:ext>
                  </a:extLst>
                </p14:cNvPr>
                <p14:cNvContentPartPr/>
                <p14:nvPr/>
              </p14:nvContentPartPr>
              <p14:xfrm>
                <a:off x="8054869" y="2772524"/>
                <a:ext cx="240120" cy="133920"/>
              </p14:xfrm>
            </p:contentPart>
          </mc:Choice>
          <mc:Fallback xmlns=""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D395136D-1F47-01EF-1795-61A6470AFED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45869" y="2763524"/>
                  <a:ext cx="257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498A017C-C8A0-D1B7-5160-5A93E80B066C}"/>
                    </a:ext>
                  </a:extLst>
                </p14:cNvPr>
                <p14:cNvContentPartPr/>
                <p14:nvPr/>
              </p14:nvContentPartPr>
              <p14:xfrm>
                <a:off x="7959109" y="2947484"/>
                <a:ext cx="373320" cy="42120"/>
              </p14:xfrm>
            </p:contentPart>
          </mc:Choice>
          <mc:Fallback xmlns=""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498A017C-C8A0-D1B7-5160-5A93E80B066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50109" y="2938844"/>
                  <a:ext cx="390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958" name="Freihand 166957">
                  <a:extLst>
                    <a:ext uri="{FF2B5EF4-FFF2-40B4-BE49-F238E27FC236}">
                      <a16:creationId xmlns:a16="http://schemas.microsoft.com/office/drawing/2014/main" id="{10E3646F-EFD9-0699-FB27-09CD5ADD1B81}"/>
                    </a:ext>
                  </a:extLst>
                </p14:cNvPr>
                <p14:cNvContentPartPr/>
                <p14:nvPr/>
              </p14:nvContentPartPr>
              <p14:xfrm>
                <a:off x="8063869" y="3061244"/>
                <a:ext cx="187560" cy="69480"/>
              </p14:xfrm>
            </p:contentPart>
          </mc:Choice>
          <mc:Fallback xmlns="">
            <p:pic>
              <p:nvPicPr>
                <p:cNvPr id="166958" name="Freihand 166957">
                  <a:extLst>
                    <a:ext uri="{FF2B5EF4-FFF2-40B4-BE49-F238E27FC236}">
                      <a16:creationId xmlns:a16="http://schemas.microsoft.com/office/drawing/2014/main" id="{10E3646F-EFD9-0699-FB27-09CD5ADD1B8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054869" y="3052244"/>
                  <a:ext cx="205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6959" name="Freihand 166958">
                  <a:extLst>
                    <a:ext uri="{FF2B5EF4-FFF2-40B4-BE49-F238E27FC236}">
                      <a16:creationId xmlns:a16="http://schemas.microsoft.com/office/drawing/2014/main" id="{6AC52622-B8B1-F946-6F91-B01DFC6574E6}"/>
                    </a:ext>
                  </a:extLst>
                </p14:cNvPr>
                <p14:cNvContentPartPr/>
                <p14:nvPr/>
              </p14:nvContentPartPr>
              <p14:xfrm>
                <a:off x="8114989" y="3024524"/>
                <a:ext cx="169200" cy="251280"/>
              </p14:xfrm>
            </p:contentPart>
          </mc:Choice>
          <mc:Fallback xmlns="">
            <p:pic>
              <p:nvPicPr>
                <p:cNvPr id="166959" name="Freihand 166958">
                  <a:extLst>
                    <a:ext uri="{FF2B5EF4-FFF2-40B4-BE49-F238E27FC236}">
                      <a16:creationId xmlns:a16="http://schemas.microsoft.com/office/drawing/2014/main" id="{6AC52622-B8B1-F946-6F91-B01DFC6574E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05989" y="3015524"/>
                  <a:ext cx="186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6942" name="Freihand 166941">
                  <a:extLst>
                    <a:ext uri="{FF2B5EF4-FFF2-40B4-BE49-F238E27FC236}">
                      <a16:creationId xmlns:a16="http://schemas.microsoft.com/office/drawing/2014/main" id="{CBF7F7FB-DEA3-3FD1-63D0-21C99066A13D}"/>
                    </a:ext>
                  </a:extLst>
                </p14:cNvPr>
                <p14:cNvContentPartPr/>
                <p14:nvPr/>
              </p14:nvContentPartPr>
              <p14:xfrm>
                <a:off x="3619669" y="3014444"/>
                <a:ext cx="416520" cy="189000"/>
              </p14:xfrm>
            </p:contentPart>
          </mc:Choice>
          <mc:Fallback xmlns="">
            <p:pic>
              <p:nvPicPr>
                <p:cNvPr id="166942" name="Freihand 166941">
                  <a:extLst>
                    <a:ext uri="{FF2B5EF4-FFF2-40B4-BE49-F238E27FC236}">
                      <a16:creationId xmlns:a16="http://schemas.microsoft.com/office/drawing/2014/main" id="{CBF7F7FB-DEA3-3FD1-63D0-21C99066A13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611029" y="3005804"/>
                  <a:ext cx="434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6943" name="Freihand 166942">
                  <a:extLst>
                    <a:ext uri="{FF2B5EF4-FFF2-40B4-BE49-F238E27FC236}">
                      <a16:creationId xmlns:a16="http://schemas.microsoft.com/office/drawing/2014/main" id="{76ADD5DD-68A8-7A35-4314-C07909E922BA}"/>
                    </a:ext>
                  </a:extLst>
                </p14:cNvPr>
                <p14:cNvContentPartPr/>
                <p14:nvPr/>
              </p14:nvContentPartPr>
              <p14:xfrm>
                <a:off x="4137709" y="2978444"/>
                <a:ext cx="225360" cy="201240"/>
              </p14:xfrm>
            </p:contentPart>
          </mc:Choice>
          <mc:Fallback xmlns="">
            <p:pic>
              <p:nvPicPr>
                <p:cNvPr id="166943" name="Freihand 166942">
                  <a:extLst>
                    <a:ext uri="{FF2B5EF4-FFF2-40B4-BE49-F238E27FC236}">
                      <a16:creationId xmlns:a16="http://schemas.microsoft.com/office/drawing/2014/main" id="{76ADD5DD-68A8-7A35-4314-C07909E922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29069" y="2969444"/>
                  <a:ext cx="24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944" name="Freihand 166943">
                  <a:extLst>
                    <a:ext uri="{FF2B5EF4-FFF2-40B4-BE49-F238E27FC236}">
                      <a16:creationId xmlns:a16="http://schemas.microsoft.com/office/drawing/2014/main" id="{A446972B-4AEB-797D-BA68-0BB69B58D7D4}"/>
                    </a:ext>
                  </a:extLst>
                </p14:cNvPr>
                <p14:cNvContentPartPr/>
                <p14:nvPr/>
              </p14:nvContentPartPr>
              <p14:xfrm>
                <a:off x="4393669" y="3034244"/>
                <a:ext cx="93600" cy="140400"/>
              </p14:xfrm>
            </p:contentPart>
          </mc:Choice>
          <mc:Fallback xmlns="">
            <p:pic>
              <p:nvPicPr>
                <p:cNvPr id="166944" name="Freihand 166943">
                  <a:extLst>
                    <a:ext uri="{FF2B5EF4-FFF2-40B4-BE49-F238E27FC236}">
                      <a16:creationId xmlns:a16="http://schemas.microsoft.com/office/drawing/2014/main" id="{A446972B-4AEB-797D-BA68-0BB69B58D7D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84669" y="3025244"/>
                  <a:ext cx="111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6945" name="Freihand 166944">
                  <a:extLst>
                    <a:ext uri="{FF2B5EF4-FFF2-40B4-BE49-F238E27FC236}">
                      <a16:creationId xmlns:a16="http://schemas.microsoft.com/office/drawing/2014/main" id="{871C0666-4335-B41B-E316-F43404706008}"/>
                    </a:ext>
                  </a:extLst>
                </p14:cNvPr>
                <p14:cNvContentPartPr/>
                <p14:nvPr/>
              </p14:nvContentPartPr>
              <p14:xfrm>
                <a:off x="4567189" y="2935964"/>
                <a:ext cx="558360" cy="235800"/>
              </p14:xfrm>
            </p:contentPart>
          </mc:Choice>
          <mc:Fallback xmlns="">
            <p:pic>
              <p:nvPicPr>
                <p:cNvPr id="166945" name="Freihand 166944">
                  <a:extLst>
                    <a:ext uri="{FF2B5EF4-FFF2-40B4-BE49-F238E27FC236}">
                      <a16:creationId xmlns:a16="http://schemas.microsoft.com/office/drawing/2014/main" id="{871C0666-4335-B41B-E316-F4340470600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58549" y="2926964"/>
                  <a:ext cx="576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6946" name="Freihand 166945">
                  <a:extLst>
                    <a:ext uri="{FF2B5EF4-FFF2-40B4-BE49-F238E27FC236}">
                      <a16:creationId xmlns:a16="http://schemas.microsoft.com/office/drawing/2014/main" id="{67ADE079-7E2E-1AD1-D939-0B1C77EEBB2A}"/>
                    </a:ext>
                  </a:extLst>
                </p14:cNvPr>
                <p14:cNvContentPartPr/>
                <p14:nvPr/>
              </p14:nvContentPartPr>
              <p14:xfrm>
                <a:off x="4894789" y="2884484"/>
                <a:ext cx="88200" cy="27720"/>
              </p14:xfrm>
            </p:contentPart>
          </mc:Choice>
          <mc:Fallback xmlns="">
            <p:pic>
              <p:nvPicPr>
                <p:cNvPr id="166946" name="Freihand 166945">
                  <a:extLst>
                    <a:ext uri="{FF2B5EF4-FFF2-40B4-BE49-F238E27FC236}">
                      <a16:creationId xmlns:a16="http://schemas.microsoft.com/office/drawing/2014/main" id="{67ADE079-7E2E-1AD1-D939-0B1C77EEBB2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885789" y="2875844"/>
                  <a:ext cx="105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947" name="Freihand 166946">
                  <a:extLst>
                    <a:ext uri="{FF2B5EF4-FFF2-40B4-BE49-F238E27FC236}">
                      <a16:creationId xmlns:a16="http://schemas.microsoft.com/office/drawing/2014/main" id="{D62E019F-4648-FF66-7E07-2FBFCB4884F5}"/>
                    </a:ext>
                  </a:extLst>
                </p14:cNvPr>
                <p14:cNvContentPartPr/>
                <p14:nvPr/>
              </p14:nvContentPartPr>
              <p14:xfrm>
                <a:off x="5152189" y="2937404"/>
                <a:ext cx="286920" cy="212040"/>
              </p14:xfrm>
            </p:contentPart>
          </mc:Choice>
          <mc:Fallback xmlns="">
            <p:pic>
              <p:nvPicPr>
                <p:cNvPr id="166947" name="Freihand 166946">
                  <a:extLst>
                    <a:ext uri="{FF2B5EF4-FFF2-40B4-BE49-F238E27FC236}">
                      <a16:creationId xmlns:a16="http://schemas.microsoft.com/office/drawing/2014/main" id="{D62E019F-4648-FF66-7E07-2FBFCB4884F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43549" y="2928404"/>
                  <a:ext cx="304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948" name="Freihand 166947">
                  <a:extLst>
                    <a:ext uri="{FF2B5EF4-FFF2-40B4-BE49-F238E27FC236}">
                      <a16:creationId xmlns:a16="http://schemas.microsoft.com/office/drawing/2014/main" id="{672D15EC-EDCD-74A9-E9F9-3686C1C24731}"/>
                    </a:ext>
                  </a:extLst>
                </p14:cNvPr>
                <p14:cNvContentPartPr/>
                <p14:nvPr/>
              </p14:nvContentPartPr>
              <p14:xfrm>
                <a:off x="5536669" y="2909324"/>
                <a:ext cx="234720" cy="179280"/>
              </p14:xfrm>
            </p:contentPart>
          </mc:Choice>
          <mc:Fallback xmlns="">
            <p:pic>
              <p:nvPicPr>
                <p:cNvPr id="166948" name="Freihand 166947">
                  <a:extLst>
                    <a:ext uri="{FF2B5EF4-FFF2-40B4-BE49-F238E27FC236}">
                      <a16:creationId xmlns:a16="http://schemas.microsoft.com/office/drawing/2014/main" id="{672D15EC-EDCD-74A9-E9F9-3686C1C2473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28029" y="2900684"/>
                  <a:ext cx="252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949" name="Freihand 166948">
                  <a:extLst>
                    <a:ext uri="{FF2B5EF4-FFF2-40B4-BE49-F238E27FC236}">
                      <a16:creationId xmlns:a16="http://schemas.microsoft.com/office/drawing/2014/main" id="{662AB1B2-A880-DE1E-2C98-7AC7B53551ED}"/>
                    </a:ext>
                  </a:extLst>
                </p14:cNvPr>
                <p14:cNvContentPartPr/>
                <p14:nvPr/>
              </p14:nvContentPartPr>
              <p14:xfrm>
                <a:off x="5784349" y="2979524"/>
                <a:ext cx="266400" cy="120960"/>
              </p14:xfrm>
            </p:contentPart>
          </mc:Choice>
          <mc:Fallback xmlns="">
            <p:pic>
              <p:nvPicPr>
                <p:cNvPr id="166949" name="Freihand 166948">
                  <a:extLst>
                    <a:ext uri="{FF2B5EF4-FFF2-40B4-BE49-F238E27FC236}">
                      <a16:creationId xmlns:a16="http://schemas.microsoft.com/office/drawing/2014/main" id="{662AB1B2-A880-DE1E-2C98-7AC7B53551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75709" y="2970884"/>
                  <a:ext cx="284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1D3FED38-81EF-CD39-A928-96DC720442A7}"/>
                    </a:ext>
                  </a:extLst>
                </p14:cNvPr>
                <p14:cNvContentPartPr/>
                <p14:nvPr/>
              </p14:nvContentPartPr>
              <p14:xfrm>
                <a:off x="6211309" y="2877644"/>
                <a:ext cx="243000" cy="203760"/>
              </p14:xfrm>
            </p:contentPart>
          </mc:Choice>
          <mc:Fallback xmlns=""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1D3FED38-81EF-CD39-A928-96DC720442A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02669" y="2869004"/>
                  <a:ext cx="260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0E9B4B37-DCB4-83EF-1737-1947298945C8}"/>
                    </a:ext>
                  </a:extLst>
                </p14:cNvPr>
                <p14:cNvContentPartPr/>
                <p14:nvPr/>
              </p14:nvContentPartPr>
              <p14:xfrm>
                <a:off x="6343069" y="3023444"/>
                <a:ext cx="59040" cy="42120"/>
              </p14:xfrm>
            </p:contentPart>
          </mc:Choice>
          <mc:Fallback xmlns=""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0E9B4B37-DCB4-83EF-1737-1947298945C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334069" y="3014444"/>
                  <a:ext cx="76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952" name="Freihand 166951">
                  <a:extLst>
                    <a:ext uri="{FF2B5EF4-FFF2-40B4-BE49-F238E27FC236}">
                      <a16:creationId xmlns:a16="http://schemas.microsoft.com/office/drawing/2014/main" id="{21A349A0-8E4A-9643-5D5E-2BE9A253D0AE}"/>
                    </a:ext>
                  </a:extLst>
                </p14:cNvPr>
                <p14:cNvContentPartPr/>
                <p14:nvPr/>
              </p14:nvContentPartPr>
              <p14:xfrm>
                <a:off x="6501469" y="3004724"/>
                <a:ext cx="229320" cy="53640"/>
              </p14:xfrm>
            </p:contentPart>
          </mc:Choice>
          <mc:Fallback xmlns="">
            <p:pic>
              <p:nvPicPr>
                <p:cNvPr id="166952" name="Freihand 166951">
                  <a:extLst>
                    <a:ext uri="{FF2B5EF4-FFF2-40B4-BE49-F238E27FC236}">
                      <a16:creationId xmlns:a16="http://schemas.microsoft.com/office/drawing/2014/main" id="{21A349A0-8E4A-9643-5D5E-2BE9A253D0A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92829" y="2996084"/>
                  <a:ext cx="246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D75E5630-4E7B-40B0-F687-B221C3CA2780}"/>
                    </a:ext>
                  </a:extLst>
                </p14:cNvPr>
                <p14:cNvContentPartPr/>
                <p14:nvPr/>
              </p14:nvContentPartPr>
              <p14:xfrm>
                <a:off x="6761749" y="2980964"/>
                <a:ext cx="118440" cy="93960"/>
              </p14:xfrm>
            </p:contentPart>
          </mc:Choice>
          <mc:Fallback xmlns=""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D75E5630-4E7B-40B0-F687-B221C3CA278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52749" y="2972324"/>
                  <a:ext cx="136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32C90EE3-7AA2-5D29-C795-F9AF3EB3851B}"/>
                    </a:ext>
                  </a:extLst>
                </p14:cNvPr>
                <p14:cNvContentPartPr/>
                <p14:nvPr/>
              </p14:nvContentPartPr>
              <p14:xfrm>
                <a:off x="6941749" y="2974844"/>
                <a:ext cx="491400" cy="70200"/>
              </p14:xfrm>
            </p:contentPart>
          </mc:Choice>
          <mc:Fallback xmlns=""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32C90EE3-7AA2-5D29-C795-F9AF3EB3851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33109" y="2966204"/>
                  <a:ext cx="509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020" name="Freihand 167019">
                  <a:extLst>
                    <a:ext uri="{FF2B5EF4-FFF2-40B4-BE49-F238E27FC236}">
                      <a16:creationId xmlns:a16="http://schemas.microsoft.com/office/drawing/2014/main" id="{0B8F80DB-DBAE-2F51-D39E-4F5A102D81AA}"/>
                    </a:ext>
                  </a:extLst>
                </p14:cNvPr>
                <p14:cNvContentPartPr/>
                <p14:nvPr/>
              </p14:nvContentPartPr>
              <p14:xfrm>
                <a:off x="4628029" y="3385964"/>
                <a:ext cx="177480" cy="144720"/>
              </p14:xfrm>
            </p:contentPart>
          </mc:Choice>
          <mc:Fallback xmlns="">
            <p:pic>
              <p:nvPicPr>
                <p:cNvPr id="167020" name="Freihand 167019">
                  <a:extLst>
                    <a:ext uri="{FF2B5EF4-FFF2-40B4-BE49-F238E27FC236}">
                      <a16:creationId xmlns:a16="http://schemas.microsoft.com/office/drawing/2014/main" id="{0B8F80DB-DBAE-2F51-D39E-4F5A102D81A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19029" y="3377324"/>
                  <a:ext cx="195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021" name="Freihand 167020">
                  <a:extLst>
                    <a:ext uri="{FF2B5EF4-FFF2-40B4-BE49-F238E27FC236}">
                      <a16:creationId xmlns:a16="http://schemas.microsoft.com/office/drawing/2014/main" id="{8859169C-F020-BA4B-7049-4CE9ABDEB2C3}"/>
                    </a:ext>
                  </a:extLst>
                </p14:cNvPr>
                <p14:cNvContentPartPr/>
                <p14:nvPr/>
              </p14:nvContentPartPr>
              <p14:xfrm>
                <a:off x="4579429" y="3610964"/>
                <a:ext cx="290520" cy="43560"/>
              </p14:xfrm>
            </p:contentPart>
          </mc:Choice>
          <mc:Fallback xmlns="">
            <p:pic>
              <p:nvPicPr>
                <p:cNvPr id="167021" name="Freihand 167020">
                  <a:extLst>
                    <a:ext uri="{FF2B5EF4-FFF2-40B4-BE49-F238E27FC236}">
                      <a16:creationId xmlns:a16="http://schemas.microsoft.com/office/drawing/2014/main" id="{8859169C-F020-BA4B-7049-4CE9ABDEB2C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70429" y="3602324"/>
                  <a:ext cx="308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022" name="Freihand 167021">
                  <a:extLst>
                    <a:ext uri="{FF2B5EF4-FFF2-40B4-BE49-F238E27FC236}">
                      <a16:creationId xmlns:a16="http://schemas.microsoft.com/office/drawing/2014/main" id="{13A59DA9-43ED-970C-708C-4D0B48898D98}"/>
                    </a:ext>
                  </a:extLst>
                </p14:cNvPr>
                <p14:cNvContentPartPr/>
                <p14:nvPr/>
              </p14:nvContentPartPr>
              <p14:xfrm>
                <a:off x="4594909" y="3713204"/>
                <a:ext cx="152280" cy="190440"/>
              </p14:xfrm>
            </p:contentPart>
          </mc:Choice>
          <mc:Fallback xmlns="">
            <p:pic>
              <p:nvPicPr>
                <p:cNvPr id="167022" name="Freihand 167021">
                  <a:extLst>
                    <a:ext uri="{FF2B5EF4-FFF2-40B4-BE49-F238E27FC236}">
                      <a16:creationId xmlns:a16="http://schemas.microsoft.com/office/drawing/2014/main" id="{13A59DA9-43ED-970C-708C-4D0B48898D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86269" y="3704204"/>
                  <a:ext cx="16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7023" name="Freihand 167022">
                  <a:extLst>
                    <a:ext uri="{FF2B5EF4-FFF2-40B4-BE49-F238E27FC236}">
                      <a16:creationId xmlns:a16="http://schemas.microsoft.com/office/drawing/2014/main" id="{C559FF42-E4AC-FE22-25A0-C12A38328930}"/>
                    </a:ext>
                  </a:extLst>
                </p14:cNvPr>
                <p14:cNvContentPartPr/>
                <p14:nvPr/>
              </p14:nvContentPartPr>
              <p14:xfrm>
                <a:off x="4982989" y="3599084"/>
                <a:ext cx="194760" cy="98280"/>
              </p14:xfrm>
            </p:contentPart>
          </mc:Choice>
          <mc:Fallback xmlns="">
            <p:pic>
              <p:nvPicPr>
                <p:cNvPr id="167023" name="Freihand 167022">
                  <a:extLst>
                    <a:ext uri="{FF2B5EF4-FFF2-40B4-BE49-F238E27FC236}">
                      <a16:creationId xmlns:a16="http://schemas.microsoft.com/office/drawing/2014/main" id="{C559FF42-E4AC-FE22-25A0-C12A3832893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73989" y="3590444"/>
                  <a:ext cx="212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7024" name="Freihand 167023">
                  <a:extLst>
                    <a:ext uri="{FF2B5EF4-FFF2-40B4-BE49-F238E27FC236}">
                      <a16:creationId xmlns:a16="http://schemas.microsoft.com/office/drawing/2014/main" id="{ABA5BA03-380B-B55D-BC64-9838B96066A4}"/>
                    </a:ext>
                  </a:extLst>
                </p14:cNvPr>
                <p14:cNvContentPartPr/>
                <p14:nvPr/>
              </p14:nvContentPartPr>
              <p14:xfrm>
                <a:off x="5493829" y="3345284"/>
                <a:ext cx="161280" cy="145440"/>
              </p14:xfrm>
            </p:contentPart>
          </mc:Choice>
          <mc:Fallback xmlns="">
            <p:pic>
              <p:nvPicPr>
                <p:cNvPr id="167024" name="Freihand 167023">
                  <a:extLst>
                    <a:ext uri="{FF2B5EF4-FFF2-40B4-BE49-F238E27FC236}">
                      <a16:creationId xmlns:a16="http://schemas.microsoft.com/office/drawing/2014/main" id="{ABA5BA03-380B-B55D-BC64-9838B96066A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484829" y="3336644"/>
                  <a:ext cx="178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026" name="Freihand 167025">
                  <a:extLst>
                    <a:ext uri="{FF2B5EF4-FFF2-40B4-BE49-F238E27FC236}">
                      <a16:creationId xmlns:a16="http://schemas.microsoft.com/office/drawing/2014/main" id="{B5863325-51FE-FD9A-F643-2D96808C3742}"/>
                    </a:ext>
                  </a:extLst>
                </p14:cNvPr>
                <p14:cNvContentPartPr/>
                <p14:nvPr/>
              </p14:nvContentPartPr>
              <p14:xfrm>
                <a:off x="5693269" y="3461204"/>
                <a:ext cx="83520" cy="75240"/>
              </p14:xfrm>
            </p:contentPart>
          </mc:Choice>
          <mc:Fallback xmlns="">
            <p:pic>
              <p:nvPicPr>
                <p:cNvPr id="167026" name="Freihand 167025">
                  <a:extLst>
                    <a:ext uri="{FF2B5EF4-FFF2-40B4-BE49-F238E27FC236}">
                      <a16:creationId xmlns:a16="http://schemas.microsoft.com/office/drawing/2014/main" id="{B5863325-51FE-FD9A-F643-2D96808C374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684629" y="3452564"/>
                  <a:ext cx="101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7027" name="Freihand 167026">
                  <a:extLst>
                    <a:ext uri="{FF2B5EF4-FFF2-40B4-BE49-F238E27FC236}">
                      <a16:creationId xmlns:a16="http://schemas.microsoft.com/office/drawing/2014/main" id="{D823D1E9-4EB7-D5A7-CA0C-2B6B435AFAAA}"/>
                    </a:ext>
                  </a:extLst>
                </p14:cNvPr>
                <p14:cNvContentPartPr/>
                <p14:nvPr/>
              </p14:nvContentPartPr>
              <p14:xfrm>
                <a:off x="5411749" y="3599804"/>
                <a:ext cx="489600" cy="66240"/>
              </p14:xfrm>
            </p:contentPart>
          </mc:Choice>
          <mc:Fallback xmlns="">
            <p:pic>
              <p:nvPicPr>
                <p:cNvPr id="167027" name="Freihand 167026">
                  <a:extLst>
                    <a:ext uri="{FF2B5EF4-FFF2-40B4-BE49-F238E27FC236}">
                      <a16:creationId xmlns:a16="http://schemas.microsoft.com/office/drawing/2014/main" id="{D823D1E9-4EB7-D5A7-CA0C-2B6B435AFAA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02749" y="3590804"/>
                  <a:ext cx="507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7028" name="Freihand 167027">
                  <a:extLst>
                    <a:ext uri="{FF2B5EF4-FFF2-40B4-BE49-F238E27FC236}">
                      <a16:creationId xmlns:a16="http://schemas.microsoft.com/office/drawing/2014/main" id="{D139B035-8616-C47C-ED1E-18B3979AB2B8}"/>
                    </a:ext>
                  </a:extLst>
                </p14:cNvPr>
                <p14:cNvContentPartPr/>
                <p14:nvPr/>
              </p14:nvContentPartPr>
              <p14:xfrm>
                <a:off x="5561149" y="3739484"/>
                <a:ext cx="128880" cy="220320"/>
              </p14:xfrm>
            </p:contentPart>
          </mc:Choice>
          <mc:Fallback xmlns="">
            <p:pic>
              <p:nvPicPr>
                <p:cNvPr id="167028" name="Freihand 167027">
                  <a:extLst>
                    <a:ext uri="{FF2B5EF4-FFF2-40B4-BE49-F238E27FC236}">
                      <a16:creationId xmlns:a16="http://schemas.microsoft.com/office/drawing/2014/main" id="{D139B035-8616-C47C-ED1E-18B3979AB2B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52509" y="3730844"/>
                  <a:ext cx="146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7030" name="Freihand 167029">
                  <a:extLst>
                    <a:ext uri="{FF2B5EF4-FFF2-40B4-BE49-F238E27FC236}">
                      <a16:creationId xmlns:a16="http://schemas.microsoft.com/office/drawing/2014/main" id="{009F8CBC-D9EA-524A-7E96-22B6A6BCBC9D}"/>
                    </a:ext>
                  </a:extLst>
                </p14:cNvPr>
                <p14:cNvContentPartPr/>
                <p14:nvPr/>
              </p14:nvContentPartPr>
              <p14:xfrm>
                <a:off x="6143989" y="3579284"/>
                <a:ext cx="28080" cy="138600"/>
              </p14:xfrm>
            </p:contentPart>
          </mc:Choice>
          <mc:Fallback xmlns="">
            <p:pic>
              <p:nvPicPr>
                <p:cNvPr id="167030" name="Freihand 167029">
                  <a:extLst>
                    <a:ext uri="{FF2B5EF4-FFF2-40B4-BE49-F238E27FC236}">
                      <a16:creationId xmlns:a16="http://schemas.microsoft.com/office/drawing/2014/main" id="{009F8CBC-D9EA-524A-7E96-22B6A6BCBC9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134989" y="3570284"/>
                  <a:ext cx="45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7031" name="Freihand 167030">
                  <a:extLst>
                    <a:ext uri="{FF2B5EF4-FFF2-40B4-BE49-F238E27FC236}">
                      <a16:creationId xmlns:a16="http://schemas.microsoft.com/office/drawing/2014/main" id="{73E239EE-EAF6-7A5D-E79B-C658445922A2}"/>
                    </a:ext>
                  </a:extLst>
                </p14:cNvPr>
                <p14:cNvContentPartPr/>
                <p14:nvPr/>
              </p14:nvContentPartPr>
              <p14:xfrm>
                <a:off x="6059749" y="3605924"/>
                <a:ext cx="184680" cy="46800"/>
              </p14:xfrm>
            </p:contentPart>
          </mc:Choice>
          <mc:Fallback xmlns="">
            <p:pic>
              <p:nvPicPr>
                <p:cNvPr id="167031" name="Freihand 167030">
                  <a:extLst>
                    <a:ext uri="{FF2B5EF4-FFF2-40B4-BE49-F238E27FC236}">
                      <a16:creationId xmlns:a16="http://schemas.microsoft.com/office/drawing/2014/main" id="{73E239EE-EAF6-7A5D-E79B-C658445922A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50749" y="3597284"/>
                  <a:ext cx="202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7033" name="Freihand 167032">
                  <a:extLst>
                    <a:ext uri="{FF2B5EF4-FFF2-40B4-BE49-F238E27FC236}">
                      <a16:creationId xmlns:a16="http://schemas.microsoft.com/office/drawing/2014/main" id="{25544FF3-2C22-1914-836D-29A991E55CE1}"/>
                    </a:ext>
                  </a:extLst>
                </p14:cNvPr>
                <p14:cNvContentPartPr/>
                <p14:nvPr/>
              </p14:nvContentPartPr>
              <p14:xfrm>
                <a:off x="6410749" y="3348524"/>
                <a:ext cx="146520" cy="146880"/>
              </p14:xfrm>
            </p:contentPart>
          </mc:Choice>
          <mc:Fallback xmlns="">
            <p:pic>
              <p:nvPicPr>
                <p:cNvPr id="167033" name="Freihand 167032">
                  <a:extLst>
                    <a:ext uri="{FF2B5EF4-FFF2-40B4-BE49-F238E27FC236}">
                      <a16:creationId xmlns:a16="http://schemas.microsoft.com/office/drawing/2014/main" id="{25544FF3-2C22-1914-836D-29A991E55CE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02109" y="3339524"/>
                  <a:ext cx="164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7034" name="Freihand 167033">
                  <a:extLst>
                    <a:ext uri="{FF2B5EF4-FFF2-40B4-BE49-F238E27FC236}">
                      <a16:creationId xmlns:a16="http://schemas.microsoft.com/office/drawing/2014/main" id="{BC4120A1-AD99-C0E8-37AB-F5D1DF61B68F}"/>
                    </a:ext>
                  </a:extLst>
                </p14:cNvPr>
                <p14:cNvContentPartPr/>
                <p14:nvPr/>
              </p14:nvContentPartPr>
              <p14:xfrm>
                <a:off x="6572389" y="3439964"/>
                <a:ext cx="120240" cy="104760"/>
              </p14:xfrm>
            </p:contentPart>
          </mc:Choice>
          <mc:Fallback xmlns="">
            <p:pic>
              <p:nvPicPr>
                <p:cNvPr id="167034" name="Freihand 167033">
                  <a:extLst>
                    <a:ext uri="{FF2B5EF4-FFF2-40B4-BE49-F238E27FC236}">
                      <a16:creationId xmlns:a16="http://schemas.microsoft.com/office/drawing/2014/main" id="{BC4120A1-AD99-C0E8-37AB-F5D1DF61B68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563749" y="3430964"/>
                  <a:ext cx="137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7035" name="Freihand 167034">
                  <a:extLst>
                    <a:ext uri="{FF2B5EF4-FFF2-40B4-BE49-F238E27FC236}">
                      <a16:creationId xmlns:a16="http://schemas.microsoft.com/office/drawing/2014/main" id="{87E7CC42-00BF-CCAB-C845-E777A13C8899}"/>
                    </a:ext>
                  </a:extLst>
                </p14:cNvPr>
                <p14:cNvContentPartPr/>
                <p14:nvPr/>
              </p14:nvContentPartPr>
              <p14:xfrm>
                <a:off x="6815749" y="3427364"/>
                <a:ext cx="21960" cy="14760"/>
              </p14:xfrm>
            </p:contentPart>
          </mc:Choice>
          <mc:Fallback xmlns="">
            <p:pic>
              <p:nvPicPr>
                <p:cNvPr id="167035" name="Freihand 167034">
                  <a:extLst>
                    <a:ext uri="{FF2B5EF4-FFF2-40B4-BE49-F238E27FC236}">
                      <a16:creationId xmlns:a16="http://schemas.microsoft.com/office/drawing/2014/main" id="{87E7CC42-00BF-CCAB-C845-E777A13C889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06749" y="3418724"/>
                  <a:ext cx="39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7036" name="Freihand 167035">
                  <a:extLst>
                    <a:ext uri="{FF2B5EF4-FFF2-40B4-BE49-F238E27FC236}">
                      <a16:creationId xmlns:a16="http://schemas.microsoft.com/office/drawing/2014/main" id="{6646D24E-E69F-C3D2-5815-84F8BBD91D23}"/>
                    </a:ext>
                  </a:extLst>
                </p14:cNvPr>
                <p14:cNvContentPartPr/>
                <p14:nvPr/>
              </p14:nvContentPartPr>
              <p14:xfrm>
                <a:off x="6919069" y="3320444"/>
                <a:ext cx="167040" cy="191520"/>
              </p14:xfrm>
            </p:contentPart>
          </mc:Choice>
          <mc:Fallback xmlns="">
            <p:pic>
              <p:nvPicPr>
                <p:cNvPr id="167036" name="Freihand 167035">
                  <a:extLst>
                    <a:ext uri="{FF2B5EF4-FFF2-40B4-BE49-F238E27FC236}">
                      <a16:creationId xmlns:a16="http://schemas.microsoft.com/office/drawing/2014/main" id="{6646D24E-E69F-C3D2-5815-84F8BBD91D2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910429" y="3311804"/>
                  <a:ext cx="184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7037" name="Freihand 167036">
                  <a:extLst>
                    <a:ext uri="{FF2B5EF4-FFF2-40B4-BE49-F238E27FC236}">
                      <a16:creationId xmlns:a16="http://schemas.microsoft.com/office/drawing/2014/main" id="{9992574D-B95D-6FE2-C2EB-7A2DC1B7DC76}"/>
                    </a:ext>
                  </a:extLst>
                </p14:cNvPr>
                <p14:cNvContentPartPr/>
                <p14:nvPr/>
              </p14:nvContentPartPr>
              <p14:xfrm>
                <a:off x="6279709" y="3598364"/>
                <a:ext cx="837360" cy="99000"/>
              </p14:xfrm>
            </p:contentPart>
          </mc:Choice>
          <mc:Fallback xmlns="">
            <p:pic>
              <p:nvPicPr>
                <p:cNvPr id="167037" name="Freihand 167036">
                  <a:extLst>
                    <a:ext uri="{FF2B5EF4-FFF2-40B4-BE49-F238E27FC236}">
                      <a16:creationId xmlns:a16="http://schemas.microsoft.com/office/drawing/2014/main" id="{9992574D-B95D-6FE2-C2EB-7A2DC1B7DC7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70709" y="3589364"/>
                  <a:ext cx="855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7038" name="Freihand 167037">
                  <a:extLst>
                    <a:ext uri="{FF2B5EF4-FFF2-40B4-BE49-F238E27FC236}">
                      <a16:creationId xmlns:a16="http://schemas.microsoft.com/office/drawing/2014/main" id="{E5F17396-92E1-9702-D7DE-811E0092987F}"/>
                    </a:ext>
                  </a:extLst>
                </p14:cNvPr>
                <p14:cNvContentPartPr/>
                <p14:nvPr/>
              </p14:nvContentPartPr>
              <p14:xfrm>
                <a:off x="6674269" y="3764324"/>
                <a:ext cx="196920" cy="81360"/>
              </p14:xfrm>
            </p:contentPart>
          </mc:Choice>
          <mc:Fallback xmlns="">
            <p:pic>
              <p:nvPicPr>
                <p:cNvPr id="167038" name="Freihand 167037">
                  <a:extLst>
                    <a:ext uri="{FF2B5EF4-FFF2-40B4-BE49-F238E27FC236}">
                      <a16:creationId xmlns:a16="http://schemas.microsoft.com/office/drawing/2014/main" id="{E5F17396-92E1-9702-D7DE-811E0092987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65629" y="3755684"/>
                  <a:ext cx="214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7039" name="Freihand 167038">
                  <a:extLst>
                    <a:ext uri="{FF2B5EF4-FFF2-40B4-BE49-F238E27FC236}">
                      <a16:creationId xmlns:a16="http://schemas.microsoft.com/office/drawing/2014/main" id="{B1442625-8AE1-08B4-4F3A-5E74CBFB404A}"/>
                    </a:ext>
                  </a:extLst>
                </p14:cNvPr>
                <p14:cNvContentPartPr/>
                <p14:nvPr/>
              </p14:nvContentPartPr>
              <p14:xfrm>
                <a:off x="6723949" y="3745244"/>
                <a:ext cx="170640" cy="290880"/>
              </p14:xfrm>
            </p:contentPart>
          </mc:Choice>
          <mc:Fallback xmlns="">
            <p:pic>
              <p:nvPicPr>
                <p:cNvPr id="167039" name="Freihand 167038">
                  <a:extLst>
                    <a:ext uri="{FF2B5EF4-FFF2-40B4-BE49-F238E27FC236}">
                      <a16:creationId xmlns:a16="http://schemas.microsoft.com/office/drawing/2014/main" id="{B1442625-8AE1-08B4-4F3A-5E74CBFB404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14949" y="3736604"/>
                  <a:ext cx="188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7041" name="Freihand 167040">
                  <a:extLst>
                    <a:ext uri="{FF2B5EF4-FFF2-40B4-BE49-F238E27FC236}">
                      <a16:creationId xmlns:a16="http://schemas.microsoft.com/office/drawing/2014/main" id="{12FD8FF0-267D-D4F4-922F-A7749915C796}"/>
                    </a:ext>
                  </a:extLst>
                </p14:cNvPr>
                <p14:cNvContentPartPr/>
                <p14:nvPr/>
              </p14:nvContentPartPr>
              <p14:xfrm>
                <a:off x="6803869" y="3281564"/>
                <a:ext cx="347760" cy="234360"/>
              </p14:xfrm>
            </p:contentPart>
          </mc:Choice>
          <mc:Fallback xmlns="">
            <p:pic>
              <p:nvPicPr>
                <p:cNvPr id="167041" name="Freihand 167040">
                  <a:extLst>
                    <a:ext uri="{FF2B5EF4-FFF2-40B4-BE49-F238E27FC236}">
                      <a16:creationId xmlns:a16="http://schemas.microsoft.com/office/drawing/2014/main" id="{12FD8FF0-267D-D4F4-922F-A7749915C79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94869" y="3272564"/>
                  <a:ext cx="365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7042" name="Freihand 167041">
                  <a:extLst>
                    <a:ext uri="{FF2B5EF4-FFF2-40B4-BE49-F238E27FC236}">
                      <a16:creationId xmlns:a16="http://schemas.microsoft.com/office/drawing/2014/main" id="{8B20777B-4C47-E1EA-213B-5B2A63A569D2}"/>
                    </a:ext>
                  </a:extLst>
                </p14:cNvPr>
                <p14:cNvContentPartPr/>
                <p14:nvPr/>
              </p14:nvContentPartPr>
              <p14:xfrm>
                <a:off x="6630349" y="3772604"/>
                <a:ext cx="286200" cy="158760"/>
              </p14:xfrm>
            </p:contentPart>
          </mc:Choice>
          <mc:Fallback xmlns="">
            <p:pic>
              <p:nvPicPr>
                <p:cNvPr id="167042" name="Freihand 167041">
                  <a:extLst>
                    <a:ext uri="{FF2B5EF4-FFF2-40B4-BE49-F238E27FC236}">
                      <a16:creationId xmlns:a16="http://schemas.microsoft.com/office/drawing/2014/main" id="{8B20777B-4C47-E1EA-213B-5B2A63A569D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621709" y="3763604"/>
                  <a:ext cx="303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7044" name="Freihand 167043">
                  <a:extLst>
                    <a:ext uri="{FF2B5EF4-FFF2-40B4-BE49-F238E27FC236}">
                      <a16:creationId xmlns:a16="http://schemas.microsoft.com/office/drawing/2014/main" id="{1E8C234F-6B48-917D-FC74-858AFF81955A}"/>
                    </a:ext>
                  </a:extLst>
                </p14:cNvPr>
                <p14:cNvContentPartPr/>
                <p14:nvPr/>
              </p14:nvContentPartPr>
              <p14:xfrm>
                <a:off x="5363869" y="3195884"/>
                <a:ext cx="558360" cy="1026360"/>
              </p14:xfrm>
            </p:contentPart>
          </mc:Choice>
          <mc:Fallback xmlns="">
            <p:pic>
              <p:nvPicPr>
                <p:cNvPr id="167044" name="Freihand 167043">
                  <a:extLst>
                    <a:ext uri="{FF2B5EF4-FFF2-40B4-BE49-F238E27FC236}">
                      <a16:creationId xmlns:a16="http://schemas.microsoft.com/office/drawing/2014/main" id="{1E8C234F-6B48-917D-FC74-858AFF81955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54869" y="3186884"/>
                  <a:ext cx="576000" cy="10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7046" name="Freihand 167045">
                  <a:extLst>
                    <a:ext uri="{FF2B5EF4-FFF2-40B4-BE49-F238E27FC236}">
                      <a16:creationId xmlns:a16="http://schemas.microsoft.com/office/drawing/2014/main" id="{DDAB3B68-9843-8F37-3980-F7769BC211D9}"/>
                    </a:ext>
                  </a:extLst>
                </p14:cNvPr>
                <p14:cNvContentPartPr/>
                <p14:nvPr/>
              </p14:nvContentPartPr>
              <p14:xfrm>
                <a:off x="5998549" y="4034324"/>
                <a:ext cx="219240" cy="261000"/>
              </p14:xfrm>
            </p:contentPart>
          </mc:Choice>
          <mc:Fallback xmlns="">
            <p:pic>
              <p:nvPicPr>
                <p:cNvPr id="167046" name="Freihand 167045">
                  <a:extLst>
                    <a:ext uri="{FF2B5EF4-FFF2-40B4-BE49-F238E27FC236}">
                      <a16:creationId xmlns:a16="http://schemas.microsoft.com/office/drawing/2014/main" id="{DDAB3B68-9843-8F37-3980-F7769BC211D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9909" y="4025684"/>
                  <a:ext cx="2368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7047" name="Freihand 167046">
                  <a:extLst>
                    <a:ext uri="{FF2B5EF4-FFF2-40B4-BE49-F238E27FC236}">
                      <a16:creationId xmlns:a16="http://schemas.microsoft.com/office/drawing/2014/main" id="{9D68DF7D-0790-7D7B-4A38-2FB5CD38CE11}"/>
                    </a:ext>
                  </a:extLst>
                </p14:cNvPr>
                <p14:cNvContentPartPr/>
                <p14:nvPr/>
              </p14:nvContentPartPr>
              <p14:xfrm>
                <a:off x="5911429" y="3942524"/>
                <a:ext cx="212400" cy="239400"/>
              </p14:xfrm>
            </p:contentPart>
          </mc:Choice>
          <mc:Fallback xmlns="">
            <p:pic>
              <p:nvPicPr>
                <p:cNvPr id="167047" name="Freihand 167046">
                  <a:extLst>
                    <a:ext uri="{FF2B5EF4-FFF2-40B4-BE49-F238E27FC236}">
                      <a16:creationId xmlns:a16="http://schemas.microsoft.com/office/drawing/2014/main" id="{9D68DF7D-0790-7D7B-4A38-2FB5CD38CE1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02429" y="3933524"/>
                  <a:ext cx="230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7048" name="Freihand 167047">
                  <a:extLst>
                    <a:ext uri="{FF2B5EF4-FFF2-40B4-BE49-F238E27FC236}">
                      <a16:creationId xmlns:a16="http://schemas.microsoft.com/office/drawing/2014/main" id="{B272E8E1-B698-513B-5048-23B44AC615D6}"/>
                    </a:ext>
                  </a:extLst>
                </p14:cNvPr>
                <p14:cNvContentPartPr/>
                <p14:nvPr/>
              </p14:nvContentPartPr>
              <p14:xfrm>
                <a:off x="6295549" y="4135484"/>
                <a:ext cx="183960" cy="280800"/>
              </p14:xfrm>
            </p:contentPart>
          </mc:Choice>
          <mc:Fallback xmlns="">
            <p:pic>
              <p:nvPicPr>
                <p:cNvPr id="167048" name="Freihand 167047">
                  <a:extLst>
                    <a:ext uri="{FF2B5EF4-FFF2-40B4-BE49-F238E27FC236}">
                      <a16:creationId xmlns:a16="http://schemas.microsoft.com/office/drawing/2014/main" id="{B272E8E1-B698-513B-5048-23B44AC615D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86909" y="4126484"/>
                  <a:ext cx="201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7049" name="Freihand 167048">
                  <a:extLst>
                    <a:ext uri="{FF2B5EF4-FFF2-40B4-BE49-F238E27FC236}">
                      <a16:creationId xmlns:a16="http://schemas.microsoft.com/office/drawing/2014/main" id="{03C52F40-7F87-AB4A-CEF7-81D688EF260C}"/>
                    </a:ext>
                  </a:extLst>
                </p14:cNvPr>
                <p14:cNvContentPartPr/>
                <p14:nvPr/>
              </p14:nvContentPartPr>
              <p14:xfrm>
                <a:off x="6500749" y="4197404"/>
                <a:ext cx="156600" cy="142560"/>
              </p14:xfrm>
            </p:contentPart>
          </mc:Choice>
          <mc:Fallback xmlns="">
            <p:pic>
              <p:nvPicPr>
                <p:cNvPr id="167049" name="Freihand 167048">
                  <a:extLst>
                    <a:ext uri="{FF2B5EF4-FFF2-40B4-BE49-F238E27FC236}">
                      <a16:creationId xmlns:a16="http://schemas.microsoft.com/office/drawing/2014/main" id="{03C52F40-7F87-AB4A-CEF7-81D688EF26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492109" y="4188404"/>
                  <a:ext cx="174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7050" name="Freihand 167049">
                  <a:extLst>
                    <a:ext uri="{FF2B5EF4-FFF2-40B4-BE49-F238E27FC236}">
                      <a16:creationId xmlns:a16="http://schemas.microsoft.com/office/drawing/2014/main" id="{D917A80E-4B80-56EB-10CE-B2A0F97932A7}"/>
                    </a:ext>
                  </a:extLst>
                </p14:cNvPr>
                <p14:cNvContentPartPr/>
                <p14:nvPr/>
              </p14:nvContentPartPr>
              <p14:xfrm>
                <a:off x="6663469" y="4099124"/>
                <a:ext cx="170280" cy="174960"/>
              </p14:xfrm>
            </p:contentPart>
          </mc:Choice>
          <mc:Fallback xmlns="">
            <p:pic>
              <p:nvPicPr>
                <p:cNvPr id="167050" name="Freihand 167049">
                  <a:extLst>
                    <a:ext uri="{FF2B5EF4-FFF2-40B4-BE49-F238E27FC236}">
                      <a16:creationId xmlns:a16="http://schemas.microsoft.com/office/drawing/2014/main" id="{D917A80E-4B80-56EB-10CE-B2A0F97932A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654469" y="4090484"/>
                  <a:ext cx="187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7051" name="Freihand 167050">
                  <a:extLst>
                    <a:ext uri="{FF2B5EF4-FFF2-40B4-BE49-F238E27FC236}">
                      <a16:creationId xmlns:a16="http://schemas.microsoft.com/office/drawing/2014/main" id="{E2718CE3-76CD-8EED-48D1-AA29B61680D8}"/>
                    </a:ext>
                  </a:extLst>
                </p14:cNvPr>
                <p14:cNvContentPartPr/>
                <p14:nvPr/>
              </p14:nvContentPartPr>
              <p14:xfrm>
                <a:off x="6497149" y="4046204"/>
                <a:ext cx="435240" cy="214560"/>
              </p14:xfrm>
            </p:contentPart>
          </mc:Choice>
          <mc:Fallback xmlns="">
            <p:pic>
              <p:nvPicPr>
                <p:cNvPr id="167051" name="Freihand 167050">
                  <a:extLst>
                    <a:ext uri="{FF2B5EF4-FFF2-40B4-BE49-F238E27FC236}">
                      <a16:creationId xmlns:a16="http://schemas.microsoft.com/office/drawing/2014/main" id="{E2718CE3-76CD-8EED-48D1-AA29B61680D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488509" y="4037204"/>
                  <a:ext cx="452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67052" name="Freihand 167051">
                  <a:extLst>
                    <a:ext uri="{FF2B5EF4-FFF2-40B4-BE49-F238E27FC236}">
                      <a16:creationId xmlns:a16="http://schemas.microsoft.com/office/drawing/2014/main" id="{7C09EAB3-B945-6EDB-BE24-DFBEDBF191E1}"/>
                    </a:ext>
                  </a:extLst>
                </p14:cNvPr>
                <p14:cNvContentPartPr/>
                <p14:nvPr/>
              </p14:nvContentPartPr>
              <p14:xfrm>
                <a:off x="7079269" y="4100924"/>
                <a:ext cx="292320" cy="78840"/>
              </p14:xfrm>
            </p:contentPart>
          </mc:Choice>
          <mc:Fallback xmlns="">
            <p:pic>
              <p:nvPicPr>
                <p:cNvPr id="167052" name="Freihand 167051">
                  <a:extLst>
                    <a:ext uri="{FF2B5EF4-FFF2-40B4-BE49-F238E27FC236}">
                      <a16:creationId xmlns:a16="http://schemas.microsoft.com/office/drawing/2014/main" id="{7C09EAB3-B945-6EDB-BE24-DFBEDBF191E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70629" y="4091924"/>
                  <a:ext cx="309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7053" name="Freihand 167052">
                  <a:extLst>
                    <a:ext uri="{FF2B5EF4-FFF2-40B4-BE49-F238E27FC236}">
                      <a16:creationId xmlns:a16="http://schemas.microsoft.com/office/drawing/2014/main" id="{60D5458F-5E80-C405-1C29-67853A249D7F}"/>
                    </a:ext>
                  </a:extLst>
                </p14:cNvPr>
                <p14:cNvContentPartPr/>
                <p14:nvPr/>
              </p14:nvContentPartPr>
              <p14:xfrm>
                <a:off x="7268629" y="3949724"/>
                <a:ext cx="13680" cy="9000"/>
              </p14:xfrm>
            </p:contentPart>
          </mc:Choice>
          <mc:Fallback xmlns="">
            <p:pic>
              <p:nvPicPr>
                <p:cNvPr id="167053" name="Freihand 167052">
                  <a:extLst>
                    <a:ext uri="{FF2B5EF4-FFF2-40B4-BE49-F238E27FC236}">
                      <a16:creationId xmlns:a16="http://schemas.microsoft.com/office/drawing/2014/main" id="{60D5458F-5E80-C405-1C29-67853A249D7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259989" y="3940724"/>
                  <a:ext cx="31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7054" name="Freihand 167053">
                  <a:extLst>
                    <a:ext uri="{FF2B5EF4-FFF2-40B4-BE49-F238E27FC236}">
                      <a16:creationId xmlns:a16="http://schemas.microsoft.com/office/drawing/2014/main" id="{352DF40D-25FC-BC13-3326-06E5BFC9E15B}"/>
                    </a:ext>
                  </a:extLst>
                </p14:cNvPr>
                <p14:cNvContentPartPr/>
                <p14:nvPr/>
              </p14:nvContentPartPr>
              <p14:xfrm>
                <a:off x="7568509" y="3929924"/>
                <a:ext cx="171000" cy="366120"/>
              </p14:xfrm>
            </p:contentPart>
          </mc:Choice>
          <mc:Fallback xmlns="">
            <p:pic>
              <p:nvPicPr>
                <p:cNvPr id="167054" name="Freihand 167053">
                  <a:extLst>
                    <a:ext uri="{FF2B5EF4-FFF2-40B4-BE49-F238E27FC236}">
                      <a16:creationId xmlns:a16="http://schemas.microsoft.com/office/drawing/2014/main" id="{352DF40D-25FC-BC13-3326-06E5BFC9E15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59509" y="3921284"/>
                  <a:ext cx="1886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6912" name="Freihand 166911">
                  <a:extLst>
                    <a:ext uri="{FF2B5EF4-FFF2-40B4-BE49-F238E27FC236}">
                      <a16:creationId xmlns:a16="http://schemas.microsoft.com/office/drawing/2014/main" id="{BCC79CDA-147C-664D-4365-58D9B477EA26}"/>
                    </a:ext>
                  </a:extLst>
                </p14:cNvPr>
                <p14:cNvContentPartPr/>
                <p14:nvPr/>
              </p14:nvContentPartPr>
              <p14:xfrm>
                <a:off x="921829" y="2702062"/>
                <a:ext cx="314640" cy="23760"/>
              </p14:xfrm>
            </p:contentPart>
          </mc:Choice>
          <mc:Fallback xmlns="">
            <p:pic>
              <p:nvPicPr>
                <p:cNvPr id="166912" name="Freihand 166911">
                  <a:extLst>
                    <a:ext uri="{FF2B5EF4-FFF2-40B4-BE49-F238E27FC236}">
                      <a16:creationId xmlns:a16="http://schemas.microsoft.com/office/drawing/2014/main" id="{BCC79CDA-147C-664D-4365-58D9B477EA2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2829" y="2693062"/>
                  <a:ext cx="332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6913" name="Freihand 166912">
                  <a:extLst>
                    <a:ext uri="{FF2B5EF4-FFF2-40B4-BE49-F238E27FC236}">
                      <a16:creationId xmlns:a16="http://schemas.microsoft.com/office/drawing/2014/main" id="{B98152C9-D07D-2BE9-3D46-B88041435928}"/>
                    </a:ext>
                  </a:extLst>
                </p14:cNvPr>
                <p14:cNvContentPartPr/>
                <p14:nvPr/>
              </p14:nvContentPartPr>
              <p14:xfrm>
                <a:off x="899509" y="2381662"/>
                <a:ext cx="181440" cy="294120"/>
              </p14:xfrm>
            </p:contentPart>
          </mc:Choice>
          <mc:Fallback xmlns="">
            <p:pic>
              <p:nvPicPr>
                <p:cNvPr id="166913" name="Freihand 166912">
                  <a:extLst>
                    <a:ext uri="{FF2B5EF4-FFF2-40B4-BE49-F238E27FC236}">
                      <a16:creationId xmlns:a16="http://schemas.microsoft.com/office/drawing/2014/main" id="{B98152C9-D07D-2BE9-3D46-B8804143592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0869" y="2372662"/>
                  <a:ext cx="199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5270D0C2-BB8F-C867-3577-7DE7FD4CE166}"/>
                    </a:ext>
                  </a:extLst>
                </p14:cNvPr>
                <p14:cNvContentPartPr/>
                <p14:nvPr/>
              </p14:nvContentPartPr>
              <p14:xfrm>
                <a:off x="718789" y="2877284"/>
                <a:ext cx="16200" cy="274680"/>
              </p14:xfrm>
            </p:contentPart>
          </mc:Choice>
          <mc:Fallback xmlns=""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5270D0C2-BB8F-C867-3577-7DE7FD4CE1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09789" y="2868284"/>
                  <a:ext cx="33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E6BEF9CB-D23E-892A-0AB2-A289675D8B74}"/>
                    </a:ext>
                  </a:extLst>
                </p14:cNvPr>
                <p14:cNvContentPartPr/>
                <p14:nvPr/>
              </p14:nvContentPartPr>
              <p14:xfrm>
                <a:off x="661549" y="2794844"/>
                <a:ext cx="141840" cy="154800"/>
              </p14:xfrm>
            </p:contentPart>
          </mc:Choice>
          <mc:Fallback xmlns=""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E6BEF9CB-D23E-892A-0AB2-A289675D8B7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52549" y="2785844"/>
                  <a:ext cx="159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2CA76123-ACB2-A5DD-8213-819447B49226}"/>
                    </a:ext>
                  </a:extLst>
                </p14:cNvPr>
                <p14:cNvContentPartPr/>
                <p14:nvPr/>
              </p14:nvContentPartPr>
              <p14:xfrm>
                <a:off x="749749" y="3151244"/>
                <a:ext cx="264600" cy="133200"/>
              </p14:xfrm>
            </p:contentPart>
          </mc:Choice>
          <mc:Fallback xmlns=""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2CA76123-ACB2-A5DD-8213-819447B4922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40749" y="3142244"/>
                  <a:ext cx="282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BB3F6597-15A0-08C7-0F5F-9DAE54D408B6}"/>
                    </a:ext>
                  </a:extLst>
                </p14:cNvPr>
                <p14:cNvContentPartPr/>
                <p14:nvPr/>
              </p14:nvContentPartPr>
              <p14:xfrm>
                <a:off x="1057549" y="2999324"/>
                <a:ext cx="112680" cy="207360"/>
              </p14:xfrm>
            </p:contentPart>
          </mc:Choice>
          <mc:Fallback xmlns=""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BB3F6597-15A0-08C7-0F5F-9DAE54D408B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8549" y="2990324"/>
                  <a:ext cx="130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8374A9B2-0CEF-88F8-8BD0-B9D5A49ADB0D}"/>
                    </a:ext>
                  </a:extLst>
                </p14:cNvPr>
                <p14:cNvContentPartPr/>
                <p14:nvPr/>
              </p14:nvContentPartPr>
              <p14:xfrm>
                <a:off x="1197589" y="3068444"/>
                <a:ext cx="318960" cy="126360"/>
              </p14:xfrm>
            </p:contentPart>
          </mc:Choice>
          <mc:Fallback xmlns=""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8374A9B2-0CEF-88F8-8BD0-B9D5A49ADB0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88589" y="3059444"/>
                  <a:ext cx="336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E4ADA8D5-FE9A-5B7D-3391-D06C1B0E075C}"/>
                    </a:ext>
                  </a:extLst>
                </p14:cNvPr>
                <p14:cNvContentPartPr/>
                <p14:nvPr/>
              </p14:nvContentPartPr>
              <p14:xfrm>
                <a:off x="1564429" y="3010484"/>
                <a:ext cx="260640" cy="128520"/>
              </p14:xfrm>
            </p:contentPart>
          </mc:Choice>
          <mc:Fallback xmlns=""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E4ADA8D5-FE9A-5B7D-3391-D06C1B0E075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555789" y="3001484"/>
                  <a:ext cx="27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BC62BBC4-0D73-4A7C-4B52-FEDC6AAE13C7}"/>
                    </a:ext>
                  </a:extLst>
                </p14:cNvPr>
                <p14:cNvContentPartPr/>
                <p14:nvPr/>
              </p14:nvContentPartPr>
              <p14:xfrm>
                <a:off x="1922989" y="2862884"/>
                <a:ext cx="161280" cy="240840"/>
              </p14:xfrm>
            </p:contentPart>
          </mc:Choice>
          <mc:Fallback xmlns=""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BC62BBC4-0D73-4A7C-4B52-FEDC6AAE13C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14349" y="2854244"/>
                  <a:ext cx="178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6E54698D-6113-1B37-EB98-7D9FF5816235}"/>
                    </a:ext>
                  </a:extLst>
                </p14:cNvPr>
                <p14:cNvContentPartPr/>
                <p14:nvPr/>
              </p14:nvContentPartPr>
              <p14:xfrm>
                <a:off x="2004709" y="3049724"/>
                <a:ext cx="82800" cy="59760"/>
              </p14:xfrm>
            </p:contentPart>
          </mc:Choice>
          <mc:Fallback xmlns=""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6E54698D-6113-1B37-EB98-7D9FF581623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995709" y="3041084"/>
                  <a:ext cx="100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E702288A-0D0D-0B65-6EFF-69ABB146859E}"/>
                    </a:ext>
                  </a:extLst>
                </p14:cNvPr>
                <p14:cNvContentPartPr/>
                <p14:nvPr/>
              </p14:nvContentPartPr>
              <p14:xfrm>
                <a:off x="2087509" y="3005444"/>
                <a:ext cx="264240" cy="84600"/>
              </p14:xfrm>
            </p:contentPart>
          </mc:Choice>
          <mc:Fallback xmlns=""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E702288A-0D0D-0B65-6EFF-69ABB146859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78509" y="2996444"/>
                  <a:ext cx="281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27C7D920-843D-393F-0390-2808B1C1F446}"/>
                    </a:ext>
                  </a:extLst>
                </p14:cNvPr>
                <p14:cNvContentPartPr/>
                <p14:nvPr/>
              </p14:nvContentPartPr>
              <p14:xfrm>
                <a:off x="2387749" y="2962964"/>
                <a:ext cx="61200" cy="123480"/>
              </p14:xfrm>
            </p:contentPart>
          </mc:Choice>
          <mc:Fallback xmlns=""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27C7D920-843D-393F-0390-2808B1C1F44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78749" y="2954324"/>
                  <a:ext cx="78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87CBFD98-D48E-733D-9F73-D0E08387195C}"/>
                    </a:ext>
                  </a:extLst>
                </p14:cNvPr>
                <p14:cNvContentPartPr/>
                <p14:nvPr/>
              </p14:nvContentPartPr>
              <p14:xfrm>
                <a:off x="2491789" y="3008324"/>
                <a:ext cx="308880" cy="50400"/>
              </p14:xfrm>
            </p:contentPart>
          </mc:Choice>
          <mc:Fallback xmlns=""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87CBFD98-D48E-733D-9F73-D0E08387195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482789" y="2999324"/>
                  <a:ext cx="326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67062" name="Freihand 167061">
                  <a:extLst>
                    <a:ext uri="{FF2B5EF4-FFF2-40B4-BE49-F238E27FC236}">
                      <a16:creationId xmlns:a16="http://schemas.microsoft.com/office/drawing/2014/main" id="{5FDE5FE5-13E0-C380-A010-5A97083BA251}"/>
                    </a:ext>
                  </a:extLst>
                </p14:cNvPr>
                <p14:cNvContentPartPr/>
                <p14:nvPr/>
              </p14:nvContentPartPr>
              <p14:xfrm>
                <a:off x="-3371" y="2114444"/>
                <a:ext cx="1633680" cy="818280"/>
              </p14:xfrm>
            </p:contentPart>
          </mc:Choice>
          <mc:Fallback xmlns="">
            <p:pic>
              <p:nvPicPr>
                <p:cNvPr id="167062" name="Freihand 167061">
                  <a:extLst>
                    <a:ext uri="{FF2B5EF4-FFF2-40B4-BE49-F238E27FC236}">
                      <a16:creationId xmlns:a16="http://schemas.microsoft.com/office/drawing/2014/main" id="{5FDE5FE5-13E0-C380-A010-5A97083BA25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-12011" y="2105444"/>
                  <a:ext cx="1651320" cy="8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67064" name="Freihand 167063">
                  <a:extLst>
                    <a:ext uri="{FF2B5EF4-FFF2-40B4-BE49-F238E27FC236}">
                      <a16:creationId xmlns:a16="http://schemas.microsoft.com/office/drawing/2014/main" id="{AF79CF67-A5F9-B68F-8216-C973FAB1C3E1}"/>
                    </a:ext>
                  </a:extLst>
                </p14:cNvPr>
                <p14:cNvContentPartPr/>
                <p14:nvPr/>
              </p14:nvContentPartPr>
              <p14:xfrm>
                <a:off x="122269" y="3689084"/>
                <a:ext cx="194400" cy="231120"/>
              </p14:xfrm>
            </p:contentPart>
          </mc:Choice>
          <mc:Fallback xmlns="">
            <p:pic>
              <p:nvPicPr>
                <p:cNvPr id="167064" name="Freihand 167063">
                  <a:extLst>
                    <a:ext uri="{FF2B5EF4-FFF2-40B4-BE49-F238E27FC236}">
                      <a16:creationId xmlns:a16="http://schemas.microsoft.com/office/drawing/2014/main" id="{AF79CF67-A5F9-B68F-8216-C973FAB1C3E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269" y="3680084"/>
                  <a:ext cx="212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7065" name="Freihand 167064">
                  <a:extLst>
                    <a:ext uri="{FF2B5EF4-FFF2-40B4-BE49-F238E27FC236}">
                      <a16:creationId xmlns:a16="http://schemas.microsoft.com/office/drawing/2014/main" id="{ACD7D2C2-EA2D-CA66-5857-0AD2FB88B3A8}"/>
                    </a:ext>
                  </a:extLst>
                </p14:cNvPr>
                <p14:cNvContentPartPr/>
                <p14:nvPr/>
              </p14:nvContentPartPr>
              <p14:xfrm>
                <a:off x="355549" y="3615284"/>
                <a:ext cx="39960" cy="266760"/>
              </p14:xfrm>
            </p:contentPart>
          </mc:Choice>
          <mc:Fallback xmlns="">
            <p:pic>
              <p:nvPicPr>
                <p:cNvPr id="167065" name="Freihand 167064">
                  <a:extLst>
                    <a:ext uri="{FF2B5EF4-FFF2-40B4-BE49-F238E27FC236}">
                      <a16:creationId xmlns:a16="http://schemas.microsoft.com/office/drawing/2014/main" id="{ACD7D2C2-EA2D-CA66-5857-0AD2FB88B3A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46909" y="3606284"/>
                  <a:ext cx="57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67066" name="Freihand 167065">
                  <a:extLst>
                    <a:ext uri="{FF2B5EF4-FFF2-40B4-BE49-F238E27FC236}">
                      <a16:creationId xmlns:a16="http://schemas.microsoft.com/office/drawing/2014/main" id="{EE30F774-CD08-875C-4EBE-711191178EAF}"/>
                    </a:ext>
                  </a:extLst>
                </p14:cNvPr>
                <p14:cNvContentPartPr/>
                <p14:nvPr/>
              </p14:nvContentPartPr>
              <p14:xfrm>
                <a:off x="483349" y="3680084"/>
                <a:ext cx="81000" cy="120600"/>
              </p14:xfrm>
            </p:contentPart>
          </mc:Choice>
          <mc:Fallback xmlns="">
            <p:pic>
              <p:nvPicPr>
                <p:cNvPr id="167066" name="Freihand 167065">
                  <a:extLst>
                    <a:ext uri="{FF2B5EF4-FFF2-40B4-BE49-F238E27FC236}">
                      <a16:creationId xmlns:a16="http://schemas.microsoft.com/office/drawing/2014/main" id="{EE30F774-CD08-875C-4EBE-711191178EA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74709" y="3671444"/>
                  <a:ext cx="98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67067" name="Freihand 167066">
                  <a:extLst>
                    <a:ext uri="{FF2B5EF4-FFF2-40B4-BE49-F238E27FC236}">
                      <a16:creationId xmlns:a16="http://schemas.microsoft.com/office/drawing/2014/main" id="{E05C21DD-DD5F-CBE8-82D7-DD5821EC0E14}"/>
                    </a:ext>
                  </a:extLst>
                </p14:cNvPr>
                <p14:cNvContentPartPr/>
                <p14:nvPr/>
              </p14:nvContentPartPr>
              <p14:xfrm>
                <a:off x="541309" y="3668204"/>
                <a:ext cx="161640" cy="266040"/>
              </p14:xfrm>
            </p:contentPart>
          </mc:Choice>
          <mc:Fallback xmlns="">
            <p:pic>
              <p:nvPicPr>
                <p:cNvPr id="167067" name="Freihand 167066">
                  <a:extLst>
                    <a:ext uri="{FF2B5EF4-FFF2-40B4-BE49-F238E27FC236}">
                      <a16:creationId xmlns:a16="http://schemas.microsoft.com/office/drawing/2014/main" id="{E05C21DD-DD5F-CBE8-82D7-DD5821EC0E1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2309" y="3659564"/>
                  <a:ext cx="179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7068" name="Freihand 167067">
                  <a:extLst>
                    <a:ext uri="{FF2B5EF4-FFF2-40B4-BE49-F238E27FC236}">
                      <a16:creationId xmlns:a16="http://schemas.microsoft.com/office/drawing/2014/main" id="{C62AF5E0-8181-A560-B3D8-60283E8B6765}"/>
                    </a:ext>
                  </a:extLst>
                </p14:cNvPr>
                <p14:cNvContentPartPr/>
                <p14:nvPr/>
              </p14:nvContentPartPr>
              <p14:xfrm>
                <a:off x="816349" y="3750284"/>
                <a:ext cx="100440" cy="86040"/>
              </p14:xfrm>
            </p:contentPart>
          </mc:Choice>
          <mc:Fallback xmlns="">
            <p:pic>
              <p:nvPicPr>
                <p:cNvPr id="167068" name="Freihand 167067">
                  <a:extLst>
                    <a:ext uri="{FF2B5EF4-FFF2-40B4-BE49-F238E27FC236}">
                      <a16:creationId xmlns:a16="http://schemas.microsoft.com/office/drawing/2014/main" id="{C62AF5E0-8181-A560-B3D8-60283E8B676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7349" y="3741644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67069" name="Freihand 167068">
                  <a:extLst>
                    <a:ext uri="{FF2B5EF4-FFF2-40B4-BE49-F238E27FC236}">
                      <a16:creationId xmlns:a16="http://schemas.microsoft.com/office/drawing/2014/main" id="{2C08DE42-4A94-410D-90D3-C59957D3B1BE}"/>
                    </a:ext>
                  </a:extLst>
                </p14:cNvPr>
                <p14:cNvContentPartPr/>
                <p14:nvPr/>
              </p14:nvContentPartPr>
              <p14:xfrm>
                <a:off x="1092469" y="3673964"/>
                <a:ext cx="132480" cy="152640"/>
              </p14:xfrm>
            </p:contentPart>
          </mc:Choice>
          <mc:Fallback xmlns="">
            <p:pic>
              <p:nvPicPr>
                <p:cNvPr id="167069" name="Freihand 167068">
                  <a:extLst>
                    <a:ext uri="{FF2B5EF4-FFF2-40B4-BE49-F238E27FC236}">
                      <a16:creationId xmlns:a16="http://schemas.microsoft.com/office/drawing/2014/main" id="{2C08DE42-4A94-410D-90D3-C59957D3B1B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3469" y="3665324"/>
                  <a:ext cx="150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67070" name="Freihand 167069">
                  <a:extLst>
                    <a:ext uri="{FF2B5EF4-FFF2-40B4-BE49-F238E27FC236}">
                      <a16:creationId xmlns:a16="http://schemas.microsoft.com/office/drawing/2014/main" id="{D80BA035-2A33-4F2D-291A-F023FB8E8567}"/>
                    </a:ext>
                  </a:extLst>
                </p14:cNvPr>
                <p14:cNvContentPartPr/>
                <p14:nvPr/>
              </p14:nvContentPartPr>
              <p14:xfrm>
                <a:off x="1247269" y="3799604"/>
                <a:ext cx="79920" cy="93240"/>
              </p14:xfrm>
            </p:contentPart>
          </mc:Choice>
          <mc:Fallback xmlns="">
            <p:pic>
              <p:nvPicPr>
                <p:cNvPr id="167070" name="Freihand 167069">
                  <a:extLst>
                    <a:ext uri="{FF2B5EF4-FFF2-40B4-BE49-F238E27FC236}">
                      <a16:creationId xmlns:a16="http://schemas.microsoft.com/office/drawing/2014/main" id="{D80BA035-2A33-4F2D-291A-F023FB8E856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238269" y="3790604"/>
                  <a:ext cx="9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67071" name="Freihand 167070">
                  <a:extLst>
                    <a:ext uri="{FF2B5EF4-FFF2-40B4-BE49-F238E27FC236}">
                      <a16:creationId xmlns:a16="http://schemas.microsoft.com/office/drawing/2014/main" id="{A3B170E8-A9D5-6F84-6FBD-8D6115F6F277}"/>
                    </a:ext>
                  </a:extLst>
                </p14:cNvPr>
                <p14:cNvContentPartPr/>
                <p14:nvPr/>
              </p14:nvContentPartPr>
              <p14:xfrm>
                <a:off x="1434109" y="3702764"/>
                <a:ext cx="93240" cy="138600"/>
              </p14:xfrm>
            </p:contentPart>
          </mc:Choice>
          <mc:Fallback xmlns="">
            <p:pic>
              <p:nvPicPr>
                <p:cNvPr id="167071" name="Freihand 167070">
                  <a:extLst>
                    <a:ext uri="{FF2B5EF4-FFF2-40B4-BE49-F238E27FC236}">
                      <a16:creationId xmlns:a16="http://schemas.microsoft.com/office/drawing/2014/main" id="{A3B170E8-A9D5-6F84-6FBD-8D6115F6F27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25109" y="3694124"/>
                  <a:ext cx="110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67072" name="Freihand 167071">
                  <a:extLst>
                    <a:ext uri="{FF2B5EF4-FFF2-40B4-BE49-F238E27FC236}">
                      <a16:creationId xmlns:a16="http://schemas.microsoft.com/office/drawing/2014/main" id="{02334F1C-34B9-D347-69E5-86D588C42A4C}"/>
                    </a:ext>
                  </a:extLst>
                </p14:cNvPr>
                <p14:cNvContentPartPr/>
                <p14:nvPr/>
              </p14:nvContentPartPr>
              <p14:xfrm>
                <a:off x="1692949" y="3664604"/>
                <a:ext cx="115560" cy="121680"/>
              </p14:xfrm>
            </p:contentPart>
          </mc:Choice>
          <mc:Fallback xmlns="">
            <p:pic>
              <p:nvPicPr>
                <p:cNvPr id="167072" name="Freihand 167071">
                  <a:extLst>
                    <a:ext uri="{FF2B5EF4-FFF2-40B4-BE49-F238E27FC236}">
                      <a16:creationId xmlns:a16="http://schemas.microsoft.com/office/drawing/2014/main" id="{02334F1C-34B9-D347-69E5-86D588C42A4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83949" y="3655604"/>
                  <a:ext cx="133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67073" name="Freihand 167072">
                  <a:extLst>
                    <a:ext uri="{FF2B5EF4-FFF2-40B4-BE49-F238E27FC236}">
                      <a16:creationId xmlns:a16="http://schemas.microsoft.com/office/drawing/2014/main" id="{C8439AC9-672F-EEE1-0B9B-465F71B31E5F}"/>
                    </a:ext>
                  </a:extLst>
                </p14:cNvPr>
                <p14:cNvContentPartPr/>
                <p14:nvPr/>
              </p14:nvContentPartPr>
              <p14:xfrm>
                <a:off x="1825069" y="3767564"/>
                <a:ext cx="109080" cy="178200"/>
              </p14:xfrm>
            </p:contentPart>
          </mc:Choice>
          <mc:Fallback xmlns="">
            <p:pic>
              <p:nvPicPr>
                <p:cNvPr id="167073" name="Freihand 167072">
                  <a:extLst>
                    <a:ext uri="{FF2B5EF4-FFF2-40B4-BE49-F238E27FC236}">
                      <a16:creationId xmlns:a16="http://schemas.microsoft.com/office/drawing/2014/main" id="{C8439AC9-672F-EEE1-0B9B-465F71B31E5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816069" y="3758564"/>
                  <a:ext cx="126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67074" name="Freihand 167073">
                  <a:extLst>
                    <a:ext uri="{FF2B5EF4-FFF2-40B4-BE49-F238E27FC236}">
                      <a16:creationId xmlns:a16="http://schemas.microsoft.com/office/drawing/2014/main" id="{4E6EAA39-D335-F593-E045-290BEE24066D}"/>
                    </a:ext>
                  </a:extLst>
                </p14:cNvPr>
                <p14:cNvContentPartPr/>
                <p14:nvPr/>
              </p14:nvContentPartPr>
              <p14:xfrm>
                <a:off x="2044669" y="3724004"/>
                <a:ext cx="39960" cy="55800"/>
              </p14:xfrm>
            </p:contentPart>
          </mc:Choice>
          <mc:Fallback xmlns="">
            <p:pic>
              <p:nvPicPr>
                <p:cNvPr id="167074" name="Freihand 167073">
                  <a:extLst>
                    <a:ext uri="{FF2B5EF4-FFF2-40B4-BE49-F238E27FC236}">
                      <a16:creationId xmlns:a16="http://schemas.microsoft.com/office/drawing/2014/main" id="{4E6EAA39-D335-F593-E045-290BEE24066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035669" y="3715004"/>
                  <a:ext cx="57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67075" name="Freihand 167074">
                  <a:extLst>
                    <a:ext uri="{FF2B5EF4-FFF2-40B4-BE49-F238E27FC236}">
                      <a16:creationId xmlns:a16="http://schemas.microsoft.com/office/drawing/2014/main" id="{876596C5-A73F-ABC5-F260-16846BCE8D04}"/>
                    </a:ext>
                  </a:extLst>
                </p14:cNvPr>
                <p14:cNvContentPartPr/>
                <p14:nvPr/>
              </p14:nvContentPartPr>
              <p14:xfrm>
                <a:off x="2164909" y="3678644"/>
                <a:ext cx="175680" cy="40680"/>
              </p14:xfrm>
            </p:contentPart>
          </mc:Choice>
          <mc:Fallback xmlns="">
            <p:pic>
              <p:nvPicPr>
                <p:cNvPr id="167075" name="Freihand 167074">
                  <a:extLst>
                    <a:ext uri="{FF2B5EF4-FFF2-40B4-BE49-F238E27FC236}">
                      <a16:creationId xmlns:a16="http://schemas.microsoft.com/office/drawing/2014/main" id="{876596C5-A73F-ABC5-F260-16846BCE8D0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156269" y="3670004"/>
                  <a:ext cx="193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67076" name="Freihand 167075">
                  <a:extLst>
                    <a:ext uri="{FF2B5EF4-FFF2-40B4-BE49-F238E27FC236}">
                      <a16:creationId xmlns:a16="http://schemas.microsoft.com/office/drawing/2014/main" id="{DB4B93D4-BF53-2C8E-B26B-C445E5609C4B}"/>
                    </a:ext>
                  </a:extLst>
                </p14:cNvPr>
                <p14:cNvContentPartPr/>
                <p14:nvPr/>
              </p14:nvContentPartPr>
              <p14:xfrm>
                <a:off x="2164549" y="3653804"/>
                <a:ext cx="214920" cy="327960"/>
              </p14:xfrm>
            </p:contentPart>
          </mc:Choice>
          <mc:Fallback xmlns="">
            <p:pic>
              <p:nvPicPr>
                <p:cNvPr id="167076" name="Freihand 167075">
                  <a:extLst>
                    <a:ext uri="{FF2B5EF4-FFF2-40B4-BE49-F238E27FC236}">
                      <a16:creationId xmlns:a16="http://schemas.microsoft.com/office/drawing/2014/main" id="{DB4B93D4-BF53-2C8E-B26B-C445E5609C4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55909" y="3645164"/>
                  <a:ext cx="232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67080" name="Freihand 167079">
                  <a:extLst>
                    <a:ext uri="{FF2B5EF4-FFF2-40B4-BE49-F238E27FC236}">
                      <a16:creationId xmlns:a16="http://schemas.microsoft.com/office/drawing/2014/main" id="{AF580AD1-DF29-3F23-E6F9-8284ED980606}"/>
                    </a:ext>
                  </a:extLst>
                </p14:cNvPr>
                <p14:cNvContentPartPr/>
                <p14:nvPr/>
              </p14:nvContentPartPr>
              <p14:xfrm>
                <a:off x="2577469" y="831764"/>
                <a:ext cx="3435840" cy="2993760"/>
              </p14:xfrm>
            </p:contentPart>
          </mc:Choice>
          <mc:Fallback xmlns="">
            <p:pic>
              <p:nvPicPr>
                <p:cNvPr id="167080" name="Freihand 167079">
                  <a:extLst>
                    <a:ext uri="{FF2B5EF4-FFF2-40B4-BE49-F238E27FC236}">
                      <a16:creationId xmlns:a16="http://schemas.microsoft.com/office/drawing/2014/main" id="{AF580AD1-DF29-3F23-E6F9-8284ED98060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568469" y="822764"/>
                  <a:ext cx="3453480" cy="30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67081" name="Freihand 167080">
                  <a:extLst>
                    <a:ext uri="{FF2B5EF4-FFF2-40B4-BE49-F238E27FC236}">
                      <a16:creationId xmlns:a16="http://schemas.microsoft.com/office/drawing/2014/main" id="{24D83694-99AC-7001-361A-5609EAB5257F}"/>
                    </a:ext>
                  </a:extLst>
                </p14:cNvPr>
                <p14:cNvContentPartPr/>
                <p14:nvPr/>
              </p14:nvContentPartPr>
              <p14:xfrm>
                <a:off x="5861029" y="915644"/>
                <a:ext cx="254520" cy="147600"/>
              </p14:xfrm>
            </p:contentPart>
          </mc:Choice>
          <mc:Fallback xmlns="">
            <p:pic>
              <p:nvPicPr>
                <p:cNvPr id="167081" name="Freihand 167080">
                  <a:extLst>
                    <a:ext uri="{FF2B5EF4-FFF2-40B4-BE49-F238E27FC236}">
                      <a16:creationId xmlns:a16="http://schemas.microsoft.com/office/drawing/2014/main" id="{24D83694-99AC-7001-361A-5609EAB5257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852389" y="907004"/>
                  <a:ext cx="27216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67086" name="Freihand 167085">
                <a:extLst>
                  <a:ext uri="{FF2B5EF4-FFF2-40B4-BE49-F238E27FC236}">
                    <a16:creationId xmlns:a16="http://schemas.microsoft.com/office/drawing/2014/main" id="{FCCEFB3D-EB5C-F353-F98F-A81B4E5F31A9}"/>
                  </a:ext>
                </a:extLst>
              </p14:cNvPr>
              <p14:cNvContentPartPr/>
              <p14:nvPr/>
            </p14:nvContentPartPr>
            <p14:xfrm>
              <a:off x="5831149" y="4873124"/>
              <a:ext cx="1329840" cy="842400"/>
            </p14:xfrm>
          </p:contentPart>
        </mc:Choice>
        <mc:Fallback xmlns="">
          <p:pic>
            <p:nvPicPr>
              <p:cNvPr id="167086" name="Freihand 167085">
                <a:extLst>
                  <a:ext uri="{FF2B5EF4-FFF2-40B4-BE49-F238E27FC236}">
                    <a16:creationId xmlns:a16="http://schemas.microsoft.com/office/drawing/2014/main" id="{FCCEFB3D-EB5C-F353-F98F-A81B4E5F31A9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822509" y="4864484"/>
                <a:ext cx="1347480" cy="86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124" name="Gruppieren 167123">
            <a:extLst>
              <a:ext uri="{FF2B5EF4-FFF2-40B4-BE49-F238E27FC236}">
                <a16:creationId xmlns:a16="http://schemas.microsoft.com/office/drawing/2014/main" id="{DBC707F4-CF9B-CD57-A6BC-AF66FA4C66F3}"/>
              </a:ext>
            </a:extLst>
          </p:cNvPr>
          <p:cNvGrpSpPr/>
          <p:nvPr/>
        </p:nvGrpSpPr>
        <p:grpSpPr>
          <a:xfrm>
            <a:off x="4882549" y="4840364"/>
            <a:ext cx="3504960" cy="1650600"/>
            <a:chOff x="4882549" y="4840364"/>
            <a:chExt cx="3504960" cy="16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67083" name="Freihand 167082">
                  <a:extLst>
                    <a:ext uri="{FF2B5EF4-FFF2-40B4-BE49-F238E27FC236}">
                      <a16:creationId xmlns:a16="http://schemas.microsoft.com/office/drawing/2014/main" id="{2ECC20EC-E3EC-B52F-93C5-A0120E28CB86}"/>
                    </a:ext>
                  </a:extLst>
                </p14:cNvPr>
                <p14:cNvContentPartPr/>
                <p14:nvPr/>
              </p14:nvContentPartPr>
              <p14:xfrm>
                <a:off x="5869309" y="5375684"/>
                <a:ext cx="623520" cy="223200"/>
              </p14:xfrm>
            </p:contentPart>
          </mc:Choice>
          <mc:Fallback xmlns="">
            <p:pic>
              <p:nvPicPr>
                <p:cNvPr id="167083" name="Freihand 167082">
                  <a:extLst>
                    <a:ext uri="{FF2B5EF4-FFF2-40B4-BE49-F238E27FC236}">
                      <a16:creationId xmlns:a16="http://schemas.microsoft.com/office/drawing/2014/main" id="{2ECC20EC-E3EC-B52F-93C5-A0120E28CB8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860669" y="5367044"/>
                  <a:ext cx="641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67084" name="Freihand 167083">
                  <a:extLst>
                    <a:ext uri="{FF2B5EF4-FFF2-40B4-BE49-F238E27FC236}">
                      <a16:creationId xmlns:a16="http://schemas.microsoft.com/office/drawing/2014/main" id="{05676682-6C88-26FF-56B8-A0EF558C15A7}"/>
                    </a:ext>
                  </a:extLst>
                </p14:cNvPr>
                <p14:cNvContentPartPr/>
                <p14:nvPr/>
              </p14:nvContentPartPr>
              <p14:xfrm>
                <a:off x="6488509" y="5326724"/>
                <a:ext cx="562320" cy="223920"/>
              </p14:xfrm>
            </p:contentPart>
          </mc:Choice>
          <mc:Fallback xmlns="">
            <p:pic>
              <p:nvPicPr>
                <p:cNvPr id="167084" name="Freihand 167083">
                  <a:extLst>
                    <a:ext uri="{FF2B5EF4-FFF2-40B4-BE49-F238E27FC236}">
                      <a16:creationId xmlns:a16="http://schemas.microsoft.com/office/drawing/2014/main" id="{05676682-6C88-26FF-56B8-A0EF558C15A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479869" y="5317724"/>
                  <a:ext cx="579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67088" name="Freihand 167087">
                  <a:extLst>
                    <a:ext uri="{FF2B5EF4-FFF2-40B4-BE49-F238E27FC236}">
                      <a16:creationId xmlns:a16="http://schemas.microsoft.com/office/drawing/2014/main" id="{026F8135-A25D-E7B8-1328-C2CEFB7A7810}"/>
                    </a:ext>
                  </a:extLst>
                </p14:cNvPr>
                <p14:cNvContentPartPr/>
                <p14:nvPr/>
              </p14:nvContentPartPr>
              <p14:xfrm>
                <a:off x="5349109" y="4840364"/>
                <a:ext cx="637200" cy="188640"/>
              </p14:xfrm>
            </p:contentPart>
          </mc:Choice>
          <mc:Fallback xmlns="">
            <p:pic>
              <p:nvPicPr>
                <p:cNvPr id="167088" name="Freihand 167087">
                  <a:extLst>
                    <a:ext uri="{FF2B5EF4-FFF2-40B4-BE49-F238E27FC236}">
                      <a16:creationId xmlns:a16="http://schemas.microsoft.com/office/drawing/2014/main" id="{026F8135-A25D-E7B8-1328-C2CEFB7A781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40469" y="4831724"/>
                  <a:ext cx="654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67089" name="Freihand 167088">
                  <a:extLst>
                    <a:ext uri="{FF2B5EF4-FFF2-40B4-BE49-F238E27FC236}">
                      <a16:creationId xmlns:a16="http://schemas.microsoft.com/office/drawing/2014/main" id="{3794D1E1-220E-162B-124A-EB03DFC0E8E1}"/>
                    </a:ext>
                  </a:extLst>
                </p14:cNvPr>
                <p14:cNvContentPartPr/>
                <p14:nvPr/>
              </p14:nvContentPartPr>
              <p14:xfrm>
                <a:off x="5338669" y="4910204"/>
                <a:ext cx="81720" cy="191160"/>
              </p14:xfrm>
            </p:contentPart>
          </mc:Choice>
          <mc:Fallback xmlns="">
            <p:pic>
              <p:nvPicPr>
                <p:cNvPr id="167089" name="Freihand 167088">
                  <a:extLst>
                    <a:ext uri="{FF2B5EF4-FFF2-40B4-BE49-F238E27FC236}">
                      <a16:creationId xmlns:a16="http://schemas.microsoft.com/office/drawing/2014/main" id="{3794D1E1-220E-162B-124A-EB03DFC0E8E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29669" y="4901204"/>
                  <a:ext cx="99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67091" name="Freihand 167090">
                  <a:extLst>
                    <a:ext uri="{FF2B5EF4-FFF2-40B4-BE49-F238E27FC236}">
                      <a16:creationId xmlns:a16="http://schemas.microsoft.com/office/drawing/2014/main" id="{907734E8-C2FB-7AE3-DD81-D7AC0CB27552}"/>
                    </a:ext>
                  </a:extLst>
                </p14:cNvPr>
                <p14:cNvContentPartPr/>
                <p14:nvPr/>
              </p14:nvContentPartPr>
              <p14:xfrm>
                <a:off x="5069749" y="4967084"/>
                <a:ext cx="688680" cy="599040"/>
              </p14:xfrm>
            </p:contentPart>
          </mc:Choice>
          <mc:Fallback xmlns="">
            <p:pic>
              <p:nvPicPr>
                <p:cNvPr id="167091" name="Freihand 167090">
                  <a:extLst>
                    <a:ext uri="{FF2B5EF4-FFF2-40B4-BE49-F238E27FC236}">
                      <a16:creationId xmlns:a16="http://schemas.microsoft.com/office/drawing/2014/main" id="{907734E8-C2FB-7AE3-DD81-D7AC0CB2755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060749" y="4958084"/>
                  <a:ext cx="7063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7092" name="Freihand 167091">
                  <a:extLst>
                    <a:ext uri="{FF2B5EF4-FFF2-40B4-BE49-F238E27FC236}">
                      <a16:creationId xmlns:a16="http://schemas.microsoft.com/office/drawing/2014/main" id="{5E7F53B8-A251-EBCB-8AB5-8CC894AE5D7B}"/>
                    </a:ext>
                  </a:extLst>
                </p14:cNvPr>
                <p14:cNvContentPartPr/>
                <p14:nvPr/>
              </p14:nvContentPartPr>
              <p14:xfrm>
                <a:off x="5078749" y="5781404"/>
                <a:ext cx="158400" cy="173160"/>
              </p14:xfrm>
            </p:contentPart>
          </mc:Choice>
          <mc:Fallback xmlns="">
            <p:pic>
              <p:nvPicPr>
                <p:cNvPr id="167092" name="Freihand 167091">
                  <a:extLst>
                    <a:ext uri="{FF2B5EF4-FFF2-40B4-BE49-F238E27FC236}">
                      <a16:creationId xmlns:a16="http://schemas.microsoft.com/office/drawing/2014/main" id="{5E7F53B8-A251-EBCB-8AB5-8CC894AE5D7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070109" y="5772404"/>
                  <a:ext cx="176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67093" name="Freihand 167092">
                  <a:extLst>
                    <a:ext uri="{FF2B5EF4-FFF2-40B4-BE49-F238E27FC236}">
                      <a16:creationId xmlns:a16="http://schemas.microsoft.com/office/drawing/2014/main" id="{CB1C1361-CA3F-FE77-0D8D-E909E6E83A55}"/>
                    </a:ext>
                  </a:extLst>
                </p14:cNvPr>
                <p14:cNvContentPartPr/>
                <p14:nvPr/>
              </p14:nvContentPartPr>
              <p14:xfrm>
                <a:off x="5154349" y="5818484"/>
                <a:ext cx="111240" cy="352080"/>
              </p14:xfrm>
            </p:contentPart>
          </mc:Choice>
          <mc:Fallback xmlns="">
            <p:pic>
              <p:nvPicPr>
                <p:cNvPr id="167093" name="Freihand 167092">
                  <a:extLst>
                    <a:ext uri="{FF2B5EF4-FFF2-40B4-BE49-F238E27FC236}">
                      <a16:creationId xmlns:a16="http://schemas.microsoft.com/office/drawing/2014/main" id="{CB1C1361-CA3F-FE77-0D8D-E909E6E83A5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45349" y="5809484"/>
                  <a:ext cx="128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7094" name="Freihand 167093">
                  <a:extLst>
                    <a:ext uri="{FF2B5EF4-FFF2-40B4-BE49-F238E27FC236}">
                      <a16:creationId xmlns:a16="http://schemas.microsoft.com/office/drawing/2014/main" id="{1C1D0056-C31E-65C8-1354-E8B06EDC0294}"/>
                    </a:ext>
                  </a:extLst>
                </p14:cNvPr>
                <p14:cNvContentPartPr/>
                <p14:nvPr/>
              </p14:nvContentPartPr>
              <p14:xfrm>
                <a:off x="5389429" y="5878604"/>
                <a:ext cx="179280" cy="91800"/>
              </p14:xfrm>
            </p:contentPart>
          </mc:Choice>
          <mc:Fallback xmlns="">
            <p:pic>
              <p:nvPicPr>
                <p:cNvPr id="167094" name="Freihand 167093">
                  <a:extLst>
                    <a:ext uri="{FF2B5EF4-FFF2-40B4-BE49-F238E27FC236}">
                      <a16:creationId xmlns:a16="http://schemas.microsoft.com/office/drawing/2014/main" id="{1C1D0056-C31E-65C8-1354-E8B06EDC029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380789" y="5869964"/>
                  <a:ext cx="196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7095" name="Freihand 167094">
                  <a:extLst>
                    <a:ext uri="{FF2B5EF4-FFF2-40B4-BE49-F238E27FC236}">
                      <a16:creationId xmlns:a16="http://schemas.microsoft.com/office/drawing/2014/main" id="{AF7D4325-30D3-9120-19FB-0177BDC64EC0}"/>
                    </a:ext>
                  </a:extLst>
                </p14:cNvPr>
                <p14:cNvContentPartPr/>
                <p14:nvPr/>
              </p14:nvContentPartPr>
              <p14:xfrm>
                <a:off x="5733229" y="5844764"/>
                <a:ext cx="143640" cy="120600"/>
              </p14:xfrm>
            </p:contentPart>
          </mc:Choice>
          <mc:Fallback xmlns="">
            <p:pic>
              <p:nvPicPr>
                <p:cNvPr id="167095" name="Freihand 167094">
                  <a:extLst>
                    <a:ext uri="{FF2B5EF4-FFF2-40B4-BE49-F238E27FC236}">
                      <a16:creationId xmlns:a16="http://schemas.microsoft.com/office/drawing/2014/main" id="{AF7D4325-30D3-9120-19FB-0177BDC64EC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724229" y="5835764"/>
                  <a:ext cx="161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7096" name="Freihand 167095">
                  <a:extLst>
                    <a:ext uri="{FF2B5EF4-FFF2-40B4-BE49-F238E27FC236}">
                      <a16:creationId xmlns:a16="http://schemas.microsoft.com/office/drawing/2014/main" id="{E4F1FA54-C529-6834-7728-4B1163C08F4A}"/>
                    </a:ext>
                  </a:extLst>
                </p14:cNvPr>
                <p14:cNvContentPartPr/>
                <p14:nvPr/>
              </p14:nvContentPartPr>
              <p14:xfrm>
                <a:off x="5812069" y="5710124"/>
                <a:ext cx="214560" cy="414000"/>
              </p14:xfrm>
            </p:contentPart>
          </mc:Choice>
          <mc:Fallback xmlns="">
            <p:pic>
              <p:nvPicPr>
                <p:cNvPr id="167096" name="Freihand 167095">
                  <a:extLst>
                    <a:ext uri="{FF2B5EF4-FFF2-40B4-BE49-F238E27FC236}">
                      <a16:creationId xmlns:a16="http://schemas.microsoft.com/office/drawing/2014/main" id="{E4F1FA54-C529-6834-7728-4B1163C08F4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03069" y="5701124"/>
                  <a:ext cx="2322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7097" name="Freihand 167096">
                  <a:extLst>
                    <a:ext uri="{FF2B5EF4-FFF2-40B4-BE49-F238E27FC236}">
                      <a16:creationId xmlns:a16="http://schemas.microsoft.com/office/drawing/2014/main" id="{9CFDF901-E545-C135-F2DD-653077521E79}"/>
                    </a:ext>
                  </a:extLst>
                </p14:cNvPr>
                <p14:cNvContentPartPr/>
                <p14:nvPr/>
              </p14:nvContentPartPr>
              <p14:xfrm>
                <a:off x="5945629" y="5702564"/>
                <a:ext cx="193680" cy="217080"/>
              </p14:xfrm>
            </p:contentPart>
          </mc:Choice>
          <mc:Fallback xmlns="">
            <p:pic>
              <p:nvPicPr>
                <p:cNvPr id="167097" name="Freihand 167096">
                  <a:extLst>
                    <a:ext uri="{FF2B5EF4-FFF2-40B4-BE49-F238E27FC236}">
                      <a16:creationId xmlns:a16="http://schemas.microsoft.com/office/drawing/2014/main" id="{9CFDF901-E545-C135-F2DD-653077521E7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36989" y="5693564"/>
                  <a:ext cx="211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7100" name="Freihand 167099">
                  <a:extLst>
                    <a:ext uri="{FF2B5EF4-FFF2-40B4-BE49-F238E27FC236}">
                      <a16:creationId xmlns:a16="http://schemas.microsoft.com/office/drawing/2014/main" id="{E4CF090A-602A-0C13-9889-AFBBB4145FFD}"/>
                    </a:ext>
                  </a:extLst>
                </p14:cNvPr>
                <p14:cNvContentPartPr/>
                <p14:nvPr/>
              </p14:nvContentPartPr>
              <p14:xfrm>
                <a:off x="6354229" y="5893004"/>
                <a:ext cx="346680" cy="139320"/>
              </p14:xfrm>
            </p:contentPart>
          </mc:Choice>
          <mc:Fallback xmlns="">
            <p:pic>
              <p:nvPicPr>
                <p:cNvPr id="167100" name="Freihand 167099">
                  <a:extLst>
                    <a:ext uri="{FF2B5EF4-FFF2-40B4-BE49-F238E27FC236}">
                      <a16:creationId xmlns:a16="http://schemas.microsoft.com/office/drawing/2014/main" id="{E4CF090A-602A-0C13-9889-AFBBB4145FF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45229" y="5884364"/>
                  <a:ext cx="364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7101" name="Freihand 167100">
                  <a:extLst>
                    <a:ext uri="{FF2B5EF4-FFF2-40B4-BE49-F238E27FC236}">
                      <a16:creationId xmlns:a16="http://schemas.microsoft.com/office/drawing/2014/main" id="{110DA4A3-EDB6-982E-00F3-31F85058ED24}"/>
                    </a:ext>
                  </a:extLst>
                </p14:cNvPr>
                <p14:cNvContentPartPr/>
                <p14:nvPr/>
              </p14:nvContentPartPr>
              <p14:xfrm>
                <a:off x="6773629" y="5847284"/>
                <a:ext cx="96480" cy="135720"/>
              </p14:xfrm>
            </p:contentPart>
          </mc:Choice>
          <mc:Fallback xmlns="">
            <p:pic>
              <p:nvPicPr>
                <p:cNvPr id="167101" name="Freihand 167100">
                  <a:extLst>
                    <a:ext uri="{FF2B5EF4-FFF2-40B4-BE49-F238E27FC236}">
                      <a16:creationId xmlns:a16="http://schemas.microsoft.com/office/drawing/2014/main" id="{110DA4A3-EDB6-982E-00F3-31F85058ED2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764989" y="5838644"/>
                  <a:ext cx="11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7102" name="Freihand 167101">
                  <a:extLst>
                    <a:ext uri="{FF2B5EF4-FFF2-40B4-BE49-F238E27FC236}">
                      <a16:creationId xmlns:a16="http://schemas.microsoft.com/office/drawing/2014/main" id="{B05BD8AF-9C99-85DC-8C60-59F2F4F5064C}"/>
                    </a:ext>
                  </a:extLst>
                </p14:cNvPr>
                <p14:cNvContentPartPr/>
                <p14:nvPr/>
              </p14:nvContentPartPr>
              <p14:xfrm>
                <a:off x="6910069" y="5795804"/>
                <a:ext cx="254160" cy="129960"/>
              </p14:xfrm>
            </p:contentPart>
          </mc:Choice>
          <mc:Fallback xmlns="">
            <p:pic>
              <p:nvPicPr>
                <p:cNvPr id="167102" name="Freihand 167101">
                  <a:extLst>
                    <a:ext uri="{FF2B5EF4-FFF2-40B4-BE49-F238E27FC236}">
                      <a16:creationId xmlns:a16="http://schemas.microsoft.com/office/drawing/2014/main" id="{B05BD8AF-9C99-85DC-8C60-59F2F4F5064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901429" y="5786804"/>
                  <a:ext cx="271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67103" name="Freihand 167102">
                  <a:extLst>
                    <a:ext uri="{FF2B5EF4-FFF2-40B4-BE49-F238E27FC236}">
                      <a16:creationId xmlns:a16="http://schemas.microsoft.com/office/drawing/2014/main" id="{EFEC15CD-C1B5-6BAD-CF50-0DD607EF1984}"/>
                    </a:ext>
                  </a:extLst>
                </p14:cNvPr>
                <p14:cNvContentPartPr/>
                <p14:nvPr/>
              </p14:nvContentPartPr>
              <p14:xfrm>
                <a:off x="6441709" y="6219164"/>
                <a:ext cx="209880" cy="235080"/>
              </p14:xfrm>
            </p:contentPart>
          </mc:Choice>
          <mc:Fallback xmlns="">
            <p:pic>
              <p:nvPicPr>
                <p:cNvPr id="167103" name="Freihand 167102">
                  <a:extLst>
                    <a:ext uri="{FF2B5EF4-FFF2-40B4-BE49-F238E27FC236}">
                      <a16:creationId xmlns:a16="http://schemas.microsoft.com/office/drawing/2014/main" id="{EFEC15CD-C1B5-6BAD-CF50-0DD607EF198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33069" y="6210164"/>
                  <a:ext cx="227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67104" name="Freihand 167103">
                  <a:extLst>
                    <a:ext uri="{FF2B5EF4-FFF2-40B4-BE49-F238E27FC236}">
                      <a16:creationId xmlns:a16="http://schemas.microsoft.com/office/drawing/2014/main" id="{8BAA2917-F3B6-F32F-8069-5E41518DDAC3}"/>
                    </a:ext>
                  </a:extLst>
                </p14:cNvPr>
                <p14:cNvContentPartPr/>
                <p14:nvPr/>
              </p14:nvContentPartPr>
              <p14:xfrm>
                <a:off x="6691189" y="6186404"/>
                <a:ext cx="23400" cy="204120"/>
              </p14:xfrm>
            </p:contentPart>
          </mc:Choice>
          <mc:Fallback xmlns="">
            <p:pic>
              <p:nvPicPr>
                <p:cNvPr id="167104" name="Freihand 167103">
                  <a:extLst>
                    <a:ext uri="{FF2B5EF4-FFF2-40B4-BE49-F238E27FC236}">
                      <a16:creationId xmlns:a16="http://schemas.microsoft.com/office/drawing/2014/main" id="{8BAA2917-F3B6-F32F-8069-5E41518DDAC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682549" y="6177404"/>
                  <a:ext cx="41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67105" name="Freihand 167104">
                  <a:extLst>
                    <a:ext uri="{FF2B5EF4-FFF2-40B4-BE49-F238E27FC236}">
                      <a16:creationId xmlns:a16="http://schemas.microsoft.com/office/drawing/2014/main" id="{9239FC18-FA85-C3E3-37B5-03034EA36CDA}"/>
                    </a:ext>
                  </a:extLst>
                </p14:cNvPr>
                <p14:cNvContentPartPr/>
                <p14:nvPr/>
              </p14:nvContentPartPr>
              <p14:xfrm>
                <a:off x="6754189" y="6140684"/>
                <a:ext cx="215640" cy="212400"/>
              </p14:xfrm>
            </p:contentPart>
          </mc:Choice>
          <mc:Fallback xmlns="">
            <p:pic>
              <p:nvPicPr>
                <p:cNvPr id="167105" name="Freihand 167104">
                  <a:extLst>
                    <a:ext uri="{FF2B5EF4-FFF2-40B4-BE49-F238E27FC236}">
                      <a16:creationId xmlns:a16="http://schemas.microsoft.com/office/drawing/2014/main" id="{9239FC18-FA85-C3E3-37B5-03034EA36CD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745549" y="6132044"/>
                  <a:ext cx="233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7106" name="Freihand 167105">
                  <a:extLst>
                    <a:ext uri="{FF2B5EF4-FFF2-40B4-BE49-F238E27FC236}">
                      <a16:creationId xmlns:a16="http://schemas.microsoft.com/office/drawing/2014/main" id="{D4DEB9B4-3F6E-16C3-C0F5-5AA54D9FEB76}"/>
                    </a:ext>
                  </a:extLst>
                </p14:cNvPr>
                <p14:cNvContentPartPr/>
                <p14:nvPr/>
              </p14:nvContentPartPr>
              <p14:xfrm>
                <a:off x="7067389" y="6003884"/>
                <a:ext cx="137880" cy="277200"/>
              </p14:xfrm>
            </p:contentPart>
          </mc:Choice>
          <mc:Fallback xmlns="">
            <p:pic>
              <p:nvPicPr>
                <p:cNvPr id="167106" name="Freihand 167105">
                  <a:extLst>
                    <a:ext uri="{FF2B5EF4-FFF2-40B4-BE49-F238E27FC236}">
                      <a16:creationId xmlns:a16="http://schemas.microsoft.com/office/drawing/2014/main" id="{D4DEB9B4-3F6E-16C3-C0F5-5AA54D9FEB7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058389" y="5995244"/>
                  <a:ext cx="155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7107" name="Freihand 167106">
                  <a:extLst>
                    <a:ext uri="{FF2B5EF4-FFF2-40B4-BE49-F238E27FC236}">
                      <a16:creationId xmlns:a16="http://schemas.microsoft.com/office/drawing/2014/main" id="{B6C87962-7D10-4809-271D-58ADFB13F236}"/>
                    </a:ext>
                  </a:extLst>
                </p14:cNvPr>
                <p14:cNvContentPartPr/>
                <p14:nvPr/>
              </p14:nvContentPartPr>
              <p14:xfrm>
                <a:off x="7286269" y="5956724"/>
                <a:ext cx="427320" cy="534240"/>
              </p14:xfrm>
            </p:contentPart>
          </mc:Choice>
          <mc:Fallback xmlns="">
            <p:pic>
              <p:nvPicPr>
                <p:cNvPr id="167107" name="Freihand 167106">
                  <a:extLst>
                    <a:ext uri="{FF2B5EF4-FFF2-40B4-BE49-F238E27FC236}">
                      <a16:creationId xmlns:a16="http://schemas.microsoft.com/office/drawing/2014/main" id="{B6C87962-7D10-4809-271D-58ADFB13F23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277269" y="5947724"/>
                  <a:ext cx="4449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67108" name="Freihand 167107">
                  <a:extLst>
                    <a:ext uri="{FF2B5EF4-FFF2-40B4-BE49-F238E27FC236}">
                      <a16:creationId xmlns:a16="http://schemas.microsoft.com/office/drawing/2014/main" id="{CA15735E-2F8E-080D-FFDD-FB723729CEE5}"/>
                    </a:ext>
                  </a:extLst>
                </p14:cNvPr>
                <p14:cNvContentPartPr/>
                <p14:nvPr/>
              </p14:nvContentPartPr>
              <p14:xfrm>
                <a:off x="7656349" y="5861684"/>
                <a:ext cx="15480" cy="17280"/>
              </p14:xfrm>
            </p:contentPart>
          </mc:Choice>
          <mc:Fallback xmlns="">
            <p:pic>
              <p:nvPicPr>
                <p:cNvPr id="167108" name="Freihand 167107">
                  <a:extLst>
                    <a:ext uri="{FF2B5EF4-FFF2-40B4-BE49-F238E27FC236}">
                      <a16:creationId xmlns:a16="http://schemas.microsoft.com/office/drawing/2014/main" id="{CA15735E-2F8E-080D-FFDD-FB723729CEE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47349" y="5853044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67109" name="Freihand 167108">
                  <a:extLst>
                    <a:ext uri="{FF2B5EF4-FFF2-40B4-BE49-F238E27FC236}">
                      <a16:creationId xmlns:a16="http://schemas.microsoft.com/office/drawing/2014/main" id="{395A0FD2-0ED8-ABD7-360E-73F46B81C750}"/>
                    </a:ext>
                  </a:extLst>
                </p14:cNvPr>
                <p14:cNvContentPartPr/>
                <p14:nvPr/>
              </p14:nvContentPartPr>
              <p14:xfrm>
                <a:off x="7799989" y="5716964"/>
                <a:ext cx="202320" cy="332280"/>
              </p14:xfrm>
            </p:contentPart>
          </mc:Choice>
          <mc:Fallback xmlns="">
            <p:pic>
              <p:nvPicPr>
                <p:cNvPr id="167109" name="Freihand 167108">
                  <a:extLst>
                    <a:ext uri="{FF2B5EF4-FFF2-40B4-BE49-F238E27FC236}">
                      <a16:creationId xmlns:a16="http://schemas.microsoft.com/office/drawing/2014/main" id="{395A0FD2-0ED8-ABD7-360E-73F46B81C75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90989" y="5707964"/>
                  <a:ext cx="2199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67110" name="Freihand 167109">
                  <a:extLst>
                    <a:ext uri="{FF2B5EF4-FFF2-40B4-BE49-F238E27FC236}">
                      <a16:creationId xmlns:a16="http://schemas.microsoft.com/office/drawing/2014/main" id="{7772FABE-18B0-3037-69E6-3758E35EBFEE}"/>
                    </a:ext>
                  </a:extLst>
                </p14:cNvPr>
                <p14:cNvContentPartPr/>
                <p14:nvPr/>
              </p14:nvContentPartPr>
              <p14:xfrm>
                <a:off x="8019589" y="5650004"/>
                <a:ext cx="68040" cy="282240"/>
              </p14:xfrm>
            </p:contentPart>
          </mc:Choice>
          <mc:Fallback xmlns="">
            <p:pic>
              <p:nvPicPr>
                <p:cNvPr id="167110" name="Freihand 167109">
                  <a:extLst>
                    <a:ext uri="{FF2B5EF4-FFF2-40B4-BE49-F238E27FC236}">
                      <a16:creationId xmlns:a16="http://schemas.microsoft.com/office/drawing/2014/main" id="{7772FABE-18B0-3037-69E6-3758E35EBFE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010589" y="5641004"/>
                  <a:ext cx="85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67111" name="Freihand 167110">
                  <a:extLst>
                    <a:ext uri="{FF2B5EF4-FFF2-40B4-BE49-F238E27FC236}">
                      <a16:creationId xmlns:a16="http://schemas.microsoft.com/office/drawing/2014/main" id="{3FC479F4-ED4B-8F5D-DDFB-5F4520236EAA}"/>
                    </a:ext>
                  </a:extLst>
                </p14:cNvPr>
                <p14:cNvContentPartPr/>
                <p14:nvPr/>
              </p14:nvContentPartPr>
              <p14:xfrm>
                <a:off x="8122549" y="5729564"/>
                <a:ext cx="233280" cy="170280"/>
              </p14:xfrm>
            </p:contentPart>
          </mc:Choice>
          <mc:Fallback xmlns="">
            <p:pic>
              <p:nvPicPr>
                <p:cNvPr id="167111" name="Freihand 167110">
                  <a:extLst>
                    <a:ext uri="{FF2B5EF4-FFF2-40B4-BE49-F238E27FC236}">
                      <a16:creationId xmlns:a16="http://schemas.microsoft.com/office/drawing/2014/main" id="{3FC479F4-ED4B-8F5D-DDFB-5F4520236EA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113549" y="5720924"/>
                  <a:ext cx="250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67113" name="Freihand 167112">
                  <a:extLst>
                    <a:ext uri="{FF2B5EF4-FFF2-40B4-BE49-F238E27FC236}">
                      <a16:creationId xmlns:a16="http://schemas.microsoft.com/office/drawing/2014/main" id="{A1D5C168-ACB7-C2AE-22C7-2D9C6923A3DB}"/>
                    </a:ext>
                  </a:extLst>
                </p14:cNvPr>
                <p14:cNvContentPartPr/>
                <p14:nvPr/>
              </p14:nvContentPartPr>
              <p14:xfrm>
                <a:off x="7655269" y="6232484"/>
                <a:ext cx="143640" cy="208080"/>
              </p14:xfrm>
            </p:contentPart>
          </mc:Choice>
          <mc:Fallback xmlns="">
            <p:pic>
              <p:nvPicPr>
                <p:cNvPr id="167113" name="Freihand 167112">
                  <a:extLst>
                    <a:ext uri="{FF2B5EF4-FFF2-40B4-BE49-F238E27FC236}">
                      <a16:creationId xmlns:a16="http://schemas.microsoft.com/office/drawing/2014/main" id="{A1D5C168-ACB7-C2AE-22C7-2D9C6923A3D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646629" y="6223484"/>
                  <a:ext cx="161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67114" name="Freihand 167113">
                  <a:extLst>
                    <a:ext uri="{FF2B5EF4-FFF2-40B4-BE49-F238E27FC236}">
                      <a16:creationId xmlns:a16="http://schemas.microsoft.com/office/drawing/2014/main" id="{9B5B48EE-8B3F-DFD2-DAE9-A9550707E0B1}"/>
                    </a:ext>
                  </a:extLst>
                </p14:cNvPr>
                <p14:cNvContentPartPr/>
                <p14:nvPr/>
              </p14:nvContentPartPr>
              <p14:xfrm>
                <a:off x="7815829" y="6203324"/>
                <a:ext cx="78840" cy="131400"/>
              </p14:xfrm>
            </p:contentPart>
          </mc:Choice>
          <mc:Fallback xmlns="">
            <p:pic>
              <p:nvPicPr>
                <p:cNvPr id="167114" name="Freihand 167113">
                  <a:extLst>
                    <a:ext uri="{FF2B5EF4-FFF2-40B4-BE49-F238E27FC236}">
                      <a16:creationId xmlns:a16="http://schemas.microsoft.com/office/drawing/2014/main" id="{9B5B48EE-8B3F-DFD2-DAE9-A9550707E0B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806829" y="6194324"/>
                  <a:ext cx="96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67115" name="Freihand 167114">
                  <a:extLst>
                    <a:ext uri="{FF2B5EF4-FFF2-40B4-BE49-F238E27FC236}">
                      <a16:creationId xmlns:a16="http://schemas.microsoft.com/office/drawing/2014/main" id="{FFC5E0BB-70FB-D474-75D2-DE5ECCDE6CD9}"/>
                    </a:ext>
                  </a:extLst>
                </p14:cNvPr>
                <p14:cNvContentPartPr/>
                <p14:nvPr/>
              </p14:nvContentPartPr>
              <p14:xfrm>
                <a:off x="7968469" y="6058604"/>
                <a:ext cx="419040" cy="220320"/>
              </p14:xfrm>
            </p:contentPart>
          </mc:Choice>
          <mc:Fallback xmlns="">
            <p:pic>
              <p:nvPicPr>
                <p:cNvPr id="167115" name="Freihand 167114">
                  <a:extLst>
                    <a:ext uri="{FF2B5EF4-FFF2-40B4-BE49-F238E27FC236}">
                      <a16:creationId xmlns:a16="http://schemas.microsoft.com/office/drawing/2014/main" id="{FFC5E0BB-70FB-D474-75D2-DE5ECCDE6CD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959829" y="6049604"/>
                  <a:ext cx="436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67116" name="Freihand 167115">
                  <a:extLst>
                    <a:ext uri="{FF2B5EF4-FFF2-40B4-BE49-F238E27FC236}">
                      <a16:creationId xmlns:a16="http://schemas.microsoft.com/office/drawing/2014/main" id="{CFC63748-D415-9737-D3A6-617187AA52DD}"/>
                    </a:ext>
                  </a:extLst>
                </p14:cNvPr>
                <p14:cNvContentPartPr/>
                <p14:nvPr/>
              </p14:nvContentPartPr>
              <p14:xfrm>
                <a:off x="8118589" y="5994164"/>
                <a:ext cx="7920" cy="9000"/>
              </p14:xfrm>
            </p:contentPart>
          </mc:Choice>
          <mc:Fallback xmlns="">
            <p:pic>
              <p:nvPicPr>
                <p:cNvPr id="167116" name="Freihand 167115">
                  <a:extLst>
                    <a:ext uri="{FF2B5EF4-FFF2-40B4-BE49-F238E27FC236}">
                      <a16:creationId xmlns:a16="http://schemas.microsoft.com/office/drawing/2014/main" id="{CFC63748-D415-9737-D3A6-617187AA52D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09589" y="5985524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67118" name="Freihand 167117">
                  <a:extLst>
                    <a:ext uri="{FF2B5EF4-FFF2-40B4-BE49-F238E27FC236}">
                      <a16:creationId xmlns:a16="http://schemas.microsoft.com/office/drawing/2014/main" id="{F67841D7-1B89-F2C8-05C0-F2F52507AEA7}"/>
                    </a:ext>
                  </a:extLst>
                </p14:cNvPr>
                <p14:cNvContentPartPr/>
                <p14:nvPr/>
              </p14:nvContentPartPr>
              <p14:xfrm>
                <a:off x="4882549" y="6336524"/>
                <a:ext cx="457920" cy="102960"/>
              </p14:xfrm>
            </p:contentPart>
          </mc:Choice>
          <mc:Fallback xmlns="">
            <p:pic>
              <p:nvPicPr>
                <p:cNvPr id="167118" name="Freihand 167117">
                  <a:extLst>
                    <a:ext uri="{FF2B5EF4-FFF2-40B4-BE49-F238E27FC236}">
                      <a16:creationId xmlns:a16="http://schemas.microsoft.com/office/drawing/2014/main" id="{F67841D7-1B89-F2C8-05C0-F2F52507AEA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873909" y="6327524"/>
                  <a:ext cx="47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67119" name="Freihand 167118">
                  <a:extLst>
                    <a:ext uri="{FF2B5EF4-FFF2-40B4-BE49-F238E27FC236}">
                      <a16:creationId xmlns:a16="http://schemas.microsoft.com/office/drawing/2014/main" id="{052E9144-D3C0-FD0F-96E0-6F8BEFE3BE04}"/>
                    </a:ext>
                  </a:extLst>
                </p14:cNvPr>
                <p14:cNvContentPartPr/>
                <p14:nvPr/>
              </p14:nvContentPartPr>
              <p14:xfrm>
                <a:off x="6087109" y="5716244"/>
                <a:ext cx="140400" cy="375480"/>
              </p14:xfrm>
            </p:contentPart>
          </mc:Choice>
          <mc:Fallback xmlns="">
            <p:pic>
              <p:nvPicPr>
                <p:cNvPr id="167119" name="Freihand 167118">
                  <a:extLst>
                    <a:ext uri="{FF2B5EF4-FFF2-40B4-BE49-F238E27FC236}">
                      <a16:creationId xmlns:a16="http://schemas.microsoft.com/office/drawing/2014/main" id="{052E9144-D3C0-FD0F-96E0-6F8BEFE3BE0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078109" y="5707604"/>
                  <a:ext cx="1580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7120" name="Freihand 167119">
                  <a:extLst>
                    <a:ext uri="{FF2B5EF4-FFF2-40B4-BE49-F238E27FC236}">
                      <a16:creationId xmlns:a16="http://schemas.microsoft.com/office/drawing/2014/main" id="{673C2238-B0F6-8CC1-772C-1E35E1393398}"/>
                    </a:ext>
                  </a:extLst>
                </p14:cNvPr>
                <p14:cNvContentPartPr/>
                <p14:nvPr/>
              </p14:nvContentPartPr>
              <p14:xfrm>
                <a:off x="6153709" y="5847284"/>
                <a:ext cx="95760" cy="225360"/>
              </p14:xfrm>
            </p:contentPart>
          </mc:Choice>
          <mc:Fallback xmlns="">
            <p:pic>
              <p:nvPicPr>
                <p:cNvPr id="167120" name="Freihand 167119">
                  <a:extLst>
                    <a:ext uri="{FF2B5EF4-FFF2-40B4-BE49-F238E27FC236}">
                      <a16:creationId xmlns:a16="http://schemas.microsoft.com/office/drawing/2014/main" id="{673C2238-B0F6-8CC1-772C-1E35E139339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144709" y="5838284"/>
                  <a:ext cx="113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67121" name="Freihand 167120">
                  <a:extLst>
                    <a:ext uri="{FF2B5EF4-FFF2-40B4-BE49-F238E27FC236}">
                      <a16:creationId xmlns:a16="http://schemas.microsoft.com/office/drawing/2014/main" id="{7E96C327-F091-6A10-9C32-9223F2D90CED}"/>
                    </a:ext>
                  </a:extLst>
                </p14:cNvPr>
                <p14:cNvContentPartPr/>
                <p14:nvPr/>
              </p14:nvContentPartPr>
              <p14:xfrm>
                <a:off x="6263509" y="5775284"/>
                <a:ext cx="31680" cy="415800"/>
              </p14:xfrm>
            </p:contentPart>
          </mc:Choice>
          <mc:Fallback xmlns="">
            <p:pic>
              <p:nvPicPr>
                <p:cNvPr id="167121" name="Freihand 167120">
                  <a:extLst>
                    <a:ext uri="{FF2B5EF4-FFF2-40B4-BE49-F238E27FC236}">
                      <a16:creationId xmlns:a16="http://schemas.microsoft.com/office/drawing/2014/main" id="{7E96C327-F091-6A10-9C32-9223F2D90CE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254869" y="5766644"/>
                  <a:ext cx="493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7123" name="Freihand 167122">
                  <a:extLst>
                    <a:ext uri="{FF2B5EF4-FFF2-40B4-BE49-F238E27FC236}">
                      <a16:creationId xmlns:a16="http://schemas.microsoft.com/office/drawing/2014/main" id="{B29EB18A-E52F-708A-34CB-68F2C6692D10}"/>
                    </a:ext>
                  </a:extLst>
                </p14:cNvPr>
                <p14:cNvContentPartPr/>
                <p14:nvPr/>
              </p14:nvContentPartPr>
              <p14:xfrm>
                <a:off x="6088189" y="6253724"/>
                <a:ext cx="234000" cy="19800"/>
              </p14:xfrm>
            </p:contentPart>
          </mc:Choice>
          <mc:Fallback xmlns="">
            <p:pic>
              <p:nvPicPr>
                <p:cNvPr id="167123" name="Freihand 167122">
                  <a:extLst>
                    <a:ext uri="{FF2B5EF4-FFF2-40B4-BE49-F238E27FC236}">
                      <a16:creationId xmlns:a16="http://schemas.microsoft.com/office/drawing/2014/main" id="{B29EB18A-E52F-708A-34CB-68F2C6692D1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079189" y="6245084"/>
                  <a:ext cx="2516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30E7DA7-4C8F-15E1-408B-4F57CB3BDAB8}"/>
                  </a:ext>
                </a:extLst>
              </p14:cNvPr>
              <p14:cNvContentPartPr/>
              <p14:nvPr/>
            </p14:nvContentPartPr>
            <p14:xfrm>
              <a:off x="6098393" y="1422558"/>
              <a:ext cx="724320" cy="1195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30E7DA7-4C8F-15E1-408B-4F57CB3BDAB8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6089393" y="1413558"/>
                <a:ext cx="74196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Deutschland (2019) </a:t>
            </a:r>
            <a:r>
              <a:rPr lang="en-US" sz="2000" dirty="0" err="1">
                <a:solidFill>
                  <a:prstClr val="black"/>
                </a:solidFill>
              </a:rPr>
              <a:t>betrug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= 10,9% 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 err="1">
                <a:solidFill>
                  <a:prstClr val="black"/>
                </a:solidFill>
              </a:rPr>
              <a:t>Wie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war die </a:t>
            </a:r>
            <a:r>
              <a:rPr lang="en-US" sz="2000" dirty="0" err="1">
                <a:solidFill>
                  <a:prstClr val="black"/>
                </a:solidFill>
                <a:hlinkClick r:id="rId3"/>
              </a:rPr>
              <a:t>Sparquote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 2020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=83,8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werden 838 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 err="1">
                <a:solidFill>
                  <a:prstClr val="black"/>
                </a:solidFill>
              </a:rPr>
              <a:t>Sparquote</a:t>
            </a:r>
            <a:r>
              <a:rPr lang="en-US" sz="2000" dirty="0">
                <a:solidFill>
                  <a:prstClr val="black"/>
                </a:solidFill>
              </a:rPr>
              <a:t> Deutschland (2020) </a:t>
            </a:r>
            <a:r>
              <a:rPr lang="en-US" sz="2000" dirty="0" err="1">
                <a:solidFill>
                  <a:prstClr val="black"/>
                </a:solidFill>
              </a:rPr>
              <a:t>betrug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= 16,2% 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 err="1">
                <a:solidFill>
                  <a:prstClr val="black"/>
                </a:solidFill>
              </a:rPr>
              <a:t>Wie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8A168D3-408C-9065-137C-5F70BB638061}"/>
                  </a:ext>
                </a:extLst>
              </p14:cNvPr>
              <p14:cNvContentPartPr/>
              <p14:nvPr/>
            </p14:nvContentPartPr>
            <p14:xfrm>
              <a:off x="584509" y="961462"/>
              <a:ext cx="5821920" cy="67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8A168D3-408C-9065-137C-5F70BB6380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869" y="952462"/>
                <a:ext cx="5839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DBB5E7B-D01C-67E6-94D7-E5C4E4B79803}"/>
                  </a:ext>
                </a:extLst>
              </p14:cNvPr>
              <p14:cNvContentPartPr/>
              <p14:nvPr/>
            </p14:nvContentPartPr>
            <p14:xfrm>
              <a:off x="5118709" y="572302"/>
              <a:ext cx="1262880" cy="587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DBB5E7B-D01C-67E6-94D7-E5C4E4B798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9709" y="563302"/>
                <a:ext cx="128052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0158B18-3AFB-E3D2-A166-7380429BCD30}"/>
                  </a:ext>
                </a:extLst>
              </p14:cNvPr>
              <p14:cNvContentPartPr/>
              <p14:nvPr/>
            </p14:nvContentPartPr>
            <p14:xfrm>
              <a:off x="5202229" y="4232782"/>
              <a:ext cx="1756800" cy="961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0158B18-3AFB-E3D2-A166-7380429BCD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3229" y="4223782"/>
                <a:ext cx="177444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6D334A4-553A-1917-DA17-5B20D4F7A7A7}"/>
              </a:ext>
            </a:extLst>
          </p:cNvPr>
          <p:cNvGrpSpPr/>
          <p:nvPr/>
        </p:nvGrpSpPr>
        <p:grpSpPr>
          <a:xfrm>
            <a:off x="2561629" y="238942"/>
            <a:ext cx="9419040" cy="1791720"/>
            <a:chOff x="2561629" y="238942"/>
            <a:chExt cx="9419040" cy="179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5A11A38-26C3-ED59-1A6B-1619A49AFD5D}"/>
                    </a:ext>
                  </a:extLst>
                </p14:cNvPr>
                <p14:cNvContentPartPr/>
                <p14:nvPr/>
              </p14:nvContentPartPr>
              <p14:xfrm>
                <a:off x="2561629" y="1003942"/>
                <a:ext cx="2023560" cy="520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5A11A38-26C3-ED59-1A6B-1619A49AFD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52629" y="994942"/>
                  <a:ext cx="204120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B5D824C-BD47-20A4-2092-B60B31E35192}"/>
                    </a:ext>
                  </a:extLst>
                </p14:cNvPr>
                <p14:cNvContentPartPr/>
                <p14:nvPr/>
              </p14:nvContentPartPr>
              <p14:xfrm>
                <a:off x="5961469" y="1304902"/>
                <a:ext cx="1384920" cy="600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B5D824C-BD47-20A4-2092-B60B31E351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52829" y="1295902"/>
                  <a:ext cx="140256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C6DD395-6061-D8C3-8715-79D1AE3F3427}"/>
                    </a:ext>
                  </a:extLst>
                </p14:cNvPr>
                <p14:cNvContentPartPr/>
                <p14:nvPr/>
              </p14:nvContentPartPr>
              <p14:xfrm>
                <a:off x="6006469" y="1217422"/>
                <a:ext cx="1389240" cy="813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C6DD395-6061-D8C3-8715-79D1AE3F34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97469" y="1208422"/>
                  <a:ext cx="140688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472BAF6-1117-7DC9-5F09-8AB511787038}"/>
                    </a:ext>
                  </a:extLst>
                </p14:cNvPr>
                <p14:cNvContentPartPr/>
                <p14:nvPr/>
              </p14:nvContentPartPr>
              <p14:xfrm>
                <a:off x="7709269" y="1200142"/>
                <a:ext cx="24480" cy="192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472BAF6-1117-7DC9-5F09-8AB5117870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00629" y="1191502"/>
                  <a:ext cx="42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AD76780-2C39-9F44-B08D-13F64A76E6A4}"/>
                    </a:ext>
                  </a:extLst>
                </p14:cNvPr>
                <p14:cNvContentPartPr/>
                <p14:nvPr/>
              </p14:nvContentPartPr>
              <p14:xfrm>
                <a:off x="7701709" y="1153702"/>
                <a:ext cx="160920" cy="94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AD76780-2C39-9F44-B08D-13F64A76E6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92709" y="1145062"/>
                  <a:ext cx="178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1A171F-28EE-338F-CF9E-E7A8CB2780FE}"/>
                    </a:ext>
                  </a:extLst>
                </p14:cNvPr>
                <p14:cNvContentPartPr/>
                <p14:nvPr/>
              </p14:nvContentPartPr>
              <p14:xfrm>
                <a:off x="7723669" y="1209502"/>
                <a:ext cx="291240" cy="176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1A171F-28EE-338F-CF9E-E7A8CB2780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15029" y="1200502"/>
                  <a:ext cx="308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3706D27-07DD-75A5-C172-0CC81A4B1AF2}"/>
                    </a:ext>
                  </a:extLst>
                </p14:cNvPr>
                <p14:cNvContentPartPr/>
                <p14:nvPr/>
              </p14:nvContentPartPr>
              <p14:xfrm>
                <a:off x="8205709" y="1186822"/>
                <a:ext cx="115560" cy="23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3706D27-07DD-75A5-C172-0CC81A4B1A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6709" y="1177822"/>
                  <a:ext cx="133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DFF841C-D2FB-E4C5-7256-272F72558DFF}"/>
                    </a:ext>
                  </a:extLst>
                </p14:cNvPr>
                <p14:cNvContentPartPr/>
                <p14:nvPr/>
              </p14:nvContentPartPr>
              <p14:xfrm>
                <a:off x="8345749" y="1118422"/>
                <a:ext cx="119160" cy="100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DFF841C-D2FB-E4C5-7256-272F72558D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37109" y="1109782"/>
                  <a:ext cx="13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6A4CD6D-BED0-7CB5-9164-96E91B3C6EB4}"/>
                    </a:ext>
                  </a:extLst>
                </p14:cNvPr>
                <p14:cNvContentPartPr/>
                <p14:nvPr/>
              </p14:nvContentPartPr>
              <p14:xfrm>
                <a:off x="8507749" y="953542"/>
                <a:ext cx="96120" cy="210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6A4CD6D-BED0-7CB5-9164-96E91B3C6E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98749" y="944902"/>
                  <a:ext cx="113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3CBC165-B3B2-BDE3-2B4F-D76E8E27350E}"/>
                    </a:ext>
                  </a:extLst>
                </p14:cNvPr>
                <p14:cNvContentPartPr/>
                <p14:nvPr/>
              </p14:nvContentPartPr>
              <p14:xfrm>
                <a:off x="8817709" y="958582"/>
                <a:ext cx="81000" cy="297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3CBC165-B3B2-BDE3-2B4F-D76E8E2735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09069" y="949942"/>
                  <a:ext cx="98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7AEC3BA-98E7-B42A-D879-9F9DB172807C}"/>
                    </a:ext>
                  </a:extLst>
                </p14:cNvPr>
                <p14:cNvContentPartPr/>
                <p14:nvPr/>
              </p14:nvContentPartPr>
              <p14:xfrm>
                <a:off x="8958109" y="902062"/>
                <a:ext cx="137520" cy="114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7AEC3BA-98E7-B42A-D879-9F9DB17280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49109" y="893062"/>
                  <a:ext cx="155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AFC7C5-2F9F-F98B-9440-9FCA53336549}"/>
                    </a:ext>
                  </a:extLst>
                </p14:cNvPr>
                <p14:cNvContentPartPr/>
                <p14:nvPr/>
              </p14:nvContentPartPr>
              <p14:xfrm>
                <a:off x="9122269" y="822142"/>
                <a:ext cx="152280" cy="133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AFC7C5-2F9F-F98B-9440-9FCA533365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13629" y="813142"/>
                  <a:ext cx="169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01494D2-39B8-397C-D064-5B1040C77161}"/>
                    </a:ext>
                  </a:extLst>
                </p14:cNvPr>
                <p14:cNvContentPartPr/>
                <p14:nvPr/>
              </p14:nvContentPartPr>
              <p14:xfrm>
                <a:off x="9287149" y="744022"/>
                <a:ext cx="159480" cy="132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01494D2-39B8-397C-D064-5B1040C771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78509" y="735382"/>
                  <a:ext cx="177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34913ED-3883-258B-2BB7-42D79B4F3CD6}"/>
                    </a:ext>
                  </a:extLst>
                </p14:cNvPr>
                <p14:cNvContentPartPr/>
                <p14:nvPr/>
              </p14:nvContentPartPr>
              <p14:xfrm>
                <a:off x="9655069" y="530542"/>
                <a:ext cx="177480" cy="207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34913ED-3883-258B-2BB7-42D79B4F3C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46429" y="521542"/>
                  <a:ext cx="195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C0300F3-F4DA-D0FB-D444-13C9889A6CAD}"/>
                    </a:ext>
                  </a:extLst>
                </p14:cNvPr>
                <p14:cNvContentPartPr/>
                <p14:nvPr/>
              </p14:nvContentPartPr>
              <p14:xfrm>
                <a:off x="9776389" y="667342"/>
                <a:ext cx="30960" cy="72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C0300F3-F4DA-D0FB-D444-13C9889A6C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67389" y="658342"/>
                  <a:ext cx="48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FF8A5DF-3827-FEE4-BADB-DBFE610A66EB}"/>
                    </a:ext>
                  </a:extLst>
                </p14:cNvPr>
                <p14:cNvContentPartPr/>
                <p14:nvPr/>
              </p14:nvContentPartPr>
              <p14:xfrm>
                <a:off x="9876109" y="549622"/>
                <a:ext cx="379800" cy="145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FF8A5DF-3827-FEE4-BADB-DBFE610A66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67109" y="540982"/>
                  <a:ext cx="397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867F4A-46AA-3051-16D1-3CF48C0AEF46}"/>
                    </a:ext>
                  </a:extLst>
                </p14:cNvPr>
                <p14:cNvContentPartPr/>
                <p14:nvPr/>
              </p14:nvContentPartPr>
              <p14:xfrm>
                <a:off x="10112269" y="425782"/>
                <a:ext cx="15480" cy="12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867F4A-46AA-3051-16D1-3CF48C0AEF4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03629" y="416782"/>
                  <a:ext cx="3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7F4D9DA-7A92-1F40-2959-7C6C2CE7FB3D}"/>
                    </a:ext>
                  </a:extLst>
                </p14:cNvPr>
                <p14:cNvContentPartPr/>
                <p14:nvPr/>
              </p14:nvContentPartPr>
              <p14:xfrm>
                <a:off x="9651109" y="673462"/>
                <a:ext cx="702360" cy="241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7F4D9DA-7A92-1F40-2959-7C6C2CE7FB3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42109" y="664462"/>
                  <a:ext cx="720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B1FECB0-4D14-3E93-9FB8-EB9AADC15E00}"/>
                    </a:ext>
                  </a:extLst>
                </p14:cNvPr>
                <p14:cNvContentPartPr/>
                <p14:nvPr/>
              </p14:nvContentPartPr>
              <p14:xfrm>
                <a:off x="10315669" y="238942"/>
                <a:ext cx="117360" cy="119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B1FECB0-4D14-3E93-9FB8-EB9AADC15E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07029" y="229942"/>
                  <a:ext cx="135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470842C-4C93-AC64-C202-94CFDB66E549}"/>
                    </a:ext>
                  </a:extLst>
                </p14:cNvPr>
                <p14:cNvContentPartPr/>
                <p14:nvPr/>
              </p14:nvContentPartPr>
              <p14:xfrm>
                <a:off x="9452749" y="424702"/>
                <a:ext cx="165600" cy="68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470842C-4C93-AC64-C202-94CFDB66E5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44109" y="415702"/>
                  <a:ext cx="183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0A6AD5D-546F-319B-662F-1DE435AE04FC}"/>
                    </a:ext>
                  </a:extLst>
                </p14:cNvPr>
                <p14:cNvContentPartPr/>
                <p14:nvPr/>
              </p14:nvContentPartPr>
              <p14:xfrm>
                <a:off x="10242229" y="506782"/>
                <a:ext cx="178560" cy="169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0A6AD5D-546F-319B-662F-1DE435AE04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33589" y="497782"/>
                  <a:ext cx="196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4F9ECA1-4724-9588-1CCA-21BBC0D145B7}"/>
                    </a:ext>
                  </a:extLst>
                </p14:cNvPr>
                <p14:cNvContentPartPr/>
                <p14:nvPr/>
              </p14:nvContentPartPr>
              <p14:xfrm>
                <a:off x="9571909" y="987382"/>
                <a:ext cx="144360" cy="204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4F9ECA1-4724-9588-1CCA-21BBC0D145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63269" y="978742"/>
                  <a:ext cx="162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5642871-661A-E426-F6E8-BC3595103625}"/>
                    </a:ext>
                  </a:extLst>
                </p14:cNvPr>
                <p14:cNvContentPartPr/>
                <p14:nvPr/>
              </p14:nvContentPartPr>
              <p14:xfrm>
                <a:off x="9660829" y="1056862"/>
                <a:ext cx="316080" cy="96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5642871-661A-E426-F6E8-BC35951036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51829" y="1047862"/>
                  <a:ext cx="333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BCF674A-99DE-4C55-40BA-4C88BF2ADAEC}"/>
                    </a:ext>
                  </a:extLst>
                </p14:cNvPr>
                <p14:cNvContentPartPr/>
                <p14:nvPr/>
              </p14:nvContentPartPr>
              <p14:xfrm>
                <a:off x="9998509" y="962182"/>
                <a:ext cx="106920" cy="111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BCF674A-99DE-4C55-40BA-4C88BF2ADA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89869" y="953542"/>
                  <a:ext cx="124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6215871-6683-8A7A-AC5B-30CDAA824C2A}"/>
                    </a:ext>
                  </a:extLst>
                </p14:cNvPr>
                <p14:cNvContentPartPr/>
                <p14:nvPr/>
              </p14:nvContentPartPr>
              <p14:xfrm>
                <a:off x="10138549" y="931942"/>
                <a:ext cx="325080" cy="61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6215871-6683-8A7A-AC5B-30CDAA824C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29909" y="922942"/>
                  <a:ext cx="342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7F4937F-FBB2-F5BA-D689-E26B7692FDE1}"/>
                    </a:ext>
                  </a:extLst>
                </p14:cNvPr>
                <p14:cNvContentPartPr/>
                <p14:nvPr/>
              </p14:nvContentPartPr>
              <p14:xfrm>
                <a:off x="10534909" y="826102"/>
                <a:ext cx="230400" cy="122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7F4937F-FBB2-F5BA-D689-E26B7692FD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25909" y="817462"/>
                  <a:ext cx="248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D8B38DA-F5A0-FF60-FDAE-1FDA961D5CC2}"/>
                    </a:ext>
                  </a:extLst>
                </p14:cNvPr>
                <p14:cNvContentPartPr/>
                <p14:nvPr/>
              </p14:nvContentPartPr>
              <p14:xfrm>
                <a:off x="10791589" y="658342"/>
                <a:ext cx="333720" cy="299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D8B38DA-F5A0-FF60-FDAE-1FDA961D5C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82589" y="649342"/>
                  <a:ext cx="351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9E4A5E2-E6AE-C507-877D-2CECAA1C52FF}"/>
                    </a:ext>
                  </a:extLst>
                </p14:cNvPr>
                <p14:cNvContentPartPr/>
                <p14:nvPr/>
              </p14:nvContentPartPr>
              <p14:xfrm>
                <a:off x="11131789" y="591382"/>
                <a:ext cx="55080" cy="82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9E4A5E2-E6AE-C507-877D-2CECAA1C52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23149" y="582382"/>
                  <a:ext cx="72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AE6D7EC-BCB1-D71C-F7EB-796A4F99A687}"/>
                    </a:ext>
                  </a:extLst>
                </p14:cNvPr>
                <p14:cNvContentPartPr/>
                <p14:nvPr/>
              </p14:nvContentPartPr>
              <p14:xfrm>
                <a:off x="11237629" y="471862"/>
                <a:ext cx="273960" cy="254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AE6D7EC-BCB1-D71C-F7EB-796A4F99A6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28629" y="462862"/>
                  <a:ext cx="291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026B02A-167D-FB71-688D-5B77F7DF7333}"/>
                    </a:ext>
                  </a:extLst>
                </p14:cNvPr>
                <p14:cNvContentPartPr/>
                <p14:nvPr/>
              </p14:nvContentPartPr>
              <p14:xfrm>
                <a:off x="11536789" y="428662"/>
                <a:ext cx="443880" cy="254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026B02A-167D-FB71-688D-5B77F7DF73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527789" y="420022"/>
                  <a:ext cx="461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3FB806A-ADAD-2F01-F397-622BB934917A}"/>
                    </a:ext>
                  </a:extLst>
                </p14:cNvPr>
                <p14:cNvContentPartPr/>
                <p14:nvPr/>
              </p14:nvContentPartPr>
              <p14:xfrm>
                <a:off x="10889869" y="512902"/>
                <a:ext cx="92160" cy="10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3FB806A-ADAD-2F01-F397-622BB93491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0869" y="504262"/>
                  <a:ext cx="109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864C73A-EDA8-73A1-725D-EACDEE23A884}"/>
                    </a:ext>
                  </a:extLst>
                </p14:cNvPr>
                <p14:cNvContentPartPr/>
                <p14:nvPr/>
              </p14:nvContentPartPr>
              <p14:xfrm>
                <a:off x="11030269" y="499582"/>
                <a:ext cx="7200" cy="16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864C73A-EDA8-73A1-725D-EACDEE23A8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21269" y="490582"/>
                  <a:ext cx="24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EBC35E4-3562-E99F-DCB7-4AE7A6E28BF0}"/>
                    </a:ext>
                  </a:extLst>
                </p14:cNvPr>
                <p14:cNvContentPartPr/>
                <p14:nvPr/>
              </p14:nvContentPartPr>
              <p14:xfrm>
                <a:off x="3990109" y="504622"/>
                <a:ext cx="1221120" cy="635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EBC35E4-3562-E99F-DCB7-4AE7A6E28BF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81469" y="495622"/>
                  <a:ext cx="1238760" cy="65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953BD63-2AF3-F3C3-4F7E-30A98EF646D5}"/>
                  </a:ext>
                </a:extLst>
              </p14:cNvPr>
              <p14:cNvContentPartPr/>
              <p14:nvPr/>
            </p14:nvContentPartPr>
            <p14:xfrm>
              <a:off x="1522309" y="4791862"/>
              <a:ext cx="7093440" cy="1983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953BD63-2AF3-F3C3-4F7E-30A98EF646D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13309" y="4782862"/>
                <a:ext cx="7111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427C594-EDE6-12A9-E74F-3DCA64D6E2E8}"/>
                  </a:ext>
                </a:extLst>
              </p14:cNvPr>
              <p14:cNvContentPartPr/>
              <p14:nvPr/>
            </p14:nvContentPartPr>
            <p14:xfrm>
              <a:off x="3961669" y="5147182"/>
              <a:ext cx="4132080" cy="2617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427C594-EDE6-12A9-E74F-3DCA64D6E2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52669" y="5138542"/>
                <a:ext cx="414972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3E5C3ECC-4DAF-D144-A29B-DE8C289D51FF}"/>
              </a:ext>
            </a:extLst>
          </p:cNvPr>
          <p:cNvGrpSpPr/>
          <p:nvPr/>
        </p:nvGrpSpPr>
        <p:grpSpPr>
          <a:xfrm>
            <a:off x="1842113" y="256125"/>
            <a:ext cx="4774680" cy="1859400"/>
            <a:chOff x="1842113" y="256125"/>
            <a:chExt cx="4774680" cy="18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5E26581-950B-403A-E093-CC043B7CD15E}"/>
                    </a:ext>
                  </a:extLst>
                </p14:cNvPr>
                <p14:cNvContentPartPr/>
                <p14:nvPr/>
              </p14:nvContentPartPr>
              <p14:xfrm>
                <a:off x="5996873" y="459525"/>
                <a:ext cx="240840" cy="20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5E26581-950B-403A-E093-CC043B7CD1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88233" y="450885"/>
                  <a:ext cx="258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0D1FFA5-A0B9-6A7C-CB82-08B44912DDDD}"/>
                    </a:ext>
                  </a:extLst>
                </p14:cNvPr>
                <p14:cNvContentPartPr/>
                <p14:nvPr/>
              </p14:nvContentPartPr>
              <p14:xfrm>
                <a:off x="1842113" y="256125"/>
                <a:ext cx="4774680" cy="1859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0D1FFA5-A0B9-6A7C-CB82-08B44912DD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33473" y="247485"/>
                  <a:ext cx="4792320" cy="18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AE12985-4996-8FA4-C61F-BAA1E0FB8B25}"/>
                  </a:ext>
                </a:extLst>
              </p14:cNvPr>
              <p14:cNvContentPartPr/>
              <p14:nvPr/>
            </p14:nvContentPartPr>
            <p14:xfrm>
              <a:off x="3891233" y="972885"/>
              <a:ext cx="3246840" cy="795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AE12985-4996-8FA4-C61F-BAA1E0FB8B2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882593" y="964245"/>
                <a:ext cx="3264480" cy="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717684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+ 0,838€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von 0,162€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Y=100+0,838Y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C61E35-5E84-8756-F96D-0C84ADBA4BB2}"/>
                  </a:ext>
                </a:extLst>
              </p14:cNvPr>
              <p14:cNvContentPartPr/>
              <p14:nvPr/>
            </p14:nvContentPartPr>
            <p14:xfrm>
              <a:off x="1946749" y="4340422"/>
              <a:ext cx="842400" cy="88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C61E35-5E84-8756-F96D-0C84ADBA4B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7749" y="4331422"/>
                <a:ext cx="8600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F2D1571-DED5-1659-7161-CDA78875D09D}"/>
                  </a:ext>
                </a:extLst>
              </p14:cNvPr>
              <p14:cNvContentPartPr/>
              <p14:nvPr/>
            </p14:nvContentPartPr>
            <p14:xfrm>
              <a:off x="3341029" y="3447262"/>
              <a:ext cx="329040" cy="77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F2D1571-DED5-1659-7161-CDA78875D0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2389" y="3438622"/>
                <a:ext cx="346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2C115FE-043E-1B90-1A39-27A0249E0709}"/>
                  </a:ext>
                </a:extLst>
              </p14:cNvPr>
              <p14:cNvContentPartPr/>
              <p14:nvPr/>
            </p14:nvContentPartPr>
            <p14:xfrm>
              <a:off x="3612829" y="849862"/>
              <a:ext cx="3737880" cy="2619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2C115FE-043E-1B90-1A39-27A0249E07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4189" y="840862"/>
                <a:ext cx="3755520" cy="26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FC0CE2A-C17E-9E2D-64CD-ED3F0FCEA844}"/>
                  </a:ext>
                </a:extLst>
              </p14:cNvPr>
              <p14:cNvContentPartPr/>
              <p14:nvPr/>
            </p14:nvContentPartPr>
            <p14:xfrm>
              <a:off x="9212629" y="469342"/>
              <a:ext cx="528480" cy="4654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FC0CE2A-C17E-9E2D-64CD-ED3F0FCEA8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03989" y="460342"/>
                <a:ext cx="546120" cy="48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5D3180F-F5FB-5CAB-13CF-3F649F9D7DC1}"/>
              </a:ext>
            </a:extLst>
          </p:cNvPr>
          <p:cNvGrpSpPr/>
          <p:nvPr/>
        </p:nvGrpSpPr>
        <p:grpSpPr>
          <a:xfrm>
            <a:off x="4488709" y="1968742"/>
            <a:ext cx="1429560" cy="966960"/>
            <a:chOff x="4488709" y="1968742"/>
            <a:chExt cx="1429560" cy="9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642CC0-D27E-88D0-52AD-81184D7B7DF2}"/>
                    </a:ext>
                  </a:extLst>
                </p14:cNvPr>
                <p14:cNvContentPartPr/>
                <p14:nvPr/>
              </p14:nvContentPartPr>
              <p14:xfrm>
                <a:off x="4488709" y="2777302"/>
                <a:ext cx="1422000" cy="158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642CC0-D27E-88D0-52AD-81184D7B7D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79709" y="2768662"/>
                  <a:ext cx="1439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D9267C0-AD6D-63B6-873B-3AAA4A6C75DE}"/>
                    </a:ext>
                  </a:extLst>
                </p14:cNvPr>
                <p14:cNvContentPartPr/>
                <p14:nvPr/>
              </p14:nvContentPartPr>
              <p14:xfrm>
                <a:off x="5744029" y="2021662"/>
                <a:ext cx="37440" cy="834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D9267C0-AD6D-63B6-873B-3AAA4A6C75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35389" y="2012662"/>
                  <a:ext cx="5508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76AAC8-8524-7150-C92F-B887163DD46D}"/>
                    </a:ext>
                  </a:extLst>
                </p14:cNvPr>
                <p14:cNvContentPartPr/>
                <p14:nvPr/>
              </p14:nvContentPartPr>
              <p14:xfrm>
                <a:off x="5696509" y="1968742"/>
                <a:ext cx="221760" cy="214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76AAC8-8524-7150-C92F-B887163DD46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87509" y="1959742"/>
                  <a:ext cx="239400" cy="2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B45C97C-0030-7F24-3905-AE902B76C23A}"/>
                  </a:ext>
                </a:extLst>
              </p14:cNvPr>
              <p14:cNvContentPartPr/>
              <p14:nvPr/>
            </p14:nvContentPartPr>
            <p14:xfrm>
              <a:off x="9517909" y="799822"/>
              <a:ext cx="885960" cy="60372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B45C97C-0030-7F24-3905-AE902B76C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8909" y="790822"/>
                <a:ext cx="90360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C71DFF8-604D-A30C-31B4-A30E009DC0B5}"/>
                  </a:ext>
                </a:extLst>
              </p14:cNvPr>
              <p14:cNvContentPartPr/>
              <p14:nvPr/>
            </p14:nvContentPartPr>
            <p14:xfrm>
              <a:off x="8091949" y="884062"/>
              <a:ext cx="459000" cy="1058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C71DFF8-604D-A30C-31B4-A30E009DC0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2949" y="875422"/>
                <a:ext cx="476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084B64B-7A41-E915-A72A-8F67351D4E34}"/>
                  </a:ext>
                </a:extLst>
              </p14:cNvPr>
              <p14:cNvContentPartPr/>
              <p14:nvPr/>
            </p14:nvContentPartPr>
            <p14:xfrm>
              <a:off x="11933149" y="1300942"/>
              <a:ext cx="15840" cy="154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084B64B-7A41-E915-A72A-8F67351D4E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24509" y="1291942"/>
                <a:ext cx="33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163DA8A7-314A-E2B2-FCB0-7E34E59C9A2B}"/>
                  </a:ext>
                </a:extLst>
              </p14:cNvPr>
              <p14:cNvContentPartPr/>
              <p14:nvPr/>
            </p14:nvContentPartPr>
            <p14:xfrm>
              <a:off x="7431349" y="2612422"/>
              <a:ext cx="1416600" cy="1033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163DA8A7-314A-E2B2-FCB0-7E34E59C9A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22349" y="2603782"/>
                <a:ext cx="14342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1C2D5137-C139-A445-6C12-E1E63FBD9B33}"/>
                  </a:ext>
                </a:extLst>
              </p14:cNvPr>
              <p14:cNvContentPartPr/>
              <p14:nvPr/>
            </p14:nvContentPartPr>
            <p14:xfrm>
              <a:off x="403069" y="1592182"/>
              <a:ext cx="1728000" cy="5724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1C2D5137-C139-A445-6C12-E1E63FBD9B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429" y="1583182"/>
                <a:ext cx="174564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E0C5DF5-EF3B-8D07-018F-DB28B38A6072}"/>
                  </a:ext>
                </a:extLst>
              </p14:cNvPr>
              <p14:cNvContentPartPr/>
              <p14:nvPr/>
            </p14:nvContentPartPr>
            <p14:xfrm>
              <a:off x="5231029" y="5656582"/>
              <a:ext cx="1917720" cy="3013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E0C5DF5-EF3B-8D07-018F-DB28B38A60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2029" y="5647582"/>
                <a:ext cx="19353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A20023B-EE31-1494-26E0-A1B147CE92D2}"/>
                  </a:ext>
                </a:extLst>
              </p14:cNvPr>
              <p14:cNvContentPartPr/>
              <p14:nvPr/>
            </p14:nvContentPartPr>
            <p14:xfrm>
              <a:off x="7460509" y="2572462"/>
              <a:ext cx="1092960" cy="900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A20023B-EE31-1494-26E0-A1B147CE92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1869" y="2563462"/>
                <a:ext cx="11106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EB487A36-E95C-AAFA-13E5-83C2C54A1346}"/>
                  </a:ext>
                </a:extLst>
              </p14:cNvPr>
              <p14:cNvContentPartPr/>
              <p14:nvPr/>
            </p14:nvContentPartPr>
            <p14:xfrm>
              <a:off x="7784149" y="3031822"/>
              <a:ext cx="992160" cy="9036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EB487A36-E95C-AAFA-13E5-83C2C54A13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75509" y="3023182"/>
                <a:ext cx="100980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904C4AE-E321-C599-D422-E35C5C50B8E0}"/>
                  </a:ext>
                </a:extLst>
              </p14:cNvPr>
              <p14:cNvContentPartPr/>
              <p14:nvPr/>
            </p14:nvContentPartPr>
            <p14:xfrm>
              <a:off x="5264509" y="763102"/>
              <a:ext cx="532080" cy="824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904C4AE-E321-C599-D422-E35C5C50B8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5869" y="754102"/>
                <a:ext cx="5497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5E3020E2-0582-E3B2-8339-9A5D56FDD395}"/>
                  </a:ext>
                </a:extLst>
              </p14:cNvPr>
              <p14:cNvContentPartPr/>
              <p14:nvPr/>
            </p14:nvContentPartPr>
            <p14:xfrm>
              <a:off x="4909000" y="760280"/>
              <a:ext cx="1118880" cy="6537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5E3020E2-0582-E3B2-8339-9A5D56FDD3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00360" y="751280"/>
                <a:ext cx="113652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ABAA2006-8267-83E2-B52B-5636D73BAF79}"/>
                  </a:ext>
                </a:extLst>
              </p14:cNvPr>
              <p14:cNvContentPartPr/>
              <p14:nvPr/>
            </p14:nvContentPartPr>
            <p14:xfrm>
              <a:off x="6098989" y="1870822"/>
              <a:ext cx="607320" cy="13824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ABAA2006-8267-83E2-B52B-5636D73BAF7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9989" y="1861822"/>
                <a:ext cx="6249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48C23F3-2D6C-B1B4-1C49-32E54AD15C74}"/>
                  </a:ext>
                </a:extLst>
              </p14:cNvPr>
              <p14:cNvContentPartPr/>
              <p14:nvPr/>
            </p14:nvContentPartPr>
            <p14:xfrm>
              <a:off x="4873189" y="732862"/>
              <a:ext cx="1182600" cy="7135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48C23F3-2D6C-B1B4-1C49-32E54AD15C7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64189" y="723862"/>
                <a:ext cx="120024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499664C6-8F3D-C783-B6A4-C87630A6FC84}"/>
                  </a:ext>
                </a:extLst>
              </p14:cNvPr>
              <p14:cNvContentPartPr/>
              <p14:nvPr/>
            </p14:nvContentPartPr>
            <p14:xfrm>
              <a:off x="2677549" y="5024422"/>
              <a:ext cx="158760" cy="4647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499664C6-8F3D-C783-B6A4-C87630A6FC8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68549" y="5015782"/>
                <a:ext cx="176400" cy="48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765FAAC7-E65B-5268-15C5-8046F53D36D5}"/>
              </a:ext>
            </a:extLst>
          </p:cNvPr>
          <p:cNvGrpSpPr/>
          <p:nvPr/>
        </p:nvGrpSpPr>
        <p:grpSpPr>
          <a:xfrm>
            <a:off x="389029" y="20782"/>
            <a:ext cx="11243160" cy="6115680"/>
            <a:chOff x="389029" y="20782"/>
            <a:chExt cx="11243160" cy="61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72BF3FA-65E9-1E4F-D994-678204341C62}"/>
                    </a:ext>
                  </a:extLst>
                </p14:cNvPr>
                <p14:cNvContentPartPr/>
                <p14:nvPr/>
              </p14:nvContentPartPr>
              <p14:xfrm>
                <a:off x="8155309" y="627742"/>
                <a:ext cx="150480" cy="990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72BF3FA-65E9-1E4F-D994-678204341C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46309" y="618742"/>
                  <a:ext cx="168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FDDC73B-8340-2633-466F-4685EF10B3D9}"/>
                    </a:ext>
                  </a:extLst>
                </p14:cNvPr>
                <p14:cNvContentPartPr/>
                <p14:nvPr/>
              </p14:nvContentPartPr>
              <p14:xfrm>
                <a:off x="8265469" y="604702"/>
                <a:ext cx="69840" cy="279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FDDC73B-8340-2633-466F-4685EF10B3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56829" y="596062"/>
                  <a:ext cx="87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D958641-B0DA-0571-7CF8-37F478612120}"/>
                    </a:ext>
                  </a:extLst>
                </p14:cNvPr>
                <p14:cNvContentPartPr/>
                <p14:nvPr/>
              </p14:nvContentPartPr>
              <p14:xfrm>
                <a:off x="8463829" y="520822"/>
                <a:ext cx="10080" cy="115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D958641-B0DA-0571-7CF8-37F4786121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54829" y="511822"/>
                  <a:ext cx="27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FB43FD-D77B-10F4-221B-D23C0C35ACA9}"/>
                    </a:ext>
                  </a:extLst>
                </p14:cNvPr>
                <p14:cNvContentPartPr/>
                <p14:nvPr/>
              </p14:nvContentPartPr>
              <p14:xfrm>
                <a:off x="8359789" y="498142"/>
                <a:ext cx="173520" cy="146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FB43FD-D77B-10F4-221B-D23C0C35AC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51149" y="489502"/>
                  <a:ext cx="191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3AE41BB-E0BD-0D56-CEEA-8417A4F6736E}"/>
                    </a:ext>
                  </a:extLst>
                </p14:cNvPr>
                <p14:cNvContentPartPr/>
                <p14:nvPr/>
              </p14:nvContentPartPr>
              <p14:xfrm>
                <a:off x="8540149" y="697582"/>
                <a:ext cx="198360" cy="69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3AE41BB-E0BD-0D56-CEEA-8417A4F673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31149" y="688942"/>
                  <a:ext cx="21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373965A-ED42-0FC8-6078-048CACE0FFB7}"/>
                    </a:ext>
                  </a:extLst>
                </p14:cNvPr>
                <p14:cNvContentPartPr/>
                <p14:nvPr/>
              </p14:nvContentPartPr>
              <p14:xfrm>
                <a:off x="8877109" y="588502"/>
                <a:ext cx="116280" cy="147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373965A-ED42-0FC8-6078-048CACE0FF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8109" y="579862"/>
                  <a:ext cx="133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71DB7FE-071F-422B-1DDA-102957FE5326}"/>
                    </a:ext>
                  </a:extLst>
                </p14:cNvPr>
                <p14:cNvContentPartPr/>
                <p14:nvPr/>
              </p14:nvContentPartPr>
              <p14:xfrm>
                <a:off x="8988349" y="707302"/>
                <a:ext cx="82440" cy="70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71DB7FE-071F-422B-1DDA-102957FE53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79349" y="698662"/>
                  <a:ext cx="100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A7FD7A-E07F-BD97-4B3F-28A45171FDFD}"/>
                    </a:ext>
                  </a:extLst>
                </p14:cNvPr>
                <p14:cNvContentPartPr/>
                <p14:nvPr/>
              </p14:nvContentPartPr>
              <p14:xfrm>
                <a:off x="9134509" y="608302"/>
                <a:ext cx="111240" cy="129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A7FD7A-E07F-BD97-4B3F-28A45171FD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25509" y="599662"/>
                  <a:ext cx="128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DBC10F1-7912-32C6-8B7F-ED30B0D4A4E2}"/>
                    </a:ext>
                  </a:extLst>
                </p14:cNvPr>
                <p14:cNvContentPartPr/>
                <p14:nvPr/>
              </p14:nvContentPartPr>
              <p14:xfrm>
                <a:off x="9391189" y="535582"/>
                <a:ext cx="115560" cy="149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DBC10F1-7912-32C6-8B7F-ED30B0D4A4E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82189" y="526942"/>
                  <a:ext cx="133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36E3316-9D42-6EDE-FF51-C48F41256F30}"/>
                    </a:ext>
                  </a:extLst>
                </p14:cNvPr>
                <p14:cNvContentPartPr/>
                <p14:nvPr/>
              </p14:nvContentPartPr>
              <p14:xfrm>
                <a:off x="9536989" y="633862"/>
                <a:ext cx="86040" cy="125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36E3316-9D42-6EDE-FF51-C48F41256F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27989" y="625222"/>
                  <a:ext cx="103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9E73B56-28DF-7D64-5504-BE3BB05AD4B4}"/>
                    </a:ext>
                  </a:extLst>
                </p14:cNvPr>
                <p14:cNvContentPartPr/>
                <p14:nvPr/>
              </p14:nvContentPartPr>
              <p14:xfrm>
                <a:off x="9681349" y="595342"/>
                <a:ext cx="5040" cy="7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9E73B56-28DF-7D64-5504-BE3BB05AD4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72709" y="586702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D0BB92F-BB0E-EDB7-6A08-49A66DD2B1CC}"/>
                    </a:ext>
                  </a:extLst>
                </p14:cNvPr>
                <p14:cNvContentPartPr/>
                <p14:nvPr/>
              </p14:nvContentPartPr>
              <p14:xfrm>
                <a:off x="9790429" y="484462"/>
                <a:ext cx="131040" cy="253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D0BB92F-BB0E-EDB7-6A08-49A66DD2B1C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81429" y="475822"/>
                  <a:ext cx="148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F3B259D-6893-54C2-AC72-5077E2AB8BD9}"/>
                    </a:ext>
                  </a:extLst>
                </p14:cNvPr>
                <p14:cNvContentPartPr/>
                <p14:nvPr/>
              </p14:nvContentPartPr>
              <p14:xfrm>
                <a:off x="10159789" y="493462"/>
                <a:ext cx="28080" cy="118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F3B259D-6893-54C2-AC72-5077E2AB8B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50789" y="484462"/>
                  <a:ext cx="45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66AAB16-CC1C-9A07-59DE-C297D3978B16}"/>
                    </a:ext>
                  </a:extLst>
                </p14:cNvPr>
                <p14:cNvContentPartPr/>
                <p14:nvPr/>
              </p14:nvContentPartPr>
              <p14:xfrm>
                <a:off x="10110829" y="515422"/>
                <a:ext cx="159840" cy="9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66AAB16-CC1C-9A07-59DE-C297D3978B1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01829" y="506782"/>
                  <a:ext cx="177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CB71EC-E451-069B-02BA-EB99B2B208E4}"/>
                    </a:ext>
                  </a:extLst>
                </p14:cNvPr>
                <p14:cNvContentPartPr/>
                <p14:nvPr/>
              </p14:nvContentPartPr>
              <p14:xfrm>
                <a:off x="10384069" y="434422"/>
                <a:ext cx="208800" cy="144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CB71EC-E451-069B-02BA-EB99B2B208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75429" y="425782"/>
                  <a:ext cx="226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D75B80D-81E7-0908-3993-C6467A59A4D4}"/>
                    </a:ext>
                  </a:extLst>
                </p14:cNvPr>
                <p14:cNvContentPartPr/>
                <p14:nvPr/>
              </p14:nvContentPartPr>
              <p14:xfrm>
                <a:off x="10389829" y="384382"/>
                <a:ext cx="436320" cy="157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D75B80D-81E7-0908-3993-C6467A59A4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81189" y="375742"/>
                  <a:ext cx="453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6D4F8D5-01D1-0C75-474C-04FDFD5D1E87}"/>
                    </a:ext>
                  </a:extLst>
                </p14:cNvPr>
                <p14:cNvContentPartPr/>
                <p14:nvPr/>
              </p14:nvContentPartPr>
              <p14:xfrm>
                <a:off x="10728229" y="458182"/>
                <a:ext cx="177480" cy="27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6D4F8D5-01D1-0C75-474C-04FDFD5D1E8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19589" y="449542"/>
                  <a:ext cx="195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4336024-D587-CBB3-9697-49E01C00F60A}"/>
                    </a:ext>
                  </a:extLst>
                </p14:cNvPr>
                <p14:cNvContentPartPr/>
                <p14:nvPr/>
              </p14:nvContentPartPr>
              <p14:xfrm>
                <a:off x="10998229" y="338662"/>
                <a:ext cx="154800" cy="257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4336024-D587-CBB3-9697-49E01C00F6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89589" y="329662"/>
                  <a:ext cx="172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1AE423-BEA6-607B-BCE1-4C7B3D675B66}"/>
                    </a:ext>
                  </a:extLst>
                </p14:cNvPr>
                <p14:cNvContentPartPr/>
                <p14:nvPr/>
              </p14:nvContentPartPr>
              <p14:xfrm>
                <a:off x="8605669" y="1208422"/>
                <a:ext cx="149400" cy="11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1AE423-BEA6-607B-BCE1-4C7B3D675B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96669" y="1199782"/>
                  <a:ext cx="167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522043A-34E5-D76A-2C11-011CE8A12D5A}"/>
                    </a:ext>
                  </a:extLst>
                </p14:cNvPr>
                <p14:cNvContentPartPr/>
                <p14:nvPr/>
              </p14:nvContentPartPr>
              <p14:xfrm>
                <a:off x="8612149" y="1264222"/>
                <a:ext cx="135000" cy="26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522043A-34E5-D76A-2C11-011CE8A12D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03509" y="1255222"/>
                  <a:ext cx="152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8A41E60-D6F1-ED82-C265-A4EC75B19EB4}"/>
                    </a:ext>
                  </a:extLst>
                </p14:cNvPr>
                <p14:cNvContentPartPr/>
                <p14:nvPr/>
              </p14:nvContentPartPr>
              <p14:xfrm>
                <a:off x="8946589" y="1137862"/>
                <a:ext cx="124200" cy="118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8A41E60-D6F1-ED82-C265-A4EC75B19E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37949" y="1129222"/>
                  <a:ext cx="141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BB90901-E824-66FC-0CE1-F2B6848E4E07}"/>
                    </a:ext>
                  </a:extLst>
                </p14:cNvPr>
                <p14:cNvContentPartPr/>
                <p14:nvPr/>
              </p14:nvContentPartPr>
              <p14:xfrm>
                <a:off x="9081229" y="1239382"/>
                <a:ext cx="109080" cy="67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BB90901-E824-66FC-0CE1-F2B6848E4E0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72229" y="1230742"/>
                  <a:ext cx="126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DC03BAB-36CF-B8EF-7625-5F432B12E4BC}"/>
                    </a:ext>
                  </a:extLst>
                </p14:cNvPr>
                <p14:cNvContentPartPr/>
                <p14:nvPr/>
              </p14:nvContentPartPr>
              <p14:xfrm>
                <a:off x="9345109" y="1158022"/>
                <a:ext cx="158760" cy="81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DC03BAB-36CF-B8EF-7625-5F432B12E4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36109" y="1149022"/>
                  <a:ext cx="176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E87BFBB-8B4F-123E-89D0-D77D81CD7538}"/>
                    </a:ext>
                  </a:extLst>
                </p14:cNvPr>
                <p14:cNvContentPartPr/>
                <p14:nvPr/>
              </p14:nvContentPartPr>
              <p14:xfrm>
                <a:off x="9594589" y="1070542"/>
                <a:ext cx="182160" cy="162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E87BFBB-8B4F-123E-89D0-D77D81CD753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85949" y="1061902"/>
                  <a:ext cx="199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4477F0C-42EC-E0B9-3F24-B1D1520DBA68}"/>
                    </a:ext>
                  </a:extLst>
                </p14:cNvPr>
                <p14:cNvContentPartPr/>
                <p14:nvPr/>
              </p14:nvContentPartPr>
              <p14:xfrm>
                <a:off x="9580189" y="1008262"/>
                <a:ext cx="365040" cy="167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4477F0C-42EC-E0B9-3F24-B1D1520DBA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71549" y="999262"/>
                  <a:ext cx="382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77B8945-9240-60A8-FD5E-9CC4A36E143F}"/>
                    </a:ext>
                  </a:extLst>
                </p14:cNvPr>
                <p14:cNvContentPartPr/>
                <p14:nvPr/>
              </p14:nvContentPartPr>
              <p14:xfrm>
                <a:off x="9863149" y="1098982"/>
                <a:ext cx="109800" cy="21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77B8945-9240-60A8-FD5E-9CC4A36E14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54149" y="1090342"/>
                  <a:ext cx="127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007D50-CAF6-A23A-B08A-DA3B57330A04}"/>
                    </a:ext>
                  </a:extLst>
                </p14:cNvPr>
                <p14:cNvContentPartPr/>
                <p14:nvPr/>
              </p14:nvContentPartPr>
              <p14:xfrm>
                <a:off x="10105789" y="971542"/>
                <a:ext cx="199800" cy="226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007D50-CAF6-A23A-B08A-DA3B57330A0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96789" y="962902"/>
                  <a:ext cx="217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EC356F2-67B4-A6A0-FB07-9F067B907112}"/>
                    </a:ext>
                  </a:extLst>
                </p14:cNvPr>
                <p14:cNvContentPartPr/>
                <p14:nvPr/>
              </p14:nvContentPartPr>
              <p14:xfrm>
                <a:off x="10513669" y="971182"/>
                <a:ext cx="34920" cy="16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EC356F2-67B4-A6A0-FB07-9F067B9071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05029" y="962182"/>
                  <a:ext cx="52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FB2238F-68E6-523D-C1DC-5F759877CBF5}"/>
                    </a:ext>
                  </a:extLst>
                </p14:cNvPr>
                <p14:cNvContentPartPr/>
                <p14:nvPr/>
              </p14:nvContentPartPr>
              <p14:xfrm>
                <a:off x="10478029" y="1016542"/>
                <a:ext cx="126360" cy="23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FB2238F-68E6-523D-C1DC-5F759877CB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69389" y="1007542"/>
                  <a:ext cx="144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54E42B2-7115-42EA-BA95-112061263100}"/>
                    </a:ext>
                  </a:extLst>
                </p14:cNvPr>
                <p14:cNvContentPartPr/>
                <p14:nvPr/>
              </p14:nvContentPartPr>
              <p14:xfrm>
                <a:off x="10746229" y="902062"/>
                <a:ext cx="290520" cy="193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54E42B2-7115-42EA-BA95-1120612631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37589" y="893062"/>
                  <a:ext cx="308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07870A6-EBEF-1253-AB09-555258E5D33A}"/>
                    </a:ext>
                  </a:extLst>
                </p14:cNvPr>
                <p14:cNvContentPartPr/>
                <p14:nvPr/>
              </p14:nvContentPartPr>
              <p14:xfrm>
                <a:off x="11156629" y="889462"/>
                <a:ext cx="186120" cy="48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07870A6-EBEF-1253-AB09-555258E5D33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47629" y="880822"/>
                  <a:ext cx="203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1BFF012-D7E6-C7FD-2798-EFC6628AB069}"/>
                    </a:ext>
                  </a:extLst>
                </p14:cNvPr>
                <p14:cNvContentPartPr/>
                <p14:nvPr/>
              </p14:nvContentPartPr>
              <p14:xfrm>
                <a:off x="11282629" y="841942"/>
                <a:ext cx="92880" cy="258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1BFF012-D7E6-C7FD-2798-EFC6628AB0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73629" y="833302"/>
                  <a:ext cx="110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F9906CB-2C63-F82E-6B3C-1AE69AA9A9DE}"/>
                    </a:ext>
                  </a:extLst>
                </p14:cNvPr>
                <p14:cNvContentPartPr/>
                <p14:nvPr/>
              </p14:nvContentPartPr>
              <p14:xfrm>
                <a:off x="8979349" y="1415422"/>
                <a:ext cx="731160" cy="94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F9906CB-2C63-F82E-6B3C-1AE69AA9A9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70349" y="1406422"/>
                  <a:ext cx="748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6E2FA86-4386-9F2A-0E0F-53AFE4D904A0}"/>
                    </a:ext>
                  </a:extLst>
                </p14:cNvPr>
                <p14:cNvContentPartPr/>
                <p14:nvPr/>
              </p14:nvContentPartPr>
              <p14:xfrm>
                <a:off x="9712309" y="1309942"/>
                <a:ext cx="571680" cy="146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6E2FA86-4386-9F2A-0E0F-53AFE4D904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03669" y="1301302"/>
                  <a:ext cx="589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410AD14-C6F2-E955-415E-3E1CFD1AF046}"/>
                    </a:ext>
                  </a:extLst>
                </p14:cNvPr>
                <p14:cNvContentPartPr/>
                <p14:nvPr/>
              </p14:nvContentPartPr>
              <p14:xfrm>
                <a:off x="7494349" y="2151982"/>
                <a:ext cx="134640" cy="158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410AD14-C6F2-E955-415E-3E1CFD1AF0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85349" y="2142982"/>
                  <a:ext cx="152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C8F9C2E-D0B2-65B5-A44E-E0D7B297F65D}"/>
                    </a:ext>
                  </a:extLst>
                </p14:cNvPr>
                <p14:cNvContentPartPr/>
                <p14:nvPr/>
              </p14:nvContentPartPr>
              <p14:xfrm>
                <a:off x="7597309" y="2144422"/>
                <a:ext cx="74160" cy="398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C8F9C2E-D0B2-65B5-A44E-E0D7B297F6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88669" y="2135422"/>
                  <a:ext cx="91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40AEA9F-255C-82B3-4C32-704DD3B4ACB3}"/>
                    </a:ext>
                  </a:extLst>
                </p14:cNvPr>
                <p14:cNvContentPartPr/>
                <p14:nvPr/>
              </p14:nvContentPartPr>
              <p14:xfrm>
                <a:off x="7860109" y="2238382"/>
                <a:ext cx="221040" cy="237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40AEA9F-255C-82B3-4C32-704DD3B4AC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51469" y="2229382"/>
                  <a:ext cx="238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28BD866-4EBB-98D3-5CD0-F0EBA93FC34D}"/>
                    </a:ext>
                  </a:extLst>
                </p14:cNvPr>
                <p14:cNvContentPartPr/>
                <p14:nvPr/>
              </p14:nvContentPartPr>
              <p14:xfrm>
                <a:off x="7891069" y="2313622"/>
                <a:ext cx="187200" cy="13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28BD866-4EBB-98D3-5CD0-F0EBA93FC3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82069" y="2304982"/>
                  <a:ext cx="20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0783CF-0952-FE5A-E3F7-86AE1542F3F9}"/>
                    </a:ext>
                  </a:extLst>
                </p14:cNvPr>
                <p14:cNvContentPartPr/>
                <p14:nvPr/>
              </p14:nvContentPartPr>
              <p14:xfrm>
                <a:off x="8205709" y="2160262"/>
                <a:ext cx="129960" cy="263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0783CF-0952-FE5A-E3F7-86AE1542F3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97069" y="2151622"/>
                  <a:ext cx="147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47FBEEE-EA3D-D37E-90F1-5C61C7BDBBF2}"/>
                    </a:ext>
                  </a:extLst>
                </p14:cNvPr>
                <p14:cNvContentPartPr/>
                <p14:nvPr/>
              </p14:nvContentPartPr>
              <p14:xfrm>
                <a:off x="8365549" y="2037862"/>
                <a:ext cx="214200" cy="160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47FBEEE-EA3D-D37E-90F1-5C61C7BDBB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56909" y="2028862"/>
                  <a:ext cx="231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7DB6CA-E717-F648-0548-507DDF67E426}"/>
                    </a:ext>
                  </a:extLst>
                </p14:cNvPr>
                <p14:cNvContentPartPr/>
                <p14:nvPr/>
              </p14:nvContentPartPr>
              <p14:xfrm>
                <a:off x="9550669" y="1594702"/>
                <a:ext cx="114480" cy="2296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7DB6CA-E717-F648-0548-507DDF67E42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541669" y="1585702"/>
                  <a:ext cx="132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4E9347E-998B-524E-912C-F895673880B5}"/>
                    </a:ext>
                  </a:extLst>
                </p14:cNvPr>
                <p14:cNvContentPartPr/>
                <p14:nvPr/>
              </p14:nvContentPartPr>
              <p14:xfrm>
                <a:off x="9737509" y="1590382"/>
                <a:ext cx="47880" cy="120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4E9347E-998B-524E-912C-F895673880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28869" y="1581382"/>
                  <a:ext cx="65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C3F8025-FAAC-2B71-E11D-C59D0571FF21}"/>
                    </a:ext>
                  </a:extLst>
                </p14:cNvPr>
                <p14:cNvContentPartPr/>
                <p14:nvPr/>
              </p14:nvContentPartPr>
              <p14:xfrm>
                <a:off x="9843349" y="1629622"/>
                <a:ext cx="141120" cy="83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C3F8025-FAAC-2B71-E11D-C59D0571FF2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34709" y="1620622"/>
                  <a:ext cx="158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11DD009-7248-2B5B-B36F-A6295F52DDE7}"/>
                    </a:ext>
                  </a:extLst>
                </p14:cNvPr>
                <p14:cNvContentPartPr/>
                <p14:nvPr/>
              </p14:nvContentPartPr>
              <p14:xfrm>
                <a:off x="10114429" y="1591822"/>
                <a:ext cx="65520" cy="200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11DD009-7248-2B5B-B36F-A6295F52DDE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05429" y="1582822"/>
                  <a:ext cx="83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E3C4309-42BF-203C-5B68-02A6A68ECACA}"/>
                    </a:ext>
                  </a:extLst>
                </p14:cNvPr>
                <p14:cNvContentPartPr/>
                <p14:nvPr/>
              </p14:nvContentPartPr>
              <p14:xfrm>
                <a:off x="10209469" y="1551142"/>
                <a:ext cx="162360" cy="87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E3C4309-42BF-203C-5B68-02A6A68ECAC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00469" y="1542142"/>
                  <a:ext cx="180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A08506C-0BA6-BBE0-61CC-F1BEF29B2412}"/>
                    </a:ext>
                  </a:extLst>
                </p14:cNvPr>
                <p14:cNvContentPartPr/>
                <p14:nvPr/>
              </p14:nvContentPartPr>
              <p14:xfrm>
                <a:off x="9714109" y="1917262"/>
                <a:ext cx="263880" cy="177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A08506C-0BA6-BBE0-61CC-F1BEF29B241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05469" y="1908262"/>
                  <a:ext cx="281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9CAD00B-4F9A-FB46-BB38-307BFED24442}"/>
                    </a:ext>
                  </a:extLst>
                </p14:cNvPr>
                <p14:cNvContentPartPr/>
                <p14:nvPr/>
              </p14:nvContentPartPr>
              <p14:xfrm>
                <a:off x="10019749" y="1940662"/>
                <a:ext cx="106560" cy="86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9CAD00B-4F9A-FB46-BB38-307BFED2444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10749" y="1931662"/>
                  <a:ext cx="124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F6CCD63-5478-FC2B-A073-24FB20BD4626}"/>
                    </a:ext>
                  </a:extLst>
                </p14:cNvPr>
                <p14:cNvContentPartPr/>
                <p14:nvPr/>
              </p14:nvContentPartPr>
              <p14:xfrm>
                <a:off x="10154749" y="1913662"/>
                <a:ext cx="91080" cy="93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F6CCD63-5478-FC2B-A073-24FB20BD462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46109" y="1904662"/>
                  <a:ext cx="108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925559B-4137-1874-14B6-49614BC37C1C}"/>
                    </a:ext>
                  </a:extLst>
                </p14:cNvPr>
                <p14:cNvContentPartPr/>
                <p14:nvPr/>
              </p14:nvContentPartPr>
              <p14:xfrm>
                <a:off x="10287229" y="1822942"/>
                <a:ext cx="346680" cy="122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925559B-4137-1874-14B6-49614BC37C1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78229" y="1814302"/>
                  <a:ext cx="364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0878E2D-0B57-1BED-0A53-B8BC55A1F923}"/>
                    </a:ext>
                  </a:extLst>
                </p14:cNvPr>
                <p14:cNvContentPartPr/>
                <p14:nvPr/>
              </p14:nvContentPartPr>
              <p14:xfrm>
                <a:off x="8963149" y="2142622"/>
                <a:ext cx="189000" cy="249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0878E2D-0B57-1BED-0A53-B8BC55A1F92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54509" y="2133982"/>
                  <a:ext cx="206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68E20F8-B103-EAAA-D949-84810B9E0107}"/>
                    </a:ext>
                  </a:extLst>
                </p14:cNvPr>
                <p14:cNvContentPartPr/>
                <p14:nvPr/>
              </p14:nvContentPartPr>
              <p14:xfrm>
                <a:off x="9325309" y="2112382"/>
                <a:ext cx="45720" cy="246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68E20F8-B103-EAAA-D949-84810B9E010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16669" y="2103742"/>
                  <a:ext cx="63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AEE169B-D90F-BC4E-374B-F289C23DC274}"/>
                    </a:ext>
                  </a:extLst>
                </p14:cNvPr>
                <p14:cNvContentPartPr/>
                <p14:nvPr/>
              </p14:nvContentPartPr>
              <p14:xfrm>
                <a:off x="9372469" y="2233702"/>
                <a:ext cx="213120" cy="109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AEE169B-D90F-BC4E-374B-F289C23DC2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63469" y="2224702"/>
                  <a:ext cx="230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8669DBB-C826-8ABE-95CB-CE5B83853A88}"/>
                    </a:ext>
                  </a:extLst>
                </p14:cNvPr>
                <p14:cNvContentPartPr/>
                <p14:nvPr/>
              </p14:nvContentPartPr>
              <p14:xfrm>
                <a:off x="9580189" y="2156302"/>
                <a:ext cx="26640" cy="44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8669DBB-C826-8ABE-95CB-CE5B83853A8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71549" y="2147302"/>
                  <a:ext cx="44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9190C3C-E87A-5CA4-3BAB-FC377D1F85E6}"/>
                    </a:ext>
                  </a:extLst>
                </p14:cNvPr>
                <p14:cNvContentPartPr/>
                <p14:nvPr/>
              </p14:nvContentPartPr>
              <p14:xfrm>
                <a:off x="9639589" y="2139742"/>
                <a:ext cx="91800" cy="1868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9190C3C-E87A-5CA4-3BAB-FC377D1F85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30589" y="2131102"/>
                  <a:ext cx="109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5EA23E9-DC86-2138-D608-3B64E3857958}"/>
                    </a:ext>
                  </a:extLst>
                </p14:cNvPr>
                <p14:cNvContentPartPr/>
                <p14:nvPr/>
              </p14:nvContentPartPr>
              <p14:xfrm>
                <a:off x="9796549" y="2199862"/>
                <a:ext cx="554040" cy="388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5EA23E9-DC86-2138-D608-3B64E38579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87909" y="2190862"/>
                  <a:ext cx="571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357F723-F7D9-5B61-F229-78EA61D05635}"/>
                    </a:ext>
                  </a:extLst>
                </p14:cNvPr>
                <p14:cNvContentPartPr/>
                <p14:nvPr/>
              </p14:nvContentPartPr>
              <p14:xfrm>
                <a:off x="10358509" y="2126782"/>
                <a:ext cx="36000" cy="41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357F723-F7D9-5B61-F229-78EA61D0563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49509" y="2118142"/>
                  <a:ext cx="53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2C69B00-756D-3163-986E-1BB53B3D082C}"/>
                    </a:ext>
                  </a:extLst>
                </p14:cNvPr>
                <p14:cNvContentPartPr/>
                <p14:nvPr/>
              </p14:nvContentPartPr>
              <p14:xfrm>
                <a:off x="10432309" y="2071702"/>
                <a:ext cx="140760" cy="232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2C69B00-756D-3163-986E-1BB53B3D082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23309" y="2062702"/>
                  <a:ext cx="158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9F9DC72-94ED-2EE5-A6F9-1CDBB8B28D25}"/>
                    </a:ext>
                  </a:extLst>
                </p14:cNvPr>
                <p14:cNvContentPartPr/>
                <p14:nvPr/>
              </p14:nvContentPartPr>
              <p14:xfrm>
                <a:off x="10604389" y="2049382"/>
                <a:ext cx="129240" cy="2786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9F9DC72-94ED-2EE5-A6F9-1CDBB8B28D2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95749" y="2040742"/>
                  <a:ext cx="146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39B0D2F-21DD-ED58-B034-A1D870B3119F}"/>
                    </a:ext>
                  </a:extLst>
                </p14:cNvPr>
                <p14:cNvContentPartPr/>
                <p14:nvPr/>
              </p14:nvContentPartPr>
              <p14:xfrm>
                <a:off x="10743709" y="2156662"/>
                <a:ext cx="69120" cy="149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39B0D2F-21DD-ED58-B034-A1D870B3119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35069" y="2148022"/>
                  <a:ext cx="8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271CE89-B63B-269F-7F76-B64CC330DE27}"/>
                    </a:ext>
                  </a:extLst>
                </p14:cNvPr>
                <p14:cNvContentPartPr/>
                <p14:nvPr/>
              </p14:nvContentPartPr>
              <p14:xfrm>
                <a:off x="10842349" y="2070982"/>
                <a:ext cx="121320" cy="207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271CE89-B63B-269F-7F76-B64CC330DE2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33709" y="2062342"/>
                  <a:ext cx="138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BB6DE4F-6B05-DE58-8C3F-D38ECF9BDCFA}"/>
                    </a:ext>
                  </a:extLst>
                </p14:cNvPr>
                <p14:cNvContentPartPr/>
                <p14:nvPr/>
              </p14:nvContentPartPr>
              <p14:xfrm>
                <a:off x="11004349" y="2141902"/>
                <a:ext cx="227880" cy="147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BB6DE4F-6B05-DE58-8C3F-D38ECF9BDCF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95709" y="2133262"/>
                  <a:ext cx="245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B21DD3F-0859-DF9D-9008-8D83E7D74986}"/>
                    </a:ext>
                  </a:extLst>
                </p14:cNvPr>
                <p14:cNvContentPartPr/>
                <p14:nvPr/>
              </p14:nvContentPartPr>
              <p14:xfrm>
                <a:off x="11160229" y="2117782"/>
                <a:ext cx="266040" cy="219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B21DD3F-0859-DF9D-9008-8D83E7D7498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51589" y="2108782"/>
                  <a:ext cx="283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132F67A-F9FA-3AC5-6504-96FDF0267760}"/>
                    </a:ext>
                  </a:extLst>
                </p14:cNvPr>
                <p14:cNvContentPartPr/>
                <p14:nvPr/>
              </p14:nvContentPartPr>
              <p14:xfrm>
                <a:off x="9320269" y="2737702"/>
                <a:ext cx="505440" cy="1875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132F67A-F9FA-3AC5-6504-96FDF026776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11629" y="2729062"/>
                  <a:ext cx="523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EC88436-D124-EF21-7088-DA3BB9F0463E}"/>
                    </a:ext>
                  </a:extLst>
                </p14:cNvPr>
                <p14:cNvContentPartPr/>
                <p14:nvPr/>
              </p14:nvContentPartPr>
              <p14:xfrm>
                <a:off x="9732469" y="2666062"/>
                <a:ext cx="30240" cy="21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EC88436-D124-EF21-7088-DA3BB9F0463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23829" y="2657062"/>
                  <a:ext cx="47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E212E07-BBCB-0BEA-979E-7715BCA55440}"/>
                    </a:ext>
                  </a:extLst>
                </p14:cNvPr>
                <p14:cNvContentPartPr/>
                <p14:nvPr/>
              </p14:nvContentPartPr>
              <p14:xfrm>
                <a:off x="9912109" y="2750662"/>
                <a:ext cx="171000" cy="124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E212E07-BBCB-0BEA-979E-7715BCA554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03109" y="2741662"/>
                  <a:ext cx="188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29940AD-EE21-F9A9-4150-C50728E03340}"/>
                    </a:ext>
                  </a:extLst>
                </p14:cNvPr>
                <p14:cNvContentPartPr/>
                <p14:nvPr/>
              </p14:nvContentPartPr>
              <p14:xfrm>
                <a:off x="10118389" y="2743102"/>
                <a:ext cx="206280" cy="80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29940AD-EE21-F9A9-4150-C50728E0334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109389" y="2734462"/>
                  <a:ext cx="223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62EEBD7-531A-34F0-EB89-11F44352E731}"/>
                    </a:ext>
                  </a:extLst>
                </p14:cNvPr>
                <p14:cNvContentPartPr/>
                <p14:nvPr/>
              </p14:nvContentPartPr>
              <p14:xfrm>
                <a:off x="10313509" y="2598382"/>
                <a:ext cx="12240" cy="6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62EEBD7-531A-34F0-EB89-11F44352E7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304869" y="2589742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44B7224-8BDA-798C-956E-13B622BAB710}"/>
                    </a:ext>
                  </a:extLst>
                </p14:cNvPr>
                <p14:cNvContentPartPr/>
                <p14:nvPr/>
              </p14:nvContentPartPr>
              <p14:xfrm>
                <a:off x="10409629" y="2742742"/>
                <a:ext cx="142560" cy="100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44B7224-8BDA-798C-956E-13B622BAB7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00629" y="2734102"/>
                  <a:ext cx="160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3892486-2AA3-4ECE-EF0E-343455EB7A08}"/>
                    </a:ext>
                  </a:extLst>
                </p14:cNvPr>
                <p14:cNvContentPartPr/>
                <p14:nvPr/>
              </p14:nvContentPartPr>
              <p14:xfrm>
                <a:off x="10557229" y="2607382"/>
                <a:ext cx="257760" cy="1944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3892486-2AA3-4ECE-EF0E-343455EB7A0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48229" y="2598382"/>
                  <a:ext cx="275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843E865-480D-CEAA-DB49-C7CBE4E70667}"/>
                    </a:ext>
                  </a:extLst>
                </p14:cNvPr>
                <p14:cNvContentPartPr/>
                <p14:nvPr/>
              </p14:nvContentPartPr>
              <p14:xfrm>
                <a:off x="10877629" y="2706382"/>
                <a:ext cx="271080" cy="122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843E865-480D-CEAA-DB49-C7CBE4E7066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68989" y="2697742"/>
                  <a:ext cx="288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5EDFB03-7024-D7ED-F124-19ABBD161425}"/>
                    </a:ext>
                  </a:extLst>
                </p14:cNvPr>
                <p14:cNvContentPartPr/>
                <p14:nvPr/>
              </p14:nvContentPartPr>
              <p14:xfrm>
                <a:off x="9203269" y="3075382"/>
                <a:ext cx="2428920" cy="64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5EDFB03-7024-D7ED-F124-19ABBD16142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94269" y="3066382"/>
                  <a:ext cx="2446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0269738-586B-F538-1663-B90818CCD9A8}"/>
                    </a:ext>
                  </a:extLst>
                </p14:cNvPr>
                <p14:cNvContentPartPr/>
                <p14:nvPr/>
              </p14:nvContentPartPr>
              <p14:xfrm>
                <a:off x="9468229" y="3257902"/>
                <a:ext cx="148320" cy="2419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0269738-586B-F538-1663-B90818CCD9A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59589" y="3248902"/>
                  <a:ext cx="165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D102ADA-AE7D-586D-B716-F4339A4A826C}"/>
                    </a:ext>
                  </a:extLst>
                </p14:cNvPr>
                <p14:cNvContentPartPr/>
                <p14:nvPr/>
              </p14:nvContentPartPr>
              <p14:xfrm>
                <a:off x="9661549" y="3237022"/>
                <a:ext cx="73440" cy="191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D102ADA-AE7D-586D-B716-F4339A4A826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52909" y="3228022"/>
                  <a:ext cx="91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0E38372-3C93-3880-DF54-DFE2D0EBF433}"/>
                    </a:ext>
                  </a:extLst>
                </p14:cNvPr>
                <p14:cNvContentPartPr/>
                <p14:nvPr/>
              </p14:nvContentPartPr>
              <p14:xfrm>
                <a:off x="9786829" y="3264022"/>
                <a:ext cx="112680" cy="1818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0E38372-3C93-3880-DF54-DFE2D0EBF43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77829" y="3255382"/>
                  <a:ext cx="130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3E36153-7C2E-0E1E-2B58-80CDBBFEA866}"/>
                    </a:ext>
                  </a:extLst>
                </p14:cNvPr>
                <p14:cNvContentPartPr/>
                <p14:nvPr/>
              </p14:nvContentPartPr>
              <p14:xfrm>
                <a:off x="9939469" y="3235582"/>
                <a:ext cx="83520" cy="2192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3E36153-7C2E-0E1E-2B58-80CDBBFEA86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30469" y="3226942"/>
                  <a:ext cx="101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C09E63C-615D-AD98-AED3-FE8762643908}"/>
                    </a:ext>
                  </a:extLst>
                </p14:cNvPr>
                <p14:cNvContentPartPr/>
                <p14:nvPr/>
              </p14:nvContentPartPr>
              <p14:xfrm>
                <a:off x="10182829" y="3305782"/>
                <a:ext cx="174600" cy="11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C09E63C-615D-AD98-AED3-FE87626439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74189" y="3297142"/>
                  <a:ext cx="192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5972541-ED96-5CE9-08BD-BD9F9A3D4A96}"/>
                    </a:ext>
                  </a:extLst>
                </p14:cNvPr>
                <p14:cNvContentPartPr/>
                <p14:nvPr/>
              </p14:nvContentPartPr>
              <p14:xfrm>
                <a:off x="10181389" y="3351142"/>
                <a:ext cx="188640" cy="36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5972541-ED96-5CE9-08BD-BD9F9A3D4A9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72749" y="3342502"/>
                  <a:ext cx="206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AC2CC73-62BD-1576-0DA3-EF3B0CE3147E}"/>
                    </a:ext>
                  </a:extLst>
                </p14:cNvPr>
                <p14:cNvContentPartPr/>
                <p14:nvPr/>
              </p14:nvContentPartPr>
              <p14:xfrm>
                <a:off x="10481269" y="3234142"/>
                <a:ext cx="155160" cy="1908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AC2CC73-62BD-1576-0DA3-EF3B0CE3147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72269" y="3225142"/>
                  <a:ext cx="172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D11358E-3066-A9C0-2E2A-1AF88A5F0D21}"/>
                    </a:ext>
                  </a:extLst>
                </p14:cNvPr>
                <p14:cNvContentPartPr/>
                <p14:nvPr/>
              </p14:nvContentPartPr>
              <p14:xfrm>
                <a:off x="9617989" y="3705022"/>
                <a:ext cx="69840" cy="226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D11358E-3066-A9C0-2E2A-1AF88A5F0D2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08989" y="3696382"/>
                  <a:ext cx="87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46862FB-E3A3-AC43-3FCA-8188874483EF}"/>
                    </a:ext>
                  </a:extLst>
                </p14:cNvPr>
                <p14:cNvContentPartPr/>
                <p14:nvPr/>
              </p14:nvContentPartPr>
              <p14:xfrm>
                <a:off x="9657589" y="3648862"/>
                <a:ext cx="54360" cy="188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46862FB-E3A3-AC43-3FCA-8188874483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48949" y="3640222"/>
                  <a:ext cx="72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244B144-0A60-1335-36B2-D9265CECA2CA}"/>
                    </a:ext>
                  </a:extLst>
                </p14:cNvPr>
                <p14:cNvContentPartPr/>
                <p14:nvPr/>
              </p14:nvContentPartPr>
              <p14:xfrm>
                <a:off x="9791869" y="3610342"/>
                <a:ext cx="5400" cy="828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244B144-0A60-1335-36B2-D9265CECA2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82869" y="3601342"/>
                  <a:ext cx="23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D4BAB2B-23A5-DE72-D796-DF9595C886C7}"/>
                    </a:ext>
                  </a:extLst>
                </p14:cNvPr>
                <p14:cNvContentPartPr/>
                <p14:nvPr/>
              </p14:nvContentPartPr>
              <p14:xfrm>
                <a:off x="9736069" y="3578662"/>
                <a:ext cx="127440" cy="138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D4BAB2B-23A5-DE72-D796-DF9595C886C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27429" y="3569662"/>
                  <a:ext cx="145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B5D7D48-8C56-4061-A04D-1AB00F8B5171}"/>
                    </a:ext>
                  </a:extLst>
                </p14:cNvPr>
                <p14:cNvContentPartPr/>
                <p14:nvPr/>
              </p14:nvContentPartPr>
              <p14:xfrm>
                <a:off x="10523029" y="3632302"/>
                <a:ext cx="74520" cy="860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B5D7D48-8C56-4061-A04D-1AB00F8B517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14029" y="3623662"/>
                  <a:ext cx="92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859B83-7774-227F-3E66-798913662BAA}"/>
                    </a:ext>
                  </a:extLst>
                </p14:cNvPr>
                <p14:cNvContentPartPr/>
                <p14:nvPr/>
              </p14:nvContentPartPr>
              <p14:xfrm>
                <a:off x="10560829" y="3642382"/>
                <a:ext cx="52560" cy="160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859B83-7774-227F-3E66-798913662BA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51829" y="3633382"/>
                  <a:ext cx="70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3D4C7AA-7F4D-0FE9-AE10-224F97B1F62F}"/>
                    </a:ext>
                  </a:extLst>
                </p14:cNvPr>
                <p14:cNvContentPartPr/>
                <p14:nvPr/>
              </p14:nvContentPartPr>
              <p14:xfrm>
                <a:off x="9690709" y="3482182"/>
                <a:ext cx="7200" cy="118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3D4C7AA-7F4D-0FE9-AE10-224F97B1F62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82069" y="3473542"/>
                  <a:ext cx="24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53C0947-C8F2-41AB-31CB-363A54FB70A8}"/>
                    </a:ext>
                  </a:extLst>
                </p14:cNvPr>
                <p14:cNvContentPartPr/>
                <p14:nvPr/>
              </p14:nvContentPartPr>
              <p14:xfrm>
                <a:off x="9646789" y="3505942"/>
                <a:ext cx="131040" cy="153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53C0947-C8F2-41AB-31CB-363A54FB70A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38149" y="3497302"/>
                  <a:ext cx="148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138145D-EB29-F1ED-1808-C1C7A40D32D6}"/>
                    </a:ext>
                  </a:extLst>
                </p14:cNvPr>
                <p14:cNvContentPartPr/>
                <p14:nvPr/>
              </p14:nvContentPartPr>
              <p14:xfrm>
                <a:off x="10559029" y="3456982"/>
                <a:ext cx="12240" cy="1036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138145D-EB29-F1ED-1808-C1C7A40D32D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50389" y="3448342"/>
                  <a:ext cx="29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CA1204C-432B-FD7A-41BC-9653E516CF79}"/>
                    </a:ext>
                  </a:extLst>
                </p14:cNvPr>
                <p14:cNvContentPartPr/>
                <p14:nvPr/>
              </p14:nvContentPartPr>
              <p14:xfrm>
                <a:off x="10502509" y="3499822"/>
                <a:ext cx="111960" cy="1004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CA1204C-432B-FD7A-41BC-9653E516CF7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93509" y="3491182"/>
                  <a:ext cx="129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4ED9A62-7572-9842-65B7-87FFD77D3C6B}"/>
                    </a:ext>
                  </a:extLst>
                </p14:cNvPr>
                <p14:cNvContentPartPr/>
                <p14:nvPr/>
              </p14:nvContentPartPr>
              <p14:xfrm>
                <a:off x="2158789" y="1397422"/>
                <a:ext cx="3349080" cy="41860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4ED9A62-7572-9842-65B7-87FFD77D3C6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49789" y="1388782"/>
                  <a:ext cx="3366720" cy="42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FFD06D6-CA0B-D6EF-7F12-22FEC70320B4}"/>
                    </a:ext>
                  </a:extLst>
                </p14:cNvPr>
                <p14:cNvContentPartPr/>
                <p14:nvPr/>
              </p14:nvContentPartPr>
              <p14:xfrm>
                <a:off x="5119429" y="1153702"/>
                <a:ext cx="155160" cy="432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FFD06D6-CA0B-D6EF-7F12-22FEC70320B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110789" y="1145062"/>
                  <a:ext cx="172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6D07C39-3DD3-ED9E-A425-65B78A7AB49F}"/>
                    </a:ext>
                  </a:extLst>
                </p14:cNvPr>
                <p14:cNvContentPartPr/>
                <p14:nvPr/>
              </p14:nvContentPartPr>
              <p14:xfrm>
                <a:off x="5175229" y="1075222"/>
                <a:ext cx="126360" cy="232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6D07C39-3DD3-ED9E-A425-65B78A7AB49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166589" y="1066582"/>
                  <a:ext cx="144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035229E-A60B-484B-8776-86E3E2EAB94B}"/>
                    </a:ext>
                  </a:extLst>
                </p14:cNvPr>
                <p14:cNvContentPartPr/>
                <p14:nvPr/>
              </p14:nvContentPartPr>
              <p14:xfrm>
                <a:off x="5359189" y="943102"/>
                <a:ext cx="14400" cy="124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035229E-A60B-484B-8776-86E3E2EAB94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350189" y="934462"/>
                  <a:ext cx="32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0CE1646-B363-A3E9-7E5F-C9FAE9FD367E}"/>
                    </a:ext>
                  </a:extLst>
                </p14:cNvPr>
                <p14:cNvContentPartPr/>
                <p14:nvPr/>
              </p14:nvContentPartPr>
              <p14:xfrm>
                <a:off x="5309869" y="937702"/>
                <a:ext cx="182160" cy="117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0CE1646-B363-A3E9-7E5F-C9FAE9FD367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01229" y="929062"/>
                  <a:ext cx="199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A16A882-C1D5-C9A7-7A57-CFE50F701188}"/>
                    </a:ext>
                  </a:extLst>
                </p14:cNvPr>
                <p14:cNvContentPartPr/>
                <p14:nvPr/>
              </p14:nvContentPartPr>
              <p14:xfrm>
                <a:off x="5504629" y="1098982"/>
                <a:ext cx="164520" cy="80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A16A882-C1D5-C9A7-7A57-CFE50F7011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95629" y="1090342"/>
                  <a:ext cx="182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C1585B8-5FFE-E7F9-2F1C-3BD7308814D0}"/>
                    </a:ext>
                  </a:extLst>
                </p14:cNvPr>
                <p14:cNvContentPartPr/>
                <p14:nvPr/>
              </p14:nvContentPartPr>
              <p14:xfrm>
                <a:off x="5686789" y="1042822"/>
                <a:ext cx="170280" cy="1947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C1585B8-5FFE-E7F9-2F1C-3BD7308814D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77789" y="1033822"/>
                  <a:ext cx="187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1089912-FA54-8ED2-7C7C-1DBE404663E3}"/>
                    </a:ext>
                  </a:extLst>
                </p14:cNvPr>
                <p14:cNvContentPartPr/>
                <p14:nvPr/>
              </p14:nvContentPartPr>
              <p14:xfrm>
                <a:off x="2146549" y="1773982"/>
                <a:ext cx="3813840" cy="2658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1089912-FA54-8ED2-7C7C-1DBE404663E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137549" y="1764982"/>
                  <a:ext cx="3831480" cy="267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9E3F6A6-3E95-3ED5-775B-6ED25052B6B1}"/>
                    </a:ext>
                  </a:extLst>
                </p14:cNvPr>
                <p14:cNvContentPartPr/>
                <p14:nvPr/>
              </p14:nvContentPartPr>
              <p14:xfrm>
                <a:off x="6028069" y="1654102"/>
                <a:ext cx="155520" cy="111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9E3F6A6-3E95-3ED5-775B-6ED25052B6B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19429" y="1645462"/>
                  <a:ext cx="173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BBC0D86-6D31-5FEC-288C-E7F2D2E76EAE}"/>
                    </a:ext>
                  </a:extLst>
                </p14:cNvPr>
                <p14:cNvContentPartPr/>
                <p14:nvPr/>
              </p14:nvContentPartPr>
              <p14:xfrm>
                <a:off x="6149749" y="1639702"/>
                <a:ext cx="52560" cy="245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BBC0D86-6D31-5FEC-288C-E7F2D2E76EA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40749" y="1631062"/>
                  <a:ext cx="70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6FB05C8-7768-402A-5190-7ED0B564782F}"/>
                    </a:ext>
                  </a:extLst>
                </p14:cNvPr>
                <p14:cNvContentPartPr/>
                <p14:nvPr/>
              </p14:nvContentPartPr>
              <p14:xfrm>
                <a:off x="6317869" y="1518022"/>
                <a:ext cx="23400" cy="127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6FB05C8-7768-402A-5190-7ED0B564782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308869" y="1509022"/>
                  <a:ext cx="41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877C795-28A8-29E7-3ABC-F7ED4A44AA44}"/>
                    </a:ext>
                  </a:extLst>
                </p14:cNvPr>
                <p14:cNvContentPartPr/>
                <p14:nvPr/>
              </p14:nvContentPartPr>
              <p14:xfrm>
                <a:off x="6228949" y="1509382"/>
                <a:ext cx="243720" cy="159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877C795-28A8-29E7-3ABC-F7ED4A44AA4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20309" y="1500382"/>
                  <a:ext cx="261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602BB00-A0A0-66F8-DCBD-1A25EEBCD765}"/>
                    </a:ext>
                  </a:extLst>
                </p14:cNvPr>
                <p14:cNvContentPartPr/>
                <p14:nvPr/>
              </p14:nvContentPartPr>
              <p14:xfrm>
                <a:off x="6447109" y="1675342"/>
                <a:ext cx="150120" cy="619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602BB00-A0A0-66F8-DCBD-1A25EEBCD76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38469" y="1666702"/>
                  <a:ext cx="167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7A4A016-90B1-9D4B-67BA-A45CD4D6F5E9}"/>
                    </a:ext>
                  </a:extLst>
                </p14:cNvPr>
                <p14:cNvContentPartPr/>
                <p14:nvPr/>
              </p14:nvContentPartPr>
              <p14:xfrm>
                <a:off x="6428029" y="1726822"/>
                <a:ext cx="215640" cy="763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7A4A016-90B1-9D4B-67BA-A45CD4D6F5E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419389" y="1718182"/>
                  <a:ext cx="233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7162417-FC39-F031-9923-29E8BBE4FF3E}"/>
                    </a:ext>
                  </a:extLst>
                </p14:cNvPr>
                <p14:cNvContentPartPr/>
                <p14:nvPr/>
              </p14:nvContentPartPr>
              <p14:xfrm>
                <a:off x="6794869" y="1480942"/>
                <a:ext cx="126720" cy="151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7162417-FC39-F031-9923-29E8BBE4FF3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86229" y="1471942"/>
                  <a:ext cx="144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240D323-4002-2536-D3DC-C4AE5531A1F2}"/>
                    </a:ext>
                  </a:extLst>
                </p14:cNvPr>
                <p14:cNvContentPartPr/>
                <p14:nvPr/>
              </p14:nvContentPartPr>
              <p14:xfrm>
                <a:off x="6956869" y="1584982"/>
                <a:ext cx="115200" cy="914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240D323-4002-2536-D3DC-C4AE5531A1F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48229" y="1576342"/>
                  <a:ext cx="132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C9F6B2F-F70A-4505-FA38-AD09D55E23DC}"/>
                    </a:ext>
                  </a:extLst>
                </p14:cNvPr>
                <p14:cNvContentPartPr/>
                <p14:nvPr/>
              </p14:nvContentPartPr>
              <p14:xfrm>
                <a:off x="7065949" y="1462942"/>
                <a:ext cx="115560" cy="124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C9F6B2F-F70A-4505-FA38-AD09D55E23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56949" y="1453942"/>
                  <a:ext cx="133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360EC60-4627-95E5-35FA-BF296757EAF5}"/>
                    </a:ext>
                  </a:extLst>
                </p14:cNvPr>
                <p14:cNvContentPartPr/>
                <p14:nvPr/>
              </p14:nvContentPartPr>
              <p14:xfrm>
                <a:off x="7200229" y="1389142"/>
                <a:ext cx="159840" cy="1530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360EC60-4627-95E5-35FA-BF296757EAF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91229" y="1380142"/>
                  <a:ext cx="177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2017706-3C38-21DF-5D42-AE8A2CDA43AB}"/>
                    </a:ext>
                  </a:extLst>
                </p14:cNvPr>
                <p14:cNvContentPartPr/>
                <p14:nvPr/>
              </p14:nvContentPartPr>
              <p14:xfrm>
                <a:off x="7187629" y="1306342"/>
                <a:ext cx="258480" cy="1018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2017706-3C38-21DF-5D42-AE8A2CDA43A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78989" y="1297702"/>
                  <a:ext cx="276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DF448CC-F3B6-FE43-38F9-44A76A630F6F}"/>
                    </a:ext>
                  </a:extLst>
                </p14:cNvPr>
                <p14:cNvContentPartPr/>
                <p14:nvPr/>
              </p14:nvContentPartPr>
              <p14:xfrm>
                <a:off x="7373029" y="1353862"/>
                <a:ext cx="98280" cy="464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DF448CC-F3B6-FE43-38F9-44A76A630F6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64029" y="1345222"/>
                  <a:ext cx="115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9607C9C-CB59-A446-941C-75098E6C5EE4}"/>
                    </a:ext>
                  </a:extLst>
                </p14:cNvPr>
                <p14:cNvContentPartPr/>
                <p14:nvPr/>
              </p14:nvContentPartPr>
              <p14:xfrm>
                <a:off x="7518109" y="1229662"/>
                <a:ext cx="293760" cy="1908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9607C9C-CB59-A446-941C-75098E6C5EE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09469" y="1220662"/>
                  <a:ext cx="311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E745561-289F-D1CB-D2F9-8736A85B9D34}"/>
                    </a:ext>
                  </a:extLst>
                </p14:cNvPr>
                <p14:cNvContentPartPr/>
                <p14:nvPr/>
              </p14:nvContentPartPr>
              <p14:xfrm>
                <a:off x="7736269" y="1243342"/>
                <a:ext cx="201600" cy="111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E745561-289F-D1CB-D2F9-8736A85B9D3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27269" y="1234702"/>
                  <a:ext cx="219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115F1B5-E201-01F5-09A7-27DFCA9355C2}"/>
                    </a:ext>
                  </a:extLst>
                </p14:cNvPr>
                <p14:cNvContentPartPr/>
                <p14:nvPr/>
              </p14:nvContentPartPr>
              <p14:xfrm>
                <a:off x="7992589" y="1328662"/>
                <a:ext cx="82800" cy="113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115F1B5-E201-01F5-09A7-27DFCA9355C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83949" y="1319662"/>
                  <a:ext cx="100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00CCF5D-57D9-5E16-4074-6287F99AAB52}"/>
                    </a:ext>
                  </a:extLst>
                </p14:cNvPr>
                <p14:cNvContentPartPr/>
                <p14:nvPr/>
              </p14:nvContentPartPr>
              <p14:xfrm>
                <a:off x="8116789" y="1295542"/>
                <a:ext cx="6480" cy="133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00CCF5D-57D9-5E16-4074-6287F99AAB5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08149" y="1286902"/>
                  <a:ext cx="2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C512C74-A061-6E3E-61A7-41CF07E26F98}"/>
                    </a:ext>
                  </a:extLst>
                </p14:cNvPr>
                <p14:cNvContentPartPr/>
                <p14:nvPr/>
              </p14:nvContentPartPr>
              <p14:xfrm>
                <a:off x="8205709" y="1225342"/>
                <a:ext cx="109800" cy="202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C512C74-A061-6E3E-61A7-41CF07E26F9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97069" y="1216702"/>
                  <a:ext cx="127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D7FFEF3-DAC7-CE02-2317-78A34F73064C}"/>
                    </a:ext>
                  </a:extLst>
                </p14:cNvPr>
                <p14:cNvContentPartPr/>
                <p14:nvPr/>
              </p14:nvContentPartPr>
              <p14:xfrm>
                <a:off x="7941469" y="3043702"/>
                <a:ext cx="107640" cy="820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D7FFEF3-DAC7-CE02-2317-78A34F73064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32829" y="3035062"/>
                  <a:ext cx="125280" cy="8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E4B779F-8A1D-F7A3-805F-2A42FEE367A0}"/>
                    </a:ext>
                  </a:extLst>
                </p14:cNvPr>
                <p14:cNvContentPartPr/>
                <p14:nvPr/>
              </p14:nvContentPartPr>
              <p14:xfrm>
                <a:off x="7820509" y="3751822"/>
                <a:ext cx="1121040" cy="84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E4B779F-8A1D-F7A3-805F-2A42FEE367A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11509" y="3743182"/>
                  <a:ext cx="1138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EC16151-E326-09A4-717D-53D3B2F14DE9}"/>
                    </a:ext>
                  </a:extLst>
                </p14:cNvPr>
                <p14:cNvContentPartPr/>
                <p14:nvPr/>
              </p14:nvContentPartPr>
              <p14:xfrm>
                <a:off x="8876029" y="3655342"/>
                <a:ext cx="214920" cy="288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EC16151-E326-09A4-717D-53D3B2F14DE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67029" y="3646342"/>
                  <a:ext cx="232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EAC91C2-1361-A975-4510-86D768D1B793}"/>
                    </a:ext>
                  </a:extLst>
                </p14:cNvPr>
                <p14:cNvContentPartPr/>
                <p14:nvPr/>
              </p14:nvContentPartPr>
              <p14:xfrm>
                <a:off x="7877749" y="2953342"/>
                <a:ext cx="241200" cy="1519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EAC91C2-1361-A975-4510-86D768D1B79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69109" y="2944702"/>
                  <a:ext cx="258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04E13C1-5258-3AA9-DBB8-D4B7097F8C09}"/>
                    </a:ext>
                  </a:extLst>
                </p14:cNvPr>
                <p14:cNvContentPartPr/>
                <p14:nvPr/>
              </p14:nvContentPartPr>
              <p14:xfrm>
                <a:off x="7384909" y="2885302"/>
                <a:ext cx="130680" cy="299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04E13C1-5258-3AA9-DBB8-D4B7097F8C0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76269" y="2876302"/>
                  <a:ext cx="148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C3F86B4-DA3D-A036-93DB-DD75DCB46DEC}"/>
                    </a:ext>
                  </a:extLst>
                </p14:cNvPr>
                <p14:cNvContentPartPr/>
                <p14:nvPr/>
              </p14:nvContentPartPr>
              <p14:xfrm>
                <a:off x="7548349" y="2873422"/>
                <a:ext cx="163800" cy="188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C3F86B4-DA3D-A036-93DB-DD75DCB46DE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539349" y="2864782"/>
                  <a:ext cx="181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588F23B-3AF4-36BD-0057-F754113D3F0A}"/>
                    </a:ext>
                  </a:extLst>
                </p14:cNvPr>
                <p14:cNvContentPartPr/>
                <p14:nvPr/>
              </p14:nvContentPartPr>
              <p14:xfrm>
                <a:off x="7645189" y="2832022"/>
                <a:ext cx="200520" cy="236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588F23B-3AF4-36BD-0057-F754113D3F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36549" y="2823382"/>
                  <a:ext cx="218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00B6F33-4FA2-BF3B-7AC6-1660F44210AE}"/>
                    </a:ext>
                  </a:extLst>
                </p14:cNvPr>
                <p14:cNvContentPartPr/>
                <p14:nvPr/>
              </p14:nvContentPartPr>
              <p14:xfrm>
                <a:off x="8759749" y="3950902"/>
                <a:ext cx="130680" cy="164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00B6F33-4FA2-BF3B-7AC6-1660F44210A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51109" y="3942262"/>
                  <a:ext cx="148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421FCE7-59A9-FF41-9413-784580D71551}"/>
                    </a:ext>
                  </a:extLst>
                </p14:cNvPr>
                <p14:cNvContentPartPr/>
                <p14:nvPr/>
              </p14:nvContentPartPr>
              <p14:xfrm>
                <a:off x="8759389" y="3974662"/>
                <a:ext cx="170280" cy="1278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421FCE7-59A9-FF41-9413-784580D7155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50389" y="3965662"/>
                  <a:ext cx="187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2BBE682-56CF-D456-CC32-B090BC03C23F}"/>
                    </a:ext>
                  </a:extLst>
                </p14:cNvPr>
                <p14:cNvContentPartPr/>
                <p14:nvPr/>
              </p14:nvContentPartPr>
              <p14:xfrm>
                <a:off x="1796269" y="4460302"/>
                <a:ext cx="300240" cy="1032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2BBE682-56CF-D456-CC32-B090BC03C23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87269" y="4451302"/>
                  <a:ext cx="317880" cy="10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8A5C9AA-D619-563E-82C7-F8B4F9B02814}"/>
                    </a:ext>
                  </a:extLst>
                </p14:cNvPr>
                <p14:cNvContentPartPr/>
                <p14:nvPr/>
              </p14:nvContentPartPr>
              <p14:xfrm>
                <a:off x="423229" y="4879342"/>
                <a:ext cx="192960" cy="223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8A5C9AA-D619-563E-82C7-F8B4F9B0281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4229" y="4870342"/>
                  <a:ext cx="210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B1B85C-BE63-AEFE-90F8-BD772B873E75}"/>
                    </a:ext>
                  </a:extLst>
                </p14:cNvPr>
                <p14:cNvContentPartPr/>
                <p14:nvPr/>
              </p14:nvContentPartPr>
              <p14:xfrm>
                <a:off x="585949" y="5065822"/>
                <a:ext cx="72000" cy="86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B1B85C-BE63-AEFE-90F8-BD772B873E7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77309" y="5057182"/>
                  <a:ext cx="89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7A483DD-93D2-B1D4-DF86-3DE0A3964FD3}"/>
                    </a:ext>
                  </a:extLst>
                </p14:cNvPr>
                <p14:cNvContentPartPr/>
                <p14:nvPr/>
              </p14:nvContentPartPr>
              <p14:xfrm>
                <a:off x="698269" y="4959262"/>
                <a:ext cx="111240" cy="134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7A483DD-93D2-B1D4-DF86-3DE0A3964F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9269" y="4950622"/>
                  <a:ext cx="128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B7BC2CA-26A4-09BD-E009-5AA73F320C26}"/>
                    </a:ext>
                  </a:extLst>
                </p14:cNvPr>
                <p14:cNvContentPartPr/>
                <p14:nvPr/>
              </p14:nvContentPartPr>
              <p14:xfrm>
                <a:off x="847669" y="4907422"/>
                <a:ext cx="137160" cy="192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B7BC2CA-26A4-09BD-E009-5AA73F320C2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9029" y="4898422"/>
                  <a:ext cx="154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DA97EA3-6F04-CABB-9109-3FACC301E93C}"/>
                    </a:ext>
                  </a:extLst>
                </p14:cNvPr>
                <p14:cNvContentPartPr/>
                <p14:nvPr/>
              </p14:nvContentPartPr>
              <p14:xfrm>
                <a:off x="850909" y="4895542"/>
                <a:ext cx="285120" cy="174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DA97EA3-6F04-CABB-9109-3FACC301E93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1909" y="4886542"/>
                  <a:ext cx="302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EFD75D3-C4D3-4593-8D44-D36B2BA033C6}"/>
                    </a:ext>
                  </a:extLst>
                </p14:cNvPr>
                <p14:cNvContentPartPr/>
                <p14:nvPr/>
              </p14:nvContentPartPr>
              <p14:xfrm>
                <a:off x="1068709" y="4950262"/>
                <a:ext cx="154800" cy="46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EFD75D3-C4D3-4593-8D44-D36B2BA033C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9709" y="4941262"/>
                  <a:ext cx="172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04C4FD8-FC5F-D9C4-BBF4-93FBE811B234}"/>
                    </a:ext>
                  </a:extLst>
                </p14:cNvPr>
                <p14:cNvContentPartPr/>
                <p14:nvPr/>
              </p14:nvContentPartPr>
              <p14:xfrm>
                <a:off x="1273189" y="4852702"/>
                <a:ext cx="197280" cy="254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04C4FD8-FC5F-D9C4-BBF4-93FBE811B23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64549" y="4843702"/>
                  <a:ext cx="214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2BA2DE2-B9FB-75D8-E45D-9AEF0D4842BF}"/>
                    </a:ext>
                  </a:extLst>
                </p14:cNvPr>
                <p14:cNvContentPartPr/>
                <p14:nvPr/>
              </p14:nvContentPartPr>
              <p14:xfrm>
                <a:off x="2739829" y="3667582"/>
                <a:ext cx="595800" cy="392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2BA2DE2-B9FB-75D8-E45D-9AEF0D4842B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731189" y="3658582"/>
                  <a:ext cx="6134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1ECFDA1-E82D-6F45-1D5B-907C4F651F67}"/>
                    </a:ext>
                  </a:extLst>
                </p14:cNvPr>
                <p14:cNvContentPartPr/>
                <p14:nvPr/>
              </p14:nvContentPartPr>
              <p14:xfrm>
                <a:off x="1407829" y="3469222"/>
                <a:ext cx="1742400" cy="433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1ECFDA1-E82D-6F45-1D5B-907C4F651F6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99189" y="3460222"/>
                  <a:ext cx="17600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AC0D6B5-67FA-E780-17F4-D71C249FA83B}"/>
                    </a:ext>
                  </a:extLst>
                </p14:cNvPr>
                <p14:cNvContentPartPr/>
                <p14:nvPr/>
              </p14:nvContentPartPr>
              <p14:xfrm>
                <a:off x="433669" y="3323782"/>
                <a:ext cx="174960" cy="291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AC0D6B5-67FA-E780-17F4-D71C249FA83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4669" y="3315142"/>
                  <a:ext cx="192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EA127FD-5598-7F72-779A-3A9507167093}"/>
                    </a:ext>
                  </a:extLst>
                </p14:cNvPr>
                <p14:cNvContentPartPr/>
                <p14:nvPr/>
              </p14:nvContentPartPr>
              <p14:xfrm>
                <a:off x="606109" y="3292822"/>
                <a:ext cx="219960" cy="227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EA127FD-5598-7F72-779A-3A950716709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7109" y="3284182"/>
                  <a:ext cx="237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61E2FA4-5A2C-2339-F3CC-5434BF359242}"/>
                    </a:ext>
                  </a:extLst>
                </p14:cNvPr>
                <p14:cNvContentPartPr/>
                <p14:nvPr/>
              </p14:nvContentPartPr>
              <p14:xfrm>
                <a:off x="813829" y="3312982"/>
                <a:ext cx="22680" cy="20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61E2FA4-5A2C-2339-F3CC-5434BF35924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4829" y="3304342"/>
                  <a:ext cx="4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1BF7312-4A58-F6C9-5059-242421397176}"/>
                    </a:ext>
                  </a:extLst>
                </p14:cNvPr>
                <p14:cNvContentPartPr/>
                <p14:nvPr/>
              </p14:nvContentPartPr>
              <p14:xfrm>
                <a:off x="890509" y="3324502"/>
                <a:ext cx="513360" cy="290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1BF7312-4A58-F6C9-5059-24242139717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81869" y="3315862"/>
                  <a:ext cx="531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99E1B73-6BB9-B5CC-6826-2314B6A06173}"/>
                    </a:ext>
                  </a:extLst>
                </p14:cNvPr>
                <p14:cNvContentPartPr/>
                <p14:nvPr/>
              </p14:nvContentPartPr>
              <p14:xfrm>
                <a:off x="2866909" y="4062142"/>
                <a:ext cx="106920" cy="1555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99E1B73-6BB9-B5CC-6826-2314B6A0617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857909" y="4053502"/>
                  <a:ext cx="124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E9B7869-01ED-1EE7-09DB-DF8E4CD925B8}"/>
                    </a:ext>
                  </a:extLst>
                </p14:cNvPr>
                <p14:cNvContentPartPr/>
                <p14:nvPr/>
              </p14:nvContentPartPr>
              <p14:xfrm>
                <a:off x="2872669" y="4175182"/>
                <a:ext cx="153000" cy="194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E9B7869-01ED-1EE7-09DB-DF8E4CD925B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863669" y="4166542"/>
                  <a:ext cx="170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D23283-68F4-B7C8-E2A8-E2C7955B48FC}"/>
                    </a:ext>
                  </a:extLst>
                </p14:cNvPr>
                <p14:cNvContentPartPr/>
                <p14:nvPr/>
              </p14:nvContentPartPr>
              <p14:xfrm>
                <a:off x="3049069" y="4107502"/>
                <a:ext cx="92160" cy="128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D23283-68F4-B7C8-E2A8-E2C7955B48F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040429" y="4098862"/>
                  <a:ext cx="109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CFEB0B0-69C5-30D4-45FC-95E925BBFD95}"/>
                    </a:ext>
                  </a:extLst>
                </p14:cNvPr>
                <p14:cNvContentPartPr/>
                <p14:nvPr/>
              </p14:nvContentPartPr>
              <p14:xfrm>
                <a:off x="3361909" y="3729502"/>
                <a:ext cx="104400" cy="162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CFEB0B0-69C5-30D4-45FC-95E925BBFD9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353269" y="3720502"/>
                  <a:ext cx="122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CAA08DA-928A-CED4-AEA5-F2F1AA1145F6}"/>
                    </a:ext>
                  </a:extLst>
                </p14:cNvPr>
                <p14:cNvContentPartPr/>
                <p14:nvPr/>
              </p14:nvContentPartPr>
              <p14:xfrm>
                <a:off x="3360109" y="3862702"/>
                <a:ext cx="122040" cy="27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CAA08DA-928A-CED4-AEA5-F2F1AA1145F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351109" y="3853702"/>
                  <a:ext cx="139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B52161C-48F4-3048-0C6C-61065084A481}"/>
                    </a:ext>
                  </a:extLst>
                </p14:cNvPr>
                <p14:cNvContentPartPr/>
                <p14:nvPr/>
              </p14:nvContentPartPr>
              <p14:xfrm>
                <a:off x="3527149" y="3740302"/>
                <a:ext cx="87480" cy="182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B52161C-48F4-3048-0C6C-61065084A48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518509" y="3731302"/>
                  <a:ext cx="105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59760C7-DE0B-F1D5-F4FE-6B8FF256DA3A}"/>
                    </a:ext>
                  </a:extLst>
                </p14:cNvPr>
                <p14:cNvContentPartPr/>
                <p14:nvPr/>
              </p14:nvContentPartPr>
              <p14:xfrm>
                <a:off x="3661069" y="3654982"/>
                <a:ext cx="42120" cy="102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59760C7-DE0B-F1D5-F4FE-6B8FF256DA3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652069" y="3646342"/>
                  <a:ext cx="59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99172E1-08A7-0528-CFA9-23903E004D95}"/>
                    </a:ext>
                  </a:extLst>
                </p14:cNvPr>
                <p14:cNvContentPartPr/>
                <p14:nvPr/>
              </p14:nvContentPartPr>
              <p14:xfrm>
                <a:off x="3602749" y="3650662"/>
                <a:ext cx="165240" cy="145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99172E1-08A7-0528-CFA9-23903E004D9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593749" y="3641662"/>
                  <a:ext cx="182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868A24-1478-F2F4-DA5B-577B685D4982}"/>
                    </a:ext>
                  </a:extLst>
                </p14:cNvPr>
                <p14:cNvContentPartPr/>
                <p14:nvPr/>
              </p14:nvContentPartPr>
              <p14:xfrm>
                <a:off x="478669" y="3723742"/>
                <a:ext cx="97920" cy="174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868A24-1478-F2F4-DA5B-577B685D49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0029" y="3715102"/>
                  <a:ext cx="115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BA8DD37-96BF-06F9-605F-B09E5D39503B}"/>
                    </a:ext>
                  </a:extLst>
                </p14:cNvPr>
                <p14:cNvContentPartPr/>
                <p14:nvPr/>
              </p14:nvContentPartPr>
              <p14:xfrm>
                <a:off x="473269" y="3707182"/>
                <a:ext cx="149400" cy="201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BA8DD37-96BF-06F9-605F-B09E5D39503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4269" y="3698542"/>
                  <a:ext cx="167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795A232-5874-092A-72F5-82F3098E6E74}"/>
                    </a:ext>
                  </a:extLst>
                </p14:cNvPr>
                <p14:cNvContentPartPr/>
                <p14:nvPr/>
              </p14:nvContentPartPr>
              <p14:xfrm>
                <a:off x="664069" y="3714742"/>
                <a:ext cx="137880" cy="173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795A232-5874-092A-72F5-82F3098E6E7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5429" y="3706102"/>
                  <a:ext cx="155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AE96F64-A3AC-8AE1-C6D0-724E4BBF3BFC}"/>
                    </a:ext>
                  </a:extLst>
                </p14:cNvPr>
                <p14:cNvContentPartPr/>
                <p14:nvPr/>
              </p14:nvContentPartPr>
              <p14:xfrm>
                <a:off x="822829" y="3779902"/>
                <a:ext cx="29880" cy="103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AE96F64-A3AC-8AE1-C6D0-724E4BBF3BF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14189" y="3771262"/>
                  <a:ext cx="47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456AB3E-2E75-EA39-6B15-2E79F23A65E4}"/>
                    </a:ext>
                  </a:extLst>
                </p14:cNvPr>
                <p14:cNvContentPartPr/>
                <p14:nvPr/>
              </p14:nvContentPartPr>
              <p14:xfrm>
                <a:off x="779269" y="3753262"/>
                <a:ext cx="126720" cy="157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456AB3E-2E75-EA39-6B15-2E79F23A65E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70269" y="3744262"/>
                  <a:ext cx="144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519AC4F-DABB-F6C5-0F34-5C51A61C13FF}"/>
                    </a:ext>
                  </a:extLst>
                </p14:cNvPr>
                <p14:cNvContentPartPr/>
                <p14:nvPr/>
              </p14:nvContentPartPr>
              <p14:xfrm>
                <a:off x="389029" y="3922822"/>
                <a:ext cx="557640" cy="117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519AC4F-DABB-F6C5-0F34-5C51A61C13F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0389" y="3914182"/>
                  <a:ext cx="575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4968513-9B67-BBA5-5CF8-D53BF1F12B8D}"/>
                    </a:ext>
                  </a:extLst>
                </p14:cNvPr>
                <p14:cNvContentPartPr/>
                <p14:nvPr/>
              </p14:nvContentPartPr>
              <p14:xfrm>
                <a:off x="511429" y="4045942"/>
                <a:ext cx="104400" cy="204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4968513-9B67-BBA5-5CF8-D53BF1F12B8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2429" y="4037302"/>
                  <a:ext cx="122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398742B-0FE1-58E5-DE24-21A35BFA2714}"/>
                    </a:ext>
                  </a:extLst>
                </p14:cNvPr>
                <p14:cNvContentPartPr/>
                <p14:nvPr/>
              </p14:nvContentPartPr>
              <p14:xfrm>
                <a:off x="498109" y="4192822"/>
                <a:ext cx="199440" cy="39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398742B-0FE1-58E5-DE24-21A35BFA271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9109" y="4183822"/>
                  <a:ext cx="217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C828194-ADB4-E9A2-4083-08D3D112C3BE}"/>
                    </a:ext>
                  </a:extLst>
                </p14:cNvPr>
                <p14:cNvContentPartPr/>
                <p14:nvPr/>
              </p14:nvContentPartPr>
              <p14:xfrm>
                <a:off x="763069" y="4097782"/>
                <a:ext cx="89280" cy="159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C828194-ADB4-E9A2-4083-08D3D112C3B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54429" y="4088782"/>
                  <a:ext cx="106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9A48AAF-1225-4BF7-A402-404110E25A60}"/>
                    </a:ext>
                  </a:extLst>
                </p14:cNvPr>
                <p14:cNvContentPartPr/>
                <p14:nvPr/>
              </p14:nvContentPartPr>
              <p14:xfrm>
                <a:off x="999949" y="3890062"/>
                <a:ext cx="176760" cy="77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9A48AAF-1225-4BF7-A402-404110E25A6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1309" y="3881062"/>
                  <a:ext cx="194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1DE2564-AECC-34A8-83A5-90E3490A4AC2}"/>
                    </a:ext>
                  </a:extLst>
                </p14:cNvPr>
                <p14:cNvContentPartPr/>
                <p14:nvPr/>
              </p14:nvContentPartPr>
              <p14:xfrm>
                <a:off x="1480549" y="3856222"/>
                <a:ext cx="82080" cy="158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1DE2564-AECC-34A8-83A5-90E3490A4AC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471909" y="3847582"/>
                  <a:ext cx="99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5719ECD-3870-2CE3-85E6-7A9BBFB9D0FC}"/>
                    </a:ext>
                  </a:extLst>
                </p14:cNvPr>
                <p14:cNvContentPartPr/>
                <p14:nvPr/>
              </p14:nvContentPartPr>
              <p14:xfrm>
                <a:off x="4246429" y="3032182"/>
                <a:ext cx="19440" cy="1900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5719ECD-3870-2CE3-85E6-7A9BBFB9D0F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37789" y="3023542"/>
                  <a:ext cx="37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FF85A2B-6D33-CB54-4F24-F604AA9A83A0}"/>
                    </a:ext>
                  </a:extLst>
                </p14:cNvPr>
                <p14:cNvContentPartPr/>
                <p14:nvPr/>
              </p14:nvContentPartPr>
              <p14:xfrm>
                <a:off x="4205749" y="3395422"/>
                <a:ext cx="30960" cy="5576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FF85A2B-6D33-CB54-4F24-F604AA9A83A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97109" y="3386782"/>
                  <a:ext cx="48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70BAF7E-38F4-9730-F1D8-CFFDF6142A35}"/>
                    </a:ext>
                  </a:extLst>
                </p14:cNvPr>
                <p14:cNvContentPartPr/>
                <p14:nvPr/>
              </p14:nvContentPartPr>
              <p14:xfrm>
                <a:off x="4068589" y="4363462"/>
                <a:ext cx="65520" cy="5371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70BAF7E-38F4-9730-F1D8-CFFDF6142A3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059589" y="4354822"/>
                  <a:ext cx="831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42FA427-C2A7-2FB3-EDC9-3F9EC0D1FF5B}"/>
                    </a:ext>
                  </a:extLst>
                </p14:cNvPr>
                <p14:cNvContentPartPr/>
                <p14:nvPr/>
              </p14:nvContentPartPr>
              <p14:xfrm>
                <a:off x="4066069" y="3018502"/>
                <a:ext cx="120600" cy="219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42FA427-C2A7-2FB3-EDC9-3F9EC0D1FF5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057069" y="3009502"/>
                  <a:ext cx="138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1D78AE0-A457-DAA6-96C6-D0C4F7E859AB}"/>
                    </a:ext>
                  </a:extLst>
                </p14:cNvPr>
                <p14:cNvContentPartPr/>
                <p14:nvPr/>
              </p14:nvContentPartPr>
              <p14:xfrm>
                <a:off x="3547309" y="2990422"/>
                <a:ext cx="169200" cy="313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1D78AE0-A457-DAA6-96C6-D0C4F7E859A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38669" y="2981782"/>
                  <a:ext cx="186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7465C33-F737-0AC3-86B2-CEE86D8657A2}"/>
                    </a:ext>
                  </a:extLst>
                </p14:cNvPr>
                <p14:cNvContentPartPr/>
                <p14:nvPr/>
              </p14:nvContentPartPr>
              <p14:xfrm>
                <a:off x="2165989" y="2937862"/>
                <a:ext cx="1009800" cy="759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7465C33-F737-0AC3-86B2-CEE86D8657A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156989" y="2929222"/>
                  <a:ext cx="10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7E65D56-C7B1-5CC0-27B8-31B8E03CD1FF}"/>
                    </a:ext>
                  </a:extLst>
                </p14:cNvPr>
                <p14:cNvContentPartPr/>
                <p14:nvPr/>
              </p14:nvContentPartPr>
              <p14:xfrm>
                <a:off x="1754869" y="3014902"/>
                <a:ext cx="139680" cy="41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7E65D56-C7B1-5CC0-27B8-31B8E03CD1F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746229" y="3005902"/>
                  <a:ext cx="157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ABF3823-9981-065C-77E1-8C50C0503EE7}"/>
                    </a:ext>
                  </a:extLst>
                </p14:cNvPr>
                <p14:cNvContentPartPr/>
                <p14:nvPr/>
              </p14:nvContentPartPr>
              <p14:xfrm>
                <a:off x="1835149" y="2919862"/>
                <a:ext cx="88920" cy="2829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ABF3823-9981-065C-77E1-8C50C0503EE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826149" y="2911222"/>
                  <a:ext cx="106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85468D9-15A6-E9E1-F93F-E9180EE23144}"/>
                    </a:ext>
                  </a:extLst>
                </p14:cNvPr>
                <p14:cNvContentPartPr/>
                <p14:nvPr/>
              </p14:nvContentPartPr>
              <p14:xfrm>
                <a:off x="1912549" y="2793502"/>
                <a:ext cx="108000" cy="148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85468D9-15A6-E9E1-F93F-E9180EE2314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903909" y="2784502"/>
                  <a:ext cx="125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3FE864C-9536-342C-85FE-37453A60DF67}"/>
                    </a:ext>
                  </a:extLst>
                </p14:cNvPr>
                <p14:cNvContentPartPr/>
                <p14:nvPr/>
              </p14:nvContentPartPr>
              <p14:xfrm>
                <a:off x="1876549" y="2819782"/>
                <a:ext cx="122760" cy="781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3FE864C-9536-342C-85FE-37453A60DF6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867909" y="2811142"/>
                  <a:ext cx="140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4C358F4-42F7-5440-6B24-32CF3EC92EBA}"/>
                    </a:ext>
                  </a:extLst>
                </p14:cNvPr>
                <p14:cNvContentPartPr/>
                <p14:nvPr/>
              </p14:nvContentPartPr>
              <p14:xfrm>
                <a:off x="4007029" y="5164822"/>
                <a:ext cx="41040" cy="441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4C358F4-42F7-5440-6B24-32CF3EC92EB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998389" y="5156182"/>
                  <a:ext cx="586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D7DE7BE-A515-B787-EBD5-6E633D2AD430}"/>
                    </a:ext>
                  </a:extLst>
                </p14:cNvPr>
                <p14:cNvContentPartPr/>
                <p14:nvPr/>
              </p14:nvContentPartPr>
              <p14:xfrm>
                <a:off x="3882109" y="5818222"/>
                <a:ext cx="140400" cy="831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D7DE7BE-A515-B787-EBD5-6E633D2AD43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873109" y="5809222"/>
                  <a:ext cx="158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EBE4FF81-F468-51AB-4EF2-D95EA6E09618}"/>
                    </a:ext>
                  </a:extLst>
                </p14:cNvPr>
                <p14:cNvContentPartPr/>
                <p14:nvPr/>
              </p14:nvContentPartPr>
              <p14:xfrm>
                <a:off x="3968149" y="5820022"/>
                <a:ext cx="88560" cy="250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EBE4FF81-F468-51AB-4EF2-D95EA6E0961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59149" y="5811382"/>
                  <a:ext cx="106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2F4C017-2C10-2A04-8F97-F4A4EC1BF295}"/>
                    </a:ext>
                  </a:extLst>
                </p14:cNvPr>
                <p14:cNvContentPartPr/>
                <p14:nvPr/>
              </p14:nvContentPartPr>
              <p14:xfrm>
                <a:off x="4100989" y="5726782"/>
                <a:ext cx="133560" cy="158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2F4C017-2C10-2A04-8F97-F4A4EC1BF29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092349" y="5717782"/>
                  <a:ext cx="151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C212631-98BB-A1DA-1D63-BB967907E43A}"/>
                    </a:ext>
                  </a:extLst>
                </p14:cNvPr>
                <p14:cNvContentPartPr/>
                <p14:nvPr/>
              </p14:nvContentPartPr>
              <p14:xfrm>
                <a:off x="4317349" y="5082742"/>
                <a:ext cx="874440" cy="879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C212631-98BB-A1DA-1D63-BB967907E43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08349" y="5073742"/>
                  <a:ext cx="892080" cy="8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B5F4BC9-E9D5-721E-6283-CBB52D152E6D}"/>
                    </a:ext>
                  </a:extLst>
                </p14:cNvPr>
                <p14:cNvContentPartPr/>
                <p14:nvPr/>
              </p14:nvContentPartPr>
              <p14:xfrm>
                <a:off x="4195669" y="5769982"/>
                <a:ext cx="239400" cy="366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B5F4BC9-E9D5-721E-6283-CBB52D152E6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187029" y="5761342"/>
                  <a:ext cx="2570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730166A-A54E-681A-A3ED-3D4031C38F47}"/>
                    </a:ext>
                  </a:extLst>
                </p14:cNvPr>
                <p14:cNvContentPartPr/>
                <p14:nvPr/>
              </p14:nvContentPartPr>
              <p14:xfrm>
                <a:off x="5326789" y="4670542"/>
                <a:ext cx="197280" cy="2469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730166A-A54E-681A-A3ED-3D4031C38F4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18149" y="4661902"/>
                  <a:ext cx="214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357B713-1D4C-BB55-CA42-C475E9C59FA3}"/>
                    </a:ext>
                  </a:extLst>
                </p14:cNvPr>
                <p14:cNvContentPartPr/>
                <p14:nvPr/>
              </p14:nvContentPartPr>
              <p14:xfrm>
                <a:off x="5564749" y="4632022"/>
                <a:ext cx="87120" cy="1771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357B713-1D4C-BB55-CA42-C475E9C59FA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555749" y="4623382"/>
                  <a:ext cx="104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0491D5C-19F9-C773-16D2-2112CBB39A93}"/>
                    </a:ext>
                  </a:extLst>
                </p14:cNvPr>
                <p14:cNvContentPartPr/>
                <p14:nvPr/>
              </p14:nvContentPartPr>
              <p14:xfrm>
                <a:off x="5704789" y="4607542"/>
                <a:ext cx="102240" cy="1360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0491D5C-19F9-C773-16D2-2112CBB39A9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95789" y="4598902"/>
                  <a:ext cx="11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1920E7D-5634-E409-5B41-135DE39A545D}"/>
                    </a:ext>
                  </a:extLst>
                </p14:cNvPr>
                <p14:cNvContentPartPr/>
                <p14:nvPr/>
              </p14:nvContentPartPr>
              <p14:xfrm>
                <a:off x="5834029" y="4504942"/>
                <a:ext cx="354960" cy="1530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1920E7D-5634-E409-5B41-135DE39A545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825029" y="4495942"/>
                  <a:ext cx="372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98F9D0B-997F-5F25-6A16-EA6E4BF6A029}"/>
                    </a:ext>
                  </a:extLst>
                </p14:cNvPr>
                <p14:cNvContentPartPr/>
                <p14:nvPr/>
              </p14:nvContentPartPr>
              <p14:xfrm>
                <a:off x="6255589" y="4240702"/>
                <a:ext cx="392760" cy="3013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98F9D0B-997F-5F25-6A16-EA6E4BF6A02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246949" y="4232062"/>
                  <a:ext cx="4104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13BBC35-4557-BF37-BC23-214143B2C71C}"/>
                    </a:ext>
                  </a:extLst>
                </p14:cNvPr>
                <p14:cNvContentPartPr/>
                <p14:nvPr/>
              </p14:nvContentPartPr>
              <p14:xfrm>
                <a:off x="6672109" y="4214782"/>
                <a:ext cx="107280" cy="1857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13BBC35-4557-BF37-BC23-214143B2C71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663469" y="4206142"/>
                  <a:ext cx="124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DE51FBD-B3BB-AABF-960C-D1C8D88AE5D2}"/>
                    </a:ext>
                  </a:extLst>
                </p14:cNvPr>
                <p14:cNvContentPartPr/>
                <p14:nvPr/>
              </p14:nvContentPartPr>
              <p14:xfrm>
                <a:off x="6753109" y="4100302"/>
                <a:ext cx="81720" cy="2574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DE51FBD-B3BB-AABF-960C-D1C8D88AE5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744109" y="4091302"/>
                  <a:ext cx="99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27674CB-9B5E-BE64-570B-AB11EA1F2AAC}"/>
                    </a:ext>
                  </a:extLst>
                </p14:cNvPr>
                <p14:cNvContentPartPr/>
                <p14:nvPr/>
              </p14:nvContentPartPr>
              <p14:xfrm>
                <a:off x="6674629" y="4146382"/>
                <a:ext cx="18360" cy="54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27674CB-9B5E-BE64-570B-AB11EA1F2AA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65989" y="4137382"/>
                  <a:ext cx="36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6D060B4-1021-CFCA-4718-E685FCE6E16B}"/>
                    </a:ext>
                  </a:extLst>
                </p14:cNvPr>
                <p14:cNvContentPartPr/>
                <p14:nvPr/>
              </p14:nvContentPartPr>
              <p14:xfrm>
                <a:off x="6857509" y="4161862"/>
                <a:ext cx="147960" cy="1918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6D060B4-1021-CFCA-4718-E685FCE6E16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848869" y="4152862"/>
                  <a:ext cx="165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814D5AC-FDA4-AA44-129F-3B2475936311}"/>
                    </a:ext>
                  </a:extLst>
                </p14:cNvPr>
                <p14:cNvContentPartPr/>
                <p14:nvPr/>
              </p14:nvContentPartPr>
              <p14:xfrm>
                <a:off x="7045429" y="3963862"/>
                <a:ext cx="142560" cy="3168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814D5AC-FDA4-AA44-129F-3B247593631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036429" y="3954862"/>
                  <a:ext cx="160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54EC9B3-DD5E-84D0-51AA-62053E90B955}"/>
                    </a:ext>
                  </a:extLst>
                </p14:cNvPr>
                <p14:cNvContentPartPr/>
                <p14:nvPr/>
              </p14:nvContentPartPr>
              <p14:xfrm>
                <a:off x="7215349" y="3931822"/>
                <a:ext cx="276120" cy="281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54EC9B3-DD5E-84D0-51AA-62053E90B95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206349" y="3922822"/>
                  <a:ext cx="293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250133E-906A-A2A3-9F7C-B09B51C71AC1}"/>
                    </a:ext>
                  </a:extLst>
                </p14:cNvPr>
                <p14:cNvContentPartPr/>
                <p14:nvPr/>
              </p14:nvContentPartPr>
              <p14:xfrm>
                <a:off x="7575349" y="4054582"/>
                <a:ext cx="34560" cy="205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250133E-906A-A2A3-9F7C-B09B51C71AC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66349" y="4045582"/>
                  <a:ext cx="52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31F9D92-00EB-570E-085B-3B42C336EAA1}"/>
                    </a:ext>
                  </a:extLst>
                </p14:cNvPr>
                <p14:cNvContentPartPr/>
                <p14:nvPr/>
              </p14:nvContentPartPr>
              <p14:xfrm>
                <a:off x="7485349" y="3956302"/>
                <a:ext cx="195480" cy="2361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31F9D92-00EB-570E-085B-3B42C336EAA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76709" y="3947662"/>
                  <a:ext cx="213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F977C44-9A5C-AED6-8DC5-915C00AAD99E}"/>
                    </a:ext>
                  </a:extLst>
                </p14:cNvPr>
                <p14:cNvContentPartPr/>
                <p14:nvPr/>
              </p14:nvContentPartPr>
              <p14:xfrm>
                <a:off x="7696309" y="4009222"/>
                <a:ext cx="29160" cy="54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F977C44-9A5C-AED6-8DC5-915C00AAD99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687669" y="4000222"/>
                  <a:ext cx="46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1225D8F-FD69-FC1B-C5CF-7F33C390D477}"/>
                    </a:ext>
                  </a:extLst>
                </p14:cNvPr>
                <p14:cNvContentPartPr/>
                <p14:nvPr/>
              </p14:nvContentPartPr>
              <p14:xfrm>
                <a:off x="7792789" y="3990862"/>
                <a:ext cx="197280" cy="2073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1225D8F-FD69-FC1B-C5CF-7F33C390D47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784149" y="3981862"/>
                  <a:ext cx="214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565AAF0-0390-FA7C-886D-7F20ABFA783D}"/>
                    </a:ext>
                  </a:extLst>
                </p14:cNvPr>
                <p14:cNvContentPartPr/>
                <p14:nvPr/>
              </p14:nvContentPartPr>
              <p14:xfrm>
                <a:off x="7982149" y="4065742"/>
                <a:ext cx="127440" cy="1699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565AAF0-0390-FA7C-886D-7F20ABFA783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73509" y="4057102"/>
                  <a:ext cx="145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13CB454-31F0-59A7-50C1-B8BBBA6E3100}"/>
                    </a:ext>
                  </a:extLst>
                </p14:cNvPr>
                <p14:cNvContentPartPr/>
                <p14:nvPr/>
              </p14:nvContentPartPr>
              <p14:xfrm>
                <a:off x="7031389" y="4596742"/>
                <a:ext cx="226440" cy="3042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13CB454-31F0-59A7-50C1-B8BBBA6E310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022389" y="4587742"/>
                  <a:ext cx="244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18F9A1E-5124-D0E3-2D37-5D078558C272}"/>
                    </a:ext>
                  </a:extLst>
                </p14:cNvPr>
                <p14:cNvContentPartPr/>
                <p14:nvPr/>
              </p14:nvContentPartPr>
              <p14:xfrm>
                <a:off x="7342429" y="4615822"/>
                <a:ext cx="29160" cy="2077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18F9A1E-5124-D0E3-2D37-5D078558C27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333789" y="4607182"/>
                  <a:ext cx="46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16B1C88-F4AD-8D11-9038-13CCF83B767C}"/>
                    </a:ext>
                  </a:extLst>
                </p14:cNvPr>
                <p14:cNvContentPartPr/>
                <p14:nvPr/>
              </p14:nvContentPartPr>
              <p14:xfrm>
                <a:off x="7380229" y="4607542"/>
                <a:ext cx="214560" cy="2300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16B1C88-F4AD-8D11-9038-13CCF83B767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371229" y="4598902"/>
                  <a:ext cx="232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1CE0F3E-62EF-BF11-A69A-BDE6328447A5}"/>
                    </a:ext>
                  </a:extLst>
                </p14:cNvPr>
                <p14:cNvContentPartPr/>
                <p14:nvPr/>
              </p14:nvContentPartPr>
              <p14:xfrm>
                <a:off x="7665709" y="4492342"/>
                <a:ext cx="154440" cy="272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1CE0F3E-62EF-BF11-A69A-BDE6328447A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657069" y="4483702"/>
                  <a:ext cx="172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73CF49A-4D9A-7106-F420-4885C4B880D2}"/>
                    </a:ext>
                  </a:extLst>
                </p14:cNvPr>
                <p14:cNvContentPartPr/>
                <p14:nvPr/>
              </p14:nvContentPartPr>
              <p14:xfrm>
                <a:off x="7870909" y="4513942"/>
                <a:ext cx="437400" cy="4802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73CF49A-4D9A-7106-F420-4885C4B880D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61909" y="4504942"/>
                  <a:ext cx="4550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BEF0285-173C-8172-5355-BC5101475B09}"/>
                    </a:ext>
                  </a:extLst>
                </p14:cNvPr>
                <p14:cNvContentPartPr/>
                <p14:nvPr/>
              </p14:nvContentPartPr>
              <p14:xfrm>
                <a:off x="8318029" y="4344022"/>
                <a:ext cx="193320" cy="2545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BEF0285-173C-8172-5355-BC5101475B0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309389" y="4335382"/>
                  <a:ext cx="210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5D892C5-6481-EC85-76BA-B34891E2E9C0}"/>
                    </a:ext>
                  </a:extLst>
                </p14:cNvPr>
                <p14:cNvContentPartPr/>
                <p14:nvPr/>
              </p14:nvContentPartPr>
              <p14:xfrm>
                <a:off x="8509909" y="4367062"/>
                <a:ext cx="66600" cy="2361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5D892C5-6481-EC85-76BA-B34891E2E9C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501269" y="4358062"/>
                  <a:ext cx="84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A447908-4EBE-3DD5-39EE-AC86DF283755}"/>
                    </a:ext>
                  </a:extLst>
                </p14:cNvPr>
                <p14:cNvContentPartPr/>
                <p14:nvPr/>
              </p14:nvContentPartPr>
              <p14:xfrm>
                <a:off x="7115629" y="4736062"/>
                <a:ext cx="1592280" cy="402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A447908-4EBE-3DD5-39EE-AC86DF28375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106989" y="4727422"/>
                  <a:ext cx="16099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2F19564-7BB5-9B9F-05D5-4DCFB13EECCA}"/>
                    </a:ext>
                  </a:extLst>
                </p14:cNvPr>
                <p14:cNvContentPartPr/>
                <p14:nvPr/>
              </p14:nvContentPartPr>
              <p14:xfrm>
                <a:off x="2394589" y="5344822"/>
                <a:ext cx="119160" cy="1609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2F19564-7BB5-9B9F-05D5-4DCFB13EECC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385949" y="5336182"/>
                  <a:ext cx="136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A8157E6-EE9A-FFFD-C5A7-D59C353E820E}"/>
                    </a:ext>
                  </a:extLst>
                </p14:cNvPr>
                <p14:cNvContentPartPr/>
                <p14:nvPr/>
              </p14:nvContentPartPr>
              <p14:xfrm>
                <a:off x="2533549" y="5339062"/>
                <a:ext cx="92880" cy="1508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A8157E6-EE9A-FFFD-C5A7-D59C353E820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524549" y="5330422"/>
                  <a:ext cx="110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0116E46-3A23-EB77-7307-713E067A9C8E}"/>
                    </a:ext>
                  </a:extLst>
                </p14:cNvPr>
                <p14:cNvContentPartPr/>
                <p14:nvPr/>
              </p14:nvContentPartPr>
              <p14:xfrm>
                <a:off x="2541109" y="5195782"/>
                <a:ext cx="144720" cy="1501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0116E46-3A23-EB77-7307-713E067A9C8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32469" y="5187142"/>
                  <a:ext cx="162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35FBD15-3398-6443-3E8F-4768FED957D2}"/>
                    </a:ext>
                  </a:extLst>
                </p14:cNvPr>
                <p14:cNvContentPartPr/>
                <p14:nvPr/>
              </p14:nvContentPartPr>
              <p14:xfrm>
                <a:off x="2115400" y="523760"/>
                <a:ext cx="2685240" cy="494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35FBD15-3398-6443-3E8F-4768FED957D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06760" y="515120"/>
                  <a:ext cx="27028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2DDDB4F-98BA-D804-5514-92D488E7E9FB}"/>
                    </a:ext>
                  </a:extLst>
                </p14:cNvPr>
                <p14:cNvContentPartPr/>
                <p14:nvPr/>
              </p14:nvContentPartPr>
              <p14:xfrm>
                <a:off x="4594360" y="812480"/>
                <a:ext cx="248760" cy="342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2DDDB4F-98BA-D804-5514-92D488E7E9F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585720" y="803840"/>
                  <a:ext cx="266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BF39F99-B74D-4ECD-0FD8-EE7F432BBFE3}"/>
                    </a:ext>
                  </a:extLst>
                </p14:cNvPr>
                <p14:cNvContentPartPr/>
                <p14:nvPr/>
              </p14:nvContentPartPr>
              <p14:xfrm>
                <a:off x="445549" y="179902"/>
                <a:ext cx="135000" cy="979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BF39F99-B74D-4ECD-0FD8-EE7F432BBFE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36549" y="171262"/>
                  <a:ext cx="152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20FB19E-CD20-D372-0989-1C4310E2C13F}"/>
                    </a:ext>
                  </a:extLst>
                </p14:cNvPr>
                <p14:cNvContentPartPr/>
                <p14:nvPr/>
              </p14:nvContentPartPr>
              <p14:xfrm>
                <a:off x="647149" y="64702"/>
                <a:ext cx="52920" cy="172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20FB19E-CD20-D372-0989-1C4310E2C13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38149" y="55702"/>
                  <a:ext cx="70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5D446A9-E767-FD00-3361-41043A063AC1}"/>
                    </a:ext>
                  </a:extLst>
                </p14:cNvPr>
                <p14:cNvContentPartPr/>
                <p14:nvPr/>
              </p14:nvContentPartPr>
              <p14:xfrm>
                <a:off x="742549" y="77302"/>
                <a:ext cx="159120" cy="162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5D446A9-E767-FD00-3361-41043A063AC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33549" y="68662"/>
                  <a:ext cx="176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C667BA7-689A-396B-B45F-8D5CEAD00C1E}"/>
                    </a:ext>
                  </a:extLst>
                </p14:cNvPr>
                <p14:cNvContentPartPr/>
                <p14:nvPr/>
              </p14:nvContentPartPr>
              <p14:xfrm>
                <a:off x="1105429" y="125902"/>
                <a:ext cx="226080" cy="106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C667BA7-689A-396B-B45F-8D5CEAD00C1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6789" y="117262"/>
                  <a:ext cx="243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ECA9440-0DD6-F078-D84F-88FC3754CA0B}"/>
                    </a:ext>
                  </a:extLst>
                </p14:cNvPr>
                <p14:cNvContentPartPr/>
                <p14:nvPr/>
              </p14:nvContentPartPr>
              <p14:xfrm>
                <a:off x="1422229" y="131662"/>
                <a:ext cx="62640" cy="89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ECA9440-0DD6-F078-D84F-88FC3754CA0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413229" y="122662"/>
                  <a:ext cx="80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D6DC841-1361-FC33-D595-58C454FF3FB5}"/>
                    </a:ext>
                  </a:extLst>
                </p14:cNvPr>
                <p14:cNvContentPartPr/>
                <p14:nvPr/>
              </p14:nvContentPartPr>
              <p14:xfrm>
                <a:off x="1521589" y="75142"/>
                <a:ext cx="242280" cy="285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D6DC841-1361-FC33-D595-58C454FF3FB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512949" y="66142"/>
                  <a:ext cx="259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B9BAB92-5E7A-691A-23B6-C526A26038A0}"/>
                    </a:ext>
                  </a:extLst>
                </p14:cNvPr>
                <p14:cNvContentPartPr/>
                <p14:nvPr/>
              </p14:nvContentPartPr>
              <p14:xfrm>
                <a:off x="1789789" y="76582"/>
                <a:ext cx="8640" cy="25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B9BAB92-5E7A-691A-23B6-C526A26038A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81149" y="67582"/>
                  <a:ext cx="2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ADB832B-A855-8F32-AB8A-126252DFD887}"/>
                    </a:ext>
                  </a:extLst>
                </p14:cNvPr>
                <p14:cNvContentPartPr/>
                <p14:nvPr/>
              </p14:nvContentPartPr>
              <p14:xfrm>
                <a:off x="1829749" y="30862"/>
                <a:ext cx="129600" cy="1872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ADB832B-A855-8F32-AB8A-126252DFD88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820749" y="22222"/>
                  <a:ext cx="147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4C33679-4E6C-4714-B079-E341BB21B8B2}"/>
                    </a:ext>
                  </a:extLst>
                </p14:cNvPr>
                <p14:cNvContentPartPr/>
                <p14:nvPr/>
              </p14:nvContentPartPr>
              <p14:xfrm>
                <a:off x="1992829" y="109702"/>
                <a:ext cx="208800" cy="86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4C33679-4E6C-4714-B079-E341BB21B8B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983829" y="100702"/>
                  <a:ext cx="22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A125A28-CFBB-3AF5-5D42-8FFC35B36066}"/>
                    </a:ext>
                  </a:extLst>
                </p14:cNvPr>
                <p14:cNvContentPartPr/>
                <p14:nvPr/>
              </p14:nvContentPartPr>
              <p14:xfrm>
                <a:off x="1422229" y="58222"/>
                <a:ext cx="125280" cy="255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A125A28-CFBB-3AF5-5D42-8FFC35B3606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413229" y="49582"/>
                  <a:ext cx="142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FB7999C-74B2-36C7-8A56-E4EC7165D384}"/>
                    </a:ext>
                  </a:extLst>
                </p14:cNvPr>
                <p14:cNvContentPartPr/>
                <p14:nvPr/>
              </p14:nvContentPartPr>
              <p14:xfrm>
                <a:off x="2289469" y="65782"/>
                <a:ext cx="187920" cy="1710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FB7999C-74B2-36C7-8A56-E4EC7165D38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280469" y="57142"/>
                  <a:ext cx="205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C2440C1-A387-E40E-08E8-985CF7E6510C}"/>
                    </a:ext>
                  </a:extLst>
                </p14:cNvPr>
                <p14:cNvContentPartPr/>
                <p14:nvPr/>
              </p14:nvContentPartPr>
              <p14:xfrm>
                <a:off x="2563789" y="33382"/>
                <a:ext cx="57960" cy="2300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C2440C1-A387-E40E-08E8-985CF7E6510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554789" y="24742"/>
                  <a:ext cx="75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1DE3101-0BD7-1315-705F-157CE2EC228D}"/>
                    </a:ext>
                  </a:extLst>
                </p14:cNvPr>
                <p14:cNvContentPartPr/>
                <p14:nvPr/>
              </p14:nvContentPartPr>
              <p14:xfrm>
                <a:off x="2631469" y="146422"/>
                <a:ext cx="207360" cy="111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1DE3101-0BD7-1315-705F-157CE2EC228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622829" y="137782"/>
                  <a:ext cx="22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0EA8308-E07B-BC92-31B1-5D13565C4867}"/>
                    </a:ext>
                  </a:extLst>
                </p14:cNvPr>
                <p14:cNvContentPartPr/>
                <p14:nvPr/>
              </p14:nvContentPartPr>
              <p14:xfrm>
                <a:off x="2826589" y="85222"/>
                <a:ext cx="36360" cy="14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0EA8308-E07B-BC92-31B1-5D13565C486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817589" y="76222"/>
                  <a:ext cx="5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989A4F2-BD59-9658-EBA3-890A0654A3EF}"/>
                    </a:ext>
                  </a:extLst>
                </p14:cNvPr>
                <p14:cNvContentPartPr/>
                <p14:nvPr/>
              </p14:nvContentPartPr>
              <p14:xfrm>
                <a:off x="2869069" y="35542"/>
                <a:ext cx="144000" cy="2397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989A4F2-BD59-9658-EBA3-890A0654A3E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60429" y="26902"/>
                  <a:ext cx="161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E681965-181F-3164-0B22-B2801586ADFD}"/>
                    </a:ext>
                  </a:extLst>
                </p14:cNvPr>
                <p14:cNvContentPartPr/>
                <p14:nvPr/>
              </p14:nvContentPartPr>
              <p14:xfrm>
                <a:off x="3074629" y="122662"/>
                <a:ext cx="491040" cy="3178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E681965-181F-3164-0B22-B2801586ADF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65989" y="114022"/>
                  <a:ext cx="508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67577EB-6A3C-7518-479C-292B9431CD37}"/>
                    </a:ext>
                  </a:extLst>
                </p14:cNvPr>
                <p14:cNvContentPartPr/>
                <p14:nvPr/>
              </p14:nvContentPartPr>
              <p14:xfrm>
                <a:off x="3560989" y="82702"/>
                <a:ext cx="31680" cy="21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67577EB-6A3C-7518-479C-292B9431CD3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551989" y="73702"/>
                  <a:ext cx="49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54386ED-F21C-A144-B060-AC55E90DD828}"/>
                    </a:ext>
                  </a:extLst>
                </p14:cNvPr>
                <p14:cNvContentPartPr/>
                <p14:nvPr/>
              </p14:nvContentPartPr>
              <p14:xfrm>
                <a:off x="3615709" y="20782"/>
                <a:ext cx="191880" cy="196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54386ED-F21C-A144-B060-AC55E90DD82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606709" y="12142"/>
                  <a:ext cx="209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19E172F-F045-BD83-AB8A-87499E53E71D}"/>
                    </a:ext>
                  </a:extLst>
                </p14:cNvPr>
                <p14:cNvContentPartPr/>
                <p14:nvPr/>
              </p14:nvContentPartPr>
              <p14:xfrm>
                <a:off x="3860509" y="36262"/>
                <a:ext cx="160200" cy="182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19E172F-F045-BD83-AB8A-87499E53E7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851509" y="27262"/>
                  <a:ext cx="177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B22A711-31FC-B250-4179-D0BBDC35F66A}"/>
                    </a:ext>
                  </a:extLst>
                </p14:cNvPr>
                <p14:cNvContentPartPr/>
                <p14:nvPr/>
              </p14:nvContentPartPr>
              <p14:xfrm>
                <a:off x="405949" y="237142"/>
                <a:ext cx="3672720" cy="250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B22A711-31FC-B250-4179-D0BBDC35F66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96949" y="228142"/>
                  <a:ext cx="3690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A292919-F152-0BF8-E473-B7F3A081797D}"/>
                    </a:ext>
                  </a:extLst>
                </p14:cNvPr>
                <p14:cNvContentPartPr/>
                <p14:nvPr/>
              </p14:nvContentPartPr>
              <p14:xfrm>
                <a:off x="4040869" y="1219222"/>
                <a:ext cx="378000" cy="961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A292919-F152-0BF8-E473-B7F3A081797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031869" y="1210582"/>
                  <a:ext cx="395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2CE2B8B-EFBB-192D-BFB6-339F1319AC01}"/>
                    </a:ext>
                  </a:extLst>
                </p14:cNvPr>
                <p14:cNvContentPartPr/>
                <p14:nvPr/>
              </p14:nvContentPartPr>
              <p14:xfrm>
                <a:off x="4465309" y="1125262"/>
                <a:ext cx="138600" cy="2502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2CE2B8B-EFBB-192D-BFB6-339F1319AC0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456309" y="1116262"/>
                  <a:ext cx="156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8C8C65D5-98E2-2B5E-BA01-479D302B5A3D}"/>
                    </a:ext>
                  </a:extLst>
                </p14:cNvPr>
                <p14:cNvContentPartPr/>
                <p14:nvPr/>
              </p14:nvContentPartPr>
              <p14:xfrm>
                <a:off x="2771869" y="1238302"/>
                <a:ext cx="134280" cy="191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8C8C65D5-98E2-2B5E-BA01-479D302B5A3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762869" y="1229662"/>
                  <a:ext cx="151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BD9519B-07BC-6809-61B4-F67544F69C6E}"/>
                    </a:ext>
                  </a:extLst>
                </p14:cNvPr>
                <p14:cNvContentPartPr/>
                <p14:nvPr/>
              </p14:nvContentPartPr>
              <p14:xfrm>
                <a:off x="2967349" y="1233622"/>
                <a:ext cx="114840" cy="2062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BD9519B-07BC-6809-61B4-F67544F69C6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958709" y="1224982"/>
                  <a:ext cx="132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68590FD-216B-CFF8-3BB2-94EA15C52659}"/>
                    </a:ext>
                  </a:extLst>
                </p14:cNvPr>
                <p14:cNvContentPartPr/>
                <p14:nvPr/>
              </p14:nvContentPartPr>
              <p14:xfrm>
                <a:off x="3008029" y="1138222"/>
                <a:ext cx="225720" cy="763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68590FD-216B-CFF8-3BB2-94EA15C5265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999389" y="1129582"/>
                  <a:ext cx="243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F85968B-FFAD-7FC1-00D7-8F83CCC70EF8}"/>
                    </a:ext>
                  </a:extLst>
                </p14:cNvPr>
                <p14:cNvContentPartPr/>
                <p14:nvPr/>
              </p14:nvContentPartPr>
              <p14:xfrm>
                <a:off x="3248149" y="1283302"/>
                <a:ext cx="99360" cy="44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F85968B-FFAD-7FC1-00D7-8F83CCC70EF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239149" y="1274302"/>
                  <a:ext cx="117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7E1E6CA-B504-6F4B-F54A-ED209C19842A}"/>
                    </a:ext>
                  </a:extLst>
                </p14:cNvPr>
                <p14:cNvContentPartPr/>
                <p14:nvPr/>
              </p14:nvContentPartPr>
              <p14:xfrm>
                <a:off x="3383149" y="1161262"/>
                <a:ext cx="158040" cy="2073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7E1E6CA-B504-6F4B-F54A-ED209C19842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374149" y="1152622"/>
                  <a:ext cx="175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1926FF5-1D13-4D4D-12AD-123F02B573F0}"/>
                    </a:ext>
                  </a:extLst>
                </p14:cNvPr>
                <p14:cNvContentPartPr/>
                <p14:nvPr/>
              </p14:nvContentPartPr>
              <p14:xfrm>
                <a:off x="3383509" y="1081342"/>
                <a:ext cx="305280" cy="3240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1926FF5-1D13-4D4D-12AD-123F02B573F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374869" y="1072702"/>
                  <a:ext cx="322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279EE7D-00E4-6ADB-FF44-672F20524D90}"/>
                    </a:ext>
                  </a:extLst>
                </p14:cNvPr>
                <p14:cNvContentPartPr/>
                <p14:nvPr/>
              </p14:nvContentPartPr>
              <p14:xfrm>
                <a:off x="3620029" y="1100422"/>
                <a:ext cx="134640" cy="2145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279EE7D-00E4-6ADB-FF44-672F20524D9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611389" y="1091782"/>
                  <a:ext cx="152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D001B2F-2316-4338-51A6-9212D4576C86}"/>
                    </a:ext>
                  </a:extLst>
                </p14:cNvPr>
                <p14:cNvContentPartPr/>
                <p14:nvPr/>
              </p14:nvContentPartPr>
              <p14:xfrm>
                <a:off x="3809389" y="1171342"/>
                <a:ext cx="170280" cy="1062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D001B2F-2316-4338-51A6-9212D4576C8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00749" y="1162342"/>
                  <a:ext cx="187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0A4A1CB-AE99-D45F-19CD-05C9261C2ECB}"/>
                    </a:ext>
                  </a:extLst>
                </p14:cNvPr>
                <p14:cNvContentPartPr/>
                <p14:nvPr/>
              </p14:nvContentPartPr>
              <p14:xfrm>
                <a:off x="3806869" y="1021582"/>
                <a:ext cx="20880" cy="12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0A4A1CB-AE99-D45F-19CD-05C9261C2EC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798229" y="1012942"/>
                  <a:ext cx="3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DC95537-380C-9319-927D-45AB938308C3}"/>
                    </a:ext>
                  </a:extLst>
                </p14:cNvPr>
                <p14:cNvContentPartPr/>
                <p14:nvPr/>
              </p14:nvContentPartPr>
              <p14:xfrm>
                <a:off x="2561629" y="1368982"/>
                <a:ext cx="1650960" cy="2764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DC95537-380C-9319-927D-45AB938308C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552629" y="1360342"/>
                  <a:ext cx="1668600" cy="29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78510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630575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1BBF65B-0086-0147-F8D9-1162E9B27D87}"/>
                  </a:ext>
                </a:extLst>
              </p14:cNvPr>
              <p14:cNvContentPartPr/>
              <p14:nvPr/>
            </p14:nvContentPartPr>
            <p14:xfrm>
              <a:off x="8815549" y="3666142"/>
              <a:ext cx="2399040" cy="349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1BBF65B-0086-0147-F8D9-1162E9B27D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6909" y="3657142"/>
                <a:ext cx="241668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1838</Words>
  <Application>Microsoft Office PowerPoint</Application>
  <PresentationFormat>Breitbild</PresentationFormat>
  <Paragraphs>347</Paragraphs>
  <Slides>32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201</cp:revision>
  <cp:lastPrinted>2022-03-02T20:18:27Z</cp:lastPrinted>
  <dcterms:created xsi:type="dcterms:W3CDTF">2022-03-01T20:52:11Z</dcterms:created>
  <dcterms:modified xsi:type="dcterms:W3CDTF">2022-11-22T10:48:51Z</dcterms:modified>
</cp:coreProperties>
</file>