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4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notesSlides/notesSlide5.xml" ContentType="application/vnd.openxmlformats-officedocument.presentationml.notesSlide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notesSlides/notesSlide6.xml" ContentType="application/vnd.openxmlformats-officedocument.presentationml.notesSlide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notesSlides/notesSlide7.xml" ContentType="application/vnd.openxmlformats-officedocument.presentationml.notesSlide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notesSlides/notesSlide8.xml" ContentType="application/vnd.openxmlformats-officedocument.presentationml.notesSlide+xml"/>
  <Override PartName="/ppt/ink/ink617.xml" ContentType="application/inkml+xml"/>
  <Override PartName="/ppt/notesSlides/notesSlide9.xml" ContentType="application/vnd.openxmlformats-officedocument.presentationml.notesSlide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notesSlides/notesSlide10.xml" ContentType="application/vnd.openxmlformats-officedocument.presentationml.notesSlide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notesSlides/notesSlide11.xml" ContentType="application/vnd.openxmlformats-officedocument.presentationml.notesSlide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notesSlides/notesSlide12.xml" ContentType="application/vnd.openxmlformats-officedocument.presentationml.notesSlide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372" r:id="rId2"/>
    <p:sldId id="1407" r:id="rId3"/>
    <p:sldId id="256" r:id="rId4"/>
    <p:sldId id="1411" r:id="rId5"/>
    <p:sldId id="1412" r:id="rId6"/>
    <p:sldId id="1413" r:id="rId7"/>
    <p:sldId id="1414" r:id="rId8"/>
    <p:sldId id="1415" r:id="rId9"/>
    <p:sldId id="1416" r:id="rId10"/>
    <p:sldId id="1417" r:id="rId11"/>
    <p:sldId id="1418" r:id="rId12"/>
    <p:sldId id="1312" r:id="rId13"/>
    <p:sldId id="1313" r:id="rId14"/>
    <p:sldId id="1314" r:id="rId15"/>
    <p:sldId id="1315" r:id="rId16"/>
    <p:sldId id="1419" r:id="rId17"/>
    <p:sldId id="1317" r:id="rId18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0:41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17428,'-5'3'768,"-10"-3"-560,-3-1-96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2:2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60 11418,'-13'-9'382,"0"2"-1,0 0 0,-1 0 1,0 2-1,0-1 0,0 2 1,-1 0-1,1 1 0,-1 0 1,0 1-1,0 1 0,0 0 1,0 1-1,-1 0 0,-27 6 1,36-4-284,-1-1 1,1 2-1,0-1 1,0 1-1,0 0 1,0 1-1,0-1 0,1 1 1,-1 1-1,1-1 1,-8 9-1,6-5-11,1 0-1,0 1 0,0 0 1,1 0-1,0 1 0,1 0 1,-5 11-1,0 6 21,2 1 0,0 0 0,2 0 1,1 0-1,-2 35 0,5-4-42,2 0 0,2-1 0,3 0-1,3 1 1,16 60 0,4-14-46,75 184 0,-76-227-36,3-1 1,2-1 0,3-2-1,3-1 1,2-2 0,2-2-1,88 85 1,-54-70-9,4-4 0,92 56 0,182 90 11,-188-127-81,-132-69 24,0-2 0,1-1 0,39 7-1,-54-15 17,0 0-1,1-2 0,-1 0 1,0-1-1,1-1 0,34-6 1,-39 3 14,0 0 0,0-1 0,-1-1 0,1 0 0,-1-1 0,0-1 0,-1-1 0,0 0 0,16-13 0,-7 1 3,0-1 0,-2-1-1,0 0 1,-1-2 0,-2-1 0,0 0 0,-2-1 0,14-33 0,-7 7 28,-2-1-1,-2-1 1,17-88 0,-19 45 42,-5-1 0,-4 0 0,-4 0 1,-18-190-1,6 224 4,-2 0 0,-3 1 0,-41-118 0,42 149-2,-3 0 0,0 1 0,-2 0 0,-2 2 0,0 0 0,-2 1 0,-2 1 0,-42-43-1,47 56-1,0 0-1,-1 1 0,-1 1 1,0 1-1,0 1 0,-1 1 1,-37-13-1,27 13 21,-1 2 1,1 2-1,-1 1 1,-63-2-1,23 9-24,-1 3 0,1 4 1,0 3-1,-87 26 0,64-12-277,-135 31 39,198-51 190,-1-2-1,0-1 1,0-2-1,0-1 1,-37-4-1,-35-17-136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7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20947 1 18956,'0'1'68,"-1"0"0,0 0 0,1 0 0,-1 0 0,0 0 0,1 1 0,-1-1 0,1 0 0,0 0 0,-1 1 0,1-1 0,0 0 0,0 1 0,0-1 0,0 0 0,0 3 0,5 24-248,-4-22 239,50 184-777,-11-51 13,-7-12-332,-7 0 0,15 180 1,-37-252 880,-3 0 0,-3 0 0,-1 0 0,-4 0 0,-1-1 1,-3 0-1,-2 0 0,-29 72 0,16-69 394,-3 0 0,-2-2 0,-2-2 0,-3-1 0,-50 57 0,-234 221 1483,301-311-1639,-389 356 884,58-57-754,-500 471-884,730-679 526,-884 847-1170,770-708 1159,9-7 117,47-55 47,-109 109 20,-58-10-18,297-248-7,-110 79 13,-5-7 0,-4-6 0,-4-9 0,-5-6 0,-3-9 0,-4-7 0,-206 52 0,54-47 110,-384 40 0,414-86-105,-1-13 1,-373-25 0,176-27-12,-540-27-6,-148 37 258,44 0 123,1-40-287,-288-37-17,1096 87 32,-629-29 1083,635 29-790,-481 42 1,-149 94-690,718-76 318,-451 148-1,-388 249-158,995-400 133,1 3 1,3 5-1,2 2 0,-80 71 0,152-116-9,-1 1 0,1 0 0,1 1-1,0 0 1,0 0 0,1 1-1,-10 21 1,15-28-7,1 0-1,1 0 0,-1 0 1,1 0-1,0 1 1,0-1-1,0 0 1,1 0-1,0 1 0,0-1 1,0 0-1,0 1 1,1-1-1,0 0 1,0 1-1,1-1 0,-1 0 1,1 0-1,0 0 1,1-1-1,-1 1 1,1 0-1,4 5 0,5 5-22,1-1 0,0 0 0,1-1 0,1 0 0,0-1 0,0-1 0,1-1 0,18 9 0,143 60-276,-94-49 76,1-4 0,2-4 0,111 15 0,268-1-648,236-50 139,2-41 642,-139 10 195,2049-53 226,-1748 69-266,-631 10 114,388-83 0,-567 89-155,-1-2 0,0-3-1,-1-2 1,-1-2 0,-1-2 0,-2-3 0,0-2 0,66-51 0,-86 56-62,0-2 1,-2-1-1,0-1 1,-2-1-1,-2-1 1,27-44-1,-40 57 19,-2 0-1,0 0 1,-1-1-1,-1 0 1,-1 0-1,5-24 1,-9 28 10,1 1 0,-2-1 0,0 1 0,0-1 0,-1 0 0,-1 1 0,0 0 0,-1-1 0,-8-20 0,5 18 17,-2 1 1,1 0-1,-2 1 0,0 0 0,-1 0 0,0 1 0,-1 0 0,-1 1 0,0 0 0,-23-16 0,4 4 14,-2 3 0,-1 1 0,-55-25-1,4 11-1,-2 3 0,-1 3 0,-141-23 0,-284-12-84,-572 21-44,-18 65 525,602-4-333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362 113 18052,'0'-2'265,"1"1"0,-1-1 1,0 0-1,1 1 0,-1-1 1,0 1-1,0-1 0,0 0 1,-1 1-1,1-1 0,0 0 0,0 1 1,-1-1-1,1 1 0,-1-1 1,0 1-1,1-1 0,-3-2 0,1 1 82,0 0 0,-1-1-1,0 1 1,0 0 0,0 1-1,0-1 1,-5-3 0,-4-1 45,0 0 1,-1 0 0,-18-5 0,22 8-323,-1 0 1,0 1-1,0 1 1,0 0 0,-1 0-1,1 1 1,0 0 0,-1 1-1,1 0 1,-18 3-1,21-2-58,1 1-1,0 0 1,0 0-1,0 0 1,1 1-1,-1 0 1,1 0-1,-1 1 1,1-1-1,0 1 1,0 0-1,0 0 1,1 1-1,0 0 1,0-1-1,0 1 0,0 1 1,-5 9-1,4-4-10,0 0 0,1 0 0,0 0 0,0 1 0,2-1 0,-1 1 0,1-1 0,1 1 0,0 0 0,1 0-1,0 0 1,1 0 0,0-1 0,1 1 0,0 0 0,1-1 0,0 1 0,8 17 0,-9-25 1,1 0-1,-1-1 1,1 1 0,-1 0 0,1-1 0,0 0 0,1 0-1,-1 1 1,0-2 0,1 1 0,0 0 0,-1-1 0,1 0-1,0 0 1,6 2 0,-4-2 21,0 0 0,-1-1 0,1 0 0,0 0 0,0-1 0,0 0 0,0 0 0,0 0 0,0-1 0,9-1 0,-3-1 59,-1-1-1,1 0 1,-1-1 0,0 0-1,0 0 1,0-1-1,-1-1 1,1 1 0,-2-2-1,17-14 1,-19 14 34,1-1 0,-1 0 0,0-1 0,-1 1 0,7-15 0,-11 19-66,1 0 0,-1-1 0,0 1 0,0-1 1,-1 1-1,0-1 0,0 1 0,0-1 0,-1 0 1,0 0-1,0 1 0,-1-11 0,0 14-88,0 0 0,1 0 0,-1 0-1,0 0 1,0 0 0,-1 0 0,1 0-1,0 0 1,-1 1 0,1-1 0,-1 0-1,1 1 1,-1-1 0,0 1 0,0 0-1,-2-2 1,2 2-91,1 0-1,0 1 1,0-1-1,-1 0 1,1 1 0,-1 0-1,1-1 1,0 1-1,-1 0 1,1-1-1,-1 1 1,1 0-1,-1 0 1,1 0 0,-1 1-1,1-1 1,-1 0-1,1 0 1,0 1-1,-1-1 1,1 1 0,-1-1-1,1 1 1,0 0-1,0-1 1,-3 3-1,-2 6-591,6 5-209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20092,'4'-7'2137,"-1"8"-1289,-3 5-368,0 10 1392,-2 3-583,0 8-593,-1 3-304,1 6-192,1 0-72,-1-4-136,1-1-72,1-8-232,0-5-152,1-8-488,2-7-857,-3-13 1201,2-9-144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18 14571,'17'1'12764,"-26"-5"-12968,4 2 273,0 0-1,0 0 1,0 0 0,-1 0 0,1 1-1,-1 0 1,0 0 0,1 0-1,-1 1 1,1 0 0,-1 0-1,0 0 1,1 1 0,-10 2-1,11-2-67,0 1-1,0 0 0,1-1 1,-1 2-1,0-1 0,1 0 1,-1 1-1,1 0 1,0-1-1,0 1 0,0 0 1,0 1-1,1-1 0,-1 1 1,1-1-1,0 1 0,0 0 1,0-1-1,1 1 0,-2 5 1,1-5-12,1 0 0,0 0 0,0 0 0,0 0 0,1 0 1,-1 0-1,1 0 0,0 0 0,0 0 0,1 1 0,-1-1 1,1 0-1,1 4 0,-2-6 1,1-1 1,0 1-1,0 0 0,0-1 1,0 1-1,0-1 1,0 1-1,0-1 0,0 0 1,1 1-1,-1-1 1,1 0-1,-1 0 0,1 0 1,-1 0-1,1 0 1,-1 0-1,1 0 0,0-1 1,0 1-1,-1 0 1,1-1-1,0 0 0,0 1 1,0-1-1,0 0 1,-1 0-1,1 0 0,0 0 1,3-1-1,3 0-5,1-1 0,-1-1-1,0 1 1,0-1 0,-1 0-1,10-6 1,31-12 26,-45 20-10,0 1 0,1-1 0,-1 0 1,0 1-1,0 0 0,1 0 0,-1 0 0,0 0 0,0 0 0,1 0 1,-1 1-1,5 1 0,-4 0 2,0 0 0,-1 0 0,0 0 0,1 0 0,-1 1 0,0-1 0,0 1 0,0 0 0,-1 0-1,1 0 1,-1 0 0,4 5 0,21 45 79,-22-41-70,8 16 62,12 37-1,-23-57 27,1 0 0,-1 0-1,-1 0 1,0 0-1,0 0 1,0 0 0,-1 1-1,0-1 1,-1 0-1,-1 10 1,1-16-39,0 0 0,1 0 0,-1-1 0,0 1 0,0 0 0,0-1 0,0 1 0,0-1 1,0 1-1,-1-1 0,1 0 0,0 1 0,-1-1 0,1 0 0,-1 0 0,1 0 0,-1 0 0,0 0 0,1 0 0,-1-1 0,0 1 0,0 0 1,1-1-1,-1 0 0,0 1 0,0-1 0,-2 0 0,-7 1 189,0-1-1,1 0 1,-20-4 0,3 1 4,20 3-362,0-1 0,0 2-1,0-1 1,0 1 0,0 0 0,0 0-1,0 1 1,1 0 0,-1 0 0,-11 5-1,45-28-4000,-12 12 3191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 15803,'0'0'136,"1"-1"0,-1 1 0,0 0 0,0-1 1,0 1-1,0 0 0,0-1 0,0 1 0,0 0 0,0 0 0,-1-1 0,1 1 0,0 0 0,0-1 0,0 1 0,0 0 0,0-1 0,0 1 0,-1 0 0,1 0 0,0-1 0,0 1 0,0 0 0,-1 0 0,1-1 0,0 1 0,0 0 0,-1 0 0,1 0 0,0 0 0,0-1 0,-1 1 0,1 0 0,0 0 0,-1 0 0,1 0 0,0 0 0,0 0 0,-1 0 0,1 0 0,0 0 1,-1 0-1,1 0 0,0 0 0,-1 0 0,1 0 0,0 0 0,-1 0 0,1 0 0,0 0 0,0 0 0,-1 0 0,1 1 0,0-1 0,-1 0 0,1 0 0,0 0 0,0 0 0,-1 1 0,-16 13 1885,11-3-1886,0 0 1,0 0-1,1 0 1,1 1-1,-1 0 1,-3 21-1,6-23-125,0-1-1,1 1 1,0-1 0,1 1 0,0-1-1,1 1 1,-1 0 0,2-1-1,3 14 1,-5-21-3,1 0 1,0 0-1,0 1 1,-1-1-1,1 0 0,1 0 1,-1 0-1,0 0 0,0-1 1,1 1-1,-1 0 0,1 0 1,0-1-1,-1 1 0,1-1 1,0 0-1,0 1 0,0-1 1,0 0-1,3 1 0,-2-1 18,0 0-1,0-1 0,0 0 1,0 0-1,0 0 0,0 0 0,0 0 1,0 0-1,0-1 0,0 1 1,0-1-1,0 0 0,4-2 0,4-2 110,-1 0-1,0-1 1,0 0-1,-1-1 1,1 0-1,15-15 0,-17 13 31,1-1 1,-1 0-1,-1 0 0,0 0 0,0-1 0,-1 0 0,6-15 0,-11 24-141,0-1 1,0 1-1,0-1 0,0 1 1,-1-1-1,1 0 0,-1 1 1,0-1-1,0 0 0,0 1 1,0-1-1,0 0 0,0 1 1,-1-1-1,1 0 0,-1 1 1,0-1-1,0 1 0,0-1 1,0 1-1,0-1 0,0 1 1,-1 0-1,1-1 0,-1 1 1,0 0-1,1 0 0,-1 0 1,0 0-1,0 1 0,0-1 1,-1 0-1,1 1 0,0 0 1,-1-1-1,1 1 0,0 0 1,-1 0-1,-4-1 0,1 0-191,0 0-1,-1 1 0,1 0 1,-1 0-1,0 0 1,1 1-1,-1 0 0,0 0 1,1 1-1,-1 0 1,1 0-1,-1 0 0,1 1 1,-1 0-1,1 0 1,0 1-1,0 0 0,0 0 1,0 0-1,-5 5 0,-1 3-509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16764,'16'-20'1734,"31"-31"1,-39 43-1490,2 0 0,-1 1 0,1 0 0,0 1 0,21-10 0,-13 9-175,-1 0-1,1 2 1,0 1-1,1 0 1,-1 1-1,20-1 1,113 5-41,-101 2 215,76-7 1,-80 0 23,0 1 1,1 3 0,66 8-1,-90-6-256,1-1-1,-1-1 0,0-1 1,1-1-1,-1-1 0,0-1 1,30-9-1,-12-2 111,1 0 1,74-42-1,-81 36 41,35-17 178,-63 35-257,1-1 0,0 2 0,-1-1 1,1 1-1,0 0 0,0 1 0,9-1 0,-15 2-58,-1-1 0,1 1-1,-1 0 1,1 1 0,-1-1-1,1 0 1,-1 0-1,1 1 1,-1-1 0,1 1-1,-1-1 1,0 1 0,1 0-1,-1-1 1,0 1 0,1 0-1,-1 0 1,0 0-1,0 0 1,0 0 0,0 0-1,1 2 1,0 0 45,0 1 0,0 0 0,0 0 0,-1 0-1,0 0 1,2 5 0,-3-6-52,1 0-1,-1 0 1,1 0-1,0 0 1,0-1-1,0 1 1,0 0-1,1 0 1,-1-1-1,1 1 0,0-1 1,-1 0-1,1 1 1,4 2-1,-5-4-45,0-1 0,0 0-1,0 0 1,0 1 0,0-1 0,0 0-1,0 0 1,0 0 0,0 0-1,0 0 1,0-1 0,0 1-1,1 0 1,-1 0 0,0-1-1,0 1 1,0 0 0,-1-1 0,1 1-1,0-1 1,0 0 0,0 1-1,0-1 1,0 0 0,0 1-1,-1-1 1,1 0 0,0 0-1,-1 1 1,1-1 0,0-1 0,19-29-564,-11 4 295,-6-3-95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6 211 19468,'-6'0'5809,"19"-13"-3686,25-21-1500,-35 32-357,59-53 348,38-30-277,-96 82-328,0 0-1,0 0 1,0 0 0,0 0 0,9-3 0,-12 6-8,-1 0 0,1 0 0,-1 0 0,1 0 0,0 0-1,-1-1 1,1 1 0,-1 0 0,1 0 0,-1 0 0,1 1 0,0-1-1,-1 0 1,1 0 0,-1 0 0,1 0 0,0 1 0,-1-1 0,1 0 0,-1 0-1,2 1 1,-2 0 1,1 0 0,-1 0 0,1 0-1,-1 0 1,1 0 0,-1 0 0,1 0-1,-1 0 1,0 0 0,1 0 0,-1 0-1,0 0 1,0 0 0,0 0 0,0 0 0,0 2-1,-2 27 62,-1-1 0,-13 55 0,8-49-879,-4 45 0,12-80 796,0-1 0,0 1 0,0 0 0,0 0 0,0 0 0,0 0 0,0 0 0,-1 0 0,1 0 0,0 0 0,0 0 0,0 0 0,0 0 0,0 0 0,0 0 0,0 0 0,0 0 0,0 0 0,0 0 0,-1 0 0,1 0 0,0 0 0,0 0 0,0 0 0,0 0 0,0 0 0,0 0 0,0 0 0,0 0 0,-1 0 0,1-11-381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11 19076,'1'-1'186,"-1"1"0,0-1 0,0 1 0,1-1 0,-1 0 0,0 1-1,1-1 1,-1 1 0,1-1 0,-1 1 0,0-1 0,1 1 0,-1 0 0,1-1 0,-1 1 0,1-1 0,0 1-1,-1 0 1,1 0 0,-1-1 0,1 1 0,0 0 0,0-1 0,0 2-24,0 0-1,-1 0 1,1 0 0,-1 0-1,0 0 1,1 0 0,-1 0 0,0 0-1,0 0 1,0 0 0,1 1-1,-1-1 1,0 0 0,0 0 0,0 0-1,-1 1 1,0 26 595,-2 1-1,-10 41 1,2-11-560,11-58-194,0 0 0,0 0 0,0 0 0,0 0 0,-1 0 0,1 0 0,1 0 0,-1 0 0,0 0 0,0 0 0,0 0 0,1 0 0,-1 0 0,0 0 0,1 0 0,-1 0 0,1 0 0,-1 0 0,1 0 0,-1 0 0,1 0 0,0 0 0,-1 0 0,1-1 0,0 1 0,0 0 0,0 0 0,0-1 0,0 1 0,-1-1 0,1 1 0,0-1 0,0 1 0,0-1 0,1 0 0,0 1 0,5 0 4,0 0-1,0 0 1,0-1 0,13-1-1,5 1 14,-18 0-19,1 2 0,-1-1 0,0 1-1,0 0 1,0 0 0,0 1 0,0 0 0,0 0-1,-1 1 1,0-1 0,0 1 0,0 1 0,0-1-1,0 1 1,5 7 0,-8-9-1,0 1 0,0-1 0,-1 1 0,1 0 0,-1 0 0,0 0 1,0 0-1,-1 0 0,1 0 0,-1 1 0,0-1 0,0 0 0,0 1 0,-1-1 0,0 1 0,0-1 0,0 1 0,0-1 0,0 1 0,-1-1 0,0 1 1,0-1-1,0 0 0,-1 1 0,1-1 0,-3 5 0,-2-1 50,1 1-1,-1-1 1,0 0 0,0 0-1,-1 0 1,-1-1 0,1 0-1,-1-1 1,0 0 0,0 0-1,-1 0 1,1-1 0,-11 4-1,9-5-21,1 0-1,-1 0 1,0-1 0,0 0-1,0-1 1,0 0 0,0 0-1,-1-1 1,1-1 0,0 0-1,-1 0 1,-17-3 0,25 2-92,0 0 1,0 0 0,-1 0 0,1 0-1,0-1 1,0 1 0,0-1 0,1 0-1,-1 0 1,0 0 0,1 0-1,-1 0 1,1-1 0,-1 1 0,-2-5-1,3 3-1,-1-1 0,0 0 0,1 0 0,0 0 0,0 0 0,1 0 0,-1-1 0,0-9 0,-2-25-295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22333,'8'-4'2088,"6"-2"-1344,0 0-280,11 3 897,0-1-249,7 3-416,-3 1-192,1 1-336,1 2-208,-5 3-664,-2-2-1368,-5-4 1792,0 0-304,-6-1-209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17916,'1'0'150,"0"-1"0,-1 0-1,1 1 1,0-1 0,0 1 0,0-1 0,0 1 0,0 0-1,0-1 1,-1 1 0,1 0 0,0-1 0,0 1 0,0 0-1,0 0 1,0 0 0,0 0 0,0 0 0,0 0 0,0 0-1,0 0 1,0 1 0,0-1 0,0 0 0,0 1 0,0-1-1,0 0 1,0 1 0,1 0 0,-1 1 97,0 0 0,1 0-1,-1 1 1,-1-1 0,1 0 0,0 1-1,0-1 1,-1 0 0,1 1 0,-1-1-1,0 1 1,0 1 0,2 50 1527,-8 85 1,1-92-1839,3 0 0,7 78 1,2-102-1807,-10-31-1789,-7-12 2700,-4-7-141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16500,'0'-6'2136,"10"6"-920,4 0-416,9 3 1337,9 1-337,11 1-647,0-4-97,4-1-504,0-3-304,-2 0 512,-2-1-640,-10-13-32,-9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0:0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4708 315 12507,'-87'-22'1309,"-162"-67"0,-22-14-706,202 82-655,-143-24-1,45 26-82,-176 4 0,-171 25 96,-168 51 380,491-29-342,-285 87 0,-165 118-251,573-204 251,3 3 1,1 3 0,2 2 0,1 3 0,-96 92-1,123-102 3,2 2 0,2 1 0,1 1 0,2 1 0,2 1 0,1 2 0,3 0 0,1 1 0,2 2 0,2 0 0,2 0 0,-12 66-1,21-72-3,0 0 0,3 0 0,1 0-1,2 0 1,2 0 0,12 62 0,-7-68 0,1-1 0,1 0 1,2 0-1,1-2 0,2 1 1,1-2-1,1 0 1,25 33-1,-9-23-8,0-1 0,3-1 0,1-2 0,74 55 0,-55-53-29,1-3-1,1-1 1,75 28 0,-28-22-66,1-5 0,2-5 1,0-5-1,141 14 0,-43-20-202,390-16-1,203-91 27,-527 40 570,-2-12-1,-3-11 1,264-112 0,-387 125 206,205-117 1,-267 127-244,-2-5-1,-2-2 1,115-110 0,-167 141-171,-1-2 0,-2-1 0,40-60 0,-52 68-68,-1 0 0,0-1-1,-2 0 1,0 0 0,-1-1 0,-1 0 0,3-29-1,-6 27-37,-1 0 0,-1-1 0,-1 1 0,-2-1 0,0 1 0,-2 0 0,0 0 1,-2 0-1,0 1 0,-2-1 0,-1 1 0,0 1 0,-2 0 0,-21-34 0,7 21-42,-1 2 0,-2 1 0,-1 0 0,-44-35 0,9 16-72,-92-57 0,71 57 53,-2 5 0,-3 3 0,-102-34-1,65 36 127,-233-44 0,218 64 399,0 7-1,-2 5 1,1 7-1,-258 29 1,17 32 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92 18196,'-3'-14'885,"2"6"-371,-1 0-1,0 0 1,0 1 0,-1 0-1,-4-10 1,6 15-399,0 1 0,0-1 0,-1 1 0,1-1 0,0 1-1,0-1 1,-1 1 0,1 0 0,-1 0 0,1 0 0,-1 0 0,0 0 0,1 0 0,-1 0 0,0 0 0,1 1 0,-1-1 0,0 0 0,0 1 0,0 0 0,0-1 0,0 1 0,0 0 0,1 0 0,-1 0 0,0 0-1,-2 1 1,-3 0 28,-1 1 0,1 0-1,0 1 1,0 0-1,1 0 1,-1 0-1,0 1 1,1-1 0,0 2-1,0-1 1,-7 8-1,-1 0-63,2 1 0,0 1-1,-16 21 1,13-11-58,0 0 1,2 0-1,-15 36 0,23-46-21,0 1 0,0 0 0,2 0 0,-1 1 0,2-1 0,0 1 0,1 22 1,1-36-2,0 0 0,0 0 0,0 0 0,0-1 0,1 1 0,-1 0 0,0 0 0,1-1 0,-1 1 0,1 0 0,0-1 0,0 1 0,-1 0 0,1-1 0,0 1 1,0-1-1,1 1 0,-1-1 0,0 0 0,2 2 0,-1-2 2,-1 0 1,1-1-1,-1 1 0,1-1 1,0 0-1,-1 1 0,1-1 1,0 0-1,-1 0 1,1 0-1,0 0 0,0 0 1,-1 0-1,1 0 0,0-1 1,-1 1-1,3-1 1,5-3 28,1 0 1,-1-1 0,0 0-1,-1 0 1,14-11 0,3-5 118,0 0 1,-2-2-1,-1 0 0,-1-2 1,-1 0-1,-1-1 0,16-30 1,-30 48-87,-2 0 0,1 0 0,-1 0 1,0-1-1,1-8 0,-3 15-60,-1 0 0,0 1 1,1-1-1,-1 0 0,0 0 0,0 0 1,0 1-1,0-1 0,0 0 0,0 0 0,0 0 1,0 1-1,-1-1 0,1 0 0,-1 1 1,0-1-1,1 0 0,-1 1 0,0-1 1,0 0-1,0 1 0,0 0 0,0-1 1,0 1-1,0-1 0,-1 1 0,1 0 0,-1 0 1,-1-2-1,1 3-55,0-1-1,0 1 1,1 0-1,-1 0 1,0 0-1,0-1 1,0 2 0,0-1-1,1 0 1,-1 0-1,0 1 1,0-1-1,0 1 1,1-1 0,-1 1-1,0 0 1,1-1-1,-1 1 1,0 0-1,1 0 1,-1 0 0,1 1-1,0-1 1,-3 3-1,-2 2-117,0 0-1,1 0 1,0 0-1,-6 11 1,7-9 55,-1 1 0,1 0 0,1 0 0,0 0 0,-3 15 0,-1 14-419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18692,'-3'33'2160,"-4"7"-1263,-3 3-393,0-3 1208,3 1-384,0-11-896,3-6-367,4-15-642,5-9-311,7-12-456,1-9 936,4-11-328,3-4-177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30 16788,'1'-1'133,"-1"0"1,1 0-1,-1 0 1,0-1-1,0 1 0,1 0 1,-1 0-1,0-1 1,0 1-1,0 0 1,0 0-1,-1-1 1,1 1-1,0 0 1,0 0-1,-1-1 1,1 1-1,-1 0 1,1 0-1,-1 0 1,0-2-1,0 3-35,0 0 0,0-1 0,0 1 0,0 0 0,0 0 0,0-1 0,0 1 0,-1 0 0,1 0 0,0 0 0,0 1 0,0-1 0,0 0-1,0 0 1,0 0 0,0 1 0,0-1 0,0 0 0,0 1 0,0-1 0,0 1 0,0-1 0,1 1 0,-1 0 0,0-1 0,-1 3 0,-6 2 72,1 1-1,1 1 1,-1-1 0,1 1 0,0 0 0,1 1 0,-1-1 0,1 1-1,1 0 1,0 1 0,0-1 0,0 1 0,1-1 0,1 1-1,-1 0 1,-1 16 0,4-24-167,0 0 0,0 0 0,0 0 0,0 0 0,0 0 0,0-1 1,0 1-1,1 0 0,-1 0 0,0 0 0,0 0 0,1 0 0,-1-1 0,1 1 0,-1 0 0,1 0 0,-1-1 0,1 1 0,-1 0 0,1-1 0,-1 1 1,1 0-1,0-1 0,1 2 0,-1-2 7,1 1 1,-1-1-1,1 0 0,-1 1 1,1-1-1,-1 0 1,1 0-1,-1 0 1,1 0-1,-1 0 0,1-1 1,-1 1-1,3-1 1,3-1 43,0-1 1,0 1-1,0-2 1,-1 1-1,7-5 1,36-31 259,-35 27-252,0 1 1,20-12-1,-33 22-71,-1 1 0,1-1-1,-1 1 1,1 0 0,0-1 0,-1 1 0,1 0-1,0-1 1,-1 1 0,1 0 0,0 0-1,-1 0 1,1 0 0,0 0 0,0 0 0,-1 0-1,1 0 1,0 0 0,0 0 0,-1 0 0,1 0-1,0 0 1,-1 1 0,1-1 0,0 0 0,1 1-1,-2 0-4,1 0-1,0 0 0,0 0 1,0 0-1,-1 1 0,1-1 1,-1 0-1,1 0 0,-1 0 0,1 1 1,-1-1-1,0 0 0,1 3 1,0 7-48,-1 0 1,0-1 0,-2 13-1,2-13 40,-1 7 12,-1 3 55,2 0 1,0 0 0,4 23-1,-3-37-7,1 0 0,-1 0-1,1-1 1,0 1 0,0-1-1,0 0 1,1 1 0,0-1-1,0 0 1,0 0 0,0-1 0,1 1-1,0-1 1,0 1 0,7 5-1,-6-7-2,-1 1 1,1 0-1,-1 0 0,0 0 0,-1 0 0,1 1 0,-1-1 0,0 1 1,3 6-1,-5-9-10,0 0 0,0 0 0,-1 0 0,1 0 0,-1 0 0,1 0 0,-1 0 0,0 0 0,0 0 1,0 0-1,0 1 0,0-1 0,0 0 0,-1 0 0,1 0 0,-1 0 0,1 0 0,-1 0 0,0 0 0,0 0 1,0 0-1,0-1 0,0 1 0,0 0 0,0 0 0,-1-1 0,1 1 0,-3 2 0,-2 0 80,0 1 1,-1-1-1,1 0 0,0-1 1,-1 0-1,0 0 0,0 0 0,0-1 1,0 0-1,0 0 0,-1-1 1,1 0-1,-8 0 0,4 0-4,1-1 0,-1 0 0,1-1 0,-1 0 0,1-1-1,-1 0 1,1-1 0,-15-5 0,24 8-138,0-1 1,1 1-1,-1 0 0,0-1 0,0 1 1,0 0-1,1-1 0,-1 1 0,0-1 1,1 1-1,-1-1 0,0 0 0,1 1 1,-1-1-1,1 1 0,-1-1 0,1 0 1,-1 0-1,1 1 0,0-1 0,-1 0 1,1 0-1,0 1 0,0-1 1,-1 0-1,1 0 0,0 0 0,0 0 1,0 1-1,0-1 0,0 0 0,0 0 1,0 0-1,0 0 0,1 0 0,0-3-74,1-1 0,0 1 0,0 1 0,0-1 0,6-6 0,3-7-123,5-14-230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10 214 17236,'-10'3'7491,"12"-3"-7286,0 0-1,0 0 0,0 0 0,0-1 1,0 1-1,-1-1 0,1 1 1,0-1-1,0 0 0,0 0 0,-1 0 1,1 0-1,2-1 0,29-26 130,-1-1 0,-2-1-1,-1-1 1,26-37 0,-54 66-332,13-13 24,-14 14-26,0 1 1,0 0-1,1 0 1,-1 0 0,0-1-1,0 1 1,0 0-1,0 0 1,1-1 0,-1 1-1,0 0 1,0 0-1,0 0 1,1 0 0,-1 0-1,0-1 1,0 1-1,0 0 1,1 0 0,-1 0-1,0 0 1,0 0 0,1 0-1,-1 0 1,0 0-1,1 0 1,-1 0 0,0 0-1,0 0 1,1 0-1,-1 0 1,0 0 0,0 0-1,1 0 1,-1 0-1,0 0 1,0 0 0,1 0-1,-1 1 1,0-1-1,0 0 1,0 0 0,1 0-1,-1 0 1,0 1-1,0-1 1,0 0 0,1 0-1,-1 0 1,0 1 0,0-1-1,0 0 1,0 0-1,0 1 1,0-1 0,1 0-1,-1 0 1,0 1-1,0-1 1,0 0 0,0 0-1,0 1 1,0-1-1,0 0 1,0 1 0,-1 13 2,0 0 1,0 0 0,-1 0-1,-1 0 1,-7 22 0,1-3 3,-11 42 17,9-37-516,-12 70 1,23-108 477,0 1 1,0-1-1,0 0 0,0 1 1,0-1-1,0 1 0,0-1 1,0 0-1,0 1 0,0-1 1,0 1-1,0-1 0,0 0 1,0 1-1,0-1 0,0 1 0,0-1 1,0 0-1,0 1 0,1-1 1,-1 1-1,0-1 0,0 0 1,0 1-1,1-1 0,-1 0 1,0 0-1,0 1 0,1-1 1,0 1-1,5-1-254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24853,'7'7'2209,"-1"-7"-1433,-3 0-352,2 0 1120,7 0-407,-6-4-545,2 2-200,-4-2-400,1 0-184,-4-5-680,4 2 488,-5-8 191,0 0-151,4 3-176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 21317,'11'-9'4027,"-21"27"-1380,-2 2-1884,6-7-446,-16 39 116,20-48-427,1 0-1,0 0 1,0 0-1,0 1 1,0-1 0,1 0-1,0 0 1,0 1-1,0 6 1,1-10-5,-1 0-1,1 0 1,-1 0 0,1-1 0,0 1 0,-1 0 0,1 0 0,0-1 0,-1 1 0,1 0 0,0-1 0,0 1 0,0-1-1,-1 1 1,1-1 0,0 0 0,0 1 0,0-1 0,0 0 0,0 1 0,0-1 0,0 0 0,0 0 0,0 0-1,0 0 1,0 0 0,0 0 0,0 0 0,1-1 0,34-4-38,-30 4 23,10-2-4,0 1 1,0 0 0,0 1 0,0 1 0,24 2 0,-36-2 14,0 1 1,0-1 0,-1 1-1,1 0 1,0 0 0,-1 1-1,1-1 1,0 1 0,-1 0-1,0 0 1,1 0 0,-1 0-1,0 1 1,0-1 0,0 1-1,0 0 1,-1 0 0,1 0-1,-1 0 1,0 0 0,0 0-1,0 1 1,0-1 0,0 1-1,-1-1 1,0 1 0,1 0-1,0 5 1,-2-3 2,0-1 1,1 1 0,-2-1-1,1 1 1,-1-1-1,0 1 1,0-1-1,0 1 1,-1-1-1,0 0 1,0 0-1,0 0 1,0 0-1,-1 0 1,0 0-1,0-1 1,0 1-1,-1-1 1,-4 4 0,-9 10 27,-1-1 0,-37 27 1,52-42-24,-88 60 151,82-57-320,-1 0 0,0 0 1,1-1-1,-1 0 0,0-1 0,-1 0 0,1-1 0,-13 2 0,22-4 109,-1 0-1,1 0 0,0 0 1,-1 0-1,1 0 0,0-1 1,0 1-1,-1 0 0,1-1 1,0 1-1,0-1 0,0 1 1,-1-1-1,1 0 0,0 1 1,0-1-1,0 0 0,0 0 1,0 0-1,0 0 0,1 0 1,-1 0-1,0 0 0,0 0 1,1 0-1,-1 0 0,0 0 1,1-1-1,-1-1 0,-1-4-55,0 0-1,1 1 0,0-1 1,-1-11-1,2-33-610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18332,'19'-7'2648,"2"3"-1479,5 0-401,6 2 1584,4 1-823,4 1-233,0 0-496,0 0-288,-3 0-552,0 0-336,-2 0 320,-4 0-64,-3-3-96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19812,'1'0'119,"-1"0"-1,1 1 1,-1-1-1,1 1 0,-1-1 1,1 1-1,-1-1 1,1 1-1,-1-1 1,1 1-1,-1-1 0,0 1 1,1 0-1,-1-1 1,0 1-1,0 0 1,1-1-1,-1 1 0,0 0 1,0-1-1,0 1 1,0 0-1,0-1 1,0 1-1,0 0 0,0-1 1,0 1-1,0 0 1,0 0-1,-1 0 1,0 31 875,1-28-495,-2 25 253,-8 191 1724,10-169-2761,2 1 0,12 63 0,-9-94-927,-2-16-25,-2-14 476,-1-7 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16908,'5'6'2536,"8"-2"-1376,6-1-431,5-1 1959,12-4-1296,3-2-311,8-5-689,5-1-536,4-3 224,0-2-104,1 0-176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68 17260,'2'-1'204,"-1"-1"0,0 1 0,0-1 0,0 0 0,0 1 0,0-1 0,0 0 0,-1 1 0,1-1 0,0 0 0,-1 0 0,1 0 0,-1 0 0,0 1 0,0-1 0,0 0 0,0 0 0,0-3 0,0 4-33,-1 0 0,1-1 1,-1 1-1,0-1 0,0 1 1,1 0-1,-1-1 0,0 1 1,0 0-1,0 0 0,0 0 1,0 0-1,-1 0 0,1 0 1,0 0-1,0 0 0,-1 0 1,0 0-1,-2-1-42,0 1 0,0-1 0,0 1 0,0 0 0,0 0 0,0 1 0,0-1 0,0 1-1,0 0 1,0 0 0,0 0 0,0 0 0,0 1 0,0 0 0,0 0 0,-6 2 0,0 2-117,1 1-1,0 0 1,0 0-1,0 1 1,0 0-1,1 0 1,1 1 0,-1 0-1,1 1 1,0 0-1,1 0 1,0 0-1,1 1 1,-8 17 0,4-7-15,2 0 1,0 1 0,1-1-1,2 1 1,0 0 0,-2 37-1,5-49 0,1 1-1,1-1 1,0 0-1,0 0 1,1 0-1,0 0 1,0 0-1,1 0 1,0-1-1,1 1 1,4 8-1,-5-14 6,-1 0-1,0 0 1,0 0-1,1 0 0,0 0 1,-1 0-1,1-1 1,0 1-1,1-1 0,-1 0 1,0 0-1,1 0 1,-1 0-1,1-1 0,-1 1 1,1-1-1,0 0 1,-1 0-1,1 0 0,0-1 1,0 1-1,0-1 1,0 0-1,0 0 0,-1 0 1,1-1-1,0 1 1,7-3-1,-1 0 36,1-1 0,0-1 0,-1 0 0,0 0 0,0-1 0,0 0 0,-1 0 0,0-1 0,0-1 0,0 0-1,-1 0 1,-1 0 0,11-15 0,-6 6 87,0-1-1,-1 0 1,0-1-1,-2 0 1,0-1-1,7-27 1,-12 33-24,0-1 1,-2 1 0,2-15 0,-4 26-107,1-1 0,-1 1 0,0-1 1,0 1-1,-1 0 0,1-1 0,-1 1 0,0-1 1,1 1-1,-1 0 0,-1 0 0,1 0 0,0-1 1,-1 1-1,0 0 0,1 1 0,-6-6 0,6 7-39,0 0-1,0 0 1,0 0-1,0 1 1,0-1-1,0 0 1,0 1 0,0-1-1,-1 1 1,1 0-1,0-1 1,0 1-1,-1 0 1,1 0-1,0-1 1,-1 1-1,1 0 1,0 0-1,-1 1 1,1-1-1,0 0 1,0 0-1,-1 1 1,1-1-1,0 0 1,0 1-1,0 0 1,-1-1-1,1 1 1,0 0-1,0-1 1,-2 3-1,0-1-30,0 1-1,1 0 1,-1 0-1,0 0 0,1 0 1,0 0-1,0 0 0,0 1 1,-3 5-1,-1 10-438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2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14755,'3'2'3939,"12"3"-2117,35 7-1513,-12-3 165,-6 0-267,0-2 1,58 4-1,-72-10-184,1-1 0,-1-1 1,0 0-1,1-2 0,-1 0 0,26-8 0,-41 10-19,0 0 0,0-1-1,-1 1 1,1-1 0,0 0 0,-1 1-1,1-1 1,3-4 0,-6 6-3,1 0 1,-1-1-1,0 1 0,0 0 1,1 0-1,-1-1 1,0 1-1,0 0 1,0 0-1,0-1 1,1 1-1,-1 0 1,0-1-1,0 1 0,0 0 1,0-1-1,0 1 1,0 0-1,0 0 1,0-1-1,0 1 1,0 0-1,0-1 1,0 1-1,0 0 0,0-1 1,0 1-1,0 0 1,0-1-1,-1 1 1,1-1-1,-1 1 3,0-1 0,0 1-1,0-1 1,0 1-1,0-1 1,0 1 0,0-1-1,0 1 1,0 0 0,0 0-1,0 0 1,-1-1 0,1 1-1,-2 1 1,-29 0 199,-1 1-1,-45 10 1,46-7-53,-29 3 320,-95 0 0,208-4-1286,-38-2 532,-1 0 0,0-2-1,17 0 1,-11-4-34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17076,'6'48'1928,"-9"3"-1080,-9 2-392,2 0 1089,0-3-345,3-12-1152,3-7-528,1-14 464,4-9-152,4-14-256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43 19660,'-1'-3'201,"1"1"0,-1 0-1,0-1 1,0 1 0,0 0-1,0 0 1,0-1 0,0 1-1,-1 0 1,1 0 0,-1 0-1,1 0 1,-1 1 0,0-1 0,0 0-1,0 1 1,-3-3 0,3 3-87,0 1 0,0-1 0,0 1 0,0-1 0,0 1 0,0 0 0,0 0 0,-1 0 0,1 0 0,0 0 0,0 0 0,0 1 0,0-1 0,0 1 0,0-1 0,0 1 0,0 0 0,1 0 0,-1 0 0,0 0 0,-2 2 1,-8 6-3,1 0 0,0 1 1,1 0-1,0 1 1,1 0-1,0 1 0,0-1 1,1 2-1,1-1 1,0 1-1,1 0 0,1 1 1,-5 15-1,9-27-108,0 0 1,0 0-1,1 0 0,-1 0 1,1 0-1,0 0 0,-1 0 1,1 0-1,0 0 0,0 0 0,0 0 1,1 0-1,-1 1 0,0-1 1,1 0-1,-1 0 0,1-1 1,0 1-1,1 4 0,0-5-1,0 1 0,-1-1 0,1 0 0,0 0 0,-1 1 0,1-1 0,0-1-1,0 1 1,0 0 0,0 0 0,0-1 0,0 1 0,0-1 0,0 1 0,0-1 0,0 0 0,0 0-1,0 0 1,4 0 0,7-1-15,-1-1-1,1 1 1,0-2-1,-1 0 1,21-8-1,59-31-140,2 0 25,-92 41 118,-1 0 1,1 1-1,0-1 0,-1 1 1,1 0-1,0 0 0,0-1 1,-1 1-1,1 0 0,0 0 0,0 0 1,1 1-1,-2-1 5,-1 0-1,1 1 1,0-1 0,-1 0-1,1 1 1,-1-1 0,1 0-1,-1 1 1,1-1 0,-1 0-1,1 1 1,-1-1 0,0 1-1,1-1 1,-1 1 0,0-1-1,1 1 1,-1 0 0,0-1-1,0 1 1,1-1 0,-1 2-1,0 3-15,1-1 1,-1 1-1,-1-1 0,1 1 0,-1 0 1,1-1-1,-3 6 0,1 2 8,-3 15 14,1 0 1,2 0-1,1 36 1,2-50 62,0 1 1,1-1 0,1-1 0,0 1 0,0 0-1,2-1 1,-1 0 0,2 0 0,6 12 0,-10-22-24,-1 0 1,0 0 0,0 0-1,0 1 1,0-1 0,0 0 0,0 0-1,0 1 1,-1-1 0,1 0 0,-1 1-1,1-1 1,-1 1 0,0-1 0,0 1-1,0-1 1,-1 0 0,0 4-1,0-3 9,-1-1 0,1 1 0,-1-1 0,0 0-1,0 0 1,0 0 0,0 0 0,0 0 0,0 0-1,-1 0 1,1-1 0,0 1 0,-1-1 0,0 0-1,-4 2 1,-5 2 80,-1 0 1,0-1-1,0-1 0,-1 0 0,1-1 1,-15 1-1,21-3-115,0 1 0,-1-1 0,1-1 0,-1 1 0,1-1 1,-1-1-1,1 1 0,0-1 0,0 0 0,0-1 0,0 0 0,-10-5 0,15 7-94,1-1 0,-1 1 0,0 0 0,1-1 0,-1 1 0,1-1 0,-1 0 0,1 0 0,0 1 0,0-1-1,0 0 1,0 0 0,0 0 0,0 0 0,1 0 0,-1 0 0,0 0 0,1-1 0,-1-1 0,1-1-86,0 1 1,1-1-1,-1 0 1,1 1-1,0-1 0,0 1 1,3-9-1,6-11-421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18956,'1'-5'288,"0"0"0,1-1-1,0 1 1,0 1 0,0-1-1,1 0 1,0 0 0,0 1 0,0 0-1,0 0 1,1-1 0,-1 2 0,1-1-1,0 0 1,0 1 0,1 0 0,-1 0-1,1 0 1,-1 0 0,1 1 0,0 0-1,0 0 1,8-2 0,-6 2-113,0 0 1,0 0-1,0 1 1,1 0-1,-1 1 0,0-1 1,0 1-1,0 1 1,1-1-1,-1 1 1,0 0-1,0 1 0,0 0 1,0 0-1,0 1 1,-1-1-1,8 5 1,-12-5-167,0-1 0,0 1 0,0-1 0,0 1 0,0 0 0,0 0 0,-1 0 0,1 0 0,-1 0 0,1 0 0,-1 0 0,0 0 1,0 1-1,0-1 0,0 1 0,0-1 0,0 0 0,-1 1 0,1-1 0,-1 1 0,0-1 0,0 1 0,0 0 0,0-1 0,0 1 0,0-1 1,-1 1-1,1-1 0,-1 1 0,0-1 0,0 0 0,-1 5 0,-4 5 4,-1 1 0,1-1 0,-2 0 0,-13 16 0,19-25-4,-36 42 71,-17 23 44,50-61-113,1 1 1,0-1 0,0 1 0,0 0-1,1 0 1,0 0 0,-3 13-1,6-19-18,0-1 0,0 1-1,-1-1 1,1 1 0,1 0 0,-1-1-1,0 1 1,0-1 0,0 0-1,1 1 1,-1-1 0,1 1-1,-1-1 1,1 1 0,0-1-1,-1 0 1,1 0 0,0 1-1,0-1 1,0 0 0,0 0 0,0 0-1,0 0 1,0 0 0,1 0-1,-1 0 1,0 0 0,0 0-1,1-1 1,-1 1 0,0-1-1,1 1 1,-1-1 0,1 1 0,2 0-1,6 1-298,1 0 1,0-1-1,22 1 0,-12-2-233,2 2 220,-2-9-101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22829,'16'8'2208,"-1"-1"-1471,-9-7-329,6 0 1096,2-3-408,0-3-744,-4-1-440,5-3 96,5 0-80,-5-2-88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217 108 17844,'18'-29'3129,"-15"24"-1171,-9 15 1673,-1 2-2962,-33 61 1064,36-65-1709,1 1 0,0-1 0,0 1 0,1 0 0,0 0 0,1 0 0,-1 10 0,2-16-27,1-1 0,-1 1 1,0 0-1,1 0 0,0-1 1,0 1-1,0 0 1,0-1-1,0 1 0,0-1 1,1 1-1,-1-1 1,1 0-1,-1 0 0,1 1 1,0-1-1,0 0 0,0-1 1,0 1-1,1 0 1,-1-1-1,0 1 0,1-1 1,-1 1-1,6 1 0,6 2-19,1 0-1,-1 0 0,24 3 0,-20-4 17,-10-2-1,6 0 0,-1 1 0,0 1 0,0 0 0,0 1 0,13 7-1,-24-10 9,0-1-1,0 0 1,0 1 0,0-1-1,0 1 1,-1-1-1,1 1 1,-1 0-1,1-1 1,-1 1-1,1 0 1,-1 0-1,0 0 1,0 0-1,1 4 1,-1-3 1,-1-1 0,0 1 0,0-1 1,0 1-1,0-1 0,-1 0 0,1 1 1,-1-1-1,1 1 0,-1-1 1,0 0-1,0 0 0,0 1 0,0-1 1,0 0-1,-1 0 0,1 0 0,-3 3 1,-6 7 26,0 0 1,-2-1-1,1 0 1,-1 0-1,-1-1 1,0-1-1,-17 10 1,12-9-34,-1-1 0,0-1 0,0 0 0,-1-1 0,-23 4 0,36-9-82,-1-1 0,1 0 0,0 0 0,-1-1 0,1 0 0,-1 0 0,1-1 0,-1 0 0,1 0 0,-11-4 0,13 3 50,1 0 0,-1 0 0,1 0 0,0-1 0,0 1 0,0-1 0,0 0 1,0 0-1,1-1 0,0 1 0,-1-1 0,1 1 0,1-1 0,-1 0 0,0 0 0,1-1 0,-3-5 0,2 1-76,0-1 0,-4-19 0,7 28 107</inkml:trace>
  <inkml:trace contextRef="#ctx0" brushRef="#br0" timeOffset="1">215 70 19116,'29'-8'2465,"-1"3"-1201,0-3-488,3 4 1625,4 0-569,2 0-632,-1-2-320,0 0-584,-2-3-256,-5 2-1040,-6 4 944,-8-2-240,-2 5-32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19148,'0'18'2217,"4"-3"-1473,3-11-408,7-1 1800,14-2-2120,5-1-744,13-7 720,8-6-272,9-8-176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19708,'18'14'1833,"-6"-14"-1249,-4-13-296,5-4 912,2-4-1048,13-2 1136,5-3-1104,10 1-176,5 0 24</inkml:trace>
  <inkml:trace contextRef="#ctx0" brushRef="#br0" timeOffset="1">860 77 16820,'16'17'2056,"-3"-4"-1200,-3-6-384,-1-13 1481,2-2-1465,8-12 944,4-2-1048,11-5-312,8-3-56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14299,'12'3'514,"0"1"-1,-1 1 1,19 10 0,-2-1 514,-21-12-795,0 0 0,0 0-1,0 0 1,0-1 0,0 0-1,0 0 1,0 0 0,15-2-1,61-11 303,-48 6-510,-16 3-76,55-6-483,-68 9 425,0 0 1,1 0 0,-1 0 0,1 1-1,-1 0 1,0 0 0,1 1-1,10 4 1,-16-6 114,1 1 1,-1 0-1,1 0 0,-1 0 1,1 0-1,-1 0 1,0 1-1,0-1 0,1 0 1,-1 1-1,0-1 1,0 0-1,0 1 0,0 1 1,0-2 236,-1 0 0,0 0 0,1 0 0,-1 0 0,0 0 0,0 0 0,0 0 0,0 0 1,0 0-1,0 0 0,0 0 0,0 0 0,0 0 0,-1 1 0,5-12-340,0 0 1,0-1-1,1 1 0,0 1 1,10-16-1,0 9-480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17908,'-21'8'1808,"5"-1"-904,12 4-247,5-1 919,12-1-104,10-1-136,6 1-135,5 0-289,5-1-128,1-2-232,3 0-208,-1-2-408,-1-1-272,-4-2-624,-4 1-312,-8-4 904,-8-3-200,-8-3-249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20124,'26'20'2257,"6"-17"-1209,6-3-456,7-4 1056,1-8-231,1-1-521,-3-2-432,-1 9-1112,-10 0-856,-10 5 1208,-4-1-217,-8 2-231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 16404,'-13'-1'4081,"23"-2"-745,4-1-2858,-1 0-284,0 1 0,1 0 0,-1 1 0,0 1 0,1 0 1,-1 1-1,15 1 0,92 18-99,-117-19-84,2 2 202,-9-2-23,-20-1 130,-34-5 119,10-2-129,10 2 246,-62-3 0,115 16-1180,-7-7 89,0-1-1,0 0 1,0 0-1,16-5 1,-2 1 94,1-1-250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20948,'20'21'2377,"0"7"-1569,4 6-256,0 7 1177,9 13-673,0 3-120,-1 10-416,-3 3-120,-11 8-200,-8 4-128,-17 5-336,-13 6-272,-33 10-616,-17 0 1064,-19 8-160,-7 1-144,-42-6-160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38 23485,'2'-2'223,"-1"0"0,1 1 0,-1-1 0,0 0 0,1 0 0,-1 0 0,0 0 0,-1 0 0,1 0 0,0 0 0,0 0 0,-1 0 0,1-1 0,-1 1 0,0 0 0,0-4 0,-13 21 2309,-8 19-2058,2 0 0,1 2 0,-22 65 0,38-96-488,1 1-1,-1-1 0,1 1 1,0-1-1,1 1 1,-1 9-1,2-13 2,-1 0 0,0-1 0,0 1-1,1 0 1,-1 0 0,1 0 0,0-1 0,-1 1-1,1 0 1,0-1 0,0 1 0,0-1 0,0 1-1,0-1 1,0 1 0,1-1 0,-1 0 0,0 0-1,1 0 1,-1 1 0,1-1 0,-1 0 0,4 1-1,11 4-97,0-1 1,0-1-1,22 4 0,-23-6 27,1 1 1,-1 1 0,0 1-1,0 0 1,15 7 0,-26-10 68,0 1 1,-1-1-1,1 1 1,-1-1-1,1 1 1,-1 0-1,0 0 1,0 1-1,-1-1 1,1 1-1,-1-1 0,1 1 1,-1 0-1,0 0 1,-1 0-1,1 0 1,-1 0-1,1 0 1,-1 0-1,0 0 1,-1 1-1,1 7 1,-1-5 37,0-1 0,-1 0 1,0 0-1,0 0 0,-1 0 0,1 0 1,-1 0-1,-1 0 0,1 0 1,-1-1-1,0 1 0,0-1 1,-1 0-1,1 0 0,-1 0 0,0 0 1,0-1-1,-1 1 0,-9 6 1,4-3 40,-2 0-1,1-1 1,-1 0 0,0-1 0,0 0 0,-1-1 0,-25 7 0,26-9-173,1-1 0,-1 0 0,1-1 0,-1-1 0,1 1-1,-1-2 1,-22-3 0,28 3-25,0 0 1,0-1-1,0 0 0,0-1 1,1 1-1,-1-1 0,1 0 1,0 0-1,0-1 0,0 1 0,0-1 1,1 0-1,-1-1 0,1 1 1,0-1-1,-5-8 0,5 6-9,0 0 0,0 0 0,-3-13 0,-5-23-678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18988,'23'-21'2705,"1"2"-1577,2 4-480,4 0 1969,3 4-1273,0 2-288,0 8-480,-4 2-312,-4 8-544,-3-1-384,-6 2 560,-1-1-96,1-10-128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56 15971,'3'-7'1440,"8"-18"965,-11 24-2180,1 0 0,-1 0 0,1-1 0,-1 1 0,0 0 0,0 0 0,0 0 0,0-1 0,0 1-1,0 0 1,0 0 0,0 0 0,0-1 0,0 1 0,-1 0 0,1 0 0,-1-2 0,0 3-126,1 0 0,-1 0 0,0 0 0,1 0 0,-1 0 0,1 0 0,-1 0 0,0 0 0,1 0 0,-1 0 0,0 1 0,1-1-1,-1 0 1,1 0 0,-1 1 0,1-1 0,-1 0 0,0 1 0,1-1 0,-1 0 0,1 1 0,0-1 0,-1 1 0,1-1 0,-1 1 0,1-1 0,-1 1 0,-15 16 699,16-17-781,-34 41 213,3 2 0,2 1 0,1 1 0,3 1 0,1 2 0,-20 58 0,32-72-165,1 1 0,1 0 1,2 1-1,2 0 0,1 0 0,1 40 1,4-56-103,1 0 1,1 1 0,1-1-1,1-1 1,8 26 0,-8-32-155,1 0 1,1-1 0,0 1-1,1-1 1,0-1-1,1 1 1,0-1-1,15 15 1,-16-19-47,0 0 0,0 0 0,1-1 0,0 0 0,1 0 0,0-1 0,-1 0 0,1-1 0,1 0 1,-1 0-1,19 4 0,9-7-701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78 16772,'2'-2'234,"-1"0"1,0 0 0,0 0 0,0 0 0,-1 0 0,1 0 0,0 0-1,-1 0 1,1-1 0,-1 1 0,0 0 0,0 0 0,0 0 0,0 0 0,0-1-1,0 1 1,-1 0 0,1 0 0,-1 0 0,1 0 0,-1 0 0,0 0-1,0 0 1,0 0 0,0 0 0,0 0 0,0 0 0,0 0 0,-1 1 0,1-1-1,-1 0 1,1 1 0,-4-3 0,3 3-133,-1 0 1,1 0-1,0 0 1,0 0-1,-1 0 1,1 1-1,0-1 1,-1 1-1,1 0 1,-1 0-1,1 0 0,0 0 1,-1 0-1,1 0 1,-1 0-1,1 1 1,0-1-1,-1 1 1,1 0-1,0 0 1,-3 1-1,-4 3-8,1 0 1,0 1-1,0-1 1,0 2-1,1-1 0,-1 1 1,2 0-1,-1 1 1,-10 15-1,8-9-63,0 0 1,1 1-1,1 0 1,0 1-1,-4 16 0,7-18-23,1 0 0,0-1-1,1 1 1,1 0 0,0 28-1,1-37-6,1-1-1,0 1 0,0 0 1,0 0-1,0-1 0,1 1 1,0-1-1,0 1 0,3 5 1,-3-8 0,0 0 1,0 1 0,0-1 0,0 0 0,0 0 0,0 0 0,0 0 0,1 0 0,-1-1-1,1 1 1,0-1 0,-1 0 0,1 0 0,0 0 0,0 0 0,4 1 0,1-1 32,0-1 0,-1 1 0,1-1 0,0-1 0,0 0 0,0 0 0,0-1 1,0 1-1,-1-2 0,1 1 0,-1-1 0,0 0 0,1-1 0,-1 1 0,-1-2 0,1 1 1,-1-1-1,7-5 0,3-4 160,-1 0 0,0-1 0,-1 0 0,-1-1 0,20-33 0,-25 36 10,0-1 0,-2 0 0,8-21 0,-12 30-143,-1 0 0,1-1 0,-1 1 0,0-1 0,-1 1 0,1-1-1,-1 1 1,0-1 0,0 0 0,-1 1 0,0-1 0,-2-7 0,3 12-83,0 0-1,-1-1 0,1 1 0,0 0 0,-1-1 0,1 1 0,-1 0 1,0 0-1,1 0 0,-1 0 0,0 0 0,0 0 0,0 0 0,0 0 1,0 0-1,0 0 0,0 0 0,0 0 0,0 0 0,0 1 0,0-1 1,-1 1-1,1-1 0,0 1 0,0-1 0,-1 1 0,1 0 0,0-1 1,-1 1-1,1 0 0,0 0 0,-1 0 0,1 0 0,0 0 0,-1 0 1,1 1-1,0-1 0,-1 0 0,1 1 0,0-1 0,0 1 0,-1-1 0,1 1 1,0-1-1,0 1 0,0 0 0,-2 1 0,-2 2-215,0 0 0,-1 0 0,2 0 0,-1 1-1,0 0 1,1 0 0,0 0 0,-4 7 0,5-7 105,1 1 1,0-1-1,0 1 1,0-1-1,1 1 1,0 0-1,-1 9 1,1 10-575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19988,'2'33'2081,"-8"8"-1321,2 2-328,-2 3 1056,2-3-327,-1-7-761,2-7-544,3-18-785,0-6 809,2-21-192,-4-13-136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71 20788,'1'-4'253,"-1"1"-1,1-1 0,-1 1 1,0-1-1,0 0 1,-1 1-1,1-1 0,-1 0 1,1 1-1,-1-1 0,0 1 1,-1-1-1,-1-3 0,3 6-177,-1 0 0,0 0 0,0 0-1,1 0 1,-1 0 0,0 0 0,0 0 0,0 0-1,0 0 1,0 0 0,0 0 0,-1 1 0,1-1-1,0 0 1,0 1 0,0-1 0,-1 1-1,1-1 1,0 1 0,-1 0 0,1 0 0,0-1-1,-1 1 1,1 0 0,0 0 0,-1 0-1,1 0 1,0 1 0,-1-1 0,1 0 0,0 0-1,-1 1 1,1-1 0,0 1 0,0-1-1,0 1 1,-1 0 0,0 0 0,-6 4 23,1 0 1,0 0 0,0 1-1,0 0 1,1 0 0,0 1-1,0-1 1,0 1 0,1 1-1,-7 11 1,2-1-66,1 0 1,1 1-1,-9 30 1,15-41-33,0-1 1,0 1 0,1 0-1,0 0 1,0 15 0,1-21-2,0-1 0,0 0 0,0 0 0,0 0 0,0 0 0,1 0 0,-1 0 0,0 0 0,1 0 0,-1 0 0,1 0 0,-1 0 0,1 0 0,0-1 0,-1 1 1,1 0-1,0 0 0,-1 0 0,1-1 0,0 1 0,1 0 0,0 0 0,-1-1-1,1 1 1,0-1 0,0 0 0,-1 0 0,1 0 0,0 0 0,-1 0-1,1-1 1,0 1 0,-1 0 0,1-1 0,0 1 0,-1-1-1,1 1 1,-1-1 0,1 0 0,2-1 0,15-11-51,0 0 1,0-1 0,-2-1-1,0 0 1,18-21 0,27-24-271,-61 58 305,0 1-1,0 0 1,1 0 0,-1 0-1,0 0 1,0 0-1,1 0 1,-1 0 0,1 1-1,-1-1 1,0 0 0,1 1-1,-1-1 1,1 1 0,0-1-1,-1 1 1,1 0-1,-1 0 1,1 0 0,2 0-1,-3 1 4,0 0 0,0 0 0,0 0-1,0 0 1,-1 0 0,1 0-1,0 0 1,0 1 0,-1-1-1,1 0 1,-1 1 0,1-1 0,-1 0-1,1 1 1,-1-1 0,0 1-1,0-1 1,0 1 0,0-1-1,0 0 1,0 3 0,-1 83-114,0 11 292,1-87-72,2 0-1,0 0 1,0-1-1,0 1 0,2-1 1,8 20-1,-8-21 43,0-1-1,0 1 0,0-1 1,-1 1-1,-1 0 0,2 10 1,-3-16-87,-1 0 1,0 0-1,0 0 0,-1 0 1,1 0-1,-1 0 1,1 0-1,-1 0 0,0 0 1,0 0-1,0 0 1,-1 0-1,1-1 0,-1 1 1,1-1-1,-1 1 1,0-1-1,0 1 0,0-1 1,0 0-1,0 0 1,-3 2-1,0-1-3,1 0-1,-1-1 1,1 0 0,-1 0-1,0 0 1,0 0-1,1-1 1,-1 0 0,0 0-1,-1 0 1,1 0-1,0-1 1,0 0 0,0 0-1,0 0 1,0-1 0,0 0-1,0 0 1,0 0-1,0 0 1,0-1 0,0 0-1,0 0 1,1 0 0,-6-4-1,6 4-159,0 0 1,-1-1-1,1 0 0,0 1 0,0-2 0,0 1 1,1 0-1,-1-1 0,1 1 0,0-1 1,0 0-1,0 0 0,0-1 0,1 1 0,0 0 1,0-1-1,0 0 0,0 1 0,1-1 0,0 0 1,0 0-1,0 0 0,0 0 0,1 0 0,0-9 1,7-6-421,6 4-181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42 18916,'-1'-2'219,"0"-2"186,0 0 1,-1 1-1,1-1 1,-1 1-1,0 0 0,0-1 1,-5-5-1,6 9-319,0-1 0,0 0 0,0 1 0,0-1 0,0 1 0,0-1 0,-1 1 0,1 0 0,0-1 0,0 1 0,0 0 0,0 0 0,-1 0 1,1 0-1,0 0 0,0 0 0,0 0 0,0 0 0,-1 1 0,1-1 0,0 0 0,0 1 0,0-1 0,0 0 0,0 1 0,0 0 0,0-1 0,0 1 0,0 0 0,0-1 0,-2 3 0,-4 2 94,0 1 1,0 1-1,1-1 0,0 1 1,0 0-1,0 1 1,1-1-1,-6 13 1,-2 5 33,-14 40 0,24-56-163,0 0 0,1 0 0,0 0 0,0 0 0,1 0 0,0 14 0,1-22-37,0 1 1,0-1-1,0 1 1,0 0 0,0-1-1,0 1 1,1-1-1,-1 1 1,1-1-1,-1 1 1,1 0 0,-1-1-1,1 0 1,0 1-1,0-1 1,0 1-1,0-1 1,0 0 0,0 0-1,0 0 1,0 1-1,0-1 1,1 0-1,-1 0 1,0-1 0,1 1-1,-1 0 1,1 0-1,-1-1 1,1 1-1,-1-1 1,1 1 0,-1-1-1,1 0 1,-1 1-1,1-1 1,0 0-1,-1 0 1,1 0 0,0 0-1,-1 0 1,1-1-1,-1 1 1,4-1-1,5-2 67,0 0 0,-1-1-1,1 0 1,0-1-1,-1 1 1,0-2 0,0 0-1,-1 0 1,0 0-1,11-11 1,-4 3 114,-2-1 1,0 0 0,-1 0-1,17-29 1,-26 39-140,-1 1 1,0-1 0,0 1-1,0-1 1,-1 0-1,1 0 1,0-6 0,-2 10-56,0 0 1,0-1 0,0 1-1,0 0 1,0 0 0,0 0-1,0 0 1,0 0 0,-1 0-1,1 0 1,0-1 0,-1 1-1,1 0 1,-1 0 0,1 0-1,-1 0 1,1 0 0,-1 1-1,0-1 1,1 0 0,-1 0-1,0 0 1,0 0 0,0 1-1,0-1 1,1 0 0,-1 1-1,0-1 1,0 1 0,0-1-1,0 1 1,-1-1 0,1 1-1,0 0 1,0 0 0,-1-1 0,-4 1-143,1-1 1,0 1-1,-1 1 1,1-1-1,0 1 1,-1 0-1,1 0 1,0 0-1,0 1 1,0-1-1,-5 4 1,-8 3-611,-26 18 0,26-16 90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19300,'6'7'2209,"-3"11"-1185,0 3-376,-2 11 1192,-1 1-303,0 5-577,0 5-216,0 2-416,-1-1-176,-1-7-416,1-1-336,1-8-784,0-4 527,-2-10 497,2-5-280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17604,'0'-3'2104,"7"0"-1144,9 2-447,3-4 1487,4 0-696,10-3-992,8-2-416,9-3 192,11 1-136,7 1-200</inkml:trace>
  <inkml:trace contextRef="#ctx0" brushRef="#br0" timeOffset="1">1088 0 19556,'-13'4'548,"0"1"0,0 0 0,0 0-1,1 1 1,0 1 0,0 0 0,1 1 0,0 0-1,0 1 1,-13 13 0,1 2 34,2 0 0,0 1 0,-21 36 0,30-42-335,1 0 0,-12 30 0,20-40-201,0-1 1,0 1 0,1 0 0,0 0-1,1 0 1,-1 0 0,2 0 0,0 16 0,0-22-47,0-1 0,0 0 1,1 1-1,-1-1 1,1 0-1,0 0 0,-1 1 1,1-1-1,0 0 1,0 0-1,1 0 0,-1 0 1,0 0-1,1 0 1,-1 0-1,1 0 1,-1-1-1,1 1 0,0-1 1,0 1-1,3 2 1,-1-3-3,-1 0 1,1 0 0,0 0 0,0 0 0,-1 0 0,1-1 0,0 1-1,0-1 1,0 0 0,-1-1 0,1 1 0,5-1 0,5-3 13,-1 1 1,1-2-1,-1 0 1,0 0-1,0-1 0,16-11 1,-8 3 80,1-2 1,-2 0 0,23-24-1,-34 31-41,0 0 1,-1-1-1,0 0 0,-1-1 0,-1 0 0,1 0 1,-1 0-1,6-20 0,-11 28-55,0 1-1,0-1 1,0 1-1,-1-1 1,1 1 0,-1-1-1,0 1 1,0-1 0,0 0-1,0 1 1,0-1-1,0 1 1,-1-1 0,1 1-1,-1-1 1,0 1-1,0-1 1,0 1 0,0 0-1,0-1 1,0 1-1,-1 0 1,1 0 0,-3-3-1,2 4-70,0-1 0,0 1 0,-1 0 0,1 0 0,0 0 0,-1 0 1,1 0-1,0 1 0,-1-1 0,1 1 0,-1-1 0,1 1 0,-1 0 0,1 0 0,-1 0 0,0 1 0,1-1 0,0 0 0,-1 1 0,1 0 0,-1 0 0,1-1 0,0 1 0,-5 3 0,2-1 27,0 0-1,0 0 1,0 0-1,1 1 1,-1 0-1,1 0 1,0 0 0,0 1-1,0-1 1,0 1-1,1 0 1,0 0-1,0 0 1,-3 8-1,-2 17-449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3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 16363,'0'2'107,"-1"-1"0,0 0 0,1 0 0,-1 1 0,1-1-1,-1 0 1,1 1 0,0-1 0,-1 0 0,1 1-1,0-1 1,0 0 0,0 1 0,0-1 0,0 0 0,0 1-1,1 1 1,0-2-33,-1 0 1,1-1-1,-1 1 0,1 0 1,-1 0-1,1-1 0,0 1 0,-1-1 1,1 1-1,0 0 0,0-1 0,-1 1 1,1-1-1,0 1 0,0-1 1,0 0-1,0 1 0,-1-1 0,3 0 1,4 1 210,1 0 0,0 0 0,0-1 0,0-1 0,8 0 1,1 0-63,32 3 356,70 14 1,-99-13-397,-85-6 319,0 3 1,-87 11 0,152-11-501,0 0 1,0 0-1,0 0 1,0 0-1,0 0 0,0 0 1,0 0-1,0 0 0,-1 0 1,1 0-1,0 0 1,0 0-1,0 0 0,0 0 1,0 0-1,0 0 1,-1 0-1,1 0 0,0 0 1,0 0-1,0 0 1,0 0-1,0 0 0,0 0 1,0 0-1,0 1 1,0-1-1,-1 0 0,1 0 1,0 0-1,0 0 1,0 0-1,0 0 0,0 0 1,0 0-1,0 0 1,0 1-1,0-1 0,0 0 1,0 0-1,0 0 1,0 0-1,0 0 0,0 0 1,0 0-1,0 1 1,0-1-1,0 0 0,0 0 1,0 0-1,0 0 1,0 0-1,7 5 3,10 3-98,-2-4 20,0-1 1,0-1-1,1-1 1,-1 0-1,0-1 1,1 0-1,-1-1 1,0-1-1,0-1 1,27-7-1,-42 10 75,0 0-1,0 0 1,0 0 0,0-1 0,0 1-1,0 0 1,0 0 0,0 0-1,0 0 1,0 0 0,0-1-1,0 1 1,0 0 0,0 0-1,-1 0 1,1 0 0,0 0-1,0-1 1,0 1 0,0 0 0,0 0-1,0 0 1,0 0 0,0 0-1,0 0 1,0 0 0,-1-1-1,1 1 1,0 0 0,0 0-1,0 0 1,0 0 0,0 0-1,0 0 1,-1 0 0,1 0 0,0 0-1,0 0 1,0 0 0,0 0-1,0 0 1,-1 0 0,1 0-1,0 0 1,0 0 0,0 0-1,0 0 1,-1 0 0,-7-1 51,-1 1 1,0 0 0,1 0-1,-1 1 1,-14 3-1,-11 1 49,27-5-70,-11 2-19,-1-1-1,1-1 1,-23-3-1,37 3-76,1 0 0,0-1-1,-1 1 1,1-1 0,-1 0 0,1 0-1,0 0 1,0-1 0,-1 1-1,1-1 1,0 1 0,0-1 0,1 0-1,-1 0 1,0-1 0,1 1-1,-1-1 1,1 1 0,0-1 0,0 0-1,0 1 1,0-1 0,0 0-1,-1-5 1,2 7 39,1-1 0,0 1 0,-1-1-1,1 0 1,0 1 0,0-1 0,0 1-1,0-1 1,1 0 0,-1 1 0,1-3-1,7-20-372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18052,'-11'43'1792,"3"5"-1336,-1-4-280,-1-1 857,6-8-1425,-3-8 632,11-23-304,9-10-168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 18836,'-5'-2'163,"0"1"1,0 0-1,0 0 1,0 0-1,-1 1 1,1-1-1,0 1 1,0 1-1,-1-1 1,1 1-1,0 0 1,0 0-1,0 0 1,0 1-1,0 0 0,0 0 1,1 0-1,-1 0 1,0 1-1,-5 4 1,-4 4 89,0 0 1,0 0-1,1 1 0,-18 23 1,25-29-231,0 1 0,1-1 1,0 1-1,0 0 0,1 1 0,-1-1 1,2 1-1,-1 0 0,1 0 0,-4 15 1,7-23-24,0 1 1,0-1 0,0 1-1,-1-1 1,1 1 0,0-1 0,0 1-1,0-1 1,0 1 0,0 0-1,0-1 1,0 1 0,0-1-1,0 1 1,0-1 0,1 1-1,-1-1 1,0 1 0,0-1-1,0 1 1,1-1 0,-1 1-1,0-1 1,1 0 0,-1 1-1,0-1 1,1 1 0,-1-1-1,0 0 1,1 1 0,-1-1 0,1 0-1,-1 1 1,1-1 0,-1 0-1,0 0 1,2 1 0,-1-1 0,1 0 1,0 0-1,0-1 1,0 1-1,0-1 1,-1 1-1,1-1 1,0 1-1,0-1 1,-1 0-1,3-1 0,41-29-36,-5-7-131,-31 28 66,0 1 1,1 0-1,0 0 1,0 1-1,15-9 1,-24 17 90,-1 0-1,1 0 1,-1-1-1,1 1 1,-1 0 0,1 0-1,-1 0 1,1 0 0,-1 0-1,1 0 1,0-1-1,-1 1 1,1 0 0,-1 0-1,1 1 1,-1-1-1,1 0 1,-1 0 0,1 0-1,-1 0 1,1 0 0,-1 1-1,1-1 1,-1 0-1,1 0 1,-1 1 0,1-1-1,-1 0 1,0 1 0,1-1-1,-1 0 1,1 1-1,-1-1 1,0 1 0,0-1-1,1 0 1,-1 1-1,0-1 1,0 1 0,1-1-1,-1 1 1,0-1 0,0 1-1,0-1 1,0 1-1,0 0 1,0-1 0,0 1-1,0-1 1,0 2 0,0 29-117,-3-5 170,-4 45 158,7-65-128,0 1-1,0-1 0,1 1 0,0-1 1,0 1-1,0-1 0,1 0 0,3 8 0,-2-9 39,0-1 0,1 0 0,-1 0-1,1 0 1,0-1 0,0 1 0,0-1-1,1 0 1,-1 0 0,1 0 0,0-1-1,-1 0 1,9 3 0,-6-2 10,0 0-1,0 1 1,0 0-1,-1 0 1,8 7-1,-12-10-72,1 2 0,-1-1 1,0 0-1,0 0 0,0 1 0,-1-1 0,1 1 0,0 0 1,-1-1-1,0 1 0,0 0 0,0 0 0,0 0 0,0 0 0,0 0 1,-1 0-1,1 0 0,-1 0 0,0 3 0,0-3 35,-1-1-1,0 1 1,0 0-1,0-1 1,0 1-1,0-1 0,0 0 1,-1 1-1,1-1 1,-1 0-1,1 0 1,-1 0-1,0 0 1,0 0-1,0 0 1,0 0-1,0-1 1,0 1-1,-1-1 0,1 0 1,-4 2-1,-6 2 90,0 0 0,0-1-1,-1-1 1,1 0-1,-1 0 1,0-1-1,0-1 1,0 0-1,1-1 1,-1 0 0,0-1-1,0-1 1,0 0-1,1-1 1,-1 0-1,1-1 1,-19-8-1,29 11-334,0 0-1,0 0 0,1 0 0,-1 0 0,0-1 1,1 1-1,-1-1 0,1 1 0,0-1 0,0 1 1,-1-1-1,1 0 0,0 0 0,-1-3 0,2 4 21,-1-1 0,1 1-1,0 0 1,0 0-1,0 0 1,0-1 0,0 1-1,0 0 1,0 0-1,0-1 1,1 1 0,-1 0-1,0 0 1,1 0-1,-1 0 1,1-1-1,-1 1 1,1 0 0,-1 0-1,1 0 1,0 0-1,0 0 1,0 0 0,-1 1-1,1-1 1,0 0-1,2-1 1,10-6-1141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21133,'17'-7'4889,"25"-12"-3354,3-9-1252,71-60 1,-70 51-241,-45 37-38,-1-1-1,0 1 0,0 0 0,1-1 0,-1 1 1,0 0-1,1 0 0,-1-1 0,0 1 1,1 0-1,-1 0 0,0-1 0,1 1 1,-1 0-1,1 0 0,-1 0 0,0 0 0,1-1 1,-1 1-1,1 0 0,-1 0 0,1 0 1,-1 0-1,0 0 0,1 0 0,-1 0 1,1 0-1,-1 1 0,1-1 0,-1 0 0,1 0 1,-1 15 102,-15 31 37,12-36-112,-13 34-93,3 0 1,1 1-1,-10 84 0,23-114-40,3-20-23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21837,'0'19'2448,"0"1"-1672,-3 4-336,0 7 1689,2 4-1313,-1 7-168,1 1-344,1 3-168,0-5-320,1-3-232,1-10-608,1-3-216,-3-8 1608,-2-7-736,-4-7-144,-2-3-129</inkml:trace>
  <inkml:trace contextRef="#ctx0" brushRef="#br0" timeOffset="1">0 310 22317,'4'0'2008,"9"0"-1400,4-3-256,14-6 961,4-1-609,11-7-1880,10-1 1280,9 2-296,1-10-161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360 150 19852,'-4'-5'309,"0"0"1,0-1-1,0 1 0,-1 1 0,0-1 0,0 1 0,0 0 0,0 0 1,0 0-1,-1 1 0,0-1 0,0 1 0,0 1 0,-6-3 0,6 4-187,1 0-1,0 0 0,-1 0 1,0 1-1,1 0 1,-1 0-1,1 1 0,-1-1 1,1 1-1,-1 0 0,1 1 1,0-1-1,-1 1 0,1 0 1,0 0-1,0 1 0,-5 3 1,-5 4-109,0 0 1,1 1-1,1 1 1,0 0 0,1 0-1,0 1 1,-15 22-1,20-25-8,1 0 0,0 0-1,0 1 1,1 0-1,0 0 1,1 1 0,0-1-1,1 1 1,0 0 0,1 0-1,-1 20 1,3-28-2,0 0 1,0-1-1,0 1 1,1 0 0,-1-1-1,1 1 1,0 0-1,0-1 1,0 1-1,1-1 1,-1 0 0,1 1-1,0-1 1,0 0-1,0 0 1,0 0-1,0 0 1,5 4 0,-3-4 0,-1-1 0,1 0 0,0 1 0,0-2 1,0 1-1,0 0 0,1-1 0,-1 0 0,0 0 1,1 0-1,-1 0 0,0-1 0,7 1 1,3-2 11,0 0 1,-1-1 0,0 0 0,1-1-1,-1-1 1,0 0 0,0 0 0,-1-2 0,13-6-1,-5 1 84,-2-1 0,0-1 0,0-1 0,-1-1 0,-1 0 0,0-1-1,15-20 1,-23 26-18,0-1-1,-1 0 0,0 0 1,-1-1-1,-1 1 0,1-1 1,-2-1-1,0 1 0,0-1 1,-1 1-1,-1-1 1,0 0-1,0-20 0,-2 28-57,0 0 0,0 1 1,-1-1-1,0 0 0,0 0 0,0 1 0,-1-1 0,1 1 0,-1-1 1,0 1-1,0 0 0,-1 0 0,1 0 0,-1 0 0,0 0 0,0 0 1,0 1-1,-1 0 0,1-1 0,-1 1 0,-4-2 0,5 3-89,-1 0 0,1 1 0,-1 0 0,1-1 0,-1 1 0,0 1 0,1-1 0,-1 0 0,0 1 0,0 0 0,1 0 0,-1 0 0,0 0 0,0 1 0,1 0 0,-1-1 0,0 1 0,1 0 0,-1 1 0,1-1 0,-1 1 0,1-1 0,0 1 0,0 0 0,0 0 0,0 1 0,-3 2 0,2-2-77,0 1-1,1-1 1,-1 1 0,1 0 0,0 0 0,0 1 0,0-1 0,1 0 0,0 1 0,0 0 0,0-1-1,0 1 1,1 0 0,-1 0 0,1 0 0,1 0 0,-1 0 0,1 0 0,0 8 0,2 28-704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19412,'5'37'2177,"-6"9"-1465,-15 9-336,-1-1 1712,1 2-1480,2-1-320,3-14-1032,2-8 944,12-26-272,4-13-128,14-21-104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 22885,'-3'-2'152,"1"1"0,-1-1 0,0 1-1,0-1 1,0 1 0,-1 0 0,1 0 0,0 0 0,0 0 0,-1 1 0,1-1-1,0 1 1,-1 0 0,1 0 0,0 0 0,-1 0 0,1 1 0,0-1 0,0 1-1,-1 0 1,1 0 0,0 0 0,0 0 0,0 1 0,0-1 0,0 1 0,-5 4-1,-3 2 24,0 0-1,1 1 0,0 0 0,1 1 0,-14 17 0,22-26-167,-5 5 11,1 1 1,0-1 0,1 1-1,-1 0 1,1 0 0,0 0-1,1 1 1,0-1 0,0 1-1,-2 13 1,4-20-19,1 0 0,0 0 0,0 0 0,0 0-1,0 0 1,-1 0 0,1 0 0,1 0 0,-1 0 0,0 0 0,0 1 0,0-1 0,1 0-1,-1 0 1,0 0 0,1 0 0,-1-1 0,1 1 0,-1 0 0,1 0 0,-1 0-1,1 0 1,0 0 0,0-1 0,-1 1 0,1 0 0,0 0 0,0-1 0,0 1-1,0-1 1,-1 1 0,1-1 0,0 1 0,0-1 0,0 1 0,0-1 0,0 0 0,0 0-1,0 0 1,1 1 0,-1-1 0,0 0 0,0 0 0,0 0 0,2-1 0,3 0-13,1 0 0,-1 0 0,1-1 0,-1 0 0,0 0 0,9-5 0,19-11-157,52-38 0,-56 35-277,63-34 0,-92 55 433,-1-1 0,1 1 0,0 0 0,0-1-1,0 1 1,-1 0 0,1-1 0,0 1 0,0 0-1,0 0 1,0 0 0,-1 0 0,1 0 0,0 0-1,0 0 1,0 0 0,0 0 0,0 0 0,-1 0-1,1 0 1,0 1 0,0-1 0,0 0 0,-1 1-1,1-1 1,0 0 0,0 1 0,-1-1 0,1 1-1,0-1 1,-1 1 0,1 0 0,0-1-1,-1 1 1,1 0 0,-1-1 0,1 1 0,-1 0-1,0-1 1,1 1 0,-1 0 0,0 0 0,1 0-1,-1-1 1,0 1 0,0 0 0,0 0 0,0 0-1,0 1 1,1 5-62,0 1 1,-1-1-1,0 1 0,-2 11 0,-15 91-155,8-66 486,2 1 0,3 1 0,0 55 0,5-96-203,0 6 123,-1-1-1,0 0 1,0 0-1,-1 1 1,-3 12-1,3-19-124,0-1 0,0 0 0,-1 0 0,1 0-1,-1 0 1,0 0 0,1 0 0,-2-1 0,1 1 0,0-1 0,0 1-1,-1-1 1,1 0 0,-1 0 0,0 0 0,0 0 0,0 0 0,0 0-1,0-1 1,-4 2 0,-2 0-14,0-1 0,0 1-1,0-2 1,0 1 0,0-1 0,0-1-1,-1 1 1,1-2 0,0 1 0,-1-1-1,-10-3 1,16 3-109,0 0-1,0 0 1,0-1-1,0 1 1,1-1-1,-1 0 1,0 0-1,1-1 1,-1 1-1,1-1 1,0 1-1,-3-4 1,4 3 10,0 1 1,0-1-1,1 0 0,-1 0 1,1 1-1,0-1 0,0 0 1,0 0-1,0 0 1,0 0-1,1 0 0,-1 0 1,1-1-1,0 1 0,0 0 1,0 0-1,1-6 0,7-27-467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34 19716,'2'-3'337,"-1"1"0,1-1 0,0 1 0,0 0 1,1 0-1,-1-1 0,0 1 0,1 1 0,-1-1 0,1 0 0,-1 1 0,1-1 0,0 1 0,0 0 0,0 0 0,0 0 0,0 0 0,0 1 1,5-2-1,-4 2-237,-1 0 0,0 0-1,0 0 1,0 1 0,0-1 0,0 1 0,0 0 0,0-1 0,0 1 0,0 1 0,0-1 0,-1 0 0,1 1 0,0-1 0,-1 1 0,1 0 0,-1 0 0,1 0 0,-1 0 0,2 3 0,-3-3-95,0-1 0,0 1 1,0 0-1,0-1 0,0 1 1,0 0-1,-1 0 0,1 0 1,-1 0-1,1 0 0,-1 0 1,0 0-1,0 0 0,0 0 1,0 0-1,0 0 0,0 0 1,0 0-1,-1 0 0,1 0 1,-1 0-1,0 0 0,1-1 1,-1 1-1,0 0 0,-2 3 0,-2 3 16,-1 1-1,0-1 1,-14 14-1,17-19-3,-8 9 21,-45 52 193,51-56-193,-1-1-1,1 1 1,1 0 0,-1 0-1,1 1 1,-5 15 0,9-22-27,-1 0-1,1 0 1,-1-1 0,1 1 0,0 0 0,0 0 0,0 0 0,0 0 0,0 0 0,0 0 0,1-1 0,-1 1 0,1 0-1,-1 0 1,1 0 0,0-1 0,-1 1 0,1 0 0,0-1 0,2 3 0,-1-1-35,0-1 1,1 0-1,-1 0 1,1 0 0,-1-1-1,1 1 1,0-1-1,0 1 1,-1-1-1,1 0 1,5 1-1,3 1-121,1-1 1,0 0-1,0-1 0,0 0 0,16-2 0,-4-1-22,32-7-1,-17-1-101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22253,'-5'21'2200,"-4"9"-1512,-1 5-312,-7 8 1593,1 1-977,0 6-784,0 0-264,9-10-664,2-5-496,7-14 984,4-8-200,13-9-177</inkml:trace>
  <inkml:trace contextRef="#ctx0" brushRef="#br0" timeOffset="1">0 244 17612,'7'9'2200,"18"2"-1264,3-2-391,15-8 1975,5-1-1368,11-8-1240,-1-4 408,5-4-288,-2 1-128</inkml:trace>
  <inkml:trace contextRef="#ctx0" brushRef="#br0" timeOffset="2">1131 430 21549,'9'2'2008,"-1"-2"-2000,4-10-304,4-4 3801,17-1-3313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17284,'22'7'1984,"-4"-1"-1768,-1-9-528,1-7 3289,7-4-2409</inkml:trace>
  <inkml:trace contextRef="#ctx0" brushRef="#br0" timeOffset="1">470 26 19932,'10'9'2153,"2"-3"-1305,-4-5-456,5-2 600,-1-6-824,0-5 256,0 1-280,1 1-464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41 12875,'-1'-3'303,"-1"-1"1,1 1 0,-1-1 0,0 1-1,0-1 1,-1 1 0,1 0-1,-6-5 1,7 7-229,1 1 0,-1-1 1,0 1-1,0-1 0,0 1 0,0-1 0,0 1 0,0 0 0,-1-1 0,1 1 0,0 0 1,0 0-1,0 0 0,0 0 0,0 0 0,0 0 0,0 0 0,0 0 0,0 0 0,0 0 1,-1 1-1,1-1 0,0 0 0,0 1 0,0-1 0,0 1 0,0-1 0,1 1 1,-1 0-1,0-1 0,0 1 0,0 0 0,0 0 0,-1 1 0,-7 8 155,-1 1 0,2 0 0,-1 1 0,1 0 0,1 0 0,0 0 0,1 1 0,1 0 0,-6 17 0,1 3-105,2 1 1,-7 54 0,8-1-117,4 1 0,4-1 1,17 134-1,-17-216-9,17 115 9,-14-100 0,1 1 1,1-1-1,15 33 1,-19-48 12,1 0 0,0 0 0,0-1 0,0 1 1,0-1-1,5 4 0,-7-7-9,0 0 1,0 0-1,0 0 1,0 0-1,0-1 0,0 1 1,0 0-1,0-1 1,0 1-1,0-1 0,0 1 1,0-1-1,1 1 1,-1-1-1,0 0 0,0 0 1,1 1-1,-1-1 1,0 0-1,0 0 0,1 0 1,-1-1-1,0 1 1,0 0-1,1 0 1,-1-1-1,0 1 0,0 0 1,0-1-1,0 0 1,3 0-1,0-3 47,0 0 0,1 0-1,-2-1 1,1 1 0,0-1 0,-1 0 0,0 0 0,0 0-1,3-7 1,21-55 362,-21 50-318,78-241 725,-74 219-735,-2 0-1,-1 0 1,-2-1-1,-1-71 0,-6 91-173,0 0-1,-1 1 0,-1-1 0,-1 1 0,-1 0 0,0 0 1,-2 0-1,0 1 0,-1 0 0,0 1 0,-2 0 0,-19-24 1,28 39-97,1 0 108,-1 0-1,1 0 1,0 0-1,-1 1 0,1-1 1,-1 1-1,0-1 0,0 1 1,1 0-1,-1 0 0,0-1 1,0 1-1,0 1 0,0-1 1,0 0-1,-1 0 1,-2 0-1,-4 3-391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12763,'2'2'190,"-1"0"0,0-1 0,0 1 0,0 0 0,-1 0 0,1 0 0,0 0 0,-1 0 0,1 3 0,-1-3-82,1 1 1,-1-1 0,1 0-1,0 1 1,-1-1 0,1 0-1,0 0 1,1 0 0,-1 0-1,2 3 1,15 12 377,0-1 1,0 0-1,2-2 0,26 16 0,-12-7-164,16 10 2,62 31 0,-88-52-315,0-2 0,1-1 1,0 0-1,1-2 0,29 4 1,119 3 196,-30-4 176,-68-1-256,1-3 0,0-3 0,140-13 0,445-117 43,-115 17-23,-242 69 95,3 14 1,0 12 0,0 15-1,310 39 1,-516-28-109,0 5-1,149 44 1,-196-43-97,-2 3 0,0 2-1,-2 3 1,-1 1 0,0 3-1,49 39 1,50 51-176,-145-116-38,0 0 0,0-1-1,0 1 1,0-1 0,0 0 0,8 2-1,-11-3 123,0-1 0,0 0 0,0 0 0,0 0 0,0 0 0,0 1 0,0-1 0,0 0 0,0-1 0,0 1 0,-1 0 0,1 0 0,0 0 0,0-1 0,0 1 0,0 0 0,0-1 0,0 1 1,0-1-1,0 1 0,0-1 0,-1 1 0,1-1 0,0 0 0,0 1 0,-1-1 0,1 0 0,-1 0 0,1 1 0,0-1 0,-1 0 0,1 0 0,-1 0 0,0 0 0,1 0 0,-1-1 0,5-16-595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13 514 16612,'-2'3'478,"-9"16"1250,11-12-1037,10-10-38,51-31-126,32-16-285,52-18 376,230-73-1,79 29-52,-330 90-520,218-9 0,-272 31-36,1 3 1,0 4-1,-1 2 0,0 3 1,-1 4-1,122 44 0,-17 2 101,2-7-1,340 59 0,-464-108-73,2-3 0,-1-1 0,0-3 0,101-15 0,-73 1 9,-1-4 0,114-44 0,-163 52 23,116-49-169,-132 52 83,0 0 0,-1-1 0,0 0 0,-1-1 0,0-1 0,0 0 0,14-18 0,-21 23 15,-2-1 0,1 0 0,-1 0 0,0 0 0,0-1 0,-1 1 0,0-1 0,-1 0 0,0 0 1,3-16-1,0-29-64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19172,'-4'-1'195,"0"1"-1,0 0 1,0 0 0,0 1-1,1-1 1,-1 1 0,0 0-1,0 0 1,0 0 0,1 0-1,-1 1 1,1 0 0,-1-1-1,1 1 1,-1 0 0,1 1-1,0-1 1,0 1-1,0-1 1,1 1 0,-1 0-1,0 0 1,-1 3 0,-2 2-70,0 0 0,0 0 1,1 1-1,0 0 1,1-1-1,0 1 0,1 1 1,-4 11-1,5-11-55,1-1 0,0 2 0,0 10 0,1-18-57,0 1-1,0-1 1,0 0 0,0 0 0,1 0 0,0 0-1,0 0 1,0 0 0,0 0 0,0 0-1,0 0 1,1 0 0,3 5 0,-4-8-12,-1 1 1,1 0-1,0-1 0,0 1 1,0-1-1,0 1 0,0-1 1,0 1-1,0-1 0,0 1 1,0-1-1,0 0 1,0 0-1,0 0 0,0 1 1,1-1-1,-1 0 0,0 0 1,0-1-1,0 1 1,0 0-1,0 0 0,0 0 1,0-1-1,0 1 0,0 0 1,0-1-1,0 1 1,2-2-1,28-21-32,-24 17 1,-6 5 19,1-1 0,0 1 0,0-1 0,-1 1 0,1 0 0,1-1 0,-1 1 0,0 0 0,0 0 0,0 1 0,0-1 0,1 0 0,-1 1 0,0-1 0,1 1 0,-1 0 0,0 0 0,1 0 0,2 0-1,-3 1 2,0 0-1,1 0 0,-1 0 1,0 1-1,0-1 0,0 1 0,0-1 1,0 1-1,0 0 0,-1-1 0,1 1 1,-1 0-1,1 0 0,-1 1 1,1-1-1,-1 0 0,0 0 0,1 5 1,13 32-50,-2 0 1,12 65 0,-18-72 57,4 14 317,-3 0 1,5 77 0,-13-120-254,0 1 0,0-1 0,0 1 0,0-1 0,-1 0 0,0 1 0,1-1 1,-1 0-1,0 0 0,0 0 0,-1 1 0,1-1 0,-3 3 0,3-5-19,0 1-1,-1-1 0,1 0 0,-1 0 0,1 0 1,-1 0-1,1 0 0,-1-1 0,0 1 0,1 0 1,-1-1-1,0 1 0,0-1 0,1 0 0,-1 1 1,0-1-1,0 0 0,0 0 0,1 0 0,-1 0 1,0-1-1,0 1 0,0 0 0,1-1 0,-4-1 1,-7-1 67,1-2 0,1 0 0,-1 0 1,1 0-1,0-2 0,0 1 1,-12-12-1,-61-60 121,63 58-330,-24-32-1,44 51 77,-1 1-1,1 0 1,0 0-1,0-1 0,-1 1 1,1 0-1,0-1 1,0 1-1,0 0 0,-1-1 1,1 1-1,0-1 1,0 1-1,0 0 0,0-1 1,0 1-1,0 0 1,0-1-1,0 1 0,0-1 1,0 1-1,0 0 1,0-1-1,0 1 0,0-1 1,0 1-1,0 0 1,0-1-1,0 1 0,0 0 1,1-1-1,-1 1 1,0-1-1,0 1 0,0 0 1,1 0-1,-1-1 1,0 1-1,1-1 0,15-4-1122,-6 3 413,-3 0 545,-1-1 0,0 0 0,0-1 0,0 1 0,11-9 0,10-16-523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15443,'14'4'1106,"0"0"-1,0-1 0,0-1 1,0 0-1,1-1 1,24-1-1,-28-1-874,-1 0 0,0-1 0,0 0 0,-1 0 0,1-1 0,0 0 1,-1-1-1,1 0 0,-1 0 0,12-9 0,-20 13-200,0-1 0,0 1 0,0-1 0,0 0 0,-1 1 0,1-1 0,0 0 0,0 1 0,-1-1 0,1 0 0,0 0 0,-1 1 0,1-1 0,-1 0 0,1 0 0,-1 0 1,1 0-1,-1 0 0,0 0 0,1 0 0,-1 0 0,0-2 0,0 2-6,0 1 0,-1-1 0,1 0 0,-1 0 1,1 1-1,-1-1 0,1 0 0,-1 1 0,1-1 1,-1 1-1,0-1 0,1 0 0,-1 1 0,0-1 0,1 1 1,-1 0-1,0-1 0,0 1 0,0 0 0,1-1 1,-2 1-1,-4-2 50,1 1 1,-1 0 0,0 0 0,1 0-1,-1 1 1,0 0 0,-6 1 0,4 0-48,1 1 0,-1 0 1,1 1-1,-1 0 0,1 0 1,0 1-1,0-1 1,0 1-1,1 1 0,-1 0 1,1 0-1,0 0 1,0 0-1,1 1 0,0 0 1,0 0-1,0 1 0,1-1 1,0 1-1,0 0 1,-4 10-1,4-6-31,0-1 1,0 1-1,1 0 0,0 1 1,1-1-1,0 0 0,1 1 0,0-1 1,1 1-1,0-1 0,1 1 1,0-1-1,1 1 0,3 12 1,-3-20-44,-1 0 1,1 0-1,-1 0 0,1 0 1,0 0-1,1-1 1,-1 1-1,1-1 0,-1 1 1,1-1-1,0 0 1,0 0-1,0 0 0,6 3 1,-6-5-74,0 1 0,0-1 0,0 1-1,0-1 1,0 0 0,1-1 0,-1 1 0,0 0 0,0-1 0,1 0 0,-1 0 0,0 0-1,1 0 1,-1 0 0,0-1 0,1 1 0,-1-1 0,0 0 0,4-1 0,5-4-351,-1-1 0,1 1 0,-1-2 0,0 1 0,-1-2 0,0 1 0,0-1-1,13-16 1,10-14-794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18356,'-6'11'491,"0"1"0,1 0 0,0 0-1,1 0 1,0 1 0,1-1 0,1 1 0,0 0 0,0 0 0,1 0 0,1 0-1,2 23 1,-2-35-473,0 1-1,0-1 1,0 0-1,1 1 1,-1-1-1,0 1 1,1-1 0,-1 0-1,1 1 1,-1-1-1,1 0 1,0 1-1,-1-1 1,1 0-1,0 0 1,0 0-1,0 0 1,0 0-1,0 0 1,0 0-1,0 0 1,0 0-1,1 0 1,-1 0 0,0-1-1,1 1 1,-1 0-1,0-1 1,1 0-1,-1 1 1,0-1-1,1 0 1,-1 1-1,1-1 1,-1 0-1,1 0 1,-1 0-1,0 0 1,1 0 0,-1-1-1,1 1 1,-1 0-1,1-1 1,-1 1-1,0-1 1,1 1-1,0-2 1,12-4 208,-1-1 1,15-10-1,-18 10-69,1 1 1,0-1-1,1 2 1,14-6-1,-22 10-133,0 0-1,-1 0 1,1 1-1,0-1 0,-1 1 1,1 0-1,0 0 1,0 0-1,0 1 1,-1-1-1,1 1 1,0 0-1,-1 0 1,1 0-1,-1 0 1,1 1-1,-1-1 1,6 5-1,0 0 0,-1 1-1,0 0 1,-1 1 0,0-1-1,0 1 1,7 11-1,17 20 36,-30-38-49,0 0 0,0 0 0,0 0-1,0 0 1,0 0 0,1 0 0,-1 0-1,0 0 1,1 0 0,-1-1 0,1 1-1,-1-1 1,1 1 0,-1-1 0,1 1-1,-1-1 1,1 0 0,0 0 0,-1 0-1,1 0 1,-1 0 0,1 0 0,0 0 0,-1 0-1,1 0 1,-1-1 0,1 1 0,-1-1-1,1 1 1,1-2 0,4-3 36,0 1 0,-1-1 1,1 0-1,-1-1 0,6-6 0,20-17 148,-30 28-184,0-1-1,1 1 0,-1 0 1,0 0-1,0 0 0,1 0 0,-1 0 1,1 1-1,-1-1 0,0 1 0,1-1 1,-1 1-1,1 0 0,-1 0 1,1 0-1,-1 0 0,1 1 0,-1-1 1,1 1-1,-1-1 0,1 1 0,-1 0 1,0 0-1,0 0 0,1 0 1,-1 1-1,0-1 0,4 3 0,1 4-5,1 0-1,-2 0 1,1 1-1,-1 0 1,8 15-1,-8-14 1,0 0 0,0 0 0,11 11 0,-16-20-3,0 0 1,0 0-1,1 0 0,-1 0 0,0 0 1,1 0-1,-1 0 0,0-1 0,1 1 1,-1 0-1,1-1 0,-1 1 0,1-1 0,0 0 1,-1 1-1,1-1 0,-1 0 0,1 0 1,0 0-1,-1 0 0,1 0 0,-1-1 1,1 1-1,0 0 0,-1-1 0,1 1 1,-1-1-1,1 1 0,-1-1 0,0 0 1,3-1-1,3-3 5,0 0 0,0-1 1,-1 0-1,10-12 0,-3 5 1,-11 11-3,6-7 13,1 1 0,0 0 0,0 0 0,1 1-1,13-8 1,-21 14-14,0 0-1,0 0 0,0 0 1,0 0-1,0 1 1,1-1-1,-1 1 0,0-1 1,0 1-1,0 0 1,1 0-1,-1 0 0,0 0 1,0 0-1,0 0 0,1 1 1,-1-1-1,0 1 1,0-1-1,0 1 0,0 0 1,0 0-1,0 0 1,0 0-1,0 0 0,0 0 1,-1 1-1,1-1 0,0 1 1,-1-1-1,1 1 1,-1-1-1,1 1 0,-1 0 1,0 0-1,2 3 1,3 5-250,-1 1 1,1 0 0,-2 1 0,0-1 0,0 1 0,-1 0-1,0 0 1,1 20 0,-6-42-158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19004,'-3'-7'3984,"1"20"-2027,1 26-860,1 55-584,4 148 585,-4-241-1094,6 29 265,-6-29-257,0 0-1,0-1 0,1 1 0,-1 0 0,0-1 0,1 1 0,-1-1 0,1 1 0,-1 0 0,0-1 0,1 1 0,-1-1 0,1 1 0,0-1 0,-1 0 0,1 1 0,-1-1 0,1 1 0,0-1 0,-1 0 0,1 0 0,0 1 0,-1-1 0,1 0 0,0 0 0,-1 0 0,1 0 0,0 0 0,-1 0 0,1 0 0,0 0 0,0 0 0,-1 0 0,1 0 1,0 0-1,-1 0 0,1-1 0,0 1 0,-1 0 0,1-1 0,0 1 0,0-1 0,12-7 71,0-1 0,0 0 0,19-19 0,22-15-18,-45 37-52,0 0 0,0 1 0,0 1 0,0-1 1,1 2-1,11-4 0,-18 6-8,1 0 0,0 1 0,0-1 0,0 1 0,0 0 0,0 0 0,0 0-1,0 0 1,-1 1 0,1 0 0,0 0 0,0 0 0,0 0 0,-1 0 0,1 1 0,-1 0 0,1 0 0,-1 0 0,5 3 0,-2 0-1,-1 0 1,1 1-1,-1-1 0,0 1 1,-1 0-1,0 0 0,0 1 1,0-1-1,0 1 0,2 8 1,2 7 15,8 44 0,2 3-14,-18-68-5,0-1-1,0 1 1,0 0 0,1 0 0,-1 0-1,0 0 1,1 0 0,-1 0 0,1 0-1,-1-1 1,1 1 0,-1 0-1,1 0 1,0 0 0,-1-1 0,1 1-1,0-1 1,-1 1 0,1 0 0,0-1-1,1 1 1,-1-1 0,-1 0 0,1 0 0,0 0 0,-1-1 0,1 1 0,0 0 0,-1 0-1,1-1 1,-1 1 0,1 0 0,-1-1 0,1 1 0,-1-1 0,1 1 0,-1-1 0,1 1 0,-1-1 0,1 1 0,-1-1 0,0 1 0,1-1-1,-1 0 1,5-7 2,-2-1-1,1 1 0,2-10 0,-6 17-1,20-65 123,19-121 0,-39 183-40,-3 8-30,-5 17-10,6-16-43,0 0 0,1 0 0,0 0 0,0 1 0,0-1 0,0 0 0,1 1 1,0 5-1,0-11-1,0 0 0,0 1 1,1-1-1,-1 0 1,0 0-1,0 1 0,0-1 1,0 0-1,0 0 1,0 1-1,1-1 0,-1 0 1,0 0-1,0 0 1,0 0-1,1 1 0,-1-1 1,0 0-1,0 0 1,0 0-1,1 0 0,-1 0 1,0 1-1,0-1 0,1 0 1,-1 0-1,0 0 1,0 0-1,1 0 0,-1 0 1,0 0-1,0 0 1,1 0-1,-1 0 0,0 0 1,1 0-1,-1 0 1,0 0-1,0 0 0,1 0 1,-1-1-1,0 1 1,0 0-1,1 0 0,-1 0 1,0 0-1,0 0 1,1-1-1,11-9-17,-11 9 16,45-47-12,-36 36 14,1 0 0,0 0 0,1 2 1,16-13-1,-28 23 0,0-1-1,0 1 1,1 0 0,-1 0 0,0 0-1,0 0 1,1-1 0,-1 1-1,0 0 1,0 0 0,1 0 0,-1 0-1,0 0 1,0 0 0,1 0-1,-1 0 1,0 0 0,0 0 0,1-1-1,-1 1 1,0 0 0,0 1 0,1-1-1,-1 0 1,0 0 0,1 0-1,-1 0 1,0 0 0,0 0 0,1 0-1,-1 0 1,0 0 0,0 0-1,1 1 1,-1-1 0,0 0 0,0 0-1,0 0 1,1 1 0,0 13 0,-9 27 6,6-31-10,-6 59-200,7-63 8,1 0-1,0 0 0,1 0 1,-1 0-1,1 0 0,1 0 1,-1 0-1,1 0 0,3 7 1,-5-13 147,0 1-1,0-1 1,0 1 0,0-1 0,1 0 0,-1 1-1,0-1 1,0 0 0,1 0 0,-1 1 0,0-1-1,0 0 1,1 1 0,-1-1 0,0 0-1,1 0 1,-1 0 0,0 1 0,1-1 0,-1 0-1,0 0 1,1 0 0,-1 0 0,0 0 0,1 1-1,-1-1 1,1 0 0,-1 0 0,0 0 0,1 0-1,-1 0 1,1 0 0,-1 0 0,0 0-1,1-1 1,-1 1 0,1 0 0,-1 0 0,0 0-1,1 0 1,-1 0 0,0-1 0,1 1 0,-1 0-1,0 0 1,1-1 0,-1 1 0,0 0 0,0 0-1,1-1 1,-1 1 0,0 0 0,0-1 0,0 1-1,1 0 1,-1-1 0,0 1 0,0-1-1,0 1 1,0-1 0,11-23-1006,-3 1 123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21181,'2'-20'1549,"-8"90"1245,2-11-2558,5 64 0,0-108-207,12 131 266,-9-122-122,0-1 1,2 0-1,0 0 0,11 24 0,-4-24 179,-11-20-285,0 1 0,0-1 0,-1 0 0,1 1 0,-1-1 0,1 1-1,-1 0 1,0 0 0,0-1 0,-1 1 0,1 6 0,-3-17-579,0 0 1,0 1-1,-1-1 0,-4-6 1,1 2 21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22 16203,'0'-1'131,"0"0"0,0 0 0,0 0 0,0 0-1,0 0 1,0 0 0,-1 0 0,1 0-1,0-1 1,0 2 0,-1-1 0,1 0-1,-1 0 1,1 0 0,-1 0 0,1 0 0,-1 0-1,0-1 1,0 2-34,1 0 0,-1 0 1,1-1-1,-1 1 0,0 0 0,1 0 0,-1 0 1,1-1-1,-1 1 0,0 0 0,1 0 0,-1 0 1,1 0-1,-1 0 0,0 0 0,1 0 0,-1 1 1,1-1-1,-1 0 0,0 0 0,1 0 0,-2 1 1,-1 1 232,0 0 0,0 0 0,0 0 0,0 0 0,0 0 0,1 1 0,-1 0 0,0-1 0,-2 5 0,-5 8-167,1 0 0,1 1 0,0-1 0,1 2 1,1-1-1,1 1 0,0 0 0,1 0 0,0 0 0,2 1 0,-1 29 1,2-45-162,1-1 1,0 1 0,0 0-1,0-1 1,0 1 0,0-1-1,1 1 1,-1-1 0,0 1-1,1-1 1,-1 1 0,1-1-1,-1 1 1,1-1 0,0 1-1,0-1 1,0 0 0,-1 0-1,1 1 1,0-1 0,1 0-1,-1 0 1,0 0 0,0 0-1,0 0 1,1 0 0,-1 0-1,0-1 1,1 1 0,-1 0-1,1-1 1,-1 1 0,1-1-1,-1 1 1,1-1 0,-1 0-1,1 0 1,-1 1 0,1-1-1,-1 0 1,1-1 0,1 1-1,40-5 60,-30 3-19,1 0-1,0 1 0,-1 1 1,28 2-1,-37-1-13,0 0-1,0 0 0,-1 0 1,1 0-1,0 1 1,0 0-1,-1-1 0,1 1 1,-1 1-1,1-1 1,-1 0-1,0 1 0,0 0 1,0 0-1,0 0 1,-1 0-1,1 0 1,-1 0-1,0 1 0,0-1 1,2 6-1,-1-4 36,-1-1-1,-1 1 1,1 0-1,-1 0 0,1 1 1,-1-1-1,-1 0 1,1 0-1,-1 1 1,0-1-1,0 0 1,-1 0-1,1 1 1,-1-1-1,0 0 0,-1 0 1,1 0-1,-1 0 1,0 0-1,0 0 1,-1 0-1,1-1 1,-1 1-1,0-1 1,0 0-1,-1 0 1,-7 8-1,7-8-10,-2 0 0,1 0 1,0 0-1,-1 0 0,0-1 0,1 0 0,-1 0 1,-1-1-1,1 1 0,0-1 0,0-1 0,-1 1 1,1-1-1,-1 0 0,0-1 0,1 1 0,-1-1 1,1-1-1,-1 1 0,0-1 0,-11-3 0,11 1-148,-1 0 0,1 0 0,0 0-1,0-1 1,1-1 0,-1 1 0,1-1 0,-12-11-1,17 15 29,-1 0 0,0-1 0,1 0 0,0 1 0,-1-1 0,1 0 0,0 0 0,0 0 0,0 0 1,0 0-1,0 0 0,0 0 0,0 0 0,1 0 0,-1 0 0,1 0 0,0-1 0,-1 1 0,1 0 0,0 0 0,0-1 0,1 1 0,-1 0 0,0 0 0,1 0 0,-1-1 0,1 1 0,0 0 0,0 0 0,0 0 0,0 0 0,0 0 0,0 0 0,0 1 0,0-1 0,3-2 0,17-13-541,7 1-162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42 439 21397,'-1'1'113,"-1"-1"1,0 0-1,1 1 0,-1-1 1,1 1-1,-1 0 1,1 0-1,0-1 1,-1 1-1,1 0 1,-1 0-1,1 0 1,0 0-1,0 0 1,0 0-1,0 1 1,0-1-1,0 0 1,0 1-1,0-1 1,0 1-1,0-1 1,1 0-1,-1 1 1,1 0-1,-1-1 1,1 2-1,-3 6 165,1 0 0,0 0 0,0 14-1,1-9-115,1 1 0,2 26 0,-1-35-157,0 0 0,0-1 0,0 1-1,1 0 1,0 0 0,0-1 0,1 1-1,-1-1 1,6 8 0,-7-12-6,0 0 1,-1 0-1,1 0 1,0 0-1,0 0 0,0 0 1,0-1-1,0 1 1,0 0-1,0-1 1,0 1-1,0 0 0,0-1 1,0 1-1,0-1 1,0 0-1,0 1 1,1-1-1,-1 0 0,0 0 1,0 0-1,0 0 1,2 0-1,0 0 4,-1-1 1,0 0-1,0 1 0,0-1 0,0 0 1,-1 0-1,1-1 0,0 1 0,0 0 1,-1 0-1,1-1 0,2-1 0,2-5 30,0 1-1,0-1 0,-1-1 0,0 1 0,5-9 0,4-16 165,-2 1-1,-1-1 0,-1-1 1,10-68-1,-15 57 66,-2 1 0,-1-1 0,-8-64 0,6 98-202,-2 0 0,1 0 0,-2 0 0,1 0 0,-1 0 0,-1 1 0,-7-16 0,11 26-57,-1-1 1,1 0-1,-1 0 0,1 0 0,-1 0 1,1 0-1,-1 0 0,0 1 0,1-1 1,-1 0-1,0 1 0,1-1 0,-1 0 0,0 1 1,0-1-1,0 1 0,0-1 0,0 1 1,0-1-1,0 1 0,1 0 0,-1-1 1,0 1-1,0 0 0,0 0 0,0 0 1,0 0-1,0 0 0,0 0 0,0 0 0,0 0 1,0 0-1,0 0 0,0 1 0,0-1 1,0 0-1,0 1 0,0-1 0,0 1 1,0-1-1,0 1 0,0 0 0,-2 2-1,0-1-1,0 1 0,0 0 0,1 0 1,-1 1-1,1-1 0,0 0 1,-3 8-1,-4 12-5,1 0 0,1 1 0,2 0 0,-5 34 0,1 98-43,9-148 40,0 1 0,0-1-1,1 1 1,0-1 0,4 12 0,-5-18 6,1-1 1,-1 1-1,1-1 1,0 0-1,-1 1 0,1-1 1,0 1-1,0-1 1,0 0-1,0 0 1,0 1-1,0-1 1,0 0-1,0 0 1,1 0-1,-1 0 0,0 0 1,1-1-1,-1 1 1,1 0-1,-1-1 1,1 1-1,-1-1 1,1 1-1,-1-1 0,1 0 1,-1 1-1,1-1 1,0 0-1,-1 0 1,1 0-1,-1 0 1,1-1-1,2 1 1,8-3-21,1-1 1,18-8-1,-20 7-41,0 1 1,0 0-1,1 1 0,14-3 1,-22 6 32,-1 0 1,1 0 0,0 0-1,-1 0 1,1 0 0,-1 1-1,1 0 1,-1-1 0,1 1-1,-1 1 1,1-1 0,-1 0-1,0 1 1,0 0 0,0-1-1,0 1 1,0 1 0,4 3-1,1 2-101,-1 0 0,0 0 0,0 1 0,-1 1 0,0-1 0,-1 1 0,6 12 0,24 80-1482,-21-59 548,-12-37 834,-1-3 92,-1-1 0,1 1-1,0 0 1,0-1 0,0 1-1,0-1 1,0 1 0,0-1-1,1 0 1,0 1 0,-1-1-1,1 0 1,0 0 0,0 0-1,0 0 1,0 0 0,3 1-1,-4-3 56,0 0-1,0 0 0,0 0 0,0 0 1,0 0-1,1 0 0,-1 0 1,0 0-1,0-1 0,0 1 0,0 0 1,0-1-1,0 1 0,0-1 1,0 1-1,0-1 0,0 1 1,-1-1-1,1 0 0,0 0 0,0 1 1,0-1-1,-1 0 0,1 0 1,-1 0-1,1 0 0,0 0 0,-1 0 1,1 0-1,-1 0 0,0 0 1,1-1-1,15-41-1377,-15 40 1287,23-91-1879,-15 55 1409,22-60 1,-31 98 676,0 0 0,1 0 1,-1 0-1,0 0 0,1 0 0,-1 0 1,1 0-1,-1 0 0,1 0 1,0 0-1,-1 1 0,1-1 1,0 0-1,0 0 0,0 0 0,0 1 1,-1-1-1,3 0 0,-2 1 8,-1 0 0,1 0 0,-1 0 0,1 0 0,-1 0 1,1 1-1,-1-1 0,1 0 0,-1 0 0,1 1 0,-1-1 0,1 0 0,-1 1 0,1-1 0,-1 0 0,0 1 0,1-1 0,-1 1 0,0-1 0,1 1 0,-1-1 0,0 1 0,1-1 0,-1 1 0,0 0 0,4 8 585,0 1-1,-1 0 1,2 10 0,-2-7 150,-3-12-632,1 1 1,-1-1-1,1 1 0,-1-1 0,1 1 1,-1-1-1,1 1 0,0-1 0,0 0 1,0 1-1,0-1 0,0 0 1,0 0-1,0 0 0,0 0 0,0 0 1,0 0-1,1 0 0,1 2 0,-1-3-44,-1-1-1,0 1 0,0 0 0,1 0 1,-1-1-1,0 1 0,0 0 0,0-1 0,0 1 1,1-1-1,-1 0 0,0 1 0,0-1 1,0 0-1,0 1 0,0-1 0,-1 0 0,1 0 1,0 0-1,0 0 0,0 0 0,-1 0 1,1 0-1,-1 0 0,2-2 0,3-4 186,-1 0 0,0 0 0,0-1 0,0 1-1,-1-1 1,0 0 0,-1 0 0,1 0 0,-2 0 0,1 0-1,0-11 1,-2 19-272,0 0-1,0 0 0,0-1 0,0 1 1,0 0-1,0 0 0,0-1 0,0 1 1,0 0-1,0 0 0,0 0 0,0-1 1,0 1-1,0 0 0,0 0 0,0-1 1,0 1-1,0 0 0,-1 0 0,1 0 1,0-1-1,0 1 0,0 0 0,0 0 1,0 0-1,0 0 0,-1-1 0,1 1 1,0 0-1,0 0 0,0 0 0,-1 0 1,1 0-1,0 0 0,0 0 0,0-1 1,-1 1-1,1 0 0,0 0 0,0 0 1,0 0-1,-1 0 0,1 0 0,0 0 1,-1 0-1,-10 9 226,-8 17-85,12-11-108,1 1 0,0 0 0,0 0 0,2 0-1,-3 18 1,5-23-92,1 0 0,0 0 0,0 0-1,1 0 1,0 0 0,1 1 0,1-1-1,4 17 1,-5-26 6,-1 0 0,1 0 0,0 0 0,0 0 0,0 0 0,0 0 0,0 0-1,0-1 1,1 1 0,-1 0 0,1-1 0,-1 1 0,3 1 0,-3-3 30,0 1 1,0-1-1,0 1 0,0-1 1,0 0-1,0 1 0,0-1 1,1 0-1,-1 0 0,0 0 1,0 0-1,0 0 0,0 0 1,0 0-1,0 0 0,0-1 1,1 1-1,-1 0 0,0 0 1,0-1-1,0 1 1,0-1-1,0 1 0,0-1 1,0 0-1,0 1 0,1-2 1,21-22-253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20940,'4'16'1873,"2"11"-1201,-1 6-232,4 15 760,1 7-239,-1 13-241,-1 2-96,-1-4-576,2-7-216,-2-12-768,-3-14-465,-2-20 1089,-6-36-1064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0:2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 13387,'-3'0'116,"-1"-1"0,0 1 1,1 0-1,-1 0 0,0 0 0,0 0 0,1 1 1,-1 0-1,0-1 0,1 1 0,-1 1 1,1-1-1,-1 0 0,1 1 0,-4 2 0,-7 5 94,0 0 0,-14 14 0,13-11 145,-7 5-214,1 2 0,1 0-1,1 2 1,1 0 0,0 1-1,2 0 1,0 2 0,2 0-1,-15 33 1,21-38-117,1-1 1,1 1 0,1 1-1,1-1 1,0 1 0,2-1-1,0 1 1,1 0-1,1 0 1,1 0 0,0 0-1,2-1 1,9 38 0,-4-30-11,2 0 0,0-1 1,2 0-1,1-1 0,19 29 1,-24-42 3,1 0 0,1 0 0,0 0 0,1-1-1,0-1 1,0 0 0,1 0 0,0-2 0,1 1 0,0-1 0,19 8 0,-24-13 49,-1 0-1,1-1 1,0 0-1,-1 0 1,1-1 0,0 0-1,0 0 1,0-1 0,0 0-1,1 0 1,-1-1 0,-1 0-1,1-1 1,0 1-1,0-2 1,0 1 0,-1-1-1,1 0 1,-1 0 0,0-1-1,0 0 1,0-1 0,-1 1-1,12-11 1,-6 3 96,0-1 0,-1 0 0,0 0 0,-1-1-1,-1-1 1,0 1 0,-1-2 0,0 1 0,-1-1 0,7-28 0,-5 11-12,-2-1-1,-1-1 1,-2 1 0,-1-1-1,-2 0 1,-4-50 0,0 61-146,0 0-1,-1 0 1,-2 1 0,0-1 0,-2 1 0,0 1 0,-2-1 0,0 2-1,-1-1 1,-16-21 0,21 35-140,0 0 1,-1 0-1,0 1 0,-1 0 0,1 0 0,-1 1 0,-13-8 0,19 12 69,1 1 0,-1 0 0,0 0 0,-1 0 0,1 0 0,0 0-1,0 1 1,0-1 0,0 1 0,-1-1 0,1 1 0,0 0-1,0 0 1,-1 0 0,1 0 0,0 0 0,0 0 0,-1 1-1,1-1 1,0 1 0,0-1 0,0 1 0,-1 0 0,1 0 0,0 0-1,0 0 1,1 0 0,-1 1 0,0-1 0,0 1 0,0-1-1,1 1 1,-1-1 0,1 1 0,-1 0 0,1 0 0,-2 4-1,-8 18-522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19692,'1'-5'221,"0"0"0,0 0 0,0 0 1,1 1-1,-1-1 0,1 1 0,1-1 0,-1 1 0,1 0 0,-1 0 0,1 0 0,0 0 0,5-5 0,-2 4 54,0 0 0,0 1-1,0-1 1,1 1-1,-1 0 1,1 1-1,14-6 1,-5 4 38,0 1 1,1 1-1,-1 0 0,1 1 1,-1 1-1,1 0 1,21 2-1,-28 0-248,-1 0 0,1 1-1,0 0 1,-1 0 0,1 1-1,-1 0 1,0 1 0,0 0 0,0 0-1,15 11 1,-19-11-43,-1-1 0,0 1 0,0 0 0,0 0 1,-1 1-1,0-1 0,0 1 0,0 0 0,0-1 0,0 1 0,-1 1 0,0-1 1,0 0-1,-1 0 0,1 1 0,-1-1 0,0 1 0,-1-1 0,1 1 0,-1 7 0,-2 5 107,-1 1 0,0-1-1,-1 0 1,-1-1-1,-1 1 1,-10 22-1,7-20 40,1 0 0,2 1 0,-9 42-1,15-60-173,-1 0 0,1 0-1,0 1 1,0-1-1,0 0 1,1 0 0,-1 1-1,1-1 1,-1 0-1,1 0 1,0 0-1,1 0 1,-1 0 0,0 0-1,1 0 1,0 0-1,-1 0 1,1-1 0,4 5-1,-4-5-82,0-1 0,0 1 0,1-1 1,-1 1-1,1-1 0,-1 0 0,1 0 0,0 0 0,-1 0 0,1 0 0,0-1 1,0 1-1,-1-1 0,1 0 0,0 1 0,0-1 0,0-1 0,0 1 1,-1 0-1,1-1 0,0 1 0,4-3 0,3 0-61,-1-1 0,1-1 0,-1 1 0,-1-2 0,10-5 0,-18 11 148,35-25-604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120 124 17308,'0'2'165,"0"-1"1,-1 0-1,1 1 1,1-1 0,-1 0-1,0 0 1,0 1-1,0-1 1,1 0-1,-1 0 1,1 1 0,-1-1-1,1 0 1,-1 0-1,1 0 1,0 0-1,-1 0 1,1 0 0,0 0-1,0 0 1,0 0-1,0 0 1,0 0-1,0 0 1,0-1 0,0 1-1,0 0 1,0-1-1,0 1 1,0-1-1,1 1 1,-1-1 0,0 1-1,0-1 1,1 0-1,-1 0 1,2 0-1,0 1 16,-1-1 0,1 1 0,0-1 0,0 0 0,-1 0 0,1 0-1,0-1 1,-1 1 0,1 0 0,-1-1 0,1 0 0,0 0 0,-1 0 0,1 0-1,-1 0 1,0 0 0,5-3 0,-5 1-86,1 0 0,-1-1 0,1 1-1,-1 0 1,0-1 0,0 0 0,-1 1 0,1-1 0,-1 0 0,0 0-1,0 0 1,0 0 0,0 0 0,-1 0 0,0 0 0,1 0 0,-1 0-1,-1 0 1,1 0 0,-1 0 0,1 0 0,-3-7 0,2 8-79,0 0 0,0 0 0,-1 0 0,1 1 0,0-1 0,-1 0 0,0 0 0,0 1 0,0-1 0,0 1 0,0 0 0,0 0 0,-1 0 0,1 0 0,-1 0 1,1 0-1,-1 0 0,0 1 0,0-1 0,1 1 0,-1 0 0,0 0 0,0 0 0,0 0 0,-1 1 0,1-1 0,0 1 0,0 0 0,-5 0 0,2 0-14,1 1-1,-1 0 0,0 0 0,1 1 0,-1 0 1,1 0-1,-1 0 0,1 0 0,0 1 0,0 0 1,0 0-1,0 1 0,1-1 0,-8 8 1,6-5-2,1 0 1,-1 1 0,1 0 0,0 0-1,1 1 1,-1 0 0,2-1 0,-1 1-1,-3 13 1,5-13-2,0-1-1,0 1 1,1-1-1,0 1 1,1 0 0,0 0-1,0-1 1,0 1-1,1 0 1,3 12 0,-2-15-3,-1 0 1,1 0 0,0 0 0,0-1 0,1 1 0,-1-1 0,1 1 0,0-1 0,1 0 0,-1 0 0,0-1 0,1 1 0,0-1 0,0 1 0,0-1 0,8 4 0,-7-4-16,0-1 0,1 0 0,-1 0 0,1 0 0,0 0-1,-1-1 1,1 0 0,0-1 0,0 1 0,0-1 0,0 0 0,-1 0 0,1-1 0,0 0 0,0 0 0,0 0 0,-1 0 0,1-1-1,-1 0 1,1-1 0,-1 1 0,0-1 0,0 0 0,7-5 0,-6 4-8,-1-1 1,1 0-1,0 0 0,-1 0 1,0-1-1,-1 0 0,1 0 0,-1 0 1,0 0-1,0-1 0,-1 0 1,0 1-1,0-1 0,-1 0 1,0-1-1,0 1 0,0 0 0,0-13 1,-4-10 22,-2 17 62,4 13-56,0 0 0,0 0 0,0 0 0,0 0-1,0 0 1,0 0 0,0 1 0,0-1-1,0 0 1,0 0 0,0 0 0,0 0-1,0 0 1,0 0 0,0 0 0,0 0 0,0 0-1,0 0 1,-1 0 0,1 0 0,0 0-1,0 0 1,0 1 0,0-1 0,0 0 0,0 0-1,0 0 1,0 0 0,0 0 0,0 0-1,-1 0 1,1 0 0,0 0 0,0 0-1,0 0 1,0 0 0,0 0 0,0 0 0,0 0-1,0 0 1,-1 0 0,1-1 0,0 1-1,0 0 1,0 0 0,0 0 0,0 0-1,0 0 1,0 0 0,0 0 0,0 0 0,0 0-1,0 0 1,0 0 0,-1 0 0,1 0-1,0 0 1,0-1 0,0 1 0,0 0 0,0 0-1,0 0 1,0 0 0,0 0 0,0 0-1,0 0 1,0 0 0,0 0 0,0-1-1,-2 5 18,1 0 0,0 1 0,0-1 0,0 0 0,0 1 0,0-1 0,1 0 0,0 6 0,2 42 63,-1-38-58,11 91 43,-10-93-63,1 1-1,1-1 1,-1 1 0,2-1-1,0 0 1,7 11 0,-12-21-15,1-1-1,0 1 1,0 0 0,0-1 0,0 0 0,0 1 0,0-1-1,0 0 1,0 1 0,0-1 0,1 0 0,-1 0-1,1 0 1,-1 0 0,1 0 0,-1 0 0,1-1 0,-1 1-1,1 0 1,0-1 0,-1 1 0,1-1 0,0 0-1,0 1 1,-1-1 0,1 0 0,0 0 0,0 0 0,-1 0-1,1-1 1,0 1 0,-1 0 0,1-1 0,0 1-1,-1-1 1,1 0 0,0 1 0,-1-1 0,1 0 0,-1 0-1,1 0 1,-1 0 0,0 0 0,1 0 0,1-3-1,3-2-65,0 0-1,-1 0 1,1-1-1,-2 1 1,1-1-1,-1-1 1,1 1-1,3-11 1,1-19-126,-2-4-65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23797,'-2'14'1608,"2"-5"-1360,2 1-103,2 2 255,0-2-440,2 1-1009,-3-5 961,3 2-192,-2-2-72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18028,'6'28'3863,"2"8"-2709,-5-21-782,27 139 2023,-22-118-2007,3 0 0,16 39 0,-25-71-345,0 1 0,0-1 0,0 0 0,0 0 0,1 0 0,0 0 0,0-1 0,0 1 0,0-1-1,5 4 1,-6-6-26,-1 0 0,1 0-1,-1 0 1,1 0-1,0-1 1,-1 1-1,1-1 1,0 0-1,0 1 1,0-1 0,-1 0-1,1 0 1,0 0-1,0 0 1,0 0-1,-1 0 1,1-1-1,0 1 1,0-1 0,-1 1-1,1-1 1,0 1-1,-1-1 1,1 0-1,-1 0 1,1 0 0,-1 0-1,3-2 1,4-4 33,0-1 1,0 0-1,-1 0 1,13-18-1,-15 19-33,0-1 0,0 1-1,1 1 1,0-1-1,0 1 1,1 0 0,0 0-1,0 1 1,8-6-1,-13 11-13,-1-1-1,0 1 0,0-1 0,1 1 1,-1 0-1,0 0 0,0-1 0,1 1 0,-1 0 1,0 0-1,0 0 0,1 1 0,-1-1 1,0 0-1,1 0 0,-1 1 0,0-1 0,0 0 1,0 1-1,1 0 0,-1-1 0,0 1 1,0 0-1,0-1 0,0 1 0,0 0 1,0 0-1,0 0 0,0 0 0,-1 0 0,1 0 1,0 0-1,0 0 0,-1 0 0,1 0 1,-1 0-1,1 0 0,-1 1 0,1-1 0,-1 1 1,4 8 4,-1 0 0,-1 0 0,3 19 0,-4-24-7,11 155 57,-8-74-144,-1-67-185,-3-19 256,0 0 1,0 0 0,0 0 0,1 0-1,-1 0 1,0 0 0,0 0 0,0 0-1,0 0 1,0 0 0,0 0 0,0 1 0,0-1-1,1 0 1,-1 0 0,0 0 0,0 0-1,0 0 1,0 0 0,0 0 0,0 0-1,0 0 1,1-1 0,-1 1 0,0 0-1,0 0 1,0 0 0,0 0 0,0 0-1,0 0 1,0 0 0,0 0 0,1 0-1,-1 0 1,0 0 0,0 0 0,0 0-1,0 0 1,0-1 0,0 1 0,0 0 0,0 0-1,0 0 1,0 0 0,0 0 0,0 0-1,0 0 1,0 0 0,0-1 0,0 1-1,0 0 1,0 0 0,0 0 0,0 0-1,0 0 1,0 0 0,0 0 0,0-1-1,0 1 1,0 0 0,7-33-1856,1-52 659,-3 36 409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17380,'11'-5'781,"1"0"1,-2-1 0,1 0-1,0 0 1,-1-1-1,11-10 1,54-53 2282,-66 61-2715,-7 7-304,4-4 208,0 0-1,0-1 1,7-10-1,-13 16-231,1 1 0,-1-1 0,0 1 0,1-1-1,-1 1 1,0-1 0,0 1 0,0-1 0,1 0 0,-1 1-1,0-1 1,0 1 0,0-1 0,0 1 0,0-1-1,0 0 1,0 1 0,0-1 0,0 1 0,0-1 0,0 0-1,0 1 1,-1-1 0,1 1 0,0-2 0,-1 2-2,-1-1 0,1 1 1,0-1-1,0 1 0,0-1 0,0 1 1,0 0-1,-1 0 0,1 0 1,0-1-1,0 1 0,0 0 1,-1 0-1,1 0 0,0 1 0,0-1 1,0 0-1,-2 1 0,-5 1 4,1 0 0,0 0-1,0 1 1,0 0-1,0 0 1,0 1 0,1 0-1,0 0 1,0 1-1,0-1 1,0 1 0,0 1-1,1-1 1,0 1 0,0 0-1,-6 11 1,4-6-6,1 0 0,0 0 0,0 1 0,1-1 0,1 1 0,0 1 0,1-1 0,0 1 0,-1 14 0,3-13-41,1 0 0,1 0-1,0 0 1,1 0 0,0 0 0,1-1-1,1 1 1,0-1 0,9 19 0,-11-26-43,1-1 0,0 0 1,0 0-1,1 0 0,-1 0 0,1-1 1,0 1-1,1-1 0,-1 0 0,10 6 1,-11-8 28,1 0-1,0 0 1,0 0 0,0-1 0,0 0 0,0 0 0,0 0 0,0 0-1,0-1 1,0 1 0,1-1 0,-1 0 0,0-1 0,0 1 0,0-1-1,0 1 1,5-3 0,28-12-323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15835,'0'-7'1937,"11"4"-945,0 5-368,8 3 1441,6 3-569,10 0-472,5 2-208,7-1-288,5-1-95,1-3-209,-3-4-64,-3-1-288,-4-3-120,-10-2-601,-4-1-415,-16-3 984,-6 5-216,-10 1-144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13091,'21'6'1768,"6"-6"-616,6-4-271,9-3 1343,4 2-416,4 3-279,2-3-161,-2 4-344,-6 1-119,-6 0-497,-7 1-248,-8 2-745,-3-1-439,-11-4 848,-1-5-224,-5-7-104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16155,'-23'6'2297,"17"-6"-1614,1 1 0,0 0 0,0 1-1,-1 0 1,-7 3 0,13-5-645,0 0-1,0 0 1,1 0 0,-1 0 0,0 0 0,0 0-1,0 0 1,0 0 0,0 0 0,0 0 0,0 0-1,1 0 1,-1 0 0,0 0 0,0 0 0,0 0-1,0 0 1,0 0 0,0 0 0,0 0 0,1 0-1,-1 0 1,0 1 0,0-1 0,0 0 0,0 0 0,0 0-1,0 0 1,0 0 0,0 0 0,0 0 0,0 0-1,1 0 1,-1 0 0,0 1 0,0-1 0,0 0-1,0 0 1,0 0 0,0 0 0,0 0 0,0 0-1,0 1 1,0-1 0,0 0 0,0 0 0,0 0-1,0 0 1,0 0 0,0 0 0,0 0 0,0 1-1,0-1 1,0 0 0,0 0 0,0 0 0,-1 0-1,1 0 1,0 0 0,0 0 0,0 0 0,0 1-1,0-1 1,0 0 0,0 0 0,0 0 0,10 1 417,104 6 1294,161 0-937,-275-7-813,16-1-11,-1 0 1,19-5 0,-31 6-32,0-1 1,1 0-1,-1 0 1,0 0-1,0 0 0,0-1 1,0 1-1,0-1 1,0 0-1,0 0 1,0 0-1,-1 0 0,1 0 1,-1-1-1,0 1 1,4-5-1,-6 7 3,0 0 0,1-1 1,-1 1-1,0 0 0,1-1 0,-1 1 0,0 0 0,0-1 0,1 1 0,-1-1 0,0 1 0,0 0 1,0-1-1,0 1 0,0-1 0,0 1 0,1-1 0,-1 1 0,0-1 0,0 1 0,0 0 1,0-1-1,-1 1 0,1-1 0,0 1 0,0-1 0,0 1 0,0-1 0,0 1 0,0 0 0,-1-1 1,1 1-1,0-1 0,0 1 0,-1 0 0,1-1 0,0 1 0,-1 0 0,1-1 0,0 1 1,-1 0-1,1-1 0,0 1 0,-1 0 0,1 0 0,-1 0 0,1-1 0,-1 1 0,1 0 1,0 0-1,-1 0 0,1 0 0,-1 0 0,1 0 0,-1 0 0,0 0 0,-31 2-1225,27-1 1239,-23 3-599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18492,'-1'0'75,"1"0"0,0 0 0,0 0 0,0-1 1,0 1-1,0 0 0,-1 0 0,1-1 0,0 1 0,0 0 0,0 0 1,0-1-1,0 1 0,0 0 0,0 0 0,0-1 0,0 1 0,0 0 0,0 0 1,0-1-1,0 1 0,0 0 0,0 0 0,0-1 0,0 1 0,0 0 1,1 0-1,-1-1 0,0 1 0,0 0 0,0 0 0,0 0 0,0-1 0,1 1 1,-1 0-1,0 0 0,0 0 0,0 0 0,1-1 0,8-11 490,-2 7-233,0 1-1,0-1 1,0 1 0,0 1 0,1 0-1,-1 0 1,1 0 0,0 1 0,0 0-1,13-2 1,-8 3-219,-1 0 0,1 0 0,-1 2 0,1-1 0,-1 2 0,18 3 0,-23-4-107,-1 1 1,1 0-1,0 0 1,-1 1 0,0 0-1,0 0 1,1 1-1,-2-1 1,1 1 0,0 0-1,-1 1 1,0-1-1,0 1 1,0 0 0,-1 1-1,1-1 1,-1 1-1,-1 0 1,1 0-1,-1 0 1,0 0 0,0 1-1,-1-1 1,0 1-1,0 0 1,0-1 0,-1 1-1,0 0 1,0 0-1,-1 0 1,0 0 0,0 0-1,-2 9 1,-2 1 33,0 1 1,-1-1 0,-1 0-1,-1-1 1,-8 17 0,-50 77 249,6-11-60,46-76-169,2 0 0,-9 28 0,18-45-53,0 1 0,0-1-1,1 1 1,0-1 0,0 1-1,1-1 1,-1 1 0,1-1 0,1 1-1,-1-1 1,1 1 0,1-1-1,-1 1 1,3 6 0,-3-10-9,1 0 1,0-1 0,-1 1 0,1-1 0,0 1-1,0-1 1,0 0 0,0 0 0,1 0 0,-1 0 0,0 0-1,1 0 1,0-1 0,-1 1 0,1-1 0,0 0-1,0 0 1,0 0 0,0 0 0,0 0 0,0 0-1,0-1 1,0 0 0,0 1 0,0-1 0,0 0-1,3-1 1,9 0 15,0-1-1,0-1 0,0 0 1,15-6-1,50-20 71,20-7 36,-88 33-101,0 0 1,0 0-1,1 2 0,-1-1 0,1 2 0,13 0 0,-20 1-18,0 0 0,0 0 1,-1 1-1,1 0 0,0 0 0,-1 0 0,0 1 1,1 0-1,-1 0 0,0 0 0,0 1 0,-1 0 0,1-1 1,5 8-1,-2-3-170,0-1 1,1-1-1,10 7 1,-18-12 121,0 0 1,0-1 0,0 1 0,0 0 0,0-1 0,0 1 0,0-1 0,0 1 0,0-1 0,0 0 0,0 1 0,0-1 0,0 0 0,0 0 0,0 0-1,0 0 1,1 0 0,-1 0 0,0 0 0,0 0 0,0 0 0,0 0 0,0-1 0,0 1 0,0 0 0,0-1 0,0 1 0,0-1 0,0 1 0,0-1-1,0 0 1,0 1 0,0-1 0,0 0 0,0 0 0,-1 1 0,1-1 0,0 0 0,-1 0 0,1 0 0,0 0 0,-1 0 0,1 0 0,-1 0 0,0 0-1,1 0 1,-1 0 0,0 0 0,0-1 0,1 1 0,-1 0 0,0-1 0,2-24-510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54 17716,'0'0'70,"0"-1"0,1 1-1,-1 0 1,0 0 0,0-1 0,0 1 0,1 0 0,-1-1 0,0 1 0,0 0 0,0-1-1,0 1 1,0 0 0,0-1 0,0 1 0,0 0 0,0-1 0,0 1 0,0 0 0,0-1-1,0 1 1,0 0 0,0-1 0,0 1 0,0 0 0,0-1 0,0 1 0,0 0 0,-1-1-1,1 1 1,0 0 0,0 0 0,0-1 0,-1 1 0,1 0 0,0 0 0,0-1 0,-1 1 0,1 0-1,0 0 1,0 0 0,-1-1 0,1 1 0,0 0 0,-1 0 0,1 0 0,0 0 0,-1 0-1,1 0 1,-1 0 0,0-1 35,0 1 1,0 1-1,0-1 0,0 0 1,0 0-1,0 0 0,0 1 1,1-1-1,-1 0 0,0 1 1,0-1-1,0 1 0,0-1 0,0 1 1,0-1-1,1 1 0,-1-1 1,0 1-1,0 1 0,-8 10 209,0 0 0,1 0 1,1 1-1,0 0 0,-8 23 0,3 0-240,-8 38 1,20-71-72,-15 71 48,14-66-49,0 0 0,1 0 1,-1 0-1,2 0 0,-1 0 0,4 15 0,-5-23-2,2 1 0,-1-1 0,0 1 0,0-1 0,0 1-1,0-1 1,0 0 0,0 1 0,0-1 0,1 1-1,-1-1 1,0 0 0,0 1 0,0-1 0,1 1 0,-1-1-1,0 0 1,1 1 0,-1-1 0,0 0 0,1 1-1,-1-1 1,0 0 0,1 0 0,-1 1 0,1-1 0,-1 0-1,1 0 1,-1 0 0,0 0 0,1 0 0,-1 1-1,1-1 1,-1 0 0,1 0 0,-1 0 0,1 0 0,-1 0-1,0 0 1,1-1 0,-1 1 0,1 0 0,-1 0-1,1 0 1,-1 0 0,1 0 0,-1-1 0,0 1 0,1 0-1,-1 0 1,1-1 0,-1 1 0,0 0 0,1 0-1,-1-1 1,0 1 0,0-1 0,1 1 0,-1 0 0,0-1-1,18-23 24,-18 24-23,24-43 133,-2-2 0,30-89 0,4-10 230,-55 142-355,-1 1-1,1-1 1,0 1 0,-1 0 0,1-1-1,0 1 1,0 0 0,0 0 0,0-1-1,0 1 1,0 0 0,0 0 0,0 0-1,2-1 1,-2 2-5,-1 0-1,0 0 0,1 0 1,-1 0-1,1 0 1,-1 0-1,0 0 0,1 0 1,-1 1-1,1-1 1,-1 0-1,1 0 0,-1 0 1,0 0-1,1 0 1,-1 1-1,0-1 0,1 0 1,-1 0-1,0 1 1,1-1-1,-1 0 0,0 1 1,0-1-1,1 0 1,-1 1-1,0-1 0,0 0 1,1 1-1,-1-1 1,0 1-1,3 6 8,0 0 1,-1 1-1,0-1 1,1 9-1,-2-10-12,36 192 219,18 84 695,-54-277-890,0 0 0,1-1 0,-1 1 0,1-1 0,-1 1 0,6 6 0,-7-10-39,0-1-1,0 0 1,0 0 0,1 0 0,-1 0 0,0 0 0,0 0 0,0 0 0,1 0 0,-1 0-1,0 0 1,0 0 0,0 0 0,1 0 0,-1 0 0,0 0 0,0 0 0,0 0 0,1 0 0,-1-1-1,0 1 1,0 0 0,0 0 0,1 0 0,-1 0 0,0 0 0,0 0 0,0-1 0,0 1-1,1 0 1,-1 0 0,0 0 0,0 0 0,0-1 0,0 1 0,0 0 0,0 0 0,0 0 0,0-1-1,0 1 1,0 0 0,1 0 0,-1 0 0,0-1 0,0 1 0,0 0 0,0 0 0,0-1-1,0 1 1,-1 0 0,1 0 0,0-1 0,3-12-215,-3-1-4,-5-2-84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3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66 12603,'-9'-4'278,"1"0"1,-1 1 0,0 1-1,0 0 1,0 0 0,-1 0 0,1 1-1,0 1 1,-1-1 0,1 2-1,0-1 1,0 1 0,-1 1-1,1-1 1,0 2 0,-9 2 0,7-1-138,-1 0 0,1 1 0,0 0 0,1 0 1,-1 1-1,1 1 0,0 0 0,1 0 0,-1 1 1,2 0-1,-1 0 0,-7 11 0,7-5-120,1-1-1,0 2 1,1-1-1,1 1 1,0 0-1,1 0 1,1 1-1,0-1 1,1 1-1,1 0 1,-1 29 0,3-25-22,1-1 0,0 1 0,2-1 0,0 1 0,1-1 0,1 0 0,1 0 0,1-1 0,11 24 0,-12-31-1,1 0-1,0-1 1,1 0-1,0 0 1,0-1-1,1 0 1,0 0-1,1-1 0,0-1 1,0 1-1,1-1 1,12 6-1,-16-10 9,0 0-1,0 0 1,0 0-1,0-1 1,0 0-1,0-1 1,0 1-1,1-1 1,-1-1-1,1 0 1,-1 0-1,0 0 1,1-1-1,-1 0 1,0 0-1,1-1 1,-1 1-1,0-2 1,0 1-1,0-1 1,12-7-1,-5 0 49,-1-1 0,0 0 0,-1 0 0,0-1 0,0-1 0,-2 0 0,1-1 0,14-26 0,-4 0 200,-1-1 0,14-45-1,-24 59-54,-2-1 0,5-29 0,-10 44-100,-1-1 1,-1 0-1,0 0 1,-1 0-1,-1 0 0,-2-18 1,1 26-64,0-1 0,-1 0 0,1 1 0,-1 0 0,-1 0 0,1 0 0,-1 0 0,0 0 0,0 0 0,-1 1 1,1 0-1,-1 0 0,0 0 0,-1 1 0,1 0 0,-1 0 0,0 0 0,-8-4 0,-11-4-343,0 1-1,-1 1 1,-30-8 0,52 17 181,-1-1 6,4 2 95,0-1 0,0 1 0,-1-1 0,1 1 1,0 0-1,0-1 0,0 1 0,0 0 1,-1 0-1,1 0 0,0 0 0,0 0 0,-1 0 1,1 0-1,0 0 0,0 1 0,-2-1 0,-1 6-351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12291,'-12'-35'8421,"17"53"-6680,20 78-113,-16-59-1518,22 63 0,-30-97-101,0-1 0,0 1 1,1-1-1,-1 1 0,0-1 0,1 1 0,0-1 0,-1 0 0,1 0 1,0 0-1,0 0 0,4 3 0,-5-5 3,0 0 0,0 1-1,1-1 1,-1 0 0,0 0 0,0 0 0,1 0-1,-1 0 1,0 0 0,0 0 0,1 0-1,-1-1 1,0 1 0,0 0 0,0-1 0,1 1-1,-1-1 1,0 1 0,0-1 0,0 0-1,0 1 1,0-1 0,0 0 0,0 0 0,0 0-1,-1 0 1,1 0 0,0 0 0,0 0 0,0-1-1,15-19 189,-1-1-1,-1 0 1,-2-1-1,13-30 0,-10 21 124,25-39 0,-38 68-301,0 0 0,0 0-1,0 0 1,0 1 0,1-1-1,-1 1 1,1-1-1,0 1 1,5-4 0,-7 6-19,-1 0 0,1 0 0,-1-1 0,1 1 1,-1 0-1,1 0 0,-1 0 0,1 0 0,-1 0 0,1 0 1,-1 0-1,1 0 0,-1 0 0,1 0 0,-1 0 0,1 0 1,-1 1-1,1-1 0,-1 0 0,1 0 0,-1 0 1,1 1-1,-1-1 0,1 1 0,0 0-2,0 0 0,0 1 0,0-1 1,0 0-1,0 1 0,-1-1 0,1 1 0,0-1 0,-1 1 0,1-1 1,0 4-1,5 36-67,-2-1 1,-1 83-1,-3-91-381,-1-54-639,2 10 763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15843,'-1'2'270,"0"0"0,0-1 0,0 1 0,0 0 0,0 0 0,1 0 0,-1 1 0,0-1 0,1 0 0,0 0 0,-1 0 0,1 0 0,0 0 0,0 1 0,1 3 0,5 37 1291,-4-35-1194,1 8 55,-2-5-254,0-1 0,1 0 0,1-1 1,-1 1-1,2 0 0,-1-1 0,1 1 0,7 9 0,-11-18-153,1-1-1,-1 0 1,1 1-1,-1-1 1,1 0-1,-1 1 1,1-1-1,-1 0 1,1 0-1,-1 0 1,1 1-1,0-1 1,-1 0-1,1 0 1,-1 0-1,1 0 1,0 0-1,-1 0 1,1 0-1,-1 0 1,1 0-1,0 0 1,-1-1-1,1 1 1,-1 0-1,1 0 1,-1-1-1,1 1 1,-1 0-1,1 0 1,-1-1-1,1 1 1,-1-1-1,1 1 0,-1 0 1,1-1-1,-1 1 1,0-1-1,1 1 1,-1-1-1,1 0 1,18-28 259,-16 24-215,10-17 129,1 0 70,25-34 1,-35 51-234,-1 1 0,1-1 1,1 1-1,-1 0 1,1 0-1,-1 1 0,1-1 1,0 1-1,0 0 1,1 0-1,-1 1 0,11-4 1,-14 6-21,1-1-1,-1 1 1,1 0-1,-1 0 1,1 0 0,-1 0-1,0 0 1,1 0 0,-1 1-1,1-1 1,-1 1 0,0 0-1,1 0 1,-1-1 0,0 1-1,0 1 1,4 1 0,-2 0 0,0 1 1,-1-1 0,0 0 0,1 1 0,-1 0 0,0 0 0,-1 0-1,4 7 1,1 2 11,-2 1-1,0 0 0,0 1 0,4 27 0,-7-18-71,-1-11-1458,1-27 581,1-9 505,2-3-133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20508,'-5'9'1889,"5"5"-1249,3-1-304,7-5 968,5 1-376,4-6-487,4-2-129,0-2-216,-2-6-144,1-5-336,-3-2-241,-5 0-671,-4-2 2056,-9 4-968,-4 2-136,-7 9-96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16876,'3'7'2088,"7"-4"-1032,2-3-376,3-6 1297,4-1-473,4-4-472,1-2-319,2-2-681,1 3-473,-4 2 433,-3 4-152,-5 4-104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15 16187,'0'0'152,"0"-1"1,0 1-1,0 0 0,0-1 0,1 1 0,-1-1 0,0 1 0,0-1 0,0 1 0,-1-1 0,1 1 0,0-1 0,0 1 0,0-1 0,0 1 0,0 0 0,0-1 0,-1 1 0,1-1 0,0 1 0,0 0 0,-1-1 0,1 1 0,0-1 0,-1 1 0,1 0 0,0-1 0,-1 1 0,0-1 0,-15 0 2691,11 1-2523,1 1 1,-1 1-1,1-1 1,-1 0-1,-6 5 0,5-2-240,1 0 0,0 0 0,0 1 0,0 0-1,1 0 1,0 0 0,0 1 0,0 0-1,0-1 1,1 1 0,0 0 0,0 1 0,1-1-1,0 1 1,0-1 0,0 1 0,1-1-1,0 1 1,0 11 0,0-13-76,1 0 0,-1 0 1,1 0-1,1 0 0,-1 0 0,1 0 0,0 0 0,0 0 1,0 0-1,1 0 0,0 0 0,0 0 0,0-1 0,0 1 1,1-1-1,0 1 0,0-1 0,0 0 0,0 0 1,1-1-1,0 1 0,-1-1 0,1 1 0,0-1 0,1 0 1,5 3-1,-7-5 6,0 0 0,0 0 0,0 0-1,0 0 1,0-1 0,0 1 0,0-1 0,0 0 0,0 1 0,0-2 0,1 1 0,-1 0 0,0-1 0,0 1 0,0-1-1,0 0 1,3-1 0,-2 0 20,0 0 0,-1 0 0,1-1 0,0 1-1,-1-1 1,1 0 0,-1 0 0,0 0 0,0-1-1,5-6 1,-4 3 34,0 0 0,0 0-1,-1-1 1,1 1 0,-2-1 0,1 1-1,-1-1 1,0 0 0,-1 0 0,0 0-1,0 0 1,-1-14 0,0 15-28,-2 0 1,1 0-1,-1 1 1,0-1 0,0 0-1,-1 1 1,0 0-1,0 0 1,-5-8-1,6 12-130,1 0-1,0 0 0,-1 0 1,1 0-1,-1 0 1,0 1-1,0-1 0,1 0 1,-1 1-1,0 0 1,0-1-1,0 1 0,0 0 1,-1 0-1,1 0 1,0 0-1,0 1 0,-1-1 1,1 1-1,0-1 1,-1 1-1,1 0 0,-1 0 1,1 0-1,0 0 1,-1 0-1,1 0 0,0 1 1,-1-1-1,-1 2 1,2-2 22,1 1 1,0 0 0,-1 0-1,1-1 1,0 1-1,0 0 1,0 0 0,0 0-1,0 0 1,0 0 0,0 1-1,0-1 1,0 0 0,0 0-1,0 2 1,-5 9-676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89 19212,'-6'-1'278,"0"0"0,0 0-1,-1 0 1,1 1 0,0 0 0,-1 0 0,1 1-1,0-1 1,0 1 0,-1 1 0,1-1-1,0 1 1,0 0 0,0 1 0,1-1 0,-7 4-1,7-3-185,1-1-1,-1 1 0,1 0 1,0 0-1,-1 1 0,1-1 1,1 1-1,-1 0 1,1 0-1,-1 0 0,1 0 1,0 1-1,1-1 0,-1 1 1,1 0-1,0 0 0,0-1 1,0 1-1,-1 9 1,3-13-75,-1 0 0,1 0 1,0 0-1,0 0 1,0 0-1,0 0 0,0 0 1,0 0-1,0 0 1,0 0-1,0 0 0,1 0 1,-1 0-1,0 0 1,1 0-1,-1 0 0,0 0 1,1 0-1,0 0 1,-1-1-1,1 1 0,-1 0 1,1 0-1,0 0 1,0-1-1,-1 1 0,1 0 1,0-1-1,0 1 1,0-1-1,0 1 0,0-1 1,-1 1-1,1-1 1,0 0-1,0 1 0,0-1 1,0 0-1,0 0 1,1 0-1,-1 0 0,0 0 1,0 0-1,0 0 1,0 0-1,0 0 0,0 0 1,0 0-1,2-1 1,6-2 55,1 1 1,-1-1-1,1-1 0,8-4 1,-13 6-57,120-63 181,-125 64-197,1 1 1,-1 0-1,0 0 0,1-1 1,-1 1-1,0 0 1,1 0-1,-1-1 0,1 1 1,-1 0-1,0 0 1,1 0-1,-1 0 0,1-1 1,-1 1-1,1 0 1,-1 0-1,1 0 0,-1 0 1,0 0-1,1 0 1,-1 0-1,1 0 0,-1 1 1,1-1-1,-1 0 1,1 0-1,-1 0 0,0 0 1,1 1-1,-1-1 1,1 0-1,-1 0 0,0 1 1,1-1-1,-1 0 1,1 1-1,1 17 52,-2-4-32,2-5-17,0 0 1,0-1-1,1 1 1,0-1 0,0 0-1,9 15 1,-11-21-2,0 0 0,0-1 0,0 1-1,0 0 1,0 0 0,1-1 0,-1 1 0,1-1 0,-1 1 0,1-1 0,-1 0 0,1 1-1,0-1 1,0 0 0,0 0 0,0 0 0,-1-1 0,1 1 0,0 0 0,1-1 0,-1 1 0,0-1-1,0 0 1,0 1 0,0-1 0,0 0 0,0 0 0,0-1 0,0 1 0,0 0 0,1-1-1,-1 1 1,3-2 0,3-3 36,-1 1-1,0-1 0,-1 0 1,1-1-1,-1 1 0,0-1 1,0 0-1,-1-1 1,0 0-1,7-12 0,5-9 231,17-39-1,-31 58-191,1 1 0,-1 0 0,-1-1 0,0 0 1,2-12-1,-4 19-65,1 1 0,-1 0 1,0-1-1,0 1 1,0 0-1,-1-1 0,1 1 1,0 0-1,0-1 1,-1 1-1,1 0 0,-1 0 1,1-1-1,-1 1 1,0 0-1,1 0 0,-1 0 1,-1-2-1,0 2-7,1 1-1,0-1 1,-1 0 0,1 1-1,0-1 1,-1 1-1,1 0 1,-1-1-1,1 1 1,-1 0 0,1 0-1,-1 0 1,1 0-1,-1 0 1,1 0-1,-1 0 1,1 1 0,0-1-1,-1 1 1,1-1-1,-3 2 1,-11 4-5,0 1 0,1 0 0,0 2-1,0-1 1,1 2 0,0 0 0,0 0 0,1 1 0,1 1 0,-19 22 0,25-18-335,5-16 294,0 0 0,0 0-1,0 1 1,0-1 0,0 0-1,0 0 1,0 0 0,0 0-1,0 1 1,0-1 0,0 0-1,0 0 1,0 0 0,0 1-1,0-1 1,0 0 0,0 0-1,0 0 1,0 1 0,0-1-1,0 0 1,0 0 0,0 0-1,0 1 1,1-1 0,-1 0-1,0 0 1,0 0 0,0 0-1,0 0 1,0 1 0,1-1-1,-1 0 1,0 0 0,0 0-1,0 0 1,0 0 0,1 0-1,-1 0 1,0 0 0,0 0-1,0 0 1,1 0 0,-1 0-1,0 0 1,0 0 0,0 0-1,1 0 1,-1 0 0,0 0-1,0 0 1,0 0 0,1 0-1,-1 0 1,0 0 0,0 0-1,0 0 1,0 0 0,1 0 0,-1 0-1,0-1 1,0 1 0,0 0-1,0 0 1,1 0 0,-1 0-1,0 0 1,0-1 0,0 1-1,0-4-485,-2-7-181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17132,'2'6'2040,"2"1"-1272,14-3-280,7 0 1297,9-2-753,8-2-200,4 0-272,2-4-112,3-2-200,-3 0-144,-5 0-640,-3 1-448,-12 2 832,-11-1-168,-17 2-112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18780,'1'9'1976,"12"-9"-1111,4-3-281,9-7 992,7-5-280,7 1-431,6 0-289,7 4-800,0 0-449,-8 4 617,-10-10-192,-3-3-104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1 942 11755,'2'3'351,"-1"-1"-107,0-1-1,1 1 1,-1 0-1,1 0 1,-1-1 0,1 1-1,0-1 1,-1 1-1,1-1 1,2 1 0,-3-2-152,0 0 1,0 0 0,0 0 0,-1 0 0,1 0 0,0 0 0,0-1-1,0 1 1,0 0 0,0-1 0,-1 1 0,1 0 0,0-1 0,0 1-1,-1-1 1,1 1 0,0-1 0,0 0 0,-1 1 0,1-1 0,-1 0 0,1 1-1,-1-1 1,1 0 0,-1 0 0,1 1 0,-1-1 0,0 0 0,1 0-1,-1 0 1,0-1 0,16-32 2068,17-56 0,-19 49-1370,42-149 1654,33-199-1,-82 351-2281,5-24 27,8-36-33,-20 98-158,0 0 1,0 0-1,0 0 1,-1-1-1,1 1 1,0 0-1,0 0 1,0 0-1,0 0 1,0 0-1,0 0 1,0 0 0,0-1-1,0 1 1,0 0-1,0 0 1,1 0-1,-1 0 1,0 0-1,0 0 1,0 0-1,0-1 1,0 1-1,0 0 1,0 0-1,0 0 1,0 0-1,0 0 1,0 0-1,0 0 1,0 0-1,1 0 1,-1 0 0,0-1-1,0 1 1,0 0-1,0 0 1,0 0-1,0 0 1,0 0-1,1 0 1,-1 0-1,0 0 1,0 0-1,0 0 1,0 0-1,0 0 1,0 0-1,0 0 1,1 0-1,-1 0 1,0 0-1,0 0 1,0 0-1,0 0 1,0 0 0,0 0-1,0 0 1,1 1-1,-1-1 1,0 0-1,0 0 1,5 10-20,0 16-1,14 230-104,-1-2 171,-13-219-512,1 0-1,3-1 0,0 0 0,2-1 1,19 39-1,-19-52 31,-2-9-170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16620,'19'-2'1167,"1"0"0,-1-1 1,1-1-1,22-8 1,6 0 217,141-33 1375,387-97-1041,-546 134-1848,100-31-640,-110 32 416,0-1-1,-1-1 0,0-1 1,21-14-1,-34 19 249,0 0 0,0 0 0,0-1-1,-1 1 1,0-1 0,0-1 0,0 1 0,-1-1 0,5-7 0,4-23-438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64 12755,'0'-2'85,"-1"0"0,0 0 1,0 1-1,0-1 0,0 0 0,0 0 1,0 1-1,-1-1 0,1 0 1,0 1-1,-1 0 0,0-1 0,1 1 1,-1 0-1,0 0 0,1-1 1,-1 1-1,0 1 0,0-1 0,0 0 1,0 0-1,0 1 0,0-1 1,0 1-1,0-1 0,0 1 0,0 0 1,0 0-1,0 0 0,0 0 0,0 0 1,0 1-1,-3 0 0,-3 1 73,1-1-1,0 2 1,-1-1-1,1 1 1,1 0-1,-1 1 1,0-1-1,-6 6 1,-5 5 18,1 1 1,1 1 0,0 0-1,1 2 1,0-1 0,2 2-1,-16 27 1,8-8-58,1 2 0,-26 79-1,34-80-111,2 1 0,1-1 0,2 1-1,2 1 1,1-1 0,4 63-1,2-79-11,1-1-1,1 1 0,0 0 1,2-1-1,11 28 0,-10-36-2,0 0 0,0 0 0,2-1-1,0 0 1,0-1 0,1 1 0,1-2-1,16 16 1,-21-22-2,1-1 0,0 0 1,0 0-1,0 0 0,1-1 0,-1 0 0,1-1 0,0 1 1,0-2-1,0 1 0,1-1 0,-1 0 0,0-1 0,1 0 1,-1 0-1,11-1 0,-8-1 1,0 0 0,0-1 0,0 0 0,-1-1 0,1 0 1,-1-1-1,0 0 0,0 0 0,0-2 0,0 1 0,-1-1 0,13-10 0,1-4 40,-1-1-1,-1-1 1,-1-1 0,0 0-1,20-35 1,-13 13 82,-1-2 1,24-61-1,-32 61 30,-2 0-1,18-90 1,-28 102-70,-2-1 0,-1 0 0,-2-1 0,-5-58 0,2 82-95,0-1 1,-1 1 0,0 0 0,-1-1 0,0 1-1,-2 1 1,1-1 0,-1 1 0,-1 0 0,0 0-1,-12-13 1,14 19-71,0 0 0,0 1 1,-1 0-1,0 0 0,0 0 0,0 1 0,-1 0 0,0 0 0,1 1 1,-1-1-1,0 2 0,-1-1 0,1 1 0,0 0 0,-1 0 1,1 1-1,-1 0 0,0 0 0,1 1 0,-1 0 0,-10 2 0,5 0-177,0 1 0,0 0 0,1 1 0,0 0 0,-1 1 0,1 1 0,1 0 0,-1 0 0,1 1 0,0 0-1,1 1 1,-15 15 0,-15 21-656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15811,'45'-88'3812,"-15"26"-2166,28-52 972,-21 39-1191,55-85-1,-89 156-1399,0-1 1,0 0 0,1 0-1,-1 1 1,1-1 0,0 1-1,0 0 1,0 0 0,8-5-1,-11 9-24,0-1-1,-1 1 0,1 0 0,0-1 0,-1 1 0,1 0 0,0 0 0,0 0 0,-1-1 0,1 1 0,0 0 1,0 0-1,-1 0 0,1 0 0,0 0 0,0 1 0,-1-1 0,1 0 0,0 0 0,0 0 0,-1 1 0,1-1 1,0 0-1,-1 1 0,1-1 0,0 1 0,1 1 0,0-1 0,0 1-1,-1 0 1,1 0 0,-1 0 0,1 0 0,-1 0 0,2 4-1,2 5 2,-1 1 0,5 18 0,-8-26 2,11 54 159,-3 0-1,3 77 1,6 43 133,-18-174-404,1-1 0,-1 1-1,1-1 1,1 1 0,-1-1 0,0 0-1,1 1 1,2 3 0,-4-7 69,0 1 0,1-1 1,-1 0-1,0 0 0,0 1 0,1-1 1,-1 0-1,0 0 0,0 1 0,1-1 1,-1 0-1,0 0 0,1 0 1,-1 0-1,0 1 0,1-1 0,-1 0 1,0 0-1,1 0 0,-1 0 1,0 0-1,1 0 0,-1 0 0,0 0 1,1 0-1,-1 0 0,0 0 1,1 0-1,-1 0 0,0-1 0,1 1 1,0-1-9,0 0 0,0 0 0,0 0 0,0 0 0,0 0 0,0 0 0,0 0 0,0 0 0,0-1 0,-1 1 0,1 0 0,0-3 0,11-26-478,0-8-172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14483,'34'-12'2641,"5"-1"-1289,2-6-608,4 2 2497,1-3-1769,-2 0-320,-5 0-648,-6 4-648,-12 1 176,2 7-128,-9-5-64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217 158 21085,'1'-1'77,"0"0"0,-1 0 0,0 0 1,1 0-1,-1 0 0,0 0 0,1 0 1,-1 0-1,0 0 0,0-1 0,0 1 1,0 0-1,0 0 0,0 0 1,0 0-1,0 0 0,-1-1 0,1 1 1,0 0-1,-1 0 0,1 0 0,-1 0 1,1 0-1,-1 0 0,1 0 1,-1 0-1,0 0 0,0 1 0,1-1 1,-1 0-1,0 0 0,0 0 0,0 1 1,0-1-1,0 1 0,0-1 0,0 0 1,0 1-1,0 0 0,0-1 1,0 1-1,0 0 0,0-1 0,-2 1 1,-2-1 75,0 1 1,0-1-1,0 1 0,0 0 1,0 1-1,0-1 1,0 1-1,1 0 1,-8 2-1,4 1-84,0 0 0,1 0-1,-1 0 1,1 1 0,0 0 0,0 1-1,0-1 1,1 1 0,0 1 0,0-1-1,0 1 1,1 0 0,0 0-1,1 1 1,-5 9 0,3-5-64,1-1 0,0 1-1,1 0 1,0 0 0,1 1 0,0-1 0,1 1 0,1 0 0,0 22-1,1-32-4,0 0-1,0-1 0,0 1 0,1 0 1,-1 0-1,1 0 0,0 0 0,0 0 0,0-1 1,0 1-1,1 0 0,-1-1 0,0 1 0,1-1 1,0 1-1,0-1 0,3 3 0,-4-4 1,1 0 1,0 0-1,0-1 0,0 1 0,-1-1 0,1 1 0,0-1 0,0 0 0,0 1 1,0-1-1,0 0 0,0 0 0,0-1 0,0 1 0,-1 0 0,1-1 0,0 1 0,0-1 1,0 1-1,0-1 0,-1 0 0,1 0 0,0 0 0,-1 0 0,1 0 0,-1 0 1,1 0-1,1-2 0,7-6 18,0 1 1,-1-2-1,0 1 1,0-1-1,-1-1 1,12-19-1,36-77 199,-47 88-176,15-34 251,28-94 1,-52 184-109,-19 288-112,19-266-11,2 0 0,3-1 0,19 89 0,-19-129-74,1 1-1,9 19 0,-12-31-102,-1-1 0,1 0 0,1-1-1,-1 1 1,1 0 0,0-1 0,1 0 0,-1 0-1,7 5 1,-10-9 97,0-1-1,0 1 1,0-1-1,0 0 1,0 1-1,0-1 1,0 0 0,1 0-1,-1 0 1,0 0-1,0 0 1,0 0-1,0 0 1,0 0-1,0 0 1,1 0-1,-1 0 1,0-1-1,0 1 1,0-1 0,0 1-1,0-1 1,0 1-1,0-1 1,0 1-1,1-2 1,7-16-313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1 855 16436,'4'15'1361,"-4"-15"-1335,0 0-1,0 1 1,0-1 0,1 0 0,-1 0 0,0 0 0,0 0 0,0 0 0,0 0 0,0 0 0,0 0 0,0 1 0,0-1 0,1 0-1,-1 0 1,0 0 0,0 0 0,0 0 0,0 0 0,0 0 0,0 0 0,1 0 0,-1 0 0,0 0 0,0 0 0,0 0 0,0 0-1,0 0 1,1 0 0,-1 0 0,0 0 0,0 0 0,0 0 0,0 0 0,0 0 0,0 0 0,1 0 0,-1 0 0,0 0 0,0-1-1,0 1 1,0 0 0,0 0 0,0 0 0,0 0 0,1 0 0,12-27 1626,-11 24-1565,15-43 720,-1-1 0,-3 0 0,-2-1 1,6-56-1,3-195 538,-19 280-1266,-2-99 310,1 104-335,-2 0 1,0 0 0,0 1 0,-1-1-1,-9-23 1,6 30-5,3 17-12,7 16-26,0 0 0,1 0 0,15 40 0,-7-23 3,-3-11-23,19 71-43,69 161-1,-96-259-1,19 35-275,-19-38 194,-1 1-1,1-1 0,0 0 1,0 1-1,0-1 1,0 0-1,0 0 0,1 0 1,-1 0-1,1-1 0,3 3 1,-5-4 114,-1 1 0,1-1 1,-1 0-1,1 0 0,-1 0 1,1 0-1,-1 0 0,1 0 0,-1 0 1,0 0-1,1 0 0,-1 0 1,1 0-1,-1 0 0,1 0 1,-1-1-1,1 1 0,-1 0 0,0 0 1,1 0-1,-1-1 0,1 1 1,-1 0-1,0 0 0,1-1 1,-1 1-1,0 0 0,1-1 1,-1 1-1,0-1 0,0 1 0,1 0 1,-1-1-1,0 1 0,0-1 1,0 1-1,1 0 0,-1-1 1,0 1-1,0-1 0,0 1 1,0-1-1,3-14-543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1 678 15091,'13'-1'778,"1"-2"-1,-1 1 1,1-2 0,-1 0-1,0 0 1,0-1-1,-1-1 1,0 0-1,13-8 1,15-13 917,45-39-1,-53 41-1400,311-283 1614,-225 198-2268,-104 97 66,21-21-185,-33 32 205,0-1 1,0 1-1,0-1 1,0 1-1,-1-1 1,1 0-1,-1 0 1,0 0-1,0 1 1,0-1-1,0 0 1,0-4-1,-1 7 242,0 0 1,0 0-1,0 0 0,0-1 1,0 1-1,1 0 0,-1 0 1,0 0-1,0-1 0,0 1 1,0 0-1,0 0 0,-1 0 1,1-1-1,0 1 0,0 0 1,0 0-1,0 0 0,0-1 1,0 1-1,0 0 0,0 0 1,0 0-1,0-1 0,-1 1 1,1 0-1,0 0 0,0 0 1,0 0-1,0 0 0,-1-1 1,1 1-1,0 0 0,0 0 1,0 0-1,0 0 0,-1 0 1,1 0-1,0 0 0,0 0 1,-1 0-1,1 0 0,0 0 1,0 0-1,0 0 0,-1 0 1,1 0-1,0 0 0,0 0 1,0 0-1,-1 0 0,1 0 1,0 0-1,-1 0 0,-10 2-959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20996,'3'-10'1881,"15"-1"-1321,2-1-184,9-2 728,5-2-231,6 0-337,1 0-136,3 1-328,0-1-152,-6-1-440,-7-2-281,-8 0-535,-4 7-16,-19 0 872,-6 4-384,-14 5-89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19124,'24'0'2113,"5"-9"-1257,1-2-344,4-5 1008,4-1-312,-1-3-559,0 3-505,-8 0-1369,-3 4 1137,-11 8-232,-3 0-176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0 711 13603,'1'6'1863,"1"-10"-733,1-17 167,-1-159 4049,-3-94-3108,0 56-1027,2 199-1058,-1 19-151,0 0 0,0 0 0,0 0 0,0 0 0,0 0 0,0 0-1,0 0 1,0 0 0,1 0 0,-1 0 0,0 1 0,0-1 0,0 0-1,0 0 1,0 0 0,0 0 0,0 0 0,0 0 0,0 0 0,0 0-1,0 0 1,0 0 0,0 0 0,0 0 0,0 0 0,1 0-1,-1 0 1,0 0 0,0 0 0,0 0 0,0 0 0,0 0 0,0 0-1,0 0 1,0 0 0,0 0 0,0 0 0,0 0 0,1 0 0,-1 0-1,0 0 1,0 0 0,0 0 0,0 0 0,0 0 0,0 0-1,0 0 1,0 0 0,0-1 0,0 1 0,0 0 0,0 0 0,0 0-1,0 0 1,0 0 0,0 0 0,0 0 0,0 0 0,0 0 0,0 0-1,1 0 1,-1 0 0,0-1 0,9 30 115,-5-17-120,2 9 10,32 106 22,57 124-1,-90-242-29,-1 3-21,2 0 0,0-1 0,0 0 0,1 0-1,9 10 1,-16-20-8,1 0 0,-1-1 0,0 1 0,1-1-1,-1 1 1,1-1 0,-1 0 0,1 1-1,-1-1 1,1 1 0,-1-1 0,1 0 0,-1 1-1,1-1 1,-1 0 0,1 0 0,0 1 0,-1-1-1,1 0 1,-1 0 0,1 0 0,0 0-1,0 0 1,0 0 2,-1 0 0,0-1 0,1 1 0,-1-1-1,1 1 1,-1 0 0,0-1 0,0 1 0,1-1 0,-1 1 0,0-1-1,0 1 1,1-1 0,-1 1 0,0-1 0,0 1 0,0-1-1,0 1 1,0-1 0,0 0 0,-2-33-429,-8 3 95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19404,'16'4'2489,"-1"0"-1505,0-7-376,1-5 1432,8-7-807,-1-2-241,2-6-424,-2-2-288,0-3-616,-3 2-632,-2-2 824,1-2-144,-3 0-112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62 111 18772,'0'-1'62,"0"1"-1,0 0 1,0-1-1,0 1 1,0 0 0,0-1-1,1 1 1,-1 0-1,0-1 1,0 1 0,0 0-1,0-1 1,0 1-1,0 0 1,0-1 0,-1 1-1,1 0 1,0-1-1,0 1 1,0 0 0,0-1-1,0 1 1,0 0-1,-1 0 1,1-1 0,0 1-1,0 0 1,0 0-1,-1-1 1,1 1 0,0 0-1,0 0 1,-1-1-1,1 1 1,0 0 0,0 0-1,-1 0 1,1 0-1,0-1 1,-1 1 0,1 0-1,0 0 1,-1 0-1,1 0 1,0 0 0,-1 0-1,1 0 1,0 0-1,-1 0 1,1 0 0,0 0-1,-1 0 1,1 0-1,0 0 1,-1 0 0,1 1-1,-1-1 1,0 1 99,-1 0 1,1 0 0,-1 0-1,1 1 1,0-1-1,-1 0 1,1 1 0,0-1-1,0 1 1,-1 1-1,-5 13-62,1 0-1,1 0 0,0 0 0,1 0 0,1 1 0,0-1 0,2 1 0,-1 0 0,2 0 0,1-1 0,0 1 0,1 0 0,0-1 0,2 1 0,5 18 0,-8-33-88,0 1 1,0-1-1,0 1 0,0-1 1,1 0-1,-1 1 0,1-1 1,-1 0-1,1 0 0,0 0 1,0 0-1,0-1 0,0 1 1,0 0-1,0-1 0,0 1 1,0-1-1,4 2 1,-4-3 12,0 0 1,0 1-1,0-1 1,1 0 0,-1 0-1,0-1 1,0 1 0,0 0-1,0-1 1,0 1 0,0-1-1,0 0 1,0 1 0,0-1-1,0 0 1,0 0-1,-1 0 1,1-1 0,0 1-1,-1 0 1,1-1 0,-1 1-1,3-4 1,6-7 102,0-1 0,-1 0 0,-1 0 0,0-1 0,-1 0-1,0-1 1,-1 0 0,-1 0 0,0 0 0,-1-1 0,-1 1 0,0-1 0,-1 0 0,-1 0 0,0 0-1,-2 0 1,1 1 0,-2-1 0,0 0 0,-1 0 0,-6-17 0,7 26-103,-1 1 0,0-1 0,-1 1 0,1 0 0,-1 1 0,0-1 0,-6-6 0,9 11-31,-1 0 0,1-1-1,0 1 1,-1 0 0,1-1 0,-1 1 0,1 0 0,-1 0 0,0 0 0,1 1-1,-1-1 1,0 0 0,0 1 0,0-1 0,0 1 0,1-1 0,-1 1 0,0 0-1,0 0 1,0 0 0,0 0 0,0 0 0,0 0 0,0 1 0,0-1 0,1 0-1,-1 1 1,0 0 0,0-1 0,-2 2 0,1 0-53,1 1 0,-1-1 0,1 0 0,0 1 0,0-1 0,0 1 1,0 0-1,0 0 0,0 0 0,1 0 0,-1 0 0,1 0 0,0 0 0,0 0 0,0 0 0,0 1 1,1-1-1,-1 6 0,0 3-444,0 0 1,1 0-1,3 24 1,-1-22 71,0-1 1,1 1 0,1 0-1,0-1 1,0 0 0,13 23 0,-2-16-471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14483,'45'-6'2462,"-19"1"-2501,-6 2 33,0 2-1,-1 0 1,1 1-1,0 1 1,0 1-1,20 4 1,-11 1 18,-1 1-1,0 1 1,39 19 0,12 8-1,85 25 0,-111-46 6,0-2-1,101 12 1,238-10 61,5-27-3,64 0-20,-275 14-36,441-3 11,633 28-22,622 72 21,-25-49 45,-1508-41 90,-356-10 26,0 1 1,0-1-1,0-1 1,-10-3-1,-17-2-57,-6 4 50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17484,'25'43'2096,"-4"4"-1312,-1 1-368,-3-1 1113,1-7-537,-3-3-272,-5-18-688,-2-10-264,-4-21-720,-3-14-208,-6-18 864,-3-8-289,-3-12-183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80 17300,'0'-1'108,"0"1"-1,0-1 1,-1 0 0,1 1 0,0-1 0,0 0-1,-1 1 1,1-1 0,0 0 0,-1 1 0,1-1 0,-1 1-1,1-1 1,-1 0 0,1 1 0,-1-1 0,1 1-1,-1 0 1,1-1 0,-1 1 0,0-1 0,1 1 0,-1 0-1,0-1 1,1 1 0,-1 0 0,0 0 0,0 0-1,0 0 41,0 0 0,0 1 0,0-1 0,0 0 0,0 1-1,0 0 1,0-1 0,0 1 0,0 0 0,0-1-1,0 1 1,0 0 0,1 0 0,-1 0 0,0-1 0,0 2-1,-3 4 235,1 0 1,0-1-1,0 1 0,0 0 0,-2 10 0,2-4-192,1 0 0,0 0 1,1 13-1,0-22-172,1 0 0,0-1 1,0 1-1,0-1 0,1 1 0,-1 0 1,0-1-1,1 1 0,0-1 0,0 1 1,0-1-1,0 1 0,0-1 0,0 1 1,0-1-1,1 0 0,-1 0 1,1 0-1,0 0 0,3 3 0,-4-5-5,0 1 0,1 0 0,-1-1 0,1 0-1,-1 1 1,1-1 0,0 0 0,-1 0 0,1 0 0,-1 0 0,1 0-1,-1 0 1,1 0 0,-1 0 0,1-1 0,-1 1 0,1 0-1,-1-1 1,1 0 0,-1 1 0,1-1 0,-1 0 0,0 0-1,1 1 1,-1-1 0,0 0 0,0 0 0,0-1 0,0 1-1,0 0 1,0 0 0,1-2 0,6-6 57,-1-1-1,0 0 1,5-12-1,-7 14-28,5-11 55,-2-1 0,0 0-1,9-36 1,-2 8 8,-10 78-44,-3-11-59,1 0 0,0 0 0,2 0 0,0-1 0,9 22 0,-11-32 0,1 0 0,0-1-1,1 1 1,0-1 0,0 0 0,0 0 0,1-1 0,0 0 0,0 0 0,1 0 0,0-1 0,0 0 0,14 9 0,27 4 5,-38-15 6,0 1 0,-1 0 0,1 0-1,-1 1 1,15 9 0,-22-12 16,0 0 0,1 1 1,-1-1-1,0 0 0,0 1 0,0-1 0,-1 1 1,1 0-1,-1 0 0,1-1 0,-1 1 1,0 0-1,0 0 0,0 0 0,-1 1 1,1-1-1,-1 0 0,1 0 0,-1 0 0,0 0 1,0 0-1,0 1 0,-2 3 0,1 1 93,-1 1 0,-1-1 0,1 0 0,-2 0-1,1 0 1,-1 0 0,0-1 0,-1 1 0,1-1-1,-8 8 1,10-12-111,0 0 1,-1-1-1,1 1 0,0-1 1,-1 1-1,1-1 0,-1 0 0,0 0 1,0 0-1,0-1 0,0 1 1,0-1-1,0 0 0,0 1 0,0-1 1,-1-1-1,1 1 0,0 0 1,-1-1-1,1 0 0,-1 1 0,1-1 1,0-1-1,-1 1 0,1 0 1,0-1-1,-1 0 0,-5-2 0,7 2-23,0 0 0,0 0 0,0-1 0,0 1-1,1-1 1,-1 1 0,0-1 0,1 0-1,0 0 1,-1 1 0,1-1 0,0 0-1,0 0 1,0 0 0,0-1 0,0 1 0,0 0-1,1 0 1,-1 0 0,1-1 0,-1 1-1,1 0 1,0 0 0,0-3 0,0-10-189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1 722 13795,'1'2'297,"1"-1"0,0 1 0,-1-1 0,1 0-1,0 1 1,0-1 0,0 0 0,0 0 0,0 0 0,0 0 0,1-1 0,-1 1 0,0-1 0,0 1-1,1-1 1,-1 0 0,0 1 0,0-1 0,1 0 0,-1-1 0,0 1 0,1 0 0,-1-1-1,0 1 1,0-1 0,0 0 0,0 0 0,1 0 0,1-1 0,3-2 281,1 1 0,-1-1 1,-1-1-1,1 1 0,0-1 0,10-12 1,4-9-61,-1-2 1,-2 0 0,-1-1-1,26-61 1,-33 69-414,109-269 263,-56 128-1541,-56 147-706,-7 18 308,-8 22 48,1-6 602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0 801 15499,'9'-5'2673,"4"-13"-1345,8-25-416,1-13 2665,7-17-2057,5-8-207,6-2-353,0 2-224,-1 3-584,0 8-248,-2 7-1216,-8 3 1200,-8 12-224,-4 7-152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449 987 15811,'7'5'2189,"0"-2"1390,-12-21-2150,-54-157-48,-8 2 0,-8 4 0,-96-160 1,104 228-1292,48 75-86,19 26-5,1 0 0,-1 0 0,0 0 0,0 0 0,0 0 0,0 0 0,0 0-1,0 0 1,1 0 0,-1 0 0,0 0 0,0 0 0,0 0 0,0 0 0,0 0-1,0 0 1,0-1 0,0 1 0,1 0 0,-1 0 0,0 0 0,0 0 0,0 0-1,0 0 1,0 0 0,0 0 0,0 0 0,0-1 0,0 1 0,0 0 0,0 0-1,0 0 1,0 0 0,0 0 0,0 0 0,0-1 0,0 1 0,0 0 0,0 0-1,14 10-23,18 25-4,-2 1 1,34 54 0,-45-63 19,52 80-11,46 63 33,-89-132-64,3-1-1,41 39 1,-71-75 34,12 10-169,27 21 0,-37-30 55,0 0 0,1 0 1,-1 0-1,1-1 0,-1 1 0,1-1 0,-1 0 1,1 0-1,0 0 0,0 0 0,0 0 0,-1-1 0,1 0 1,6 0-1,-9 0 53,0-1 0,0 1 0,0 0 0,0 0 0,0-1 0,0 1 0,0-1 1,0 1-1,0-1 0,0 1 0,0-1 0,0 1 0,-1-1 0,1 0 0,0 0 0,0 1 0,-1-1 0,1 0 0,0 0 1,-1 0-1,1 0 0,-1 0 0,1 0 0,-1 0 0,1 0 0,-1 0 0,0 0 0,1 0 0,-1 0 0,0 0 0,0 0 1,0 0-1,0 0 0,0-1 0,0 1 0,-1-2 0,0-5-51,0 0 0,-1 0 0,0-1 0,-4-7 0,3 7-143,-22-60-875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8 158 19044,'-3'19'458,"1"0"1,0 1-1,1-1 0,1 1 1,1-1-1,1 0 0,8 37 1,-1-24-204,1 1 1,1-1-1,26 48 1,-24-55-196,1 0 1,31 38-1,-37-53-34,1 0 0,0 0 0,0-1 0,1-1 0,0 0 0,0 0 0,1-1 0,13 7 0,-21-12 8,1 0 1,0-1-1,0 1 1,0-1-1,0 0 1,0 0-1,0-1 1,0 1-1,0-1 1,1 0-1,-1 0 1,0 0-1,0 0 1,0-1-1,0 0 0,0 0 1,0 0-1,0 0 1,7-4-1,-6 3 23,-1-1 0,0-1 0,1 1-1,-1-1 1,-1 1 0,1-1 0,0 0-1,-1-1 1,0 1 0,0 0 0,0-1-1,-1 0 1,0 0 0,0 1 0,3-9 0,1-10 137,0 0 0,-2 0 0,-1-1 0,0 1 0,-2-1 1,0 0-1,-4-28 0,-1 20 23,-1-1 0,-1 1 0,-2 0 1,-21-54-1,19 61-108,-1 1 1,-2 1-1,-22-35 1,29 51-99,1-1 0,-2 1-1,1 0 1,0 0 0,-1 1 0,-1 0 0,1 0-1,-1 0 1,0 1 0,0 0 0,0 1 0,-1 0-1,-11-4 1,17 7-31,-1 0 0,1 0 0,-1 1 1,1-1-1,0 1 0,-1 0 0,1 0 0,-1 0 0,1 1 0,0-1 0,-1 1 0,1-1 0,0 1 0,-1 0 1,1 1-1,-6 2 0,6-2-27,-1 1 1,0 0-1,1 0 1,0 0-1,0 1 0,0-1 1,0 1-1,0-1 1,1 1-1,-1 0 1,-1 5-1,-2 5-47,1 1 0,0-1 0,2 1-1,-1 0 1,2 0 0,-2 24 0,3 31-230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7636 13499,'-5'23'1230,"4"-23"-1200,1 0 0,0 1 1,0-1-1,0 1 0,0-1 0,0 0 1,0 1-1,0-1 0,0 1 0,0-1 0,0 0 1,1 1-1,-1-1 0,0 1 0,0-1 1,0 0-1,0 1 0,1-1 0,-1 0 0,0 1 1,0-1-1,0 0 0,1 1 0,-1-1 1,0 0-1,1 1 0,-1-1 0,0 0 1,1 0-1,-1 0 0,0 1 0,1-1 0,-1 0 1,0 0-1,1 0 0,-1 0 0,1 0 1,-1 0-1,0 0 0,1 1 0,-1-1 1,1 0-1,-1 0 0,0-1 0,1 1 0,-1 0 1,1 0-1,-1 0 0,0 0 0,1 0 1,0-1-1,10-2 173,1-2 0,-1 0 0,0 0 0,17-12 0,14-7 86,225-95 797,-209 98-986,2 3 0,105-18 0,-123 29-98,287-54 8,-284 49-2,0-2 1,-1-2 0,0-2-1,-2-2 1,47-29 0,-18 1 25,117-104 0,49-76 23,-216 208-57,75-76 22,229-230-18,-17-14 167,-215 220-1,-4-3-1,-7-4 0,-5-4 0,62-142 1,-34 26 58,103-362 0,-149 400-181,-9-3-1,39-389 1,-81 464-52,-18-243 1,-2 269-22,-4 1 1,-53-180-1,-85-133 6,-20-74 128,156 430-17,2-1-1,4-1 1,3 0 0,3-1-1,3-102 1,5 144-22,1-1 0,2 1 0,1 0 0,1 0 0,1 1 0,1 0 0,2 0 0,0 1 0,29-47 0,-22 48-23,1 0 1,1 1-1,0 0 0,2 2 1,1 1-1,1 0 0,0 2 1,50-29-1,-30 24-36,0 3 0,2 1 1,1 2-1,0 2 0,53-10 1,247-28-79,-292 47 39,104-20-586,-140 22 105,-1 0 0,-1-1 0,1-1 0,-1 0-1,0-1 1,23-16 0,-34 20 297,-1-1 0,1 1 0,-1-1 0,-1 0 1,1-1-1,-1 1 0,7-10 0,-3-5-797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17732,'163'-15'3299,"-107"12"-3168,8-2-10,0 3 1,1 2-1,63 10 0,-118-8-117,-1 0-1,1 0 1,0 1-1,-1 0 0,17 9 1,-22-10-6,-1 0 1,1 0-1,-1 1 1,0-1 0,0 1-1,0 0 1,0 0-1,0 0 1,-1 0-1,1 0 1,-1 1 0,0-1-1,0 1 1,0 0-1,0-1 1,2 9-1,-3-4-1,1 0 0,-2 1 0,1-1 0,-1 0 0,0 1 0,-1-1 0,0 0 0,0 0 0,-1 1 0,0-1-1,-6 15 1,-4 5 2,-29 49-1,-26 28-24,-90 109-1,69-98-14,-66 93 41,89-119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75 20060,'1'-1'111,"-1"0"0,1 1 0,0-1 0,0 0 0,0 1 0,-1-1 0,1 0 0,0 1 0,0-1 0,0 1 0,0 0 0,0-1 0,0 1 0,0 0 0,0-1 0,0 1 0,0 0 0,0 0-1,2 0 1,-2 0-63,-1 0-1,1 1 1,-1-1-1,1 1 1,-1-1-1,1 1 1,-1-1-1,0 1 1,1-1-1,-1 1 1,0-1-1,1 1 0,-1-1 1,0 1-1,1-1 1,-1 1-1,0 0 1,0-1-1,0 1 1,0 0-1,0-1 1,0 1-1,0 1 1,0 7 173,0 1 0,-1 0 0,-2 12 0,1-13 0,-17 98 133,-5-1 0,-5-1 0,-70 171 0,106-318-2992,76-397-5060,-57 275 8116,-25 153-255,1 1 225,0-1-1,0 1 0,1 0 0,6-17 0,-8 26-319,-1 1-1,0-1 0,0 0 1,1 1-1,-1-1 0,0 1 0,1-1 1,-1 1-1,1-1 0,-1 1 1,1-1-1,-1 1 0,1-1 1,-1 1-1,1-1 0,-1 1 1,1 0-1,0-1 0,6 6 1160,3 24 431,17 119 883,-16-79-1790,36 122 0,-35-159-728,0 0-1,3-1 0,0-1 0,38 54 0,-35-60-825,1-1-1,2 0 1,25 21-1,-34-31-472,-12-8 493,-9-3-49,-14-5-98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18 646 14267,'-14'2'1944,"11"3"-855,3-4-401,13-1 1928,7-4-1135,11-3-369,5-3-184,12-5-360,2-2-208,7-4-456,-1-7-328,-4 1-816,-5-3 1016,-6-7-232,-2-6-168</inkml:trace>
  <inkml:trace contextRef="#ctx0" brushRef="#br0" timeOffset="1">567 1 18620,'-9'21'2088,"4"9"-1423,0 3-225,5 3 968,9-2-624,4-2-112,7-12-248,3-6-128,6-14-216,4-8-160,4-12-544,2-6-232,-5-7 1736,-4-3-976,-1-1-96,-3 2-32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2:5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17873 483 11130,'-31'3'1020,"25"-2"-902,1 0 0,-1-1 0,0 1 0,0-1 0,1-1 0,-1 1 0,-9-2-1,13 0-93,0 1 0,0-1-1,0 0 1,1 1 0,-1-1 0,1 0-1,-1 0 1,1 0 0,0 0-1,0 0 1,-2-5 0,-3-4-16,3 7-9,0 0 1,0 1 0,-1-1 0,1 1 0,-1 0 0,1 0-1,-1 0 1,0 0 0,0 1 0,-1 0 0,1 0 0,0 0 0,-1 0-1,1 0 1,-1 1 0,-6-1 0,-8-1 43,0 1 0,-37 1 0,5 1 40,-96-21 88,-103 6 31,161 6-236,1-5 0,-126-35 0,116 24-131,-163-21-1,-337 42 281,480 8-53,-460 28 443,-281 2-212,450-43-239,-920 6 393,375 50-139,409-18-244,-564-28 10,860-6-81,-967-61-20,459-30 30,645 80 5,-1144-87-7,972 91 0,-1468-38 1,-176 125-257,1296-10 163,10 50 146,547-94-26,0 3 1,-136 64-1,-124 101 68,208-116-61,-36 24-5,155-92-37,0 0 1,1 0-1,0 1 0,0 0 0,1 1 0,-1-1 0,1 1 0,1 1 1,0-1-1,0 1 0,0 0 0,1 0 0,0 0 0,0 1 1,1-1-1,0 1 0,1 0 0,0 0 0,0 0 0,1 0 0,-1 15 1,2-6-12,1 0 1,0 0 0,1 0 0,1 0 0,1 0 0,0 0 0,2-1-1,0 0 1,0 0 0,2 0 0,16 27 0,-6-19 4,0 0 1,2-1 0,0-1 0,2 0-1,1-2 1,27 21 0,16 6-8,1-2 0,2-3 1,3-3-1,0-3 1,3-4-1,0-3 1,2-3-1,159 33 0,115-12-22,5-21 26,-159-14 18,819 40 32,2-29-29,982-30-2,-112-1-35,-329 78 48,-167-4 26,670-63-66,-266-66-6,-11-114 40,-471-70-203,-105-72-35,-1059 270 105,-3-7 1,154-82-1,-283 128 88,-1-1 0,0-1 0,0 0 0,25-24 0,-38 31 30,-1 1 0,0 0 0,1-1 0,-1 0-1,-1 0 1,1 0 0,-1 0 0,1 0 0,-1 0 0,0-1 0,-1 1 0,1-1 0,-1 1 0,0-1 0,0 1 0,0-1 0,-1 0 0,1 0 0,-1 1 0,0-1 0,-1 0-1,1 0 1,-1 1 0,0-1 0,-2-6 0,-1 2 5,-1-1 0,0 0 0,-1 1-1,0 0 1,0 0 0,-1 1 0,0 0 0,0 0-1,-16-13 1,-3 1 21,-55-33-1,27 24-5,-1 3 1,-1 2-1,-1 2 1,-71-16-1,-246-38-619,224 49 237,-13-5 209,0-4-62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30 17012,'1'0'113,"-1"-1"1,1 0 0,0 0 0,-1 0 0,1 1-1,0-1 1,-1 0 0,1 0 0,-1 0-1,0 0 1,1 0 0,-1 0 0,0 0 0,1 0-1,-1 0 1,0 0 0,0-1 0,0 1-1,0 0 1,0-2 0,-1 3-47,1-1-1,0 0 0,-1 1 1,1-1-1,-1 1 1,0-1-1,1 1 1,-1-1-1,1 1 1,-1 0-1,0-1 1,1 1-1,-1 0 1,0-1-1,1 1 1,-1 0-1,0 0 1,0-1-1,1 1 1,-1 0-1,0 0 1,-1 0-1,-2 0 169,-1 0-1,0 1 1,1-1-1,-1 1 1,0 0-1,1 0 1,-1 0-1,-7 4 1,0 2-82,0 0 1,1 1 0,0 0-1,1 1 1,0 0-1,0 0 1,-11 15-1,7-6-137,1 1 0,0 0-1,-16 34 1,26-46-16,1 0 0,-1-1 0,1 1 0,0 0 0,1 0 0,0 0 0,0 0 0,0 0 0,2 14 0,-1-19 0,0-1 1,0 1-1,1-1 0,-1 1 1,0-1-1,1 1 0,0-1 0,-1 1 1,1-1-1,0 1 0,0-1 1,-1 0-1,1 0 0,0 1 1,0-1-1,1 0 0,-1 0 0,0 0 1,0 0-1,2 1 0,-1-2 1,1 1-1,-1 0 0,1-1 0,-1 1 1,1-1-1,-1 0 0,1 0 0,-1 0 0,1 0 1,-1 0-1,1-1 0,-1 1 0,0-1 1,1 1-1,-1-1 0,1 0 0,1-1 1,11-5 24,0 0 0,0-1 1,-1-1-1,21-17 0,51-49 253,-71 62-225,71-79 308,-45 47-63,-52 77-102,-2-4-256,-13 42 1,23-59-61,0 1 1,0 0 0,1 0 0,1 0 0,0 1-1,1 17 1,1-28 29,-1 0-1,0 1 1,0-1-1,1 1 1,0-1-1,-1 0 1,1 1-1,0-1 1,0 0-1,0 0 1,2 2-1,-2-3 48,-1 0 0,1 0 0,0-1 0,-1 1 0,1 0 0,0-1 0,0 1 0,0-1 0,0 1 0,0-1 0,-1 1 0,1-1 0,0 0 0,0 1 0,0-1-1,0 0 1,0 0 0,0 0 0,2 0 0,1 0-31,0-1-1,0 0 0,0 0 1,0-1-1,0 1 0,0-1 0,-1 0 1,1 0-1,0 0 0,-1 0 1,5-5-1,32-26-594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15707,'-4'23'2481,"-2"3"-1377,1 6-304,-3 6 1617,3 8-937,3 7-160,2 4-431,2 3-201,3 0-360,1 1-48,-2-7-296,4-4-136,-3-8-552,-3-9-497,-2-15 985,-5-5-184,-7-10-184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2 156 20476,'-2'-3'2497,"5"3"-1593,9-5-304,6-2 1777,15-6-1321,10-4-216,12-1-392,5-2-96,0-2-344,-3 2-168,-9 3-648,-10 4-496,-18 13 1040,-15 4-192,-27 10-200</inkml:trace>
  <inkml:trace contextRef="#ctx0" brushRef="#br0" timeOffset="1">13 422 21525,'30'-3'2120,"19"-15"-1360,7-12-352,4-5 1209,3 2-769,0 6-472,-5 4-592,-11 15 232,-7 6-96,-13 8-160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 20060,'0'0'65,"0"0"-1,0 0 0,0-1 0,0 1 0,0 0 1,0 0-1,0 0 0,0-1 0,0 1 1,-1 0-1,1 0 0,0 0 0,0-1 1,0 1-1,0 0 0,0 0 0,0 0 0,-1 0 1,1-1-1,0 1 0,0 0 0,0 0 1,-1 0-1,1 0 0,0 0 0,0 0 1,0-1-1,-1 1 0,1 0 0,0 0 0,0 0 1,0 0-1,-1 0 0,1 0 0,0 0 1,0 0-1,-1 0 0,1 0 0,0 0 1,0 0-1,0 0 0,-1 0 0,1 1 0,-6 10 1305,1 20 140,4-24-1307,-2 61 592,3-61-794,0 0 1,1 0-1,0 1 1,0-1 0,1 0-1,0 0 1,3 8-1,-4-13-3,0 0 0,0 0 0,0-1 0,1 1 0,-1 0 0,0-1 0,0 0 0,1 1 0,-1-1 0,1 0 0,-1 1 0,1-1-1,0 0 1,-1 0 0,1 0 0,0-1 0,0 1 0,0 0 0,0-1 0,0 1 0,-1-1 0,1 1 0,0-1 0,0 0 0,0 0 0,0 0-1,3 0 1,5-2-11,1 1-1,-1-2 0,0 1 0,11-6 0,0 2 5,-10 2 15,0 2 1,1 0-1,-1 0 1,0 1 0,1 0-1,-1 1 1,1 0-1,13 3 1,-22-3-1,0 1 0,0-1 0,0 1 0,0 0 0,0 0 0,0 0 0,0 0 0,0 1 0,-1-1 0,1 1 0,0 0 0,-1 0 0,0-1 0,1 2 0,-1-1 0,0 0 0,0 0 0,0 1 0,0-1 0,-1 1 0,1 0 0,-1-1 0,1 1 0,-1 0 0,0 0 0,0 0 0,0 0 0,-1 0 0,1 0 0,-1 0 0,1 0 0,-1 0 0,0 0 0,0 0 0,-1 5 0,0-1 5,-1 1 0,0 0 0,0-1 0,-1 1 0,1-1 0,-2 1 0,1-1 0,-1 0 0,0-1 0,0 1 0,-1-1 0,0 0 0,-11 11 0,1-3 12,-1 0 0,0-1 1,-1-1-1,-19 11 0,22-15-71,0 0 1,0-2-1,0 0 1,-1 0-1,-19 4 0,28-9 63,1 0 0,0 0 0,0 0 0,0-1-1,0 0 1,-1 0 0,1 0 0,0-1 0,0 1 0,0-1-1,0 0 1,-1-1 0,1 0 0,1 1 0,-1-1 0,0-1-1,0 1 1,1-1 0,0 0 0,-5-3 0,2-1-20,1 0 1,0 0 0,-9-15-1,-15-28-24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19004,'25'-13'2481,"6"0"-1577,4-6-400,7-1 1592,8-1-1015,5-2-321,0-2-864,-1-2-488,-4 1 480,-3 3-120,-18-4-129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33 125 21493,'0'-1'79,"0"1"1,0 0 0,0 0-1,0 0 1,0-1 0,0 1-1,0 0 1,0 0 0,0 0-1,-1 0 1,1-1 0,0 1-1,0 0 1,0 0 0,0 0-1,0 0 1,0 0 0,-1-1-1,1 1 1,0 0 0,0 0-1,0 0 1,0 0 0,-1 0-1,1 0 1,0 0 0,0 0-1,0 0 1,-1 0 0,1 0-1,0 0 1,0 0 0,0 0-1,-1 0 1,1 0 0,0 0-1,0 0 1,0 0 0,-1 0-1,1 0 1,0 0 0,0 0-1,0 0 1,0 0 0,-1 0-1,1 0 1,0 0 0,0 1-1,0-1 1,0 0 0,0 0-1,-1 0 1,1 0 0,0 0-1,0 1 1,0-1 0,0 0-1,0 0 1,0 0 0,0 0-1,0 1 1,-1-1 0,1 0-1,0 1 1,0-2 29,0 0 0,0-1 0,-1 1 0,1 0 0,0 0 0,0 0 0,0 0 0,0 0 0,1 0 0,-1 0 0,0 0 0,0 0 0,0 0 0,1 0 0,-1 0-1,1-1 1,4-4-68,-1 0 0,-1-1 0,1 1 0,-1-1 0,3-10 0,-5 15-28,0 0 1,-1 0-1,1 0 0,-1 0 1,0 0-1,0 0 1,0 0-1,0 0 1,0 0-1,0 0 1,0 0-1,0 0 0,-1 0 1,1 0-1,-1 0 1,0 0-1,0 0 1,0 0-1,1 0 1,-2 1-1,1-1 1,0 0-1,0 1 0,-3-3 1,4 3-6,-1 0 0,1 1 0,-1-1 0,1 1 0,-1 0 0,1-1 0,-1 1 0,0-1 0,1 1 1,-1 0-1,1-1 0,-1 1 0,0 0 0,1 0 0,-1 0 0,0-1 0,1 1 0,-1 0 0,0 0 0,1 0 0,-1 0 0,0 0 0,0 0 0,1 0 0,-1 0 1,0 1-1,1-1 0,-1 0 0,-1 1 0,1 0 3,0 0 1,0 0 0,0 0-1,0 0 1,0 0-1,0 1 1,0-1-1,0 0 1,1 1 0,-1-1-1,0 1 1,0 2-1,-1 3 10,0 1-1,1-1 0,0 1 0,-1 10 0,2-16-17,0 0 0,0 0 0,1 0 0,-1 1 0,1-1 0,-1 0 0,1 0 0,0 0 0,-1 0 0,1 0 0,0 0 0,1 0 0,-1 0-1,0-1 1,0 1 0,3 2 0,-4-4-38,1 1 0,-1-1 0,1 1 1,0-1-1,-1 0 0,1 1 0,-1-1 0,1 0 0,0 0 0,-1 1 0,1-1 0,0 0 0,-1 0 0,1 0 0,0 0 0,-1 0 0,1 0 0,0 0 0,-1 0 0,2 0 1,0-1-136,-1 1 1,0-1 0,0 0 0,0 1 0,0-1 0,1 0 0,-1 0 0,0 0-1,0 0 1,-1 0 0,1 0 0,0 0 0,0 0 0,1-2 0,14-33-1261,-8 15 615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1119 19228,'1'-1'112,"0"1"0,-1 0 0,1-1 0,0 1 0,0 0 0,0-1 0,-1 1 1,1-1-1,0 1 0,-1-1 0,1 0 0,0 1 0,-1-1 0,1 1 0,-1-1 0,1 0 0,-1 0 0,1 1 0,-1-1 0,0 0 0,1 0 0,-1 0 0,1-1 0,8-28 231,-5 16 97,144-531 4389,-112 364-4504,32-132 34,-68 311-354,1 1 0,-1 0 1,0-1-1,1 1 0,-1 0 0,0-1 1,1 1-1,0 0 0,-1 0 1,1-1-1,0 1 0,0 0 0,1-2 1,-1 3-5,-1 0 0,0 1 0,1-1 0,-1 0 0,0 0 0,1 0 0,-1 1 0,0-1 1,1 0-1,-1 1 0,0-1 0,1 0 0,-1 0 0,0 1 0,0-1 0,0 1 0,1-1 0,-1 0 0,0 1 0,0-1 1,0 0-1,0 1 0,0-1 0,0 1 0,0-1 0,0 0 0,1 1 0,-2 0 0,7 43 11,-6-41-9,9 94-276,4 1 0,4-1 0,5-1 0,46 127 0,-67-219 69,0 0-1,1 1 0,0-1 1,0 0-1,0-1 1,0 1-1,1 0 0,-1-1 1,1 1-1,3 2 0,-3-5-507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1245 17132,'-7'21'1655,"7"-21"-1633,0 0 0,0 0 0,0 0 0,0 0 1,0 0-1,0 0 0,0 0 0,-1 1 0,1-1 0,0 0 1,0 0-1,0 0 0,0 0 0,0 0 0,0 1 0,0-1 1,0 0-1,0 0 0,0 0 0,0 0 0,0 0 0,0 1 1,0-1-1,0 0 0,1 0 0,-1 0 0,0 0 0,0 0 1,0 0-1,0 1 0,0-1 0,0 0 0,0 0 0,0 0 1,0 0-1,0 0 0,1 0 0,-1 0 0,0 0 0,0 0 1,0 1-1,0-1 0,0 0 0,0 0 0,1 0 0,-1 0 1,0 0-1,0 0 0,0 0 0,0 0 0,0 0 0,1 0 1,-1 0-1,0 0 0,0 0 0,0 0 0,0 0 0,0 0 1,1 0-1,8-5 475,-8 4-347,244-158 5438,-51 31-4209,849-516 160,-497 355-1553,-520 278-13,-16 8-50,-1-1 0,0 0 0,1-1 0,15-11-1,-31 15-215,-1 0-1,1 1 1,0 0-1,-1 1 0,-6 0 1,-18 3-79,-3-4-100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1 728 18020,'5'-7'445,"-1"-1"1,1 1-1,-2-1 0,1-1 1,-1 1-1,0 0 1,2-10-1,1-2 13,70-232 3575,14-130-2426,-85 462-1532,-1-36-70,-3-33-8,19 195 111,-13-160-106,2 0 0,20 62-1,-14-75-1640,-15-32 1591,0-1 0,1 0-1,-1 0 1,0 0 0,0 1 0,0-1 0,0 0 0,0 0 0,0 0 0,0 0-1,0 1 1,0-1 0,1 0 0,-1 0 0,0 0 0,0 0 0,0 0 0,0 1-1,0-1 1,1 0 0,-1 0 0,0 0 0,0 0 0,0 0 0,1 0 0,-1 0-1,0 0 1,0 0 0,0 0 0,0 0 0,1 0 0,-1 0 0,0 0 0,0 0-1,0 0 1,1 0 0,-1 0 0,0 0 0,0 0 0,0 0 0,1 0 0,-1 0-1,0 0 1,2-20-1188,-3-4 283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22429,'14'0'2096,"-3"1"-1408,-1-1-320,11-1 969,-3-3-457,8-8-352,1-1-328,2-5-904,-2-1-688,-3-2 1144,2-2-201,-6-13-207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49 16820,'-8'4'900,"0"0"0,0 0 1,1 1-1,-1 1 0,1-1 1,-12 12-1,5-2-222,1 0 1,-20 30-1,21-27-563,1 1 0,1 0 1,0 1-1,2 0 0,0 0 0,-9 41 0,16-53-86,0-1-1,0 1 1,1 0 0,0 0-1,0-1 1,1 1 0,2 13-1,-2-19-21,-1 1-1,1-1 1,0 0-1,0 0 0,0 0 1,0 0-1,0 0 1,0 0-1,1 0 0,-1 0 1,1 0-1,-1 0 1,1-1-1,0 1 0,0-1 1,0 1-1,-1-1 1,1 0-1,1 1 0,-1-1 1,0 0-1,0-1 1,0 1-1,0 0 0,1-1 1,-1 1-1,0-1 1,1 1-1,2-1 0,2-1 7,0 1 0,0-1 0,-1-1-1,1 1 1,0-1 0,-1 0 0,0-1 0,1 0-1,-1 0 1,0 0 0,0-1 0,-1 1 0,9-8-1,3-4 35,0 0-1,27-32 1,-28 27 2,0-1-1,-2 0 1,-1-1-1,14-29 1,-21 36-20,0 1 0,-1-2 0,0 1 1,-1 0-1,-1-1 0,0 0 0,0-31 0,-3 42-21,0 1 0,0-1 0,-1 1 0,0-1 0,0 1 0,0 0 0,-2-7 0,2 10-6,1 0 0,-1 0 0,0 0-1,1 0 1,-1 0 0,0 0 0,1 0-1,-1 0 1,0 1 0,0-1 0,0 0 0,0 0-1,0 1 1,0-1 0,0 0 0,0 1-1,0-1 1,0 1 0,-1 0 0,1-1 0,0 1-1,0 0 1,0 0 0,-1-1 0,1 1-1,0 0 1,0 0 0,0 0 0,-1 1-1,1-1 1,0 0 0,-1 1 0,-3 0-30,1 1 1,0 0-1,0 0 1,0 0-1,0 0 0,1 1 1,-1-1-1,1 1 1,-1 0-1,1 0 1,0 1-1,0-1 0,0 1 1,1-1-1,-1 1 1,1 0-1,-3 6 1,-3 5-419,2 0 0,0 1 0,-5 21 1,9-31 332,0 2-79,0 0-1,0 0 0,0 15 1,3-12-391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18868,'-22'33'1532,"-36"44"1,41-58-973,0 2 1,2 0-1,0 1 1,2 1 0,-16 36-1,27-56-498,1 0 0,0 0-1,1 0 1,-1 0 0,0 0-1,1 0 1,0 0 0,0 0 0,0 0-1,0 5 1,1-7-51,-1 0 0,1 1 0,-1-1 0,1 0 0,-1 0 0,1 1 0,0-1 0,0 0 0,-1 0 0,1 0 0,0 0 0,0 0-1,0 0 1,0-1 0,0 1 0,0 0 0,1 0 0,-1-1 0,0 1 0,0 0 0,0-1 0,1 1 0,-1-1 0,0 0 0,1 1 0,1-1 0,4 1-71,1 0-1,0 0 1,-1-1-1,1 0 1,0-1 0,-1 1-1,12-4 1,52-17-639,-58 15 452,0 2 0,1 0 0,-1 0 0,1 1 0,0 1 0,28-1 0,-41 3 217,1 0 1,-1 0 0,1 0-1,-1 0 1,0 0 0,1 0-1,-1 1 1,0-1 0,1 1 0,-1-1-1,0 1 1,1-1 0,-1 1-1,0 0 1,0-1 0,0 1-1,1 0 1,-1 0 0,0 0-1,0 0 1,0 0 0,-1 0-1,1 0 1,0 1 0,1 1 0,-2-1 16,1 0 0,-1 1 0,1-1 1,-1 1-1,0-1 0,0 0 0,0 1 1,-1-1-1,1 1 0,0-1 0,-1 0 1,0 1-1,-1 3 0,-2 5 98,-2 0 1,1 0-1,-2 0 0,-11 16 0,4-10 202,-1-1 0,0 0-1,-1 0 1,-21 15 0,28-24-130,-1 0 0,0-1-1,0-1 1,0 1 0,-1-2 0,0 1 0,0-2-1,0 1 1,-20 2 0,28-5-155,1-1-1,-1 1 1,0-1 0,0 0 0,0 0-1,0-1 1,0 1 0,1-1 0,-1 1 0,0-1-1,0 0 1,1 0 0,-1 0 0,0 0-1,1 0 1,-1-1 0,-2-2 0,3 2-103,0 1-1,1-1 1,-1 0 0,1 0 0,-1-1 0,1 1 0,0 0 0,0 0 0,0-1 0,0 1 0,1 0 0,-1-1-1,1 1 1,-1-1 0,1 1 0,0-1 0,0 1 0,0-1 0,0 1 0,1-3 0,0-4-277,1 0 1,0 0 0,1 1 0,0-1-1,0 1 1,1 0 0,0 0-1,1 0 1,-1 0 0,12-13 0,13-15-929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20644,'-7'57'2185,"4"2"-1561,-1-5-288,2 2 1256,2-8-1031,4-4-353,6-17-777,-1-8 1402,3-15-865,2-4-48,-1-11-72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16 21517,'-1'-1'82,"0"-1"0,0 1 0,0 0 0,0 0 0,0 0 1,0 0-1,0 0 0,0 0 0,0 1 0,0-1 0,-1 0 0,1 0 1,0 1-1,0-1 0,-1 1 0,1-1 0,0 1 0,-1 0 1,1 0-1,-1-1 0,-1 1 0,0 0 7,0 1-1,1-1 1,-1 1-1,0 0 1,1-1-1,-1 1 1,1 0-1,-1 1 1,1-1-1,-5 3 1,1 0 64,1 1 1,-1 0 0,1 0-1,-1 0 1,2 0-1,-1 1 1,-7 12 0,8-11-80,1 0 0,0 0-1,0 1 1,0-1 0,1 1 0,1 0 0,-1-1 0,0 13 0,2-18-59,0 0 0,0-1 1,0 1-1,0 0 0,0 0 1,0 0-1,1-1 0,-1 1 1,1 0-1,-1 0 0,1-1 1,0 1-1,-1-1 0,1 1 1,0 0-1,0-1 0,0 1 1,0-1-1,1 0 0,-1 1 1,0-1-1,1 0 0,-1 0 1,0 0-1,1 0 0,0 0 1,-1 0-1,1 0 0,-1 0 1,1-1-1,0 1 0,-1-1 1,1 1-1,0-1 0,0 0 1,0 0-1,-1 1 0,1-1 1,0 0-1,0-1 0,0 1 1,2-1-1,10 0 14,-1-2 1,0 0-1,0 0 0,0-1 1,0-1-1,13-6 0,73-44-61,-32 17-118,-67 38 147,1-1-1,-1 1 1,1 0 0,-1 0 0,1-1 0,-1 1-1,1 0 1,-1 0 0,1 0 0,-1 0 0,1 0-1,-1 0 1,1 0 0,-1 0 0,1 0 0,0 0 0,-1 0-1,1 0 1,-1 0 0,1 0 0,-1 0 0,1 1-1,-1-1 1,1 0 0,-1 0 0,1 1 0,-1-1-1,1 0 1,-1 1 0,0-1 0,1 0 0,-1 1-1,1-1 1,-1 1 0,0-1 0,0 1 0,1-1 0,-1 0-1,0 1 1,0-1 0,1 1 0,-1 0 0,0-1-1,0 1 1,0-1 0,0 1 0,0-1 0,0 1-1,0-1 1,0 1 0,0-1 0,0 1 0,0 0 0,-1 42 125,0-27-43,1-5-22,0-1 0,1 0 0,0 0 0,1 1 0,0-1 0,1 0 0,5 13 0,-5-15-21,1-1 0,0 0 0,1 0 0,-1-1 1,1 1-1,1-1 0,-1 0 0,1 0 0,12 9 1,-5-5-14,-4-4-8,-1 0 0,0 0 0,-1 1-1,0 0 1,11 14 0,-16-19-6,-1-1 1,0 1-1,0 0 0,0 0 1,-1 0-1,1 0 0,0 0 1,-1 0-1,1 0 1,-1 0-1,0 0 0,1 0 1,-1 1-1,0-1 0,0 0 1,-1 0-1,1 0 0,0 0 1,-1 0-1,1 0 1,-1 0-1,0 0 0,0 0 1,1 0-1,-1 0 0,-1 0 1,1 0-1,0-1 1,0 1-1,-1 0 0,1-1 1,-1 1-1,-1 1 0,-5 3 46,1 0 0,-1 0 0,-1 0-1,1-1 1,-1-1 0,1 0 0,-2 0-1,1 0 1,-13 2 0,-5 1 51,1-2 0,-33 2 0,44-5-296,0-2 0,0 0 0,0 0 0,-18-4 0,29 4 106,0-1 0,0 0 0,0 0-1,0 0 1,1 0 0,-1-1-1,0 1 1,1-1 0,0 0 0,-1 0-1,1-1 1,0 1 0,0-1 0,0 1-1,0-1 1,0 0 0,1 0-1,-1 0 1,1 0 0,-4-8 0,-1-17-505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13 168 20516,'-13'2'1929,"19"-2"-1177,4-6-288,20-6 1120,9-2-543,15-3-401,2 1-128,8-4-392,2 1-184,-10 2-448,-3 1-360,-13 6 1456,-11-1-760,-19 5-88,-8 0-144</inkml:trace>
  <inkml:trace contextRef="#ctx0" brushRef="#br0" timeOffset="1">72 376 18468,'33'0'1960,"10"-6"-1135,4-5-353,9-5 1008,3 0-344,-5-1-776,-1 0-664,-16 7 368,-8 1-120,-15 4-216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 18780,'0'-1'128,"0"0"0,0 0-1,0 0 1,0 0 0,0 0 0,0 0-1,0 0 1,-1 0 0,1 1-1,0-1 1,-1 0 0,1 0 0,-1 0-1,1 1 1,-1-1 0,1 0 0,-1 0-1,0 1 1,-1-2 0,2 2-42,-1 0 0,1 0-1,-1 1 1,1-1 0,-1 0 0,1 0 0,0 0 0,-1 1 0,1-1-1,-1 0 1,1 1 0,-1-1 0,1 0 0,0 1 0,-1-1-1,1 0 1,0 1 0,-1-1 0,1 1 0,0-1 0,0 1 0,0-1-1,-1 2 1,-13 37 2194,13-34-2169,0 0 1,0 0-1,1 0 1,-1 0-1,1 0 1,0 0-1,0 0 1,1 0-1,1 6 1,-1-8-98,-1-1 0,1 0 0,0 0 0,0 0 0,0 0 0,0 0 0,1 0 1,-1 0-1,0 0 0,1 0 0,-1-1 0,1 1 0,0 0 0,0-1 0,0 0 0,-1 1 0,1-1 0,0 0 0,1 0 1,-1 0-1,0 0 0,3 1 0,12 1 3,0 0 0,0-1-1,0-1 1,0-1 0,33-3 0,-26 1-4,46 3-1,-67-1-11,-1 0-1,0 0 0,1 1 0,-1-1 1,1 1-1,-1-1 0,0 1 0,0 0 0,1 0 1,-1 0-1,0 0 0,0 0 0,0 1 1,0-1-1,0 0 0,0 1 0,-1 0 0,1-1 1,0 1-1,-1 0 0,0 0 0,1 0 1,-1 0-1,2 3 0,-2-1 1,0 0 0,-1 0 0,1-1 0,-1 1 0,0 0 0,0 0 0,0 0 0,0-1 0,-1 1 1,0 0-1,0 0 0,0-1 0,0 1 0,-3 5 0,-5 11 33,-2 0 0,-1 0 0,0-1 0,-2-1 1,0 0-1,-1-1 0,0 0 0,-2-1 0,-26 20 0,38-33-34,0 1 0,0-1 0,0 0 0,-1 0-1,1 0 1,-1-1 0,0 0 0,1 0 0,-1 0 0,0-1 0,-7 1-1,9-2-88,1 0-1,-1 0 0,1 0 0,0-1 0,0 1 0,-1-1 0,1 0 0,0 0 0,0 0 0,0-1 0,0 1 0,0-1 1,0 1-1,0-1 0,0 0 0,1 0 0,-1 0 0,0 0 0,1-1 0,0 1 0,0-1 0,-3-3 0,0-2-43,0-1 0,0 1 1,1-1-1,0 0 0,1 0 0,-5-17 0,0-24-481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16267,'10'0'2033,"6"0"-1145,1-3-376,12-4 1753,3-4-1225,12-2-872,3 0-320,3-7 248,2-2-192,-3-1-120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9 117 25870,'-1'-2'1880,"-4"-5"-1552,2-1-224,6-3 312,3 0-416,3-6-1088,-1 1 320,1 2 488,-2 5-264,-1-12-217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18852,'-8'1'1784,"-2"15"-1015,0 5-217,0 12 984,1 6-552,3 14-264,4 3 1,3 6-209,3-2-128,5 0-216,1-3-192,1-8-432,1-6-329,-1-13-543,2-6 2016,-3-14-944,7-2-168,4-10-112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72 19604,'-9'1'244,"0"0"0,0 0 0,0 1-1,0 0 1,0 0 0,1 1 0,-1 1-1,1-1 1,0 1 0,0 1 0,-14 9 0,8-4 59,1 1 1,1 0 0,0 1-1,1 0 1,-16 22 0,20-25-203,1 1 0,0-1 0,1 2 1,0-1-1,1 0 0,0 1 0,0 0 0,1 0 1,1 0-1,0 0 0,0 0 0,1 0 0,1 13 1,0-17-64,1 0 0,0 0 0,0 0 0,1 0 0,0 0 0,0 0 0,1 0 0,0 0 1,0-1-1,1 1 0,-1-1 0,1 0 0,1 0 0,-1-1 0,1 1 0,0-1 0,0 0 1,1 0-1,-1-1 0,1 1 0,9 4 0,-7-5-25,0 0-1,0 0 1,0-1 0,0 0 0,0 0-1,1-1 1,-1 0 0,1-1-1,-1 0 1,1 0 0,0-1-1,-1 0 1,1-1 0,0 1 0,-1-2-1,1 1 1,-1-1 0,1 0-1,-1-1 1,0 0 0,0-1-1,0 1 1,0-1 0,-1-1 0,1 0-1,10-9 1,-8 6-5,-1 0 0,0-1 0,-1 0-1,0 0 1,0-1 0,-1 0 0,0 0 0,-1-1 0,0 0-1,-1 0 1,0 0 0,0-1 0,-2 1 0,1-1 0,-1 0 0,-1 0-1,0-1 1,0-16 0,-3 18-104,1-1 1,-2 1-1,1 0 1,-2 0-1,1 0 0,-2 0 1,1 0-1,-11-20 0,12 26 7,-1 1 0,0 0-1,0-1 1,0 1 0,0 0-1,-1 1 1,1-1 0,-1 0-1,0 1 1,0 0 0,0 0-1,-1 0 1,1 1 0,-1-1-1,1 1 1,-1 0 0,0 0-1,0 1 1,0-1 0,0 1 0,-9-1-1,-18 1-482</inkml:trace>
  <inkml:trace contextRef="#ctx0" brushRef="#br0" timeOffset="1">681 108 18316,'5'0'2248,"4"0"-1343,8 0-401,3-2 2024,10-3-1672,6-1-215,9-4-289,3-2-64,5 0-192,-1-1-200,-5-2-640,-1 0-409,-9 5 969,-6 2-232,-14 8-88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20236,'16'3'1889,"10"-10"-1345,2-6-192,7-4 696,2-1-176,2 0-744,-4-1-440,-4-1 320,-6 4-152,-3 5-56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226 164 22781,'-114'44'2860,"101"-38"-2595,1 0 0,0 1 0,1 0 0,0 1 0,0 0 0,-18 19 1,28-27-255,0 1 1,0 0 0,0 0 0,0 0 0,0 0-1,0 0 1,1 0 0,-1 0 0,0 0 0,1 1-1,-1-1 1,1 0 0,-1 0 0,1 0 0,0 1 0,-1-1-1,1 0 1,0 1 0,0-1 0,0 0 0,0 0-1,0 1 1,0-1 0,0 0 0,0 1 0,1-1-1,-1 0 1,0 0 0,1 1 0,-1-1 0,1 0 0,0 0-1,-1 0 1,1 0 0,0 0 0,0 0 0,-1 0-1,1 0 1,0 0 0,0 0 0,0 0 0,0 0-1,0-1 1,0 1 0,1 0 0,-1-1 0,0 1 0,2 0-1,15 7-11,1 0 1,0-2-1,0 0 0,0-1 0,32 4 0,5 2-79,-38-7 20,0 0 0,0 2 0,0 0 0,-1 2 0,29 15 1,-42-20 43,0 0-1,0 0 1,0 0 0,0 0 0,-1 1 0,0-1 0,1 1 0,-1 0 0,0 0-1,-1 0 1,4 8 0,-4-9 11,-1 1 0,0 0-1,-1-1 1,1 1 0,-1 0 0,1 0 0,-1-1-1,0 1 1,-1 0 0,1 0 0,0-1-1,-1 1 1,0 0 0,0-1 0,0 1-1,-1 0 1,-1 3 0,-2 3 16,-1-1 0,0 1 1,0-2-1,-1 1 0,0-1 0,-1 0 0,0 0 1,0-1-1,0 0 0,-1 0 0,0-1 1,-14 7-1,7-5-33,0 0-1,0-1 1,0-1 0,-1-1 0,0 0 0,-35 4 0,47-8-74,-1-1 1,0 0-1,1 0 1,-1 0 0,1-1-1,-1 0 1,1 0 0,0 0-1,-9-3 1,11 3 92,1-1 0,-1 1 0,1-1 1,-1 1-1,1-1 0,0 0 0,-1 0 0,1 0 1,0 0-1,0 0 0,0-1 0,1 1 0,-1 0 1,1-1-1,-1 0 0,1 1 0,0-1 0,0 0 1,0 1-1,-1-5 0,-1-39-246,2-12-105</inkml:trace>
  <inkml:trace contextRef="#ctx0" brushRef="#br0" timeOffset="1">289 49 19076,'29'-2'2089,"-5"2"-1481,4 2-264,0-2 1280,8 0-1280,-2 0-424,5-3-840,-2-3-1353,6-7 1841,6 2-352,7-5-344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20412,'-40'40'1221,"0"2"0,3 2-1,-56 86 1,79-109-1075,2 0 1,1 1 0,0 1 0,2-1-1,-10 36 1,18-54-126,0 1 0,0-1 0,1 1 0,-1-1 0,1 1-1,0-1 1,1 1 0,-1-1 0,3 8 0,-3-10-16,1 0-1,0 0 1,0-1-1,0 1 1,0 0-1,0-1 1,0 1-1,0-1 1,0 1-1,1-1 1,-1 0-1,0 1 1,1-1-1,-1 0 1,1 0-1,0 0 1,-1 0-1,1 0 1,0-1 0,0 1-1,-1 0 1,1-1-1,0 1 1,0-1-1,3 0 1,4 1-15,0-1 1,0-1-1,0 1 0,0-2 1,0 1-1,0-1 1,0 0-1,-1-1 0,11-5 1,76-39-154,-74 35 123,58-38-94,-50 31-11,40-20 0,-68 38 141,0 1 0,-1-1-1,1 1 1,0 0 0,0-1 0,0 1 0,-1 0 0,1 0-1,0-1 1,0 1 0,0 0 0,0 0 0,0 0 0,-1 0 0,1 0-1,1 1 1,-1-1 3,-1 0 0,0 0 0,0 1-1,1-1 1,-1 0 0,0 0 0,0 1-1,0-1 1,0 0 0,1 0 0,-1 1 0,0-1-1,0 0 1,0 1 0,0-1 0,0 0-1,0 1 1,0-1 0,0 0 0,0 1-1,0-1 1,0 0 0,0 1 0,0-1 0,0 0-1,0 1 1,0 0 0,-13 27-13,11-23 11,-2 3-3,-17 40-9,20-45 17,0 0-1,0 0 1,0 0-1,0 0 1,1 0-1,0 1 1,-1-1-1,1 0 1,0 0-1,1 0 1,-1 0-1,0 1 1,2 2-1,-1-5-6,-1 1 0,1-1 0,0 0-1,0 0 1,0 0 0,0 0 0,0 0-1,0 0 1,0 0 0,0 0 0,0 0-1,0-1 1,0 1 0,1 0 0,-1-1-1,0 1 1,0-1 0,1 1 0,-1-1-1,0 0 1,1 1 0,-1-1 0,1 0-1,-1 0 1,3 0 0,35-6-440,2-7-501,-1-2 1,-1-2-1,0-2 1,50-32-1,36-18-5883,-124 69 6717,22-8-1070,-18 12 1882,-6 10 662,1-13-1178,0 0 0,-1 0 0,1 0-1,0 0 1,0 0 0,0 0 0,0 0 0,0 0 0,0 1-1,0-1 1,0 0 0,0 0 0,0 0 0,0 0 0,1 0-1,-1 0 1,1 0 0,-1 0 0,0 0 0,1 0 0,0 1-1,1-1-70,0 0 0,0 0-1,-1 0 1,1 0-1,0-1 1,0 1-1,0-1 1,-1 1 0,1-1-1,0 0 1,0 0-1,2 0 1,3 0-112,0 1-1,0-1 1,0 1 0,0 1-1,-1-1 1,1 1 0,-1 0-1,1 1 1,-1 0 0,0 0-1,0 0 1,0 1 0,0-1 0,0 2-1,-1-1 1,0 0 0,0 1-1,0 0 1,0 0 0,-1 1-1,0-1 1,0 1 0,0 0-1,-1 0 1,0 0 0,0 0-1,-1 1 1,0-1 0,0 1 0,0 0-1,-1-1 1,2 11 0,-1 4 182,0-1 1,-1 1 0,-1 0-1,-1-1 1,-1 1 0,-1-1 0,-1 0-1,0 0 1,-2 0 0,0 0-1,-15 31 1,17-44-3,-1 0 0,1-1-1,-1 0 1,0 0 0,-1 0 0,1-1 0,-1 0 0,0 0-1,0 0 1,-1-1 0,-9 5 0,11-6-43,-1 0 0,0-1-1,1 1 1,-1-2 0,0 1 0,-1-1 0,1 0 0,0 0 0,0 0 0,0-1 0,-1 0 0,1 0-1,0-1 1,-10-1 0,14 1-102,0 1 0,0-1 0,0 0 0,0 1 0,0-1 1,0 0-1,0 0 0,0-1 0,0 1 0,1 0 0,-1 0 0,0-1 0,1 1 0,-1-1 0,1 0 0,0 1 0,0-1 0,-1 0 0,1 0 0,-1-3 0,1 1 0,0 0 0,0 1-1,0-1 1,1 0 0,-1 0 0,1 0-1,0 0 1,1 0 0,-1 0 0,2-6 0,1-3-1,1-1 1,1 1 0,0 0 0,1 1 0,10-18 0,-4 12-59,1 0-1,0 1 1,2 0 0,0 1-1,1 1 1,18-14 0,113-73-808,-78 58 595,-41 23 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18692,'-52'25'2275,"-96"62"1,131-75-1904,0 1 1,1 0 0,1 1-1,0 1 1,0 0-1,2 2 1,0-1 0,-19 33-1,29-43-324,0 0 0,0 0 0,1 0 0,0 1 0,0-1 0,0 1 0,1-1 0,0 1 0,0-1 0,1 1 0,-1 0 0,2 0 0,-1-1 0,1 1 0,0-1 0,0 1-1,1-1 1,3 12 0,-2-12-33,1 0-1,-1-1 0,1 1 0,0-1 0,0 0 1,0 0-1,1-1 0,-1 1 0,1-1 0,0 0 1,1 0-1,-1 0 0,1-1 0,0 0 0,-1 0 0,1-1 1,0 1-1,1-1 0,8 2 0,3-1 5,1 0-1,-1-1 1,1-1 0,-1 0-1,1-2 1,0 0-1,-1-1 1,1-1-1,-1-1 1,23-7-1,-25 6-1,1-1-1,-1-1 0,0 0 1,-1-1-1,0-1 0,0-1 1,-1 0-1,0-1 0,-1 0 1,0-1-1,13-15 0,-22 22-10,0 0 0,0-1-1,0 1 1,-1-1 0,1 0 0,-2 0-1,1 0 1,0 0 0,-1-1-1,0 1 1,-1-1 0,0 1-1,0-1 1,0 0 0,-1 1 0,1-1-1,-2 0 1,1 1 0,-1-1-1,0 0 1,0 1 0,-1-1-1,0 1 1,0-1 0,0 1-1,-1 0 1,0 0 0,-1 0 0,1 0-1,-1 1 1,0-1 0,-6-6-1,3 5-214,0 0-1,-1 1 0,0 0 0,1 0 0,-2 1 0,1 0 0,-1 0 0,0 1 0,0 0 1,0 0-1,0 1 0,0 0 0,-1 1 0,0 0 0,1 1 0,-1 0 0,0 0 1,0 1-1,1 0 0,-1 1 0,0 0 0,0 1 0,-15 4 0,-12 10-735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95 647 16588,'-77'11'2687,"61"-12"-2054,16 1-609,-1 0-1,1 0 0,0 0 0,0 0 0,0 0 1,0 0-1,0 0 0,0 0 0,0-1 0,0 1 1,0 0-1,0 0 0,0 0 0,-1 0 0,1 0 1,0 0-1,0 0 0,0 0 0,0-1 1,0 1-1,0 0 0,0 0 0,0 0 0,0 0 1,0 0-1,0 0 0,0 0 0,0-1 0,0 1 1,0 0-1,0 0 0,0 0 0,0 0 0,0 0 1,0 0-1,1 0 0,-1-1 0,0 1 0,0 0 1,0 0-1,0 0 0,0 0 0,0 0 0,0 0 1,0 0-1,0 0 0,0 0 0,1 0 1,-1-1-1,0 1 0,0 0 0,0 0 0,0 0 1,30-15 1710,299-103 1021,79-32-2877,-129 18-1768,-202 90 326,105-77 0,-132 79 672,-15 5-195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1 548 17140,'8'13'2232,"15"-13"-1248,19-18-247,8-12 1303,25-7-664,8-6-87,20-7-305,9-3-248,10-2-568,8 2-288,-1 5-568,-1 2-320,-11 7 1536,-8 5-808,-19 6-185,-9 1-127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 12331,'-48'1'757,"-55"10"0,81-8-588,0 2-1,1 1 0,0 1 1,-37 16-1,30-7 27,0 0 0,1 2 0,0 0 0,2 2 1,0 1-1,2 2 0,0 0 0,1 1 0,2 1 0,0 1 0,2 0 0,1 2 0,-16 32 0,11-10 34,1 1-1,3 0 0,2 2 0,3-1 1,1 2-1,-7 108 0,14-79-46,13 164 0,-3-204-170,1-1 0,3 0 0,1 0 0,2-1 0,29 65 0,-33-90-13,0-1 0,1 0 0,1 0-1,0-1 1,1-1 0,0 0 0,1 0 0,1-1 0,0-1-1,25 18 1,-26-21 7,1-1-1,0-1 0,0 0 0,0-1 1,1 0-1,0-1 0,0 0 1,0-1-1,0-1 0,1 0 1,-1-1-1,0-1 0,23-2 1,-6-2 45,-1-2 1,1-2-1,-1 0 1,-1-2-1,0-1 1,0-2-1,-1 0 1,27-19-1,-10 3 131,0-3 0,-2-1 0,69-70-1,-53 42 42,-3-3 0,-3-1-1,-3-4 1,52-92-1,-81 120-135,-1 0 0,-3-1-1,22-78 1,-32 88-75,-1 0-1,-1-1 1,-2 1 0,-1-1-1,-6-65 1,3 83-29,-2-1 0,0 1-1,-1 0 1,0 0 0,-1 0 0,-1 1 0,0-1-1,-1 1 1,-1 1 0,0-1 0,0 1-1,-2 1 1,1 0 0,-2 0 0,-12-11 0,8 10-29,-2 0 1,0 2-1,0 0 1,-1 0 0,0 2-1,-1 0 1,0 1-1,-1 1 1,1 1 0,-37-6-1,18 6-34,-1 2-1,1 2 1,-45 3-1,-109 19 938,182-18-686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2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16363,'-9'5'425,"1"0"0,-1 0 0,1 1-1,0 0 1,1 0 0,-1 1 0,1 0 0,1 0-1,-1 1 1,-9 15 0,-4 9 110,-23 50 0,32-58-474,-16 29 12,2 2-1,3 0 0,2 2 1,-12 58-1,31-111-91,-3 29-169,4-32 164,0-1 1,0 1-1,0 0 1,0-1 0,0 1-1,0 0 1,0-1-1,0 1 1,0 0-1,0-1 1,0 1 0,0 0-1,1-1 1,-1 1-1,0 0 1,0-1-1,1 1 1,-1 0 0,0-1-1,1 1 1,-1-1-1,1 1 1,-1-1-1,1 1 1,-1-1 0,1 1-1,-1-1 1,1 1-1,-1-1 1,1 0-1,0 1 1,-1-1 0,1 0-1,0 0 1,-1 1-1,1-1 1,0 0-1,-1 0 1,2 0 0,2-1-104,0 1 0,0-1 0,-1-1 0,1 1 0,0 0 0,-1-1 0,1 0 0,-1 0 0,0 0 0,1 0 0,-1-1 0,3-2 0,34-37-1078,-12 4 590,-1-1-1,-1-2 0,-3 0 1,-1-2-1,29-83 0,-49 122 638,4-11 207,-1 1-1,0-1 0,-1 0 1,-1 0-1,0-1 0,1-28 1,-4 44-203,0 0 1,0 0-1,1-1 1,-1 1-1,0 0 1,0-1-1,0 1 1,0 0 0,0 0-1,0-1 1,0 1-1,0 0 1,0-1-1,0 1 1,0 0-1,0 0 1,-1-1 0,1 1-1,0 0 1,0-1-1,0 1 1,0 0-1,0 0 1,0-1-1,-1 1 1,1 0 0,0 0-1,0-1 1,0 1-1,-1 0 1,1 0-1,0 0 1,0 0-1,-1-1 1,-5 11 659,-6 22 223,4-2-472,1 0 1,1 1-1,2 0 1,1-1-1,1 54 0,3-68-356,1 0 0,1 0 0,0 0-1,1 0 1,0-1 0,2 0 0,0 0-1,0 0 1,1 0 0,1-1 0,1 0-1,18 23 1,3-7-113,-23-24-148,-1 0 0,1 0-1,-1 0 1,-1 1 0,1 0-1,-1 0 1,-1 1 0,6 9-1,-10-16 143,1 0 0,-1 0-1,0 0 1,0 0 0,1 0-1,-1 0 1,0 0 0,0 0 0,0 0-1,0 0 1,0 0 0,0 0 0,-1 0-1,1 0 1,0 0 0,0 0-1,-1-1 1,1 1 0,-1 0 0,1 0-1,0 0 1,-1 0 0,0 0-1,1-1 1,-1 1 0,0 0 0,0 0-1,-1 1-16,0-1-1,-1 1 0,1-1 0,0 0 0,-1 0 1,1 0-1,0 0 0,-1-1 0,0 1 0,-3 0 0,-32 2-581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2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17132,'4'7'1592,"14"-5"-928,9-5-248,17-3 616,5-4-159,14-7-417,3-3-304,4-6-600,1-1-377,-6-6 633,-3-4-200,-9-11-160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2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32 13979,'0'-1'74,"0"0"0,1 0-1,-1 0 1,0 0 0,0 0 0,0 0-1,0 0 1,1 0 0,-1 0 0,-1 0-1,1 0 1,0 0 0,0 0 0,0 0-1,0 0 1,-1 0 0,1 0 0,0 0-1,-1 1 1,1-1 0,-1 0 0,1 0 0,-1 0-1,0 0 1,1 0 0,-1 1 0,-1-2-1,1 1 5,-1 1 0,0-1 0,0 0 0,1 1 0,-1-1 0,0 1 0,0 0 0,0 0 0,0-1 0,1 1 0,-1 1 0,0-1 0,-3 0 0,-8 3 369,2 0 0,-1 0 0,-20 10 0,4 0-95,0 2 0,1 1 0,1 1-1,1 1 1,0 1 0,-23 25 0,20-17-220,2 2 0,1 1-1,1 1 1,-29 50 0,41-59-67,2 0 0,0 0 0,-10 35 0,16-44-30,1 0 0,0 0 0,2 1 0,-1-1 0,1 1 0,1-1 0,3 25 0,-3-34-22,1 1 0,0-1 0,0 0-1,1 0 1,-1 1 0,1-1 0,0 0-1,0 0 1,0-1 0,1 1 0,-1 0 0,1-1-1,0 1 1,0-1 0,6 5 0,-5-5-1,1 0 0,0 0 1,1 0-1,-1-1 0,0 0 1,1 0-1,-1 0 0,1 0 0,0-1 1,9 1-1,0-1 40,-1-1 0,1-1-1,-1 0 1,1-1 0,-1 0-1,0-1 1,1-1 0,23-9 0,-21 5 92,-1 0 1,0 0-1,24-18 1,-35 23-94,-1 0 0,1-1 0,-1 1 0,0-1 1,0 0-1,-1-1 0,1 1 0,-1-1 0,0 1 0,0-1 0,0 0 0,-1 0 0,1 0 0,-1 0 0,-1-1 1,2-5-1,-2 9-41,-1 1 1,0-1 0,0 1 0,0-1 0,0 1 0,0-1-1,0 0 1,-1 1 0,1-1 0,-1 1 0,1-1-1,-1 1 1,1-1 0,-1 1 0,0 0 0,1-1 0,-1 1-1,0 0 1,0 0 0,0-1 0,0 1 0,0 0-1,0 0 1,-1 0 0,1 0 0,0 0 0,0 0 0,-1 1-1,1-1 1,-1 0 0,1 1 0,-1-1 0,1 1-1,-1-1 1,1 1 0,-1 0 0,1 0 0,-1-1 0,-1 1-1,-3 0-7,1 0-1,-1 0 0,0 0 0,1 1 1,-1 0-1,1 0 0,-1 0 0,1 1 1,0 0-1,-7 3 0,-22 16-29,32-20 24,0 1 0,0-1-1,0 1 1,0 0 0,0 0 0,1-1 0,-1 1 0,1 1-1,0-1 1,-1 0 0,1 0 0,0 0 0,0 1 0,0 2-1,0-4 3,1 0 0,0 0-1,0 0 1,0 0 0,1 0-1,-1 0 1,0 0-1,0 0 1,0 0 0,1 0-1,-1 0 1,1 0 0,-1 0-1,1 0 1,-1 0-1,1 0 1,-1 0 0,1 0-1,0-1 1,-1 1 0,1 0-1,0 0 1,0-1-1,0 1 1,0 0 0,-1-1-1,1 1 1,0-1 0,0 1-1,0-1 1,0 0-1,0 1 1,0-1 0,2 0-1,3 2 0,-1-1 0,0 0 1,1-1-1,-1 1 0,1-1 0,6-1 0,7-2-4,-1 0 0,-1-1 0,1-1 0,29-13 0,65-36-66,-109 52 67,53-32-33,-39 23-13,32-16 0,-48 26 49,0 1-1,-1-1 0,1 1 0,0 0 1,-1 0-1,1-1 0,0 1 1,-1 0-1,1 0 0,0 0 0,-1 0 1,1 0-1,0 0 0,0 0 0,-1 0 1,1 0-1,0 0 0,-1 0 1,1 0-1,1 1 0,-2-1 2,0 1 0,1-1 0,-1 0 0,0 1-1,1-1 1,-1 1 0,0-1 0,0 1 0,0-1 0,1 1 0,-1-1 0,0 1-1,0-1 1,0 1 0,0-1 0,0 1 0,0-1 0,0 1 0,0-1 0,0 1-1,0 0 1,-12 35-26,-21 36-1,8-19-12,3 0-1,-28 98 1,50-148-33,-7 37-527,7-39 585,0 0 1,0 0-1,0 1 0,0-1 0,0 0 0,0 0 1,0 0-1,0 0 0,0 0 0,0 1 0,1-1 1,-1 0-1,0 0 0,1 0 0,-1 0 0,1 0 1,-1 0-1,1 0 0,0 0 0,-1 0 0,1 0 1,0 0-1,0-1 0,-1 1 0,1 0 0,0 0 1,2 1-1,10-1-236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3 185 21052,'-3'13'1721,"13"-9"-1233,8-4-208,5-16 552,14-5-216,9-8-192,0-4-87,1 2-233,-3-1-128,-8 9-321,-4 9-103,-12 11-416,-6 6-240,-11 13 1288,-5 1-560,-9 0-88,-3 5-104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15771,'8'17'2081,"12"-3"-1201,17-9-256,11-5 992,12-12-303,4-5-233,8-12-216,0-1-272,-5-4-648,-1 4-384,-11 2-1920,-11 3 2048,-17 15-321,-10 0-207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18788,'1'-2'147,"0"1"-1,0 0 1,0-1 0,0 1-1,0 0 1,1 0 0,-1 0-1,0 0 1,1 0 0,-1 0-1,0 1 1,1-1 0,-1 0-1,1 1 1,2-2 0,-2 3-73,-1-1 1,0 0 0,0 1-1,1-1 1,-1 1 0,0 0-1,0-1 1,1 1-1,-1 0 1,0 0 0,0-1-1,0 1 1,0 0 0,0 0-1,0 0 1,-1 0 0,1 1-1,0-1 1,0 0 0,-1 0-1,1 2 1,8 13 154,0 1 0,-2 0 1,0 0-1,-1 1 0,-1 0 0,0 0 0,-1 0 1,2 30-1,-4-16-90,-2 0 0,-1 0 1,-1-1-1,-8 42 0,3-35-152,-24 68 1,26-93-23,0 0 0,-1 0 0,0-1 0,-1 0 1,-1 0-1,0-1 0,0 0 0,-16 16 0,-7-4-77,8-12-16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17444,'-1'1'174,"-1"0"0,1 0 0,-1 0 0,1 0 0,0 0-1,0 0 1,-1 1 0,1-1 0,0 0 0,0 1 0,0-1 0,1 1 0,-1-1 0,0 1 0,0 1 0,-12 28 1112,1 1-619,1 2 0,2-1 1,1 2-1,-6 59 0,14-91-659,0-1-1,0 1 1,0-1-1,0 1 1,0-1-1,1 1 0,-1-1 1,1 0-1,-1 1 1,1-1-1,0 0 1,0 1-1,0-1 1,1 0-1,-1 0 0,0 0 1,1 0-1,0 0 1,-1 0-1,1 0 1,0-1-1,0 1 1,0 0-1,0-1 0,0 0 1,0 1-1,0-1 1,0 0-1,1 0 1,-1 0-1,0-1 0,1 1 1,-1 0-1,1-1 1,-1 0-1,1 1 1,-1-1-1,1 0 1,-1 0-1,1-1 0,-1 1 1,5-1-1,7-2-11,0-1-1,0 0 0,0-1 0,-1 0 0,0-1 1,0-1-1,-1 0 0,13-9 0,11-10-21,41-39 1,-65 57 82,-20 23 21,-4 7 35,12-21-106,0 0 0,-1 0 0,1 0 0,0 0 1,0 0-1,0 0 0,0 0 0,0 0 0,0 0 1,0 0-1,0 0 0,0 0 0,0 0 0,0 0 0,1 0 1,-1 0-1,0 0 0,1 0 0,-1 0 0,1 0 1,-1 0-1,1 0 0,0 0 0,-1 0 0,1-1 0,0 1 1,-1 0-1,1 0 0,0-1 0,0 1 0,0-1 0,0 1 1,0 0-1,0-1 0,-1 0 0,1 1 0,0-1 1,0 0-1,1 1 0,-1-1 0,0 0 0,2 0 0,4 1 36,1 0 0,0-1 0,0-1 0,12-1 0,-17 2-35,41-8 159,47-14 0,-55 12-155,1 1-1,46-4 1,-82 13-17,-1 0 0,1 0 0,-1 0 0,1 0 0,-1 0 0,1-1 0,0 1-1,-1 0 1,1 0 0,-1 1 0,1-1 0,-1 0 0,1 0 0,0 0 0,-1 0 0,1 0 0,-1 1 0,1-1 0,-1 0 0,1 0 0,-1 1 0,1-1 0,-1 0-1,0 1 1,1-1 0,-1 1 0,1-1 0,-1 0 0,0 1 0,1-1 0,-1 1 0,0-1 0,1 1 0,-1-1 0,0 1 0,0-1 0,0 1 0,1 0 0,-1-1-1,0 1 1,0-1 0,0 1 0,0-1 0,0 1 0,0-1 0,0 1 0,0 0 0,0-1 0,-1 1 0,1-1 0,0 1 0,0-1 0,0 1 0,0-1 0,-1 1-1,1-1 1,0 1 0,-1-1 0,0 2 0,0 0-166,0 1-1,-1 0 1,0-1-1,1 1 1,-1-1-1,0 0 0,0 0 1,0 1-1,-5 2 1,7-5 141,0 0 1,0 0-1,0 0 1,0 0-1,-1 0 1,1 0-1,0 0 1,0 0 0,0 0-1,-1 0 1,1 0-1,0-1 1,0 1-1,0 0 1,0 0-1,0 0 1,-1 0-1,1 0 1,0 0-1,0 0 1,0 0-1,0-1 1,0 1-1,-1 0 1,1 0-1,0 0 1,0 0-1,0-1 1,0 1 0,0 0-1,0 0 1,0 0-1,0 0 1,0-1-1,0 1 1,0 0-1,0 0 1,0 0-1,0 0 1,0-1-1,0 1 1,0 0-1,0 0 1,0 0-1,0-1 1,0 1-1,0 0 1,0 0-1,0 0 1,0-1 0,2-10-321,5-8-284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62 14443,'11'-17'2361,"12"-28"-1,-29 70 3150,-2 9-4989,-127 351-49,122-359-1263,10-25 554,2-7 72,9-44-285,1 4 15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15883,'1'0'139,"0"0"0,0 1 0,0-1 0,-1 0 0,1 1 0,0-1 0,0 1-1,0 0 1,0-1 0,-1 1 0,1 0 0,0-1 0,-1 1 0,1 0 0,0 0 0,-1-1-1,1 1 1,-1 0 0,1 0 0,-1 0 0,0 0 0,1 2 0,5 24 339,-5-19-63,7 37 927,2-1 0,2 0 0,24 60 0,-26-84-1337,0 0 1,0 0-1,2-1 1,1 0-1,0-1 1,1-1-1,1 0 1,33 29-1,-44-43-75,27 25-1413,-23-13 314,-8-14 1125,0-1 0,0 1-1,0-1 1,0 1 0,0-1 0,0 1 0,0-1 0,0 1 0,0-1 0,0 1 0,0-1 0,0 1 0,-1-1 0,1 1 0,0-1 0,0 1 0,-1-1 0,1 0 0,0 1 0,-1-1 0,1 1 0,0-1 0,-1 0 0,1 1 0,0-1 0,-1 0 0,0 1 0,-11 4-721</inkml:trace>
  <inkml:trace contextRef="#ctx0" brushRef="#br0" timeOffset="1">1 574 19508,'3'10'1913,"11"-4"-1193,9-1-272,13-3 832,4-2-232,9-3-368,2-4-215,-1-3-505,-2-2-337,-8-3-759,-4-4 960,-11 2-160,-2 0-176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19644,'1'17'533,"0"6"146,1 1 0,1-1 0,1 0 0,1 0 0,8 25 0,-11-44-624,0 1 0,-1-1 0,2 1 0,-1-1 0,0 0 1,1 0-1,0 0 0,0 0 0,0-1 0,1 1 0,-1-1 0,1 0 0,-1 0 0,1 0 0,0 0 0,1-1 0,-1 1 0,0-1 0,1 0 0,-1 0 0,1-1 0,-1 1 0,1-1 0,0 0 0,0-1 0,-1 1 0,1-1 0,0 0 0,0 0 0,0 0 0,5-1 0,1-2-190,-1 1 0,0-1 0,0 0 0,0-1 0,0-1 0,-1 1 0,0-1 0,1-1 0,-2 0 0,1 0 0,-1-1-1,0 0 1,0 0 0,-1-1 0,0 0 0,0 0 0,9-17 0,-6 10-589,-1-1 0,0 0 0,-2 0-1,0-1 1,-1 0 0,0 0 0,-1-1 0,-2 1 0,4-31-1,-8 30-226,1 18 950,0 0 1,0 0 0,0 0 0,0 0 0,0 0 0,0 0 0,0-1-1,0 1 1,0 0 0,0 0 0,0 0 0,0 0 0,0 0-1,0 0 1,-1 0 0,1 0 0,0 0 0,0 0 0,0 0-1,0 0 1,0 0 0,0 0 0,0 0 0,0 0 0,0 0 0,0 0-1,-1 0 1,1 0 0,0 0 0,0 0 0,0 0 0,0 0-1,0 0 1,0 0 0,0 0 0,0 0 0,-1 0 0,1 0 0,0 0-1,0 0 1,0 0 0,0 0 0,0 0 0,0 0 0,0 0-1,0 0 1,0 0 0,0 0 0,-1 0 0,1 0 0,0 1-1,0-1 1,0 0 0,0 0 0,0 0 0,0 0 0,0 0 0,0 0-1,0 0 1,0 0 0,0 0 0,0 0 0,0 1 0,-12 29 1480,5-1-45,1 0 0,1 1 0,1 0-1,1 59 1,6-48-1031,1 1-1,2-2 1,12 45 0,-12-60-833,-4-13 229,1 0 0,8 21 1,-3-19-71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4 765 18468,'-1'0'66,"1"1"1,-1-1-1,1 1 0,0 0 0,-1-1 1,1 1-1,0 0 0,0-1 1,0 1-1,-1 0 0,1-1 1,0 1-1,0 0 0,0-1 0,0 1 1,0 0-1,0-1 0,0 1 1,1 0-1,-1-1 0,0 1 1,0 0-1,0-1 0,1 1 0,-1 0 1,0-1-1,1 1 0,-1 0 1,0-1-1,1 1 0,-1-1 1,1 1-1,-1-1 0,2 1 0,0 0 30,1 0-1,0-1 0,0 1 0,-1-1 0,1 0 0,0 0 0,0 0 0,-1 0 0,1 0 0,3-1 0,24-5 620,0 0 0,0-2 0,31-13 0,93-45 540,-111 47-993,479-233 1211,-135 63-1466,111-28-1702,-486 212-39,-19 5 863,-17 6 198,2 4 133,-4 1-161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34 18452,'37'-33'3170,"-37"33"-3150,0 0-1,0 0 1,0 0 0,0 0 0,0 0-1,0 0 1,0 0 0,0 1-1,0-1 1,0 0 0,0 0 0,0 0-1,0 0 1,0 0 0,0 0-1,0 0 1,0 0 0,0 1 0,0-1-1,0 0 1,0 0 0,0 0-1,0 0 1,0 0 0,0 0 0,0 0-1,0 0 1,0 0 0,0 0-1,1 1 1,-1-1 0,0 0 0,0 0-1,0 0 1,0 0 0,0 0-1,0 0 1,0 0 0,0 0 0,1 0-1,-1 0 1,0 0 0,0 0-1,0 0 1,0 0 0,0 0 0,0 0-1,0 0 1,1 0 0,-1 0-1,0 0 1,0 0 0,0 0 0,0 0-1,0 0 1,0 0 0,0 0-1,0 0 1,0-1 0,1 1 0,-1 0-1,0 0 1,0 0 0,0 0 0,0 0-1,0 0 1,0 0 0,0 0-1,-2 10 896,2-10-871,-42 120 2369,7-25-2017,-72 263-639,94-313-157,36-160-5892,-9 37 5228,1 1-91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14347,'9'6'1960,"2"7"-1039,4 8-185,-1 5 1136,9 6-391,1 0-129,5 7-352,3 1-136,2 0-264,-3-1-112,0-4-367,-4-1-138,-4-4-807,-5-7-352,-6-4 960,-5-4-232,-8-3-120</inkml:trace>
  <inkml:trace contextRef="#ctx0" brushRef="#br0" timeOffset="1">1 636 20628,'15'-8'2185,"17"-4"-1353,5-3-344,15-7 1080,4 2-415,5-1-569,-1-1-368,-2 2-840,-10 0-456,-10 3 847,-4-3-215,-11-6-160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94 141 20324,'9'-17'-1722,"15"-34"-500,-22 46 2582,0-1 1,0 1-1,0-1 0,-1 0 0,0 1 0,-1-1 0,1-8 0,-1 13-312,0 1-1,0-1 0,0 0 0,0 0 0,0 1 0,0-1 1,0 0-1,0 1 0,0-1 0,0 0 0,-1 0 0,1 1 1,0-1-1,-1 1 0,1-1 0,0 0 0,-1 1 0,1-1 0,-1 1 1,1-1-1,-1 1 0,1-1 0,-1 1 0,1-1 0,-1 1 1,1-1-1,-1 1 0,0 0 0,1-1 0,-1 1 0,0 0 1,1 0-1,-1-1 0,0 1 0,1 0 0,-1 0 0,0 0 0,1 0 1,-1 0-1,0 0 0,0 0 0,1 0 0,-1 0 0,0 0 1,1 0-1,-1 1 0,0-1 0,1 0 0,-1 0 0,0 1 1,1-1-1,-1 0 0,-1 2 0,-3 0 290,0 1-1,0 0 0,0 0 1,-8 8-1,-7 13 1,17-20-228,0 0 0,0 0 0,0 0 0,-1 0 1,1 0-1,-1-1 0,-8 6 0,11-12 102,0 1 0,0-1 0,0 0 0,1 1-1,-1-1 1,1 0 0,-1 1 0,1-1 0,0 0 0,0 0 0,0 1 0,1-1 0,0-3 0,4-5 228,0 2 6,-3 20-463,0-3 40,-3-12 333,5 15-1416,-3 0-692,-2-10 1704,1-1-1,0 0 1,0 0 0,-1 1 0,1-1 0,0 0 0,-1 0 0,1 0 0,0 0-1,-1 1 1,1-1 0,0 0 0,-1 0 0,1 0 0,0 0 0,-1 0 0,1 0 0,0 0-1,-1 0 1,1 0 0,0 0 0,-1 0 0,1 0 0,-1 0 0,1 0 0,0 0-1,-1-1 1,1 1 0,0 0 0,0 0 0,-1 0 0,1 0 0,0-1 0,-1 1 0,-10-8-633,-2-6-98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23309,'-8'6'891,"-24"20"-22,-45 48 0,59-51-683,0 1 1,2 0 0,0 1 0,-22 51-1,33-63-157,0 0 0,0 0 0,2 0 0,-1 1-1,2-1 1,0 1 0,0 0 0,2 0 0,-1 0-1,2 0 1,0 0 0,4 18 0,-3-25-20,0 0 0,0-1 0,1 1-1,0-1 1,0 1 0,0-1 0,1 0 0,0-1 0,1 1 0,-1 0 0,1-1 0,0 0 0,0-1-1,0 1 1,1-1 0,0 0 0,0 0 0,0 0 0,0-1 0,0 0 0,1 0 0,0-1 0,-1 0-1,1 0 1,0 0 0,0-1 0,0 0 0,0-1 0,0 1 0,0-1 0,0-1 0,0 1 0,0-1-1,0 0 1,0-1 0,0 0 0,0 0 0,-1 0 0,1-1 0,-1 0 0,0 0 0,0 0 0,0-1-1,0 0 1,7-7 0,-5 4 44,0-1 0,-1 0 0,0 0 0,-1-1 0,0 0 0,0 0 0,-1 0 0,0-1-1,-1 0 1,4-11 0,-6 16-18,-1 0 0,0 0 0,0 0 0,0-1 0,-1 1 0,0 0 0,0 0 0,0-1 0,-2-9 0,1 12-21,0-1 0,0 1 0,0 0 0,-1 0 0,1 0 0,-1 0 0,1 1 0,-1-1 0,0 0 0,0 1 0,-1-1 0,1 1 0,0 0 0,-1 0 0,1 0 0,-1 0 0,-3-2 1,1 2-7,1 0 0,-1 0 1,0 1-1,0-1 1,0 1-1,0 0 1,0 1-1,0-1 1,0 1-1,-6 0 0,9 0-8,0 0-1,0 0 1,1 0 0,-1 0-1,0 1 1,0-1-1,0 1 1,0-1-1,1 1 1,-1-1-1,0 1 1,0 0-1,1 0 1,-1 0-1,1 0 1,-1 0-1,1 0 1,-1 0-1,1 1 1,0-1-1,-1 0 1,1 1-1,0-1 1,0 1 0,0-1-1,0 1 1,0 0-1,0-1 1,0 4-1,1-5 1,0 1-1,0-1 1,0 1-1,-1-1 1,1 1 0,0-1-1,1 1 1,-1 0-1,0-1 1,0 1-1,0-1 1,0 1-1,0-1 1,0 1 0,1-1-1,-1 1 1,0-1-1,1 0 1,-1 1-1,0-1 1,0 1 0,1-1-1,-1 0 1,1 1-1,-1-1 1,0 1-1,1-1 1,-1 0-1,1 1 1,19 3-24,23-9-15,-27 0 32,-1 0 1,1-2-1,-1 0 0,0 0 1,-1-2-1,0 1 0,19-17 1,5-1 55,-38 25-44,1 1 0,-1-1 0,1 1 0,-1 0 0,1-1 0,-1 1-1,1 0 1,-1 0 0,1-1 0,-1 1 0,1 0 0,-1 0 0,1 0 0,-1 0 0,1 0 0,0 0-1,-1-1 1,1 1 0,-1 1 0,1-1 0,-1 0 0,1 0 0,0 0 0,-1 0 0,1 0-1,-1 0 1,1 1 0,0 0 1,0-1 0,-1 1 0,1 0 0,-1 0 0,1-1-1,-1 1 1,0 0 0,1 0 0,-1 0 0,0 0 0,1 0 0,-1 0-1,0-1 1,0 1 0,0 2 0,-3 43 109,2-34-81,-2 12-363,2 0-1,1 1 1,4 40 0,-4-63 176,0-1 1,1 1-1,-1-1 1,0 1-1,1-1 1,-1 1-1,1-1 1,0 1-1,0-1 1,-1 0-1,1 1 1,1 0-1,-1-1 123,-1-1 0,1 0 0,-1 0-1,1 1 1,-1-1 0,1 0 0,-1 0-1,1 0 1,-1 0 0,1 0 0,0 0-1,-1 0 1,1 0 0,-1 0 0,1 0-1,-1 0 1,1 0 0,-1 0 0,1 0-1,-1 0 1,1-1 0,-1 1 0,1 0-1,-1 0 1,1-1 0,-1 1 0,1 0-1,-1-1 1,1 1 0,-1 0 0,0-1-1,1 0 1,14-13-797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3 154 19244,'-3'10'2601,"5"-3"-1529,8-7-376,5-5 1929,11-7-1249,3-6-352,8-3-464,3-2-144,0 0-464,2-1-232,-9 5-752,-6 3-400,-18 9 1072,-6 4-232,-11 6-201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13851,'6'16'6105,"14"-22"-4528,18-13-593,0-6-400,10-10 1408,3 2-583,1 0-713,-4 0-584,-7 6-8,-10 1-104,-14-1-120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17660,'-2'6'174,"1"-1"0,-1 1 0,2-1-1,-1 1 1,0-1 0,1 1 0,0 0 0,1-1 0,-1 1 0,1-1 0,0 1 0,0 0 0,3 6 0,0-4-398,0 1 0,0-1 0,1 0 0,1 0 0,-1 0 1,1-1-1,8 8 0,-5-5-257,0 0 0,-1 1 0,0 0 0,0 0-1,10 23 1,-14-25 506,-1 0 0,0 0 0,0 1-1,-2-1 1,1 1 0,-1-1-1,0 1 1,-1-1 0,0 11 0,-2 5 707,-1 0 1,-2 0 0,-12 43 0,13-55-364,-1 0 1,-1 0-1,0 0 1,-1 0-1,0-1 0,0 0 1,-2-1-1,-10 13 1,15-20-169,-1 0 0,1 0 0,-1 0 0,0-1 0,0 0 0,-1 0 0,1 0 0,-11 4 0,14-7-152,1 1-1,-1-1 1,0 1 0,1-1 0,-1 1-1,0-1 1,1 0 0,-1 0 0,0 0-1,0 0 1,1 0 0,-1-1 0,0 1-1,1 0 1,-1-1 0,0 1 0,1-1-1,-1 1 1,0-1 0,1 0 0,-1 0-1,1 0 1,0 0 0,-1 0 0,1 0-1,0 0 1,-1 0 0,1-1 0,0 1-1,0 0 1,0-1 0,0 1 0,0-1-1,-1-2 1,0-2 11,0 0 1,1-1-1,-1 1 1,1 0-1,0-1 0,1 1 1,0-1-1,0 1 1,0-1-1,1 0 0,0 1 1,0 0-1,0-1 0,1 1 1,3-8-1,2-4 9,1 1 1,0-1-1,21-30 0,-17 30-106,0 1 0,2 1 0,0-1 0,0 2-1,2 0 1,0 1 0,0 1 0,1 0 0,1 1 0,0 1 0,22-10 0,-16 12-517,-19 8 487,-1 0 0,0 0-1,0-1 1,0 1 0,0-1-1,0 0 1,0-1-1,-1 1 1,1 0 0,-1-1-1,5-4 1,-5 0-280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7 898 16211,'-6'7'3349,"11"-18"-936,54-60 1460,-4 6-2736,-11 4-926,-4-1-1,-1-2 0,-4-2 1,-3-1-1,-2-2 1,-4-1-1,-2-1 1,-4-1-1,13-83 1,-36 181-247,2-1 1,0 1-1,6 37 1,16 79 6,11 6-558,5 24-676,-35-151 938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1 834 18916,'0'0'66,"0"0"1,0 1-1,0-1 0,0 1 1,1-1-1,-1 0 0,0 1 1,0-1-1,0 1 1,1-1-1,-1 0 0,0 1 1,1-1-1,-1 0 0,0 1 1,1-1-1,-1 0 0,0 0 1,1 1-1,-1-1 0,0 0 1,1 0-1,-1 0 0,1 1 1,-1-1-1,0 0 0,1 0 1,-1 0-1,1 0 1,-1 0-1,1 0 0,-1 0 1,1 0-1,-1 0 0,0 0 1,1 0-1,-1 0 0,1 0 1,-1 0-1,1-1 0,-1 1 1,0 0-1,1 0 0,-1 0 1,1-1-1,27-10 707,-26 10-680,249-135 4505,-109 56-3801,742-368-580,-842 428-424,176-95-3239,-203 103 2910,-14 12 513,-1 0 1,0 0-1,1-1 1,-1 1-1,0 0 0,0 0 1,1-1-1,-1 1 0,0 0 1,0-1-1,0 1 0,1 0 1,-1-1-1,0 1 1,0 0-1,0-1 0,0 1 1,0 0-1,0-1 0,0 1 1,1 0-1,-1-1 0,0 1 1,0 0-1,0-1 1,-1 1-1,1 0 0,0-1 1,0 1-1,0 0 0,0-1 1,0 1-1,0 0 1,0-1-1,-1 1 0,1 0 1,0-1-1,-14-3-769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 20196,'3'-3'300,"1"0"-1,-1 0 1,0 0-1,0 0 1,0-1 0,-1 1-1,1-1 1,-1 0-1,0 1 1,4-9-1,3-5 216,46-91 2103,71-200 0,-74 156-2342,-46 140-280,-6 12 3,0 0 1,0 0 0,0 0 0,0 0 0,0 0 0,0 0-1,0 0 1,0-1 0,0 1 0,0 0 0,0 0 0,0 0-1,0 0 1,0 0 0,0 0 0,0 0 0,1 0 0,-1 0-1,0 0 1,0 0 0,0 0 0,0 0 0,0 0 0,0 0-1,0 0 1,0 0 0,0 0 0,0 0 0,0 0 0,0 0-1,0 0 1,0 0 0,0 0 0,1 0 0,-1 0 0,0 0-1,0 0 1,0 0 0,0 0 0,0 0 0,0 0 0,0 0-1,0 0 1,0 0 0,0 0 0,0 0 0,0 0 0,0 0-1,0 0 1,0 0 0,0 0 0,0 0 0,0 0 0,1 0-1,-1 0 1,0 0 0,0 1 0,0-1 0,0 0 0,0 0-1,0 0 1,0 0 0,0 0 0,0 0 0,0 0 0,0 0-1,0 0 1,0 0 0,0 0 0,0 22-29,0-10 20,1 103 4,17 133 0,-16-235-19,8 45 57,-9-53-103,0 0 0,1 0 0,-1-1 0,1 1 0,0-1 0,0 0 0,1 1 0,-1-1 0,5 4 0,-6-7-63,1 0 0,-1 0 0,1 0 0,0 0 0,-1 0 0,1 0-1,0-1 1,0 1 0,0-1 0,-1 1 0,1-1 0,0 0 0,0 0-1,0 0 1,0 0 0,0 0 0,0 0 0,-1 0 0,1-1 0,0 1-1,0-1 1,0 1 0,-1-1 0,1 0 0,0 1 0,-1-1 0,1 0-1,0 0 1,-1 0 0,2-2 0,14-9-762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21813,'14'-10'2304,"6"-3"-1344,6-5-432,7-6 1153,4-3-321,6-2-568,0 1-328,-1-1-592,-2 2-352,-10-1 368,-12 3-64,-18 5-80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363 121 16396,'6'-7'633,"-1"0"0,0-1 0,-1 0 1,5-9-1,-8 14-412,0-1 1,0 1 0,0 0-1,0 0 1,-1 0 0,1-1-1,-1 1 1,0 0-1,1-1 1,-2 1 0,1 0-1,0 0 1,-1-1 0,-1-4-1,2 7-105,0 0-1,-1 0 0,1 0 1,-1 0-1,1 0 0,-1 0 1,0 0-1,1 0 0,-1 0 1,0 0-1,0 1 0,1-1 1,-1 0-1,0 0 0,0 1 1,0-1-1,0 0 0,0 1 1,0-1-1,0 1 0,-2-1 1,1 1 22,-1-1 0,1 1-1,-1 0 1,1 0 0,-1 0 0,1 0 0,0 0 0,-1 1 0,-4 0 0,-2 3 77,0-1 1,1 1 0,-1 0-1,-10 7 1,-7 7-143,1 1 1,1 1 0,1 2 0,1 0-1,0 1 1,2 1 0,1 1 0,1 1-1,1 0 1,1 1 0,2 1 0,-17 43-1,28-60-55,-1-1 0,1 1 0,1-1 0,0 1-1,0 0 1,1 0 0,1 20 0,0-28-14,1 0 1,-1 0 0,1 0 0,-1 0-1,1-1 1,0 1 0,0 0 0,0 0-1,1-1 1,-1 1 0,1-1 0,-1 1 0,1-1-1,0 1 1,0-1 0,0 0 0,0 0-1,0 0 1,0 0 0,1-1 0,-1 1-1,1 0 1,-1-1 0,1 0 0,-1 1-1,1-1 1,0 0 0,0-1 0,0 1 0,-1 0-1,1-1 1,0 0 0,3 1 0,4-1-154,0 0 0,-1-1 0,1 0 0,-1 0 1,0-1-1,1 0 0,-1 0 0,12-6 1,-7 2-105,0-1 0,-1 0 0,0 0 0,19-16 0,-5 0-217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34 122 15875,'-3'11'1459,"0"1"0,-7 17 0,7-23-939,0 0-1,1 0 0,0 0 1,0 1-1,0-1 0,1 1 1,0-1-1,0 1 0,1 0 1,0-1-1,1 11 0,-1-16-470,0 0 0,1 0 1,-1 0-1,1 1 0,-1-1 0,1 0 0,-1 0 0,1 0 0,0 0 0,-1 0 0,1-1 0,0 1 0,0 0 0,0 0 1,0 0-1,-1-1 0,1 1 0,0 0 0,0-1 0,1 1 0,1 0 0,-1 0-11,1-1 1,-1 1-1,1-1 1,-1 0-1,1 0 0,0 0 1,-1 0-1,1 0 1,4-2-1,1 0-28,0 0 1,0-1-1,0 0 0,-1 0 1,11-7-1,-4 0-136,0-1 1,-1 0-1,0 0 0,-1-1 1,-1-1-1,1 0 0,13-22 1,-1-4-1064,29-64 1,-81 193 2747,3-21-859,4 1 0,2 1-1,-15 126 1,31-162-1290,-2 0 0,-13 51 0,3-45 36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16436,'93'378'4529,"-79"-326"-4199,24 75 146,64 141 0,81 109-350,42-1-70,-95-167-14,-98-158-30,-11-19-57,-2 2 0,16 35 1,-27-45-204,-8-17 173,-3-7 34,-5-8-30,-7-16-38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1053 14427,'2'-7'269,"0"1"-1,0-1 1,1 1 0,-1 0-1,1 0 1,0 0 0,1 0-1,0 0 1,0 1 0,0-1-1,0 1 1,10-8 0,5-3 278,0 2 1,27-16-1,-30 20-177,404-234 2528,-200 120-2483,534-294 272,-713 395-581,2 2 1,0 1 0,81-23 0,-118 42-88,0 0 0,0 0 0,0 0-1,1 0 1,-1 1 0,0 0 0,1 0 0,-1 1 0,7 1 0,-10-1-9,1 1 0,0-1 0,0 1-1,-1 0 1,1 0 0,-1 0 0,0 0-1,1 0 1,-1 1 0,0 0 0,0 0-1,-1-1 1,1 2 0,3 3 0,13 24 16,0 2 1,27 67 0,-12-24 25,21 30 32,105 150 1,93 83-4,-12-57 9,-1 0 74,-187-212-108,-3 2-1,50 95 0,-55-80-863,51 138 0,-95-221 668,2 3-191,-1 0-1,0 1 1,0-1-1,1 11 1,-3-16 265,0 0 0,0-1 1,0 1-1,0 0 0,-1 0 0,1-1 1,0 1-1,-1 0 0,1 0 0,-1-1 1,0 1-1,0 0 0,1-1 0,-1 1 1,0-1-1,0 1 0,0-1 0,-1 0 0,1 1 1,0-1-1,0 0 0,-1 0 0,-2 2 1,-19 8-789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1151 20132,'14'-17'1769,"26"-15"-1113,12-9-192,27-22 616,12-11-104,31-12-63,17-2-113,13-6-240,3 0-112,1 2-192,-5 8-136,-12 13-272,-6 8-192,-21 7-520,-13 2-281,-13 2 849,-5 5-232,-18 4-120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9 248 19652,'-6'17'1833,"4"-1"-1161,2-3-176,18-7 808,14-5-208,16-5-295,8-8-81,15-9-240,7-6-128,6-8-264,-1-2-296,-7 0-720,-12-3-345,-22 4 1009,-12 7-240,-22 6-208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20388,'-8'-4'1761,"-4"-2"-1225,4 3-376,10 3 464,5 3-584,13-3 80,7-6-224,12-4-232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19212,'4'0'414,"1"0"0,-1 0-1,0 0 1,0-1 0,1 1 0,6-3 0,19-2 687,-22 5-970,0 1 0,0 0 0,0 0 0,0 0 0,0 1 0,0 0 0,-1 1 0,1-1 0,-1 2 0,1-1 0,-1 1 1,0 0-1,10 8 0,-12-8-110,-1 1 0,1-1 0,-1 0 1,0 1-1,-1 0 0,1 0 1,-1 0-1,0 0 0,0 1 1,0-1-1,-1 1 0,0 0 1,0 0-1,-1 0 0,1 0 1,-1 0-1,-1 0 0,1 10 0,-2-3 25,0 0-1,-1 1 1,0-2-1,-1 1 1,-1 0-1,0-1 1,-6 13-1,-45 82 196,49-96-212,-42 74 122,-44 80-1542,89-160 1281,2-7-26,0-8-192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32 17484,'-1'-2'141,"1"0"0,-1 0-1,0 0 1,0 0 0,0 1 0,0-1 0,0 0 0,-1 1 0,1-1 0,-1 0 0,1 1 0,-1 0 0,1-1-1,-1 1 1,0 0 0,1 0 0,-1 0 0,0 0 0,-3-1 0,3 1-13,0 1-1,0 0 1,0 0 0,0 0-1,0 1 1,1-1 0,-1 0 0,0 1-1,0-1 1,0 1 0,0-1-1,1 1 1,-1 0 0,0 0 0,0 0-1,1 0 1,-2 1 0,-5 5 189,0 0 0,1 0 0,0 0 0,1 1 0,-1 0 0,-7 13 0,2 0 64,1 0 0,-12 30-1,19-41-318,0 0-1,1 0 0,1 1 0,0-1 1,0 1-1,1 0 0,0 14 0,1-22-53,1-1 0,-1 0-1,0 1 1,1-1 0,0 0-1,-1 0 1,1 0 0,0 0-1,0 0 1,0 0-1,0 0 1,1 0 0,-1 0-1,1 0 1,-1 0 0,1-1-1,-1 1 1,1-1 0,0 1-1,0-1 1,0 0 0,0 1-1,0-1 1,0 0 0,0 0-1,0 0 1,0-1 0,0 1-1,4 0 1,7 2-4,0-2 1,0 1-1,1-1 1,14-2-1,1 1-2,-19 1-4,0-1 0,0 2 0,-1-1-1,1 1 1,0 1 0,-1 0 0,1 0 0,12 7 0,-18-8 3,-1 0-1,0 0 1,1 1-1,-1-1 1,-1 1-1,1 0 1,0 0-1,-1 0 1,1 0-1,-1 0 1,0 1 0,0-1-1,0 1 1,0-1-1,-1 1 1,1 0-1,-1-1 1,0 1-1,0 0 1,-1 0-1,1 0 1,-1 0-1,0 0 1,0 5-1,-1-2 23,0 1 0,-1-1 1,1 1-1,-2-1 0,1 0 0,-1 0 0,0 0 0,0 0 0,-1-1 0,0 1 0,0-1 0,-1 0 0,0 0 0,0 0 0,-10 9 0,7-8-19,0 0-1,0-1 0,-1 0 1,1 0-1,-1-1 1,-1 0-1,1-1 0,-1 0 1,0 0-1,0-1 0,-10 2 1,16-4-63,1-1 0,-1 1 0,0-1 0,0 0 0,1 0 0,-1-1 0,0 1 0,-6-2 0,9 1 49,-1 0-1,0 1 1,1-1-1,-1 0 0,1 0 1,-1 0-1,1 0 1,-1 0-1,1 0 1,0-1-1,0 1 1,0 0-1,0-1 0,-1 1 1,2-1-1,-1 1 1,0-1-1,0 0 1,0 1-1,1-1 0,-1 0 1,0-2-1,-3-45-207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21293,'4'21'1436,"2"36"1,-5-34-894,7 28 0,-1-20-328,1-1 0,2 0 0,1-1 0,2 0 0,0-1 1,2 0-1,1-2 0,1 1 0,1-2 0,32 34 0,-35-43-255,-5-6-115,-1 0-1,10 15 0,-16-17-308,-11-10 10,-11-10-9,-3-6 363,0-1 1,2-1 0,0-1 0,1-1 0,2 0 0,-19-31 0,33 48 185,0 0 0,0-1 0,0 1 0,1 0 0,0-1 0,-3-11 0,5 16-62,0 0 1,0 0-1,0 0 1,0 0 0,0-1-1,0 1 1,0 0-1,1 0 1,-1 0-1,0 0 1,1-1-1,-1 1 1,0 0 0,1 0-1,0 0 1,-1 0-1,1 0 1,0 0-1,-1 0 1,1 1-1,0-1 1,0 0 0,0 0-1,0 0 1,-1 1-1,1-1 1,0 0-1,0 1 1,1-1-1,-1 1 1,0-1 0,0 1-1,0 0 1,0 0-1,0-1 1,0 1-1,1 0 1,-1 0-1,0 0 1,0 0 0,0 0-1,2 0 1,20 0-358,41 5 0,-47-3-116,0 0-1,1-1 1,-1-1 0,31-4-1,-16-5-206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89 651 15531,'-6'4'524,"0"0"-1,1 1 0,-1 0 0,1 0 1,0 0-1,0 0 0,1 1 1,0 0-1,0 0 0,0 0 0,0 1 1,1-1-1,-3 10 0,1-4-36,1 1 1,1 0-1,0 0 0,0 0 1,1 0-1,0 17 0,2-28-449,0 0-1,0-1 1,0 1-1,0 0 1,0-1 0,1 1-1,-1 0 1,0-1-1,1 1 1,-1 0-1,1-1 1,0 1-1,-1-1 1,1 1-1,0-1 1,0 1 0,0-1-1,0 1 1,0-1-1,0 0 1,2 2-1,-1-3-24,-1 1-1,1-1 1,-1 0-1,0 1 1,1-1-1,-1 0 1,1 0-1,-1 0 1,1 0-1,-1 0 1,0-1-1,1 1 1,-1 0-1,0-1 1,1 1-1,-1-1 1,0 1-1,1-1 1,-1 0-1,0 1 1,0-1-1,1 0 1,-1 0-1,0 0 1,2-2-1,5-5-3,0-1 1,0 0-1,0 0 0,-1 0 0,-1-1 0,1 0 0,-2-1 1,6-12-1,1-7-83,15-55 1,-22 56-68,-6 24 11,-3 19 38,-1 7 81,0 0 0,2 0-1,0 1 1,1-1 0,3 44-1,-1-63 3,0 0 1,0 0-1,0 0 0,1 0 0,-1 0 0,1-1 0,-1 1 0,1 0 0,0 0 0,0 0 0,-1-1 0,1 1 0,1-1 0,-1 1 0,0 0 0,0-1 0,0 0 0,1 1 1,-1-1-1,4 2 0,-4-2-35,1-1-1,0 1 1,0-1 0,-1 0 0,1 0 0,0 0 0,0 0 0,0 0 0,0 0 0,-1 0 0,1-1 0,0 1 0,0-1 0,-1 1-1,1-1 1,0 0 0,-1 1 0,1-1 0,0 0 0,-1 0 0,1 0 0,1-2 0,12-9-730,-1 0 1,-1-1-1,0 0 0,-1-1 1,11-15-1,48-82-2371,-62 95 2797,0 2-118,0-1-1,-1 0 0,-1-1 1,0 1-1,-1-1 0,-1-1 1,5-22-1,-10 38 568,0 0 1,0 1-1,0-1 0,1 0 1,-1 0-1,0 1 0,0-1 1,0 0-1,0 0 0,0 1 1,0-1-1,0 0 0,0 1 1,-1-1-1,1 0 0,0 0 1,0 1-1,-1-1 0,1 0 1,0 1-1,-1-1 0,1 1 1,0-1-1,-1 0 0,1 1 1,-1-1-1,1 1 0,-1-1 1,1 1-1,-1-1 0,0 1 1,1 0-1,-1-1 0,0 1 1,1 0-1,-1-1 0,0 1 1,1 0-1,-1 0 0,0 0 1,1-1-1,-1 1 0,0 0 1,0 0-1,1 0 0,-1 0 1,0 0-1,0 0 0,1 1 1,-2-1-1,-2 1 155,-1 1 0,1-1 0,0 1 0,0 0 0,0 0 0,0 0 0,-5 4 0,-2 3 202,0 0-1,1 1 1,1 0 0,-1 0-1,1 1 1,-8 14 0,12-18-296,1-1-1,0 2 1,1-1 0,0 0 0,0 0 0,0 1 0,1 0 0,0-1 0,1 1 0,-1 0 0,2 0 0,-1 11 0,1-18-151,0 1 0,0 0 1,0 0-1,1 0 0,-1-1 0,0 1 0,1 0 0,-1 0 0,1-1 0,0 1 0,0 0 0,-1-1 0,1 1 0,0-1 0,0 1 0,1-1 1,-1 0-1,0 1 0,0-1 0,1 0 0,-1 0 0,0 0 0,1 0 0,0 0 0,-1 0 0,1 0 0,-1 0 0,1-1 0,0 1 0,-1-1 1,1 1-1,0-1 0,0 0 0,2 1 0,0-1-26,1 0 0,-1-1 0,1 1 0,-1-1 0,1 0 0,-1 0 0,1-1 0,-1 1 0,0-1 0,1 0 1,-1 0-1,7-5 0,0-2-47,0 0 1,-1 0-1,1-1 1,-2-1 0,0 0-1,0 0 1,-1 0-1,0-1 1,-1-1-1,-1 1 1,0-1-1,0 0 1,-1-1 0,4-19-1,-9 32 64,1 0 0,-1 0 0,0 0 0,0 0 0,0 0 0,0 0 0,0 0 0,0 0 0,0 0 0,-1 0 0,1 0 0,0 0 0,-1 0 0,1 0 0,0 0 0,-1 0 0,1 0 0,-1 0 0,0 0 0,1 1 0,-2-3 0,2 3 5,-1 0 1,1 0-1,-1 0 0,1 0 0,-1-1 1,1 1-1,-1 0 0,1 0 1,-1 0-1,1 0 0,-1 0 1,1 0-1,-1 0 0,1 0 1,-1 0-1,1 1 0,-1-1 0,1 0 1,-1 0-1,1 0 0,-1 0 1,1 1-1,0-1 0,-1 0 1,1 0-1,-1 1 0,1-1 1,0 0-1,-1 1 0,1-1 1,0 1-1,-1-1 0,1 0 0,0 1 1,0-1-1,-1 1 0,1-1 1,0 1-1,0-1 0,0 1 1,0-1-1,-1 1 0,1 0 1,-1 2 26,-1 0 0,1 1 1,0 0-1,0-1 1,0 1-1,0-1 1,1 1-1,0 0 1,-1 0-1,1-1 1,1 1-1,-1 0 1,0 0-1,2 3 1,-2-5-26,1 0 1,0-1 0,0 1-1,-1-1 1,1 1-1,0-1 1,0 1 0,0-1-1,1 1 1,-1-1 0,0 0-1,0 0 1,1 1-1,-1-1 1,1 0 0,-1 0-1,1-1 1,-1 1 0,1 0-1,0 0 1,-1-1-1,1 1 1,0-1 0,-1 1-1,1-1 1,0 0 0,0 0-1,-1 0 1,1 0 0,0 0-1,0 0 1,2 0-1,2-2-3,0 1-1,0-1 0,0 1 0,0-2 0,-1 1 1,1-1-1,-1 0 0,1 0 0,-1 0 1,0-1-1,0 1 0,0-1 0,-1-1 0,1 1 1,-1-1-1,0 1 0,-1-1 0,1 0 1,-1-1-1,4-6 0,4-8 9,-2-1-1,0 0 1,-1-1-1,6-25 1,-6 14-13,-1 0 0,-1-1 0,-2 1 0,-1-1 0,-2-1 0,-1 1 0,-6-42 0,-2 45 43,7 30-40,1 1-1,0 0 1,0-1 0,0 1 0,0-1-1,-1 1 1,1-1 0,0 1 0,-1 0-1,1-1 1,0 1 0,-1 0 0,1-1-1,0 1 1,-1 0 0,1 0 0,0-1 0,-1 1-1,1 0 1,-1 0 0,1 0 0,-1 0-1,1-1 1,0 1 0,-1 0 0,1 0-1,-1 0 1,1 0 0,-1 0 0,1 0-1,-1 0 1,1 0 0,-1 0 0,1 0 0,0 1-1,-1-1 1,1 0 0,-1 0 0,1 0-1,-1 0 1,1 1 0,0-1 0,-1 0-1,1 0 1,-1 1 0,1-1 0,0 0-1,-1 1 1,1-1 0,0 0 0,0 1-1,-1-1 1,1 1 0,0-1 0,0 0 0,0 1-1,-1-1 1,1 1 0,0-1 0,0 1-1,0 0 1,-4 10 78,0 1 0,1 0 0,0 0 0,1 0-1,0 0 1,1 0 0,0 16 0,8 89 402,-3-89-358,0 0 0,15 49 0,-14-61-149,1 0 0,1-1 0,0 0 0,1 0 0,1-1 0,10 14 0,-81-100-907,12 3 747,47 62 174,-1 1 1,1-1-1,0 0 0,0 0 1,0 0-1,1 0 0,0 0 1,1-1-1,-1-7 0,2 14 5,0-1-1,0 1 1,0 0-1,0 0 1,1 0-1,-1 0 1,0 0-1,1 0 1,-1 0-1,1 0 1,-1 0-1,1 0 1,-1 0 0,1 0-1,0 0 1,-1 0-1,1 0 1,0 0-1,0 0 1,0 1-1,0-1 1,0 0-1,0 1 1,0-1-1,0 1 1,0-1-1,0 1 1,0-1-1,0 1 1,0 0-1,0-1 1,0 1-1,3 0 1,4-1-248,1 0 1,0 1-1,14 1 0,-7 0-415,3-1 188,1-1-1,-1-1 1,0 0-1,28-8 1,-2-6-324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17324,'-17'8'919,"-1"-1"0,2 2 0,-1 0 0,1 1 0,1 1 0,0 0 0,0 1 0,1 1 0,-23 26 0,34-35-845,1-1 0,0 1 0,-1-1 0,1 1 1,0-1-1,1 1 0,-1 0 0,-1 6 0,3-9-78,0 0 0,-1 0-1,1 0 1,0 0-1,0 0 1,1 0-1,-1 0 1,0 0-1,0 0 1,0 0-1,1 0 1,-1 0 0,0 0-1,1 0 1,-1 0-1,1 0 1,-1 0-1,1-1 1,-1 1-1,1 0 1,0 0 0,0-1-1,-1 1 1,1 0-1,0-1 1,0 1-1,0 0 1,-1-1-1,1 1 1,0-1 0,0 0-1,0 1 1,0-1-1,0 0 1,0 1-1,0-1 1,0 0-1,0 0 1,0 0 0,2 0-1,7 0-126,0 1-1,0-2 1,1 0-1,-1 0 1,0-1-1,15-4 1,34-4-376,-57 9 489,7 1-43,0-1 0,-1 1 0,1 1 1,14 2-1,-22-3 69,1 0 0,-1 0 0,0 1 0,1-1 0,-1 0 0,0 1 0,1-1 0,-1 1 0,0 0 0,0-1 0,0 1 0,0 0 1,1 0-1,-1-1 0,0 1 0,0 0 0,-1 0 0,1 0 0,0 0 0,0 1 0,0-1 0,-1 0 0,1 0 0,0 0 0,-1 1 0,1-1 0,-1 0 0,0 0 0,1 1 1,-1-1-1,0 0 0,0 1 0,0-1 0,0 1 0,0-1 0,0 0 0,0 1 0,0-1 0,-1 3 0,-1 1 59,-1 0-1,1 0 0,0 0 1,-1 0-1,0 0 1,0-1-1,-1 1 0,1-1 1,-1 0-1,0 0 1,0 0-1,-1-1 0,-4 4 1,-9 5 139,1-1 1,-22 10 0,31-17-345,-1 0 0,1 0 0,0-1 0,-1 0 0,0-1 1,0 0-1,-17 2 0,26-4 120,-1 0 0,0 0 0,0 0 0,1 0 0,-1 0 0,0 0 0,0 0 0,1 0 0,-1 0 0,0-1 0,1 1 0,-1 0 0,0 0 0,1-1 0,-1 1 0,0 0 0,1-1 1,-1 1-1,0 0 0,1-1 0,-1 1 0,1-1 0,-1 1 0,1-1 0,-1 0 0,1 1 0,-1-1 0,1 1 0,0-1 0,-1 0 0,1 1 0,0-1 0,-1-1 0,3-12-433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208 293 16700,'0'-2'156,"0"1"0,0-1 1,0 0-1,0 0 0,0 1 0,-1-1 1,1 0-1,0 1 0,-1-1 1,0 0-1,1 1 0,-1-1 1,0 0-1,0 1 0,1-1 1,-1 1-1,0-1 0,-1 1 0,1 0 1,0 0-1,0-1 0,-1 1 1,1 0-1,0 0 0,-3-1 1,1 1 20,1 0 0,0 1 0,-1 0 1,1-1-1,0 1 0,-1 0 1,1 0-1,-1 0 0,1 0 0,0 1 1,-1-1-1,1 1 0,0-1 1,-1 1-1,1 0 0,0 0 0,0 0 1,-1 0-1,-1 2 0,-7 4 387,0 0-1,0 1 1,1 1-1,0 0 1,1 0-1,-16 20 1,18-20-363,1-1 0,1 1 1,-1 0-1,1 0 0,1 0 0,0 1 1,0 0-1,1 0 0,-3 14 0,6-21-176,0-1-1,-1 0 1,1 1-1,0-1 0,0 0 1,0 1-1,1-1 0,-1 0 1,0 0-1,1 1 0,-1-1 1,1 0-1,0 0 1,0 0-1,0 1 0,2 2 1,-2-4-21,0 0 0,0 0 1,1-1-1,-1 1 1,0 0-1,0-1 0,0 1 1,1-1-1,-1 1 0,0-1 1,1 1-1,-1-1 1,1 0-1,-1 0 0,0 0 1,1 1-1,-1-1 0,0-1 1,1 1-1,-1 0 1,1 0-1,-1 0 0,0-1 1,1 1-1,-1-1 0,0 1 1,0-1-1,1 0 1,0 0-1,6-4-9,0 0-1,0 0 1,-1 0-1,0-1 1,0 0-1,-1-1 1,0 1 0,0-1-1,0 0 1,-1-1-1,8-13 1,0-3-146,-1-1 0,13-41 0,-21 56 52,0 0-1,-1 0 1,-1 0-1,0 0 0,0-1 1,0-16-1,-6 15-194,-3 15 95,-6 19 120,10-12 104,0 1-1,0 0 1,0 14-1,2-21-11,1 0 0,-1-1 0,1 1 0,0-1-1,1 1 1,-1 0 0,1-1 0,-1 1-1,1-1 1,0 1 0,0-1 0,1 1-1,2 4 1,-3-7-10,0 0 1,0 0-1,0 0 0,0 0 0,1 0 0,-1 0 1,0-1-1,0 1 0,1 0 0,-1-1 0,1 1 1,-1-1-1,0 0 0,1 1 0,-1-1 0,1 0 1,-1 0-1,1 0 0,-1 0 0,1 0 0,-1 0 0,1 0 1,-1-1-1,1 1 0,-1-1 0,0 1 0,3-2 1,2 0 4,0-1 0,-1 1 0,1-1 1,-1-1-1,7-4 0,1-3-19,-1 1 0,-1-2 0,0 0 0,0 0 0,-1-1 0,-1 0 0,0 0 0,-1-1 0,0-1 0,-1 1 0,7-23 0,-13 25-20,-6 11 16,-9 16 33,12-10 6,0-1 1,0 1-1,0 0 1,1-1-1,-1 1 0,1 0 1,0 0-1,1 0 1,-1 10-1,1-13-15,0 0 1,0-1-1,0 1 0,1 0 0,-1-1 0,0 1 1,1 0-1,-1-1 0,1 1 0,0-1 0,0 1 1,-1-1-1,1 0 0,0 1 0,0-1 1,0 0-1,0 1 0,0-1 0,1 0 0,-1 0 1,0 0-1,0 0 0,1 0 0,-1 0 1,1 0-1,-1-1 0,1 1 0,-1 0 0,1-1 1,-1 1-1,1-1 0,0 0 0,-1 0 0,3 1 1,4-1 1,0-1 0,0 1 0,0-1 0,0-1 0,0 0 0,0 0 0,0 0 0,0-1 0,-1 0 0,0 0 0,1-1 0,-1 0 0,13-10 0,-8 5-27,0-1 0,-1 0 1,0-1-1,-1 0 0,0-1 0,13-20 1,-5-3-100,-18 34 108,1 0-1,-1 0 0,1 0 0,-1 0 1,1 0-1,-1 0 0,1 0 0,-1 0 1,0 0-1,0-1 0,0 1 0,0 0 1,0 0-1,0 0 0,0 0 1,0 0-1,0-1 0,0 1 0,0 0 1,-1 0-1,1 0 0,-1 0 0,1 0 1,-1 0-1,1 0 0,-1 0 0,1 0 1,-3-2-1,3 3 5,0 0-1,-1 0 1,1-1-1,0 1 1,-1 0 0,1 0-1,-1 0 1,1 0-1,0 0 1,-1 0 0,1 0-1,-1 0 1,1 0-1,-1 0 1,1 0 0,0 0-1,-1 0 1,1 0-1,-1 0 1,1 0-1,0 1 1,-1-1 0,1 0-1,-1 0 1,1 0-1,0 1 1,-1-1 0,1 0-1,-1 1 1,-6 14-66,6-12 13,1 0 0,-1 0-1,1 0 1,0 0 0,0 0-1,0 0 1,0 0 0,1 4 0,-1-5-14,1-1 1,-1 0-1,1 0 1,0 0 0,-1 1-1,1-1 1,0 0-1,0 0 1,0 0 0,0 0-1,0-1 1,0 1-1,0 0 1,0 0 0,0 0-1,0-1 1,0 1-1,0-1 1,1 1 0,-1-1-1,0 1 1,0-1-1,1 0 1,-1 1 0,0-1-1,1 0 1,-1 0-1,0 0 1,1 0 0,-1 0-1,0-1 1,1 1-1,-1 0 1,0 0 0,0-1-1,1 1 1,-1-1-1,2 0 1,3-2-16,1 0 0,-1 0 1,1-1-1,-1 0 0,9-7 0,15-17-547,3-9 41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21213,'-4'1'226,"1"0"0,0 1 0,-1-1 0,1 1 0,0 0 0,0-1 1,0 1-1,0 1 0,0-1 0,0 0 0,1 1 0,-1-1 1,1 1-1,0 0 0,0 0 0,-3 4 0,-3 5 330,1 1 0,-10 21-1,15-30-504,1 0 0,-1 0 0,1 1 0,0-1 0,0 0 0,0 1-1,0-1 1,1 0 0,0 1 0,0 8 0,1-11-94,-1 1-1,1-1 1,0 0 0,0 0-1,0 1 1,0-1 0,0 0-1,1 0 1,-1 0 0,0 0-1,1 0 1,0-1 0,-1 1-1,1 0 1,0-1 0,0 1 0,0-1-1,0 1 1,0-1 0,0 0-1,4 2 1,6 1-362,0 0 0,19 3 0,-20-5 152,-1 1 0,1 0 0,15 7 0,-25-10 254,0 1 1,1 0 0,-1-1-1,0 1 1,0 0 0,0-1-1,0 1 1,0 0 0,0 0-1,0 0 1,0 0 0,0 0-1,0 0 1,0 0 0,0 0-1,-1 1 1,1-1 0,-1 0-1,1 0 1,-1 1 0,1-1-1,-1 0 1,0 1 0,1-1-1,-1 2 1,0 0 41,-1-1 1,1 1 0,-1-1-1,0 1 1,0-1-1,0 1 1,0-1-1,0 0 1,0 1-1,-1-1 1,1 0-1,-4 3 1,-3 4 201,0-1 1,0 0-1,-1-1 1,-19 12-1,24-16-276,-1 0 0,1 0 1,0-1-1,-1 0 0,0 0 0,1 0 0,-1-1 0,0 1 0,0-1 0,0 0 0,-7 0 0,12-1-27,-1 0-1,1-1 0,-1 1 0,1 0 0,-1 0 0,1-1 0,0 1 0,-1 0 0,1-1 0,-1 1 1,1-1-1,0 1 0,-1 0 0,1-1 0,0 1 0,-1-1 0,1 1 0,0-1 0,0 1 0,0-1 1,-1 1-1,1-1 0,0 1 0,0-1 0,0 0 0,0 1 0,0-1 0,0 1 0,0-1 0,0 1 0,0-1 1,0 1-1,0-1 0,1 1 0,-1-1 0,0 0 0,7-24-466,-6 22 440,12-32-614,9-11-201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95 18460,'-9'9'775,"2"0"1,-1 0 0,1 0-1,1 1 1,0 0-1,0 0 1,1 1-1,0 0 1,-5 19-1,8-22-729,0-1 1,1 1-1,0-1 0,0 1 0,1-1 0,0 1 0,0 0 0,1-1 1,0 1-1,0-1 0,1 1 0,-1-1 0,2 0 0,-1 1 0,1-1 1,0 0-1,6 8 0,5 4-54,1-1 1,1 0-1,26 23 1,-23-24-6,-1 1 1,-1 1 0,20 27 0,-33-40 38,0 0 0,-1 0 0,0 1 0,0-1 0,0 1 1,-1 0-1,0-1 0,0 1 0,-1 0 0,0 0 0,0 0 0,0 0 1,-1 0-1,0 1 0,-1-1 0,-1 9 0,1-12 24,0 0 1,0-1-1,0 1 0,-1-1 0,0 1 0,1-1 0,-1 0 1,-1 1-1,1-1 0,0 0 0,-1 0 0,1 0 1,-1-1-1,0 1 0,0-1 0,0 0 0,0 1 1,0-1-1,-1-1 0,1 1 0,-1 0 0,1-1 0,-5 2 1,4-2 7,-1 0 1,0 0 0,1 0 0,-1-1 0,0 1-1,0-1 1,0 0 0,1 0 0,-1-1 0,0 0 0,0 0-1,1 0 1,-1 0 0,0-1 0,1 1 0,-1-1-1,1 0 1,-6-4 0,1-1-111,1 0 0,0 0 0,1-1-1,0 0 1,0-1 0,0 1 0,1-1 0,1 0 0,-1-1 0,2 1 0,-1-1-1,1 0 1,1 0 0,-1-1 0,-2-20 0,2 7-443,2 1 0,0 0 0,2-1 0,0 1 0,2-1 1,6-31-1,-6 42 76,1 1 0,0 0 0,1 0 0,0 0 0,1 0 0,0 1 0,1-1 0,0 1 0,1 1 0,1-1 0,-1 1 1,1 1-1,1-1 0,0 2 0,0-1 0,1 1 0,0 0 0,1 1 0,-1 0 0,1 1 0,17-7 0,-1 3-278,-19 8 897,0-1 1,0 0-1,0 0 1,0-1 0,0 0-1,-1 0 1,1-1-1,-1 0 1,10-9-1,-16 13-45,-1 1-1,1-1 0,-1 0 0,1 1 1,-1-1-1,1 0 0,-1 0 0,1 1 0,-1-1 1,0 0-1,1 0 0,-1 0 0,0 1 1,0-1-1,1 0 0,-1 0 0,0 0 0,0 0 1,0 1-1,0-1 0,0 0 0,0 0 1,-1 0-1,1 0 0,0 0 0,0 1 0,-1-1 1,1 0-1,0 0 0,-1 0 0,1 1 1,-1-1-1,1 0 0,-1 0 0,0 1-48,0-1-1,1 1 1,-1 0 0,0-1-1,1 1 1,-1 0-1,0 0 1,1 0 0,-1 0-1,0 0 1,0 0 0,1 0-1,-1 0 1,0 0-1,0 0 1,1 0 0,-1 0-1,0 0 1,1 1-1,-1-1 1,0 0 0,1 0-1,-1 1 1,0-1-1,1 1 1,-1-1 0,0 0-1,1 1 1,-1-1-1,1 1 1,-1-1 0,1 1-1,-1 0 1,1-1-1,0 1 1,-1 0 0,1-1-1,0 1 1,-1 0-1,0 2 6,-1 1 0,1-1 0,0 0 0,0 0 0,0 1 0,1-1 0,-1 0 0,1 1 0,0-1 0,0 1 0,0-1 0,0 0 0,1 1-1,-1-1 1,1 0 0,0 1 0,2 5 0,-2-8-100,-1 1 1,1-1-1,-1 0 0,1 1 1,0-1-1,0 0 0,-1 0 0,1 0 1,0 0-1,0 0 0,0 0 1,0 0-1,0 0 0,0 0 0,1 0 1,-1 0-1,0-1 0,0 1 1,1 0-1,-1-1 0,0 1 0,1-1 1,-1 0-1,0 1 0,1-1 1,-1 0-1,1 0 0,-1 0 0,0 0 1,1 0-1,-1 0 0,1 0 1,-1 0-1,0-1 0,1 1 0,-1 0 1,1-1-1,-1 0 0,0 1 1,0-1-1,1 0 0,-1 1 0,0-1 1,2-2-1,8-6-91,0 0-1,-1-1 1,0 0 0,-1-1-1,0 0 1,-1 0 0,7-13-1,-18 32 16,0 1-1,0 0 0,1 0 0,0 0 1,0 17-1,1-22 52,0 11-43,-1 31 0,2-42 17,1 0 0,-1 0 0,1 0 0,0 0 0,0 0 0,0 0 0,0 0 0,1 0-1,0-1 1,-1 1 0,2 0 0,2 4 0,-4-7-12,-1 0 0,1 0 0,0 0-1,0 0 1,0 0 0,0-1 0,0 1 0,0 0-1,0 0 1,1-1 0,-1 1 0,0-1-1,0 1 1,0-1 0,1 1 0,-1-1 0,0 0-1,1 0 1,-1 1 0,0-1 0,1 0-1,-1 0 1,2-1 0,0 1-99,0-1-1,-1 0 1,1 0 0,0 0 0,-1-1 0,1 1-1,-1-1 1,1 1 0,-1-1 0,3-3-1,3-3-448,0 0 0,0-1-1,-1 0 1,9-15 0,-6 4 134,0 1 0,-1-2 0,8-26 1,3-28-669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20180,'-3'2'275,"0"0"0,0 1-1,1-1 1,-1 0 0,1 1-1,-1 0 1,1-1 0,0 1-1,0 0 1,0 0 0,-3 7 0,-14 40 705,16-42-525,-30 98 1648,31-95-1997,-1 0 0,2 0 0,-1 0 0,2 0 0,-1 0 0,1 0 0,4 20 0,-4-28-124,1-1 0,0 1 0,0-1 0,0 0 0,0 1 0,0-1 0,0 0 0,1 0 0,-1 1 0,1-1 0,0 0 0,-1-1 0,1 1 0,0 0 0,0 0 0,0-1 0,0 1 0,1-1 0,-1 0 0,0 0 0,0 0 0,1 0 0,-1 0 0,1 0 0,-1 0 0,1-1 0,4 1 0,6 0-241,0-1 0,0 0 0,1 0-1,16-4 1,-1 0-201,-19 4 312,6-2-259,0 2-1,31 2 0,-44-2 386,0 0 0,-1 0-1,1 1 1,0-1 0,0 1-1,-1 0 1,1 0 0,-1 0-1,1 0 1,-1 0 0,1 0 0,-1 1-1,0-1 1,1 1 0,-1 0-1,0-1 1,0 1 0,0 0-1,-1 0 1,1 1 0,0-1-1,-1 0 1,1 0 0,1 4-1,-3-3 74,0 1-1,1-1 0,-1 0 0,0 0 0,-1 0 0,1 0 1,0 0-1,-1 0 0,0 0 0,0 0 0,0 0 0,0 0 0,0 0 1,0 0-1,-1-1 0,0 1 0,1 0 0,-1-1 0,0 1 1,0-1-1,0 0 0,-1 0 0,-3 3 0,-3 4 175,-2-1 0,1 0-1,-1-1 1,-14 7 0,16-9-167,0-1 1,-1 0 0,1-1-1,-1 0 1,0 0 0,-11 0-1,18-2-121,0-1-1,0 0 1,-1 0-1,1 0 1,0 0-1,0-1 0,-1 0 1,1 1-1,0-1 1,-3-1-1,4 1-8,0 0-1,1 0 1,-1 0 0,1 0-1,-1 0 1,1-1-1,-1 1 1,1 0-1,0-1 1,0 1 0,0-1-1,0 1 1,0-1-1,0 1 1,0-1-1,0 0 1,1 1 0,-2-5-1,-1-21-354,4-3-182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19956,'7'2'424,"-1"0"0,1 0 0,0-1 0,0 0 0,1-1 0,-1 1 0,0-2 0,0 1 0,14-3 0,-17 2-270,0-1 1,1 1-1,-1-1 0,0 0 0,-1 0 0,1-1 0,0 1 0,-1-1 1,1 0-1,-1 0 0,0 0 0,0 0 0,0-1 0,0 1 1,0-1-1,-1 1 0,3-6 0,0-1-39,0 1-1,0-1 0,-1 0 1,0-1-1,-1 1 0,0-1 1,-1 1-1,2-17 1,-9 37 514,-1 12-379,6-20-228,-1 1 1,1 0-1,0-1 1,1 1-1,-1-1 1,0 1 0,1-1-1,-1 1 1,1-1-1,0 1 1,0-1-1,0 1 1,0-1 0,0 0-1,0 1 1,1-1-1,-1 0 1,1 0 0,-1 0-1,1 0 1,0 0-1,0 0 1,0-1-1,0 1 1,0-1 0,0 1-1,1-1 1,-1 0-1,0 0 1,1 0-1,-1 0 1,1 0 0,-1-1-1,1 1 1,-1-1-1,1 1 1,-1-1 0,1 0-1,0 0 1,-1 0-1,1 0 1,4-2-1,4 0-21,1-1-1,-1 0 1,0-1-1,0-1 0,0 0 1,-1 0-1,0-1 1,12-8-1,73-61-266,-76 58 30,-1 0 0,0-1 1,19-25-1,-34 36-557,-7 7 125,-12 9-105,12-7 740,-9 6-379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18740,'0'7'1408,"0"-6"-1096,2 1-240,0-2 144,3 1 1585,2-10-1681,3-2 96,1-13-24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50 163 17484,'-7'-2'2384,"0"2"-975,0-2-481,-5-3 1264,5 0-223,1-4-489,2 2-264,4-8-688,4 3-528,14-3-1400,3-8 1280,13-10-248,2-1-184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0 964 19876,'10'29'4411,"-7"-23"-4042,-1 1 1,1-1 0,0 0 0,0 0-1,1 0 1,0 0 0,9 10 0,-11-15-339,0 1 1,0-1-1,0 1 1,0-1-1,0 0 1,0 1 0,0-1-1,1 0 1,-1-1-1,0 1 1,1 0 0,-1-1-1,1 1 1,-1-1-1,1 0 1,-1 0 0,1 0-1,-1 0 1,1 0-1,-1 0 1,1-1 0,-1 1-1,0-1 1,1 0-1,3-1 1,4-3-19,-1 1 1,0-2-1,0 1 0,0-1 1,-1-1-1,0 1 0,0-2 0,-1 1 1,12-15-1,6-10-35,22-41 1,-30 45-9,0 1-7,16-23-123,-40 121 213,4-58 9,1-3 7,0-1 0,0 1-1,1 0 1,0 0-1,1-1 1,0 1-1,0 0 1,1 0 0,3 12-1,-4-21-53,0 0 0,1 0-1,-1 0 1,1 0 0,-1 0-1,1 0 1,-1 0 0,1-1 0,-1 1-1,1 0 1,0 0 0,-1 0-1,1-1 1,0 1 0,0 0 0,0-1-1,0 1 1,0-1 0,-1 1 0,1-1-1,0 1 1,0-1 0,2 1-1,-1-1 6,0 0-1,-1 0 1,1 0-1,0 0 1,0-1-1,0 1 1,-1 0-1,1-1 1,0 0-1,0 1 1,-1-1-1,3-1 1,3-2 10,-1 0 0,-1 0 0,1-1 0,-1 0 0,1 0 1,3-5-1,3-7-122,-1 0 1,-1-1 0,0 0 0,-2-1-1,0 0 1,-1 0 0,-1 0-1,5-32 1,-10 45-250,-5 13 252,-3 15 124,7-21-31,-4 42 193,3-40-169,1 0-1,0 0 1,0 0 0,1 0 0,-1 0 0,0 0-1,1 0 1,0 0 0,0-1 0,0 1-1,0 0 1,2 3 0,-3-6-20,0 1 0,1-1 1,-1 1-1,0-1 0,1 0 1,-1 1-1,1-1 0,-1 0 1,1 1-1,-1-1 0,1 0 1,-1 0-1,1 1 0,-1-1 0,1 0 1,-1 0-1,1 0 0,-1 0 1,1 0-1,-1 1 0,1-1 1,-1 0-1,1 0 0,0-1 1,-1 1-1,1 0 0,-1 0 0,1 0 1,16-12 125,8-22 14,-7 2-194,-2 0 0,-1-1 0,-1-1 0,-2-1 1,13-61-1,-31 129 160,2 1 0,1 0 0,3 42 0,0-74-90,0 0 0,0 0 1,0 0-1,1 1 0,-1-1 0,1 0 1,0 0-1,-1 0 0,1 0 0,0 0 1,0 0-1,0 0 0,1 0 0,-1 0 1,3 2-1,-3-3-14,0-1 1,0 1-1,0-1 1,0 0 0,0 0-1,0 1 1,0-1-1,0 0 1,0 0-1,1 0 1,-1 0-1,0 0 1,0 0 0,0-1-1,0 1 1,0 0-1,0 0 1,0-1-1,0 1 1,0-1-1,0 1 1,0-1 0,0 1-1,0-1 1,0 1-1,0-1 1,-1 0-1,1 0 1,0 1-1,0-1 1,-1 0 0,2-2-1,10-11 32,0 0 0,0-1-1,-2 0 1,0-1 0,13-29 0,30-90-202,-47 119 46,-11 33 19,-3 17 80,7-31 15,-8 76 93,9-72-84,0 0 0,0 0 1,1 0-1,0 0 0,0 0 0,0 0 0,1 0 1,0-1-1,4 9 0,-6-13-10,1-1-1,0 1 1,0-1-1,-1 0 1,1 1-1,0-1 1,0 0 0,0 0-1,1 0 1,-1 0-1,0 0 1,0 0-1,1 0 1,-1 0 0,0 0-1,1 0 1,-1-1-1,1 1 1,-1-1-1,1 1 1,-1-1-1,1 1 1,-1-1 0,3 0-1,-1 0-17,0 0 0,0-1 1,0 0-1,0 1 0,0-1 0,0 0 1,0-1-1,0 1 0,0 0 0,-1-1 0,5-2 1,4-5-106,1-1 1,-2 1-1,0-2 1,12-13-1,3-11-192,0-1 0,-3-1 1,-1-1-1,-1 0 0,-3-2 0,-1 0 0,-2-1 0,-2 0 0,13-78 0,-24 110 320,0-1 0,0 0 0,-1 0 0,-1-14 0,1 23 2,0 0 0,0 1 0,0-1 0,0 1 0,-1-1 0,1 0 0,0 1 0,0-1 0,0 1 0,-1-1 0,1 0 0,0 1 0,0-1 0,-1 1 0,1-1 0,-1 1 0,1-1 0,0 1 0,-1-1 0,1 1 0,-1 0 0,1-1 0,-1 1-1,1 0 1,-1-1 0,1 1 0,-1 0 0,0-1 0,1 1 0,-1 0 0,-1 0 9,1 0 0,0 0-1,-1 1 1,1-1 0,0 0-1,0 1 1,-1-1 0,1 1-1,0 0 1,0-1 0,0 1-1,0 0 1,-2 1 0,-3 3 85,0 1 0,0 0 0,-7 10 0,1 0 53,0 0 1,2 1-1,0 0 1,0 1 0,2 0-1,0 1 1,2-1-1,-1 1 1,2 1-1,1-1 1,1 1-1,0 0 1,0 34 0,4-48-135,-1 0 1,1 0-1,0 0 0,0 0 1,1 0-1,0 0 1,0 0-1,0-1 1,1 1-1,0-1 1,0 1-1,0-1 1,5 6-1,-6-9-16,1 0 0,-1 0-1,0 0 1,1 0 0,-1-1-1,1 1 1,-1-1 0,1 1-1,0-1 1,0 0 0,-1 0-1,1 0 1,0 0 0,0-1 0,0 1-1,0-1 1,0 0 0,0 0-1,0 0 1,0 0 0,0 0-1,0-1 1,0 1 0,0-1 0,0 0-1,0 0 1,-1 0 0,5-2-1,8-5 11,-1 0 0,0-1-1,0 0 1,-1-1 0,0 0-1,19-21 1,60-79 36,-64 75-82,-2-1 1,-2-2-1,-1 0 1,-2-2-1,21-54 1,-40 88 15,5-19-34,-7 24 47,0 0 0,1 1 0,-1-1 1,0 0-1,0 0 0,0 0 1,0 0-1,-1 0 0,1 0 1,0 0-1,0 0 0,0 1 1,-1-1-1,1 0 0,0 0 0,-1 0 1,1 1-1,-1-1 0,1 0 1,-1 0-1,1 1 0,-2-2 1,1 1 0,-1 1 0,1 0 1,0-1-1,0 1 0,0 0 0,-1 0 1,1 0-1,0 0 0,0 0 1,0 0-1,-1 0 0,1 0 1,0 1-1,0-1 0,0 0 0,0 1 1,-1-1-1,1 1 0,0-1 1,0 1-1,0 0 0,0-1 0,0 1 1,0 0-1,0 0 0,1-1 1,-1 1-1,0 0 0,0 0 1,0 2-1,-27 33 8,15-15 54,1 1-1,1 1 1,0 0 0,2 0-1,1 1 1,-7 31 0,13-42-35,-1 1 1,2 1-1,-1-1 1,2 0 0,0 0-1,1 0 1,0 0 0,1 0-1,1 0 1,0 0 0,1 0-1,9 22 1,-10-30-58,0 0 1,1 0 0,0-1 0,4 6-1,-7-10 12,-1 0 1,1 0-1,0 0 0,0 0 0,-1 0 0,1 0 0,0 0 1,0-1-1,0 1 0,0 0 0,0-1 0,0 1 0,1 0 0,-1-1 1,0 0-1,0 1 0,0-1 0,0 0 0,1 1 0,-1-1 1,0 0-1,0 0 0,1 0 0,-1 0 0,0 0 0,0 0 0,0 0 1,1-1-1,1 1 0,-2-1-16,0 0 0,-1 0 0,1 0 0,0 0 0,0 0 0,0 0-1,-1 0 1,1 0 0,0 0 0,-1 0 0,1 0 0,-1-1 0,1 1 0,-1 0 0,0 0 0,1 0 0,-1-1 0,0 1 0,0 0 0,0-1 0,0 1-1,0 0 1,0 0 0,0-1 0,0 1 0,-1 0 0,0-2 0,-11-34-623,5 25 524,-1 0-1,0 1 0,0 0 1,-1 0-1,-1 1 1,-12-11-1,-10-11 584,31 31-415,1 1 0,-1-1 0,1 1 0,0-1 0,-1 1 1,1-1-1,-1 1 0,1-1 0,0 1 0,-1-1 0,1 0 0,0 1 0,0-1 1,-1 0-1,1 1 0,0-1 0,0 0 0,0-1 0,0 2-12,0 0 0,0-1 0,1 1 0,-1 0 0,0-1 0,0 1 0,1 0 0,-1-1 0,0 1 0,0 0 0,1 0 0,-1-1 0,0 1 0,1 0 0,-1 0 0,0 0 0,1-1-1,-1 1 1,0 0 0,1 0 0,-1 0 0,1 0 0,0 0 0,30-1 416,-23 1-470,136-1-1971,-102 1 1531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15979,'-2'15'1689,"-1"1"-1161,2 0-328,1 1 776,0-1-656,3 1-256,-2-2-704,2-4 496,3-4-136,4-1-192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12195,'0'-1'69,"1"1"1,-1 0-1,0 0 1,0 0 0,0-1-1,0 1 1,0 0 0,1 0-1,-1 0 1,0 0 0,0 0-1,0-1 1,1 1-1,-1 0 1,0 0 0,0 0-1,0 0 1,1 0 0,-1 0-1,0 0 1,0 0-1,1 0 1,-1 0 0,0 0-1,0 0 1,0 0 0,1 0-1,-1 0 1,0 0-1,0 0 1,1 0 0,-1 0-1,0 0 1,0 0 0,0 0-1,1 0 1,-1 0-1,0 1 1,0-1 0,0 0-1,1 0 1,-1 0 0,0 0-1,0 0 1,0 1 0,0-1-1,0 0 1,1 0-1,-1 0 1,0 1 0,0-1-1,0 0 1,0 0 0,0 1-1,4 20 2460,-5 27 513,4 229 3107,3-96-5830,-6-181-305,0 1-1,0-1 0,1 1 0,-1-1 1,0 1-1,0-1 0,0 1 0,0-1 1,0 1-1,0-1 0,0 1 1,0 0-1,0-1 0,-1 1 0,1-1 1,0 1-1,0-1 0,0 0 0,-1 1 1,1-1-1,0 1 0,0-1 0,-1 1 1,1-1-1,0 0 0,-1 1 1,1-1-1,0 1 0,-2-1 0,2 0 9,-1-1-1,0 0 1,1 0 0,-1 0-1,1 1 1,-1-1-1,1 0 1,-1 0-1,1 0 1,0 0-1,-1 0 1,1 0-1,0 0 1,0 0-1,0 0 1,0-1-1,-4-27 93,2 1-1,1-1 0,2 0 0,0 1 0,9-46 0,-1 33-227,1 1-1,2 0 0,20-45 1,-22 64 46,0 0 0,1 2 0,0-1 0,2 1 0,1 1 1,26-28-1,-38 43 75,1 1 0,0 0 0,0-1 1,1 1-1,-1 0 0,0 1 0,1-1 1,-1 0-1,1 1 0,-1 0 0,1 0 1,4-1-1,-7 2-3,0 0-1,-1 0 1,1 0 0,0 0 0,0 0 0,-1 0 0,1 0 0,0 0-1,0 1 1,-1-1 0,1 0 0,0 0 0,0 1 0,-1-1 0,1 0-1,0 1 1,-1-1 0,1 0 0,-1 1 0,1-1 0,0 1-1,-1-1 1,1 1 0,0 0 0,-1 1 0,1-1 1,-1 1-1,0-1 0,1 1 0,-1 0 1,0-1-1,0 1 0,0-1 0,0 1 1,0 0-1,0-1 0,0 1 0,-1-1 1,1 1-1,-1 0 0,0 2 1,-5 10 43,0 1 1,-2-1-1,1 0 1,-1 0 0,-1-1-1,-16 19 1,9-13-212,-2-1 0,0-1 1,-27 21-1,31-31-1316,14-7 1405,0 0 0,0 0-1,0 0 1,0 0 0,-1 0-1,1 0 1,0 0 0,0-1 0,0 1-1,0 0 1,0 0 0,-1 0 0,1 0-1,0 0 1,0 0 0,0-1-1,0 1 1,0 0 0,0 0 0,0 0-1,0 0 1,0-1 0,0 1-1,0 0 1,0 0 0,0 0 0,-1 0-1,1-1 1,0 1 0,1 0 0,-1 0-1,0 0 1,0 0 0,0-1-1,0 1 1,0 0 0,0 0 0,0 0-1,0 0 1,0-1 0,12-28-3601,-10 25 4063,15-33-1906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22365,'0'1'108,"1"-1"0,-1 1 1,1 0-1,-1 0 0,1-1 1,-1 1-1,1 0 0,-1 0 1,0 0-1,0 0 0,1 0 1,-1-1-1,0 1 0,0 0 1,0 0-1,0 0 0,0 0 0,0 0 1,0 0-1,0 0 0,-1 1 1,-7 25 199,4-15 56,1-2-96,-28 124 1901,28-117-2037,1-1 1,0 1-1,1-1 1,1 1 0,1 0-1,3 19 1,-3-33-130,0 0 1,0 1-1,0-1 0,0 0 1,0 0-1,1 0 1,-1 0-1,1 0 0,0 0 1,0 0-1,0 0 1,3 3-1,-4-5-9,1 0 0,-1 0 1,0 0-1,1-1 0,-1 1 0,1 0 0,-1 0 1,1-1-1,0 1 0,-1-1 0,1 0 0,-1 1 0,1-1 1,0 0-1,-1 0 0,1 0 0,0 0 0,-1 0 1,1 0-1,0-1 0,-1 1 0,1 0 0,-1-1 0,1 0 1,-1 1-1,1-1 0,1-1 0,6-3-21,0-1 0,0 0 0,-1-1 0,0 0 0,0 0 0,-1-1 0,9-10 1,43-66-121,-56 80 138,36-55 0,-45 77 110,-19 74 262,23-84-328,1 0 1,0 1-1,1-1 1,-1 0-1,1 1 1,1-1-1,0 0 1,0 1-1,2 7 1,-2-14-52,-1-1 1,0 0-1,1 1 1,-1-1 0,0 0-1,1 1 1,0-1-1,-1 0 1,1 0-1,0 1 1,-1-1-1,1 0 1,0 0-1,0 0 1,0 0-1,0 0 1,0 0 0,0 0-1,1 0 1,-1-1-1,0 1 1,0 0-1,0-1 1,1 1-1,-1-1 1,0 1-1,1-1 1,-1 1-1,1-1 1,-1 0 0,0 0-1,1 0 1,-1 0-1,1 0 1,-1 0-1,0 0 1,1 0-1,-1-1 1,1 1-1,-1 0 1,0-1-1,1 1 1,-1-1 0,0 0-1,0 1 1,2-3-1,3 0-169,-1-1 0,1 0 0,-1 0 0,0-1 0,-1 1 1,1-1-1,-1 0 0,7-11 0,-3 1-11,-1 0 0,0 0 0,6-26 0,-1-8-441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20604,'-1'0'7842,"4"4"-7898,1 2-896,2 2-464,-2-3 1111,0 3-271,5 2-256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20444,'-33'77'4041,"21"-53"-3139,1 0 0,2 2 0,0-1 0,-9 48 1,15-52-791,0 1 1,2-1-1,0 0 1,2 0-1,0 1 1,1-1-1,8 31 1,-10-50-105,1-1 0,-1 1 0,1 0 0,-1-1 0,1 1 0,0 0 0,0-1 0,0 1 0,0-1 0,0 1 0,0-1 0,0 1 0,0-1 0,1 0 0,-1 1 0,0-1 0,1 0 0,-1 0 0,1 0 0,3 1 0,-4-2 4,1 1 1,0-1 0,0 0-1,-1 0 1,1-1 0,0 1-1,-1 0 1,1 0 0,0-1-1,-1 1 1,1-1 0,0 0-1,-1 1 1,1-1 0,-1 0-1,1 0 1,1-2 0,7-5 72,-1 0 0,-1 0 1,0-1-1,14-19 1,116-205-1048,-98 161-3944,-58 104-2970,1 4 4331,10-22 3599,1 2 0,1-1 0,1 0 0,0 1 0,-4 29 0,7-27 741,0 0 0,1 0 0,4 24 1,-4-38-632,1 0 1,-1 1-1,1-1 1,0 0-1,1 0 0,-1 0 1,1 0-1,0 0 1,0 0-1,0 0 1,0 0-1,1-1 1,0 1-1,-1-1 1,1 0-1,1 0 1,-1 0-1,0 0 1,6 3-1,-7-5-212,0 0 0,1 0 0,-1 0 0,0-1 0,0 1 0,0-1 0,1 0 0,-1 1-1,0-1 1,1 0 0,-1-1 0,0 1 0,0 0 0,1 0 0,-1-1 0,0 0 0,0 1-1,4-3 1,-1 1-35,0-1-1,-1 0 0,1 1 0,-1-2 0,0 1 1,0 0-1,4-5 0,13-19-472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102 465 18596,'0'0'45,"1"-1"0,-1 1 0,0 0 1,0 0-1,0 0 0,0 0 0,0 0 0,0-1 0,0 1 1,0 0-1,0 0 0,0 0 0,0 0 0,0 0 0,0-1 0,0 1 1,0 0-1,0 0 0,0 0 0,0 0 0,-1 0 0,1-1 0,0 1 1,0 0-1,0 0 0,0 0 0,0 0 0,0 0 0,0 0 1,0-1-1,0 1 0,-1 0 0,1 0 0,0 0 0,0 0 0,0 0 1,0 0-1,0 0 0,-1 0 0,1 0 0,0 0 0,0 0 1,0 0-1,0 0 0,0 0 0,-1 0 0,1 0 0,0 0 0,0 0 1,0 0-1,0 0 0,0 0 0,-1 0 0,1 0 0,0 0 1,-10 9 1130,-10 16 571,20-25-1657,-10 15 497,0 0 0,1 0-1,1 1 1,1 0 0,0 1-1,-8 32 1,14-47-569,1-1 0,0 1 0,-1-1 0,1 1 0,0 0 1,0-1-1,0 1 0,0 0 0,0-1 0,1 1 0,-1-1 0,0 1 0,1 2 1,0-4-22,-1 0 1,0 1 0,1-1-1,-1 1 1,0-1 0,1 0-1,-1 1 1,0-1 0,1 1 0,-1-1-1,1 0 1,-1 0 0,1 1-1,-1-1 1,1 0 0,-1 0-1,1 0 1,-1 0 0,1 1-1,-1-1 1,1 0 0,-1 0 0,1 0-1,-1 0 1,1 0 0,0 0-1,2-1-57,0 0 0,0 0 0,-1 0 0,1 0 0,0 0 0,-1-1 0,1 1 0,-1-1 0,0 0 1,1 1-1,-1-1 0,3-4 0,21-24-873,-1-1 1,-2-1-1,-2-1 1,-1-1 0,-1 0-1,-2-2 1,-1 0-1,-2-1 1,-2 0 0,-1-1-1,-2-1 1,-2 1 0,4-64-1,-10 91 1129,-1-30 804,0 39-868,0-1-1,0 1 0,-1 0 0,1-1 0,-1 1 0,1 0 0,-1 0 0,0-1 0,0 1 0,0 0 0,0 0 0,0 0 0,-3-3 0,4 5-81,-1 0-1,1-1 1,-1 1-1,1 0 0,-1 0 1,1-1-1,-1 1 0,1 0 1,0 0-1,-1 0 0,1 0 1,-1 0-1,1 0 1,-1 0-1,1 0 0,-1 0 1,1 0-1,-1 0 0,1 0 1,-1 0-1,1 0 0,-1 0 1,1 1-1,-1-1 1,1 0-1,-1 0 0,1 0 1,-1 1-1,1-1 0,0 0 1,-1 1-1,1-1 1,-1 0-1,1 1 0,0-1 1,0 1-1,-1-1 0,1 0 1,0 1-1,-1-1 0,1 1 1,0-1-1,0 1 1,0 0-1,-13 25 1808,4 2-1200,1 1 0,2 0 1,1 0-1,1 1 0,1-1 1,1 37-1,4-27-458,1 0 1,2 0-1,1-1 1,15 49-1,-11-67 52,-5-19-22,-1-13-66,-1-15-53,0 0 0,-2-1 0,-1 1 0,-1 0 0,-7-40 0,8 67-110,0-2 2,-1-1 0,1 1 0,0 0 0,-1 0-1,0 0 1,1-1 0,-1 1 0,0 0 0,0 0 0,0 0-1,0 0 1,0 0 0,-1 0 0,1 1 0,-4-4-1,5 5-12,0 0 0,0 0 0,-1 0-1,1-1 1,0 1 0,0 0-1,-1 0 1,1 0 0,0 0-1,0 1 1,0-1 0,-1 0 0,1 0-1,0 0 1,0 0 0,0 0-1,-1 0 1,1 0 0,0 0-1,0 0 1,0 0 0,-1 1 0,1-1-1,0 0 1,0 0 0,0 0-1,0 0 1,0 1 0,-1-1-1,1 0 1,0 0 0,0 0 0,0 1-1,0-1 1,0 0 0,0 0-1,0 0 1,0 1 0,0-1-1,0 0 1,0 0 0,0 0 0,0 1-1,0-1 1,0 0 0,0 0-1,0 1 1,0-1 0,0 0-1,0 0 1,0 0 0,0 1 0,0-1-1,0 0 1,0 0 0,0 0-1,1 1 1,-1-1 0,0 0-1,0 0 1,6 15-1135,-4-13 1024,0 0-1,0 0 0,0 0 0,1 0 0,-1-1 0,1 1 1,-1-1-1,1 0 0,0 0 0,-1 0 0,1 0 0,0 0 0,0 0 1,0-1-1,0 1 0,-1-1 0,5 0 0,18 1-629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59 17220,'-7'2'462,"0"0"0,-1 1 0,1 0 0,1 0 0,-1 0 0,0 1 0,1 0 0,-1 1 0,1-1 0,1 1 0,-1 0 0,1 1 0,-1-1 0,1 1 0,1 0 0,-1 0 0,-5 12 0,10-18-447,-1 1-1,1 0 0,-1 0 1,1 0-1,-1 0 1,1 0-1,-1 1 1,1-1-1,0 0 1,0 0-1,-1 0 1,1 0-1,0 0 1,0 0-1,0 0 0,0 0 1,1 1-1,-1-1 1,0 0-1,0 0 1,1 0-1,-1 0 1,0 0-1,1 0 1,-1 0-1,2 1 0,-1-1-32,0 0-1,1 0 0,-1 0 1,0 0-1,1-1 0,0 1 0,-1 0 1,1-1-1,-1 1 0,1-1 0,0 0 1,-1 1-1,1-1 0,0 0 0,2 0 1,8-1-210,1 0 0,0 0 1,18-6-1,-27 6 217,161-34 2094,-169 39-906,1-2-465,8-8-223,0 0-469,0-1 1,0 0-1,0 0 0,-1 0 0,0 0 0,0-1 1,-1 1-1,0-1 0,0 0 0,-1 0 0,0 0 0,0 0 1,-1-1-1,0-16 0,-1 25-82,0 0 0,0-1 0,0 1 0,0-1 0,0 1 0,0-1 0,1 1 0,-1-1 0,0 1 0,0 0 0,0-1 0,0 1 0,1-1 0,-1 1 0,0 0 0,0-1 0,1 1 0,-1 0 0,0-1 0,0 1 0,1 0 0,-1-1 0,0 1 0,1 0 0,-1 0 0,1-1 0,-1 1 0,0 0 0,1 0 0,-1 0 0,1-1 0,-1 1 0,1 0 0,-1 0 0,0 0 0,1 0 0,-1 0 0,1 0 0,-1 0 0,1 0 0,-1 0 0,1 0 0,-1 0 0,0 0 0,1 1 0,-1-1 0,1 0 0,-1 0 0,1 0 0,-1 1 0,0-1 0,1 0 0,25 16-3310,-21-12 3530,18 12-1216,1 2-329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1294 18924,'-10'3'1059,"-33"11"599,32-10-366,23-5 1207,187-51 687,-118 27-2684,400-141 939,-11-30-870,258-162-435,-144 29-641,-520 292-28,77-58 0,-102 57-443,-38 38 922,0-1 0,-1 0 1,1 1-1,-1-1 0,1 0 1,0 0-1,-1 1 0,0-1 1,1 0-1,-1 0 0,1 0 1,-1 0-1,0 0 1,0 1-1,1-3 0,-1 3 44,-1-1 0,1 1 0,0 0 0,0 0 0,0-1 0,-1 1 0,1 0 0,0 0 0,-1 0 0,1-1 0,0 1 0,0 0 0,-1 0 0,1 0 0,0 0 0,-1 0 0,1 0 0,0 0 0,-1-1 0,1 1 0,0 0 0,-1 0 1,1 0-1,0 0 0,-1 0 0,1 1 0,0-1 0,-1 0 0,1 0 0,-40 11-56,27-6-155,-44 13-240,-3 0-92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88 19900,'-17'-13'1473,"14"-6"-1481,3 2-345,8 4 818,5-1-57,0 2-416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7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7834,'-27'45'85,"1"2"0,2 1 1,2 0-1,3 2 0,1 0 1,-16 81-1,-76 435 106,78-392-138,-140 1139 1556,124-174-150,101 0-1169,22-445-240,10 101 6,-33 2-8,-48 72 133,-27 1 512,-2 613 554,60-910-1044,-23-494-340,4 0 0,2-1 0,4-1 0,4-1 1,39 83-1,-36-99-15,-15-23-23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7:1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90 668 13035,'-24'101'575,"2"-14"-354,-19 172 0,39-233-220,1 0 0,1 0 0,2 0-1,0-1 1,2 1 0,0-1 0,2 1-1,1-2 1,1 1 0,1-1 0,16 31 0,-15-39-1,1 0 1,1 0 0,0-1 0,0-1-1,2 0 1,0 0 0,0-2 0,2 0-1,-1 0 1,1-2 0,1 0 0,0 0-1,0-2 1,1 0 0,0-1-1,0-1 1,1-1 0,0 0 0,0-2-1,0 0 1,0-1 0,0 0 0,1-2-1,-1-1 1,0 0 0,0-1 0,0-1-1,20-6 1,-2-3 1,-1-1-1,-1-1 1,-1-2-1,0-2 1,-1-1-1,-1-2 1,-1-1-1,0-1 1,29-31-1,25-31-15,116-150 0,-49 38-331,-8-6 0,152-288 0,-181 261 161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68 14771,'1'-2'104,"0"1"-1,-1 0 1,1-1-1,0 1 0,-1 0 1,1-1-1,-1 1 1,1-1-1,-1 1 1,0-1-1,0 1 1,0-1-1,0 1 1,0-1-1,0 1 1,0-1-1,0 1 0,0-1 1,-1 1-1,1-1 1,-1 1-1,0-2 1,0 1 8,-1 0 1,1 0-1,-1 1 1,1-1-1,-1 1 1,0-1 0,1 1-1,-1 0 1,0 0-1,0-1 1,0 1-1,0 1 1,-3-2-1,-6-1 248,0 0 1,0 1-1,0 0 0,-21 0 0,10 2-208,-1 1-1,0 1 1,1 1-1,0 1 1,-1 1-1,1 0 1,1 2 0,-1 1-1,1 1 1,-34 19-1,38-17-132,0 0-1,0 1 1,1 0 0,1 2-1,0 0 1,0 0-1,2 2 1,0-1-1,1 2 1,0 0-1,1 0 1,-9 21-1,16-29-32,0 0-1,1 1 0,0-1 0,1 1 0,0 0 0,0 0 1,1-1-1,0 1 0,0 0 0,2 0 0,-1 0 0,4 17 1,-3-21-71,1 0 1,0 0-1,0-1 1,1 1-1,-1-1 1,1 1-1,1-1 1,-1 0-1,1 0 1,-1-1-1,2 1 1,-1-1-1,0 0 1,1 0-1,0 0 1,-1-1-1,2 1 1,-1-1-1,0 0 1,1-1-1,-1 1 1,7 1-1,4 1-53,0-1-1,0-1 1,1 0-1,-1-1 1,20 0-1,34-7-445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 15883,'-15'5'1249,"-6"14"-921,-11 4-152,-12 18 560,-6 8-264,-6 13-232,0 5-40,4 6-72,4 2-32,12 1 0,10-5-24,19-9-96,8-3-136,16-8-280,11-3-120,9-18 440,3-6-72,10-15-160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4 10642,'-39'-1'412,"-140"-1"257,146 3-601,1 2 0,1 2 1,-51 13-1,44-6-19,0 1 1,1 2-1,1 2 0,1 1 0,-49 33 1,58-32-45,1 1 0,1 1 0,0 1 0,2 2 0,1 0 0,1 0 0,-22 37 0,20-22 38,1 1 0,2 2 0,2 0 0,2 0 0,2 2 0,1-1 1,3 2-1,1-1 0,3 1 0,0 60 0,5-37 70,4 0 0,3 0 1,2 0-1,4-1 0,2-1 1,29 77-1,-24-92-76,1-1 0,3-1 0,1-1 0,3-2 0,2 0 0,1-2 1,49 51-1,-50-64-36,1-1 1,1-1 0,2-2 0,1-1 0,1-2-1,1-1 1,1-2 0,1-2 0,66 23 0,-47-25 1,0-4 0,0-1 0,1-4 0,0-2 0,0-2 0,112-9 0,-63-6 10,-1-5 0,196-56 0,-167 28 24,-2-6 0,-3-6 1,222-128-1,-291 146-5,-2-3 0,56-49 1,-93 69-8,0 0 0,-2-1 0,-1-2 0,0 0 0,-2-1 0,-1-1 0,17-34 0,-28 46-2,0 0-1,0 0 1,-2-1-1,0 0 0,0 0 1,-2 0-1,0 0 1,0 0-1,-1-1 0,-3-23 1,0 19 10,-2 0 0,0 1-1,-1-1 1,-1 1 0,-1 1 0,-1-1 0,-16-28 0,-5-2 10,-3 1 0,-1 2 0,-3 1 0,-60-60-1,45 58-55,-1 2-1,-3 2 1,-84-50-1,10 24-33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54 17612,'-2'3'181,"0"0"1,1-1-1,-1 1 0,1 1 1,-1-1-1,1 0 1,0 0-1,0 0 1,0 1-1,1-1 0,-1 0 1,1 1-1,0-1 1,0 4-1,1-4-114,-1 0 1,1-1-1,0 1 0,0 0 0,0-1 0,1 0 0,-1 1 0,0-1 1,1 0-1,-1 1 0,1-1 0,0 0 0,0 0 0,0 0 0,0-1 1,0 1-1,4 2 0,3 1-62,-1-1 0,1 1 0,-1-2 0,1 0 1,0 0-1,1 0 0,-1-1 0,0 0 0,1-1 0,-1 0 0,0-1 1,16-1-1,-5 0-317,-1-1 0,0-2-1,-1 0 1,1-1 0,22-9 0,-24 7-205,0-1-1,-1-1 0,-1-1 0,1 0 1,-2-1-1,1-1 0,-2 0 1,1 0-1,-2-2 0,17-21 1,-25 26 794,-15 19 565,-12 16-99,1 1 1,2 0 0,1 2-1,1 0 1,1 1 0,2 1 0,1 0-1,-18 62 1,29-80-826,1 0 0,0 0 0,1 1 0,0 15 1,1-26 31,0-1 1,0 1-1,0 0 1,0 0-1,1 0 1,-1 0-1,1 0 1,0 0 0,0 0-1,0-1 1,0 1-1,0 0 1,1-1-1,-1 1 1,1-1-1,0 1 1,-1-1-1,1 0 1,0 1 0,1-1-1,-1 0 1,0-1-1,1 1 1,2 2-1,-3-3 19,0-1 1,0 1-1,0 0 0,0-1 0,0 1 0,0-1 0,1 0 0,-1 0 0,0 0 1,0 0-1,0 0 0,3-1 0,1-1-77,0 0 0,0 0-1,0-1 1,6-4 0,-11 7 102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17372,'0'39'1832,"1"1"-1288,8-1-216,2 4 809,14 0-585,3 0-32,-1 0-184,-1 1-96,-10 4-128,-9 3-64,-20 8-16,-14 4 0,-25 3-32,-6-2-200,-8-2-376,1-3 528,8-12-120,5-10-16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19764,'1'15'1473,"-9"14"-1185,-14 1-144,2 12 528,3 1-400,8 1-280,4-4-272,5-10-504,2-5-201,4-15-87,1-9 688,-4-18-288,-1-7-272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15611,'6'-18'2033,"-4"2"-1281,3 12-344,0 1 1160,8 10-583,0 4-457,3 4-880,7 2-433,4 2 625,3-1-168,5-4-128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15467,'-1'3'219,"1"0"0,-1 0-1,0 0 1,0 0 0,-1 0-1,1 0 1,-1 0 0,1 0-1,-1 0 1,0-1 0,0 1-1,0-1 1,-5 5 0,-38 30 1540,22-19-385,9-7-769,10-8-463,0 0 0,1 0 0,-1 0-1,1 0 1,-1 1 0,1-1 0,0 1 0,-3 5 0,6-8-138,0-1 0,0 0 0,0 0 0,-1 1 0,1-1 0,0 0 1,0 1-1,0-1 0,0 0 0,0 1 0,0-1 0,0 0 0,0 0 1,1 1-1,-1-1 0,0 0 0,0 1 0,0-1 0,0 0 0,0 0 0,0 1 1,1-1-1,-1 0 0,0 0 0,0 1 0,0-1 0,1 0 0,-1 0 1,0 1-1,0-1 0,0 0 0,1 0 0,-1 0 0,0 0 0,1 1 0,-1-1 1,0 0-1,0 0 0,1 0 0,-1 0 0,0 0 0,1 0 0,-1 0 1,0 0-1,1 0 0,-1 0 0,0 0 0,1 0 0,20 1-36,-16-1 34,32-1-75,61 3-130,-89-2 182,-1 1 0,1 1 0,0 0-1,-1 0 1,1 0 0,-1 1 0,0 1-1,13 6 1,-20-9 19,0-1-1,0 1 1,1 0-1,-1 0 1,0-1 0,0 1-1,0 0 1,0 0 0,0 0-1,0 1 1,0-1-1,-1 0 1,1 0 0,0 0-1,0 1 1,-1-1 0,1 0-1,-1 1 1,1-1-1,-1 0 1,1 2 0,-2-1 7,1-1 1,0 1-1,-1-1 1,1 1-1,0-1 0,-1 0 1,0 1-1,1-1 1,-1 0-1,0 0 1,0 1-1,1-1 1,-1 0-1,0 0 1,0 0-1,-3 2 1,-2 2 42,-1-1 0,1 1 0,-1-1 0,-1-1 0,1 1 0,-9 2 0,2-1 12,0-1-1,-1 0 0,1 0 0,-1-2 1,0 0-1,0 0 0,0-2 1,-26-1-1,40 1-95,1 0 0,-1 0 0,0 0 0,0 0 0,0 0 0,0 0 0,1 0 0,-1 0 0,0-1 0,0 1 0,0 0 0,1-1 0,-1 1 0,0 0 0,0-1 0,1 1 0,-1-1 0,0 1 0,1-1 0,-1 1 0,1-1 0,-1 0 0,1 1 0,-1-1 0,1 0 0,-1 1 0,1-1 0,-1 0 0,1 1 0,0-1 0,-1 0 0,1 0 0,0 0 0,0 1 0,0-1 0,0-2 0,0 1-11,1 0-1,0 1 1,-1-1-1,1 0 1,0 0 0,0 1-1,1-1 1,-1 0-1,0 1 1,1-1-1,-1 1 1,0-1 0,1 1-1,2-2 1,19-12-409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18996,'-3'0'104,"1"0"-1,0 0 0,0 0 1,-1 1-1,1-1 1,0 1-1,0-1 1,0 1-1,-1 0 1,1 0-1,0 0 1,0 0-1,0 0 1,0 0-1,1 0 1,-1 1-1,0-1 1,0 1-1,1-1 0,-1 1 1,1 0-1,0 0 1,-1-1-1,1 1 1,0 0-1,-1 3 1,-3 4 112,1 0 0,1 1 0,-1 0 0,-2 15 0,0 5-80,2 0 1,1 0-1,1 1 0,5 55 1,27 120-167,-21-157-115,-5-12-770,-4-36 885,0-1 0,0 0 1,0 0-1,0 0 0,0 1 0,0-1 0,0 0 0,0 0 0,0 0 0,0 1 1,0-1-1,-1 0 0,1 0 0,0 0 0,0 1 0,0-1 0,0 0 1,0 0-1,0 0 0,-1 0 0,1 1 0,0-1 0,0 0 0,0 0 1,0 0-1,-1 0 0,1 0 0,0 0 0,0 0 0,0 1 0,-1-1 0,1 0 1,0 0-1,0 0 0,-1 0 0,1 0 0,0 0 0,0 0 0,0 0 1,-1 0-1,1 0 0,0 0 0,0 0 0,-1 0 0,1-1 0,0 1 1,0 0-1,0 0 0,-1 0 0,1 0 0,0 0 0,0 0 0,0 0 0,0-1 1,-1 1-1,1 0 0,0 0 0,0 0 0,0-1 0,-12-8-752,-86-100-2387,8-7 3455,78 101-30,10 12-179,-1 0 53,0 0 0,1 0 1,0-1-1,-1 1 0,1 0 0,0-1 1,1 0-1,-1 1 0,1-1 0,-2-7 1,3 10-89,0 0 0,0 1 0,1-1 0,-1 0 0,0 0 1,1 1-1,-1-1 0,0 0 0,1 1 0,-1-1 0,1 1 0,-1-1 1,1 1-1,-1-1 0,1 1 0,-1-1 0,1 1 0,0-1 1,-1 1-1,1-1 0,0 1 0,-1 0 0,1 0 0,0-1 0,0 1 1,-1 0-1,1 0 0,0 0 0,0 0 0,-1 0 0,1 0 1,0 0-1,0 0 0,-1 0 0,1 0 0,1 0 0,36 4 665,-30-2-534,53 7 132,214 22-2588,-198-30 1751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 17020,'-10'111'2837,"4"119"1,3-56-2151,-2-125 36,5-49-700,0 0 1,0-1-1,0 1 0,0 0 0,0 0 0,0 0 1,0 0-1,0 0 0,0 0 0,-1 0 0,1 0 0,0 0 1,0 0-1,0-1 0,0 1 0,0 0 0,0 0 1,0 0-1,-1 0 0,1 0 0,0 0 0,0 0 1,0 0-1,0 0 0,0 0 0,-1 0 0,1 0 1,0 0-1,0 0 0,0 0 0,0 0 0,0 0 1,0 0-1,-1 0 0,1 0 0,0 1 0,0-1 0,0 0 1,0 0-1,0 0 0,0 0 0,0 0 0,-1 0 1,1 0-1,0 0 0,0 0 0,0 1 0,-3-17 303,2-28 8,1 1 1,3 0-1,16-82 0,-11 91-393,1 0 1,1 1-1,2 0 1,2 1-1,23-42 1,-34 69 35,1-1 1,0 0 0,0 1 0,0 0-1,1 0 1,0 0 0,0 1 0,0 0-1,8-5 1,-11 7 18,0 1-1,0 0 0,0 0 1,0 0-1,0 1 0,1-1 1,-1 1-1,0-1 1,1 1-1,-1-1 0,0 1 1,1 0-1,-1 0 0,0 0 1,1 1-1,-1-1 0,0 1 1,1-1-1,-1 1 1,0 0-1,0-1 0,0 1 1,1 0-1,-1 1 0,0-1 1,0 0-1,0 1 0,-1-1 1,4 3-1,-2-1 2,0 0 0,0 0 0,0 0-1,0 1 1,-1-1 0,1 1 0,-1-1-1,0 1 1,0 0 0,0 0 0,-1 0-1,0 0 1,1 0 0,-1 0 0,0 0-1,-1 1 1,1-1 0,-1 0 0,0 0-1,0 1 1,0-1 0,-2 9 0,0-7 5,0 0 0,-1 1 0,1-1 1,-1 0-1,0 0 0,-1 0 0,1-1 0,-1 1 1,-1-1-1,1 0 0,-1 0 0,1 0 0,-2-1 1,-4 4-1,-3 1 35,1-1-1,-1 0 1,-22 9 0,29-15-139,1 0 1,-1 0 0,0 0 0,0 0 0,0-1 0,0 0 0,0 0 0,0-1-1,0 0 1,-1 0 0,-5-1 0,11 1 78,1 0 0,0 0 0,0 0 0,0 0 0,-1 0 0,1 0 0,0 0 0,0 0 1,0 0-1,-1 0 0,1 0 0,0 0 0,0 0 0,0-1 0,-1 1 0,1 0 0,0 0 0,0 0 0,0 0 0,0 0 0,-1-1 0,1 1 0,0 0 0,0 0 0,0 0 1,0 0-1,0-1 0,0 1 0,0 0 0,0 0 0,0 0 0,-1-1 0,1 1 0,0 0 0,0 0 0,0-1 0,0 1 0,0 0 0,0 0 0,0 0 0,1-1 0,5-8 64,2 2-156,0 1 1,1-1-1,0 2 0,12-7 1,22-9-429</inkml:trace>
  <inkml:trace contextRef="#ctx0" brushRef="#br0" timeOffset="1">540 47 17988,'7'-4'1414,"-10"3"-520,-16 7-29,8 1-511,1 1 0,0 0 0,1 0 0,0 1 0,0 0 0,1 0 0,0 1 0,1 1 0,0-1 0,-8 17 0,14-25-344,0 0 0,0-1 1,0 1-1,1 0 0,-1-1 0,0 1 1,1 0-1,0 0 0,-1 0 1,1 0-1,0-1 0,0 1 0,0 0 1,0 0-1,0 0 0,0 0 1,1 0-1,-1-1 0,1 1 1,-1 0-1,1 0 0,0-1 0,0 1 1,-1 0-1,1-1 0,0 1 1,1-1-1,-1 1 0,0-1 0,0 1 1,1-1-1,-1 0 0,0 0 1,1 1-1,-1-1 0,1 0 1,0-1-1,-1 1 0,1 0 0,0 0 1,-1-1-1,1 1 0,0-1 1,0 1-1,2-1 0,1 2 4,0-1 1,0-1-1,0 1 1,0-1-1,0 1 0,0-1 1,0-1-1,1 1 0,-1-1 1,0 0-1,0 0 0,-1 0 1,1-1-1,0 0 1,0 0-1,-1 0 0,1 0 1,-1-1-1,1 0 0,-1 0 1,0 0-1,0 0 0,-1-1 1,1 1-1,-1-1 0,1 0 1,-1 0-1,0 0 1,-1-1-1,1 1 0,-1-1 1,0 1-1,0-1 0,0 0 1,-1 0-1,0 0 0,1 0 1,-2 0-1,1 0 0,-1 0 1,1 0-1,-2-6 1,-18-67-2789,19 78 2729,0-1 0,0 1-1,0 0 1,0 0 0,1-1 0,-1 1 0,0 0 0,0 0 0,0-1 0,0 1 0,0 0 0,0 0 0,1-1 0,-1 1 0,0 0 0,0 0 0,0 0 0,1-1-1,-1 1 1,0 0 0,0 0 0,0 0 0,1 0 0,-1 0 0,0-1 0,0 1 0,1 0 0,-1 0 0,0 0 0,0 0 0,1 0 0,-1 0 0,0 0 0,1 0 0,-1 0-1,0 0 1,0 0 0,1 0 0,-1 0 0,0 0 0,0 0 0,1 0 0,-1 1 0,17 2-423,-13-2 206,25 7-625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18948,'-18'0'766,"1"1"0,0 1 0,-24 4 0,34-4-561,0 0 1,0 0 0,1 1-1,-1 0 1,0 0-1,1 0 1,0 1-1,0 0 1,0 0 0,-9 8-1,15-11-192,-1-1 0,0 1-1,0-1 1,1 1 0,-1 0-1,0-1 1,1 1 0,-1 0-1,1-1 1,-1 1 0,1 0-1,-1 0 1,1-1 0,-1 1-1,1 0 1,0 0 0,-1 0-1,1 0 1,0 0 0,0-1-1,0 1 1,0 0 0,0 0-1,0 0 1,0 0 0,0 0-1,0 0 1,0 0 0,0-1-1,0 1 1,1 0 0,-1 0-1,0 0 1,1 0 0,-1-1 0,1 1-1,-1 0 1,1 0 0,-1-1-1,1 1 1,-1 0 0,1-1-1,0 1 1,-1 0 0,1-1-1,0 1 1,0-1 0,-1 1-1,1-1 1,0 0 0,1 1-1,6 3-56,0-1 0,0-1 0,0 1 0,12 1 0,-18-4 31,85 14-453,-59-11 304,-1 1 0,1 2 0,-1 0 1,0 2-1,27 11 0,-53-18 160,0-1 0,0 0 1,0 1-1,0-1 0,0 1 0,0-1 0,0 1 0,0-1 0,0 1 0,-1-1 0,1 1 0,0 0 0,0 0 0,-1-1 0,1 1 1,0 0-1,-1 0 0,1 0 0,-1 0 0,1 0 0,-1 0 0,1 1 0,-1-1 6,-1 0 1,1 0-1,0 0 0,-1-1 0,1 1 1,-1 0-1,1 0 0,-1-1 1,1 1-1,-1 0 0,1-1 0,-1 1 1,0-1-1,1 1 0,-1-1 0,0 1 1,0-1-1,1 1 0,-1-1 1,-2 1-1,-8 3 108,0 0 0,-23 5 1,28-8-64,-38 9 124,1-2-1,-47 2 1,78-11-516,11-4 129,18-13-53,11-2-44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17452,'-19'33'1840,"3"-5"-1304,2 3-240,2 4 1041,7-4-953,5-1-296,8-5-552,8-3-321,-3-13 609,3-7-200,1-2-152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18636,'-14'46'2357,"-10"60"0,3 58-1193,16 168-990,5-331-158,0 0 0,-1 1 0,1-1 0,0 0 1,1 0-1,-1 0 0,0 0 0,0 0 0,0 0 0,1 0 0,-1 0 1,1 0-1,-1 0 0,1 2 0,0-3-3,-1 0 0,1-1 0,-1 1 0,0 0 0,1 0-1,-1 0 1,0-1 0,1 1 0,-1 0 0,0 0 0,0 0 0,1-1 0,-1 1 0,0 0 0,0-1 0,1 1 0,-1 0-1,0-1 1,0 1 0,0 0 0,1-1 0,-1 1 0,0 0 0,0-1 0,0 0 0,12-37 365,-2-11-244,-2 0 0,-3-1 0,-1-75 0,-4 118-150,0 20-3,3 24 0,-2-34 19,0 1 0,0-1 0,0 0-1,1 0 1,-1 0 0,1 0 0,0 0 0,0 0 0,0 0 0,0-1 0,1 1 0,-1-1 0,1 1 0,-1-1 0,1 0 0,0 0 0,0 0 0,0 0 0,3 1 0,-1-2 1,-1 1-1,0-1 0,0-1 1,1 1-1,-1-1 0,1 1 1,-1-1-1,1 0 1,-1-1-1,0 1 0,1-1 1,-1 0-1,0 0 1,8-3-1,4-3 16,-1 0 0,0-1-1,23-17 1,2-2 4,-39 27-21,-1 0 0,1-1 1,-1 1-1,1-1 1,-1 1-1,1 0 1,-1 0-1,1-1 0,-1 1 1,1 0-1,-1 0 1,1 0-1,-1 0 1,1-1-1,-1 1 0,1 0 1,0 0-1,-1 0 1,1 0-1,-1 0 0,1 1 1,-1-1-1,1 0 1,0 0-1,-1 0 1,1 0-1,-1 1 0,1-1 1,-1 0-1,1 0 1,-1 1-1,1-1 1,-1 0-1,1 1 0,-1-1 1,0 1-1,1-1 1,-1 0-1,0 1 0,1-1 1,-1 1-1,0-1 1,1 1-1,-1-1 1,0 1-1,0-1 0,0 1 1,1 0-1,-1 0 1,3 38-48,-2-21 35,0-14 12,0 0 0,0 0 0,0 1-1,1-1 1,-1 0 0,1-1 0,0 1-1,0 0 1,1 0 0,-1-1 0,1 1-1,0-1 1,0 0 0,0 0 0,0 0-1,0 0 1,1-1 0,-1 1 0,1-1-1,0 0 1,0 0 0,0 0 0,0-1-1,0 1 1,0-1 0,5 1 0,12 2-37,1 0 1,-1-2-1,1-1 1,24-1-1,-8 0-89,-37 0 122,1-1-1,-1 1 1,1 0-1,-1 0 1,1 0-1,-1 0 1,1 1-1,-1-1 1,1 0-1,-1 0 1,1 1-1,-1-1 1,1 1 0,-1 0-1,0-1 1,1 1-1,-1 0 1,0 0-1,1 0 1,-1 0-1,0 0 1,0 0-1,0 0 1,0 0-1,0 0 1,0 0-1,0 1 1,0-1-1,-1 0 1,1 1-1,0-1 1,-1 0 0,1 1-1,-1-1 1,0 1-1,1-1 1,-1 4-1,3 5 27,-2-9-19,0 1-1,0-1 1,0 0-1,0 1 1,0-1-1,0 0 1,0 0-1,0 1 0,1-1 1,-1 0-1,0 0 1,1-1-1,-1 1 1,1 0-1,-1 0 1,1-1-1,-1 1 1,1-1-1,-1 1 0,1-1 1,0 1-1,-1-1 1,1 0-1,-1 0 1,1 0-1,0 0 1,-1 0-1,1 0 0,2-1 1,3 0-128,-1 0 0,1-1 0,-1 1 0,1-1 1,-1 0-1,7-4 0,-11 5 58,1-1 1,-1 1-1,1-1 1,-1 0-1,0 0 1,0 0-1,0 0 1,0 0-1,0 0 1,0 0-1,0-1 1,-1 1-1,1-1 1,-1 0-1,1-2 1,0-2 2,0 0 0,0 1 1,-1-1-1,0 0 0,0-10 1,-2-33-431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4:3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13362 607 12843,'-47'-4'418,"0"-2"0,0-2 1,1-2-1,1-1 0,-51-21 1,78 22-360,0 0 0,0-1 0,1-1 0,1 0 1,-23-22-1,15 12-175,-32-20-1,29 26 47,-2 1-1,0 1 1,0 1-1,-2 2 0,1 1 1,-1 1-1,-51-7 1,-11 5-22,-124 1 0,-454 34 58,175 1 160,-1676 5-245,998-25 196,303-3-36,-1065-26-26,856 32-15,7 87 229,28 95 68,29 106-394,919-261 69,2 4 0,-153 87 0,224-111 20,1 1 0,0 1 0,1 1 0,1 1 0,0 1 0,2 1 0,0 0 0,-15 25 0,27-36-2,1 0 0,0 1 0,1-1 0,0 1 0,1 0-1,0 0 1,1 1 0,0-1 0,1 1 0,0 0 0,1 0 0,0 0 0,1-1 0,0 1 0,1 0 0,0 0 0,1 0 0,0-1 0,1 1 0,0-1 0,8 17 0,-2-11-13,0 1 1,2-2-1,0 1 1,1-2-1,0 1 1,1-2 0,1 0-1,1 0 1,0-1-1,27 18 1,9 1-24,1-3-1,69 29 1,18-1-3,202 56 0,160 2-21,-134-57 113,463 14-1,375-54 55,-1074-18-96,395 0-6,1750-8-106,-249-82 207,-4-104 29,-1162 84 27,-13-44 114,-381 30-89,-389 96-121,-2-2-1,-1-4 0,129-79 0,-175 94-20,-1-1 0,-2-1-1,0-1 1,-1-2-1,39-47 1,-53 56-10,0 0 0,-1-1 0,-1 0-1,-1-1 1,0 1 0,-1-2 0,-1 1 0,-1-1 0,0 1 0,-1-2-1,-1 1 1,1-25 0,-5 23-1,0 1-1,-1 0 1,0-1-1,-2 1 1,0 0-1,-2 1 1,0-1-1,-1 1 1,0 0-1,-2 1 1,0 0 0,-19-26-1,4 10-1,-2 1 0,-2 1-1,-1 2 1,-62-50 0,20 27-83,-3 3 1,-2 4 0,-1 3-1,-123-47 1,-349-85-184,222 97 116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17 125 17900,'-4'14'350,"0"0"0,1 1 1,1-1-1,0 1 0,1 0 0,0-1 0,3 19 1,-2-30-275,0 8 60,0 1 0,1-1 0,1 0 0,0-1 0,0 1 0,4 11 0,-5-20-79,0 0 0,0 0 0,0 0 0,0 0 0,0 0 0,0 0-1,0 0 1,1 0 0,-1 0 0,1-1 0,-1 1 0,1-1 0,0 1 0,0-1 0,-1 1 0,1-1 0,0 0 0,0 0 0,0 0 0,0 0 0,1 0 0,-1-1 0,0 1 0,0-1 0,0 1 0,1-1 0,-1 0 0,0 0-1,0 0 1,1 0 0,-1 0 0,0 0 0,0-1 0,1 1 0,-1-1 0,3-1 0,2-1 98,1 0-1,-1 0 1,0-1-1,-1 0 1,1-1-1,-1 0 1,0 0-1,0 0 1,0 0-1,-1-1 1,0 0-1,0 0 1,0-1-1,-1 1 1,0-1 0,4-9-1,1-3 85,0 0 0,-2-1-1,-1 0 1,8-39 0,-11 41-124,-1 0 1,1-24-1,-3 38-108,0 1 0,0-1 0,0 1-1,0-1 1,-1 1 0,0-1 0,1 1-1,-1-1 1,0 1 0,-1 0 0,1 0-1,-1-1 1,1 1 0,-1 0 0,0 0-1,0 0 1,0 1 0,-5-6 0,6 8-10,0-1 0,0 1 0,0-1 0,-1 1 0,1-1 1,0 1-1,0 0 0,0-1 0,0 1 0,-1 0 0,1 0 1,0 0-1,0 0 0,0 0 0,-1 0 0,1 0 0,0 0 1,0 1-1,0-1 0,0 0 0,-1 1 0,1-1 0,0 1 1,0-1-1,0 1 0,0 0 0,0-1 0,0 1 0,0 0 0,0 0 1,1-1-1,-1 1 0,0 0 0,0 0 0,1 0 0,-2 2 1,-2 3-62,0 0 1,1 0 0,-1 0 0,-3 12-1,4-12-86,1 0 0,1 0 0,-1 0 0,1 0 0,0 1 0,0-1 0,1 0 0,0 0-1,1 12 1,0-16 72,-1 0-1,1 0 0,-1 0 1,1 1-1,0-1 0,0 0 1,0 0-1,0-1 0,0 1 1,0 0-1,1 0 0,-1 0 1,1-1-1,-1 1 0,1-1 1,0 1-1,0-1 0,-1 0 1,1 0-1,0 1 0,0-1 1,0 0-1,0-1 0,0 1 1,0 0-1,1-1 0,-1 1 1,0-1-1,0 0 0,3 1 1,5-1-93,1 0 1,-1 0 0,1-1-1,-1-1 1,0 0 0,16-4-1,28-11-611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13955,'-5'18'1281,"-1"0"0,-1-1 0,-18 31 0,-1 2 1687,25-48-2918,-7 22 1255,8-24-1271,0 1 1,0-1 0,0 1 0,0 0-1,1-1 1,-1 1 0,0-1 0,0 1-1,0-1 1,0 1 0,0 0 0,1-1 0,-1 1-1,0-1 1,1 1 0,-1-1 0,0 1-1,1-1 1,-1 1 0,0-1 0,1 0-1,-1 1 1,1-1 0,-1 0 0,1 1-1,-1-1 1,1 0 0,-1 1 0,1-1-1,-1 0 1,1 0 0,-1 0 0,1 0-1,0 1 1,-1-1 0,1 0 0,-1 0-1,1 0 1,0 0 0,-1 0 0,1 0-1,0-1 1,11 0 90,0-1 1,0-1-1,-1 0 1,1 0-1,-1-1 0,16-8 1,0 1-45,27-10 23,-12 3 5,73-19 1,-110 36-111,-1 0 1,1 0-1,-1 0 1,1 1 0,0 0-1,0 0 1,-1 0 0,8 2-1,-11-2 0,0 0 1,0 1-1,0-1 0,0 1 1,0-1-1,0 1 0,0-1 1,0 1-1,0 0 0,-1-1 0,1 1 1,0 0-1,0 0 0,-1 0 1,1 0-1,0-1 0,-1 1 1,1 0-1,-1 0 0,1 0 0,-1 0 1,1 0-1,-1 0 0,0 0 1,0 1-1,1-1 0,-1 0 1,0 0-1,0 0 0,0 0 0,0 0 1,0 0-1,0 0 0,-1 0 1,1 1-1,0-1 0,0 0 1,-2 2-1,-11 34 7,9-30 2,1 1 0,1 0 0,-1 0 0,-1 14 1,4-21-3,0 0 0,0-1 0,0 1 0,0 0 1,0 0-1,0 0 0,0-1 0,1 1 0,-1 0 1,0 0-1,1-1 0,-1 1 0,0 0 0,1-1 1,-1 1-1,1 0 0,-1-1 0,1 1 0,-1-1 1,1 1-1,0-1 0,-1 1 0,1-1 1,0 1-1,-1-1 0,1 1 0,0-1 0,-1 0 1,1 0-1,0 1 0,0-1 0,0 0 0,-1 0 1,1 0-1,0 0 0,0 0 0,0 0 0,-1 0 1,1 0-1,0 0 0,0 0 0,0 0 0,1-1 1,40-8 187,-39 8-180,27-10 143,35-17 0,-43 17-120,0 1 0,1 1 1,35-9-1,-56 18-42,0-1 0,0 1-1,-1 0 1,1-1 0,0 1 0,0 0 0,0 0 0,-1 0-1,1 0 1,0 1 0,0-1 0,0 0 0,-1 1 0,1-1 0,0 1-1,0 0 1,2 1 0,-2-1-3,-1 1-1,0 0 0,1 0 1,-1 0-1,0-1 1,0 1-1,0 0 0,0 1 1,0-1-1,0 0 1,-1 0-1,1 0 1,-1 0-1,1 3 0,-1-3 8,0 0 0,1 0-1,-1 1 1,1-1-1,0 0 1,0 0-1,0 0 1,0 0-1,2 3 1,-2-4 5,0 0 0,0-1 1,0 1-1,0 0 0,0-1 0,0 1 1,0-1-1,0 1 0,0-1 0,1 0 1,-1 1-1,0-1 0,0 0 0,0 0 0,0 0 1,1 0-1,-1 0 0,0 0 0,0 0 1,0 0-1,3-1 0,18-5 36,0 0 0,-1-1 0,0-2 0,39-20 0,-41 19-99,0 0 0,1 1 0,0 1 1,1 1-1,30-6 0,-50 13 45,0 0 0,0-1 0,0 1 0,1 0 0,-1 0 0,0 0 0,0 0 0,1 0 0,-1 0 0,0 1 0,0-1 0,1 0 0,-1 1 0,0-1 0,0 1 0,0-1 0,0 1 0,2 0 1,-3 0 1,1 0 0,-1-1 0,1 1 0,-1 0 0,1 0 0,-1 0 0,1 0 0,-1-1 0,0 1 0,0 0 0,0 0 0,1 0 0,-1 0 0,0 0 0,0 0 0,0-1 0,0 1 0,0 0 0,-1 2 0,-1 4-231,0 1 1,-1 0 0,0-1-1,-6 13 1,2-6-732,6-12 807,0-1 144,1-1 1,0 0 0,-1 1 0,1-1 0,0 1 0,-1-1 0,1 1 0,0-1 0,0 1 0,0-1 0,-1 0-1,1 1 1,0-1 0,0 1 0,0-1 0,0 1 0,0-1 0,0 1 0,0 0 0,0-1 0,0 1 0,0-1-1,0 1 1,0-1 0,1 1 0,-1-1 0,0 1 0,12 2-498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81 22253,'0'7'1608,"-7"6"-1248,-1 8-192,0 11 576,-1 4-280,2 5-263,1 4-81,1-1-112,2-2-88,1-8-265,1-8-127,1-9-552,1-6-200,1-13 848,-2-10-224,0-18-128</inkml:trace>
  <inkml:trace contextRef="#ctx0" brushRef="#br0" timeOffset="1">17 31 14739,'8'-19'2249,"7"12"-985,3 2-472,11 5 2265,5 0-1425,9 5-616,3-1-256,3 2-552,-2-2-384,-1 0-696,-6-2-336,-13-5 936,-5-1-264,-18-4-208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 17196,'23'10'2376,"4"-10"-1400,10-6-431,5-1 1207,5 0-720,4 3-232,-6-1-976,-6 0-536,-10 5 560,-8 0-240,-19 0-144</inkml:trace>
  <inkml:trace contextRef="#ctx0" brushRef="#br0" timeOffset="1">3 260 16035,'-3'23'1457,"9"-10"-993,10-6-184,14-6 192,3 1 200,6-5-400,1-7-80,3-3-224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16267,'0'3'182,"-1"-1"0,0 0 0,1 1 0,-1-1 0,1 1 0,0-1 0,0 1 0,0-1 0,0 1-1,0-1 1,1 0 0,-1 1 0,1-1 0,-1 1 0,1-1 0,2 4 0,-2-4-97,1 0 0,-1-1 0,1 0 0,0 1 0,0-1 0,-1 0 0,1 0 0,0 0 0,0 0 0,0 0 0,0 0 0,0 0 0,0-1 0,0 1 0,0-1 0,1 1 0,-1-1 0,0 0 0,4 0 1,15-1 65,1 0 0,0-1 0,-1-2 1,29-7-1,-31 6-190,1 1 1,0 0 0,1 1-1,40 1 1,-59 2 31,0 0 1,0 0 0,-1 1 0,1-1-1,0 0 1,0 1 0,0-1-1,-1 1 1,1 0 0,0 0 0,-1 0-1,1 0 1,3 2 0,-5-2 11,1-1 0,0 1 0,-1 0 0,1 0 0,-1 0 0,1 0 0,-1 0 0,1 0 0,-1 0 0,0 0 0,1 0 0,-1 0 0,0 0 0,0 0 0,0 0 1,0 0-1,0 0 0,0 2 0,-1 3 107,-1 1 1,1-1 0,-2 0-1,1 0 1,-1 0 0,-4 9 0,-5 11 778,12-26-867,0 1 0,0-1-1,0 0 1,0 1 0,0-1 0,0 0 0,-1 1-1,1-1 1,0 0 0,0 1 0,0-1-1,0 0 1,1 1 0,-1-1 0,0 0 0,0 1-1,0-1 1,0 0 0,0 1 0,0-1 0,0 0-1,1 1 1,-1-1 0,0 0 0,0 0 0,0 1-1,1-1 1,-1 0 0,0 0 0,0 1 0,1-1-1,-1 0 1,1 0 0,13 2 375,19-9-326,-30 6-102,0 0-3,42-13-1332,-42 12 1216,1 1 1,-1 0-1,0-1 0,0 0 1,0 1-1,0-1 0,0-1 1,-1 1-1,1 0 0,3-5 1,-4 1-514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 16588,'0'0'71,"0"0"0,0 0 0,0 0 1,1-1-1,-1 1 0,0 0 1,0 0-1,0 0 0,1-1 0,-1 1 1,0 0-1,0 0 0,1 0 1,-1 0-1,0 0 0,1 0 0,-1 0 1,0 0-1,0 0 0,1 0 1,-1 0-1,0 0 0,0 0 0,1 0 1,-1 0-1,0 0 0,1 0 1,-1 0-1,0 0 0,0 0 0,1 0 1,-1 0-1,0 1 0,0-1 1,1 0-1,-1 0 0,0 0 0,0 0 1,1 1-1,-2 13 1899,-13 24 226,12-33-1892,-18 50 659,-22 87-1,34-105-870,2 0 0,1 1 0,0 56 0,5-94-92,0 9 19,1 1 1,-1-1 0,2 0 0,2 11 0,-4-19-10,0 0 0,0 0-1,0 0 1,1 0 0,-1 0 0,0 0 0,1-1 0,-1 1 0,1 0 0,-1 0 0,1 0 0,-1 0 0,1 0 0,-1-1-1,1 1 1,0 0 0,0 0 0,-1-1 0,1 1 0,0-1 0,0 1 0,0-1 0,0 1 0,-1-1 0,1 1-1,0-1 1,0 0 0,0 1 0,0-1 0,0 0 0,0 0 0,0 0 0,0 0 0,0 0 0,0 0 0,0 0 0,0 0-1,0 0 1,0 0 0,0-1 0,0 1 0,0 0 0,0-1 0,0 1 0,0-1 0,0 1 0,-1-1 0,1 1 0,2-2-1,10-9 91,0 0 0,-1-1 0,0-1 0,-1 0 0,0 0-1,16-27 1,-1 2 35,46-61 113,79-105-353,-138 188-1298,-23 23-742,-3 4 2204,-8 5-754</inkml:trace>
  <inkml:trace contextRef="#ctx0" brushRef="#br0" timeOffset="1">163 465 16524,'-2'27'1984,"8"-10"-1184,3-1-280,2-10 745,2 0-649,1-6-72,2-3-144,-1-3-432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18172,'-1'0'188,"0"-1"-1,-1 1 1,1 0 0,-1-1-1,1 1 1,-1 0 0,1 0 0,-1 0-1,1 0 1,0 0 0,-1 1 0,1-1-1,-1 0 1,1 1 0,-1-1-1,1 1 1,0-1 0,-1 1 0,1 0-1,0-1 1,0 1 0,-2 1-1,-26 24 1276,23-21-1191,2-1-206,1 0 1,-1 0-1,1 1 1,0-1-1,0 1 1,1-1-1,-5 11 0,7-14-58,-1 0-1,1 0 1,0 0-1,0 0 0,0 0 1,-1 0-1,1 0 1,0 0-1,0 0 0,0 0 1,0 0-1,1 1 1,-1-1-1,0 0 0,0 0 1,1 0-1,-1 0 1,1 1-1,0-1 0,0 0 0,0 0 0,0-1 0,0 1 0,0 0 0,0 0 0,0-1 0,0 1 0,0-1 0,0 1 0,0-1 0,0 0 0,1 1 0,-1-1 0,0 0 0,0 0 0,1 0 0,-1 1 0,0-1 0,2-1 0,7 1 10,0-1 1,0-1 0,0 0-1,0 0 1,16-6-1,49-24 38,-40 16-3,-7 4-20,-11 3-21,0 2 0,1 0 0,26-6 0,-44 13-12,1 0-1,-1 0 1,1 0 0,0-1 0,-1 1 0,1 0 0,-1 0 0,1 1-1,-1-1 1,1 0 0,0 0 0,-1 0 0,1 0 0,-1 0 0,1 1-1,-1-1 1,1 0 0,-1 0 0,1 1 0,-1-1 0,1 0 0,-1 1 0,0-1-1,1 1 1,-1-1 0,1 0 0,-1 1 0,0-1 0,1 1 0,-1-1-1,0 1 1,0-1 0,0 1 0,1-1 0,-1 1 0,0 0 0,0-1-1,0 1 1,0-1 0,0 1 0,0-1 0,0 1 0,0-1 0,0 1-1,0 0 1,0 0 0,-7 38-24,3-13 76,4-25-42,0 0 1,1 0 0,-1 0-1,1 0 1,-1 0 0,1 0-1,-1-1 1,1 1 0,0 0-1,-1 0 1,1 0-1,0-1 1,-1 1 0,1 0-1,0-1 1,0 1 0,0-1-1,0 1 1,0-1 0,0 1-1,0-1 1,0 1 0,0-1-1,0 0 1,0 0-1,0 1 1,0-1 0,0 0-1,0 0 1,0 0 0,2-1-1,35-3 138,-37 4-145,31-8 2,-1-2 0,35-15 0,-32 11-285,48-13-1,-81 27 280,-1 0 0,0 0 0,1 0-1,-1 0 1,0 0 0,1 0-1,-1 0 1,0 0 0,1 0 0,-1 0-1,1 0 1,-1 0 0,0 0-1,1 0 1,-1 0 0,0 0 0,1 0-1,-1 0 1,0 0 0,1 1-1,-1-1 1,0 0 0,0 0-1,1 0 1,-1 1 0,0-1 0,1 0-1,-1 0 1,0 1 0,0-1-1,0 0 1,1 1 0,-1-1 0,0 0-1,0 1 1,0-1 0,0 0-1,0 1 1,1-1 0,-1 0 0,0 1-1,0-1 1,0 0 0,0 1-1,0-1 1,0 0 0,0 1 0,0-1-1,0 0 1,-1 1 0,1-1-1,0 0 1,0 1 0,0-1 0,0 0-1,0 1 1,-1-1 0,1 1-1,-12 30 195,5-14 35,7-16-211,-1 0 0,1 0 0,0 0 0,0-1-1,0 1 1,0 0 0,0 0 0,0 0-1,0 0 1,0 0 0,1 0 0,-1 0-1,0 0 1,0 0 0,1-1 0,-1 1-1,1 0 1,-1 0 0,1 0 0,-1-1 0,1 1-1,-1 0 1,1 0 0,-1-1 0,1 1-1,0-1 1,0 1 0,-1 0 0,1-1-1,0 1 1,0-1 0,0 0 0,0 1-1,-1-1 1,1 0 0,0 1 0,0-1 0,0 0-1,0 0 1,1 0 0,6 1 55,-1 0 1,0-1 0,1 0-1,7-1 1,25-5 7,1-2 0,70-23 1,-61 16-288,-18 5 1,-20 6 18,0 0 0,0 1 0,19-3 0,-31 6 175,1 0-1,-1 0 1,0 0-1,1 0 1,-1 0-1,1 0 1,-1 0-1,0 0 1,1 0-1,-1 0 0,0 0 1,1 0-1,-1 0 1,0 0-1,1 0 1,-1 0-1,0 0 1,1 0-1,-1 0 0,0 1 1,1-1-1,-1 0 1,0 0-1,0 0 1,1 1-1,-1-1 1,0 0-1,1 0 1,-1 1-1,0-1 0,0 0 1,0 0-1,1 1 1,-1-1-1,0 0 1,0 1-1,0-1 1,0 0-1,1 1 0,-8 16-250,-18 14-137,15-22 22,7-6 102,0-1 0,0 1-1,1 0 1,-1 0 0,1 0 0,0 0-1,-3 5 1,5-8 268,-1 0 1,1 0-1,0 0 1,0 0-1,0 0 1,0 0-1,0 0 1,0 0-1,0 0 1,0 0-1,0 1 0,0-1 1,0 0-1,0 0 1,0 0-1,0 0 1,0 0-1,0 0 1,0 0-1,0 0 0,-1 0 1,1 0-1,0 1 1,0-1-1,0 0 1,0 0-1,0 0 1,0 0-1,0 0 1,0 0-1,1 0 0,-1 0 1,0 0-1,0 0 1,0 1-1,0-1 1,0 0-1,0 0 1,0 0-1,0 0 0,0 0 1,0 0-1,0 0 1,0 0-1,0 0 1,0 0-1,0 0 1,0 0-1,0 0 1,1 0-1,-1 1 0,0-1 1,0 0-1,0 0 1,0 0-1,0 0 1,0 0-1,0 0 1,0 0-1,0 0 1,1 0-1,5-3-424,6-7-278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19716,'0'2'197,"1"1"0,-1-1 0,0 1 0,-1-1 0,1 1 0,0-1 0,-1 1 0,1-1 0,-1 0-1,0 1 1,0-1 0,-2 4 0,0 2 213,-1 3-40,1-1 0,0 1 1,1-1-1,0 1 0,1 0 0,0 0 0,1 17 0,1-24-342,-1-1 0,1 1 0,-1-1 0,1 0 0,0 1-1,1-1 1,-1 0 0,0 0 0,1 0 0,0 0 0,0 0 0,0 0 0,0 0 0,0-1 0,0 1-1,1-1 1,-1 0 0,1 1 0,-1-1 0,1 0 0,0 0 0,0-1 0,0 1 0,0-1 0,0 1 0,1-1-1,4 1 1,4 1-48,1-1 0,-1-1 1,0 0-1,0-1 0,0 0 0,1-1 0,-1 0 0,0-1 0,0 0 0,0-1 0,-1 0 0,20-9 0,-13 5-72,-1-2 0,0 0 0,-1-1 0,0 0 0,0-1 0,-1-1 0,18-19 0,-29 27 70,0 0 0,0 0 0,-1 0 0,0-1 0,3-5 0,-7 12 146,-3 4 13,0 0-1,1 0 1,0 0-1,-4 9 1,7-14-120,-1 0 0,1 0 0,0 0 0,-1 0 0,1 0 0,0 0 0,-1 0-1,1 0 1,0 0 0,0 0 0,0 0 0,0 1 0,0-1 0,0 0 0,0 0 0,0 0 0,1 0 0,-1 0 0,0 0 0,1 0 0,-1 0 0,1 0-1,-1 0 1,1 0 0,-1 0 0,1 0 0,0 0 0,-1 0 0,1-1 0,0 1 0,0 0 0,0 0 0,-1-1 0,1 1 0,0 0 0,0-1-1,0 1 1,0-1 0,0 0 0,0 1 0,2 0 0,9 0 4,0-1 0,0 0 0,-1 0 0,1-1 0,0 0 0,0-1 0,-1-1 0,22-7 0,-1 2-53,-19 5-7,-6 0-11,1 2-1,-1-1 1,0 1-1,0 0 1,1 1 0,-1-1-1,9 2 1,-15-1 46,0 0 0,-1 0 0,1 0 0,-1 0 0,1 1 1,-1-1-1,1 0 0,0 0 0,-1 0 0,1 1 0,-1-1 0,1 0 1,-1 1-1,1-1 0,-1 0 0,0 1 0,1-1 0,-1 1 0,1-1 1,-1 0-1,0 1 0,1-1 0,-1 1 0,0 0 0,1-1 0,-1 1 1,0-1-1,0 1 0,0 1-29,1-1-1,-1 1 1,-1-1 0,1 1 0,0-1-1,0 1 1,0-1 0,-1 0 0,1 1-1,-1-1 1,0 2 0,-1 2-97,0-1 0,-1 0 1,1 1-1,-1-1 0,0-1 0,-5 7 1,-6 1-53,-1-4-10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15251,'0'3'281,"-1"0"0,1 0-1,0 0 1,0 0 0,0 0 0,0 0-1,0 0 1,1 0 0,1 4 0,-2-6-161,1 0 1,-1 0 0,1 0-1,0 0 1,-1 0 0,1-1-1,0 1 1,0 0 0,0 0-1,-1 0 1,1-1 0,0 1-1,0-1 1,0 1 0,0-1-1,0 1 1,0-1 0,0 1-1,1-1 1,-1 0 0,0 0-1,0 1 1,0-1 0,0 0-1,0 0 1,0 0 0,1 0-1,0-1 1,13 0 283,0-1 1,0 0-1,-1-1 1,1-1-1,-1-1 1,1 0-1,-2 0 1,1-2-1,17-9 1,-23 11-370,1 0 1,-1-1-1,-1 0 0,1 0 1,-1-1-1,0 1 0,-1-2 1,1 1-1,-1-1 0,-1 0 1,0 0-1,0 0 0,0-1 1,-1 1-1,4-15 0,-7 23-37,-1-1 0,1 0 1,-1 0-1,0 0 0,1 0 0,-1 0 0,0 0 0,0 0 0,0 0 0,0 1 0,0-1 1,0 0-1,0 0 0,0 0 0,0 0 0,0 0 0,-1 0 0,1 0 0,0 0 0,0 0 1,-1 0-1,1 1 0,-1-1 0,1 0 0,-1 0 0,1 0 0,-1 1 0,1-1 0,-1 0 1,0 1-1,0-1 0,1 0 0,-1 1 0,0-1 0,0 1 0,1-1 0,-1 1 0,0 0 1,0-1-1,-1 1 0,-1-1-5,1 1 1,-1 0 0,0 0-1,1 0 1,-1 1 0,0-1-1,1 1 1,-1-1-1,1 1 1,-1 0 0,0 0-1,1 0 1,-4 2 0,-7 6-15,1 0 0,-1 1 0,2 0 0,0 1 0,0 0 0,0 1 0,2 0 0,0 0 1,0 1-1,1 0 0,-10 23 0,16-33 20,1 0 0,0 1 0,0-1 0,0 0 0,1 1 0,-1-1 0,1 0 0,0 1 0,0-1 0,0 1 0,1 3 0,-1-5 0,0 0 1,1 0-1,0 0 1,0-1-1,-1 1 1,1 0-1,0 0 0,0-1 1,1 1-1,-1-1 1,0 1-1,0-1 1,1 1-1,-1-1 1,1 0-1,-1 1 1,1-1-1,0 0 0,0 0 1,-1 0-1,4 0 1,3 2 6,1-1-1,0 0 1,-1 0 0,1-1 0,0 0 0,0 0-1,0-1 1,0-1 0,13-1 0,12-4 41,34-9 0,51-25 108,-50 16-37,-68 23-111,1 1-1,-1-1 0,1 1 0,-1 0 1,1-1-1,-1 1 0,1 0 0,-1 0 1,1 0-1,-1 0 0,3 0 1,-4 1-5,0-1 1,1 0 0,-1 0-1,0 0 1,0 0 0,1 0 0,-1 1-1,0-1 1,1 0 0,-1 0 0,0 1-1,0-1 1,1 0 0,-1 0-1,0 1 1,0-1 0,0 0 0,0 1-1,1-1 1,-1 0 0,0 1-1,0-1 1,0 0 0,0 1 0,0-1-1,0 0 1,0 1 0,0-1-1,0 0 1,0 1 0,-1 3 18,0 0 1,0 0-1,0 0 0,-1 0 1,1-1-1,-4 6 0,-1 4 18,3-6-11,1-1-1,0 1 1,0-1 0,0 1-1,1 0 1,0-1-1,0 12 1,1-16-19,0 1 0,1-1-1,-1 0 1,0 0 0,1 0 0,0 0 0,-1 0 0,1 0 0,0 0 0,0 0 0,0 0-1,0 0 1,1 0 0,-1-1 0,0 1 0,1 0 0,-1-1 0,1 1 0,-1-1 0,1 0 0,0 1-1,0-1 1,0 0 0,0 0 0,0 0 0,0 0 0,3 1 0,5 0 5,0 1 0,0-2-1,0 1 1,0-1 0,0-1 0,0 0 0,0 0 0,13-3 0,79-18-586,-93 18 447,-8 3 37,1-1 1,0 1 0,-1-1 0,1 1 0,-1 0-1,1-1 1,0 1 0,0 0 0,-1 0 0,1 0-1,0 0 1,2 1 0,-4-1 38,0 1 0,0-1 1,0 1-1,0-1 0,0 0 0,0 1 0,0-1 1,0 1-1,0-1 0,0 0 0,0 1 0,-1-1 1,1 0-1,0 1 0,0-1 0,0 1 0,-1-1 1,1 0-1,0 0 0,0 1 0,0-1 0,-1 0 1,1 1-1,0-1 0,-1 0 0,1 0 0,0 1 1,-1-1-1,1 0 0,-1 0 0,-37 27-1380,12-13 856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43 15155,'1'0'9,"3"-3"303,0 0 0,-1 0 0,1 0 0,-1-1 0,5-6 0,-7 10-291,-1 0 0,0-1 1,0 1-1,0 0 0,1-1 1,-1 1-1,0 0 0,0-1 1,0 1-1,0 0 0,0-1 1,0 1-1,0 0 0,0-1 1,0 1-1,0-1 0,0 1 1,0 0-1,0-1 0,0 1 0,0 0 1,0-1-1,0 1 0,-1 0 1,1-1-1,0 1 0,0 0 1,0 0-1,0-1 0,-1 1 1,1-1-1,-2 1 34,1-1 1,0 0-1,-1 1 1,1-1-1,-1 0 1,1 1-1,-1 0 0,1-1 1,-1 1-1,1 0 1,-1 0-1,-1 0 1,-26-1 233,-1 2 1,1 1 0,0 1 0,0 2-1,0 0 1,0 2 0,1 2 0,0 0-1,1 2 1,0 1 0,1 1 0,-47 30-1,53-28-279,0 0 0,0 1 0,2 1 0,0 0 0,1 2 0,1 0 0,0 1 0,2 1 0,0 0 0,1 0 0,2 2 0,0-1 0,1 2 0,2-1 0,-9 32 0,16-49-9,0 0 0,0 0 0,0 0 0,1 0 0,0 0 1,0 0-1,0 0 0,1 0 0,0 0 0,1 7 0,0-10-6,-1-1-1,0 1 1,0-1-1,1 1 0,-1-1 1,1 0-1,0 1 1,0-1-1,0 0 1,0 0-1,0 0 0,0-1 1,0 1-1,1 0 1,-1-1-1,0 1 0,1-1 1,0 0-1,-1 0 1,1 0-1,0 0 1,-1-1-1,5 2 0,13 0-213,1 1-1,-1-2 1,1-1-1,-1-1 1,38-5-1,-18-2-177,77-24-1,-40 3-25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5:5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15211,'1'1'41,"-1"-1"0,1 1 0,0-1-1,0 0 1,0 1 0,0-1 0,-1 0-1,1 0 1,0 0 0,0 1 0,0-1-1,0 0 1,0 0 0,0 0 0,0 0-1,-1 0 1,1-1 0,0 1 0,0 0-1,0 0 1,0-1 0,0 1 0,-1 0 0,1-1-1,0 1 1,0-1 0,0 0 0,0 1-9,81-41 119,-11 4-51,9 3-154,2 4 1,0 4 0,2 3-1,1 4 1,1 3-1,151-7 1,492 27-100,-439 3 159,1195 68 401,-765-13 193,-1-29 152,710-53 487,-582 1-896,-732 18-330,923-19 49,1-39-78,-55-44-606,-778 79 426,196-25-1279,-391 48 1379,-8 1 68,-1 0 1,1 0 0,-1 0 0,1-1-1,-1 1 1,1-1 0,-1 1 0,1-1 0,-1 0-1,1 0 1,-1 0 0,5-3 0,-7-6-293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 16235,'-7'-2'1593,"0"8"-1049,-7 4-184,4 17 632,0 5-168,-2 7-255,-2 2-145,1 5-264,0 1-48,-1 1-32,-1-4-56,0-1-344,0 0-377,2-6 625,-1-8-128,-2-13-32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41 17492,'4'-3'272,"-1"1"1,0-1-1,0 0 1,-1 0-1,1-1 1,3-5-1,-5 9-244,-1 0 0,0-1 1,0 1-1,0 0 0,1-1 0,-1 1 0,0 0 0,0-1 1,0 1-1,0 0 0,0-1 0,0 1 0,0-1 0,0 1 0,0 0 1,0-1-1,0 1 0,0 0 0,0-1 0,0 1 0,0-1 1,0 1-1,0 0 0,0-1 0,-1 1 0,1 0 0,0-1 1,0 1-1,-1-1 0,0 1 23,0-1 1,0 1-1,0 0 0,0-1 0,0 1 1,0 0-1,0 0 0,0 0 1,-1 0-1,1 0 0,0 0 0,0 0 1,0 0-1,0 0 0,-2 1 0,-5 1 122,1 0-1,-1 1 0,1 0 0,0 0 1,-1 1-1,2-1 0,-9 7 0,-46 38 198,38-29-277,-2 2-66,1 1 1,2 1 0,0 1-1,1 1 1,2 1 0,0 1-1,2 0 1,1 1-1,-16 39 1,-29 95 65,54-139-128,1 0 0,1 1 0,2-1 1,0 1-1,1 29 0,2-47-57,1 1 0,-1-1 0,1 1 0,0-1 0,1 0 0,3 10 0,-4-14 111,0 1 0,1 0 0,-1-1 0,1 1 0,0-1 0,0 1 0,-1-1 0,2 0 0,-1 0 0,0 0 0,0 0 0,1 0 0,-1-1 0,1 1 0,-1-1 0,6 3 0,1-1-12,-1-1 1,1 0-1,0-1 1,0 1-1,0-2 1,0 1-1,14-2 1,34-6-103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16363,'-16'20'1777,"6"3"-1201,3 1-280,7 3 736,6 8-392,1-1-111,10-10-177,8-1-72,5-18-216,4-4-128,6-9-440,-1-14-321,3-14 697,-2-5-136,-4-1-88</inkml:trace>
  <inkml:trace contextRef="#ctx0" brushRef="#br0" timeOffset="1">351 5 14851,'-27'40'1969,"-2"3"-1161,-2 3-328,4 1 1392,7 2-944,5 0-207,8-6-457,4-9-320,5-2 1288,1-5-1160,1 0 40,2-2 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16916,'-4'8'396,"0"1"1,1 0 0,0 0 0,1 0 0,0 0-1,0 0 1,0 13 0,2 69 856,0-75-954,3 48 234,-3 109-11,-2-151-512,-1-1 0,0 0 0,-2 0 0,0 0-1,-2-1 1,-10 23 0,9-26-51,-1 0 0,-1 0 0,0-1 0,-1-1 0,-1 0 0,-1 0 0,0-1 0,-22 18 0,23-23 12,0 0-1,-1 0 1,0-1-1,-1-1 1,1 0-1,-1-1 1,-1-1-1,1 0 1,-1-1-1,0 0 1,-16 1-1,-11-3-144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12363,'-7'-1'1223,"1"1"-547,0 0-1,0-1 0,1 2 0,-1-1 0,-8 2 0,14-2-661,0 0-1,0 0 1,-1 0-1,1 0 0,0 0 1,0 0-1,-1 0 1,1 0-1,0 0 1,0 0-1,0 1 1,-1-1-1,1 0 1,0 0-1,0 0 1,0 0-1,0 0 1,-1 0-1,1 1 1,0-1-1,0 0 1,0 0-1,0 0 0,0 0 1,0 1-1,-1-1 1,1 0-1,0 0 1,0 0-1,0 1 1,0-1-1,0 0 1,0 0-1,0 1 1,0-1-1,0 0 1,0 0-1,0 0 1,0 1-1,0-1 1,8 7 439,15 1 289,249 50 552,-40-9-624,-227-48-670,3 1 3,0 0-1,-1 0 1,1 0 0,-1 1 0,1 0 0,-1 1-1,7 4 1,-13-7-1,0-1 1,-1 1-1,1-1 0,0 1 0,-1 0 1,1-1-1,0 1 0,-1 0 0,1 0 1,-1-1-1,1 1 0,-1 0 0,1 0 1,-1 0-1,0 0 0,0 0 0,1-1 1,-1 1-1,0 0 0,0 0 0,0 0 1,0 0-1,0 0 0,0 0 0,0 0 1,0 0-1,0 0 0,-1 0 0,1-1 1,0 1-1,0 0 0,-1 0 0,1 0 1,-1 0-1,1 0 0,-1-1 0,0 2 1,-3 3 23,1-1 0,-1 0 1,0 0-1,0 0 1,-8 5-1,-143 85 796,72-48-293,3 0-24,17-11-291,-56 42 1,117-76-243,-10 10-38,12-10 65,0-1-1,0 0 0,-1 0 1,1 0-1,0 1 0,0-1 0,0 0 1,0 0-1,0 1 0,0-1 0,0 0 1,0 0-1,0 1 0,0-1 0,0 0 1,0 0-1,0 1 0,0-1 0,0 0 1,0 0-1,0 1 0,0-1 0,0 0 1,0 0-1,0 1 0,0-1 0,1 0 1,-1 0-1,0 0 0,0 1 0,0-1 1,0 0-1,0 0 0,1 0 0,-1 0 1,0 1-1,0-1 0,0 0 0,1 0 1,-1 0-1,0 0 0,0 0 0,1 0 1,-1 1-1,0-1 0,0 0 1,1 0-1,-1 0 0,0 0 0,0 0 1,1 0-1,15 2-213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20 16532,'27'-12'1241,"-19"6"-733,-19 4-90,0 4-216,1 1 0,0-1 0,1 2 1,-1-1-1,0 1 0,1 1 0,0-1 0,0 2 1,-10 7-1,-3 3 236,0 2 1,-23 24 0,34-30-266,0 0 0,0 1 0,1 0 0,1 1 0,0 0 0,-12 28 0,18-36-130,1 0 0,0 0 0,0 1-1,0-1 1,1 0 0,0 1-1,0-1 1,1 0 0,0 1-1,0-1 1,0 1 0,1-1 0,0 0-1,0 1 1,1-1 0,0 0-1,0 0 1,0 0 0,0 0-1,5 7 1,-1-5-21,0-1-1,0 0 1,1 0-1,0 0 1,0-1-1,1 0 1,0-1 0,0 0-1,0 0 1,0 0-1,1-1 1,0-1-1,-1 1 1,1-1-1,18 3 1,-8-2-13,-1-2-1,1 0 1,0-1 0,0 0 0,0-2-1,0 0 1,19-4 0,-23 2-7,0-1-1,-1 0 1,0 0 0,0-2-1,0 0 1,-1 0-1,0-1 1,18-13 0,-26 16-34,0 1 0,-1-1 1,1-1-1,-1 1 0,0 0 0,0-1 1,0 0-1,-1 0 0,0 0 0,0-1 1,0 1-1,-1-1 0,1 1 0,-1-1 1,-1 0-1,1 0 0,-1 0 1,0 0-1,0 0 0,-1 0 0,0 0 1,0 0-1,-1-9 0,-2 4-63,1 0-1,-1 0 1,-1 0-1,0 1 1,-1-1-1,0 1 1,0 0-1,-1 1 0,-1-1 1,-7-8-1,4 6 66,-1 0-1,-1 0 0,0 1 0,0 1 0,-1 0 0,-21-12 0,-1 4-318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3:2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4499 395 13219,'-53'-67'1087,"35"43"-974,0 1 0,-2 1 1,-23-21-1,17 23-103,0 1 1,-2 1-1,0 1 0,-1 2 0,0 1 1,-2 1-1,-56-16 0,8 10 6,-159-19 0,72 25-5,-246 12 0,-169 46-54,353-24-3,160-16 39,-480 47 84,5 26 164,432-55-133,-183 63 1,214-55-64,2 2 1,-140 85-1,182-95-38,1 2 0,2 1 0,0 2 0,2 1 0,-50 61 0,60-64-20,2 2 0,1 1 1,1 0-1,2 1 0,1 0 0,1 2 1,-16 60-1,21-60-18,2 1 0,2 0 1,1 0-1,1 0 0,2 1 0,7 62 0,-2-68 4,1 1 0,1-1 0,2 0 0,1-1 0,1 0-1,1 0 1,1-2 0,20 30 0,-8-22-3,0-1 1,2-1-1,1-2 0,2 0 1,1-2-1,67 45 1,-28-29-23,2-2 1,114 45-1,-62-40-9,3-5-1,1-5 0,152 21 0,403 20-84,-243-51 289,2-20-1,865-99 1,-1107 63 38,234-69-1,-337 70-104,-2-4 0,-1-4 0,-2-4 0,122-75-1,-177 93-51,-2-1 0,-1-2 0,-1-2 0,-1-1 0,-1-1 0,-2-1 0,26-37 0,-42 50-10,-1-1-1,-1 0 1,-1-1-1,0 0 1,-2-1 0,0 0-1,-1 0 1,-1-1-1,-1 0 1,-1 1 0,-1-2-1,-1 1 1,-1 0-1,-1 0 1,-4-29 0,-1 20 10,-2 1 0,-1 0 1,-1 0-1,-2 1 0,0 0 0,-2 0 1,-2 2-1,0 0 0,-22-28 1,5 12-26,-2 2 0,-1 1 0,-3 2 0,-64-51 0,50 50-34,-3 2-1,-1 2 1,-103-46-1,76 47 8,-1 3 0,-105-23 0,15 19-64,130 27 66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4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12699,'7'7'125,"2"-1"1,-1 0 0,1 0 0,-1 0-1,2-1 1,-1-1 0,1 1-1,-1-2 1,1 1 0,0-1 0,11 1-1,14 3 33,64 1-1,282-10 185,-235-4-305,201 18 1,52 45-13,93 9-8,201-34-15,4-34-7,-384-1 4,1358-20 801,-4-41 125,-736-53 130,-834 103-978,-94 13-226,-8-2 154,-11 0 127,-68-2-68,31-3-50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4:3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16700,'26'11'921,"-14"-6"-903,-1 0 1,1-1-1,0 0 0,0-1 1,0 0-1,13 1 0,2-3-109,-1-2 0,1 0 0,0-2 0,28-6 0,106-34-277,-68 17 324,188-26 0,102 18 82,-195 20-29,185-19-3,210-17-68,208 8-41,-166 10 93,-405 18 29,387-20 18,1 28 91,-445 16 112,-1 7 1,260 60 0,300 141 837,-720-217-1103,21 8 686,0-2 0,44 9 0,-57-17-387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15 10298,'-12'-3'378,"0"-1"1,0 2-1,0 0 0,-1 0 0,1 1 1,-1 0-1,1 1 0,0 1 1,-1 0-1,1 0 0,-14 5 0,16-4-234,1 1-1,0 1 0,0-1 1,0 1-1,1 1 0,-1 0 1,1 0-1,0 1 0,0 0 1,1 0-1,0 1 1,0 0-1,0 0 0,-10 16 1,2 2-34,2 0 1,0 0-1,2 1 1,1 1-1,-12 48 1,10-18-34,-8 105 0,16-97-74,3-1 0,3 0 0,2 0-1,23 112 1,-19-141-7,2 1 0,2-1 0,1-1 0,1 0 0,2-1 0,1-1 0,2 0 0,1-2 0,43 52-1,-48-66 0,1-1 0,0 0 0,1-2 0,0 0 0,1 0 0,1-2 0,0 0-1,21 8 1,-29-15 0,0 0-1,0-1 1,0-1-1,0 1 1,0-2-1,1 1 1,15-2-1,-19 0 3,0-1 0,0 0 0,1 0 0,-1-1 0,-1-1-1,1 1 1,0-1 0,0 0 0,-1-1 0,0 0 0,9-5-1,-4 0 2,-1-1-1,0 0 1,0-1 0,-1 0-1,-1-1 1,1 0-1,-2 0 1,0-1-1,0 0 1,5-14-1,3-12 15,-1 0 1,13-58-1,-13 30 18,-2 0 1,-4-1-1,-2-1 1,-4-88-1,-5 102-19,-3-1 0,-2 1 0,-3 1-1,-1-1 1,-35-93 0,33 116-90,-1 1 0,-36-58 0,44 78-17,-1 1 0,-1 0 0,0 1 0,0 0-1,-1 0 1,0 1 0,0 0 0,-1 0 0,0 1 0,0 1-1,-21-10 1,26 14 57,0 0 0,0 0-1,0 1 1,0 0 0,0 0-1,0 1 1,0-1 0,0 1 0,-1 0-1,1 0 1,0 1 0,-6 1-1,-22 9-308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40 21789,'-10'-3'1032,"-7"1"-1792,-7-6 2120,-12-6-1280,7 7 8,-1 1-56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7:1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5218 88 8658,'-31'-12'602,"0"1"1,-1 2-1,0 1 0,-60-7 1,-135 4 1309,143 9-1634,-158 0 230,-263 30 1,-623 157-643,3 1 457,508-86-338,527-78-51,1 4 0,1 4 0,1 3 0,2 5-1,2 2 1,2 5 0,1 3 0,3 4 0,-92 78 0,151-114 57,0 1 1,0 1-1,2 0 1,-20 29-1,31-40 14,0 0 0,1 1 0,0 0 1,1 0-1,0 0 0,0 0 0,1 1 0,-1-1 0,2 1 0,-1 0 0,2-1 0,-1 1 0,1 0 0,0 0 0,3 15 0,0-11-15,1 1 0,1-1 0,0 1-1,0-1 1,2-1 0,-1 1 0,2-1-1,0 0 1,0-1 0,1 0 0,18 18-1,-4-8-17,2 0-1,0-1 0,1-2 0,34 19 1,-3-8 5,1-3 1,1-2-1,2-2 1,0-4-1,94 17 1,324 20 26,194-28 21,3-32-23,391-45-66,-1-47-143,-329 7-27,-12-53 120,-579 104 169,142-59 0,-225 72 38,-1-3 0,-1-2 0,-2-3 0,88-66 0,-129 86-36,-1-1 0,-1-1 0,0 0-1,-1-1 1,-1-1 0,0 0 0,-2-1 0,12-23 0,-18 31-19,-1-2 0,0 1 1,-1-1-1,0 1 0,-1-1 0,-1 0 0,0-1 0,-1 1 1,0 0-1,-1 0 0,0-1 0,-1 1 0,-1 0 0,0 0 0,-5-17 1,1 11-4,-1 1 0,-1 0 0,0 1 0,-1 0 0,-1 0 0,-16-19 0,7 12-17,-2 0-1,0 2 0,-34-27 1,3 10-64,-2 2 0,-1 2 0,-65-29 1,49 31 11,-2 3 0,-1 4 0,-102-23 0,-60-2-72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8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15583 570 11979,'-9'-10'129,"0"1"0,-1 0 0,0 1 1,0 0-1,-1 0 0,0 1 0,-1 1 1,1 0-1,-1 0 0,0 1 1,-1 1-1,1 0 0,-1 1 0,0 0 1,-17-1-1,-98-6-1017,-221 13 0,157 3-702,-44-8 1330,-290-40 0,-782-85 4002,222 62-4199,345 19 287,-302 8 303,-3 28 140,-469-13-21,285-30-114,-344-10 239,-1 77-138,1273 6-195,-409 79-1,524-59-32,3 8-1,1 8 1,-231 105 0,301-108-8,-170 110 0,225-123-17,1 2 1,2 3-1,2 2 1,-62 72-1,99-100 1,0 1-1,1 0 0,1 1 0,2 0 0,-20 42 0,29-55 11,0 1 0,1-1 0,-1 1 0,2-1 0,-1 1 0,1 0 0,0 0 0,1 0 0,0-1 0,1 1 0,0 0 0,0 0 0,0 0-1,1-1 1,1 1 0,0-1 0,0 0 0,0 0 0,8 13 0,0-5-6,1 1 0,0-2 0,2 0 0,-1 0 0,2-2 0,0 1 0,33 21-1,-9-11-15,1-1-1,60 23 0,-10-11 6,2-5 1,166 34-1,203-1-23,196-14 93,6-22 29,-350-15-61,1454 50 24,5-46-192,1389-125-210,-165-179 388,-1314 31 211,-1290 179-116,-289 51 9,170-67 1,-255 87-64,-1-1 1,0-1-1,0-1 1,-1 0-1,28-23 1,-39 29-32,-1-1 0,1 1 0,-1-1 1,0 0-1,-1 0 0,1 0 0,-1 0 0,0 0 0,0-1 0,0 0 1,-1 1-1,0-1 0,0 0 0,-1 0 0,1 0 0,-1-1 0,-1 1 1,1 0-1,-1 0 0,0 0 0,-2-12 0,-1 7 27,0-1-1,-1 1 1,-1 1 0,0-1-1,0 0 1,-1 1-1,0 0 1,-1 1 0,0-1-1,0 1 1,-1 1 0,-1-1-1,-8-6 1,-19-15 186,-74-46 0,49 39-237,-3 3-1,0 3 1,-80-26 0,-220-45-206,166 63 104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8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14 134 15491,'-6'12'1258,"-1"7"386,7-18-1595,0 0 0,0-1 0,1 1 0,-1 0 0,0-1 0,0 1 0,1 0 0,-1-1 0,0 1 0,1-1 0,-1 1 0,1 0 0,-1-1 0,1 1 0,-1-1 0,1 1 0,-1-1 0,1 0 0,-1 1 0,1-1 0,0 0 0,-1 1 0,1-1 0,-1 0 0,1 1 0,0-1 0,0 0 0,-1 0 0,1 0 0,1 0 0,13 2 190,1 0-1,0-2 1,0 0-1,-1 0 1,1-2-1,26-5 1,-22 4-110,52-8 158,30-6-64,145-4 1,-70 23-184,203-12-16,-153-27-61,-118 16-65,-97 19 80,1-1-20,1 1 0,-1 0 0,0 1 0,0 0 1,27 3-1,-40-2 40,1 0 1,-1 0 0,1 0 0,-1 0-1,0 0 1,1 0 0,-1 1-1,0-1 1,1 0 0,-1 0 0,1 0-1,-1 1 1,0-1 0,1 0-1,-1 1 1,0-1 0,0 0 0,1 0-1,-1 1 1,0-1 0,0 0-1,1 1 1,-1-1 0,0 1 0,0-1-1,0 0 1,1 1 0,-1-1-1,0 1 1,0-1 0,0 0 0,0 1-1,0-1 1,0 1 0,0-1-1,0 1 1,0-1 0,0 0 0,0 1-1,0-1 1,-1 1 0,1-1-1,0 0 1,0 1 0,0-1 0,0 0-1,-1 1 1,1-1 0,0 1-1,0-1 1,-1 0 0,1 0 0,0 1-1,-1-1 1,1 0 0,0 0-1,-1 1 1,1-1 0,-1 0 0,-21 18 14,7-13 2,0 0 1,0-1 0,0 0-1,0-2 1,-1 0 0,1 0-1,-26-2 1,-8-2 23,-54-11-1,-81-18 8,-251-27 23,362 56-13,0 3-1,0 3 1,0 3-1,-125 30 1,107-16 304,118-23-299,0 0 0,0 2 1,1 1-1,31 5 0,-25-3-45,209 26-65,17 1-527,-188-25 75,119-8 0,-19-18-299,-141 15 453,0-1 0,-1-2 0,41-17 0,-162 66 864,-3-3 0,-118 28-1,159-52-341,0-3 0,-1-2 0,0-2-1,0-3 1,-99-6 0,123-2-443,-38-10 0,-11-2 915,49 17-713,0 3 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925 101 13419,'-79'11'1977,"-153"43"-1,198-43-1788,2 1 1,0 2-1,0 1 0,1 2 0,1 0 0,1 3 0,-29 23 0,31-19-182,2 1-1,0 1 0,2 2 0,0 0 0,2 1 1,-25 46-1,24-32-4,2 1 1,2 1-1,2 1 0,-12 58 0,13-29-20,3 0 1,-2 78-1,15 148-134,4-200-116,6 0 1,3-1 0,36 125 0,-37-177 3,3-2-1,1 0 1,3-1 0,2-1 0,1-1 0,2-1 0,3-1-1,57 67 1,-70-92 163,1-2 0,0 0 1,1-1-1,0 0 0,1-2 0,1 0 0,-1-1 0,2-1 0,-1 0 0,1-2 0,1 0 0,-1-2 0,37 6 0,-32-8 75,0-1 0,-1-2 0,1 0 0,0-2 0,0-1 0,-1 0 0,1-2-1,-1-1 1,0-1 0,-1-1 0,36-17 0,-23 5 83,-1 0 0,-1-3 0,-1-1 0,-2-1 1,32-31-1,4-13 209,57-78 0,-55 54-36,-4-3 1,-4-3 0,-5-2-1,72-181 1,-96 200-147,-4-2 0,-4 0 0,-4-1 0,-3-2 0,-4 0 0,-4 0 0,-4-151 0,-7 206 15,-1-1 0,-1 1-1,-2 1 1,-2-1 0,0 1 0,-18-39-1,17 49-13,-1 1 0,-1 0 0,-1 1 0,-1 0 0,-1 1 0,0 0 0,-1 1-1,-1 1 1,-32-26 0,22 24 18,0 2 1,-1 1-1,-1 0 0,-1 2 0,1 2 0,-2 0 1,0 2-1,0 1 0,-41-5 0,-30 2-63,-150 1-1,112 10-400,-117-3 41,153-5 144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1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15851,'-7'0'220,"0"0"0,0 0 0,1 1 0,-1 0 0,0 0 0,0 0 0,0 1 0,1 0 0,-1 1 0,1 0 0,-1 0 0,1 0 0,0 0 0,0 1 0,-7 6 0,-1 2 81,-1 0 0,2 1-1,-1 1 1,-16 23 0,18-20-200,1 1 0,1 1 0,1 0 0,0 0 0,2 0 1,0 1-1,1 1 0,-5 32 0,1 18 0,0 82 0,10-151-101,-6 148 461,18 191 0,-10-315-317,1 1 1,2-1-1,15 47 0,-17-65-110,0 0 0,1-1 0,0 0 1,0 0-1,0 0 0,1 0 0,7 7 0,-8-10-25,-1-1 0,1 0 1,0 0-1,0 0 0,0 0 1,0-1-1,1 1 0,-1-1 1,1 0-1,-1-1 0,1 1 0,0-1 1,6 1-1,-1-1 1,0 0 1,0 0-1,1-1 1,-1-1-1,0 0 0,0 0 1,0-1-1,0 0 1,16-6-1,-11 2 23,-1-1 1,0 0-1,-1-1 0,0 0 1,22-18-1,-11 4 40,-1-1 1,0-1-1,-2-2 1,-1 0-1,23-39 0,-20 27 38,-3-1-1,-1-1 1,21-64-1,-31 75-59,-2-1 0,0 0 0,-2 0-1,-2 0 1,0-60 0,-4 73-78,-1 1-1,-1 0 1,-1-1 0,0 1-1,-1 1 1,-1-1 0,0 1-1,-1 0 1,-1 1-1,0-1 1,-1 1 0,-1 1-1,0 0 1,-1 0 0,0 1-1,-1 1 1,0-1 0,0 2-1,-2 0 1,1 1-1,-1 0 1,0 1 0,-1 0-1,-20-7 1,28 13-154,0 0 0,0 0 0,-1 1 0,1 0 0,0 0 0,-1 1 0,1 0 0,-1 0 0,1 1 0,0 0 0,-1 0 0,1 1 0,0 0 0,-10 3 0,0 4-395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 14395,'-7'-4'2048,"-6"-1"-346,13 5-1663,0 0 0,0 0 0,-1 0 0,1 0 0,0 0 0,0 0 0,0 0 0,-1 0 0,1 0 0,0 0 0,0 1 0,0-1 0,0 0 0,-1 0 0,1 0 0,0 0 0,0 0 0,0 0 0,0 0 0,-1 0 0,1 1 0,0-1 0,0 0 0,0 0 0,0 0 0,0 0 0,0 0 0,0 1 0,0-1 0,-1 0 0,1 0 0,0 0 0,0 0 0,0 1 0,0-1 0,0 0 0,0 0 0,0 0 0,0 1 0,0-1 0,0 0 0,0 0 0,0 0 0,0 0 0,0 1 0,0-1 0,1 0 0,-1 0 0,0 0 0,0 1 0,0-1 0,0 0 0,0 0 0,0 0 0,0 0 0,0 0 0,1 1 0,-1-1 0,3 5 202,1 1 1,0-1-1,0 0 1,0 0 0,1 0-1,-1-1 1,1 0-1,0 1 1,1-2-1,9 7 1,-3-2-84,6 4-92,1 0-1,0-1 1,1-2 0,0 0 0,1 0-1,0-2 1,0-1 0,0 0 0,35 3-1,-43-7-61,0-2 0,-1 1-1,1-1 1,0-1-1,-1 0 1,1-1 0,-1-1-1,1 0 1,-1 0-1,0-1 1,0-1-1,-1 0 1,1 0 0,-1-1-1,0-1 1,-1 0-1,0 0 1,12-11-1,-18 14 16,0 0-1,0 0 1,-1-1-1,5-7 0,-7 12-17,-1 0 0,0 0 0,0 0 0,0 0 0,0 0 0,0 0 0,0 0 0,0 0-1,0 0 1,0 0 0,0-1 0,0 1 0,0 0 0,0 0 0,0 0 0,0 0 0,0 0 0,0 0-1,0 0 1,0 0 0,0 0 0,0-1 0,0 1 0,0 0 0,0 0 0,0 0 0,0 0-1,0 0 1,0 0 0,0 0 0,0 0 0,0 0 0,0 0 0,0 0 0,0-1 0,-1 1-1,1 0 1,0 0 0,0 0 0,0 0 0,0 0 0,0 0 0,0 0 0,0 0 0,0 0-1,0 0 1,0 0 0,0 0 0,-1 0 0,1 0 0,0 0 0,0 0 0,0 0 0,0 0-1,0 0 1,0 0 0,0 0 0,0 0 0,0 0 0,-1 0 0,1 0 0,-10 3 31,-10 6 10,-209 114 115,178-100-105,-2-2 0,-87 22 0,127-40-24,0 0 0,0-1-1,0 0 1,0-1 0,-1 0-1,1-1 1,-26-3 0,38 2-25,0 1 0,0 0 0,0 0 1,0 0-1,0 0 0,0-1 0,0 1 1,0-1-1,1 1 0,-1 0 1,0-1-1,0 1 0,0-1 0,1 0 1,-1 1-1,0-1 0,1 0 0,-2 0 1,2 1-2,0-1-1,0 1 1,0-1 0,0 1 0,0-1 0,0 1 0,0-1 0,0 1 0,0 0-1,0-1 1,1 1 0,-1-1 0,0 1 0,0-1 0,0 1 0,0 0-1,1-1 1,-1 1 0,0 0 0,0-1 0,1 1 0,-1 0 0,0-1 0,1 1-1,0-1 1,2-1 4,0-1 1,0 1-1,1 0 0,-1 0 0,0 1 0,1-1 0,4-1 1,41-8-23,0 1 0,95-5 0,-59 7-108,-38 4 47,-19 2-14,-1-1 0,0-1 0,41-12 1,-61 11-8,-18 4 122,-24 2 50,-8 8 12,0 1 0,0 2 1,-46 19-1,37-12-31,-210 83-2247,258-100 1823,6-3-132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4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2157 381 9946,'-6'-8'62,"0"0"1,0 0-1,0 1 0,-1 0 0,0 0 0,-1 1 1,1-1-1,-1 2 0,0-1 0,-13-5 0,8 5 30,0 1 0,0 0 0,-1 1 0,1 1 0,-1 0 0,-21-1 0,-10 3 342,1 2 1,-1 3-1,-67 12 0,100-14-305,-15 3 94,-58 10 586,-1-4 0,-120 1 0,102-16-710,28 0 42,0 3 1,-114 14 0,101 2-42,1 4-1,0 4 0,-117 47 1,186-62-110,-11 4-37,-38 21-1,58-27 29,-1 1 0,2 0 0,-1 0 0,1 1 0,1 0 0,-1 1 0,-7 11 1,-6 10 3,1 1 1,1 2 0,2 0 0,2 0 0,1 2 0,1 0 0,2 1 0,-14 72 0,22-83 1,1-1 0,1 1-1,1 0 1,1-1 0,1 1 0,1 0-1,1-1 1,2 0 0,0 0-1,2 0 1,0 0 0,2-1 0,0 0-1,21 35 1,-10-29-41,1-1-1,1-1 0,2-1 1,0-1-1,43 34 1,152 96-227,-142-105 265,-7-4 95,2-4-1,114 49 1,-125-66-10,0-4 1,2-2 0,111 18 0,-85-25 51,1-3 0,0-5 0,174-14 0,-208 4-69,-1-3-1,0-3 1,-1-2-1,0-2 1,-1-3-1,0-2 0,72-40 1,-48 15 51,127-101-1,-158 108-9,-2-3-1,-1-1 0,60-79 1,-66 71-23,-2-2 1,-3-1 0,-1-1-1,-3-2 1,-3 0 0,-2-2 0,-3-1-1,21-101 1,-29 86-47,4-105 1,-15 145-18,-2 0 1,-1-1-1,-2 2 0,-1-1 1,-14-46-1,14 64-3,-1 1 0,-1 0-1,0 0 1,-1 1 0,-1 0-1,0 0 1,-1 0 0,-1 2-1,0-1 1,-1 1 0,0 1-1,-1 0 1,0 1 0,-1 0 0,-1 1-1,-18-10 1,4 5-75,-1 2 1,0 1-1,-2 1 0,1 1 1,-46-7-1,8 6-771,-109-2 1,14 13 348,-164 23 0,51 8-87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5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7246 373 10186,'-33'-6'628,"0"-1"0,0-2 0,-57-23 0,-90-53 1060,37 15-1668,69 40-74,-1 3 0,-128-29 0,95 35 163,-153-8 0,-413 34 1193,0 58-915,297-24-907,263-29 366,-341 39-260,315-27 403,-169 48 0,-87 69 102,12 31-20,-447 277-103,704-366 18,4 5 0,4 6 0,3 5 0,5 4-1,5 6 1,4 4 0,-111 157 0,78-77 41,-204 385-1,307-509 0,4 2 0,2 1-1,-29 128 1,45-147-8,3 0-1,1 1 1,3-1 0,3 1 0,1 0-1,10 63 1,12 9 9,4-1 0,87 234 0,-87-290-26,3-2-1,61 99 0,-66-127-1,1-2 1,2 0-1,1-2 1,2 0-1,51 41 1,-31-37-3,2-2 0,1-2 1,1-3-1,83 33 0,-31-23 13,173 41 0,229 13 7,6-34-2,-141-35 125,583-35 0,-957 10-140,1351-96 154,-1183 77-145,0-7 0,-1-8 0,198-67 0,-116 14-24,-4-12 0,-4-10 1,296-183-1,-193 50-48,-286 193 73,-2-2 0,-3-2 0,72-94 0,-71 70 119,-3-3 0,67-144-1,51-183 444,-162 388-547,176-523 664,-156 435-546,-4-1 1,-5-1 0,4-132-1,-21 184-119,-2 0-1,-3 0 0,-3 1 1,-1-1-1,-4 2 0,-2-1 1,-2 2-1,-2 0 1,-3 1-1,-2 1 0,-3 1 1,-1 1-1,-3 1 0,-2 2 1,-2 1-1,-50-52 1,17 32-103,-3 2 1,-3 3 0,-3 4-1,-2 3 1,-128-66 0,48 43-187,-4 7 0,-181-52 0,77 43 83,-15 12-30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49 12715,'2'-49'7960,"-2"72"-7047,-1 0-1,-1 0 1,-1-1-1,-7 25 1,0 11-261,-23 224 67,4 348 1,29-584-746,0-3-432,-6 48 0,6-90 383,0-1 0,0 1 0,0 0 1,0-1-1,0 1 0,0 0 0,0-1 0,0 1 1,0 0-1,-1-1 0,1 1 0,0 0 0,0-1 0,-1 1 1,1 0-1,0-1 0,-1 1 0,1-1 0,-1 1 0,1-1 1,-2 2-1,2-3 33,-1 1 0,1 0 0,-1 0 1,1 0-1,-1-1 0,1 1 0,0 0 1,-1-1-1,1 1 0,-1 0 0,1-1 1,0 1-1,-1 0 0,1-1 0,0 1 1,-1-1-1,1 1 0,0-1 0,0 1 1,-1-2-1,-12-31-702,2-8-3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14667,'-2'3'236,"0"-1"-1,-1 1 1,1 0-1,1 0 1,-1 0-1,0 0 1,1 0-1,-1 0 1,1 0 0,0 0-1,0 0 1,-1 6-1,-4 43 1213,6-46-1127,-1 40 520,3 1 1,1 0 0,3-1-1,1 1 1,24 77 0,-28-114-711,0 1-1,1-1 1,0 0 0,1 0-1,0-1 1,10 16 0,-13-23-91,-1 0 1,1 0-1,0-1 1,-1 1-1,1-1 0,0 1 1,0-1-1,0 0 1,0 1-1,1-1 1,-1 0-1,0 0 1,0-1-1,0 1 1,3 0-1,-2-1 6,0 0 0,0 0-1,0 0 1,0-1 0,0 1 0,0-1 0,0 0 0,0 1-1,-1-1 1,1-1 0,0 1 0,-1 0 0,1-1-1,-1 1 1,4-3 0,13-11 190,-1-1-1,0 0 1,-1-1-1,21-28 1,55-86 389,-67 93-538,4-4-122,-17 26-152,-2 0 1,0-1 0,0 0-1,8-20 1,-19 36 171,1 0-1,-1-1 1,0 1 0,1-1-1,-1 1 1,0-1 0,0 1 0,0 0-1,0-1 1,0 1 0,0-1-1,0 1 1,0-1 0,-1-2 0,-9-11-300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13683,'0'1'35,"0"-1"0,0 0 0,0 0 0,0 0 0,0 0 0,0 0 0,0 0 0,0 0 0,0 0 0,0 0 0,0 0 0,0 0 0,0 0 0,0 0 0,0 0 0,0 0 0,0 0 0,-1 0 0,1 0 0,0 0 0,0 0 0,0 0 0,0 0 0,0 0 0,0 0 0,0 0 0,0 0 0,0 0 0,0 0 1,0 0-1,0 0 0,0 0 0,0 0 0,0 0 0,0 0 0,-1 0 0,1 0 0,0 0 0,0 0 0,0 0 0,0 0 0,0 0 0,0 0 0,0 0 0,0 0 0,0 0 0,0 0 0,0 0 0,0 0 0,0 0 0,0 0 0,0 0 0,0 0 0,0 0 0,0 0 0,0 0 0,0 0 0,-6 9 734,-5 12-267,-19 73 320,3 1 0,-23 157 0,7 201-523,37 75-194,4-116-89,-35-2 17,-32-56 159,-3 21 253,57-270-82,-3 167-1,18-271-362,0 19 29,0 1 0,1 0 0,8 35 0,-9-55-42,0 0 0,0 0 0,0-1 0,0 1 0,0 0 0,1 0 0,-1-1 0,0 1 0,0 0 0,1-1 0,-1 1 0,0 0 0,1-1 0,-1 1 0,1 0 0,-1-1 0,1 1 0,-1-1 0,1 1 0,0-1 0,0 2 0,0-2-16,-1-1 1,1 1-1,0 0 0,-1 0 0,1-1 0,-1 1 0,1 0 0,-1 0 0,0-1 0,1 1 0,-1-1 0,1 1 0,-1 0 0,0-1 0,1 1 0,-1-1 0,0 1 0,1-1 0,-1 1 0,0-1 0,1 0 0,12-38-576,-5 4 323,-4-2-86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23 331 20388,'-2'4'358,"-17"29"2202,19-32-2531,0-1 0,-1 0 0,1 0 0,0 0 0,0 0 0,0 0 0,0 1 0,0-1 0,0 0 0,0 0 0,0 0 0,0 0 0,0 0 0,0 1 0,0-1 0,0 0 0,0 0 0,0 0 0,0 0 0,0 1 0,0-1 0,0 0 0,0 0 0,0 0 0,0 0 0,0 1 0,0-1 0,0 0 0,1 0 0,-1 0 0,0 0 0,0 0 0,0 0 0,0 1 0,0-1 0,0 0 0,0 0 0,1 0 0,-1 0 0,0 0 0,0 0 0,0 0 0,0 0 0,0 0 0,1 0 0,-1 1 0,11-4 859,10-8 26,7-14-480,0 0-1,-2-2 1,26-34 0,-33 39-291,37-52 169,7-7-95,-63 80-216,0 1-1,0 0 1,0 0-1,0 0 1,0-1-1,0 1 0,1 0 1,-1 0-1,0 0 1,0-1-1,0 1 1,0 0-1,1 0 1,-1 0-1,0 0 1,0-1-1,0 1 1,1 0-1,-1 0 1,0 0-1,0 0 1,1 0-1,-1 0 1,0 0-1,0 0 0,0 0 1,1 0-1,-1 0 1,0 0-1,0 0 1,1 0-1,-1 0 1,0 0-1,0 0 1,1 0-1,-1 0 1,0 0-1,0 0 1,1 0-1,-1 0 1,0 0-1,0 1 0,0-1 1,1 0-1,-1 0 1,0 0-1,0 0 1,0 0-1,1 1 1,2 17 8,-5 32-7,1-44-1,-7 388-29,8-297 27,-1-43-10,-9 69-1,6-97 15,-1 0-1,-1-1 0,-1 0 0,-19 42 0,23-61 2,0-1 0,0 0 0,0 1 0,-1-1 0,0-1 0,0 1 0,-6 5 0,10-9-3,-1-1 0,0 1-1,0 0 1,0-1 0,0 1 0,0-1 0,1 1 0,-1-1-1,0 1 1,0-1 0,0 0 0,0 0 0,0 1 0,-1-1-1,1 0 1,0 0 0,0 0 0,0 0 0,-1 0 0,0-1-1,1 0 0,0 1 0,0-1 0,0 0 0,0 0 0,0 0 0,0 1 0,0-1 0,0 0 1,0 0-1,0-1 0,0 1 0,1 0 0,-1 0 0,0 0 0,1 0 0,-1-1 0,1 1 0,-1-2 1,-2-8-9,0 1 1,1-1 0,1 0-1,-1 0 1,2 0 0,-1 1 0,2-1-1,1-15 1,2-1-15,1 0-1,11-32 0,-5 28-14,1 0 0,2 1 0,1 0 0,1 1 0,1 1 0,2 0 0,1 1 0,1 2 0,1 0 0,1 1 0,28-22 0,-22 21-725,-1-1 1,-1-1-1,35-46 0,-55 63 496,0 0 0,-1 0 0,0-1 0,0 0 0,-1 0 0,-1-1 0,0 0 0,-1 1-1,0-1 1,0 0 0,-2 0 0,1-1 0,-2 1 0,1 0 0,-2-13 0,-11-35-788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19124,'-3'8'1961,"-7"3"-1313,-1 2-216,1 3 944,-2-2-840,6 3-200,-2-15-136,5-12-224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52 216 17396,'0'2'303,"-2"5"206,1 0 1,-1-1 0,2 1-1,-1 11 1,1-17-440,0 0 0,0 0 1,0 0-1,0 0 0,0-1 0,0 1 1,0 0-1,1 0 0,-1 0 0,0 0 1,1 0-1,-1 0 0,1-1 0,-1 1 1,1 0-1,-1 0 0,1 0 0,-1-1 1,1 1-1,0 0 0,-1-1 0,1 1 1,0-1-1,-1 1 0,1-1 0,0 1 1,0-1-1,0 1 0,0-1 0,0 0 1,-1 1-1,1-1 0,0 0 0,0 0 1,0 0-1,0 0 0,0 0 0,0 0 1,0 0-1,0 0 0,0 0 0,1-1 1,4 0 106,-1-1 1,0 0 0,1 0-1,-1 0 1,0-1-1,0 0 1,-1 0 0,1 0-1,-1-1 1,1 1-1,-1-1 1,0 0 0,5-7-1,2-2 97,0-2 0,17-30 0,-21 33-135,-2-1 0,1 1 0,5-21 0,-10 28-110,0 1-1,0-1 0,0 0 1,0 1-1,-1-1 1,0 0-1,0 0 0,0 1 1,-1-1-1,1 0 1,-1 1-1,0-1 0,-4-8 1,5 11-26,-1 1 1,0 0-1,0-1 0,0 1 0,0 0 1,0 0-1,0 0 0,0 0 1,0 0-1,0 0 0,0 0 1,-1 0-1,1 0 0,0 0 1,-1 1-1,1-1 0,-1 0 1,1 1-1,-1-1 0,1 1 1,-1 0-1,1 0 0,-1-1 1,1 1-1,-1 0 0,1 0 0,-1 0 1,1 1-1,-1-1 0,1 0 1,-1 0-1,1 1 0,-4 0 1,0 2-2,-1-1 0,1 1 1,-1-1-1,1 2 1,0-1-1,0 0 1,-7 8-1,-1 2-3,1 1 0,0 1 0,1 0-1,0 0 1,2 1 0,-1 0 0,2 1 0,0 0 0,2 0 0,-1 1-1,2 0 1,-6 36 0,10-50 6,1 1 0,0 0 0,0 0 0,0 0 0,0-1-1,1 1 1,0 0 0,0 0 0,0-1 0,0 1 0,1-1 0,0 1-1,3 5 1,-3-7-7,0-1 0,0 0 0,0 0 0,0 1 0,0-1-1,1-1 1,-1 1 0,0 0 0,1-1 0,0 1 0,-1-1 0,1 0-1,0 1 1,0-1 0,0-1 0,0 1 0,0 0 0,0-1-1,0 0 1,0 1 0,0-1 0,4-1 0,3 1-145,0-2-1,0 1 1,0-1 0,0-1-1,-1 0 1,1 0 0,0-1-1,-1 0 1,9-6 0,5-4-70,0-1 0,23-20-1,-3-4-182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17260,'6'-14'1553,"-4"10"-1171,0 0-1,-1 0 1,1 0 0,1 0-1,-1 0 1,1 0-1,3-4 1,-6 8-330,0 0-1,0 0 1,1 0-1,-1-1 1,0 1-1,0 0 1,0 0-1,0 0 1,0 0-1,0 0 1,1 0-1,-1 0 1,0 0-1,0 0 1,0 0-1,0 0 1,0 0 0,0 0-1,1 0 1,-1 0-1,0 0 1,0 0-1,0 0 1,0 0-1,0 0 1,1 0-1,-1 1 1,0-1-1,0 0 1,0 0-1,0 0 1,0 0-1,0 0 1,0 0-1,0 0 1,1 0 0,-1 0-1,0 0 1,0 1-1,0-1 1,0 0-1,0 0 1,0 0-1,0 0 1,0 0-1,0 0 1,0 1-1,0-1 1,3 11 1242,-2 12-190,-1-23-1101,-9 161 1758,3-101-1684,4 93 0,7-198 168,-9-220 79,7 271-345,-1 0 1,1 0 0,0-1 0,1 1-1,-1-1 1,1 0 0,0 0-1,1-1 1,4 6 0,-2-5 18,0 1 0,0-1 0,1-1 0,-1 1 0,1-1 0,0-1 0,1 1 0,-1-1 0,0-1 0,1 1 0,0-2 0,0 1 0,-1-1 0,1 0 0,0-1 0,0 0 0,0-1 0,0 1 0,0-2 0,-1 1 0,1-1 0,12-5 0,-13 5 8,1-1-1,0 0 1,-1-1-1,1 0 1,-1-1-1,0 1 1,-1-2-1,1 1 0,-1-1 1,0 0-1,-1 0 1,1-1-1,-1 0 1,0 0-1,-1-1 1,0 1-1,0-1 1,0 0-1,-1 0 1,-1-1-1,5-12 1,-7 17-5,-1 0 1,0 0 0,1 0-1,-1 0 1,-1 0-1,1 0 1,0 1 0,-1-1-1,-2-7 1,3 10 1,0 1 0,-1-1-1,1 0 1,0 0 0,-1 1-1,1-1 1,0 0 0,-1 0 0,1 1-1,-1-1 1,1 0 0,-1 1-1,1-1 1,-1 1 0,0-1-1,1 1 1,-1-1 0,0 1 0,0-1-1,1 1 1,-1 0 0,0-1-1,0 1 1,1 0 0,-1-1 0,0 1-1,0 0 1,0 0 0,1 0-1,-1 0 1,0 0 0,0 0 0,0 0-1,0 0 1,1 0 0,-1 0-1,0 1 1,0-1 0,0 0-1,1 1 1,-1-1 0,0 0 0,0 1-1,1-1 1,-1 1 0,0-1-1,1 1 1,-1-1 0,1 1 0,-2 1-1,-12 9 0,1 1-1,0 1 0,0 0 1,2 0-1,0 1 0,0 1 1,1 0-1,1 0 0,1 1 1,0 1-1,1-1 0,0 1 1,2 0-1,0 0 0,-3 22 1,7-35 1,1 0 0,0 0 0,-1 1 0,2-1 0,-1 0 0,0 0 0,1 0 0,0 0 0,0 0 0,0-1 0,0 1 0,1 0 0,3 6 0,-3-7 1,-1-1 1,1 0-1,0-1 0,0 1 0,0 0 1,0 0-1,0-1 0,1 1 1,-1-1-1,0 0 0,1 0 1,-1 0-1,1 0 0,-1 0 1,1 0-1,-1 0 0,1-1 1,0 0-1,-1 1 0,1-1 1,4 0-1,5-1 9,0-1 0,-1 0 0,1 0 0,0-1 1,-1-1-1,0 0 0,0 0 0,0-1 0,0-1 0,-1 0 0,11-7 0,3-5 30,-1 0-1,0-1 0,26-30 1,-33 32 1,26-38 0,-36 46-33,-1 0 0,1-1 0,-2 1 0,0-1 0,0 0 0,4-17 0,-8 26-10,0 0-1,1 0 1,-1 0 0,0 0-1,0 0 1,0 0 0,0 0 0,0 0-1,0 0 1,0 0 0,-1 0-1,1 0 1,0 0 0,-1-2-1,1 3 0,0 0-1,0 0 1,-1 0-1,1-1 1,0 1-1,0 0 0,-1 0 1,1 0-1,0-1 1,0 1-1,-1 0 1,1 0-1,0 0 1,-1 0-1,1 0 1,0 0-1,0 0 0,-1 0 1,1 0-1,0 0 1,-1 0-1,1 0 1,0 0-1,-1 0 1,1 0-1,0 0 0,-1 0 1,1 0-1,0 0 1,-1 0-1,0 1-2,-1 0 0,0 0-1,1 0 1,-1 0 0,1 0 0,0 0-1,-1 0 1,1 0 0,0 1-1,0-1 1,0 1 0,-1-1 0,1 1-1,0 1 1,-3 6 0,1 0 0,0 1 0,1 0 0,0-1-1,0 1 1,1 0 0,1 0 0,0 0 0,0 0 0,0 0 0,4 15-1,1-2 14,0 1 0,2-1 0,14 35-1,-19-54-13,-1-1-1,1 1 1,0-1-1,0 0 1,0 0-1,0 0 1,0 0 0,5 4-1,-6-6-14,-1-1 0,1 0 0,-1 1 0,1-1 0,-1 0 0,1 1 0,-1-1 0,1 0 0,0 0 0,-1 1 0,1-1 0,-1 0 0,1 0 0,0 0 0,-1 0 0,1 0 0,0 0 0,-1 0 0,1 0 0,-1 0 0,2-1 0,-1 1-41,0-1-1,0 0 1,0 1-1,0-1 1,0 0-1,0 0 1,0 0-1,0 0 1,0 0-1,0 0 1,-1 0 0,1 0-1,0 0 1,-1 0-1,1-2 1,4-8-147,-1-1 0,0 0 0,-1-1 0,0 1 0,1-18 0,-4 27 155,6-49-497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21036,'0'18'1697,"-3"1"-1265,3-2-328,13 0 112,13 5-640,12-11 424,8-2-144,7-8-224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126 357 18204,'-38'50'2484,"19"-26"-951,-23 36 1,38-53-1318,1 0 1,-1 0 0,1 0 0,1 0-1,-1 0 1,1 0 0,0 1 0,1-1-1,0 1 1,-1 12 0,2-18-189,0-1 0,0 0 1,0 1-1,0-1 0,0 1 0,1-1 1,-1 1-1,0-1 0,1 0 0,-1 1 1,1-1-1,0 0 0,-1 0 1,1 1-1,0-1 0,0 0 0,-1 0 1,1 0-1,0 0 0,0 0 0,0 0 1,0 0-1,1 0 0,1 1 0,-1-1-8,0 0-1,1-1 0,-1 1 1,0-1-1,1 0 0,-1 0 1,0 1-1,1-2 1,-1 1-1,1 0 0,-1 0 1,0-1-1,4 0 0,4-2 10,0-1 0,0 0 0,-1-1 0,1 0 0,12-8 0,-6 0 8,-1 0-1,0-1 1,-1-1 0,0 0 0,-1-1 0,-1-1-1,-1 0 1,0 0 0,12-29 0,-7 10 1,-2 1 0,-2-2 0,-1 0 0,7-44 1,-15 64-32,-1 1 0,-1-1 0,0 0 0,-3-23 0,2 36-5,-1 0-1,1 0 0,-1 0 0,0 0 0,-1 0 1,1 0-1,-1 0 0,0 0 0,0 1 1,-3-5-1,4 6 0,0 1 1,-1-1 0,0 1-1,1 0 1,-1-1-1,0 1 1,1 0 0,-1 0-1,0 0 1,0 0-1,0 0 1,0 0 0,0 1-1,0-1 1,0 1-1,0-1 1,0 1 0,-1 0-1,1 0 1,-4 0-1,0 1 13,-1 1 0,1-1-1,0 1 1,-1 0 0,1 1-1,0-1 1,1 1 0,-1 0-1,0 1 1,1-1 0,0 1-1,-1 0 1,2 1 0,-10 9-1,-2 5 74,0 0-1,-20 34 0,25-36-7,1 0 0,-13 33 0,21-46-63,0 0 0,1 0-1,-1 1 1,1-1 0,0 1 0,1-1 0,-1 1 0,1-1-1,-1 1 1,2-1 0,-1 1 0,0 0 0,1-1 0,0 1 0,0-1-1,0 0 1,0 1 0,3 4 0,-2-6-15,0 0 0,1 0 0,-1-1 0,1 1 0,-1-1 0,1 0 1,0 0-1,0 0 0,0 0 0,0-1 0,0 1 0,0-1 0,0 1 0,1-1 0,-1 0 0,4 0 0,10 2-52,-1 0-1,20 0 0,-9-2-46,-8 1-25,0 0 1,0 1-1,-1 1 0,30 11 0,-43-14 95,-1 1 0,0 0 0,0 0-1,0 0 1,0 0 0,-1 1 0,1 0-1,-1 0 1,1 0 0,-1 0 0,0 0-1,0 0 1,0 1 0,-1 0 0,1 0-1,-1-1 1,0 1 0,0 0 0,0 1-1,-1-1 1,1 0 0,-1 0 0,0 1-1,0-1 1,0 7 0,-1-1-91,0 0 1,0-1-1,-1 1 0,0 0 1,-1-1-1,0 0 1,-1 1-1,1-1 0,-2 0 1,1 0-1,-1 0 0,-1-1 1,0 1-1,0-1 1,0 0-1,-9 8 0,2-6-177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13659,'0'2'344,"0"0"1,0 0-1,0 0 1,0 0-1,0-1 1,0 1-1,1 0 1,-1 0-1,1 0 1,0 0-1,-1-1 1,1 1-1,0 0 1,0-1-1,0 1 1,0-1-1,0 1 1,1-1-1,-1 1 1,0-1-1,3 2 1,-1-2-77,-1 1 0,1-1 0,-1 0 0,1-1 0,-1 1 0,1 0 0,0-1 0,-1 1 0,1-1 0,0 0 0,-1 0 0,1 0 0,4-1 1,0 0-81,0 0 1,-1 0 0,1-1 0,0-1 0,-1 1 0,0-1-1,1 0 1,-1 0 0,0 0 0,0-1 0,6-5-1,-9 5-152,0 1 0,0-1 0,-1 0 0,1 1 0,-1-1-1,1 0 1,-1 0 0,-1-1 0,1 1 0,0 0-1,-1-1 1,0 1 0,1-5 0,-2 7-30,0 1-1,0-1 1,0 1 0,0 0-1,0-1 1,-1 1 0,1-1 0,0 1-1,-1 0 1,1-1 0,-1 1-1,1 0 1,-1-1 0,1 1 0,-1 0-1,0 0 1,0-1 0,-1 0-1,1 1-4,-1 0-1,1 0 0,-1 0 0,1 0 0,-1 0 1,0 1-1,1-1 0,-1 0 0,0 1 0,0 0 1,0-1-1,1 1 0,-1 0 0,0 0 0,0 0 1,0 0-1,-3 0 0,-1 2 1,-1-1-1,1 1 1,0-1 0,0 2 0,0-1-1,0 1 1,0 0 0,1 0 0,-1 0-1,1 1 1,0 0 0,0 0-1,0 0 1,1 1 0,-1-1 0,1 1-1,0 0 1,1 1 0,-1-1 0,1 1-1,-3 5 1,5-10 0,1 0 1,-1 1-1,1-1 0,-1 0 0,1 0 1,-1 0-1,1 1 0,0-1 0,0 0 1,0 0-1,-1 1 0,1-1 0,0 0 1,1 0-1,-1 1 0,0-1 1,0 0-1,0 0 0,1 0 0,-1 1 1,1-1-1,-1 0 0,1 0 0,-1 0 1,1 0-1,0 0 0,-1 0 1,1 0-1,0 0 0,0 0 0,0 0 1,0 0-1,0 0 0,0 0 0,0-1 1,0 1-1,0 0 0,0-1 1,0 1-1,0-1 0,1 0 0,-1 1 1,0-1-1,0 0 0,2 1 0,8 1 8,0 0 0,1-1-1,-1-1 1,15 0-1,-12 0-2,53 0 31,73 3 7,-118-2-15,1 2 0,-1 1 0,0 0 0,23 9 0,-41-12 21,-1 0 1,1 0-1,-1 0 0,1 1 0,-1 0 0,0-1 0,1 1 0,-1 0 0,0 0 0,0 1 0,0-1 0,-1 1 0,1-1 0,-1 1 1,1 0-1,-1 0 0,0 0 0,0 0 0,3 7 0,-7-21 494,1 0 0,0 1 0,1-20-1,0-5-283,-12-120-276,12 152-42,0 1-1,-1 0 1,1-1-1,1 1 1,-1-1 0,0 1-1,1 0 1,-1-1-1,1 1 1,-1 0-1,1-1 1,0 1 0,2-4-1,-2 5-33,0 0-1,1 0 1,-1 1 0,0-1-1,0 0 1,0 1-1,1-1 1,-1 1 0,0-1-1,0 1 1,1-1-1,-1 1 1,0 0 0,1 0-1,-1 0 1,0 0-1,1 0 1,-1 0 0,0 0-1,1 0 1,-1 0-1,0 1 1,1-1 0,-1 0-1,0 1 1,3 0-1,117 49-3458,-68-31 2484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168 307 20252,'-2'-3'225,"-1"0"0,0 0 0,0 0 0,0 1 0,-1-1 0,1 1 0,0 0 0,-1 0 0,0 0 0,1 0 0,-6-1 0,7 2-120,-1 1 0,0-1 0,1 1 0,-1 0-1,0-1 1,1 1 0,-1 1 0,1-1 0,-1 0 0,0 1-1,1-1 1,-1 1 0,1 0 0,-1 0 0,1 0 0,-1 0-1,1 0 1,-5 3 0,2 1 33,-1 0-1,1 0 1,0 0-1,0 1 1,1-1-1,0 1 1,0 0-1,0 1 1,0-1 0,1 1-1,-4 13 1,3-10-59,1 0-1,1 0 1,0 1 0,0-1 0,1 1 0,0-1 0,1 19 0,1-27-58,-1 1 0,0 0 0,1 0 0,-1-1 0,1 1 0,0 0 0,0-1 0,0 1 0,0-1 0,0 1 0,1-1 0,-1 0-1,1 1 1,0-1 0,-1 0 0,1 0 0,0 0 0,0 0 0,0 0 0,1-1 0,-1 1 0,0-1 0,1 1 0,-1-1 0,1 0 0,-1 0 0,1 0 0,-1 0 0,1 0 0,0-1 0,0 1 0,-1-1 0,1 0 0,0 1 0,0-2 0,-1 1 0,1 0 0,0 0 0,0-1 0,-1 1 0,1-1 0,0 0 0,2-1 0,3-1 15,1-1-1,-1 1 1,0-2 0,-1 1 0,1-1 0,-1 0 0,13-12 0,1-4 55,19-23 1,-32 34-66,43-50 55,-3-2 0,-3-3 0,71-134 0,-110 181-100,-6 18 18,0 0 1,-1 0 0,1 0-1,0 0 1,0 0 0,0 0 0,-1 0-1,1 0 1,0 0 0,0 0-1,-1 0 1,1 0 0,0 0 0,0 0-1,0 0 1,-1 0 0,1 0-1,0 0 1,0 0 0,0 0-1,-1 0 1,1 0 0,0 0 0,0 1-1,0-1 1,0 0 0,-1 0-1,1 0 1,0 0 0,0 0-1,0 0 1,0 1 0,0-1 0,-1 0-1,1 0 1,0 0 0,0 1-1,-22 22-1,3 4 37,1 1 1,2 1-1,0 0 1,2 1-1,1 1 1,1 0-1,2 0 1,-7 38 0,15-59-22,1 0 1,0 0-1,1 0 1,0 0-1,0 0 1,1 0-1,0 0 1,1 0 0,0 0-1,1-1 1,5 15-1,-6-20-10,0 1 0,1-1 0,-1 1 0,1-1 0,0 0 0,0 0 0,1-1 0,-1 1 0,1-1 0,0 1 0,0-1 0,0 0 0,0-1 0,0 1 0,1-1 0,-1 1 0,1-1 0,0-1 0,0 1 0,-1-1 0,1 0 0,0 0 0,0 0 0,7 0 0,-3-1-9,0-1-1,0 0 0,0 0 0,-1-1 0,1 0 1,0-1-1,-1 0 0,1 0 0,-1-1 0,0 0 1,0 0-1,0-1 0,-1 0 0,9-7 0,1-2-26,-1-1-1,0-1 0,-2 0 0,24-31 1,-33 40 4,1-1 1,-1 1 0,0-1 0,-1 0 0,0-1 0,0 1-1,-1-1 1,0 0 0,-1 1 0,3-14 0,-5 22 24,0-1 1,0 1 0,0 0-1,0 0 1,0 0 0,0-1-1,0 1 1,0 0-1,1 0 1,-1 0 0,0 0-1,0-1 1,0 1-1,0 0 1,0 0 0,0 0-1,0-1 1,-1 1 0,1 0-1,0 0 1,0 0-1,0-1 1,0 1 0,0 0-1,0 0 1,0 0-1,0 0 1,0-1 0,0 1-1,-1 0 1,1 0-1,0 0 1,0 0 0,0 0-1,0-1 1,-1 1 0,1 0-1,0 0 1,0 0-1,0 0 1,0 0 0,-1 0-1,-6 7-37,-7 18 40,9-12 25,1 0 0,0-1 0,1 2 0,0-1 0,1 0 0,-1 17 0,3-27-9,-1 1-1,1-1 0,0 1 0,1 0 1,-1-1-1,1 1 0,0 0 0,0-1 1,0 1-1,0-1 0,0 1 1,1-1-1,-1 0 0,1 0 0,0 0 1,0 0-1,0 0 0,1 0 0,-1 0 1,1-1-1,0 1 0,-1-1 1,1 1-1,0-1 0,0 0 0,0 0 1,7 2-1,-1-1 8,0-1 1,0 0-1,0-1 1,0 0-1,1 0 0,-1-1 1,0 0-1,0-1 1,0 0-1,0 0 1,0-1-1,0 0 0,15-6 1,-4 0 2,-1 0 0,0-2 0,0 0-1,32-23 1,-32 18-8,0 0 0,-2-2 0,22-23-1,-31 30-26,1-1 1,-2 0-1,1-1 0,-2 1 0,1-1 0,-2-1 0,7-18 0,-11 27 1,0-1 0,0 1 0,0-1 0,-1 0 0,1 1 0,-1-1-1,0 0 1,-1-4 0,1 8 5,0 0 0,-1 0 0,1-1 0,0 1 0,-1 0 1,1 0-1,-1 0 0,1 0 0,-1 0 0,1-1 0,-1 1 0,0 0 0,0 0 0,1 1 0,-1-1 0,0 0 0,0 0 0,0 0 0,0 1 1,0-1-1,0 0 0,0 1 0,0-1 0,0 1 0,-1-1 0,1 1 0,0-1 0,0 1 0,0 0 0,-1 0 0,1 0 0,0-1 0,0 1 1,0 0-1,-2 1 0,-2-1-4,1 1 0,-1 1 0,1-1-1,-1 0 1,1 1 0,0 0 0,-1 0 0,1 0 0,0 1 0,1-1 0,-1 1 0,0 0 0,1 0 0,-1 1 0,1-1 0,-4 6 0,-1 1-5,1 0 1,0 1-1,0 0 1,-9 23-1,13-27 21,0 1-1,1-1 0,0 1 1,0 0-1,0 0 0,1 0 0,1 0 1,-1 0-1,2 0 0,-1 0 1,1 1-1,0-1 0,0 0 0,1-1 1,3 9-1,-3-10-32,1 0 0,-1-1 0,1 1-1,1-1 1,-1 0 0,1 0 0,0 0 0,0 0 0,0-1-1,1 0 1,0 0 0,-1 0 0,1 0 0,1-1 0,-1 0-1,0 0 1,1 0 0,0-1 0,0 0 0,7 3 0,-9-4-62,0 0 0,0-1 1,1 1-1,-1 0 1,0-1-1,0 0 1,0 0-1,1-1 0,-1 1 1,0-1-1,0 0 1,0 0-1,0 0 1,0 0-1,0-1 0,0 1 1,0-1-1,7-5 1,-6 2 10,1 0 1,-1 0 0,1 0-1,-1-1 1,-1 0-1,1 0 1,-1 0 0,0 0-1,6-14 1,10-36-462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21101,'-7'14'2104,"7"4"-1616,5-4-720,2 0 2024,16 2-1616,-3-7-184,6-17-152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17716,'-15'0'293,"0"1"0,0 0 0,1 2 0,-1-1 0,1 2 0,0 0 0,-1 0 0,2 2 0,-1-1 0,1 2 0,0 0 0,0 0 0,1 1-1,0 1 1,-13 12 0,7-5 62,2 0 1,-1 2-1,2 0 0,1 1 0,0 1 0,-14 27 0,20-32-213,0 2 0,1-1 0,1 1 1,1 0-1,0 0 0,1 0 0,1 1 0,1 0 1,0 19-1,2-31-98,0 1 0,0 0 0,1-1 0,0 1 0,1-1 0,-1 1 0,1-1 0,0 0 0,1 0 0,-1 0 0,5 7 0,-4-9-14,0 0 0,1 1-1,0-1 1,-1 0-1,1-1 1,0 1-1,1-1 1,-1 0 0,1 0-1,-1 0 1,1-1-1,0 1 1,0-1 0,7 2-1,3-1 28,0 1 1,1-2-1,0 0 0,-1-1 1,1 0-1,0-1 0,-1-1 1,1-1-1,0 0 0,-1-1 1,21-6-1,-16 3 18,-1-1 1,1-1 0,-1-1-1,-1-1 1,0 0 0,0-1-1,-1-1 1,16-14-1,-25 19-11,-1 0-1,0 0 0,8-12 0,-14 17-45,1-1 1,0 1-1,-1-1 1,0 1 0,1-1-1,-1 0 1,0 1-1,0-1 1,-1 0-1,1 0 1,0 0 0,-1 0-1,0 1 1,0-1-1,0-5 1,0 8-15,0-1 0,0 1-1,0-1 1,0 0 0,-1 1 0,1-1 0,0 0 0,0 1 0,-1-1-1,1 1 1,0-1 0,-1 1 0,1-1 0,-1 1 0,1-1-1,0 1 1,-1-1 0,1 1 0,-1 0 0,0-1 0,1 1 0,-1 0-1,1-1 1,-1 1 0,1 0 0,-1 0 0,0-1 0,0 1 0,-1 0 3,0 0 1,0 0 0,0 0-1,1 0 1,-1 0 0,0 1-1,0-1 1,0 1 0,-3 1 0,-2 1 10,1 0 0,0 0 0,-1 1 1,-6 6-1,5-4-7,1 1 0,0 0 0,-9 12 1,15-17-11,-1 0-1,0 0 1,1 0 0,0 0 0,-1 1 0,1-1 0,0 1 0,0-1 0,0 1 0,0-1 0,1 1 0,-1 0 0,1-1 0,0 1 0,-1 0-1,1-1 1,1 5 0,-1-6-1,0-1 0,1 1 1,-1 0-1,1 0 0,-1-1 0,1 1 0,-1 0 0,1-1 0,-1 1 0,1-1 0,0 1 0,-1-1 0,1 1 0,0-1 0,0 1 0,-1-1 0,1 0 1,0 1-1,0-1 0,-1 0 0,1 0 0,0 0 0,0 0 0,0 1 0,0-1 0,-1 0 0,1 0 0,0 0 0,0-1 0,0 1 0,-1 0 0,1 0 1,0 0-1,1-1 0,31-10 4,-7-3-1,0 0 1,-1-2-1,39-33 1,26-17-2,-89 66-4,0-1 1,0 0-1,0 0 0,0 0 1,0 1-1,1-1 1,-1 1-1,0-1 0,0 1 1,0-1-1,1 1 0,-1 0 1,0-1-1,1 1 1,-1 0-1,0 0 0,1 0 1,-1 0-1,0 0 0,2 1 1,-3-1-1,1 1 1,-1-1-1,1 1 0,-1 0 1,1-1-1,-1 1 0,0 0 1,0-1-1,1 1 0,-1 0 1,0 0-1,0-1 0,0 1 1,0 0-1,0 0 0,0-1 1,0 1-1,0 0 0,0 0 1,0-1-1,0 1 0,0 0 1,-1 1-1,-2 9-20,-1 0 0,-9 21 0,12-30 19,-10 20-155,-35 82-2702,44-91 359,5-12 1184,4-6 425,8-13-518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72 202 10666,'-23'-13'1305,"19"10"-953,0 1-1,0-1 0,0 1 1,-1 0-1,1 0 1,0 0-1,-1 0 0,-7-1 1,9 6 767,8 3-613,13 5 3,-2-6-299,1-1 1,0 0-1,0-2 1,0 1-1,29-2 1,97-9 339,-126 7-479,637-88 1246,48-3-994,-83 76-315,-2 45-41,9 1 101,-6-44 145,-168-28-1446,-438 41 387,-33 4 359,7-1 333,-25 4-354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3 242 23701,'0'0'35,"0"0"0,0 1 0,0-1 0,0 0 0,0 0 0,0 0-1,0 0 1,0 0 0,0 1 0,0-1 0,0 0 0,0 0 0,0 0 0,0 0 0,0 0 0,1 1 0,-1-1 0,0 0 0,0 0-1,0 0 1,0 0 0,0 0 0,0 0 0,0 1 0,0-1 0,1 0 0,-1 0 0,0 0 0,0 0 0,0 0 0,0 0-1,0 0 1,1 0 0,-1 0 0,0 0 0,0 0 0,0 0 0,0 0 0,0 0 0,1 0 0,-1 0 0,0 0 0,0 0-1,0 0 1,0 0 0,0 0 0,1 0 0,-1 0 0,0 0 0,0 0 0,0 0 0,0 0 0,0 0 0,1 0 0,-1 0 0,0 0-1,0-1 1,0 1 0,0 0 0,0 0 0,0 0 0,0 0 0,1 0 0,-1 0 0,0-1 0,0 1 0,0 0 0,22-12 966,26-22-27,40-37-518,-76 60-461,0-1 0,-1 0 0,0-1 0,15-25 0,-15 12-24,-11 25 29,0 1 0,0-1-1,0 1 1,0-1 0,0 1-1,0-1 1,0 1 0,0 0 0,0-1-1,0 1 1,0-1 0,0 1 0,0-1-1,-1 1 1,1-1 0,0 1 0,0-1-1,0 1 1,-1-1 0,1 1-1,0 0 1,-1-1 0,1 1 0,0 0-1,-1-1 1,1 1 0,0 0 0,-1-1-1,1 1 1,0 0 0,-1 0 0,1-1-1,-1 1 1,1 0 0,-1 0-1,1 0 1,-1 0 0,1-1 0,-1 1-1,1 0 1,-1 0 0,1 0 0,-1 0-1,1 0 1,-1 0 0,1 0 0,0 1-1,-1-1 1,1 0 0,-1 0-1,1 0 1,-1 0 0,1 1 0,-1-1-1,0 1 1,-6 1 5,0 1 1,0 0-1,0 1 0,0-1 1,1 1-1,0 1 0,-1-1 1,1 1-1,-8 10 0,-48 55 68,60-68-72,-13 17 23,1 1-1,-19 35 1,28-45-28,0 1-1,0 0 0,1 0 0,1 0 0,0 0 1,0 1-1,-1 17 0,4-27-33,0 1 1,0-1-1,0 0 0,0 1 0,0-1 0,0 0 1,1 1-1,-1-1 0,1 0 0,-1 1 0,1-1 1,0 0-1,0 0 0,0 1 0,0-1 1,0 0-1,1 0 0,-1 0 0,3 2 0,-2-2-22,0-1-1,0 0 0,0 0 1,0 0-1,0 0 0,0-1 0,0 1 1,0 0-1,1-1 0,-1 0 1,0 1-1,0-1 0,1 0 0,-1 0 1,0 0-1,4-1 0,3-1-55,0 0 0,0 0 0,-1-1 1,1-1-1,-1 1 0,0-1 0,0-1 0,14-9 0,29-29-438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18964,'-10'7'609,"-36"27"1774,3 2 0,-76 78 0,115-108-2178,-1-1 1,1 0 0,1 1-1,-1 0 1,1 0-1,-4 10 1,6-15-189,1 0 0,0 0-1,-1 0 1,1 1 0,0-1 0,0 0 0,0 0 0,0 0-1,0 1 1,0-1 0,0 0 0,0 0 0,0 0 0,0 1-1,1-1 1,-1 0 0,1 0 0,-1 0 0,1 0 0,-1 0-1,1 1 1,-1-1 0,1 0 0,0 0 0,0-1 0,0 1-1,-1 0 1,1 0 0,0 0 0,0 0 0,0-1 0,0 1-1,0 0 1,0-1 0,1 1 0,-1-1 0,0 0 0,0 1-1,0-1 1,0 0 0,1 1 0,0-1 0,22 4-186,-1-1 0,37 1 0,-44-5 26,0 2 0,-1 0 0,1 1 1,0 0-1,-1 1 0,0 1 0,1 0 0,19 10 0,-33-13 140,0 0-1,0 0 1,0 0-1,0 0 1,0 0-1,0 1 1,-1-1-1,1 1 1,0-1-1,-1 1 1,1 0-1,-1-1 1,1 1-1,-1 0 1,0 0-1,0 0 1,0 0-1,0 0 1,0 1-1,-1-1 1,1 0-1,-1 0 1,1 0-1,-1 1 1,0-1-1,0 3 1,0-1 44,-1-1 1,0 1-1,0-1 1,-1 1-1,1-1 0,-1 0 1,0 1-1,1-1 1,-1 0-1,-1 0 0,1 0 1,0-1-1,-1 1 1,0 0-1,-3 2 1,-9 7 56,-1 0 1,1-2 0,-2 0 0,1 0 0,-2-2-1,1 0 1,-1-1 0,0-1 0,0-1-1,-1 0 1,1-1 0,-22 1 0,37-5-172,0 1 0,0-1 0,0-1 1,1 1-1,-1 0 0,0-1 0,0 1 0,1-1 1,-1 0-1,0 0 0,-2-1 0,4 1 50,0 0-1,0 0 0,0 0 1,-1 0-1,1 0 0,1 0 1,-1-1-1,0 1 1,0 0-1,0 0 0,1-1 1,-1 1-1,0-1 0,1 1 1,0 0-1,-1-1 1,1 1-1,0-1 0,-1 1 1,1-1-1,0 1 0,0-1 1,0 1-1,1-3 1,6-37-468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78 19284,'1'4'281,"1"4"349,0 0 0,1 0 1,0 0-1,0 0 1,8 14-1,-10-20-564,0-1 1,1 1-1,-1-1 0,0 0 0,1 1 1,-1-1-1,1 0 0,-1 0 1,1 0-1,0 0 0,-1 0 1,1 0-1,0 0 0,0 0 0,-1-1 1,1 1-1,0-1 0,0 1 1,0-1-1,0 0 0,0 0 1,0 0-1,0 0 0,0 0 0,0 0 1,0-1-1,-1 1 0,1 0 1,0-1-1,0 0 0,0 1 1,2-2-1,1-1-27,0 0 0,0 0 0,0 0 1,-1-1-1,1 1 0,-1-1 0,0 0 1,0 0-1,0-1 0,-1 1 0,0-1 0,1 0 1,-2 0-1,5-8 0,-6 11-18,0 0 0,0-1 0,0 1 0,0-1 0,0 1 0,-1-1 0,1 1 0,-1-1 0,1 0 0,-1 1 0,0-1 0,0 0 0,0 1 0,-1-1 0,1 1 0,-1-1 0,1 0-1,-1 1 1,0-1 0,0 1 0,0 0 0,0-1 0,0 1 0,-1 0 0,1-1 0,-1 1 0,1 0 0,-1 0 0,0 0 0,0 1 0,0-1 0,-4-3 0,3 4 3,0-1-1,-1 1 0,1 0 1,0 0-1,-1 0 1,1 0-1,-1 0 1,1 1-1,-1 0 0,1 0 1,-1 0-1,1 0 1,-1 0-1,1 1 1,-1-1-1,1 1 1,0 0-1,-1 0 0,1 0 1,0 1-1,0-1 1,0 1-1,-1-1 1,-3 5-1,-3 0 24,1 1 0,1 1 0,0-1 0,0 1 0,0 0 0,-10 15 0,10-11 6,1 1 0,0 0 1,1 0-1,0 1 0,1-1 0,1 1 1,0 0-1,-4 28 0,7-35-50,1 0 1,0 0-1,0 0 0,0 0 0,1 0 0,0-1 1,1 1-1,-1 0 0,4 7 0,-3-10-26,-1 0-1,1 0 1,1-1 0,-1 1-1,0-1 1,1 0 0,0 1-1,0-1 1,0 0-1,0-1 1,0 1 0,0 0-1,1-1 1,0 0 0,7 4-1,-8-5 12,1 1-1,0-1 1,-1 0-1,1 0 0,0 0 1,7 0-1,26-5-128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19124,'2'-4'1548,"-2"6"-505,0 12 27,-5 26 512,0-11-811,-25 176 1587,25-160-2269,3 0-1,5 70 1,-2-104-140,0 0 0,1-1 0,0 1 0,6 13-1,-7-22 19,-1 0 0,1 0-1,0 0 1,0-1 0,0 1-1,0 0 1,1-1-1,-1 1 1,0-1 0,1 1-1,-1-1 1,1 1 0,2 1-1,-3-3-7,0 0 0,0 1 0,1-1 0,-1 0 0,0 0 0,0 1 0,1-1 0,-1 0 0,0 0-1,0 0 1,0-1 0,1 1 0,-1 0 0,0 0 0,0-1 0,0 1 0,1 0 0,-1-1 0,0 0 0,0 1 0,0-1-1,0 1 1,0-1 0,1-1 0,5-3-248,-1-1 0,0 0 0,-1 0-1,1 0 1,-1-1 0,6-10 0,25-50-1706,-24 45 1259,71-145-4137,-5 8 2588,-21 57 4436,-113 202 3734,8 7-3305,40-86-2359,1 1-1,0-1 1,2 1 0,1 0 0,1 0-1,1 1 1,0-1 0,3 32 0,-1-49-298,1 1 0,-1 0 0,1-1 0,0 1 1,1-1-1,-1 1 0,1-1 0,0 0 0,1 0 1,-1 1-1,1-1 0,0-1 0,0 1 0,6 7 0,-8-12 64,-1 1 0,1-1 0,-1 0 0,0 1 0,1-1 0,-1 1 0,1-1-1,0 0 1,-1 0 0,1 1 0,-1-1 0,1 0 0,-1 0 0,1 0-1,0 0 1,-1 0 0,1 1 0,-1-1 0,1 0 0,0 0 0,-1 0 0,1-1-1,-1 1 1,1 0 0,0 0 0,-1 0 0,1 0 0,-1-1 0,1 1-1,-1 0 1,1 0 0,-1-1 0,1 1 0,-1 0 0,1-1 0,-1 1 0,1-1-1,-1 1 1,0-1 0,1 1 0,-1 0 0,0-1 0,1 0 0,-1 1 0,1-2-1,11-16-366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23 22797,'0'-1'137,"-1"0"-1,1 0 1,-1 0 0,1 0-1,-1 0 1,0 0 0,1 0-1,-1 0 1,0 0-1,0 0 1,1 1 0,-1-1-1,0 0 1,0 0 0,0 1-1,0-1 1,0 0 0,0 1-1,0 0 1,0-1 0,0 1-1,0-1 1,-1 1 0,1 0-1,0 0 1,0 0 0,0-1-1,-2 1 1,-36-3 1224,38 3-1260,-10 0-76,1 0 1,-1 1-1,1 1 0,-1-1 1,1 2-1,0-1 0,0 1 1,0 1-1,0 0 0,0 0 1,1 1-1,0 1 0,0-1 1,0 1-1,1 1 0,-13 11 1,20-17-35,-1 1 1,1-1-1,0 0 1,-1 1-1,1 0 1,0-1-1,0 1 0,0 0 1,0-1-1,1 1 1,-1 0-1,0 0 1,1 0-1,-1 0 1,1 0-1,-1-1 1,1 1-1,0 3 1,0-4 0,1 1 0,-1-1 0,1 0 0,-1 0 1,1 1-1,0-1 0,-1 0 0,1 0 0,0 0 1,0 0-1,0 0 0,0 0 0,0 0 0,0 0 1,0 0-1,0 0 0,0-1 0,0 1 1,3 1-1,3 1-15,1 0-1,0-1 1,0 0 0,0 0 0,0 0 0,16 0 0,10-1 8,55 6-54,-79-6 51,-1 1 0,0 0 1,1 0-1,-1 1 0,0 1 0,16 7 1,-23-10 12,0 0 0,0 1 0,0-1 0,0 0 0,-1 1 0,1-1 0,0 1 0,-1-1 1,1 1-1,-1 0 0,1-1 0,-1 1 0,0 0 0,0 0 0,0 0 0,0 0 0,0 0 0,-1 0 1,1 1-1,0-1 0,0 3 0,-2-2 2,1 0 1,0 0-1,-1 1 1,1-1 0,-1 0-1,0 0 1,0 0-1,0 0 1,-1 0-1,1-1 1,-1 1-1,0 0 1,-2 3 0,-5 5 23,-1-1 0,0 0 0,0 0 0,-1-1 0,-19 12 0,-42 23 184,64-40-263,-1 0 0,1 0 0,-1-1-1,0-1 1,1 1 0,-1-1 0,-12 0 0,20-1 31,1-1 1,-1 0 0,0 0 0,0 0 0,0 0 0,0 0 0,0 0 0,1 0-1,-1 0 1,0-1 0,0 1 0,0 0 0,0 0 0,0-1 0,1 1 0,-1 0 0,0-1-1,0 1 1,1-1 0,-1 1 0,0-1 0,1 0 0,-1 1 0,0-1 0,1 1-1,-1-1 1,1 0 0,-1 0 0,1 1 0,0-1 0,-1 0 0,0-1 0,1-1 0,0 1 0,0-1 0,0 1 0,0 0 0,0-1 0,1 1 0,-1-1 0,1 1 0,-1 0 0,1-1 0,0 1 1,2-4-1,19-31-338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114 455 17860,'-1'13'619,"0"-1"0,-1 1 0,-1-1 0,0 1 1,-9 21-1,7-23-336,2-1 1,-1 1-1,1-1 1,1 1-1,0 0 1,1 0-1,-1 11 0,2-20-253,0-1 0,0 1 0,0-1 0,0 1 0,1-1 0,-1 1 0,0-1 0,1 0 0,-1 1 0,1-1 0,-1 0 0,1 1 0,0-1 0,-1 0 0,1 1 0,0-1 0,0 0-1,0 0 1,0 0 0,0 0 0,0 0 0,0 0 0,0 0 0,1 0 0,-1-1 0,0 1 0,1 0 0,-1-1 0,0 1 0,1-1 0,-1 1 0,0-1 0,1 0 0,-1 1 0,3-1 0,0 0 11,0 0 1,0-1 0,0 1 0,0-1 0,0 0 0,0 0-1,0 0 1,0-1 0,-1 1 0,1-1 0,6-4 0,4-5 42,-1 1 0,0-2 0,-1 0 0,0 0 0,-1-1 0,0 0 0,-1-1 0,8-15 0,-2 1 28,-1 0 1,-2-2 0,14-41 0,-16 31-30,14-76 1,-23 95-67,0 0-1,-1 0 1,-1 0 0,-1 0 0,-5-33 0,5 49-14,0 1-1,0 0 1,0 0 0,-1 0 0,1 0-1,-1 1 1,0-1 0,0 0 0,0 1 0,-1-1-1,1 1 1,-1 0 0,-5-5 0,6 6-1,-1 1-1,1-1 1,-1 1 0,0-1 0,0 1 0,0 0 0,1 0-1,-1 0 1,0 1 0,0-1 0,0 0 0,0 1-1,-1 0 1,1 0 0,0 0 0,0 0 0,0 1 0,0-1-1,0 1 1,-4 1 0,-5 2 32,1 0 0,-1 1 0,1 1 0,0 0-1,0 0 1,0 1 0,1 1 0,0 0 0,-11 12 0,-2 3 116,1 1 1,-28 40 0,49-62-138,-12 16 153,-20 38 1,30-50-131,0-1-1,1 1 0,0 0 1,0 0-1,1 0 0,0 0 1,0 0-1,0 1 1,1-1-1,-1 0 0,2 11 1,0-14-24,-1-1 0,1 1 0,0-1 0,0 0-1,0 1 1,0-1 0,0 0 0,0 0 0,1 1 0,-1-1 0,1 0 0,-1 0 0,1 0 0,0-1 0,3 4 0,-1-2-14,1 0 1,0-1-1,-1 1 0,1-1 0,0 0 1,0 0-1,6 1 0,9 1-73,-1-1 0,0-1 0,23-1-1,-38-1 62,75-1-337,-50-1 81,0 2 0,0 0 0,44 8 0,-70-7 243,0-1 0,0 1-1,0 0 1,0 0-1,0 0 1,0 0 0,-1 1-1,1-1 1,0 1-1,-1-1 1,1 1 0,-1 0-1,1 0 1,-1 0-1,0 1 1,0-1 0,0 0-1,0 1 1,0-1-1,0 1 1,-1 0 0,0 0-1,1 0 1,-1-1-1,0 1 1,0 0 0,0 0-1,-1 0 1,1 1-1,-1-1 1,0 0 0,0 0-1,0 5 1,-2 9-25,0 0-1,-1-1 1,-1 1 0,-1-1 0,-6 17 0,0 0-75,5-5-579,6-27 672,0-1-1,0 0 0,0 1 1,0-1-1,0 0 0,0 1 1,0-1-1,0 0 0,0 1 1,0-1-1,0 0 0,0 1 0,0-1 1,0 1-1,0-1 0,0 0 1,1 0-1,-1 1 0,0-1 1,0 0-1,0 1 0,0-1 1,1 0-1,-1 1 0,0-1 1,0 0-1,1 0 0,-1 0 1,0 1-1,1-1 0,-1 0 0,0 0 1,0 0-1,1 1 0,-1-1 1,0 0-1,1 0 0,-1 0 1,0 0-1,1 0 0,-1 0 1,0 0-1,1 0 0,-1 0 1,1 0-1,-1 0 0,0 0 0,1 0 1,-1 0-1,0 0 0,1 0 1,-1 0-1,0-1 0,1 1 1,-1 0-1,0 0 0,0 0 1,1 0-1,-1-1 0,0 1 1,1 0-1,-1 0 0,0-1 1,0 1-1,0 0 0,1-1 0,8-6-299,1 0-1,15-17 0,-14 13 94,30-28-581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272 543 18660,'-18'5'922,"1"0"0,-1 1 0,1 1 0,0 0 0,0 2 0,1 0 0,0 0 0,1 2 1,-15 12-1,20-17-737,2 1 1,-1 0 0,1 1-1,0 0 1,0 0-1,1 1 1,0 0 0,0 0-1,-7 15 1,13-23-176,1 0 0,-1 0 0,1 0-1,-1 0 1,1 0 0,0 0 0,-1 0 0,1 0 0,0 0 0,0 0-1,0 0 1,0 0 0,0 0 0,0 0 0,0 0 0,0 0 0,0 1-1,0-1 1,1 0 0,-1 0 0,0 0 0,1 0 0,-1-1 0,1 1-1,-1 0 1,1 0 0,-1 0 0,1 0 0,0 0 0,-1-1 0,1 1-1,0 0 1,0 0 0,0-1 0,0 1 0,-1-1 0,1 1 0,0-1-1,0 1 1,0-1 0,0 1 0,0-1 0,0 0 0,0 0 0,0 0-1,0 1 1,2-1 0,3 0-27,-1 1 1,1-1-1,0-1 0,-1 1 0,1-1 0,-1 0 1,11-3-1,-3-1-52,0-1 0,0 0-1,-1-1 1,1 0 0,-2-1 0,1 0 0,-1-1 0,11-11 0,-7 5-121,0-1 0,-2-1 0,0 0 0,19-31-1,-30 43 124,1 0 0,-1 0 0,1 0-1,-1 0 1,-1-1 0,3-10 0,-4 16 63,0 0 0,0 0 1,0 0-1,0-1 0,0 1 1,0 0-1,0 0 0,0-1 1,0 1-1,0 0 0,0 0 1,0 0-1,0-1 0,0 1 1,0 0-1,0 0 0,0-1 1,0 1-1,0 0 0,0 0 1,0 0-1,0-1 0,-1 1 1,1 0-1,0 0 0,0 0 1,0 0-1,0-1 0,-1 1 1,1 0-1,0 0 0,0 0 0,0 0 1,-1 0-1,1-1 0,0 1 1,-1 0-1,-8 4-26,-6 11 86,9-7 4,1 0-1,1 1 0,-1-1 1,1 1-1,1 0 1,-3 10-1,4-13-17,0 0 1,1 0-1,0 0 1,0 0-1,1 1 1,0-1-1,0 0 1,0 0-1,1 0 1,2 9-1,-3-13-30,1 0 1,0 0-1,0 0 0,0 0 0,0 0 1,0-1-1,1 1 0,-1 0 0,0-1 0,1 1 1,-1-1-1,1 0 0,0 1 0,-1-1 1,1 0-1,0 0 0,0 0 0,0 0 0,0 0 1,-1-1-1,1 1 0,0 0 0,1-1 1,-1 0-1,0 1 0,0-1 0,0 0 0,3 0 1,4-1 5,0 1 0,-1-2 0,1 1 1,-1-1-1,17-6 0,-1-1 3,0-3 0,-1 0 1,0-1-1,-1-1 0,0-1 0,-2-1 0,33-30 0,115-146 20,-148 167-43,0 1 8,-4 6-3,-1-1 0,-1 0 1,-1-1-1,0-1 0,16-36 1,-25 35 1,-4 22-5,0 0 0,0 0 1,0-1-1,0 1 0,0 0 1,0 0-1,0 0 0,0-1 0,0 1 1,-1 0-1,1 0 0,0 0 1,0 0-1,0-1 0,0 1 1,-1 0-1,1 0 0,0 0 0,0 0 1,0 0-1,0 0 0,-1-1 1,1 1-1,0 0 0,0 0 1,-1 0-1,1 0 0,0 0 0,0 0 1,0 0-1,-1 0 0,1 0 1,0 0-1,0 0 0,-1 0 1,1 0-1,0 0 0,0 0 0,0 0 1,-1 0-1,1 1 0,0-1 1,0 0-1,-4 2 6,1 0 0,0 0 0,0 0 0,0 0 0,0 1 0,0 0 0,0-1 0,-3 6 0,-36 48 123,3 2 1,2 1 0,-29 67-1,48-85-70,1 2-1,-18 77 0,-2 91-399,34-187 281,0-12 2,1 1 0,1 0-1,0-1 1,1 1-1,0-1 1,3 19 0,-3-31 54,0 0 0,0 1 1,0-1-1,0 0 1,0 1-1,0-1 1,0 0-1,0 1 0,1-1 1,-1 0-1,0 1 1,0-1-1,0 0 0,1 0 1,-1 1-1,0-1 1,0 0-1,0 0 1,1 1-1,-1-1 0,0 0 1,1 0-1,-1 1 1,0-1-1,0 0 0,1 0 1,-1 0-1,0 0 1,1 0-1,-1 0 1,0 0-1,1 0 0,-1 1 1,0-1-1,1 0 1,-1 0-1,0 0 1,1-1-1,-1 1 0,0 0 1,1 0-1,-1 0 1,0 0-1,1 0 0,-1 0 1,1-1-1,14-12-95,77-114 69,-60 80 36,177-280 40,-58 87-39,-8 8-24,-123 198 10,-18 34-16,-2 5 16,-3 10 1,-51 131 8,-25 86 225,63-173-85,-7 71-1,19-99-75,2 1 1,1-1-1,1 1 0,5 33 0,-4-60-44,0 0 0,0 1 0,0-1 0,0 0 0,1 0 0,0 0 0,4 6 0,-6-10-21,0-1 1,0 0-1,0 0 0,0 0 1,0 0-1,0 0 0,0 1 1,0-1-1,0 0 1,0 0-1,0 0 0,0 0 1,0 0-1,0 0 0,1 0 1,-1 1-1,0-1 0,0 0 1,0 0-1,0 0 1,0 0-1,0 0 0,0 0 1,1 0-1,-1 0 0,0 0 1,0 0-1,0 0 1,0 0-1,0 0 0,1 0 1,-1 0-1,0 0 0,0 0 1,0 0-1,0 0 1,0 0-1,1 0 0,-1 0 1,0 0-1,0 0 0,0 0 1,0 0-1,0 0 1,0 0-1,1 0 0,-1 0 1,0 0-1,0 0 0,0 0 1,0 0-1,0 0 1,0-1-1,0 1 0,0 0 1,1 0-1,-1 0 0,0 0 1,0 0-1,0 0 1,0-1-1,2-10 55,-4-3-45,0-1 0,-1 1 0,0 0 0,-1 0 0,-1 0 1,0 0-1,-7-13 0,-6-8-134,-32-45 0,29 51 53,14 20 30,1 0-1,-1 0 1,-8-19 0,15 27 40,0 1-1,-1-1 1,1 1 0,0-1-1,0 1 1,0-1-1,-1 1 1,1-1 0,0 1-1,0-1 1,0 0 0,0 1-1,0-1 1,0 1-1,0-1 1,0 1 0,0-1-1,1 0 1,-1 1 0,0-1-1,0 1 1,0-1-1,1 1 1,-1-1 0,0 1-1,1-1 1,-1 0-1,1 1 6,0-1 0,0 0 0,0 1-1,1-1 1,-1 0 0,0 1 0,0 0-1,0-1 1,0 1 0,1 0 0,-1-1-1,2 1 1,42 2 144,-36-1-142,6 0 30,237 12-170,-234-13 135,0-1-1,28-4 1,-28 0-12,0 0 0,25-12-1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244 188 18924,'5'-6'219,"-1"1"-1,0-1 0,-1 0 1,1-1-1,-1 1 1,0-1-1,-1 1 1,0-1-1,0 0 1,0 0-1,-1 0 1,0 0-1,0 0 1,-1 0-1,0 0 1,0 0-1,0-1 1,-1 1-1,0 0 1,-1 0-1,0 0 1,-2-6-1,3 11-185,1 1 0,0-1 1,-1 1-1,0 0 0,1-1 0,-1 1 0,0 0 0,1-1 0,-1 1 1,0 0-1,0 0 0,0 0 0,0 0 0,0 0 0,0 0 0,-1 0 0,1 0 1,0 0-1,0 1 0,-1-1 0,1 0 0,0 1 0,-4-2 0,4 3-4,-1-1 0,0 0 0,1 1 0,-1-1 0,1 0 0,-1 1 0,1 0 0,-1-1 0,1 1-1,-1 0 1,1 0 0,-1 0 0,1 0 0,0 0 0,0 0 0,0 1 0,-2 1 0,-4 6 73,0 0 1,0 1-1,1 0 1,-8 18 0,1 4-1,2 1 1,1 1 0,1 0 0,2 0 0,2 0-1,1 1 1,1 0 0,2 0 0,2-1 0,5 42-1,-2-53-79,1 0 0,0 0 0,2 0 0,1-1-1,1 0 1,0-1 0,2 0 0,0 0-1,2-1 1,0-1 0,1 0 0,30 31-1,-32-40-552,-15-15-314,-17-18-691,-79-85-2803,20 20 2835,-2 4 4032,81 84-2472,0-1-1,-1 1 0,1 0 1,0 0-1,0 0 1,-1 0-1,1 0 1,0-1-1,0 1 1,0 0-1,0 0 0,-1-1 1,1 1-1,0 0 1,0 0-1,0-1 1,0 1-1,0 0 1,0 0-1,-1-1 0,1 1 1,0 0-1,0 0 1,0-1-1,0 1 1,0 0-1,0 0 0,0-1 1,0 1-1,0 0 1,0-1-1,0 1 1,1 0-1,-1 0 1,0-1-1,0 1 0,0 0 1,0 0-1,0-1 1,0 1-1,1 0 1,-1 0-1,0-1 0,0 1 1,0 0-1,1 0 1,-1 0-1,0 0 1,0-1-1,0 1 1,1 0-1,-1 0 0,0 0 1,1 0-1,-1 0 1,0 0-1,0 0 1,1 0-1,-1 0 1,0-1-1,0 1 0,1 0 1,-1 0-1,1 1 1,21-3 897,-20 2-745,45 0-427,1-3 1,-1-2 0,0-1-1,52-16 1,-51 8-322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97 13891,'3'-6'566,"4"-6"1072,0-1-1,-1 0 1,-1-1-1,8-25 1,-29 55 1963,0 17-3252,1 0 0,1 0 0,-11 45 0,-13 111-102,34-160-178,1 1 1,2 0 0,2 35-1,-1-56-108,1 0 0,1 0 0,-1 0-1,1 0 1,1 0 0,0 0 0,0-1 0,0 1-1,1-1 1,1 0 0,-1 0 0,1 0 0,1-1-1,9 11 1,-12-15-117,0-1 0,0 1 1,0-1-1,1 0 0,-1 0 0,1 0 0,-1 0 0,1-1 0,0 1 0,0-1 0,0 0 1,-1 0-1,1-1 0,0 1 0,0-1 0,0 0 0,0 0 0,0 0 0,0 0 0,0-1 1,0 1-1,0-1 0,0 0 0,0-1 0,0 1 0,-1-1 0,5-2 0,18-11-789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 21797,'-17'41'1800,"0"-3"-1328,3-5-248,14-8 704,11-4-311,12-10-289,1-7-136,9-7-248,-1-7-128,2-7-457,-4-4-239,-5-5-456,-8-6-216,-4-1 1024,-2 0-345,-3 5-191</inkml:trace>
  <inkml:trace contextRef="#ctx0" brushRef="#br0" timeOffset="1">257 35 16940,'-8'42'2128,"0"-1"-1296,0-2-296,2 1 1145,5-4-625,2-3-240,9-7-600,2-6-328,5-9-928,1-4 928,3-7-248,-3-1-56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155 130 15315,'24'-7'634,"-1"0"-1,0-2 0,29-16 1,22-7 180,-37 18-352,61-13 1,-85 24-413,1 1-1,-1 0 1,1 1 0,0 1-1,-1 0 1,1 0 0,0 2-1,17 3 1,-25-4-50,0 1 0,-1 0 0,1 1 0,0 0 0,-1-1 0,1 2 0,-1-1 0,0 0 0,0 1 0,0 0 0,-1 1 0,1-1 0,-1 1 0,0-1 0,0 1 0,-1 0 0,1 1 0,-1-1 0,0 1 0,-1-1 0,1 1 0,-1 0 0,0 0 0,-1 0 0,1 0 0,-1 0 0,-1 0 0,1 1 0,-1-1 0,0 0 0,-1 11 0,-2-5 32,0-1 0,-1 0-1,0 0 1,-1 0 0,0 0 0,-12 16 0,-46 58 278,59-81-295,-51 61 308,-125 110 0,-84 30-801,252-196 447,-1 0-1,-1-1 1,-18 8 0,26-14-1,0 0 0,0-1 1,0 0-1,0 0 0,0 0 1,0-1-1,-7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 18428,'6'-5'1496,"-2"10"-1008,2 7-192,4 15 729,3 6-169,4 13-288,-1 3-128,1 11 16,-3 1 16,-8 4-24,-6 1-32,-11-2-80,-5 1 25,-10-9-289,-3-5-448,-1-18 392,2-10-32,6-14-153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20956,'-5'19'1945,"12"-11"-1169,7-3-280,25-5 1113,8-7-481,13-5-424,6-1-224,6-3-304,0 4-208,-6-1-592,-9 3-416,-21 7 584,-13 3 176,-16 7-257,-9 6-159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18220,'30'0'2096,"9"-5"-1183,2-2-393,10-1 1112,0 0-552,4 1-840,-1-3-792,-7 6 552,-5 0-216,-9-9-232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286 259 23285,'0'-2'76,"0"0"0,0 0 0,0 0 0,0 1 0,0-1 0,0 0 0,0 0 0,0 0 0,-1 0 0,1 1 0,-1-1 0,1 0 0,-1 1 0,0-1 0,0 0 0,0 1 0,0-1 0,0 1 0,0-1 0,0 1 0,0-1 0,0 1 0,-1 0 0,1 0 0,-1 0 0,1 0 0,-1 0 0,1 0 0,-1 0 0,0 0 0,1 0 0,-1 1 0,0-1 0,1 1 0,-1-1 0,0 1 0,0 0 0,0-1 0,1 1 0,-1 0 0,0 0 0,0 1 0,0-1 0,0 0 0,1 1 0,-1-1-1,0 1 1,0-1 0,-1 2 0,-7 2-19,1 0 0,0 1 0,0 0-1,0 1 1,1 0 0,0 0-1,0 1 1,-10 10 0,0 3-49,0 0 1,-15 25 0,20-26-17,1 1 1,-16 36 0,25-50 5,1 0 1,-1 0-1,1 0 1,1 0-1,-1 0 0,1 0 1,0 0-1,1 1 1,-1-1-1,1 0 1,1 1-1,-1-1 0,1 0 1,3 13-1,-3-16-40,1 0 0,0 0 0,0 0-1,0 0 1,0-1 0,1 1 0,-1-1 0,1 1-1,-1-1 1,1 0 0,0 0 0,0 0 0,0 0-1,0-1 1,0 1 0,0-1 0,1 0 0,-1 1-1,0-2 1,1 1 0,-1 0 0,1-1 0,-1 1-1,6-1 1,4 0-202,0 0 0,0-1 0,0 0 0,0-1 0,15-3 0,17-8-161,-3-3-137</inkml:trace>
  <inkml:trace contextRef="#ctx0" brushRef="#br0" timeOffset="1">706 1 17820,'-15'5'1712,"2"10"-1008,-2 5-232,-4 11 1025,2 7-489,-5 6-168,4 5-88,0 4-200,5 0-79,5-3-137,4-4-56,6-12-184,8-7-184,15-9-657,-2-10-511,8-12 1024,2-5-184,6-11-176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16275,'-15'44'2265,"2"1"-1361,3-1-376,5-1 1841,6-7-1393,8-3-168,8-13-328,4-4-168,5-16-400,4-4-288,-1-18-560,0-5-280,-4-10 896,0-5-184,-2-5-257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13931,'-20'48'2304,"-20"54"1747,38-92-3656,-1-1 1,1 1-1,1 0 1,-1 0-1,2-1 1,-1 1-1,1 0 1,3 14-1,-3-21-332,0-1 1,1 1-1,-1-1 0,1 1 0,0-1 1,0 1-1,0-1 0,0 0 1,1 1-1,-1-1 0,0 0 0,1 0 1,0 0-1,-1 0 0,1 0 0,0 0 1,0-1-1,4 4 0,-3-4-37,0 0 0,0 1-1,0-1 1,1-1 0,-1 1-1,0 0 1,0-1 0,1 0 0,-1 1-1,0-1 1,0-1 0,1 1-1,2-1 1,6-2-188,0 0-1,-1 0 1,0-2 0,0 1-1,0-1 1,20-13 0,-20 10-419,0-1 0,0 1 0,-1-2 0,0 0 1,-1 0-1,0 0 0,14-23 0,-72 107 165,27-34 1514,5-11-14,1 1 1,1 0-1,2 1 1,-14 47-1,26-75-1109,0 1 0,1-1 0,-1 1 0,1-1 0,0 1 0,0-1 0,1 8 0,-1-10-45,1 1 0,-1-1 0,1 0 0,-1 1-1,1-1 1,0 0 0,-1 0 0,1 1 0,0-1 0,0 0 0,0 0-1,0 0 1,0 0 0,0 0 0,0 0 0,0 0 0,1 0 0,-1-1 0,0 1-1,0 0 1,3 0 0,2 2-446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15243,'37'-57'5085,"-46"82"-372,7-18-4524,0 0 0,0-1 0,-1 1-1,1-1 1,-2 0 0,1 0 0,-6 8 0,8-14-319,-1 1-1,1 0 0,-1 0 0,1-1 1,-1 1-1,0 0 0,1-1 0,-1 0 1,0 1-1,0-1 0,1 0 0,-1 0 0,0 0 1,0 0-1,1 0 0,-1-1 0,0 1 1,0 0-1,1-1 0,-4-1 0,-10-3-430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20076,'-1'0'105,"1"0"0,-1 0-1,1 0 1,-1 0 0,1 0-1,-1 0 1,0 0 0,1 0-1,-1 0 1,1 0 0,-1 0-1,1 0 1,-1 1 0,0-1-1,1 0 1,-1 0 0,1 0-1,-1 1 1,1-1 0,-1 0-1,1 1 1,0-1 0,-1 1-1,1-1 1,-1 0 0,1 1-1,0-1 1,-1 1 0,1-1-1,0 1 1,0-1 0,-1 1-1,1-1 1,0 1 0,0-1-1,0 1 1,-1 0 0,1-1-1,0 1 1,0 0 0,-3 27 1702,3-26-1574,0 15 102,1-1-1,1 1 1,0-1-1,1 1 0,0-1 1,2 0-1,0 0 1,1 0-1,0-1 0,1 0 1,16 24-1,-18-32-286,0 0 0,1 0 0,0 0 0,0-1-1,1 1 1,-1-2 0,2 1 0,-1-1 0,0 0-1,11 5 1,-11-7-21,-1-1 0,1 0 1,0 0-1,0 0 0,0-1 0,0 0 0,0 0 0,1-1 0,-1 0 0,0 0 0,0 0 0,0-1 0,0 0 0,9-3 0,-10 2-118,-1 0-1,1-1 0,-1 1 0,1-1 0,-1 0 0,0 0 1,0-1-1,0 0 0,-1 0 0,1 0 0,-1 0 1,0-1-1,0 1 0,-1-1 0,6-8 0,2-8-1130,0-1 1,13-37-1,-5 12-935,1-1 28,-9 21 892,1 0-1,21-35 1,-28 57 2411,-3 8-305,-3 10 488,-41 134 4534,-6-1-3667,-36 118-1168,23-33-723,61-230-334,0 0 0,0 0 0,0-1 0,-1 1 0,1 0 0,0-1 0,0 1 0,0 0 0,-1-1 0,1 1 0,0-1 0,-1 1 0,1 0-1,0-1 1,-1 1 0,1-1 0,-1 1 0,1-1 0,-1 1 0,1-1 0,-1 0 0,1 1 0,-1-1 0,0 1 0,0-1 0,1 0-19,-1-1 1,1 0-1,-1 1 1,1-1-1,-1 1 1,1-1-1,0 0 1,-1 0-1,1 1 1,0-1-1,0 0 1,-1 1-1,1-1 1,0 0-1,0 0 1,0 1-1,0-1 1,0 0-1,0 0 1,0 0-1,0 1 1,1-2-1,12-140-2639,-11 99 2051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21973,'1'0'47,"-1"0"1,0 0-1,0 0 1,0 0 0,0 0-1,0 0 1,0 0-1,0 0 1,0 0 0,1 0-1,-1 0 1,0 0-1,0 0 1,0 0-1,0 0 1,0 0 0,0 0-1,0 0 1,0 0-1,0 0 1,1 0 0,-1 0-1,0 0 1,0 0-1,0 0 1,0 0-1,0 1 1,0-1 0,0 0-1,0 0 1,0 0-1,0 0 1,0 0-1,1 0 1,-1 0 0,0 0-1,0 0 1,0 0-1,0 1 1,0-1 0,0 0-1,0 0 1,0 0-1,0 0 1,0 0-1,0 0 1,0 0 0,0 0-1,0 1 1,0-1-1,0 0 1,0 0 0,0 0-1,0 0 1,0 0-1,0 0 1,0 0-1,-1 1 1,0 14 1728,-7 30-103,3-16-877,-11 180 900,15-146-1548,-4-1 0,-18 97 0,-27 9-194,38-137-272,-1-2 0,-1 1 0,-24 34-1,32-55 228,0-1-1,0 0 1,-1-1-1,0 1 1,-10 6-1,1-4-279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18620,'7'-7'482,"0"-1"-1,0 2 1,1-1-1,0 1 1,0 0-1,0 0 1,1 1-1,0 0 1,17-6-1,-12 4 160,75-32 418,1 4 1,123-31 0,194-23 1289,-134 46-2747,-116 20-200,221-60 0,-377 83 596,5-2-56,1 0 0,-1 0 1,0-1-1,0 1 0,1-1 0,5-4 0,-12 6 38,0 1 0,0 0 0,0 0 0,0 0 0,0 0 0,1 0 0,-1 0 0,0 0 0,0 0 0,0 0 0,0 0 0,0-1 0,0 1 0,0 0 0,0 0 0,0 0 0,0 0 0,0 0 0,0 0 0,0-1 0,0 1 0,1 0-1,-1 0 1,0 0 0,0 0 0,0 0 0,0-1 0,-1 1 0,1 0 0,0 0 0,0 0 0,0 0 0,0 0 0,0 0 0,0-1 0,0 1 0,0 0 0,0 0 0,0 0 0,0 0 0,0 0 0,0 0 0,0 0 0,-1-1 0,1 1 0,0 0 0,0 0 0,0 0 0,0 0 0,0 0 0,-11-4-448,-11 1 212,-14 2-81,-10 4-131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12 699 12851,'-11'19'1240,"49"-46"1481,88-79-1009,187-201 0,-111 54-1090,-183 229-598,-19 24-24,0-1 0,1 1 0,-1 0 0,0 0 0,0 0 0,0 0 0,1 0 0,-1 0 0,0 0 0,0 0 0,1 0 0,-1 0 0,0 0 0,0 0 0,1 0 0,-1 0 0,0 0 0,0 0 0,0 0 0,1 0 0,-1 1 0,0-1 0,0 0 0,1 0 0,-1 0 0,0 0 0,0 0 0,0 0 0,0 1 0,1-1 0,-1 0 0,0 0 0,0 0 0,0 1 0,0-1 0,0 0 0,0 0 0,1 0 0,-1 1 0,0-1 0,0 0 0,0 0 0,0 1 0,0-1 0,0 0 0,0 0 0,0 1 0,0-1 0,0 0 0,0 0 0,0 0 0,0 1 0,0-1 0,0 0 0,0 0 0,0 1 0,-1-1 0,1 0 0,0 19-7,-9 57-15,2-33-12,0 66 0,7-98-28,1 1 1,0 0 0,0 0 0,1-1-1,1 1 1,0-1 0,0 1 0,1-1-1,1 0 1,7 13 0,8 1-76,-18-23-49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21997,'3'3'344,"1"-1"-1,-1 1 1,-1 0 0,1 0 0,0 0 0,-1 1-1,1-1 1,-1 1 0,0-1 0,0 1 0,2 6-1,0-1 454,2 2-513,0 0 0,1 0 0,1-1 1,0 0-1,0 0 0,1 0 0,0-1 0,0-1 0,15 11 0,-17-14-274,1-1-1,-1 0 1,0-1-1,1 0 1,0 0 0,-1 0-1,1-1 1,0 0-1,1-1 1,-1 0-1,0 0 1,0-1-1,0 0 1,1 0 0,13-3-1,-8 0-280,0 0-1,-1-2 0,0 1 1,0-2-1,0 0 1,0 0-1,-1-1 0,0-1 1,-1 0-1,1 0 1,-1-1-1,-1-1 1,0 0-1,11-14 1,0-3-1810,-1-1 1,-2 0 0,-1-2-1,23-54 1,-81 195 8212,13-43-4145,-85 210 2832,87-204-4733,-28 137 1,50-183-249,4-10-67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0 929 17100,'4'1'201,"0"-1"0,-1 1 0,1-1 0,0 0 0,0 0 1,-1 0-1,1-1 0,0 1 0,0-1 0,-1 0 0,1 0 0,-1 0 1,1-1-1,-1 1 0,1-1 0,-1 0 0,0 0 0,0 0 1,0 0-1,6-6 0,4-5 289,0 0 0,-1-1 1,11-17-1,-9 12 254,24-34-428,-3-1-1,-3-2 1,-2-2-1,-2 0 1,-3-2-1,-3-1 1,-2 0-1,-3-2 1,10-68-1,-25 118-311,7-57 9,-8 63-13,-1 0-1,0 0 1,-1 0 0,1 0 0,-2 0 0,1 1-1,-4-11 1,5 16 0,0 1 0,0-1 0,0 1 0,0-1 0,0 1 0,0 0-1,0-1 1,0 1 0,0-1 0,0 1 0,-1-1 0,1 1 0,0 0 0,0-1 0,0 1 0,-1 0 0,1-1-1,0 1 1,-1 0 0,1-1 0,0 1 0,-1 0 0,1 0 0,0-1 0,-1 1 0,1 0 0,0 0 0,-1 0-1,1-1 1,-1 1 0,1 0 0,-1 0 0,1 0 0,0 0 0,-1 0 0,1 0 0,-1 0 0,1 0 0,-1 0-1,1 0 1,0 0 0,-1 0 0,1 0 0,-1 0 0,1 0 0,-1 1 0,1-1 0,0 0 0,-1 0 0,1 0-1,0 1 1,-1-1 0,1 0 0,0 1 0,-1-1 0,1 0 0,0 0 0,-1 1 0,1-1 0,0 1 0,-1 0-1,-15 28-2,5 5 47,2-1-1,1 1 1,2 0 0,1 1 0,2-1 0,1 45 0,24 209 326,81 259-88,-102-530-618,-9-23 2,-10-24-53,-2-9 29,1-2 0,-16-55-1,28 71 276,1 0-1,1 0 1,1-1-1,1 0 1,0-34-1,3 54 83,1-1 0,-1 0 0,1 1 0,0-1 0,1 1 0,-1 0-1,1-1 1,0 1 0,1 0 0,5-9 0,-6 11-39,1 1-1,0-1 1,0 1-1,0 0 1,0 0-1,1 1 1,-1-1-1,1 1 1,0 0-1,-1-1 1,1 2-1,0-1 1,0 0-1,1 1 1,-1 0-1,7-2 1,25-3-824,31-8 298,-28 1 185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62 16980,'-11'3'423,"0"1"0,0 0 0,0 1 1,0 1-1,1-1 0,0 2 0,0-1 1,1 1-1,0 1 0,0 0 0,-12 13 1,15-14-271,0 1 1,0-1 0,1 1 0,0 0-1,0 0 1,1 1 0,0-1 0,0 1 0,1 0-1,1 0 1,-1 0 0,1 0 0,1 0-1,-1 17 1,1-24-119,1 1 0,0-1 0,0 1 0,0-1 0,1 1 0,-1-1-1,1 1 1,-1-1 0,1 0 0,0 1 0,0-1 0,0 0 0,0 0 0,0 0-1,0 0 1,1 1 0,-1-2 0,1 1 0,0 0 0,-1 0 0,1 0 0,0-1-1,0 1 1,0-1 0,0 0 0,0 1 0,0-1 0,1 0 0,-1 0 0,0 0 0,0-1-1,1 1 1,-1 0 0,1-1 0,2 1 0,2-1 26,0 0 1,0 0-1,-1-1 1,1 0-1,0 0 0,0-1 1,0 0-1,-1 0 0,1 0 1,-1-1-1,8-4 1,3-4 47,-1 0 1,0-1-1,-1 0 1,0-2-1,-1 0 1,0 0 0,-2-1-1,15-21 1,-3-1 0,-1-1 1,27-63-1,-44 85-104,-10 19-2,-10 24-3,7-6-7,-7 39 0,12-50-4,1 0 1,0 0-1,1 0 1,0 0-1,1 0 1,2 15-1,-3-24-12,0 1 0,1 0 0,-1 0-1,1 0 1,0 0 0,-1 0 0,1-1-1,0 1 1,0 0 0,0-1 0,0 1 0,0-1-1,0 1 1,1-1 0,-1 1 0,0-1-1,1 0 1,-1 0 0,1 1 0,2 0-1,-2-1-65,0-1 0,0 0 0,0 1-1,0-1 1,0 0 0,-1 0 0,1 0 0,0 0-1,0 0 1,0-1 0,0 1 0,0-1-1,0 1 1,0-1 0,-1 0 0,4-1-1,2-2-137,0 0-1,-1-1 0,1 0 0,-1 0 1,0 0-1,-1-1 0,1 0 0,7-10 1,16-37-426,2-18-147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52 15771,'-14'23'1155,"1"0"0,1 1-1,0 0 1,2 1 0,1 0-1,-8 41 1,13-48-966,2 0 1,0 0 0,1 0-1,1 0 1,0 1-1,1-1 1,2 0-1,-1 0 1,2 0-1,8 24 1,-9-34-170,0-1 0,0 0 0,1 0 1,0-1-1,0 1 0,0-1 0,1 0 0,10 11 0,-13-16-17,-1 0 0,1 1 0,0-1 0,-1 0 0,1 0 0,0 0 0,0 0 0,0 0 0,0 0 0,-1 0 0,1-1 0,0 1 0,0-1-1,1 1 1,-1-1 0,0 0 0,0 0 0,0 0 0,0 0 0,0 0 0,0 0 0,0-1 0,0 1 0,0-1 0,0 1 0,0-1 0,0 0 0,0 0 0,0 0-1,-1 0 1,1 0 0,0 0 0,0 0 0,-1-1 0,1 1 0,-1 0 0,1-1 0,1-2 0,8-11 9,-1-1 0,0 0 0,-1 0 0,-1-1 0,0 0 0,5-21 0,-2 11 1,19-53 27,-2-2 0,20-105 0,-44 156-29,-4 31-11,0 0 0,0 0 1,0 0-1,0-1 0,0 1 0,0 0 1,0 0-1,0 0 0,0-1 0,1 1 0,-1 0 1,0 0-1,0 0 0,0-1 0,0 1 0,0 0 1,0 0-1,0 0 0,0-1 0,-1 1 1,1 0-1,0 0 0,0 0 0,0-1 0,0 1 1,0 0-1,0 0 0,0 0 0,0-1 1,0 1-1,-1 0 0,1 0 0,0 0 0,0 0 1,0 0-1,0-1 0,-1 1 0,1 0 1,0 0-1,0 0 0,0 0 0,0 0 0,-1 0 1,1 0-1,0 0 0,-8 9-4,-7 22-9,1 6-117,2 1-1,1 0 1,2 1 0,2 0-1,1 0 1,2 0-1,2 1 1,1-1-1,6 48 1,-4-80 180,4 21 267,-5-27-327,0 0 0,1 0 0,-1 0-1,0 1 1,1-1 0,-1 0 0,1 0 0,-1 0-1,1 0 1,-1 0 0,1-1 0,0 1-1,0 0 1,-1 0 0,1 0 0,0-1-1,0 1 1,0 0 0,1 0 0,8 0-244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18516,'7'2'799,"0"1"0,0-1 0,0-1 1,1 1-1,-1-1 0,0-1 0,9 1 0,-11-2-691,-1 0-1,0 0 1,1 0 0,-1 0-1,0-1 1,0 1-1,0-1 1,0 0-1,0 0 1,-1-1-1,1 1 1,-1-1-1,6-5 1,-2 2-79,0-1 1,-1 0-1,0-1 1,0 0 0,-1 0-1,0 0 1,0 0-1,-1-1 1,0 1-1,-1-1 1,1 0-1,-2-1 1,1 1-1,-1 0 1,0-11-1,-2 19-30,0 0 0,1 0 0,-1 0 0,0 0 0,-1 0 1,1 0-1,0 0 0,0 0 0,0 0 0,-1 1 0,1-1 0,0 0 0,-1 0 0,1 0 0,0 0 0,-1 0 0,1 1 0,-2-2 1,1 1-2,1 1 1,-1 0 0,1 0 0,-1 0 0,1 0-1,-1 0 1,1 0 0,-1-1 0,1 1-1,-1 0 1,1 0 0,-1 1 0,1-1 0,-1 0-1,1 0 1,-1 0 0,1 0 0,-1 0 0,1 0-1,-1 1 1,1-1 0,0 0 0,-1 0 0,0 1-1,-2 1-3,1 0-1,-1 1 0,0-1 1,1 1-1,-1-1 0,1 1 1,0 0-1,-3 5 0,-2 6-7,1 1-1,0-1 1,1 1-1,0 0 0,-3 22 1,7-31 17,0 0 0,0 0 0,1 0 0,0 0 1,0 0-1,0 0 0,1 0 0,0-1 0,0 1 0,0 0 1,1 0-1,0 0 0,0-1 0,1 1 0,-1-1 0,1 0 1,4 6-1,-5-9 0,0 1 1,0-1 0,0 0-1,1 0 1,-1 0 0,1 0-1,-1-1 1,1 1-1,0 0 1,-1-1 0,1 0-1,0 0 1,0 0 0,0 0-1,0 0 1,0-1 0,3 1-1,0-1 6,-1 0 1,1 0-1,-1-1 0,1 0 0,-1 0 0,1 0 1,-1-1-1,10-3 0,3-5 21,1 0 0,-1-1 0,30-25-1,11-18 36,-43 36-38,32-23 0,-47 40-28,-1 0 0,1 1 1,0-1-1,0 1 0,0-1 0,-1 1 1,1-1-1,0 1 0,0-1 1,0 1-1,0 0 0,0-1 0,0 1 1,0 0-1,0 0 0,0 0 1,0 0-1,2 0 0,-3 0 0,1 0 0,-1 1 0,0-1 0,1 0 0,-1 1 0,1-1-1,-1 1 1,0-1 0,0 0 0,1 1 0,-1-1 0,0 1 0,0-1 0,1 1 0,-1-1 0,0 1-1,0-1 1,0 1 0,0-1 0,0 1 0,0 0 0,0-1 0,0 1 0,0-1 0,0 1-1,-1 7-3,0 1 0,-1-1 0,-3 11 0,2-10-1,0 4-28,-8 30-118,11-41 79,-1 1 0,1 0 0,0 0 0,0 0 0,0 0 0,0 0 0,0-1 0,1 1 0,-1 0 0,1 0 0,1 3 0,-2-5 9,1-1-1,-1 1 1,1-1-1,-1 1 1,1-1 0,-1 1-1,1-1 1,0 0 0,-1 1-1,1-1 1,0 0-1,-1 1 1,1-1 0,0 0-1,-1 0 1,1 0 0,0 0-1,-1 1 1,1-1 0,0 0-1,0 0 1,-1 0-1,1-1 1,0 1 0,0 0-1,-1 0 1,1 0 0,0 0-1,-1-1 1,1 1 0,0 0-1,-1-1 1,2 0-1,21-13-507,6-10-40,3-12-166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134 236 17172,'-15'15'1131,"-52"56"2127,60-62-2793,0 0 0,0 1 0,1 0-1,0 0 1,1 1 0,-5 12 0,9-21-349,1 0 0,-1 1 1,1-1-1,-1 1 0,1-1 1,0 1-1,0 4 1,0-7-101,0 1 0,0-1 0,0 1 0,0-1 1,1 1-1,-1-1 0,0 0 0,0 1 0,0-1 0,1 1 1,-1-1-1,0 0 0,1 1 0,-1-1 0,0 1 1,1-1-1,-1 0 0,0 0 0,1 1 0,-1-1 0,1 0 1,-1 0-1,0 1 0,1-1 0,-1 0 0,1 0 1,-1 0-1,1 0 0,-1 0 0,1 0 0,-1 1 1,1-1-1,-1 0 0,1-1 0,-1 1 0,1 0 0,-1 0 1,0 0-1,1 0 0,-1 0 0,1 0 0,-1 0 1,1-1-1,-1 1 0,1 0 0,-1 0 0,0-1 0,1 1 1,-1 0-1,1-1 0,7-4 21,0 0-1,0 0 1,-1 0 0,1-1-1,-2 0 1,10-11 0,38-47-2,-48 56-24,55-73-196,73-131 0,-127 194 123,-7 18 62,0 0-1,0 0 1,0 0 0,0 0-1,0-1 1,0 1 0,0 0-1,0 0 1,0 0 0,-1 0-1,1 0 1,0 0 0,0 0-1,0 0 1,0 0 0,0 0-1,0 0 1,-1 0 0,1-1-1,0 1 1,0 0 0,0 0-1,0 0 1,0 0-1,0 0 1,-1 0 0,1 0-1,0 0 1,0 0 0,0 0-1,0 0 1,0 1 0,-1-1-1,1 0 1,0 0 0,0 0-1,0 0 1,0 0 0,0 0-1,0 0 1,0 0 0,-1 0-1,1 0 1,0 0 0,0 0-1,0 1 1,0-1-1,0 0 1,0 0 0,0 0-1,0 0 1,0 0 0,0 1-1,-24 24 88,12-7-9,1 1 1,1 0 0,1 1 0,-9 28 0,14-38-125,1 0 0,1 0 0,0 0 0,0 0 0,1 1 1,0-1-1,1 1 0,0-1 0,0 1 0,2-1 0,2 13 1,-4-20-53,1-1 0,-1 0 0,1 0 1,0 0-1,0 0 0,-1-1 0,1 1 0,1 0 1,-1 0-1,0 0 0,0-1 0,1 1 0,-1-1 1,1 1-1,-1-1 0,1 0 0,0 1 1,-1-1-1,1 0 0,0 0 0,0 0 0,0 0 1,0 0-1,3 0 0,-2-1-42,1 0 1,-1 0-1,0 0 0,0 0 1,1-1-1,-1 1 0,0-1 1,0 0-1,0 0 0,0 0 0,0 0 1,0-1-1,0 1 0,0-1 1,4-3-1,14-11-2735,-1 0-1,33-36 1,-49 49 3619,0 0-1,1 0 1,-1 0 0,1 1-1,0-1 1,0 1 0,-1 0-1,1 1 1,10-3 0,14-6 1939,-24 9-2461,67-34 1990,-66 31-2108,0 1 0,0-1 1,0-1-1,-1 1 1,0-1-1,0 0 0,0 0 1,0 0-1,4-7 1,-9 12-99,0 0 0,1-1 0,-1 1 0,1 0 1,-1-1-1,0 1 0,0-1 0,1 1 0,-1-1 0,0 1 1,0-1-1,1 1 0,-1-1 0,0 1 0,0-1 1,0 1-1,0-1 0,0 1 0,0-1 0,0 1 0,0-1 1,0 1-1,0-1 0,0 1 0,0-1 0,0 1 0,0-1 1,0 1-1,-1-1 0,1 1 0,0-1 0,0 1 0,-1-1 1,1 1-1,0 0 0,-1-1 0,1 1 0,0-1 1,-1 1-1,1 0 0,0-1 0,-1 1 0,1 0 0,-1-1 1,1 1-1,-1 0 0,1 0 0,-1 0 0,1-1 0,-1 1 1,1 0-1,-1 0 0,1 0 0,-1 0 0,0 0 1,-3 0 16,0 0 1,0 0 0,0 0 0,0 0 0,0 1 0,-4 1 0,-2 1 13,1 0 0,1 1 0,-1 1 1,1-1-1,-1 1 0,1 1 0,1-1 0,-1 2 0,1-1 0,0 1 0,0 0 1,1 0-1,0 0 0,0 1 0,-5 11 0,7-13-22,1 0 0,0 1 0,1-1 0,-1 1 0,1-1 0,0 1 0,1 0 0,0 0 0,-1 12 0,2-14-37,1 0 0,-1 0 0,1 0 0,0-1 1,0 1-1,1 0 0,-1 0 0,1-1 0,0 1 0,0-1 1,1 1-1,-1-1 0,1 0 0,5 6 0,-6-8-15,-1 0 0,1 0 0,0 0 0,-1 0 1,1-1-1,0 1 0,0-1 0,0 1 0,0-1 0,1 0 0,-1 0 0,0 0 0,0 0 0,1 0 0,-1-1 0,0 1 0,1-1 0,-1 1 0,1-1 0,-1 0 0,1 0 1,-1 0-1,1 0 0,-1-1 0,0 1 0,1 0 0,-1-1 0,1 0 0,2-1 0,18-12-280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16 267 3673,'-4'-15'1093,"0"0"1,2-1 0,-1 1-1,2-1 1,0 0 0,1 1-1,0-1 1,2 0 0,0 1-1,0-1 1,1 1 0,1 0-1,1 0 1,8-19 0,-13 33-948,1 0 1,-1 0 0,1 0-1,-1 0 1,1 0 0,-1 0-1,1 0 1,0 0 0,0 0-1,0 0 1,-1 0 0,1 1-1,0-1 1,0 0 0,0 1-1,0-1 1,2 0 0,-2 1-53,0 0 0,-1 0 0,1 1 0,0-1 0,0 0 0,0 1 0,0-1 0,-1 1 0,1-1 0,0 1 0,0-1 0,-1 1 0,1-1 0,-1 1 0,1 0 0,0-1 0,-1 1 0,1 0 0,-1 0 0,1-1 1,-1 1-1,0 0 0,1 0 0,-1 0 0,0 0 0,0-1 0,1 3 0,11 32 906,-2 0 1,10 67-1,-5-22-639,-8-49-302,-2-1-239,2 0 1,1 0-1,2-1 1,18 40-1,-37-91-3630,-44-46 2175,13 21 643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38 250 16468,'0'-7'2080,"13"-3"-896,10-6-416,16-7 1345,7-1-361,11-6-496,3 0-247,6 0-353,-2 1-248,-10 7-568,-9 5-336,-15 11-873,-9 1 1145,-14 5-240,-7 3-168</inkml:trace>
  <inkml:trace contextRef="#ctx0" brushRef="#br0" timeOffset="1">1 502 18132,'11'13'1936,"18"-11"-1208,5-2-327,15-12 903,7-1-464,6-1-1104,1-3 1672,-3-3-1368,-3-5-40,-8-8-64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44 151 14915,'-14'43'2067,"7"-24"-894,0 1 1,2 0-1,-5 31 0,10-49-1049,0 0-1,-1 0 0,1 0 1,1 0-1,-1 0 0,0 0 1,0 0-1,1 0 0,-1 0 1,1 0-1,-1 0 0,1-1 1,0 1-1,0 0 0,1 3 1,-1-4-56,1 0 0,-1 0 0,0 0 0,0-1-1,0 1 1,0 0 0,1 0 0,-1-1 0,0 1 0,1 0 0,-1-1 0,0 1 0,1-1 0,-1 0 0,1 0 0,1 1 0,4-1 24,-1-1 0,1 1 0,-1-1 1,0-1-1,0 1 0,1-1 0,-1 0 0,6-3 0,25-13 162,-1-2 1,57-41-1,-4 2-12,-85 57-239,-1-1 0,1 1 0,0 0 0,0 1 0,0-1 0,0 1 0,0 0 0,0 0 0,0 0 0,6 0 0,-9 1-1,1 0 1,-1 0-1,1 1 0,-1-1 0,0 1 0,1-1 0,-1 1 0,0-1 0,0 1 0,1 0 1,-1 0-1,0 0 0,0 0 0,0 0 0,0 0 0,0 0 0,0 0 0,0 0 0,0 0 1,-1 0-1,1 1 0,0-1 0,-1 0 0,1 0 0,-1 1 0,1-1 0,-1 1 0,0-1 1,1 0-1,-1 1 0,0-1 0,0 1 0,0 1 0,0 28 116,0-26-87,-1 0 0,1 0 0,0-1 0,1 1 0,-1 0 0,1 0 0,-1-1 0,2 1 1,-1 0-1,0-1 0,4 7 0,-5-10-32,1-1 1,0 1-1,0-1 1,-1 1-1,1-1 1,0 1-1,0-1 1,-1 1-1,1-1 1,0 0-1,0 1 1,0-1-1,0 0 1,0 0-1,0 0 1,-1 0-1,1 0 1,0 0-1,0 0 1,0 0-1,0 0 1,0 0-1,0 0 1,0-1-1,-1 1 1,1 0-1,0-1 1,0 1-1,0 0 1,-1-1 0,1 1-1,0-1 1,0 0-1,-1 1 1,1-1-1,0 1 1,0-2-1,27-26-675,-28 28 675,10-12-400,-1-1 0,-1 0 1,0 0-1,0 0 0,5-15 1,22-74-650,-15 37 243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52 166 19140,'-7'12'538,"0"0"0,1 1 0,0 0-1,1 0 1,0 1 0,1-1 0,0 1 0,2 0-1,-1 0 1,0 26 0,3-19-377,1 0 1,1 0-1,1 0 0,1 0 1,0-1-1,13 35 1,-15-51-186,-1 0 1,1 0 0,0 0 0,0 0 0,1 0 0,-1-1 0,1 1 0,4 4-1,-6-7-2,0 0 0,0 0 0,0 0 0,0-1 0,0 1 0,0-1 0,0 1 0,0-1 0,0 1 0,1-1 0,-1 0 0,0 1 0,0-1 0,0 0 0,0 0 0,1 0 0,-1 0 0,0 0 0,0 0 0,0 0 0,1 0 0,-1 0 0,0-1-1,0 1 1,0-1 0,0 1 0,0 0 0,0-1 0,0 0 0,1 1 0,-2-1 0,1 0 0,0 1 0,0-1 0,2-2 0,7-8-495,-1-1 1,0 0-1,0-1 0,-1 0 0,-1 0 1,0 0-1,5-17 0,4-4-759,32-71-3208,-67 201 6662,18-93-2078,-15 80 2481,15-75-2263,0 1-1,1-1 1,0 1-1,1-1 1,0 1-1,0-1 0,4 15 1,-5-21-265,1-1 0,-1 1 0,1-1 0,-1 1-1,1-1 1,0 1 0,0-1 0,-1 0 0,1 1 0,0-1 0,0 0 0,0 1 0,1-1 0,-1 0 0,0 0 0,0 0 0,1 0 0,-1 0-1,0 0 1,1-1 0,-1 1 0,1 0 0,-1-1 0,1 1 0,-1-1 0,1 1 0,0-1 0,-1 0 0,1 0 0,-1 0 0,1 0 0,0 0-1,2 0 1,1-1 17,-1-1 0,1 1 0,-1-1 0,1 0 0,-1 0 1,0 0-1,0-1 0,0 1 0,0-1 0,6-5 0,8-10-30,0-1-1,-1-1 1,-1-1 0,-1 0 0,-1-1 0,0 0 0,-2-1 0,11-29 0,1-13-953,29-125 1,-47 166 585,2-30 1,-9 42 213,-3 11 198,-8 21 384,-1 13 42,2 1-1,1 0 1,2 0-1,-5 44 1,10-58-429,2 0 1,1-1 0,0 1-1,1 0 1,1 0 0,1 0-1,1-1 1,1 0 0,8 22-1,-13-40-76,0 1 0,1-1 1,0 1-1,-1-1 0,1 1 0,0-1 0,-1 1 0,1-1 0,0 0 0,0 0 0,0 1 0,0-1 0,1 0 0,-1 0 0,2 1 0,-3-2 0,0 0-1,1 0 0,-1 0 0,1 0 0,-1 0 0,1-1 0,-1 1 1,1 0-1,-1 0 0,0 0 0,1 0 0,-1-1 0,1 1 0,-1 0 1,0-1-1,1 1 0,-1 0 0,0-1 0,1 1 0,-1 0 0,0-1 0,0 1 1,1 0-1,-1-1 0,0 1 0,0-1 0,0 1 0,1-1 0,-1 1 1,0 0-1,0-1 0,3-9 8,-1 1 0,1-1 0,0-11 0,-3 21-9,1-8 1,4-20 11,-2-1-1,-1 1 0,0-1 0,-3 1 0,-3-35 0,2 57 28,3 16-19,6 20-1,-5-26-18,0 0-1,0 0 1,0 0-1,0 0 1,1-1-1,-1 1 1,1-1 0,0 0-1,0 0 1,0 0-1,1 0 1,-1 0-1,1-1 1,-1 1-1,1-1 1,0 0-1,4 2 1,-4-3-4,-1 0 1,1-1-1,0 1 0,-1-1 1,1 1-1,0-1 0,0 0 1,-1 0-1,1-1 1,0 1-1,-1-1 0,1 0 1,0 0-1,-1 0 1,1-1-1,-1 1 0,0-1 1,1 1-1,-1-1 1,3-3-1,6-4-54,-1-1 1,0-1-1,0 1 0,-1-2 0,11-17 1,-19 27 31,-13 36-15,9-23 68,-4 11 93,-4 31 0,9-45-105,1 0 0,-1 1 1,1-1-1,1 0 0,-1 1 0,2-1 0,1 10 1,-3-17-46,1 0 0,-1 0 0,0 0 0,0-1 0,1 1 0,-1 0 0,0 0-1,1 0 1,-1 0 0,1 0 0,-1 0 0,1-1 0,0 1 0,-1 0 0,1 0 0,0-1 0,0 1 0,-1 0 0,1-1 0,0 1 0,0-1 0,0 1 0,0-1 0,0 0 0,-1 1 0,2-1 0,0 0-29,-1 0 0,1 0 0,-1 0 0,0-1 0,1 1 0,-1-1 0,0 1 0,1-1 0,-1 0 0,0 1 0,0-1 0,1 0 0,-1 0 0,0 0 0,2-1 0,3-5-113,0-1 0,0 1 0,0-1 0,6-11-1,9-20-357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1:14:2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14683,'0'17'1416,"0"3"-1095,7 2-161,-4 1 1064,11 5-1064,8 2-48,9 8-32,2-2-32,0-3-32,1 1-16,-4-3-120,1 1-136,-11-5-296,-3 0-665,-14-8 985,-3 0-144,-6-6-192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80 217 16716,'2'32'690,"-1"0"1,-2 0 0,-1 0-1,-8 43 1,1-7-312,-27 325-153,32-362-243,0-21-26,4-10 39,0 0 0,-1 0 0,1 0 1,0 0-1,0 0 0,-1 0 0,1 0 0,0 0 1,0 0-1,0 0 0,-1-1 0,1 1 0,0 0 1,0 0-1,0 0 0,-1 0 0,1-1 0,0 1 1,0 0-1,0 0 0,0 0 0,0 0 0,0-1 1,-1 1-1,1 0 0,0 0 0,0 0 0,0-1 1,0 1-1,0 0 0,0 0 0,0-1 0,0 1 1,0 0-1,0 0 0,0-1 0,0 1 0,0 0 1,0-1-1,-4-24-159,0 0-1,2 0 1,1-1 0,1 0 0,3-26 0,-2 26 49,2-31-126,2 1 0,2 0 0,3 0 0,33-108 0,-34 141 278,1 0-1,1 0 0,1 1 1,1 0-1,27-33 1,-27 40 51,0 1 0,1 0 0,1 1 0,0 1 1,1 0-1,1 1 0,-1 1 0,22-10 0,-26 14-23,1 1-1,0 1 0,0 0 1,0 0-1,0 1 1,0 1-1,27-1 1,-35 2-52,-1 1 0,1 1 1,0-1-1,-1 1 1,1 0-1,0 0 0,-1 0 1,0 0-1,1 1 1,-1 0-1,0 0 0,1 0 1,-1 0-1,-1 1 0,1 0 1,0-1-1,0 1 1,-1 1-1,0-1 0,0 0 1,0 1-1,0 0 1,0 0-1,-1-1 0,4 9 1,-2-4 11,-2 0 1,1 0-1,-1 0 1,-1 0-1,1 0 1,-1 0 0,-1 1-1,1-1 1,-3 15-1,1-9 34,-2-1 0,0 0 0,0 0 0,-2 0 0,-7 19 0,0-9 71,0-1 0,-2-1 1,0 0-1,-1 0 0,-1-2 1,-19 18-1,20-22-149,-1 0 1,0-2-1,-1 0 1,0-1-1,-1-1 1,-21 10-1,26-16-19,13-5 36,-1 0-1,1 0 1,0 0-1,0 0 1,0 0-1,0 0 1,0 0-1,-1 1 1,1-1-1,0 0 1,0 0-1,0 0 1,0 0-1,-1 0 1,1 0-1,0 0 1,0 0-1,0 0 1,0 0-1,-1 0 1,1 0-1,0 0 1,0 0 0,0 0-1,0 0 1,0-1-1,-1 1 1,1 0-1,0 0 1,0 0-1,0 0 1,0 0-1,0 0 1,-1 0-1,1 0 1,0 0-1,0-1 1,0 1-1,0 0 1,0 0-1,0 0 1,0 0-1,0 0 1,0-1-1,-1 1 1,1 0-1,0 0 1,0 0-1,0 0 1,0-1-1,0 1 1,0 0-1,0 0 1,0 0-1,0 0 1,0-1-1,0 1 1,0 0-1,0 0 1,0 0 0,1 0-1,-1-1 1,12-23-223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20780,'-12'20'1473,"1"4"-1193,-2 5-248,4 0-24,2 1-576,7-6 560,0 0-144,0-1-248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 19572,'-13'6'1232,"-1"1"206,-25 16 0,35-21-1230,1 1 0,0-1 0,0 1-1,0 0 1,0 0 0,1 0 0,-1 0 0,1 0-1,0 0 1,0 1 0,0-1 0,-3 7 0,5-9-179,0 0 0,0 0 0,-1 0 0,1 0 1,0-1-1,0 1 0,0 0 0,0 0 1,0 0-1,0 0 0,1 0 0,-1-1 0,0 1 1,0 0-1,0 0 0,1 0 0,-1-1 0,1 1 1,-1 0-1,0 0 0,1-1 0,-1 1 0,1 0 1,0-1-1,-1 1 0,1 0 0,-1-1 0,1 1 1,0-1-1,0 1 0,-1-1 0,1 0 0,0 1 1,0-1-1,-1 0 0,1 1 0,0-1 1,0 0-1,0 0 0,0 0 0,-1 0 0,1 0 1,1 0-1,4 1 18,1 0 0,-1-1 1,1 0-1,10-1 0,11-5-28,1-1 0,-2-1-1,1-2 1,-1 0 0,44-25 0,37-14-76,-102 48 130,-9 7 4,-11 9 68,13-14-122,-24 29 283,24-29-293,1 0 0,-1 0 0,1 0 0,-1 0 0,1 0 0,0 0 0,-1 0 0,1 0 0,0 0 0,0 0 0,0 0 0,-1 0 0,1 0 0,1 2 0,-1-3-4,0 1 0,0-1 0,1 1 0,-1-1 1,0 1-1,1-1 0,-1 1 0,1-1 0,-1 0 0,1 1 0,-1-1 1,1 1-1,-1-1 0,1 0 0,-1 1 0,1-1 0,-1 0 1,1 0-1,0 0 0,-1 1 0,1-1 0,-1 0 0,1 0 1,0 0-1,-1 0 0,1 0 0,0 0 0,14-1-125,-1 0-1,0 0 1,1-2-1,-1 0 1,0 0 0,25-11-1,-4 2-617,53-11-3611,-99 32 2928,-8 4 650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45 18372,'-16'24'3275,"13"-19"-2841,-1 0 0,1 0 0,0 0 0,0 0 0,0 1 0,1 0 0,0-1 0,-2 7 0,3-7-288,0 1-1,0-1 0,1 0 0,-1 1 0,1-1 0,1 0 0,-1 1 0,1-1 0,-1 0 0,1 0 0,1 1 0,-1-1 0,3 6 0,-2-9-116,-1 0-1,1 1 0,-1-1 0,1 0 0,0 0 1,0 0-1,0 0 0,0 0 0,0 0 0,0-1 1,1 1-1,-1 0 0,1-1 0,-1 0 1,1 0-1,-1 0 0,1 0 0,0 0 0,-1 0 1,1-1-1,0 1 0,0-1 0,-1 0 0,1 0 1,0 0-1,4-1 0,2 0-15,0-1 0,0 0 1,-1 0-1,1-1 0,-1 0 0,0-1 0,0 0 1,0 0-1,-1-1 0,15-11 0,6-7-39,32-34 0,-49 46 22,78-80-114,-89 91 115,1-1 1,-1 1-1,1-1 0,-1 1 1,1-1-1,-1 1 1,1-1-1,0 1 0,-1-1 1,1 1-1,0 0 1,-1-1-1,1 1 1,0 0-1,0-1 0,-1 1 1,1 0-1,0 0 1,0 0-1,-1 0 1,1 0-1,0 0 0,0 0 1,0 0-1,0 1 2,-1-1 0,1 1 0,-1-1 0,1 1-1,-1 0 1,0-1 0,1 1 0,-1 0 0,0-1 0,1 1-1,-1 0 1,0 0 0,0-1 0,0 1 0,0 0 0,0 0-1,0-1 1,0 1 0,0 1 0,-8 47 9,7-41-7,1-8-1,-2 9 18,0 1 1,1 0-1,0 17 0,1-25-13,0 0 0,0 0-1,1 0 1,-1-1-1,0 1 1,1 0 0,0 0-1,-1 0 1,1-1-1,0 1 1,2 3 0,-2-4-2,-1-1 0,1 1 0,0 0 1,0-1-1,-1 1 0,1-1 1,0 1-1,0-1 0,0 1 0,0-1 1,0 0-1,0 1 0,0-1 1,0 0-1,0 0 0,0 0 0,0 0 1,0 0-1,0 0 0,0 0 1,0 0-1,0 0 0,0 0 0,1-1 1,12-4-132,0 0-1,0-1 1,-1-1 0,0 0 0,0-1-1,17-13 1,13-8-1063,-34 24 770,18-11-629,-25 15 915,-1 1-1,0-1 0,1 1 1,-1-1-1,1 1 1,-1-1-1,0 1 0,1 0 1,-1 0-1,1 0 1,-1 0-1,1 0 0,-1 0 1,1 0-1,2 1 1,-4-1 91,1 0 1,-1 0 0,0 0 0,1 1-1,-1-1 1,0 0 0,0 0 0,1 1-1,-1-1 1,0 0 0,1 0 0,-1 1-1,0-1 1,0 0 0,0 1 0,1-1-1,-1 0 1,0 1 0,0-1 0,0 0 0,0 1-1,0-1 1,0 1 0,0-1 0,0 0-1,0 1 1,0-1 0,0 0 0,0 1-1,0-1 1,0 1 0,0-1 0,0 0-1,0 1 1,0-1 0,0 0 0,-1 1 0,1-1-1,0 0 1,0 1 0,0-1 0,-1 0-1,1 1 1,0-1 0,-1 1 0,-13 13-828,-6-4 183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20788,'-7'0'1449,"-3"5"-1217,1 2-360,6 6-120,2-1 496,4 6-272,4-1-144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 21501,'-5'3'268,"-1"1"-1,1 0 1,1 0 0,-1 1 0,1 0 0,0 0 0,0 0 0,0 0 0,0 0 0,1 1 0,0-1 0,0 1 0,1 0 0,0 0 0,0 0 0,0 0-1,1 1 1,-1-1 0,1 0 0,1 1 0,0 10 0,0-14-230,0-1-1,1 0 1,-1 0 0,1 0-1,0 0 1,0 1 0,0-1-1,0-1 1,0 1 0,0 0-1,0 0 1,1 0-1,-1 0 1,1-1 0,-1 1-1,1-1 1,0 1 0,-1-1-1,4 2 1,-1-1-34,0 0 0,0-1 1,0 1-1,0-1 0,1 0 0,-1 0 1,1 0-1,-1-1 0,6 1 0,3-1-260,0-1 0,0 0-1,0-1 1,0 0 0,22-8-1,-18 3-525,0 0 0,-1-1 0,0 0 0,0-1-1,15-13 1,-22 15 144,0 0 1,0-1-1,-1 0 0,0 0 0,-1-1 0,0 0 0,0 0 0,-1-1 1,6-11-1,-10 9 808,-9 15 737,-13 13 987,-9 14-356,2 2 1,1 1-1,2 0 0,1 2 0,-28 60 1,32-56-1702,3 1 0,1 0 1,2 2-1,2-1 0,-7 58 1,17-96 122,0 7-106,0 1 1,0-1-1,0 1 0,2 0 0,1 17 0,9 5-452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1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1133 12323,'238'23'1860,"31"2"-1717,645 25-201,4-41-268,-877-9 320,918-10-57,4 61 224,158 104 355,-554-69-308,1530 172 417,-1809-234-551,0-13-1,373-33 0,359-115-37,-765 98-23,319-57 4,-396 51 89,203-78 0,-40-10 52,-311 119-151,0-1-1,-1-2 1,-1-1-1,-1-1 1,40-35-1,-22 10 4,-2-1 0,38-53-1,234-307-55,-217 286 44,-81 101 6,0 1 1,1 1-1,1 1 0,28-17 1,24-7-7,2 3 1,2 3 0,1 4-1,114-29 1,-88 34-23,1 4-1,1 4 1,161-2 0,-244 17 27,-1 2 1,1 0-1,39 9 1,-51-8 2,1 1 0,-1 1 0,0-1 0,0 2 0,0-1 1,0 1-1,-1 0 0,0 1 0,0 0 0,9 9 0,21 24 29,-18-18-25,1 0 1,1-1 0,1-2-1,31 21 1,-29-26-8,1-1-1,0-1 0,1-1 1,0-1-1,0-1 1,1-2-1,0-1 1,0-1-1,53 1 0,7-8 8,161-27 0,45-3-11,-184 31 17,149-7-8,102-36-5,158-9 0,-4 72 13,408 33 2,451-48-32,-834-13-76,367 5 66,-496 22 102,197 7-10,-2-39-84,-541 11-89,-21 2 251,0-1 1,71-17 0,-109 18-136,1 0 0,-1 0-1,1-1 1,8-5 0,12-13 53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6083 391 12243,'-33'3'-60,"-1"-2"0,1-1 0,-1-1 0,1-2 0,-1-2 0,1-1 0,0-1 0,1-2-1,0-1 1,-38-18 0,13 5 327,-1 3-1,-118-26 0,-195 2 1677,-4 27-756,92 5-477,-211-19-129,2-25-994,251 21 547,-468-7 0,43 66-7,606-21-131,-53 3-9,-217 42 1,263-32 19,1 3-1,1 2 1,1 4-1,-92 49 1,81-31 10,-100 80 0,-58 68-46,131-105 12,74-63 42,1 2 0,1 0 1,2 2-1,0 1 1,2 0-1,-20 33 0,33-45-7,1 1 0,0 0 0,1 0 0,0 0-1,2 1 1,0 0 0,1 0 0,1 0-1,1 1 1,0-1 0,1 1 0,1-1 0,5 32-1,0-24-13,1 0 0,1-1 0,2 0 0,1 0 0,0 0 0,2-2-1,1 1 1,1-2 0,0 0 0,21 23 0,10 7-26,3-2 0,91 75 1,-77-77 6,2-3 0,2-2 0,92 43 1,-37-30-25,144 44 1,-112-53-22,2-7 0,1-7 0,2-6 0,1-8 0,253-1 0,269-55-74,-4-39 49,18-32-137,-10-64-335,-365 62 194,-4-14 1,407-222-1,-644 301 394,-2-3 1,-2-4 0,79-70-1,-103 75 66,-2-2 0,-2-3 0,-2-1 0,63-101 0,-95 133-55,0 0 0,-2-1 0,-1-1 0,10-31 1,-17 46-16,-1-1 1,0 1-1,-1 0 1,0-1-1,0 1 1,-1-1-1,0 1 1,0-1-1,-1 1 1,0-1-1,-1 1 1,0 0-1,0 0 1,-1 0-1,0 0 1,-6-12-1,3 10 4,-1 0 0,-1 0-1,0 1 1,0 0-1,-1 0 1,0 1 0,0 0-1,-1 1 1,0 0-1,0 0 1,-1 1-1,1 0 1,-2 1 0,-17-6-1,3 3-9,-1 1 0,0 1 0,1 2 0,-2 0 0,-38 1 0,-65 9 5,-27 17-40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23509,'5'13'32,"-2"-4"-48,-1 0 32,1-2-16,0-2-40,0 3-112,0-8-320,1 0-424,-2-15 736,-2-5-112,1-8-136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16748,'9'-5'2352,"1"0"-1408,6-1-360,4 6 1345,10-1-697,3 2-216,10 2-408,1-2-215,5-2-337,1 1-144,-5-4-305,-4-1-223,-8 2-488,-7-8-256,-13 2 920,-10 1-280,-12 3-161</inkml:trace>
  <inkml:trace contextRef="#ctx0" brushRef="#br0" timeOffset="1">62 145 15563,'0'10'2305,"6"-5"-1153,15-5-288,5-3 1089,13 0-345,2-3-176,9 0-399,1-1-249,-1 4-560,-4 0-384,-11 3-600,-3 0-313,-15-1 801,-5 0-192,-11 2-224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11258,'0'13'8074,"10"-3"-6241,13-6-697,7-8-488,10-5 1336,0 0-607,6-1-361,3 0-248,-5 5-848,-5 0-496,-7 4-904,-5-1 2000,-4-2-800,1 3-128,-4-4-217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16684,'-2'5'1560,"-17"14"-1200,-32 24-200,-6 11 1288,-7 14-1240,-4 5-136,-1 3-104,6 0-40,14-10-152,9-10-192,17-21-312,4-12 208,18-23 280,-6-14-152,17-36-40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19652,'-16'8'1601,"-10"12"-1153,-2 2-240,-8 5 528,0 5-240,0 1-160,2 1-200,5-1-360,5 0-184,2-9-544,4-4 2064,2-17-1248,2-6-16,4-11 16</inkml:trace>
  <inkml:trace contextRef="#ctx0" brushRef="#br0" timeOffset="1">14 95 18860,'10'6'1784,"5"1"-1119,7 0-329,8 3 880,6 2-384,8 2-752,5 3-496,5 2-2393,-1-3 2521,5-6-472,-5-6-232</inkml:trace>
  <inkml:trace contextRef="#ctx0" brushRef="#br0" timeOffset="2">689 97 18988,'5'0'2265,"5"3"-1545,10-3-288,5 0 1064,11 0-936,2 0-376,14-5-792,1 0-504,-1-5 792,1 1-224,0-2-296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18028,'-2'14'1800,"-3"6"-1072,-1 0-368,3 5 1113,2-4-713,1 3-496,2-1-264,3 6-840,-2 0 136,-3-3 408,-3-1-136,-7 0-241</inkml:trace>
  <inkml:trace contextRef="#ctx0" brushRef="#br0" timeOffset="1">0 428 16452,'13'3'2240,"10"-3"-1344,9-10-352,4 1 1449,11-2-1105,4-2-168,0-3-432,-1 0-440,-9-1-608,-8-2-352,-14 1 784,-10-2-184,-22 1-249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25 128 16748,'-12'-13'2008,"14"1"-920,6 2-416,17-3 1585,6-2-873,11 2-360,4 0-151,8 4-441,1 2-240,-4 4-712,-4-4-409,-9 6 729,-5-1-144,-13-8-176</inkml:trace>
  <inkml:trace contextRef="#ctx0" brushRef="#br0" timeOffset="1">0 224 19324,'0'1'2041,"18"-1"-1169,7-1-360,7-5 800,5 2-200,6-2-351,0-1-409,3-2-1161,-4 1 809,-11 5-240,-5-6-112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0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 15323,'33'-49'7529,"-46"82"-2957,4 11-3374,-5 48-1775,12-78 905,-11 177-34,22-218 181,0-13-318,-2 0 0,-2 0-1,-1-74 1,-4 113-159,0 0 1,0 0-1,0 0 1,0 0-1,0 0 1,0 0-1,0 0 1,-1 0-1,1 0 0,0 0 1,-1 1-1,1-1 1,-1 0-1,1 0 1,-2-1-1,2 2 1,0-1 0,-1 1 0,1 0-1,0 0 1,-1 0 0,1 0 0,0 0 0,-1 0 0,1 0-1,0 0 1,-1 0 0,1 0 0,0 0 0,-1 0-1,1 0 1,0 0 0,-1 1 0,1-1 0,0 0 0,0 0-1,-1 0 1,1 0 0,0 0 0,0 1 0,-1-1-1,1 0 1,0 0 0,0 1 0,-1-1 0,1 0 0,-2 3-7,0 0 0,0 0 0,0 0 0,0 0 0,1 0 1,-1 0-1,1 0 0,-1 3 0,-2 7-6,1 0 1,0-1-1,1 1 1,1 0-1,0 0 1,1 0-1,0 0 0,1 0 1,0 0-1,7 24 1,-8-35 12,0-1 1,0 0-1,1 0 1,-1 0 0,1 0-1,-1 0 1,1 0-1,0 0 1,-1 0-1,1 0 1,0 0 0,0 0-1,-1 0 1,1 0-1,0-1 1,0 1-1,2 1 1,-3-2 1,1 0 0,0 0 0,-1 0 0,1 0 1,-1 0-1,1 0 0,-1 0 0,1 0 0,0-1 0,-1 1 0,1 0 0,-1 0 0,1 0 0,-1-1 0,1 1 1,-1 0-1,1-1 0,-1 1 0,1 0 0,-1-1 0,1 1 0,-1 0 0,0-1 0,1 0 0,2-3 2,-1 1 0,1-1 1,-1 0-1,0 0 0,0 0 0,-1 0 0,2-6 0,1-5 4,0 1 0,-2-1 0,0 1 1,0-1-1,-1 0 0,-1 0 0,-1 0 1,-3-21-1,4 34-13,0 1 0,-1 0 0,1-1 0,-1 1 0,1 0 0,-1-1 1,1 1-1,-1 0 0,0 0 0,1 0 0,-1-1 0,0 1 0,0 0 0,0 0 0,0 0 0,0 0 0,0 1 0,-2-2 1,3 2 0,-1 0 1,0-1-1,0 1 1,1 0-1,-1 0 1,0 0 0,0 0-1,1 0 1,-1 0-1,0 0 1,0 1-1,1-1 1,-1 0 0,0 0-1,0 1 1,1-1-1,-1 0 1,0 1-1,1-1 1,-1 0 0,0 1-1,1-1 1,-1 2-1,-2 0-10,0 1-1,0 0 0,1 1 1,-1-1-1,1 0 0,0 1 1,0-1-1,0 1 1,1 0-1,-3 6 0,3-5-125,0 1 0,0 0 0,0 0 0,1 0 0,-1-1 0,2 1-1,-1 0 1,1 0 0,-1 0 0,1 0 0,1-1 0,3 10 0,-4-12-50,0 0 0,1 0 1,-1-1-1,1 1 0,0 0 0,0-1 1,0 0-1,0 1 0,0-1 0,1 0 1,-1 0-1,1 0 0,-1 0 1,1-1-1,0 1 0,-1-1 0,1 0 1,0 1-1,0-1 0,0 0 0,0-1 1,0 1-1,0-1 0,0 1 1,5-1-1,17 0-1049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0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19236,'0'4'1760,"11"1"-1103,4 9-265,2 16 576,-3 6-144,-2 14-72,-5 5-136,-10 11-280,-8 5-103,-15 14-89,-9 1-32,-13-2-168,-4 1-249,-7-13-743,-2-4 944,-4-10-152,1-11-96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0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14635,'-2'1'150,"0"0"0,1 0-1,-1 0 1,0 0 0,1 0-1,-1 0 1,1 0 0,-1 1 0,1-1-1,-1 1 1,1-1 0,0 1-1,0-1 1,0 1 0,-1 3 0,-4 3 171,-21 27 74,2 1 0,1 1 1,2 2-1,2 0 0,1 1 1,2 1-1,2 0 1,2 1-1,2 1 0,-7 48 1,14-59-270,1 1 1,1 0-1,2-1 1,7 48-1,-5-60-225,2 0-1,0-1 1,2 0-1,0 0 1,1-1-1,0 1 1,2-1-1,17 27 1,-22-39 64,-1-1 0,1 0 0,1 0 0,-1 0 0,1 0 0,-1-1 0,1 0 0,1 0 0,-1 0 0,1 0 0,10 5 0,23 1-235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0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17460,'3'17'1664,"-3"11"-1096,2 5-248,1 13 680,2 5-175,2 6-457,2 4-320,0-5-424,-1-2-224,1-14-289,-1-5-183,-5-17-272,-3-16 744,-7-4-128,-6-16-49</inkml:trace>
  <inkml:trace contextRef="#ctx0" brushRef="#br0" timeOffset="1">1 212 14563,'4'-13'1857,"8"2"-1073,13 2-296,13 5 976,13 1-552,11 2-480,8-1-160,5 0 89,-1 2-265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3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1442 15843,'9'-4'357,"-1"1"0,1-1 0,-1-1 0,0 1 1,14-12-1,-3 3-71,401-277 2109,-341 237-2145,945-618 1192,-990 651-1432,568-321-40,-600 341 8,0-1-1,-1 1 1,0-1-1,1 1 1,-1-1-1,1 0 0,-1 0 1,0 0-1,0 0 1,1 0-1,-1 0 1,0 0-1,0 0 0,1-3 1,-3 4 14,-1-1 0,1 1 1,-1-1-1,0 1 1,1 0-1,-1 0 0,0 0 1,0 0-1,1 0 0,-1 0 1,0 0-1,1 0 0,-1 1 1,-3 0-1,-46 9-135,-10 5-35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13811,'-5'0'300,"-32"3"798,36-3-1077,1 0 0,-1 0 1,1 0-1,-1 0 0,0 0 0,1 0 0,-1 0 0,1 0 1,-1 1-1,1-1 0,-1 0 0,1 0 0,0 1 0,-1-1 1,1 0-1,-1 1 0,1-1 0,-1 1 0,1-1 0,0 0 1,-1 1-1,1-1 0,0 1 0,0-1 0,-1 1 0,1-1 0,0 1 1,0-1-1,0 1 0,-1-1 0,1 1 0,0-1 0,0 1 1,0-1-1,0 1 0,0 0 0,0-1 0,0 1 0,0-1 1,0 1-1,1-1 0,-1 1 0,0-1 0,0 1 0,0-1 1,1 1-1,-1-1 0,0 1 0,0-1 0,1 1 0,-1-1 1,0 0-1,1 1 0,-1-1 0,1 1 0,10 13 479,1-1 1,26 23-1,-3-5-131,205 208 707,206 193-191,-322-322-1381,238 160 0,-316-240 299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2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31 20908,'6'-3'737,"20"-14"1059,-25 17-1777,-1-1 0,0 1 1,0 0-1,0 0 1,1 0-1,-1 0 1,0 0-1,0-1 1,0 1-1,0 0 0,1 0 1,-1 0-1,0-1 1,0 1-1,0 0 1,0 0-1,0 0 1,0-1-1,0 1 0,0 0 1,0 0-1,0-1 1,0 1-1,0 0 1,0 0-1,0-1 1,0 1-1,0 0 0,0 0 1,0-1-1,0 1 1,0 0-1,0 0 1,-15-4 721,-3 5-424,-1 0 1,1 1 0,-1 1 0,1 1 0,-35 11 0,20-2-290,0 0 1,-38 24 0,57-29-27,0 1-1,0 1 0,1 0 1,1 1-1,-1 0 1,-11 15-1,18-19 12,1 0 1,0 0-1,0 1 0,0 0 0,1 0 1,0 0-1,1 0 0,0 0 1,0 1-1,1 0 0,0-1 1,-1 18-1,2-23-3,1 0 1,1 0-1,-1 0 0,0-1 1,1 1-1,-1 0 0,1 0 0,0 0 1,0-1-1,0 1 0,0-1 0,0 1 1,1 0-1,-1-1 0,1 0 1,0 1-1,0-1 0,0 0 0,0 0 1,0 0-1,0 0 0,0-1 1,1 1-1,-1 0 0,0-1 0,1 0 1,0 1-1,-1-1 0,1 0 1,0-1-1,-1 1 0,1 0 0,3 0 1,10 1 36,0 0 1,1 0 0,-1-2 0,24-2 0,-39 2-47,85-9-907,156-38 1,-192 36-625,-19 4 777,34-13 0,-38 10-180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15059,'15'34'1601,"8"-2"-945,5-3-280,12-6 600,9-6-248,7-14-736,1-8 344,5-19-320,0-8-96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22533,'443'-66'6154,"-399"61"-5914,191-21 509,-171 22-880,106 8-1,-93 11-2766,-77-15 2849,0 0-1,0 0 1,1 0 0,-1 0-1,0 0 1,0-1 0,0 1-1,0 0 1,1 0 0,-1 0-1,0 0 1,0 0 0,0 0-1,0-1 1,0 1 0,1 0-1,-1 0 1,0 0 0,0 0-1,0 0 1,0-1 0,0 1-1,0 0 1,0 0 0,0 0-1,0-1 1,0 1 0,0 0-1,0 0 1,0 0 0,0-1-1,0 1 1,0 0 0,0 0-1,0 0 1,0-1 0,0 1 0,0 0-1,0 0 1,0 0 0,0 0-1,0-1 1,0 1 0,0 0-1,0 0 1,-1 0 0,-2-11-429,3 11 453,-7-16-808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32767,'16'44'-3313,"-6"-15"2337,3-12 960,17 15 16,7-8-48,4-2 40,4-5-216,3-10-96,2-10-440,1-5-368,0-17 1664,-3-5-784,-6-9-120,-3-2-145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18540,'-20'29'2376,"-7"10"-1423,-11 12-337,-6 8 1552,-8 13-1023,1 1-193,1 0-400,2 0-272,10-6-808,2-5-624,7-18 967,6-9-231,10-15-120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0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363 296 19428,'0'-5'275,"-1"-1"1,0 1-1,0-1 0,-1 1 0,0-1 1,0 1-1,0 0 0,0 0 0,-1 0 1,-3-5-1,4 7-161,-1 0 0,1 0 0,-1 0 1,0 1-1,0 0 0,0-1 0,0 1 0,0 0 1,-1 0-1,1 1 0,-1-1 0,1 1 0,-1 0 1,1 0-1,-1 0 0,-4-1 0,-1 1-26,-1 1 0,1 0 0,0 0 0,-1 0 0,1 2 0,0-1 0,0 1 0,0 0 0,0 1 0,0 0 0,0 0 0,1 1 0,-1 0 0,1 1 0,-15 10 0,11-6-19,1 0-1,0 1 0,0 0 0,1 1 1,1 0-1,0 1 0,0 0 1,1 0-1,-9 19 0,14-24-20,0-1-1,0 1 1,1 0-1,0 0 1,-1 7-1,3-12-32,-1-1-1,1 1 1,0-1-1,0 1 1,0 0 0,0-1-1,0 1 1,0-1-1,0 1 1,1-1 0,-1 1-1,1-1 1,-1 1-1,1-1 1,-1 1 0,1-1-1,0 1 1,0-1-1,-1 0 1,1 0 0,0 1-1,0-1 1,1 0 0,-1 0-1,0 0 1,0 0-1,0 0 1,1 0 0,1 1-1,1-1 6,-1-1-1,0 1 1,1 0 0,-1-1-1,0 0 1,1 0 0,-1 0-1,1 0 1,-1 0 0,0-1-1,1 0 1,-1 1 0,0-1-1,1-1 1,-1 1 0,0 0-1,0-1 1,0 1 0,3-3-1,8-5 46,1-1-1,17-17 1,-30 26-58,27-26 151,-1 0 0,-1-2 0,38-53-1,-50 59-27,0 0 0,-2 0 0,0-1 0,-2-1 0,-1 0 0,8-32 0,-12 27 117,-6 30-243,0 0 0,0 0 0,0 0 1,0-1-1,0 1 0,0 0 0,0 0 0,0 0 0,0 0 0,0-1 1,0 1-1,0 0 0,0 0 0,0 0 0,0 0 0,0-1 0,0 1 1,-1 0-1,1 0 0,0 0 0,0 0 0,0 0 0,0-1 0,0 1 1,0 0-1,0 0 0,-1 0 0,1 0 0,0 0 0,0 0 0,0-1 1,0 1-1,0 0 0,-1 0 0,1 0 0,0 0 0,0 0 0,0 0 1,0 0-1,-1 0 0,1 0 0,0 0 0,0 0 0,0 0 0,0 0 1,-1 0-1,1 0 0,0 0 0,0 0 0,0 0 0,0 0 0,-1 0 1,1 0-1,0 0 0,0 1 0,0-1 0,0 0 0,-1 0 1,1 0-1,0 0 0,0 0 0,0 0 0,0 0 0,0 1 0,0-1 1,0 0-1,-1 0 0,-9 11 90,0 7-45,0-1 0,1 1 0,-12 38 0,-13 63 48,26-85-73,-7 59-1,14-83-17,0 0 0,1 0 0,0 0 0,0 0 0,1 0 0,1 0 0,0 0 0,0-1 0,1 1-1,6 13 1,-8-20-4,0-1 0,0 0 0,1 0 0,-1 0 0,1 0 0,-1 0 0,1 0 0,0 0 0,0-1-1,-1 1 1,1-1 0,1 1 0,-1-1 0,0 0 0,0 0 0,0 0 0,1 0 0,-1 0-1,0 0 1,1 0 0,-1-1 0,1 0 0,-1 1 0,1-1 0,-1 0 0,1 0 0,-1 0-1,1 0 1,-1-1 0,1 1 0,4-2 0,2-1 0,-1 0-1,1-1 1,0 0-1,-1 0 1,0-1 0,0 0-1,8-7 1,1-2 7,0-1-1,-2-1 1,0 0 0,0-1-1,-2 0 1,0-1 0,-1-1 0,-1 0-1,-1 0 1,8-22 0,-14 21 12,-4 20-21,0 0 1,-1 0 0,1-1 0,0 1 0,0 0-1,0 0 1,0 0 0,0 0 0,0-1-1,-1 1 1,1 0 0,0 0 0,0 0 0,0 0-1,0 0 1,-1 0 0,1 0 0,0-1-1,0 1 1,0 0 0,0 0 0,-1 0-1,1 0 1,0 0 0,0 0 0,0 0 0,-1 0-1,1 0 1,0 0 0,0 0 0,0 0-1,-1 0 1,1 0 0,0 0 0,0 0 0,0 0-1,-1 1 1,1-1 0,0 0 0,0 0-1,0 0 1,0 0 0,-1 0 0,-2 2 3,0 0 1,0 1-1,1-1 1,-1 1-1,1-1 1,-1 1-1,-3 5 1,5-6-4,-31 49 26,29-46-25,1-1 0,0 1 1,0-1-1,0 1 0,1 0 0,0 0 1,0 0-1,0 0 0,0 7 0,1-11-2,0-1 0,0 1 0,0 0 0,1 0 0,-1-1 0,0 1 0,0 0 0,1 0 0,-1-1 0,0 1 0,1 0 0,-1-1 0,0 1 0,1 0 0,-1-1 0,1 1-1,0-1 1,-1 1 0,1 0 0,-1-1 0,1 0 0,0 1 0,-1-1 0,1 1 0,0-1 0,-1 0 0,1 1 0,0-1 0,0 0 0,-1 0 0,1 0 0,0 0 0,0 1 0,0-1 0,-1 0 0,1 0 0,0-1 0,0 1 0,0 0 0,37-8 5,-34 6-5,64-20 6,65-17 0,-116 35-5,1 1-1,-1 1 1,1 0 0,0 1 0,28 3-1,-41-1 6,0-1 0,-1 1 1,1 0-1,-1 1 0,1-1 0,-1 1 0,0 0 0,0 0 0,1 0 0,-1 1 0,-1-1 1,1 1-1,0 0 0,-1 0 0,1 1 0,-1-1 0,0 1 0,0-1 0,-1 1 0,1 0 1,-1 0-1,1 0 0,-1 0 0,0 1 0,-1-1 0,1 0 0,-1 1 0,0-1 0,0 1 1,0 0-1,-1-1 0,0 1 0,0 0 0,0-1 0,-1 8 0,22-227 481,-21 214-510,0 1-1,0 0 1,0-1-1,0 1 1,0-1 0,0 1-1,0 0 1,0-1-1,0 1 1,0-1-1,0 1 1,0 0 0,0-1-1,1 1 1,-1 0-1,0-1 1,0 1 0,0-1-1,0 1 1,1 0-1,-1-1 1,0 1-1,0 0 1,1 0 0,-1-1-1,0 1 1,1 0-1,-1 0 1,0-1 0,1 1-1,-1 0 1,0 0-1,1 0 1,-1-1-1,0 1 1,1 0 0,-1 0-1,1 0 1,-1 0-1,0 0 1,1 0 0,-1 0-1,1 0 1,-1 0-1,0 0 1,1 0-1,-1 0 1,1 0 0,18 15-1874,-6-5 631,-9-7 1098,1-1 0,-1 0 1,0 0-1,1-1 0,0 1 0,-1-1 1,1 0-1,6 0 0,20 3-787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228 315 20484,'-1'-6'372,"0"1"-1,-1-1 0,0 1 0,0 0 1,0 0-1,-1 0 0,-4-8 1,5 12-295,1 0 0,0-1 0,0 1 1,0 0-1,-1-1 0,1 1 0,-1 0 1,1 0-1,-1 0 0,1 1 0,-1-1 1,0 0-1,1 0 0,-1 1 0,0-1 1,1 1-1,-1-1 0,0 1 0,0 0 1,0 0-1,1 0 0,-1 0 0,0 0 0,0 0 1,0 1-1,1-1 0,-4 1 0,-1 1 58,1 1-1,-1 0 0,0 0 1,1 0-1,0 1 0,-1 0 0,1 0 1,1 0-1,-1 1 0,1-1 0,-5 7 1,-5 7 312,-20 35 0,25-38-269,1 0-1,1 1 1,-6 20-1,11-32-129,0 1 0,1 0 0,0-1 0,0 1 0,0 0 0,1 0 0,0 0 0,0 0 0,0 0 0,0-1 0,1 1 0,-1 0 0,1 0 0,1 0 0,2 8 0,-3-12-34,0 1 0,0-1 0,0 1 0,1-1 0,-1 0 0,0 1-1,1-1 1,-1 0 0,0 0 0,1 0 0,0 0 0,-1 0 0,1 0 0,-1-1 0,1 1 0,0 0 0,0-1 0,-1 1 0,1-1 0,0 0-1,0 0 1,0 1 0,-1-1 0,1 0 0,0-1 0,2 1 0,1-1 0,1 0 0,0 0 0,0-1 0,-1 0 0,1 0 0,9-5-1,3-5 8,1 0 0,-2-1 0,1 0 0,-2-2-1,0 0 1,24-30 0,-11 8 55,-2-1-1,25-47 1,-35 55-20,-2-2 1,-1 0-1,-1 0 1,8-36-1,-19 63-52,-1 0-1,0 1 0,-1-1 0,1 0 1,-1 0-1,0-9 0,0 13-3,-1 0 1,1 1-1,0-1 0,0 0 1,-1 0-1,1 0 0,0 0 1,-1 0-1,1 0 0,-1 0 1,1 1-1,-1-1 0,0 0 0,1 0 1,-1 1-1,0-1 0,1 0 1,-1 1-1,0-1 0,0 1 1,1-1-1,-1 1 0,0-1 0,0 1 1,0-1-1,0 1 0,0 0 1,0 0-1,0-1 0,0 1 1,0 0-1,0 0 0,0 0 1,0 0-1,0 0 0,0 0 0,1 1 1,-1-1-1,0 0 0,0 0 1,0 1-1,-1-1 0,-6 3-1,0 0-1,1 1 1,-1 0-1,1 0 0,0 0 1,0 1-1,1 0 1,-1 0-1,1 1 1,0 0-1,1 0 0,-9 11 1,-1 3 19,1 0-1,1 2 1,-11 22 0,21-38-8,0 1 1,0-1-1,1 1 1,0 0-1,0 0 1,1 0-1,0 0 0,0 0 1,0 8-1,1-12-21,0-1-1,1 1 1,-1 0-1,1-1 0,-1 1 1,1-1-1,0 1 1,0-1-1,0 1 0,0-1 1,1 0-1,-1 1 1,1-1-1,-1 0 1,1 0-1,0 0 0,0 0 1,0 0-1,0-1 1,0 1-1,0 0 0,0-1 1,1 0-1,-1 1 1,0-1-1,1 0 0,2 0 1,11 4-155,0-2 0,0 0 0,1-1 0,-1-1 0,1 0 1,-1-2-1,31-3 0,-28 2-50,0 0 1,1 2-1,-1 0 0,0 1 1,26 5-1,-42-5 179,0 0-1,0 0 1,0 1-1,0-1 1,0 0-1,-1 1 0,1 0 1,-1 0-1,1 0 1,-1 0-1,0 0 1,0 0-1,0 0 1,0 1-1,0-1 0,0 1 1,0 0-1,-1-1 1,0 1-1,1 0 1,-1 0-1,0 0 1,0 0-1,-1 0 0,1 0 1,-1 0-1,1 0 1,-1 0-1,0 0 1,0 0-1,0 1 1,-1-1-1,1 0 0,-1 0 1,1 0-1,-1 0 1,0 0-1,0 0 1,-1-1-1,1 1 1,-1 0-1,1 0 1,-5 4-1,6-6 22,-1 1-1,0-1 1,0 1 0,0-1-1,-1 0 1,1 0 0,0 0-1,0 0 1,-1 1 0,1-2-1,0 1 1,-1 0 0,1 0-1,-1 0 1,0-1 0,1 1-1,-1-1 1,1 1 0,-1-1-1,0 0 1,1 1 0,-1-1-1,0 0 1,1 0 0,-1 0-1,0 0 1,-1-1 0,-20-14-213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87 15987,'3'-5'796,"0"1"0,-1 0-1,1-1 1,-1 0-1,0 1 1,2-7-1,-3 9-405,0-1-1,-1 0 1,1 1-1,0-1 1,-1 1 0,0-1-1,0 0 1,0 0-1,0 1 1,0-1-1,0 0 1,-1 1-1,0-5 1,0 6-340,1 1 0,-1-1 1,0 0-1,1 1 0,-1-1 1,1 1-1,-1-1 0,0 1 1,0 0-1,1-1 0,-1 1 0,0 0 1,0-1-1,1 1 0,-1 0 1,0 0-1,0-1 0,0 1 1,1 0-1,-1 0 0,0 0 0,0 0 1,0 0-1,1 0 0,-1 1 1,0-1-1,0 0 0,0 0 1,1 1-1,-1-1 0,0 0 1,0 1-1,1-1 0,-2 1 0,-27 16 290,15-7-265,1 0 0,0 1 0,-13 15 1,22-21-73,0-1 1,0 1-1,0 1 1,1-1-1,0 0 1,0 1-1,0-1 1,0 1-1,1 0 1,0 0-1,-2 10 1,4-15-7,0 1 1,0-1-1,0 0 1,0 0-1,0 0 1,1 0-1,-1 1 0,0-1 1,1 0-1,-1 0 1,0 0-1,1 0 0,0 0 1,-1 0-1,1 0 1,0 0-1,-1 0 1,1 0-1,0 0 0,0 0 1,0-1-1,0 1 1,-1 0-1,1-1 1,0 1-1,1 0 0,-1-1 1,0 1-1,0-1 1,0 1-1,0-1 1,0 0-1,0 0 0,1 1 1,-1-1-1,1 0 1,7 1-46,0 0 0,0-1 0,16-1 0,-17 0 16,15-1-55,32-1-127,-53 3 203,1 0 0,-1 0-1,1 1 1,-1-1 0,1 0 0,-1 1-1,1 0 1,-1 0 0,0 0 0,1 0 0,-1 0-1,0 0 1,0 0 0,1 1 0,-1-1-1,3 4 1,-4-4 19,0 0-1,-1 0 1,1 0-1,0 0 1,-1 1 0,1-1-1,-1 0 1,1 0-1,-1 1 1,0-1 0,0 0-1,1 0 1,-1 1-1,0-1 1,0 0 0,0 1-1,0-1 1,0 0-1,-1 3 1,0-1 19,0 0 0,0 0 1,-1 0-1,1 0 0,-1 0 0,0 0 0,1-1 0,-3 3 1,-5 5 99,1-2 1,-2 1 0,-12 9 0,3-4 18,0-1 0,-1-1 0,-1-1 0,0 0 0,0-2 0,-1 0-1,-26 6 1,45-15-948,4-1 129,9-5-383,19-8-568,59-25-71,-26 13 609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215 319 17388,'1'-1'144,"9"-20"1813,-9 21-1916,-1-1-1,0 1 0,0-1 1,0 1-1,0 0 0,0-1 0,0 1 1,0-1-1,0 1 0,0-1 0,0 1 1,0-1-1,0 1 0,0-1 0,-1 1 1,1-1-1,0 1 0,0 0 1,0-1-1,-1 1 0,1-1 0,0 1 1,-1 0-1,1-1 0,0 1 0,-1 0 1,1-1-1,0 1 0,-1 0 1,1 0-1,0-1 0,-1 1 0,1 0 1,-1 0-1,1 0 0,-1-1 0,1 1 1,-1 0-1,1 0 0,0 0 1,-1 0-1,1 0 0,-1 0 0,1 0 1,-1 0-1,1 0 0,-1 0 0,1 0 1,-1 0-1,0 1 0,-6 0 291,0 0-1,0 1 0,0 0 1,0 0-1,0 0 0,0 1 1,1 0-1,-1 0 1,1 1-1,0 0 0,0 0 1,-8 8-1,1-1-107,0 1 1,1 1-1,1 0 1,-13 18-1,17-20-158,0 0 0,1 0 0,0 1 0,-6 18-1,11-26-58,0-1-1,0 1 1,0 0-1,0 0 0,0-1 1,1 1-1,0 0 1,0 0-1,0 0 0,0 0 1,0 0-1,1-1 0,0 1 1,0 0-1,0 0 1,0-1-1,0 1 0,1 0 1,2 4-1,-2-6-3,-1-1-1,0 1 0,1-1 1,-1 1-1,1-1 0,-1 0 1,1 1-1,0-1 0,-1 0 1,1 0-1,0 0 0,0 0 1,0 0-1,0-1 0,0 1 1,0-1-1,4 1 0,-2 0 1,-1-1 0,1-1 0,0 1-1,-1 0 1,1-1 0,0 0 0,-1 0 0,1 0 0,4-2-1,5-3 11,-1-1 0,-1 0 0,1-1 0,15-13 0,-4 0 48,0-1 1,-2-1 0,0-1 0,-1-1 0,26-44 0,-24 29 51,-1 0 0,-3-1 0,19-58 0,-35 91-94,1 0 10,0 0 1,0 0-1,-1-1 0,-1 1 0,0-1 0,0 1 1,0-1-1,-1-14 0,0 22-24,-1 0 1,1 0-1,0 0 0,0 0 0,0 0 1,0 0-1,-1 0 0,1 0 1,-1 0-1,1 0 0,-1 0 0,1 0 1,-1 0-1,1 1 0,-1-1 0,1 0 1,-1 0-1,0 1 0,0-1 1,1 0-1,-1 1 0,0-1 0,0 1 1,0-1-1,0 1 0,0-1 0,0 1 1,0 0-1,0-1 0,0 1 1,0 0-1,0 0 0,0 0 0,0 0 1,0-1-1,0 1 0,-1 1 0,-2 0 15,0 0 0,0 0-1,0 0 1,0 1-1,0-1 1,0 1-1,1 0 1,-1 0 0,-3 4-1,-11 9 80,0 1 1,1 0-1,1 2 0,1 0 0,0 0 1,1 2-1,1 0 0,1 0 0,1 1 1,1 0-1,-10 31 0,19-50-92,-2 6 37,1 0 1,0 0 0,0 0 0,0 11 0,2-17-37,0 0 1,0-1-1,0 1 1,0 0-1,0 0 0,0-1 1,1 1-1,-1 0 1,0 0-1,1-1 1,0 1-1,-1 0 1,1-1-1,0 1 1,0-1-1,0 1 0,0-1 1,0 1-1,0-1 1,0 0-1,1 1 1,-1-1-1,0 0 1,1 0-1,-1 0 1,1 0-1,2 1 1,0 0-19,1-1 0,0 0 0,1 0 0,-1 0 1,0-1-1,0 0 0,0 0 0,0 0 1,0 0-1,9-2 0,52-16-187,-9-4-20,-42 15 110,0 1-1,0 1 1,1 0-1,0 1 0,27-4 1,-42 8 96,0 0 1,1 0-1,-1 0 1,0 0-1,1 0 1,-1 0-1,0 0 1,0 1-1,1-1 1,-1 0-1,0 1 1,1-1-1,-1 1 1,0 0-1,0-1 1,0 1-1,0 0 1,0-1-1,1 1 1,-1 0-1,-1 0 1,3 1-1,-2 0 6,-1 0 0,1 0 0,0 0 0,0 0 0,-1 0 0,1 0 0,-1 0 0,0 0 0,1 0 0,-1 0 0,0 0-1,0 0 1,-1 3 0,-1 8 46,0-1 0,-1 1 0,-9 22-1,8-26 12,-6 20 88,3-12 20,1 0-1,-6 33 1,11-48-142,1 0 0,0 0 1,0 0-1,-1-1 0,2 1 1,-1 0-1,0 0 0,0 0 1,0 0-1,1-1 0,-1 1 1,1 0-1,1 2 1,-2-3-18,1 0 1,0 0 0,-1-1 0,1 1 0,0-1-1,0 1 1,-1 0 0,1-1 0,0 1 0,0-1-1,0 0 1,0 1 0,0-1 0,0 0 0,0 1-1,0-1 1,0 0 0,0 0 0,0 0 0,0 0-1,0 0 1,0 0 0,0 0 0,0 0 0,-1-1-1,1 1 1,2-1 0,6-1-213,1-1 1,-1-1-1,0 0 0,-1 0 1,17-10-1,42-35-2448,-41 29 1140,-8 5 290,-13 11 627,-1 0-1,1 0 0,0 1 1,0-1-1,1 1 1,5-2-1,-11 4 574,0 1 0,1 0 0,-1 0 1,0 0-1,0 0 0,0 0 0,1-1 0,-1 1 0,0 0 0,0 0 0,1 0 0,-1 0 1,0 0-1,0 0 0,1 0 0,-1 0 0,0 0 0,0 0 0,1 0 0,-1 0 0,0 0 0,0 0 1,1 0-1,-1 0 0,0 0 0,0 0 0,1 1 0,-1-1 0,0 0 0,0 0 0,0 0 1,1 0-1,-1 0 0,0 1 0,0-1 0,0 0 0,1 0 0,-1 0 0,0 1 0,0-1 1,0 0-1,0 0 0,0 1 0,0-1 0,0 0 0,1 0 0,-1 0 0,0 1 0,0-1 1,0 0-1,0 0 0,0 1 0,0-1 0,0 0 0,0 1 0,0-1 0,0 0 0,0 0 0,0 1 1,-1-1-1,1 0 0,0 0 0,0 0 0,0 1 0,0-1 0,0 0 0,0 0 0,-1 1 1,1-1-1,-8 16 674,1-6-158,-1 2 3443,11-23-637,1 5-2957,0 0 1,0 0-1,1 0 0,-1 0 1,10-7-1,-9 8-137,0-1 1,0 1-1,0-1 0,8-13 0,-32 62 542,-14 46-1,32-88-732,0 0-1,1 1 1,0-1 0,-1 1-1,1-1 1,0 0-1,0 1 1,0-1 0,0 1-1,0-1 1,0 1-1,0-1 1,0 1 0,1-1-1,-1 0 1,0 1-1,1-1 1,0 1 0,-1-1-1,1 0 1,0 0 0,-1 1-1,1-1 1,0 0-1,0 0 1,0 0 0,0 0-1,0 0 1,0 0-1,0 0 1,1 0 0,0 1-1,0-2 7,-1 1 0,1-1 1,0 0-1,-1 1 0,1-1 0,-1 0 0,1 0 0,0 0 0,-1 0 0,1 0 0,0 0 0,-1-1 0,1 1 0,-1 0 1,1-1-1,-1 1 0,1-1 0,-1 0 0,1 0 0,-1 1 0,1-1 0,-1 0 0,0 0 0,0 0 0,1 0 0,-1 0 1,0-1-1,0 1 0,1-2 0,6-6 90,-4 9-55,-5 18-63,0-17 7,1 1 1,-1 0 0,1 0-1,0 0 1,-1 0 0,1-1 0,0 1-1,0 0 1,0 0 0,1 0 0,-1 0-1,0-1 1,1 1 0,-1 0-1,1 0 1,1 3 0,-1-5 2,0 0 1,-1 0 0,1 0-1,0 1 1,0-1 0,-1 0-1,1 0 1,0 0-1,0-1 1,0 1 0,-1 0-1,1 0 1,0 0-1,0 0 1,-1-1 0,1 1-1,0 0 1,-1-1-1,1 1 1,0-1 0,-1 1-1,2-1 1,15-14-48,-13 11 27,24-25-122,-1-2 0,-1 0 0,-2-2 0,21-37 0,-7 11 52,-23 36 68,140-223 51,-148 230-5,-15 20 5,-16 24-3,4 2-14,1 1-1,1 0 1,2 1-1,1 1 1,2 0-1,1 1 1,2 0-1,-11 62 1,19-80-6,0-1 0,1 1 1,1-1-1,0 0 0,4 25 1,-3-37-2,0 1 0,-1-1 1,2 0-1,-1 1 1,0-1-1,1 0 1,-1 0-1,1 0 0,0 0 1,0 0-1,0 0 1,0 0-1,4 3 0,-4-5 1,0 1 1,0-1-1,0 0 0,1 0 0,-1 0 0,0 0 0,0-1 0,1 1 1,-1-1-1,1 1 0,-1-1 0,1 0 0,-1 0 0,0 0 0,1 0 1,-1 0-1,1 0 0,-1-1 0,1 1 0,-1-1 0,4-1 0,5-3 16,-1 1-1,0-1 1,0-1-1,0 1 1,-1-2-1,0 1 1,10-10-1,55-60 132,-73 76-148,43-52 90,-2-1-1,-3-2 0,-2-2 1,-2-1-1,32-75 1,-58 110-73,-9 23-17,0 0-1,0 0 1,0 0 0,0 0 0,0 0 0,-1 0-1,1 0 1,0 0 0,0 0 0,0 0 0,0 0-1,0 0 1,0 0 0,0 0 0,0 0 0,0-1-1,0 1 1,0 0 0,-1 0 0,1 0-1,0 0 1,0 0 0,0 0 0,0 0 0,0 0-1,0 0 1,0 0 0,0 0 0,0 0 0,0 0-1,0 0 1,0-1 0,0 1 0,0 0 0,0 0-1,0 0 1,0 0 0,0 0 0,0 0-1,0 0 1,0 0 0,0 0 0,0 0 0,0-1-1,-7 11-13,-6 16 26,1 1 0,1 1 1,2 0-1,1 0 0,1 1 1,1 0-1,1 0 0,2 0 1,1 1-1,2-1 0,0 1 1,7 41-1,35 128-264,-41-184-103,-1-15 335,0 0 0,0 0-1,0 1 1,0-1 0,0 0-1,-1 0 1,1 0-1,0 0 1,0 0 0,0 0-1,0 1 1,0-1 0,0 0-1,0 0 1,0 0 0,0 0-1,0 0 1,-1 0-1,1 0 1,0 0 0,0 0-1,0 0 1,0 0 0,0 1-1,0-1 1,-1 0 0,1 0-1,0 0 1,0 0 0,0 0-1,0 0 1,0 0-1,-1 0 1,1 0 0,0 0-1,0 0 1,0 0 0,0 0-1,0 0 1,0-1 0,-1 1-1,1 0 1,0 0 0,0 0-1,-20-19-1663,-52-59-3706,-93-77 1,37 49 2545,-1 4 3446,127 101-412,1 0-1,-1 0 0,1 0 0,0-1 1,-1 1-1,1 0 0,0-1 0,0 1 1,0 0-1,0-1 0,0 0 0,-1-1 0,2 3-96,0-1 0,0 1 0,0-1 0,0 1-1,0 0 1,0-1 0,0 1 0,0 0 0,1-1-1,-1 1 1,0 0 0,0-1 0,0 1 0,0 0-1,0-1 1,1 1 0,-1 0 0,0-1-1,0 1 1,1 0 0,-1 0 0,0-1 0,0 1-1,1 0 1,-1 0 0,0-1 0,1 1 0,-1 0-1,0 0 1,1 0 0,-1 0 0,0 0 0,1-1-1,5 0 799,1 0 0,-1 0 0,0 1 0,12 0-1,-8-1-883,222-9 2904,-226 10-2962,-3 0 28,0 0 0,0 0 0,0 0 0,0 0 0,0-1 0,-1 0 0,1 1 0,0-1 0,0 0 0,0 0 0,-1 0 0,1-1 0,-1 1 0,5-4 0,-7 4-2,1 1 0,-1-1 0,0 0 0,0 0 0,0 0 0,0 0-1,1 0 1,-1 0 0,-1 0 0,1 0 0,0 0 0,0 1 0,0-1 0,0 0 0,-1-1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20500,'-2'13'1849,"14"-6"-1241,6-6-488,12 2 272,5 0-1720,8 6 1328,3 2-360,14 18-360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2 515 20084,'-1'5'436,"1"2"-40,0-1-1,0 1 0,0 0 1,2 7-1,-2-13-335,1 0 1,-1 1-1,0-1 0,1 0 1,-1 1-1,1-1 0,-1 0 1,1 0-1,-1 0 0,1 0 1,0 0-1,0 1 0,0-1 1,-1 0-1,1-1 0,0 1 1,0 0-1,0 0 0,0 0 1,1 0-1,-1-1 0,0 1 1,0-1-1,0 1 0,1-1 1,-1 1-1,0-1 0,2 1 1,2-1 185,0 0 1,0-1 0,-1 1 0,1-1 0,0 0-1,0 0 1,-1 0 0,1-1 0,-1 0 0,1 0 0,6-3-1,46-34 1134,-53 37-1318,31-26 189,-1-2 1,-1-1-1,-2-1 0,-1-2 1,-2-1-1,-1-1 0,-2-1 1,21-42-1,-40 68-267,0-1-1,-1 0 1,0 1 0,6-25 0,-11 35 8,1-1 0,-1 1 0,0 0 0,0 0 0,0 0 0,0 0 0,0 0 0,0 0 0,0-1 0,0 1 0,0 0 0,0 0 0,-1 0 0,1 0 0,0 0 0,-1 0 0,1 0 0,-1-2 0,0 3 1,1 0 0,-1-1 1,0 1-1,1 0 0,-1-1 0,1 1 1,-1 0-1,1 0 0,-1 0 1,0-1-1,1 1 0,-1 0 1,0 0-1,1 0 0,-1 0 1,1 0-1,-1 0 0,0 0 1,1 0-1,-1 1 0,0-1 1,1 0-1,-2 0 0,-2 2-15,0 0 0,0 0-1,0 0 1,0 1 0,0-1-1,0 1 1,-5 5 0,-4 4 29,1 0 0,1 1 1,0 0-1,1 1 0,0 1 1,1-1-1,1 1 0,0 1 0,1 0 1,1 0-1,0 0 0,-3 18 1,8-31-4,0 0 0,1 1 1,0-1-1,-1 1 1,1-1-1,1 1 0,-1-1 1,0 1-1,1-1 1,0 0-1,-1 1 1,1-1-1,1 0 0,-1 1 1,0-1-1,1 0 1,0 0-1,-1 0 1,1 0-1,1 0 0,-1-1 1,0 1-1,1-1 1,4 5-1,-3-5-7,1 1 0,-1-1 1,1 0-1,-1 0 0,1-1 0,0 1 0,0-1 1,0 0-1,-1 0 0,1-1 0,0 0 0,0 0 0,0 0 1,0 0-1,0-1 0,9-1 0,1-2-26,-1-1 1,0 0-1,0-1 0,-1 0 1,1-1-1,21-15 0,-16 8-25,-1 0 0,-1-2 0,27-29 0,-44 52 118,-7 18 28,1-3 33,-6 41 1,12-58-131,0-1 0,0 1 1,0-1-1,1 0 1,0 1-1,0-1 1,0 0-1,2 6 0,-3-9-26,1 0-1,0 0 0,-1 0 0,1 0 1,-1 0-1,1 0 0,0 0 1,0 0-1,-1 0 0,1-1 0,0 1 1,0 0-1,0 0 0,0-1 0,0 1 1,0-1-1,0 1 0,0-1 0,0 0 1,0 1-1,1-1 0,-1 0 0,0 1 1,0-1-1,0 0 0,0 0 0,0 0 1,1 0-1,-1 0 0,0-1 1,0 1-1,0 0 0,0 0 0,0-1 1,0 1-1,0-1 0,1 1 0,0-1 1,5-3-284,0 0 1,-1 0 0,1 0-1,-1-1 1,0 0 0,0 0-1,0-1 1,-1 1 0,8-12-1,-3 3-37,0 0-1,-1-1 1,11-24 0,2-22-674</inkml:trace>
  <inkml:trace contextRef="#ctx0" brushRef="#br0" timeOffset="1">797 0 19132,'-21'0'2241,"1"17"-1273,0 2-568,2 4 1552,3 1-695,5 1-705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98 349 17580,'-1'-1'262,"-1"0"1,1-1-1,0 1 0,0 0 1,0 0-1,-1 1 1,1-1-1,-1 0 1,1 0-1,0 1 0,-1-1 1,0 1-1,1-1 1,-1 1-1,1-1 1,-1 1-1,1 0 0,-1 0 1,0 0-1,1 0 1,-3 0-1,1 1-99,1 0 0,0 0 1,0 0-1,-1 0 0,1 0 0,0 0 0,0 0 0,0 1 0,0-1 0,1 1 0,-1 0 1,-3 3-1,1 0-104,0 0 0,1 1 0,-1-1 0,1 1 0,0 0 1,1 0-1,0 0 0,0 0 0,0 0 0,-1 8 0,3-12-46,-1 1 0,1 0 0,0 0 0,0-1-1,0 1 1,0 0 0,0 0 0,1-1 0,0 1-1,-1 0 1,1-1 0,0 1 0,0-1 0,0 1 0,0-1-1,1 1 1,-1-1 0,1 0 0,0 0 0,-1 1-1,4 1 1,-2-2-6,-1 0 1,1-1-1,0 0 0,0 1 0,0-1 1,0 0-1,0-1 0,0 1 0,0 0 1,0-1-1,0 0 0,0 1 0,0-1 1,0 0-1,0-1 0,0 1 0,0-1 1,0 1-1,5-3 0,10-3 4,1 0 0,-2-2 0,1-1-1,-1 0 1,0-1 0,-1 0 0,16-14 0,2-4 18,-2-2 0,31-35-1,-39 37 1,37-54-1,-54 70-22,0 1 1,-1-1-1,0 0 1,-1-1-1,0 1 1,-1-1-1,0 0 1,2-17-1,-6 28-5,0 0 0,1 0 0,-1 0 0,0 1 0,0-1 0,-1 0 1,1 0-1,0 0 0,0 0 0,-1 0 0,1 0 0,-1 1 0,0-1 0,0 0 0,1 1 0,-1-1 0,0 0 0,0 1 0,0-1 0,-1 1 1,1-1-1,-3-1 0,2 2-1,0-1 1,0 2 0,0-1 0,-1 0-1,1 0 1,0 1 0,-1-1-1,1 1 1,-1 0 0,1 0-1,0 0 1,-1 0 0,1 0 0,0 0-1,-1 0 1,1 1 0,-1-1-1,1 1 1,-3 1 0,-7 3 18,0 0 0,1 1 1,0 1-1,-1 0 0,2 0 1,-1 1-1,1 0 0,1 1 1,-1 0-1,-8 12 0,-2 4 113,0 0-1,-31 57 1,46-71-72,-1-1-1,2 1 1,-1 0 0,-4 20 0,8-29-44,1 1-1,0-1 1,-1 1-1,1-1 1,0 1-1,0-1 1,1 0-1,-1 1 1,0-1-1,1 1 1,0-1-1,1 4 1,-2-5-7,1 0 0,0 1 0,0-1 1,0 0-1,0 0 0,0 0 0,1 0 1,-1 1-1,0-2 0,0 1 0,1 0 0,-1 0 1,1 0-1,-1-1 0,0 1 0,1 0 1,-1-1-1,1 0 0,0 1 0,-1-1 0,2 0 1,9 1 0,0 0 0,0-1 0,0 0 0,0-1 0,0-1 0,-1 0 1,16-5-1,83-31-103,-56 17 49,-32 13 17,-12 3 1,1 1 1,0 1-1,-1 0 0,2 0 1,-1 1-1,0 0 0,19 0 1,-29 2 23,0 0 0,0 0 0,0 1 0,0-1 0,0 0 0,0 0 1,0 0-1,0 1 0,0-1 0,0 1 0,-1-1 0,1 0 0,0 1 1,0 0-1,0-1 0,0 1 0,-1-1 0,1 1 0,0 0 0,0 0 1,-1-1-1,1 1 0,-1 0 0,1 0 0,0 1 0,0 0 7,-1 0 0,1 1 0,-1-1-1,0 0 1,1 1 0,-1-1 0,0 1-1,0-1 1,-1 0 0,0 5 0,-2 6 61,-1 0 1,0 0 0,-7 14-1,8-20-15,-8 17 68,5-10-26,-1 0 1,2 1-1,-7 29 0,12-43-117,-1-1 0,1 1 0,0-1 0,0 0 0,0 1 1,0-1-1,0 1 0,0-1 0,0 1 0,0-1 0,0 0 0,0 1 0,0-1 0,0 1 0,0-1 0,0 0 0,1 1 0,-1-1 0,0 1 0,0-1 1,0 0-1,1 1 0,-1-1 0,0 0 0,0 1 0,1-1 0,-1 0 0,0 1 0,1-1 0,-1 0 0,0 0 0,1 1 0,-1-1 0,0 0 0,1 0 1,-1 0-1,1 1 0,-1-1 0,0 0 0,1 0 0,-1 0 0,1 0 0,-1 0 0,1 0 0,-1 0 0,0 0 0,1 0 0,-1 0 0,1 0 0,-1 0 1,0 0-1,1-1 0,-1 1 0,1 0 0,-1 0 0,0 0 0,1 0 0,-1-1 0,0 1 0,1 0 0,-1-1 0,27-14-517,-26 14 518,20-15-469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1689 15739,'52'-44'1864,"-20"15"-1605,436-339 1962,-298 239-1902,401-275 171,17 24-402,-529 342-97,205-118-607,-239 143 485,-9 6-146,-1-2-1,1 0 1,-1-1 0,-1 0-1,20-19 1,-16 7-143,-18 21 404,0 0 0,0 1-1,1-1 1,-1 0 0,0 1 0,0-1 0,0 0 0,0 1 0,0-1 0,0 0 0,0 1 0,0-1 0,0 0 0,0 1 0,0-1-1,-1 0 1,1 1 0,0-1 0,0 0 0,-1 1 0,1-1 0,0 1 0,-1-1 0,1 0 0,0 1 0,-1-1 0,1 1 0,-1-1 0,1 1-1,-1 0 1,1-1 0,-1 1 0,0-1 0,0 1 0,-22-10-621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24 282 16251,'-15'8'2640,"7"-9"2063,11-2-4337,0 0 0,0 0 0,1 1-1,-1-1 1,1 1 0,0 0-1,0 0 1,0 0 0,8-2 0,0 0-3,80-32 590,19-8-629,-94 37-314,-1-2 0,1-1 0,-2 0 0,21-16 0,-33 23-7,0 0-1,-1 0 0,1 1 1,0-2-1,-1 1 0,0 0 1,0 0-1,0-1 1,0 0-1,0 1 0,-1-1 1,1 0-1,0-5 1,-2 7-2,1 0 0,-1 0 1,0 0-1,0 0 0,-1 0 1,1 0-1,0 0 1,-1 0-1,1 0 0,-1 0 1,1 0-1,-1 0 0,0 1 1,0-1-1,0 0 1,0 0-1,0 1 0,0-1 1,-1 0-1,1 1 0,0 0 1,-1-1-1,1 1 1,-1 0-1,0-1 0,1 1 1,-1 0-1,-3-1 1,-1-1-1,0 1 1,1 0 0,-1 0 0,0 1 0,0-1 0,0 1 0,0 1-1,-1-1 1,1 1 0,0 0 0,0 0 0,0 1 0,0 0 0,0 0-1,0 0 1,0 1 0,0 0 0,0 0 0,1 0 0,-1 1 0,-10 6-1,6-2 4,0 0 0,0 1 0,1-1 0,-1 2 0,2 0 0,-1 0 0,1 0 0,1 1-1,0 0 1,-7 12 0,9-11 4,0-1 0,0 1 0,1 0 0,0 1 0,1-1 0,1 1 0,-3 17 0,5-25-7,0-1 0,0 1 0,0-1-1,0 1 1,0-1 0,1 1 0,-1-1 0,1 1 0,0-1 0,0 0 0,0 1 0,1-1 0,-1 0 0,1 0 0,0 0 0,-1 0 0,2 0 0,-1 0 0,0-1 0,0 1 0,1-1 0,-1 1 0,1-1 0,0 0 0,0 0 0,0 0 0,0 0 0,0-1 0,6 3 0,1-1-6,0-1 0,0 0 0,0-1 1,0 0-1,0-1 0,0 0 0,0-1 0,1 0 0,-1 0 1,0-1-1,-1 0 0,1-1 0,14-5 0,14-8-37,68-37 0,-105 53 41,108-70-111,-51 31-43,-57 38 146,0 0 1,0 1 0,0-1 0,0 0 0,0 1-1,0-1 1,0 1 0,1 0 0,-1-1 0,0 1 0,0 0-1,0-1 1,0 1 0,1 0 0,-1 0 0,2 0-1,-2 1 5,-1-1 0,1 0 0,-1 1-1,1-1 1,0 0 0,-1 1 0,1-1-1,-1 1 1,1-1 0,-1 1 0,0-1-1,1 1 1,-1-1 0,1 1 0,-1-1-1,0 1 1,1 0 0,-1-1 0,0 1-1,0-1 1,1 2 0,0 5-3,0-1 1,-1 0-1,0 1 1,0-1 0,-1 8-1,0 0 19,1-2-55,0-7 67,0 0 1,0 0-1,0 0 1,0 0-1,1 0 1,1 6-1,-1-10-30,-1-1-1,0 1 0,0-1 0,1 1 0,-1-1 0,0 1 0,1-1 1,-1 1-1,0-1 0,1 1 0,-1-1 0,1 1 0,-1-1 0,1 0 1,-1 1-1,1-1 0,-1 0 0,1 0 0,-1 1 0,1-1 0,-1 0 1,2 1-1,-1-1-37,1 0 1,-1-1-1,1 1 1,-1 0 0,0 0-1,1-1 1,-1 1-1,0 0 1,1-1 0,-1 1-1,0-1 1,1 0-1,1-1 1,6-4-286,0-1 1,-1 0-1,9-9 1,-10 9 173,9-8-242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93 21461,'1'-2'295,"3"-21"1362,-3 16-903,-5 11-50,-147 331 3290,144-318-3911,3-8-21,-1 1 0,1 0-1,1 0 1,0 0 0,1 0 0,-1 0 0,2 1-1,0-1 1,0 0 0,1 13 0,0-22-52,0 0 1,0 1-1,0-1 0,1 0 1,-1 0-1,0 0 1,1 0-1,-1 0 0,0 0 1,1 0-1,0 0 1,-1 0-1,1 0 1,0 0-1,-1 0 0,1 0 1,0 0-1,0 0 1,0-1-1,-1 1 1,1 0-1,0-1 0,0 1 1,0-1-1,0 1 1,1-1-1,-1 1 1,0-1-1,0 1 0,0-1 1,0 0-1,0 0 1,0 0-1,1 0 0,0 0 1,4 0 16,-1-1-1,0 0 1,1 0-1,-1-1 1,0 0 0,0 0-1,7-3 1,28-16 127,-1-1 0,-1-3 0,0 0 0,56-53 1,124-141 440,-187 186-536,-13 14-194,0-1-1,-1 0 0,-1-1 0,13-25 1,-29 44-1973,-6 5 1635,-6 6 366,-12 16-502,-12 7-155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18764,'15'20'2513,"-4"5"-1561,6-5-512,3 0 1528,3-3-1840,3-4 584,-2-11-592,4-4-224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19484,'-5'1'298,"-16"3"1031,-1 2 1,1 0 0,-22 11 0,38-15-1143,0 0 0,0 0 0,1 1 0,-1 0 0,1 0 0,-1 0 0,1 0 0,0 1 1,1 0-1,-1 0 0,1 0 0,-1 0 0,1 0 0,0 1 0,1-1 0,-1 1 0,1 0 0,-3 9 0,5-13-172,-1 0-1,1 0 0,0 0 1,-1 0-1,1 0 1,0 0-1,0 0 0,0 1 1,0-1-1,0 0 0,0 0 1,0 0-1,1 0 0,-1 0 1,0 0-1,0 1 0,1-1 1,-1 0-1,1 0 0,-1 0 1,1 0-1,0 0 0,-1 0 1,1-1-1,1 3 0,0-2-3,0 0 0,0 0 0,0 0 0,-1-1 0,1 1 0,0 0 0,0-1 0,0 0-1,0 1 1,1-1 0,-1 0 0,0 0 0,2 0 0,9-2 14,0 1 1,0-2-1,19-6 1,-31 9-21,158-61 212,-53 18-108,-105 43-107,7-3 7,0 0 1,0 1 0,1 0-1,12-2 1,-20 4-7,0 0-1,0 0 1,0-1 0,0 1 0,0 0 0,0 1 0,0-1-1,0 0 1,0 0 0,0 0 0,0 0 0,0 1 0,0-1-1,0 1 1,0-1 0,0 0 0,-1 1 0,1 0 0,0-1-1,0 1 1,0-1 0,-1 1 0,1 0 0,0 0 0,-1-1-1,1 1 1,-1 0 0,1 0 0,-1 0 0,1 0 0,-1-1-1,1 1 1,-1 0 0,0 0 0,0 0 0,1 0-1,-1 0 1,0 0 0,0 0 0,0 0 0,0 0 0,0 0-1,0 0 1,0 0 0,-1 0 0,1 0 0,0 0 0,-1 1-1,-5 17 19,-5 20 76,11-38-100,0 0-1,0-1 1,0 1-1,0 0 1,0 0-1,0 0 1,0 0-1,0-1 1,0 1-1,0 0 1,0 0-1,0 0 1,1-1-1,-1 1 1,0 0 0,1 0-1,-1-1 1,0 1-1,1 0 1,-1 0-1,1-1 1,-1 1-1,1-1 1,-1 1-1,1 0 1,0-1-1,-1 1 1,1-1-1,0 1 1,-1-1-1,1 0 1,0 1-1,0-1 1,-1 0-1,1 1 1,0-1-1,1 0 1,10 0-410,0 0 0,0 0 1,0-2-1,0 1 0,-1-2 1,1 1-1,0-2 0,12-4 1,-1 0 216,16-3-581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20476,'-15'0'599,"0"0"-1,0 1 0,0 0 0,0 2 0,0-1 1,1 2-1,-1 0 0,1 1 0,0 0 1,0 1-1,0 1 0,1 0 0,-17 13 0,28-19-599,1 0-1,0 0 0,-1 0 0,1 0 0,0 1 0,-1-1 1,1 0-1,0 1 0,0-1 0,0 1 0,0-1 0,1 1 0,-1 0 1,-1 2-1,2-3-9,0 0 0,0 0 1,1-1-1,-1 1 0,0 0 1,0 0-1,0-1 0,0 1 1,1 0-1,-1 0 0,0-1 1,1 1-1,-1 0 0,0-1 1,1 1-1,-1 0 0,1-1 1,-1 1-1,1-1 0,0 1 1,-1-1-1,1 1 0,-1-1 1,1 1-1,0-1 0,-1 0 0,1 1 1,0-1-1,0 0 0,-1 0 1,1 1-1,0-1 0,0 0 1,0 0-1,19 4-163,1-1-1,-1-1 1,0-1-1,1-1 1,34-4-1,-9 1-26,-32 3 144,-3-1 17,1 0 0,-1 1-1,0 1 1,0 0-1,12 3 1,-23-4 49,1 0-1,0 0 0,0 0 1,0 0-1,0 1 1,-1-1-1,1 0 1,0 1-1,0-1 1,-1 1-1,1-1 1,0 1-1,-1-1 0,1 1 1,-1-1-1,1 1 1,0 0-1,-1-1 1,1 1-1,-1 0 1,1 1-1,-1-1 8,0-1 0,0 1 0,0 0 0,0 0 0,0-1 0,0 1 0,0 0 0,-1 0 0,1-1 0,0 1 0,0 0 0,-1-1 0,1 1 0,0 0-1,-1-1 1,1 1 0,-1 0 0,0 0 0,-4 4 104,0 0 1,-1-1-1,1 0 0,-7 4 0,12-8-115,-24 16 302,0-2-1,-1 0 1,0-2 0,-1-1 0,-43 12-1,44-19-715,25-4 383,0 0 1,0 1-1,0-1 0,-1 0 1,1 0-1,0 0 0,0 0 1,0 0-1,0 0 0,-1 0 1,1 0-1,0 0 0,0 0 0,0 0 1,-1 0-1,1 0 0,0 0 1,0-1-1,0 1 0,0 0 1,-1 0-1,1 0 0,0 0 1,0 0-1,0 0 0,0 0 1,-1 0-1,1-1 0,0 1 1,0 0-1,0 0 0,0 0 1,0 0-1,0 0 0,0-1 1,-1 1-1,1 0 0,0 0 1,0 0-1,0-1 0,0 1 1,0 0-1,0 0 0,0 0 0,0 0 1,0-1-1,0 1 0,0 0 1,0 0-1,0 0 0,0-1 1,0 1-1,0 0 0,0 0 1,0 0-1,0 0 0,1-1 1,-1 1-1,0 0 0,0 0 1,0 0-1,9-12-896,3 3 563,-1-1 0,1 1 0,26-14 0,19-7-611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21981,'-11'14'1211,"-37"53"1256,44-61-2176,1 0 0,-1 1-1,1-1 1,1 1 0,-1-1-1,1 1 1,0 0 0,-1 13-1,3-18-248,0-1 0,0 1 0,0-1 0,0 1 0,0-1 0,1 1 0,-1 0 0,1-1 0,-1 0 0,1 1-1,-1-1 1,1 1 0,0-1 0,0 1 0,-1-1 0,1 0 0,0 0 0,0 0 0,1 1 0,-1-1 0,0 0-1,0 0 1,0 0 0,1-1 0,-1 1 0,0 0 0,1 0 0,-1-1 0,1 1 0,-1-1 0,1 1 0,-1-1 0,1 0-1,-1 1 1,4-1 0,5 1 5,0-1-1,0 0 1,0 0 0,14-3-1,26-6-147,-1-3 0,83-30 0,29-9-325,-157 50 418,27-3-106,-31 4 117,1 0-1,0 0 1,-1 0-1,1 0 1,-1 0-1,1 0 1,-1 1-1,1-1 1,-1 0-1,1 0 1,0 0-1,-1 1 1,0-1-1,1 0 1,-1 1-1,1-1 1,-1 1-1,1-1 1,-1 0-1,0 1 1,1-1-1,-1 1 1,0-1-1,1 1 1,-1-1-1,0 1 1,0-1-1,1 1 1,-1-1-1,0 1 1,0-1-1,0 1 1,0 0-1,0-1 1,0 1-1,0-1 1,0 1-1,0-1 0,0 1 1,0 0-1,0-1 1,0 1-1,0-1 1,-1 1-1,1 0 1,-1 2 25,0 0 15,1-1-1,-1 1 1,0 0 0,1 0-1,0-1 1,-1 1 0,1 0-1,1 0 1,-1 4 0,1-6-29,0 0 0,-1 0 0,1 0 0,0 0 0,0 0 0,-1 0 0,1-1 0,0 1 0,0 0 0,0 0 0,0-1 0,0 1 0,0 0 0,0-1 0,0 1 0,1-1 0,-1 0 0,0 1 0,0-1 0,0 0 0,0 0 0,1 1 0,-1-1 0,0 0 0,0 0 0,3-1 0,27 1 79,1-2-1,-1-1 0,37-9 1,-7 1-77,6 1-35,-17 1-70,0 2 1,1 2-1,74 3 0,-120 2 89,0 1-1,0-1 1,0 1-1,0 0 1,-1 0-1,7 3 1,-10-3 9,0-1 0,-1 1 0,1-1 0,0 1 0,0-1 0,0 1 0,0 0 0,-1-1 0,1 1 0,0 0 0,-1 0 1,1 0-1,-1 0 0,1-1 0,-1 1 0,1 0 0,-1 0 0,1 0 0,-1 0 0,0 0 0,0 0 0,0 0 0,1 0 0,-1 0 0,0 0 0,0 0 0,0 0 0,0 0 1,-1 0-1,1 0 0,0 0 0,0 0 0,-1 0 0,1 1 0,-1-1 16,1 0-1,-1 0 1,1 0 0,0 0-1,-1 0 1,1 0 0,0-1-1,0 1 1,-1 0 0,1 0 0,0 0-1,0 0 1,0 0 0,0 0-1,0 0 1,1 0 0,-1 0-1,0 0 1,0 0 0,1 0 0,-1 0-1,0-1 1,2 3 0,-1-3-7,1 0 0,0 1 0,-1-1 0,1 0 0,0 0 0,0 0 0,-1 0 0,1 0 0,0-1 1,-1 1-1,1 0 0,0-1 0,-1 1 0,3-2 0,47-15-258,-30 9-782,0 1 1,27-4-1,-36 10-524,-12 2 1503,1-1 1,-1 0-1,0 0 1,0 1 0,0-1-1,0 0 1,0 0 0,0 1-1,0-1 1,0 0-1,0 1 1,0-1 0,0 0-1,0 0 1,0 1-1,0-1 1,0 0 0,0 0-1,0 1 1,0-1-1,0 0 1,-1 1 0,1-1-1,0 0 1,0 0-1,0 0 1,0 1 0,0-1-1,-1 0 1,1 0 0,0 1-1,0-1 1,-1 0-1,1 0 1,0 0 0,0 0-1,-1 0 1,1 1-1,0-1 1,-1 0 0,-10 12-1044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84 17860,'2'-3'298,"0"0"1,-1-1 0,1 1-1,-1 0 1,1-1 0,-1 0-1,0 1 1,0-1 0,-1 0-1,1 1 1,-1-1 0,0-4-1,0 6-194,-1 1-1,0-1 1,1 0 0,-1 1-1,0-1 1,0 0-1,0 1 1,0-1-1,0 1 1,-1 0 0,1-1-1,0 1 1,-1 0-1,1 0 1,-1 0-1,1 0 1,-1 0-1,1 0 1,-1 0 0,0 0-1,0 1 1,1-1-1,-1 1 1,0-1-1,0 1 1,-2 0 0,-3-2 14,-1 1 1,0 1 0,1 0 0,-1 0 0,0 0 0,0 1 0,1 0-1,-1 0 1,1 1 0,-1 0 0,1 1 0,0-1 0,-1 2 0,-7 4-1,-4 2-28,0 2 1,2 0-1,-31 26 0,31-23-1,1 1 1,1 1-1,0 0 0,-12 20 1,22-31-57,1 1 1,0-1-1,1 1 1,-1 0-1,1 0 1,1 1-1,-1-1 1,1 1-1,1-1 1,-1 1-1,1-1 1,1 1-1,-1 0 1,1 0-1,2 10 1,-2-15-26,2 1 0,-1-1 1,0 1-1,1-1 0,0 1 1,0-1-1,0 0 1,0 0-1,0 0 0,1 0 1,-1 0-1,1 0 0,0-1 1,0 1-1,0-1 1,0 0-1,0 0 0,0 0 1,1 0-1,-1 0 0,1-1 1,-1 0-1,1 1 1,6 0-1,7 1-3,0 0 1,0-1 0,1 0-1,17-2 1,27-3-455,99-17 1,-72 6-3196,-85 13 2427,-11 1 682,-21 1-662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20580,'43'0'2409,"9"-4"-1577,15-15-336,15 2 1073,11-6-513,3 2-136,-6 4-688,-4 2-344,-17 11-1032,-10 4-289,-23 6 1089,-12 7-248,-15 4-264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18164,'-3'1'286,"0"1"1,0 0-1,0 0 1,0 0 0,1 1-1,-1-1 1,1 0-1,0 1 1,0 0-1,0-1 1,0 1-1,-2 3 1,4-4-120,-1 0 1,0 0 0,1 1-1,0-1 1,-1 0 0,1 0-1,0 0 1,0 0 0,0 0-1,0 0 1,0 0 0,1 0-1,-1 1 1,1-1 0,-1 0-1,1 0 1,0 0 0,0 0-1,0-1 1,0 1 0,1 2-1,5 6-17,-1-1 0,1-1 0,1 1-1,-1-1 1,1 0 0,1-1 0,0 0-1,0 0 1,0-1 0,1 0-1,-1 0 1,15 4 0,-18-7-298,1-1 1,-1 1 0,1-2-1,0 1 1,0-1-1,0 0 1,0 0-1,0-1 1,0 0 0,0 0-1,-1-1 1,1 0-1,0 0 1,0-1-1,0 1 1,-1-1 0,1-1-1,-1 0 1,1 1-1,10-8 1,-4 0-630,1 1 0,-2-2 0,0 0 0,0-1 0,-1 0 0,0 0 0,-1-1 0,-1 0 0,0-1 0,0 0 0,6-17 1,-13 23 902,-6 11 513,-8 17 831,-63 128 4308,-15 88-2062,88-229-3663,-2 3-145,1-1 1,0 1-1,1-1 0,0 1 1,1 0-1,0 0 1,0 0-1,1 12 1,0-21 77,0-1 0,0 1 0,0-1 0,1 1 0,-1 0 0,0-1 0,0 1 0,0-1 0,0 1 1,0-1-1,1 1 0,-1-1 0,0 1 0,0-1 0,1 1 0,-1-1 0,0 1 0,1-1 0,-1 0 0,1 1 0,-1-1 0,0 1 0,1-1 0,-1 0 0,1 0 0,-1 1 1,1-1-1,-1 0 0,1 0 0,-1 1 0,1-1 0,0 0 0,-1 0 0,1 0 0,-1 0 0,1 0 0,-1 0 0,1 0 0,-1 0 0,1 0 0,0 0 0,14-11-410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24741,'13'33'1857,"6"-16"-1449,9-4-200,18-13 504,9-1-136,9-9-296,5-7-200,-3 1-368,-3 0-160,-13 5-616,-8 5-305,-24 6 1001,-10 3-264,-16 7-168</inkml:trace>
  <inkml:trace contextRef="#ctx0" brushRef="#br0" timeOffset="1">40 245 20036,'25'8'2465,"9"-2"-1561,18-3-352,2-2 1184,8 1-663,4-2-121,-5 0-784,-2 1-544,-20 2 360,-9 1-128,-14-4-128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13619,'300'203'4545,"-224"-145"-3741,121 119 0,-61-30-550,134 188 0,-235-287-494,77 82 0,-98-117 169,1 0 0,-1 0-1,2-1 1,0-1 0,0-1 0,1-1 0,0 0-1,1-1 1,34 11 0,12-8-141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95 15371,'4'-3'528,"0"-1"0,-1 1 0,1-1 0,-1 0 0,1-1 0,-1 1 0,0 0-1,-1-1 1,4-6 0,-6 9-370,1 1-1,-1 0 1,0 0 0,1-1-1,-1 1 1,0 0 0,0-1-1,0 1 1,0 0-1,0-1 1,0 1 0,-1 0-1,1-1 1,0 1 0,-1 0-1,1-1 1,-1 0-1,0 0 5,0 1 0,-1-1 0,1 1 0,0 0 0,0-1 0,-1 1 0,1 0 0,-1 0 0,1 0 0,-1 0 0,0 0 0,1 0 0,-1 1-1,0-1 1,0 1 0,-1-1 0,-5-1-19,0 1-1,0 0 1,0 1 0,0 0-1,0 0 1,0 1-1,0 0 1,0 0 0,0 0-1,0 1 1,1 1-1,-1-1 1,1 1 0,-14 8-1,-9 6-102,1 0 0,-28 25 0,34-25-32,2 1 0,-35 37 0,48-45-7,0-1 0,0 1-1,1 0 1,1 1 0,0 0 0,0 0 0,1 0-1,-7 23 1,12-32-2,-1 1-1,0 0 1,0-1 0,1 1-1,0 0 1,-1-1-1,1 1 1,0 0 0,1 0-1,-1-1 1,0 1 0,1 0-1,-1-1 1,1 1-1,0 0 1,0-1 0,0 1-1,0-1 1,0 1 0,1-1-1,-1 0 1,1 0-1,0 1 1,-1-1 0,1 0-1,0 0 1,0-1 0,0 1-1,0 0 1,1-1-1,4 3 1,2 0-72,1-1-1,0 0 1,0-1 0,0 0-1,1-1 1,-1 0 0,0 0-1,1-1 1,12-1-1,6-2-375,-1-2 0,33-8-1,-14-1 126,-2 1-111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61 17316,'1'0'186,"0"-1"1,0 0-1,-1 1 1,1-1-1,0 0 1,0 0-1,-1 0 1,1 0-1,0 1 1,-1-1-1,1 0 1,-1 0-1,1 0 1,-1 0-1,1-2 1,-1 3-90,0-1-1,0 1 1,0-1 0,0 1 0,-1-1 0,1 1 0,0 0 0,0-1-1,0 1 1,0-1 0,0 1 0,-1 0 0,1-1 0,0 1 0,0-1-1,-1 1 1,1 0 0,0-1 0,-1 1 0,1 0 0,0-1 0,-1 1-1,1 0 1,0 0 0,-1-1 0,-1 0 91,0 1 0,0-1-1,0 0 1,0 1 0,0 0 0,0-1-1,-1 1 1,1 0 0,0 0 0,0 0 0,0 0-1,0 0 1,0 1 0,-3 0 0,-2 2-38,0-1 1,1 2-1,-1-1 0,1 1 1,0 0-1,0 0 1,0 1-1,1-1 1,-1 1-1,-6 9 0,8-10-135,1 1-1,-1-1 0,1 0 1,0 1-1,1 0 0,-1 0 1,1 0-1,0 0 0,0 0 1,0 0-1,1 0 1,0 1-1,0-1 0,-1 9 1,2-12-6,0 0 0,1 0 1,-1-1-1,0 1 1,0 0-1,1-1 1,-1 1-1,1 0 0,0-1 1,-1 1-1,1-1 1,0 1-1,0-1 1,0 1-1,0-1 0,0 1 1,0-1-1,1 0 1,-1 0-1,0 0 1,1 0-1,-1 0 0,0 0 1,1 0-1,0 0 1,-1 0-1,1-1 1,-1 1-1,1-1 0,0 1 1,-1-1-1,1 1 1,0-1-1,0 0 1,-1 0-1,1 0 0,3 0 1,1-1 37,-1 1 1,1-1 0,0 0-1,0-1 1,0 0-1,-1 1 1,1-2-1,-1 1 1,1-1-1,4-3 1,-1 0 57,-1 0 0,0-1 1,0 0-1,0 0 0,-1-1 0,9-13 0,-13 18-64,-1-1 0,1 0 0,-1 0 0,0 0 0,0 0 0,0-1 0,-1 1 0,1 0 0,-1-1 0,0 1 0,0-1 0,-1 1 0,1-1 0,-1 0 0,0 1 0,-1-1 0,0-5 0,1 8-25,-1 0-1,1 0 1,-1 0 0,0 0 0,0 0 0,0 0 0,0 0 0,0 0 0,0 1-1,0-1 1,-1 0 0,1 1 0,-1-1 0,1 1 0,-1-1 0,1 1 0,-1 0-1,0-1 1,-2 0 0,1 1-61,0 0 0,-1 0-1,1 0 1,0 0 0,-1 0-1,1 1 1,-1 0 0,1 0-1,0 0 1,-1 0 0,-3 1-1,-4 1-246,0 0-1,0 1 1,1 1-1,-1 0 1,1 0-1,-14 8 1,-24 19-480,25-16 188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18620,'19'3'962,"-1"0"0,1-1 0,0-1 0,34-2 0,75-16 942,-79 10-1064,148-23 1037,163-23-95,-2 27-1322,-344 26-465,1-1-27,1 1 1,-1 1-1,0 0 0,1 0 1,-1 2-1,18 5 0,-49-12-1341,-16-9-422,-20-15 629,24 11 415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22933,'2'0'176,"0"0"0,0 1 0,0-1 0,-1 1 0,1-1-1,0 1 1,0 0 0,0 0 0,-1 0 0,1 0 0,0 0 0,-1 0 0,1 0 0,-1 1 0,0-1 0,1 0 0,-1 1 0,0-1 0,0 1 0,0 0-1,0-1 1,0 1 0,0 0 0,0 0 0,0-1 0,0 4 0,2 5 281,1 1 0,-2 0 1,2 14-1,-3-20-311,2 15 113,-2-7-158,1 1 0,1-1 0,0 0 0,1 1 0,8 19 0,-10-30-134,-1-1 0,1 1-1,-1-1 1,1 1 0,0-1-1,0 0 1,0 1-1,0-1 1,1 0 0,-1 0-1,0-1 1,1 1 0,-1 0-1,1-1 1,0 0-1,0 0 1,-1 1 0,1-1-1,0-1 1,0 1 0,0 0-1,0-1 1,0 0 0,0 1-1,0-1 1,0 0-1,0-1 1,0 1 0,0 0-1,0-1 1,3-1 0,1 0-160,0 0 1,0 0-1,-1-1 1,1 0 0,-1 0-1,1-1 1,-1 1-1,0-2 1,5-4 0,1-1-31,-1-1 0,0 0 0,9-14 0,9-14-411</inkml:trace>
  <inkml:trace contextRef="#ctx0" brushRef="#br0" timeOffset="1">358 24 20052,'-23'37'2233,"-7"16"-1209,-3 1-352,0 9 1201,1 5-417,1-1-520,2-2-184,10-8-520,5-7-296,8-18-1136,6-6 1056,3-16-160,4-5-112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20900,'6'14'2121,"-12"12"-1337,-7 0-352,0 7 1617,2 6-1169,1 2-376,4 2-136,6-1-272,4-2-96,6-13-168,3-3-40,3-8-216,0-4-264,-5-11-801,-4-5 1161,-7-8-176,-7-1-128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20260,'0'7'2345,"5"1"-1513,15-8-288,11-2 1184,15 2-671,7-4-193,7-3-352,2-2-192,0-4-768,-6-4-2761,-6-2 2857,-10-5-360,-13-10-280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19 19012,'0'0'61,"1"0"0,-1 0 0,0 0 0,1-1 0,-1 1 0,0 0 0,1 0 0,-1 0 0,0-1-1,1 1 1,-1 0 0,0 0 0,1-1 0,-1 1 0,0 0 0,0 0 0,1-1 0,-1 1 0,0 0 0,0-1 0,0 1 0,0 0 0,1-1 0,-1 1 0,0-1 0,0 1 0,0 0-1,0-1 1,0 1 0,0 0 0,0-1 0,0 1 0,0-1 0,0 1 0,0 0 0,0-1 0,0 1 0,0 0 0,-1-1 0,1 1 0,0-1 0,0 1 0,0 0 0,0-1 0,-1 1-1,1 0 1,0 0 0,0-1 0,-1 1 0,1 0 0,0 0 0,-1-1 0,-1 0 65,1 1-1,-1-1 1,1 1-1,-1 0 1,1 0-1,-1-1 1,0 1-1,1 0 1,-1 0 0,1 0-1,-1 1 1,1-1-1,-3 1 1,-15 6 340,0 1 0,1 1 0,0 1 0,0 0 0,-24 20 0,29-21-383,-29 21 58,-47 42-1,78-62-100,0 0 0,0 1 0,2 1 0,-1 0 0,2 0 0,-1 1 0,2 0 0,-12 26 1,18-37-31,0 1 0,0-1 0,1 0 0,-1 0 0,1 1 0,-1-1 0,1 0 0,0 1 0,0-1 0,0 0 0,0 1 0,1-1 0,-1 0 0,0 0 0,1 1 0,0-1 0,-1 0 0,1 0 0,0 0 0,0 0 0,0 0 0,1 0 0,-1 0 0,0 0 0,1 0 0,-1 0 0,1-1 0,0 1 0,-1 0 0,1-1 0,0 0 0,0 1 0,0-1 0,0 0 0,0 0 0,0 0 0,0 0 0,5 1 0,4 1-43,1 0 1,0 0-1,0-1 0,0-1 0,0 0 1,15-1-1,-8-1-396,0-1 0,0 0-1,0-2 1,0 0 0,35-14 0,-30 9-89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21181,'0'26'2579,"0"-23"-2319,0 1 1,0-1-1,0 1 1,0-1-1,0 1 1,1-1-1,-1 0 1,2 4-1,-1-6-221,0 1 1,-1-1-1,1 0 0,0 0 0,0 0 0,0 0 0,0 0 0,0 0 0,0 0 0,0 0 0,0 0 0,1-1 0,-1 1 1,0 0-1,0-1 0,1 1 0,-1-1 0,0 0 0,1 1 0,-1-1 0,1 0 0,-1 0 0,0 1 0,1-1 0,1-1 0,7 2-199,0-2-1,-1 0 0,1 0 1,0-1-1,0 0 0,-1 0 1,11-5-1,67-31-2369,-51 21 1224,41-20-1858,-77 37 3162,0 0 0,1 0 1,-1-1-1,0 1 0,0 0 0,0 0 1,1 0-1,-1 0 0,0 0 1,0 0-1,0 0 0,1-1 0,-1 1 1,0 0-1,0 0 0,1 0 1,-1 0-1,0 0 0,0 0 0,1 0 1,-1 0-1,0 0 0,0 0 1,1 0-1,-1 0 0,0 0 0,0 0 1,0 1-1,1-1 0,-1 0 1,0 0-1,0 0 0,1 0 0,-1 0 1,0 0-1,0 1 0,0-1 1,0 0-1,1 0 0,-1 0 0,0 0 1,0 1-1,0-1 0,-4 13 548,-15 13 741,-3-3-118,0 0-64,1 1 1,1 0 0,1 2 0,-27 47 0,44-70-1128,1 0-1,0 1 1,0 0 0,0-1-1,0 1 1,1-1 0,-1 1 0,1 0-1,0 7 1,0-11-10,0 1 0,0-1-1,0 1 1,0 0 0,1-1-1,-1 1 1,0-1 0,0 1 0,0-1-1,1 1 1,-1-1 0,0 1 0,1-1-1,-1 1 1,0-1 0,1 1 0,-1-1-1,1 0 1,-1 1 0,0-1 0,1 1-1,-1-1 1,1 0 0,-1 0 0,2 1-1,-1-1 0,0 0-1,1 0 1,-1 0-1,0 0 0,1 0 1,-1-1-1,0 1 1,0 0-1,1-1 1,-1 1-1,0-1 0,0 1 1,1-1-1,-1 0 1,0 0-1,1-1 0,14-11-458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27286,'0'1'2216,"-4"2"-1704,1-1-240,6-5 809,6 0-473,-1-6-760,4 1-632,-2-2 624,1 4-144,-4 5-121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6 144 21453,'-2'4'291,"1"0"0,1-1 0,-1 1 1,0 0-1,1-1 0,0 1 1,0 0-1,0 0 0,0 0 1,1-1-1,-1 1 0,1 0 0,0-1 1,0 1-1,1 0 0,-1-1 1,1 1-1,-1-1 0,1 0 1,0 0-1,0 1 0,1-1 0,-1-1 1,1 1-1,3 4 0,-1-4-351,-1 0 0,1 1 0,0-1 0,0-1 0,0 1 0,0-1 0,0 0 0,1 0-1,-1-1 1,0 1 0,1-1 0,0 0 0,-1-1 0,1 1 0,-1-1 0,9-1 0,-3-1-420,0 0 0,-1-1 0,1-1 0,0 1 0,-1-2 0,0 1 0,0-2 0,0 1 0,16-14 0,7-7-2315,35-36 1,-66 61 2642,69-73-4293,-29 23 7920,-47 54-2630,-10 10 36,-33 41 4109,-76 111-1,110-143-4994,1 0 1,1 1-1,1 0 0,1 1 0,1 0 0,1 1 0,1 0 0,-6 48 0,13-69-250,0-2 156,0 0 0,0 0 0,0 0 0,0 0 0,0 0 0,-1 0 0,1 0-1,-1 0 1,1-1 0,-1 1 0,0 0 0,1 0 0,-1 0 0,-1 1 0,-1-6-485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 16652,'9'-13'1416,"-9"14"-1008,-7 11-152,-3 15 696,-3 8-240,1 6-352,0 5-144,3 1-95,3-1-49,6-6-273,3-7-199,3-14-328,2-11-64,1-22 528,0-13-160,-2-13-168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18148,'14'2'3557,"19"-4"-2724,178-36 3537,-51 8-3156,218-23-519,570-7 1,-854 59-716,45-1-1,156-20 1,-287 21 13,-1 0 0,1-1 1,0 0-1,8-4 0,-15 6-3,-1 0 0,0 0 0,0 0 0,1 0 0,-1 0 0,0-1 0,0 1 0,1 0 0,-1 0 0,0 0 0,0 0 0,0 0-1,1-1 1,-1 1 0,0 0 0,0 0 0,0 0 0,1-1 0,-1 1 0,0 0 0,0 0 0,0-1 0,0 1 0,0 0 0,0 0 0,0-1 0,0 1 0,1 0-1,-1 0 1,0-1 0,0 1 0,0 0 0,0 0 0,0-1 0,0 1 0,-1 0 0,1 0 0,0-1 0,0 1 0,0 0 0,0-1 0,0 1 0,0 0 0,0 0-1,0 0 1,-1-1 0,1 1 0,0 0 0,0 0 0,0 0 0,0-1 0,-1 1 0,1 0 0,0 0 0,0 0 0,-1 0 0,1-1 0,0 1 0,-16-9-918,15 9 813,-38-19-541,9 5 232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24413,'-1'24'2105,"9"0"-1513,2 1-304,9 3 800,1 2-280,4 2-280,6-5-192,8-5-400,6-9-192,3-13-344,8-2-304,-2-15-872,-2-6 1016,2-19 239,-2-1-303,-8-7-104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 18692,'-37'51'2601,"-8"8"-1497,-11 8-360,-2 6 2121,2 5-1521,-2 1-288,13-8-432,7-3-240,11-11-640,4 2-784,10-11 888,3 1-208,3-2-128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15651,'2'-1'221,"0"-1"-1,0 1 1,1-1-1,-1 1 0,0 0 1,0 0-1,1 0 0,-1 0 1,1 0-1,-1 1 1,0-1-1,1 1 0,0 0 1,-1-1-1,1 1 1,-1 0-1,1 0 0,3 1 1,-1 0 73,0 0 0,-1 0 0,1 0 0,-1 1 0,1-1 0,-1 1 0,0 0 0,1 1 0,6 4 1,22 22 135,-2 2 0,-1 1 0,31 43 0,8 8-206,-33-44-450,2-2 1,1-1-1,2-2 1,1-2-1,2-2 0,1-2 1,1-2-1,1-2 1,1-1-1,1-3 0,57 14 1,-47-18-275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1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18188,'0'5'1584,"15"-2"-1048,4 1-248,15 13 681,4 5-169,15 13-336,8 4-152,15 11-232,-1-2-112,5 2-432,-2-6-176,-2-5 512,-8-6-32,-2-4-144,-11-7-96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2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 4 13179,'-14'-2'123,"1"1"1,-1 0 0,0 1-1,0 0 1,1 1-1,-1 1 1,0 0 0,1 1-1,0 0 1,-1 1 0,1 1-1,1 0 1,-1 0-1,1 2 1,-12 7 0,-3 4 6,0 1 1,2 1 0,1 2 0,0 0-1,1 2 1,2 0 0,1 1 0,0 1-1,-22 41 1,6 2 13,2 0 1,-45 134-1,50-109-91,5 0 0,4 2-1,-13 152 1,26-128-32,5-1 0,22 186-1,-9-226-101,3 0-1,4-2 0,3 0 0,4-1 1,3-2-1,3 0 0,3-2 1,3-2-1,3-1 0,69 88 0,-90-132-65,1-1-1,1-1 1,0 0-1,2-2 1,45 32-1,-60-47 111,1-1-1,0 0 1,0 0-1,0-1 0,1-1 1,0 1-1,-1-1 1,1-1-1,0 0 0,0-1 1,0 1-1,0-2 1,1 0-1,-1 0 0,0 0 1,0-2-1,0 1 1,0-1-1,0-1 0,0 1 1,12-7-1,-2-1 62,0 0 1,-1-2-1,0 0 0,-1-2 0,0 0 1,-1 0-1,28-34 0,-4-1 170,54-86 1,-37 41 65,-5-3 1,-4-2-1,71-208 1,-71 141 105,49-314 0,-85 383-246,-4 0 0,-6-158 0,-6 202-79,-2 1 0,-3 0 0,-2 0 0,-2 1 1,-3 0-1,-29-71 0,35 103-101,0 1 1,-2 0-1,0 0 0,0 1 1,-2 0-1,0 1 1,-1 1-1,0 0 0,-2 1 1,1 0-1,-2 2 1,0-1-1,0 2 1,-1 1-1,0 0 0,-1 1 1,0 1-1,0 0 1,-1 2-1,0 0 0,0 2 1,-1 0-1,1 1 1,-30-1-1,10 6-436,1 1-1,-1 2 1,1 1 0,-74 23-1,38-4-196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92 214 13043,'-14'-19'1064,"1"-1"0,1 1 0,2-2 1,-1 0-1,2 0 0,1-1 0,-6-25 1,14 28 400,0 18-1423,0 1 1,0 0-1,0 0 0,0 0 0,0-1 1,0 1-1,0 0 0,0 0 0,1 0 1,-1-1-1,0 1 0,0 0 0,0 0 1,0 0-1,1 0 0,-1 0 0,0-1 1,0 1-1,0 0 0,1 0 0,-1 0 1,0 0-1,0 0 0,0 0 0,1 0 1,-1 0-1,0 0 0,0 0 0,0 0 1,1 0-1,-1 0 0,0 0 0,0 0 1,1 0-1,-1 0 0,0 0 0,0 0 1,1 0-1,1 2 110,1 0 0,-1-1-1,1 1 1,-1 0 0,0 0 0,0 0 0,0 1 0,0-1-1,2 4 1,78 107 1112,161 205-749,-133-202-709,25 29-3550,-133-142 3509,2 2-49,-5-9-609,-11-15-47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2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120 655 18316,'-10'2'719,"-1"0"-227,0 0 0,-1 0 1,-21-1-1,31-1-402,1 0 1,-1 0 0,0 0 0,0 0-1,1 0 1,-1-1 0,1 1 0,-1 0-1,0-1 1,1 1 0,-1-1 0,1 0-1,-1 0 1,1 0 0,-1 1 0,1-1-1,-1 0 1,1-1 0,0 1 0,0 0-1,0 0 1,-1 0 0,1-1 0,1 1-1,-1-1 1,0 1 0,0-1 0,0 1-1,1-1 1,-1 1 0,1-1 0,-1 0-1,1 1 1,-1-4 0,2-7 213,1-1-1,0 0 1,0 1 0,1-1 0,1 1-1,0 0 1,8-15 0,2-10-35,6-21-96,-3-1 0,-2-1 0,13-113 0,-26 138-165,-1 17-21,0 1-1,6-25 1,-7 41 11,0 0-1,0 1 0,0-1 1,0 0-1,1 1 1,-1-1-1,0 1 1,0-1-1,0 0 1,1 1-1,-1-1 0,0 1 1,1-1-1,-1 1 1,0-1-1,1 1 1,-1-1-1,1 1 0,-1 0 1,1-1-1,-1 1 1,1-1-1,-1 1 1,1 0-1,-1-1 0,1 1 1,-1 0-1,1 0 1,0 0-1,0-1 1,0 2-3,0-1 1,1 0 0,-1 1 0,0-1 0,0 0 0,0 1 0,0 0-1,1-1 1,-1 1 0,0 0 0,0-1 0,0 1 0,0 0 0,0 1 0,7 6-23,-1 1 0,10 15 1,-15-21 19,111 150-1411,-98-136 862,1 0 0,1-1 0,0 0 0,1-2 0,1 0 0,25 14 0,-35-23 392,1-1 0,-1 1 0,1-1 1,14 3-1,-9-5-202,0 0 0,25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19676,'1'6'416,"-1"-1"0,0 1 0,0-1 1,0 1-1,-2 10 0,0 13 7,4 19 332,2 0 1,2 0 0,2 0 0,24 76 0,81 177 331,-108-289-1067,-2-8-29,-1 1-1,0-1 1,0 1 0,-1-1 0,1 1 0,-1 0-1,0 0 1,0-1 0,-1 1 0,1 0-1,-2 9 1,1-13-11,0 0-1,0-1 1,0 1-1,-1-1 1,1 1-1,0 0 1,0-1-1,-1 1 1,1-1-1,0 1 0,-1-1 1,1 1-1,-1-1 1,1 1-1,-1-1 1,1 0-1,-1 1 1,1-1-1,-1 0 1,1 1-1,-1-1 1,1 0-1,-1 0 1,0 1-1,1-1 1,-1 0-1,1 0 1,-1 0-1,0 0 1,1 0-1,-1 0 1,0 0-1,1 0 1,-1 0-1,0 0 1,1 0-1,-1 0 1,0-1-1,-28-9-819,-40-29-326,3-3 0,-91-73 1,143 104 1338,12 10-113,-22-21 422,16 9 82,8 13-531,0-1 0,0 1 0,0 0 0,0-1 0,0 1 0,0-1 0,0 1-1,0 0 1,0-1 0,0 1 0,0 0 0,1-1 0,-1 1 0,0 0 0,0-1 0,0 1 0,0 0 0,1-1 0,-1 1-1,0 0 1,0-1 0,1 1 0,-1 0 0,0 0 0,0-1 0,1 1 0,-1 0 0,0 0 0,1 0 0,-1-1 0,1 1 0,8-3 213,1 0 1,-1 1 0,1 1 0,0-1 0,-1 1 0,17 1 0,3-1-22,22-4-738,71-15-1,-95 13 271,0-1 1,-1 0-1,0-2 0,30-16 1,1-9-265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63 116 21429,'-10'24'942,"0"1"-400,0 1-1,2 0 1,0 0-1,2 1 1,-4 40-1,10-63-483,0 0 0,0 0 0,0 0 0,1 0 0,-1 0 0,1 0 0,0 0 0,1-1 0,-1 1 0,2 4 0,-2-7-46,-1 0 1,1-1 0,-1 1 0,1 0 0,0 0 0,-1-1 0,1 1 0,0 0-1,0-1 1,-1 1 0,1-1 0,0 1 0,0-1 0,0 1 0,0-1 0,0 1 0,-1-1-1,3 0 1,-2 1-4,1-1-1,-1-1 1,1 1-1,-1 0 1,1 0 0,-1 0-1,1-1 1,-1 1-1,0-1 1,1 1-1,-1-1 1,0 0-1,1 0 1,-1 1 0,2-3-1,4-3 5,0 0 1,-1-1-1,0 0 1,0 0-1,-1 0 0,1-1 1,-2 0-1,8-15 1,26-74 150,-35 87-142,11-32 206,-3 1 0,12-77 0,-32 271 470,9-127-692,1-1 1,2 0-1,0 0 0,10 32 0,-12-52-37,0-1-1,1 1 0,0-1 1,0 0-1,0 1 0,1-1 0,-1 0 1,1 0-1,0 0 0,0-1 1,1 1-1,5 4 0,-7-7-41,0 1 0,0-1 1,0 0-1,0 0 0,0 0 0,1 0 0,-1-1 0,0 1 0,1 0 1,-1-1-1,0 0 0,1 0 0,-1 1 0,0-1 0,1-1 1,-1 1-1,0 0 0,1 0 0,-1-1 0,0 0 0,1 1 0,-1-1 1,0 0-1,0 0 0,0 0 0,4-3 0,0 0-189,0-1 0,-1 1 0,0-1 0,0 0-1,0-1 1,-1 1 0,0-1 0,6-10 0,26-57-550,-27 54 492,21-51-756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12411,'0'7'230,"1"-1"0,0 0 1,1 0-1,0 0 0,0 0 0,0 0 1,1 0-1,0 0 0,0-1 0,0 1 1,1-1-1,-1 0 0,1 0 1,1 0-1,-1-1 0,1 1 0,-1-1 1,11 7-1,5 3 247,2 0 0,0-1 1,31 13-1,-44-22-358,0 0 0,0-1 0,1 0 0,0 0 0,-1-1 0,18 2 0,-23-4-67,1 0 1,-1 0-1,0-1 0,0 1 1,1-1-1,-1 0 0,0 0 1,0 0-1,0-1 1,0 1-1,0-1 0,-1 0 1,1 0-1,0-1 1,-1 1-1,1-1 0,-1 1 1,3-4-1,3-4 83,-1-1 0,0 0 0,0 0 0,-1-1-1,0 0 1,-1 0 0,-1 0 0,0-1 0,3-13 0,4-19 94,6-60 1,-8 42-656,4-11-591,-4 33 693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85 17324,'-10'22'824,"2"1"0,0-1 0,1 1 0,1 1 0,2-1 0,-4 36 0,8-49-671,-1 0 0,1 0 0,1 0 0,-1 0-1,2 0 1,0 0 0,0 0 0,0 0 0,1 0-1,1-1 1,0 1 0,0-1 0,1 0 0,0-1-1,0 1 1,1-1 0,12 13 0,-17-19-153,0 0 1,1 0-1,-1-1 0,1 1 1,0-1-1,0 1 1,0-1-1,-1 0 0,1 0 1,0 0-1,1 0 0,-1 0 1,0 0-1,0-1 1,0 1-1,0 0 0,1-1 1,-1 0-1,0 0 0,0 1 1,1-1-1,-1-1 1,0 1-1,0 0 0,1 0 1,-1-1-1,0 0 0,0 1 1,0-1-1,0 0 1,0 0-1,0 0 0,0 0 1,0 0-1,0-1 0,0 1 1,2-3-1,3-3 2,-1 0-1,-1 0 1,1-1-1,-1 1 1,-1-1-1,0-1 1,7-16 0,5-23 39,-3-1 0,-2 0 1,-2-1-1,5-90 0,-14 133-3,0-1-1,0 1 0,-1-1 1,-2-11-1,3 19-33,0 0 0,0-1-1,0 1 1,0 0 0,0 0 0,0-1-1,0 1 1,0 0 0,0 0 0,0 0-1,0-1 1,0 1 0,0 0 0,0 0-1,-1-1 1,1 1 0,0 0 0,0 0-1,0 0 1,0-1 0,0 1 0,-1 0-1,1 0 1,0 0 0,0 0 0,0-1-1,-1 1 1,1 0 0,0 0 0,0 0-1,0 0 1,-1 0 0,1 0 0,0 0-1,0 0 1,-1 0 0,1 0 0,0 0-1,0 0 1,-1 0 0,1 0 0,0 0-1,0 0 1,-1 0 0,0 1 12,-1 1-1,1 0 1,0 0 0,0-1 0,0 1 0,0 0-1,0 0 1,1 0 0,-1 0 0,0 2 0,-5 23 80,0 0 0,2 0 1,1 0-1,1 0 0,2 0 1,0 1-1,2-1 0,8 41 1,-8-59-94,0 0 0,1 0 0,0 0 0,1-1 0,0 1 1,0-1-1,1 0 0,0 0 0,8 10 0,-10-15-75,-1 0-1,1-1 0,0 1 1,-1 0-1,1-1 0,0 0 1,1 0-1,-1 0 1,0 0-1,0 0 0,1-1 1,-1 1-1,1-1 1,0 0-1,-1 0 0,1-1 1,0 1-1,-1-1 0,1 1 1,0-1-1,0 0 1,0-1-1,-1 1 0,1-1 1,7-1-1,-6 0-107,-1 0 1,1-1-1,-1 1 0,1-1 0,-1 1 0,0-1 1,0-1-1,0 1 0,-1-1 0,1 1 1,4-8-1,0 1-55,-1-1 1,0-1-1,7-15 1,7-24-706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 0 19716,'-11'162'5591,"12"-139"-5144,0 1 0,1-1 1,2 0-1,11 43 0,37 68 86,-13-35-640,-37-95 15,-1 1 1,0-1-1,0 0 0,0 0 1,0 1-1,0 4 1,-1-9 68,0 0 0,0 1 0,0-1 0,0 0 0,0 0 1,0 1-1,0-1 0,-1 0 0,1 0 0,0 1 0,0-1 0,0 0 0,0 0 1,0 1-1,0-1 0,0 0 0,0 0 0,-1 0 0,1 1 0,0-1 1,0 0-1,0 0 0,0 0 0,-1 0 0,1 1 0,0-1 0,0 0 0,0 0 1,-1 0-1,1 0 0,0 0 0,0 0 0,0 0 0,-1 0 0,1 0 1,0 1-1,0-1 0,-1 0 0,0-1-65,-1 1 0,1-1-1,0 0 1,-1 1 0,1-1 0,0 0-1,0 0 1,0 0 0,-1 0 0,1 0 0,-1-2-1,-78-86-3531,23 24 1849,-51-56 889,106 120 932,-15-24 505,16 24-512,1 1 1,0-1-1,-1 1 0,1-1 1,0 1-1,-1 0 0,1-1 1,0 1-1,0-1 0,0 0 0,0 1 1,0-1-1,-1 1 0,1-1 1,0 1-1,0-1 0,0 1 1,0-1-1,1 1 0,-1-1 1,0 1-1,0-1 0,0 1 1,0-1-1,0 1 0,1-1 0,-1 1 1,0-1-1,0 1 0,1-1 1,-1 1-1,0-1 0,1 1 1,-1 0-1,0-1 0,1 1 1,-1 0-1,1-1 0,-1 1 1,1 0-1,-1-1 0,1 1 1,-1 0-1,1 0 0,-1 0 0,1 0 1,-1-1-1,1 1 0,-1 0 1,1 0-1,20-2 766,-1 1 1,1 1-1,34 4 1,5 1-239,-57-5-561,21 1-182,0-1-1,0-1 1,-1 0-1,32-8 1,-49 6-130</inkml:trace>
  <inkml:trace contextRef="#ctx0" brushRef="#br0" timeOffset="1">1 229 18820,'4'-1'2657,"9"-6"-1609,13-9-448,5-3 1728,10 2-1367,2 0-713,1 8 80,-2 8-152,-15 1-384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18012,'1'-1'157,"-1"0"1,1 0-1,0 1 1,0-1-1,0 0 1,1 0-1,-1 1 1,0-1-1,0 0 0,0 1 1,0 0-1,1-1 1,-1 1-1,0-1 1,0 1-1,1 0 1,-1 0-1,0 0 1,0 0-1,1 0 1,-1 0-1,0 0 1,1 0-1,-1 1 0,0-1 1,0 0-1,1 1 1,-1-1-1,0 1 1,0-1-1,0 1 1,0 0-1,0-1 1,0 1-1,0 0 1,0 0-1,0 0 0,2 2 1,3 3 510,0 0-1,0 0 1,-1 1 0,8 11-1,1 5 242,-7-10-595,2 1 0,0-2 0,0 1-1,22 21 1,-29-33-299,0 1 0,1-1 1,-1 1-1,1-1 0,0 0 0,-1 1 0,1-1 0,0-1 1,0 1-1,0 0 0,0-1 0,0 1 0,-1-1 1,1 0-1,0 0 0,0 0 0,0-1 0,0 1 0,0-1 1,0 1-1,0-1 0,-1 0 0,1 0 0,0 0 0,-1 0 1,4-2-1,7-5 1,0 0 1,-1 0-1,20-18 0,-25 21-7,42-41 15,-34 31-15,0 1 1,0 1 0,25-17 0,-38 29-11,0 0 0,0 0 1,0 0-1,1 0 0,-1 0 0,0 0 0,0 0 1,1 1-1,-1-1 0,1 1 0,3-1 0,-4 2 0,-1-1 0,0 0 0,0 0-1,0 1 1,1-1 0,-1 0-1,0 1 1,0-1 0,0 1 0,0 0-1,0-1 1,0 1 0,0 0-1,0 0 1,0-1 0,0 1 0,1 2-1,1 3-5,0 0 0,0 0 0,0 0-1,-1 1 1,0-1 0,0 1 0,0 6-1,-1-7 6,0-1-1,1 1 1,-1-1-1,1 1 1,0-1-1,1 0 1,-1 0-1,7 9 1,-8-13 5,0 0 0,0 0 0,0 0 0,1-1 0,-1 1 0,0 0 0,0-1 0,1 1 0,-1-1 0,1 1 0,-1-1 0,1 0 0,-1 0 0,0 1 0,1-1 0,-1 0 0,1 0 0,-1-1 0,1 1 0,-1 0 0,1 0 0,-1-1 0,0 1 0,1-1 0,-1 1 0,0-1 0,1 1 0,-1-1 0,2-1 0,5-3 13,-1 0 0,0-1 0,10-9 0,-16 13-12,34-37 58,10-11-78,-41 47-1,0 0 0,-1-1 1,1 1-1,1 0 0,-1 1 1,0-1-1,1 1 0,0 0 1,8-3-1,-12 5 1,1-1 1,-1 1-1,0 0 1,1 0 0,-1 0-1,1 0 1,-1 1-1,0-1 1,1 0-1,-1 0 1,1 1-1,-1-1 1,0 1-1,0-1 1,1 1 0,-1 0-1,0-1 1,0 1-1,0 0 1,1 0-1,-1 0 1,0 0-1,0 0 1,-1 0 0,1 0-1,0 0 1,0 0-1,0 1 1,-1-1-1,1 0 1,-1 0-1,1 1 1,-1-1-1,1 2 1,2 6-235,-1 0 0,0 0-1,2 18 1,-4-21 42,5 47-3454,-5-66 2871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24581,'-7'9'1713,"1"1"-1929,-3-5-433,8-5 986,-5 0-153,-2-7-320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16588,'30'48'8943,"-1"13"-5608,-12-25-2575,38 62 0,-52-94-756,0 1 0,1-1 0,-1 0 0,1 0 0,0-1 0,0 1 0,0-1 0,0 0 0,1 0 0,6 3 0,-8-5-65,-1 0-1,1 0 0,0 0 1,-1-1-1,1 1 0,0-1 0,0 0 1,-1 0-1,1 0 0,0 0 1,0 0-1,0-1 0,-1 1 1,1-1-1,0 0 0,-1 1 0,1-1 1,0-1-1,-1 1 0,1 0 1,3-3-1,2-2-287,0 0 0,-1-1-1,0 0 1,0 0 0,0-1 0,-1 0 0,8-13-1,33-67-1265,-33 61 925,78-165-8704,-92 191 9438,0 0-1,0 0 0,1 0 1,-1 0-1,1 0 0,-1 0 1,1 1-1,-1-1 0,1 0 1,-1 0-1,1 0 0,0 1 1,-1-1-1,1 1 0,0-1 1,0 0-1,0 1 0,1-1 1,-2 2 90,1 0 0,-1 0 0,0 0 0,1 0 0,-1 0 0,0 1 0,0-1 0,0 0 0,0 0 1,0 0-1,0 1 0,-1-1 0,1 0 0,0 0 0,0 0 0,-1 0 0,0 2 0,-45 158 6412,-15 75-2246,49-138-4357,0 177 0,9-126-587,-1-74 161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3:0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12635,'-114'11'8316,"114"-11"-8246,0 0-1,0 0 1,0-1 0,0 1-1,-1 0 1,1 0 0,0 0-1,0 0 1,0 0 0,0 0-1,-1 0 1,1 0 0,0 0-1,0 0 1,0 0 0,0 0-1,0 0 1,-1 1 0,1-1-1,0 0 1,0 0 0,0 0-1,0 0 1,0 0 0,0 0-1,-1 0 1,1 0 0,0 0-1,0 0 1,0 1-1,0-1 1,0 0 0,0 0-1,0 0 1,0 0 0,0 0-1,-1 1 1,1-1 0,0 0-1,0 0 1,0 0 0,0 0-1,0 0 1,0 1 0,0-1-1,0 0 1,7 6 1092,14 5-543,1-6-420,0-1 0,0-1 0,0 0 1,35-2-1,47-6-92,108-18 1,-67 5-178,-95 12-38,73-5-408,-115 11 469,29 0-310,-31 1 222,-24 2 146,-35 1 0,-28 5 51,0-5 1,-133-8 0,161-3-33,18 2-1,0 1 0,0 2 0,0 1 0,-54 6 1,81-4-20,-27 6-56,34-6 44,1-1-1,-1 0 0,1 0 1,-1 0-1,1 1 1,0-1-1,-1 0 1,1 0-1,0 1 1,-1-1-1,1 0 1,0 1-1,-1-1 1,1 0-1,0 1 0,-1-1 1,1 0-1,0 1 1,0-1-1,0 1 1,-1-1-1,1 0 1,0 1-1,0 0 1,0 0-3,0 0 0,1-1 0,-1 1 0,0 0 1,1 0-1,-1 0 0,1-1 0,-1 1 0,1 0 1,-1 0-1,1-1 0,0 1 0,-1-1 0,1 1 1,0 0-1,-1-1 0,3 1 0,0 2-7,1-1-1,1 0 1,-1-1-1,0 1 0,0-1 1,1 1-1,-1-1 1,0-1-1,1 1 0,-1-1 1,7 1-1,55-5 30,-35 1 1,131-11 127,99-2-356,-123 26-772,-80-4 9,-57-6 942,-1 0-1,0 0 1,1 0-1,-1 0 1,1 0-1,-1 0 1,1 0-1,-1 0 1,1 0-1,-1 1 1,1-1-1,-1 0 1,0 0-1,1 0 1,-1 0-1,1 1 1,-1-1-1,0 0 1,1 0-1,-1 1 1,0-1-1,1 0 1,-1 1-1,0-1 1,1 0-1,-1 1 1,0 0-27,0-1 1,-1 1 0,1-1-1,0 1 1,-1-1-1,1 1 1,-1-1 0,1 0-1,-1 1 1,1-1-1,-1 0 1,1 1 0,-1-1-1,1 0 1,-1 0-1,1 1 1,-1-1 0,0 0-1,1 0 1,-1 0-1,1 0 1,-2 0 0,-17 4-658,0-2 1,-22 1-1,18-2 410,-25 1-358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3:0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 13243,'0'-1'100,"0"0"0,0 0 0,0 0 0,0 0 0,0 0 0,0 0 0,0 0 0,-1 0 0,1 0 0,0 0 0,-1 0 0,1 0 0,0 0 0,-1 0 0,1 0 0,-1 0 1,1 0-1,-1 1 0,0-1 0,1 0 0,-1 0 0,0 1 0,1-1 0,-1 0 0,0 1 0,0-1 0,0 1 0,0-1 0,0 1 0,1-1 0,-1 1 0,0 0 0,0-1 0,0 1 0,0 0 0,0 0 0,0 0 0,0 0 0,0-1 1,0 2-1,0-1 0,0 0 0,0 0 0,0 0 0,0 0 0,-2 1 0,-2 0 121,1 1 0,-1-1 1,1 1-1,-1 0 0,1 0 0,0 0 1,0 1-1,-7 4 0,0 4-109,1 0-1,0 0 0,0 1 0,1 1 1,1-1-1,0 1 0,0 1 0,2-1 1,0 1-1,0 0 0,-6 27 1,4-7-42,2 1 0,1 0 0,0 70 1,5-79-63,2 0 0,1-1 1,1 1-1,1-1 0,1 0 1,13 33-1,-14-43-8,2-1 0,-1 0 0,2 0 0,0 0 0,1-1-1,0 0 1,1-1 0,0 0 0,1-1 0,0 0 0,21 15 0,-28-23 1,0 0-1,1 0 1,0-1-1,-1 1 1,1-1-1,0 0 1,0-1-1,0 1 1,0-1 0,0 0-1,1 0 1,-1-1-1,0 0 1,0 0-1,1 0 1,-1 0 0,0-1-1,0 0 1,1 0-1,-1 0 1,9-4-1,-5 0 51,-1 1 0,1-1-1,-2 0 1,1-1 0,0 0-1,-1 0 1,0-1 0,-1 0-1,1 0 1,-1 0-1,6-11 1,5-11 241,0 0 0,-2-2 0,-1 0 0,-1-1-1,-2 0 1,-2 0 0,0-1 0,-2-1 0,-2 1 0,-1-1 0,-2 0 0,-1 0-1,-5-49 1,3 70-253,-1-1-1,-1 1 1,0 0-1,-1 0 1,0 0-1,-1 0 1,-1 1-1,0-1 1,-1 1-1,0 1 1,-8-12-1,10 18-111,1 0 0,-1 0 0,0 0 0,0 1 0,-1 0 0,1 0 0,-1 0 0,0 0 0,0 1 0,0 0 0,-1 1 0,1-1 0,-1 1 0,1 0 0,-1 1 0,0-1 0,1 1 0,-1 1 0,0-1-1,0 1 1,0 1 0,0-1 0,-9 3 0,6-1-63,0 0-1,1 2 1,-1-1-1,-9 6 1,-5 4-290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14787,'9'-3'771,"5"-2"225,-13 5-957,0 1 0,-1-1 0,1 0 0,-1 0 0,1 1 1,-1-1-1,1 0 0,-1 1 0,1-1 0,-1 0 0,1 1 0,-1-1 0,1 1 0,-1-1 0,0 1 0,1-1 0,-1 1 0,0-1 0,1 1 1,-1 0-1,0-1 0,0 1 0,0-1 0,1 1 0,-1-1 0,0 2 0,4 20 387,-1 1-1,-1-1 1,-1 1-1,-3 41 1,0-19-88,-10 215 1260,0 30-1236,18-348-2325,-6 13 1479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3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14475,'10'-15'4458,"21"-26"-2505,1-1-1305,-10 10-318,2-5-125,2 2-1,35-37 1,-61 71-204,1 0 0,0 0 0,0 0 1,0 0-1,0 0 0,-1 1 0,1-1 0,0 0 0,0 0 0,0 1 0,1-1 0,-1 1 1,0-1-1,0 1 0,0-1 0,0 1 0,0 0 0,1 0 0,-1-1 0,0 1 0,0 0 1,1 0-1,-1 0 0,0 0 0,0 0 0,0 1 0,1-1 0,-1 0 0,0 1 0,0-1 1,0 0-1,0 1 0,0-1 0,0 1 0,0 0 0,0-1 0,0 1 0,0 0 0,0 0 1,0 0-1,0-1 0,1 3 0,3 4-3,-1-1 1,1 1-1,-2 1 0,1-1 1,3 10-1,-4-10 0,19 55-486,16 67 0,0 0-468,-26-91 610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3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75 17284,'0'-2'199,"0"-1"0,0 0 0,0 0 1,0 0-1,-1 0 0,1 0 0,-1 1 1,0-1-1,0 0 0,0 1 0,0-1 1,-2-3-1,2 5-150,1 1 0,-1-1 0,1 1-1,-1-1 1,1 1 0,-1-1 0,1 1 0,-1 0 0,0-1 0,1 1 0,-1 0 0,1 0-1,-1-1 1,0 1 0,1 0 0,-1 0 0,0 0 0,1 0 0,-1 0 0,0 0 0,0 0-1,-1 0 42,0 1 0,0-1 0,0 1-1,0 0 1,0 0 0,0 0 0,1 0-1,-1 0 1,0 0 0,-2 2 0,-7 9 67,0 0 0,0 1 1,1 0-1,1 1 1,0 0-1,1 1 0,-9 21 1,9-18-147,1 0 0,-7 29 1,12-39-12,0 0 1,1 0 0,0 0-1,0 1 1,1-1 0,0 0-1,1 1 1,1 8 0,-2-15-1,1 0 0,-1 0 0,0-1 0,1 1 0,0 0 0,-1-1 0,1 1 0,0-1 1,0 1-1,0 0 0,0-1 0,0 0 0,0 1 0,0-1 0,0 0 0,1 1 0,-1-1 0,0 0 1,3 1-1,-2-1 3,-1-1 1,1 1 0,-1-1-1,1 0 1,-1 0 0,1 1-1,0-1 1,-1-1-1,1 1 1,0 0 0,-1 0-1,1 0 1,-1-1 0,1 1-1,-1-1 1,1 1 0,1-2-1,3-1 22,1-1-1,-1 0 0,0 0 1,0-1-1,-1 0 1,1 0-1,6-9 0,1-3 89,-1-1-1,-1-1 0,-1 0 0,-1 0 0,0-1 0,-2 0 0,0-1 1,-1 0-1,3-26 0,-19 133 249,9-77-359,0-2-2,1 0 1,0 1-1,0-1 0,2 11 1,-2-17 0,0 0 0,0 0 0,1-1 0,-1 1 1,0 0-1,1 0 0,-1-1 0,0 1 1,1 0-1,-1 0 0,1-1 0,-1 1 1,1-1-1,-1 1 0,1 0 0,0-1 1,-1 1-1,1-1 0,1 1 0,-1-1 2,0 1 0,0-1 1,0 0-1,0 0 0,0 0 0,0 0 0,0 0 0,0-1 0,0 1 0,0 0 0,0 0 0,0-1 0,0 1 0,0 0 0,0-1 0,0 1 0,0-1 1,0 1-1,1-2 0,8-7 20,1 0 1,-2-1-1,1-1 0,-2 1 1,1-1-1,-1-1 1,7-13-1,-2 4 20,5-10 20,-13 22-32,0-1-1,1 1 1,0 1 0,0-1-1,14-13 1,-19 22-30,-1 0 0,0 0 0,0 0 0,1 0 0,-1 1-1,0-1 1,0 0 0,1 0 0,-1 0 0,0 0 0,0 0 0,0 0 0,1 1 0,-1-1-1,0 0 1,0 0 0,0 0 0,1 1 0,-1-1 0,0 0 0,0 0 0,0 0 0,0 1-1,0-1 1,1 0 0,-1 0 0,0 1 0,0-1 0,0 0 0,0 0 0,0 1-1,0-1 1,0 0 0,0 0 0,0 1 0,0-1 0,0 1 0,2 11 14,-1 33-17,-2-37 1,1 1 0,0 0 0,0-1 1,1 1-1,0-1 0,1 1 0,0-1 0,0 1 1,4 8-1,-5-16 1,-1 1 1,1-1 0,0 0-1,0 1 1,0-1-1,0 0 1,0 0-1,0 0 1,0 1 0,0-1-1,0 0 1,1-1-1,-1 1 1,0 0 0,1 0-1,-1 0 1,0-1-1,1 1 1,-1-1-1,1 1 1,1 0 0,0-1 1,0 0 1,0 0 0,0-1-1,0 1 1,0 0 0,-1-1 0,1 0-1,0 0 1,0 1 0,4-4-1,4-2 10,0 0 0,-1-1 0,0-1-1,13-12 1,16-20 58,57-74 0,-96 114-70,0-1 1,0 1-1,0 0 0,0-1 0,0 1 0,0 0 0,0-1 1,1 1-1,-1 0 0,0-1 0,0 1 0,0 0 0,1 0 1,-1-1-1,0 1 0,0 0 0,1 0 0,-1 0 0,0-1 1,1 1-1,-1 0 0,0 0 0,0 0 0,1 0 1,-1 0-1,0 0 0,1-1 0,-1 1 0,0 0 0,1 0 1,-1 0-1,0 0 0,1 0 0,-1 0 0,0 0 0,1 0 1,-1 1-1,0-1 0,1 0 0,-1 0 0,0 0 0,1 0 1,-1 1-1,4 17-3,-8 34-6,4-48 9,-4 21 8,2-13-28,1 0-1,0-1 1,0 1-1,1 0 1,2 16-1,-2-27-5,0 0-1,0-1 1,0 1-1,0 0 1,0-1-1,1 1 0,-1 0 1,0-1-1,0 1 1,1 0-1,-1-1 0,0 1 1,1-1-1,-1 1 1,0-1-1,1 1 0,-1-1 1,1 1-1,-1-1 1,1 1-1,-1-1 0,1 1 1,-1-1-1,1 0 1,0 1-1,-1-1 0,1 0 1,0 1-1,-1-1 1,1 0-1,0 0 0,-1 0 1,1 0-1,0 1 1,-1-1-1,1 0 0,0 0 1,-1 0-1,1-1 1,1 1-1,0-1-23,1 0 0,-1 0 0,1 0 0,-1-1-1,1 1 1,-1-1 0,0 1 0,5-5 0,12-15-249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 15427,'11'-1'1481,"-12"11"-889,-11 5-240,-11 20 712,-7 9-200,-6 16-304,-4 6-144,0 9-152,1 1-119,9-7-330,7-6-111,16-19-296,9-17-80,18-35-232,8-21-208,15-28 624,6-15-209,13-21 89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21469,'-1'9'459,"0"-1"0,-1 1 0,0-1 0,0 0 0,-5 11 0,-4 16 215,5 5-327,2 1 0,1-1 0,2 1 0,8 70 0,-2-51-633,-5 63-1,0-121 249,0-1 0,0 0 0,0 1 0,0-1 0,0 1 1,0-1-1,-1 1 0,1-1 0,-1 0 0,1 1 0,-1-1 0,1 1 0,-1-1 0,-1 2 0,2-3 9,-1 0 0,1 0 0,0 0 0,-1 0 0,1 0-1,0 0 1,-1 0 0,1 0 0,0 1 0,-1-1-1,1 0 1,-1-1 0,1 1 0,0 0 0,-1 0 0,1 0-1,0 0 1,-1 0 0,1 0 0,-1 0 0,1 0-1,0-1 1,-1 1 0,1 0 0,0 0 0,0-1 0,-1 1-1,1 0 1,0 0 0,-1-1 0,1 1 0,0-1-1,-5-4-224,1-1-1,0 0 1,0 0-1,-3-7 0,-16-29 292,3-1-1,-17-51 1,36 94 5,1-1 1,-1 0 0,1 0-1,0 0 1,-1 0-1,1 0 1,0 0 0,-1 0-1,1 0 1,0 0 0,0 0-1,0 1 1,0-1 0,0 0-1,0 0 1,0 0 0,1 0-1,-1 0 1,0 0-1,0 0 1,1 0 0,-1 0-1,0 0 1,1 0 0,-1 0-1,1 1 1,0-1 0,-1 0-1,1 0 1,-1 1-1,1-1 1,0 0 0,0 1-1,-1-1 1,1 1 0,2-2-1,1 1 63,0 0 0,1 0 0,-1 1 0,0-1 0,1 1 0,8 1 0,6-1-180,183 1-3015,-163-5 2480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3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89 17788,'-30'60'3687,"-37"107"1,66-165-3638,0 0 1,1-1-1,-1 1 0,1 0 1,0 0-1,-1 0 1,1 0-1,0 0 1,0-1-1,0 1 1,0 0-1,0 0 1,2 3-1,-2-4-39,0-1 1,0 0-1,1 1 1,-1-1-1,0 0 1,1 1-1,-1-1 0,1 0 1,-1 1-1,0-1 1,1 0-1,-1 0 0,1 1 1,-1-1-1,1 0 1,-1 0-1,0 0 1,1 0-1,-1 0 0,1 0 1,-1 0-1,1 0 1,-1 0-1,1 0 1,-1 0-1,1 0 0,-1 0 1,1 0-1,-1 0 1,1 0-1,0-1 0,4-1-1,-1 0-1,1 0 0,-1-1 0,1 0 0,-1 0 0,0 0 0,7-7 0,48-56-114,-44 46 67,1 2 0,1 0-1,0 1 1,33-25 0,-49 41 37,1 0-1,-1 1 1,0-1 0,0 0 0,1 0 0,-1 1 0,0-1-1,1 1 1,-1-1 0,0 1 0,1 0 0,-1-1-1,1 1 1,-1 0 0,1 0 0,-1 0 0,1 0-1,-1 0 1,1 0 0,-1 0 0,1 1 0,1 0-1,-2 0 6,1 0-1,-1 0 1,0 0-1,0 0 1,0 1-1,1-1 0,-1 0 1,0 1-1,-1-1 1,1 1-1,0-1 1,0 1-1,-1-1 1,1 1-1,-1-1 0,1 1 1,-1 0-1,0-1 1,1 3-1,1 34 113,-2-28-70,1-1 0,0 1-1,3 13 1,-4-22-42,0 0 0,1 0 0,-1 0 0,1 0 0,-1 0 0,1 0 0,0 0 0,-1 0 0,1 0 0,0 0 0,0 0 0,0 0 0,0-1 0,0 1 0,-1 0 0,1-1 0,0 1 0,1 0 1,-1-1-1,0 0 0,0 1 0,0-1 0,0 1 0,0-1 0,0 0 0,0 0 0,1 0 0,-1 0 0,0 0 0,0 0 0,0 0 0,0 0 0,1 0 0,-1-1 0,0 1 0,0 0 0,0-1 0,2 0 0,8-3-4,0 0-1,-1 0 0,13-9 1,-10 6-26,40-23-68,20-10-83,-66 37 146,0 0-1,0 1 0,0-1 0,0 2 0,0-1 0,0 1 1,1 0-1,10 0 0,-16 1 24,-1 0 0,1 1 0,0-1 0,-1 1 0,1 0 0,-1-1 0,1 1 0,-1 0 0,1 0 0,-1 0 0,1 0 0,-1 0 0,0 0 0,0 0 0,1 1 0,-1-1 0,0 0 0,1 3 0,-1-3 8,-1 0 0,1 0 1,-1 0-1,1 0 0,-1 0 1,1-1-1,-1 1 0,1 0 0,0 0 1,0-1-1,-1 1 0,1 0 0,0-1 1,0 1-1,0-1 0,-1 1 1,1-1-1,0 1 0,0-1 0,0 0 1,0 0-1,0 1 0,0-1 1,0 0-1,0 0 0,0 0 0,0 0 1,0 0-1,0 0 0,0 0 1,0 0-1,0 0 0,0-1 0,0 1 1,0 0-1,0-1 0,1 0 1,7-5 7,-1 0 1,0-1-1,0 0 1,0-1 0,11-14-1,12-12-30,-7 9-50,-17 17 33,0 1-1,0 0 1,0 0 0,1 0 0,0 1-1,0 0 1,1 0 0,12-5-1,-20 10 38,0 1 0,0 0-1,0 0 1,0 0-1,-1-1 1,1 1-1,0 0 1,0 0-1,0 1 1,0-1 0,0 0-1,-1 0 1,1 0-1,0 0 1,0 1-1,0-1 1,-1 0-1,1 1 1,0-1 0,0 1-1,-1-1 1,1 1-1,0-1 1,-1 1-1,1-1 1,0 1-1,-1 0 1,1-1 0,-1 1-1,1 0 1,-1-1-1,0 1 1,1 0-1,-1 0 1,0 0-1,1-1 1,-1 1 0,0 0-1,0 0 1,0 0-1,1 0 1,-1 0-1,1 5 8,-1 0 0,1 0 0,-1 0-1,-1 9 1,0-4-137,-1-1-1,0 1 1,-1-1-1,0 0 1,0 1 0,-8 14-1,10-25 126,1 0-1,0 0 0,0 0 1,0 0-1,0 0 0,-1 0 1,1 0-1,0 0 0,0 0 1,0 0-1,0 0 0,-1 0 1,1 0-1,0 0 0,0 0 1,0 0-1,-1 0 0,1 0 1,0 0-1,0 0 0,0 0 1,0 0-1,-1 0 0,1 0 1,0 0-1,0-1 0,0 1 1,0 0-1,0 0 0,-1 0 1,1 0-1,0 0 0,0 0 1,0-1-1,0 1 0,0 0 1,0 0-1,0 0 0,-1 0 1,1-1-1,0 1 0,0 0 1,0 0-1,0 0 0,0 0 1,0-1-1,0 1 0,0 0 1,0 0-1,0 0 0,0-1 1,0 1-1,0 0 0,0 0 1,0 0-1,0 0 0,0-1 1,1 1-1,-2-18-304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18132,'7'0'329,"0"-1"0,1 1 0,-1-1 0,0-1 0,1 0 0,-1 0 0,0 0 0,0-1 0,-1 0-1,1 0 1,10-7 0,8-6 636,33-29 1,-46 35-603,-3 3-245,-1 0 0,0 0 0,0-1 0,-1 0 0,1-1 0,-2 0 0,11-17 0,-16 25-114,-1 0 0,1 0 0,-1 1 0,0-1 0,1 0 0,-1 0 0,0 0 0,1 0 0,-1 0 0,0 0 0,0 0 0,0 0 0,0 0 0,0 0 0,0-1 0,0 1 0,0 0 0,-1-1 0,1 2-1,-1-1-1,1 1 1,0-1-1,-1 1 0,1 0 1,-1-1-1,1 1 1,-1 0-1,1-1 0,-1 1 1,1 0-1,-1-1 1,1 1-1,-1 0 1,1 0-1,-1 0 0,1-1 1,-1 1-1,0 0 1,1 0-1,-1 0 0,0 0 1,-3 0 3,1 1 0,0-1 0,0 1 0,-1-1 0,1 1 1,0 0-1,0 0 0,0 1 0,0-1 0,-4 3 0,-6 6 4,0 0 0,1 1 0,0 0-1,1 1 1,1 0 0,-1 1 0,-12 21 0,12-16-4,1 1 1,1-1-1,0 2 1,2-1-1,-9 30 0,15-45-4,1 0 0,-1 0 0,0 0 0,1 0 0,0 0 0,0 0 0,0-1 0,0 1 0,1 0 0,0 0 0,-1 0 0,1 0 0,1 0 0,-1-1 0,3 6 0,-3-8 0,0 1 1,1 0-1,-1-1 1,1 1-1,-1-1 1,1 1-1,0-1 1,-1 0-1,1 0 1,0 0-1,0 0 1,0 0-1,0 0 1,0-1-1,0 1 1,0 0-1,0-1 1,0 0-1,0 1 1,0-1-1,0 0 1,0 0-1,1 0 1,-1 0-1,0-1 1,0 1-1,0-1 1,4-1-1,4-1 10,1 0 0,-1-2 0,0 1-1,0-1 1,17-12 0,44-39 36,-44 34-36,71-66 54,-97 87-62,0 0 1,0 0 0,0 0 0,0 0 0,0 1 0,0-1 0,0 0 0,0 0 0,0 1 0,0-1 0,0 1 0,0-1 0,1 1 0,-1 0-1,0-1 1,0 1 0,1 0 0,-1 0 0,0 0 0,0 0 0,1 0 0,0 0 0,0 1 10,-1 0 1,0 0-1,0 0 1,0 1-1,0-1 1,0 0-1,0 1 1,0-1-1,0 1 1,0-1-1,-1 1 1,1-1-1,-1 1 1,1-1-1,-1 1 1,1-1-1,-1 3 1,1 1 43,0 0 1,1 1-1,0-1 1,0 0-1,0 0 1,6 9-1,-7-13-41,0 0-1,0 1 0,1-1 1,-1 0-1,0 0 0,1 0 0,-1 0 1,1 0-1,-1 0 0,1 0 1,-1 0-1,1-1 0,0 1 1,-1-1-1,1 1 0,0-1 1,0 0-1,-1 1 0,1-1 1,0 0-1,0 0 0,-1 0 1,1-1-1,0 1 0,0 0 0,2-1 1,10-4 12,-1 0 1,1-1-1,-1-1 0,0 0 1,-1-1-1,0 0 0,15-13 1,-10 8-91,0 1 1,27-14 0,-43 25 52,1 1-1,-1-1 1,0 0-1,0 1 1,1-1-1,-1 1 1,0-1-1,1 1 1,-1 0-1,0-1 1,1 1-1,-1 0 1,1 0-1,-1 0 1,0 0-1,1 0 1,-1 1-1,0-1 1,1 0-1,1 1 1,-2 0-41,0 0-1,-1-1 1,1 1 0,-1 0-1,1 0 1,-1-1-1,1 1 1,-1 0 0,0 0-1,1 0 1,-1-1 0,0 1-1,0 0 1,1 0-1,-1 0 1,0 0 0,0 0-1,0 0 1,0 0 0,0 0-1,0-1 1,-1 1-1,1 1 1,-1 2-176,0 1 0,0-1 0,0 0 0,-1 0-1,0 0 1,0 0 0,0-1 0,0 1 0,0 0 0,-1-1 0,-5 6 0,-10 2-339,0-6-145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18284,'-1'22'1535,"-2"0"0,-7 34 0,-1-1-642,-4 40-293,-2-2-311,-6 163 0,23-256-288,0 9 10,0-1 0,1 1 0,2 13 0,-3-21-6,0 0-1,0 0 1,0 0 0,1 0-1,-1-1 1,0 1 0,0 0-1,1 0 1,-1 0 0,0 0 0,1-1-1,-1 1 1,1 0 0,-1 0-1,1-1 1,-1 1 0,1-1 0,0 1-1,-1 0 1,1-1 0,0 1-1,-1-1 1,1 1 0,0-1-1,0 0 1,-1 1 0,1-1 0,0 0-1,0 1 1,0-1 0,0 0-1,0 0 1,-1 0 0,1 0 0,0 0-1,0 0 1,0 0 0,0 0-1,0 0 1,0 0 0,-1 0 0,1-1-1,0 1 1,0 0 0,1-1-1,6-4 44,-1 0 0,0 0 0,0 0 0,-1-1-1,1 0 1,9-12 0,-5 6 12,54-64 511,74-113 0,-53 67-125,-73 106-411,14-21-41,-25 34-56,0 0 0,-1 0 0,1 0-1,-1 0 1,0 0 0,0-1-1,0 1 1,0 0 0,0-1 0,-1-3-1,0 7 56,0-1 0,0 1 0,0 0 0,0-1 0,0 1 0,0-1 0,0 1 0,0 0 0,0-1 0,-1 1 0,1 0 0,0-1 0,0 1 1,0 0-1,-1-1 0,1 1 0,0 0 0,-1 0 0,1-1 0,0 1 0,0 0 0,-1 0 0,1 0 0,0-1 0,-1 1 0,1 0 0,-1 0 0,1 0 0,0 0 0,-1 0 0,1 0 0,0-1 0,-1 1 0,1 0 0,-1 0 0,1 0 0,0 0 0,-1 1 0,-15 2-121,-12 11-142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17804,'12'35'2232,"-2"3"-1480,4-5-335,2-6 1183,5-7-1160,4-9-464,2-15-2136,6-6 1959,3-13-487,0-3-224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32 13715,'0'-2'363,"1"1"0,-1 0 0,0 0 1,0-1-1,0 1 0,0 0 0,-1-1 0,1 1 0,0 0 0,-1-1 1,1 1-1,0 0 0,-1 0 0,1-1 0,-1 1 0,0 0 0,1 0 1,-1 0-1,0 0 0,0 0 0,0 0 0,0 0 0,0 0 1,-1-1-1,0 2-160,0 0 1,0-1 0,0 1 0,0 0 0,1 0-1,-1 0 1,0 0 0,0 1 0,0-1-1,0 1 1,0-1 0,0 1 0,1-1 0,-1 1-1,0 0 1,0 0 0,-2 2 0,-5 2-112,1 1 0,0 0 1,0 0-1,0 0 0,1 1 1,0 1-1,0-1 0,0 1 1,-4 9-1,2-3-92,1 0 1,0 0-1,1 1 1,-9 29-1,15-41-2,1-1-1,-1 1 0,0-1 1,1 1-1,0-1 0,-1 1 1,1-1-1,0 1 1,0 0-1,1-1 0,-1 1 1,0-1-1,2 4 0,-2-5 2,0-1-1,1 1 1,-1-1 0,0 1-1,1-1 1,-1 1-1,1 0 1,-1-1-1,1 0 1,-1 1-1,1-1 1,-1 1 0,1-1-1,0 0 1,-1 1-1,1-1 1,0 0-1,-1 1 1,2-1-1,0 0 1,0 0-1,-1 1 0,1-1 0,0-1 0,0 1 1,0 0-1,0 0 0,-1-1 0,1 1 1,3-2-1,6-3-10,1 0-1,-1-1 1,0-1 0,-1 1 0,14-12 0,10-7-2,0 2 6,-4 2 13,1 1 1,56-26-1,-84 44-3,1 1-1,0-1 1,-1 1-1,1 0 1,0 0 0,-1 1-1,1-1 1,0 1-1,0 0 1,4 0-1,-7 0 1,1 1 0,-1-1 0,0 1 0,1-1 0,-1 1 0,0-1 0,0 1-1,0 0 1,1-1 0,-1 1 0,0 0 0,0 0 0,0 0 0,0 0 0,0 0 0,0 0 0,-1 0-1,1 0 1,0 0 0,-1 1 0,1-1 0,0 0 0,-1 0 0,1 1 0,-1-1 0,0 0-1,1 1 1,-1 2 0,2 37 52,-3-33-39,1-1-1,0 1 1,1-1-1,2 11 1,-3-17-14,0 0 0,0-1 0,1 1 0,-1 0 0,1 0 0,-1 0 1,1-1-1,-1 1 0,1 0 0,-1 0 0,1-1 0,0 1 0,-1-1 0,1 1 0,0 0 0,0-1 0,-1 1 1,1-1-1,0 0 0,0 1 0,0-1 0,0 0 0,0 1 0,-1-1 0,1 0 0,0 0 0,0 0 0,0 0 1,0 0-1,0 0 0,0 0 0,0 0 0,0 0 0,-1 0 0,1 0 0,0-1 0,0 1 0,0 0 0,1-1 1,5-2-20,-1 1 0,0-1 0,12-8 0,42-32-376,-44 30 80,0 1-1,0 1 1,1 1-1,34-16 1,-51 26 293,1-1-1,-1 1 1,1 0-1,-1 0 1,1 0-1,-1-1 1,1 1 0,0 0-1,-1 0 1,1 0-1,-1 0 1,1 0-1,-1 0 1,1 0-1,-1 0 1,1 0-1,0 0 1,-1 1 0,1-1-1,-1 0 1,1 0-1,-1 0 1,1 1-1,-1-1 1,1 0-1,-1 1 1,1-1 0,-1 0-1,1 1 1,0 1-6,-1-1 1,1 0 0,-1 0 0,1 0 0,-1 1-1,0-1 1,1 0 0,-1 0 0,0 1-1,0-1 1,0 0 0,0 3 0,-9 35-167,7-36 95,1 1 1,0 0-1,0 0 1,0-1 0,1 1-1,0 0 1,-1 6-1,1-10 67,0 1 1,0-1-1,0 0 0,0 1 0,1-1 0,-1 1 0,0-1 0,0 0 0,0 1 0,0-1 0,0 0 0,1 1 0,-1-1 0,0 0 0,0 0 0,0 1 0,1-1 0,-1 0 1,0 0-1,0 1 0,1-1 0,-1 0 0,0 0 0,1 0 0,-1 1 0,0-1 0,1 0 0,-1 0 0,0 0 0,1 0 0,0 0 0,0 0-11,1 0-1,-1 0 1,1-1 0,-1 1-1,1-1 1,-1 1-1,0-1 1,1 0 0,-1 0-1,0 1 1,1-1-1,1-2 1,20-16-338,4-4-93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17692,'-47'47'3621,"33"-34"-2750,1-1 1,1 2 0,0 0-1,-12 18 1,24-31-863,-1-1 1,1 0-1,0 1 1,-1-1-1,1 1 1,-1-1-1,1 1 1,0 0-1,0-1 1,-1 1-1,1-1 1,0 1-1,0-1 1,0 1-1,0 0 1,0-1-1,0 1 1,-1 0-1,2-1 1,-1 1-1,0-1 1,0 1-1,0 0 1,0-1-1,0 1 1,0-1-1,1 1 1,-1 0-1,0-1 1,0 1-1,1-1 0,-1 1 1,0-1-1,1 1 1,-1-1-1,1 1 1,-1-1-1,0 1 1,1-1-1,-1 0 1,1 1-1,0-1 1,-1 0-1,1 1 1,-1-1-1,1 0 1,-1 0-1,1 0 1,0 1-1,-1-1 1,1 0-1,-1 0 1,1 0-1,0 0 1,0 0-1,7 1-155,0-1 1,0 0-1,13-1 0,-10 0 26,-6 1 62,4-1-53,0 1 0,-1 0 0,1 0 0,-1 1 0,13 3 1,-20-4 120,1 1 1,-1-1 0,1 1-1,-1 0 1,1-1 0,-1 1 0,1 0-1,-1 0 1,0 0 0,0 0-1,1 0 1,-1 0 0,0 0 0,0 0-1,0 0 1,0 1 0,0-1-1,0 0 1,-1 1 0,1-1 0,0 1-1,-1-1 1,1 1 0,-1-1-1,1 1 1,-1-1 0,0 1 0,0-1-1,1 1 1,-1 0 0,0-1-1,-1 1 1,1-1 0,0 1 0,0-1-1,-2 4 1,0 1 127,0 1 0,-1-1 1,1 0-1,-2 0 0,1-1 0,-1 1 0,1-1 0,-2 0 0,1 1 1,-8 6-1,-1 0 272,0-1 0,-28 18 0,39-27-462,-1-1-1,1 1 1,-1-1 0,1 0-1,-1 0 1,0 0 0,1 0-1,-1 0 1,-5 0 0,8-1 6,-1 0 0,1 0 0,0 0 0,-1 0 0,1 0 0,0 0 0,-1 0 0,1-1 0,0 1 0,-1 0 0,1 0 0,0 0 0,0 0 0,-1 0 0,1 0 0,0-1 0,0 1 0,-1 0 0,1 0 0,0-1 0,0 1 0,-1 0 0,1 0 0,0-1 0,0 1 0,0 0 0,0 0 0,-1-1 0,1 1 0,0 0 0,0-1 0,0-1-115,0 1 1,0 0-1,0-1 0,1 1 1,-1-1-1,0 1 1,1 0-1,-1-1 1,1 1-1,-1-1 0,2-1 1,2-5-252,1 1 1,0 0 0,10-12-1,7-5-705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14523,'2'0'168,"4"-2"382,0 1 0,0 0-1,-1 1 1,1-1 0,0 1-1,9 1 1,-14 0-365,1-1 1,-1 0-1,0 1 0,1 0 0,-1-1 1,1 1-1,-1 0 0,0 0 0,0-1 0,1 1 1,-1 0-1,0 0 0,0 0 0,0 1 1,0-1-1,0 0 0,0 0 0,0 1 0,0-1 1,-1 0-1,1 1 0,-1-1 0,1 1 1,-1-1-1,1 1 0,-1-1 0,0 1 0,1-1 1,-1 4-1,0 3 404,1 1 1,1 0-1,0-1 1,0 1-1,6 16 1,-7-23-561,1 0 0,-1 0-1,1 1 1,0-1 0,0 0 0,-1 0 0,1 0 0,0-1 0,1 1 0,-1 0 0,0-1-1,0 1 1,1-1 0,-1 0 0,1 0 0,-1 0 0,1 0 0,-1 0 0,1-1-1,0 1 1,-1-1 0,1 1 0,3-1 0,8-1-98,1 0-1,-2 0 1,1-1 0,0-1 0,0-1-1,-1 0 1,0 0 0,23-12 0,-22 10-72,1 0 1,0 0-1,0 1 1,1 1-1,0 1 1,17-2-1,-31 5 131,1 0 0,-1 1 0,0-1 0,1 1 0,-1-1 0,0 1 0,1 0 0,-1 0 0,0 0 0,0 0 0,0 0 0,0 0 0,0 1-1,3 2 1,-3-3 20,0 1 0,0-1 0,0 1-1,0-1 1,0 0 0,0 0 0,0 0-1,0 0 1,1 0 0,-1-1 0,0 1-1,0 0 1,1-1 0,-1 0 0,4 0-1,16-3-17,0-1-1,0-1 1,25-10-1,-19 6-401,39-7 0,-59 14 289,0 1 0,0 1 1,0-1-1,0 1 0,0 0 0,0 1 1,0 0-1,0 1 0,12 3 1,-17-4 87,-1 0 0,0 0 0,1 0 1,-1 1-1,0-1 0,0 1 0,1-1 0,-1 1 1,0 0-1,-1 0 0,1 0 0,0 0 1,0 0-1,-1 1 0,3 3 0,-1 2-123,0-1 0,0 1 0,2 13 0,-3-12-321,-2-9 470,0 0-5,0 0 1,0 1-1,0-1 1,0 0-1,0 0 1,0 1-1,0-1 1,0 0-1,1 0 1,-1 1-1,0-1 1,0 0-1,0 0 1,0 1-1,0-1 1,1 0-1,-1 0 1,0 0-1,0 1 1,0-1 0,0 0-1,1 0 1,-1 0-1,0 0 1,0 1-1,1-1 1,-1 0-1,0 0 1,0 0-1,1 0 1,-1 0-1,6-2-309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2348 271 10162,'-24'-14'670,"1"1"1,-2 1-1,0 1 0,0 1 1,-39-10-1,-136-19 2529,159 32-2864,-46-5-162,0 4-1,-1 4 0,1 3 0,-140 18 0,131-3-23,0 4-1,2 4 0,-179 69 0,217-67-170,1 2-1,1 3 1,1 2-1,2 2 0,2 2 1,1 3-1,2 2 1,-75 83-1,83-81 13,2 3 0,1 1 0,-52 95 0,78-123 9,0 1 0,2 0 0,0 1 0,1-1 0,1 1 0,0 0 0,2 1 0,0-1 0,2 0 0,0 1 0,1 0 0,1-1 1,1 1-1,6 26 0,0-18-11,2 0 0,1-1 1,1 0-1,1-1 0,1 0 1,2-1-1,0 0 0,2-2 1,1 0-1,34 33 0,-20-26-5,1-1-1,1-3 0,2 0 1,0-3-1,2-1 0,63 28 1,500 179-30,-368-146 40,-126-48-1,1-4-1,2-5 0,180 21 0,-157-37 10,0-6-1,235-21 1,171-65-26,-425 54-5,-1-5-1,175-73 1,-239 81 11,-1-1 0,-2-3 0,0-1 1,-2-3-1,51-47 0,-42 28 31,-3-2-1,-2-3 1,57-83-1,-93 121 5,110-165 277,-87 125 89,33-76 1,-63 120-305,0-1 1,-1 0-1,-1 0 0,0 0 1,-1-1-1,0 1 0,-2-1 1,0 0-1,0 0 0,-2 0 1,0 1-1,-1-1 1,0 0-1,-1 1 0,-1 0 1,0-1-1,-1 1 0,-1 1 1,-1-1-1,-8-14 1,-16-24-62,-2 1 0,-3 2 0,-1 1 0,-3 2 1,-2 2-1,-1 2 0,-3 1 0,-1 3 0,-58-37 1,48 40-201,-1 2 0,-2 3 0,-1 2 0,-1 3 0,-1 3 0,-2 3 1,0 2-1,-75-9 0,3 10-73,-10 7-43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48 18604,'2'-2'340,"0"1"0,0-1 0,0 1 0,0-1 0,-1 0 0,1 1 0,0-1 0,-1 0 0,1 0 0,1-4 0,-3 6-260,0-1 0,0 1 0,1-1 1,-1 0-1,0 1 0,0-1 0,0 0 1,0 1-1,0-1 0,0 0 0,0 1 1,0-1-1,0 1 0,-1-1 0,1 0 1,0 1-1,0-1 0,-1 0 0,1 1 1,0-1-1,0 1 0,-1-1 0,1 1 1,-1-1-1,1 1 0,0-1 0,-1 1 1,1-1-1,-1 1 0,1 0 0,-1-1 1,0 1-1,1 0 0,-1-1 0,1 1 1,-1 0-1,0 0 0,1 0 0,-1-1 1,1 1-1,-1 0 0,0 0 0,1 0 1,-2 0-1,-8-2 164,1 1 0,-1 0 0,0 1 0,0-1 1,0 2-1,0 0 0,1 0 0,-1 1 0,0 0 0,1 0 0,-11 5 0,-1 1-154,0 1-1,0 1 1,-31 20-1,28-13-38,0 1 0,2 1 0,0 1 0,1 0 0,1 2 0,1 1 0,-25 37 0,33-42-23,0 1 0,1 0 1,0 0-1,2 1 0,0 1 1,2-1-1,0 1 0,1 0 0,1 1 1,-2 41-1,6-57-35,0 0 1,1-1-1,-1 1 1,1 0-1,0-1 0,1 1 1,-1-1-1,1 1 0,0-1 1,3 5-1,-3-7-29,0 0 0,0 0 0,0-1 0,0 1 0,1-1 0,-1 1-1,1-1 1,-1 0 0,1 0 0,0 0 0,-1-1 0,1 1 0,0-1 0,0 1 0,1-1 0,-1 0-1,0 0 1,6 1 0,1-1-293,0 0-1,0-1 0,0 0 1,0 0-1,1-1 1,-1 0-1,0-1 0,19-5 1,-8-1-179,0 0 0,-1-1 1,22-14-1,6-7-388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9546,'-1'1'1288,"-18"29"-632,-8 9-247,-3 10 1391,0 4-1160,8 4-136,5 2-88,17-6-184,9-3-80,11-5-184,4-4-152,6-8-1200,-1-3 1256,-2-10-152,-3-4-128</inkml:trace>
  <inkml:trace contextRef="#ctx0" brushRef="#br0" timeOffset="1">1 339 14275,'23'-19'1424,"0"1"-872,1 4-191,5 6 471,1 3-168,4 0-544,-4 0 216,8-1-240,-3 2-88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20308,'1'0'70,"-1"-1"0,0 1 0,1 0 0,-1 0 0,1 0 0,-1 0 0,0 0 0,1-1 0,-1 1 0,1 0 0,-1 0 0,0 0 0,1 0 0,-1 0 0,1 0 0,-1 0 0,0 1 0,1-1 0,-1 0 0,0 0 0,1 0 0,-1 0 0,1 0 0,-1 1 0,0-1 0,1 0 0,-1 0 0,0 0 0,0 1 0,1-1 0,-1 0 0,0 1 0,1-1 0,-1 0 0,0 1 0,0-1 0,0 0 0,1 1 0,-1-1 0,0 0 0,0 1 0,0-1 0,0 0 0,0 1 0,0-1 0,0 1 0,0-1 0,0 0 0,0 1 0,0-1 0,0 1 0,0-1 0,0 0 0,0 1 0,-1 28 1551,1-26-1233,-9 63 2258,-29 109 0,6-31-2173,19-66-2353,-3 121-1,16-179 1224,2-6-163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20276,'-3'3'347,"-1"0"0,1 0 0,0 1-1,1-1 1,-1 1 0,1-1-1,-1 1 1,1 0 0,0 0 0,1 0-1,-1 0 1,1 1 0,-2 5 0,0 3 339,1 0 0,0 0 0,0 16 0,2-7-26,0-1-1,7 38 0,-6-52-620,0 0 1,1 0-1,0 0 1,0 0-1,1 0 0,0-1 1,0 1-1,1-1 1,-1 0-1,1 0 0,1 0 1,4 5-1,-7-9-99,0-1 0,0 1 0,0-1-1,0 1 1,0-1 0,0 0 0,0 0 0,1 0 0,-1 0-1,0 0 1,0-1 0,1 1 0,-1-1 0,1 1 0,-1-1-1,0 0 1,1 0 0,-1 0 0,1 0 0,-1 0 0,1-1-1,-1 1 1,0-1 0,1 1 0,-1-1 0,0 0 0,0 0 0,1 0-1,-1 0 1,0-1 0,0 1 0,0-1 0,3-2 0,3-3-515,1-1 1,-1 0-1,-1-1 1,0 1 0,12-20-1,1-4-353,-3-3-244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131 104 19364,'0'13'2289,"-7"11"-1129,-3 7-432,-3 12 1256,-3 4-255,2 7-465,-2 2-208,3 0-408,0-1-199,3-10-369,3-4-128,3-11-521,1-6-503,0-8-1176,1-9 1808,7-9-393,3-8-255</inkml:trace>
  <inkml:trace contextRef="#ctx0" brushRef="#br0" timeOffset="1">375 1 18708,'0'0'140,"0"0"0,1 0 0,-1 0 0,1 0 0,-1 0-1,1 0 1,-1 1 0,1-1 0,-1 0 0,1 0 0,-1 0 0,1 1 0,-1-1 0,0 0 0,1 0-1,-1 1 1,1-1 0,-1 0 0,0 1 0,1-1 0,-1 0 0,0 1 0,0-1 0,1 1 0,-1-1 0,0 1-1,0-1 1,0 1 0,1-1 0,-1 0 0,0 1 0,0-1 0,0 1 0,0 0 0,8 28 2653,-3-9-1901,5 3-640,-2 0-1,0 0 1,-1 1 0,-2-1-1,0 1 1,1 34 0,-5-30-283,-2 0 0,-1 0 0,-1-1 0,-2 1 0,0-1 0,-2 1 0,-1-2 1,-1 1-1,-1-1 0,-1-1 0,-2 0 0,-22 35 0,27-49-329,0 0 0,-1 0 0,-19 18 0,23-25 228,1 0 0,-1-1 0,0 1 0,0-1 0,0 0 0,-1 0 0,1-1 1,-1 1-1,0-1 0,-10 2 0,1-4-510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23125,'9'13'2352,"7"-3"-1743,2-3-281,5-1 1112,7-3-800,3-1-216,2 0-696,-1-2-376,-5 0-688,-6 1-281,-7 4 1113,-9-1-320,-10 4-208</inkml:trace>
  <inkml:trace contextRef="#ctx0" brushRef="#br0" timeOffset="1">43 194 15555,'-14'12'2361,"4"1"-1281,10-5-240,4-1 1649,15-2-889,5-5-184,8-3-367,2 1-241,2 0-856,0-1 1000,-5 1-800,-8-5-40,-3-3-96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24 19740,'6'-3'895,"18"-9"1903,-24 12-2754,1 0 0,-1 0 0,0 0 0,0 0-1,0 0 1,0 0 0,0 0 0,1 0 0,-1 0 0,0-1 0,0 1 0,0 0 0,0 0 0,0 0-1,0 0 1,0 0 0,1 0 0,-1 0 0,0-1 0,0 1 0,0 0 0,0 0 0,0 0 0,0 0-1,0-1 1,0 1 0,0 0 0,0 0 0,0 0 0,0 0 0,0 0 0,0-1 0,0 1 0,0 0-1,0 0 1,0 0 0,0 0 0,0-1 0,0 1 0,0 0 0,0 0 0,-15-3 2405,3 3-2206,0 1-1,1 1 1,-1-1 0,0 2-1,1 0 1,0 0 0,-1 1-1,1 0 1,1 1 0,-14 8-1,8-3-230,0 0 0,0 1 1,1 1-1,1 0 0,-23 25 0,23-21 8,2 1 0,0 0 0,-20 38 0,27-45-16,0 1 0,1 0 0,0 0 0,1 0-1,0 1 1,1-1 0,1 1 0,-2 18 0,3-27-48,0 0 1,0 0-1,1 0 1,-1 0-1,1 0 1,-1 0-1,1 0 1,0 0-1,0 0 1,0-1-1,0 1 1,1 0-1,-1-1 1,1 1-1,-1-1 1,1 1-1,0-1 1,3 3-1,-2-3-24,0 0 0,0-1 0,0 1-1,-1-1 1,1 0 0,0 0 0,1 0 0,-1-1 0,0 1-1,0-1 1,0 1 0,0-1 0,0 0 0,1 0-1,-1-1 1,0 1 0,6-2 0,39-12-287,7-5-101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17652,'-8'5'704,"1"0"0,0 1-1,0 0 1,0 0 0,1 1 0,0 0 0,0 0 0,1 0 0,0 0 0,-7 15 0,8-15-456,2 0 1,-1 0 0,1 0 0,0 0 0,0 0 0,1 1-1,0-1 1,0 1 0,0-1 0,1 1 0,1-1 0,-1 1-1,3 9 1,-2-14-197,-1 0 0,1 0 0,1 0 0,-1 0 0,0 0 0,0-1 0,1 1 0,0 0 0,0-1 0,-1 0-1,1 1 1,0-1 0,1 0 0,-1 0 0,0 0 0,1 0 0,-1 0 0,4 1 0,-2-1-2,1 0 0,0 0 1,0 0-1,0-1 0,1 1 1,-1-1-1,0-1 0,1 1 0,-1-1 1,6 0-1,-5 0 9,0 0 1,1-1 0,-1 0-1,0 0 1,0 0-1,0-1 1,0 0-1,0 0 1,0 0-1,0-1 1,0 0 0,-1 0-1,0-1 1,1 1-1,-1-1 1,-1 0-1,1-1 1,4-4-1,-8 8-39,0-1 0,0 1 0,0 0 0,-1-1 1,1 1-1,-1-1 0,1 1 0,-1 0 0,1-1 0,-1 1 0,0-1 0,1 1 0,-1-1 0,0 0 0,0 1 0,0-1 0,0 1 0,-1-1 0,1 1 0,0-1 0,-1-2 0,-1 2 2,1 0 0,0 0 0,-1 0 0,1-1 0,-1 1 0,0 0 0,0 1 0,0-1 0,0 0 0,0 1 0,-4-3 0,-2-1-51,-1 1 0,0 0 1,0 0-1,0 1 0,-15-4 1,-20 3-1217,41 3 1065,0 1 0,0 0-1,0 0 1,1 1 0,-1-1-1,0 1 1,1-1 0,-1 1-1,0 0 1,1 0 0,-1 0-1,1 0 1,-3 2 0,3 5-502,6 0-207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22917,'-4'7'2232,"1"10"-1399,0 2-305,-1 5 1008,1 5-400,1 7-368,1 1-135,1 3-361,4 0-136,0-4-320,2-1-152,1-7-337,-1-6-407,-2-11-704,-2-8 1952,-4-3-632,-2-11-240,-6-11 63</inkml:trace>
  <inkml:trace contextRef="#ctx0" brushRef="#br0" timeOffset="1">11 164 18916,'-11'-4'3297,"17"7"-2561,8 1 1408,6 2-519,9 0-521,4-2-384,3-1-832,-1-2 856,-3-9-624,-3-4-104,-5-4-40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21 21109,'1'0'99,"-1"-1"1,0 1-1,0-1 1,1 1-1,-1-1 1,0 1 0,0-1-1,1 1 1,-1-1-1,0 1 1,0-1 0,0 1-1,0-1 1,0 1-1,0-1 1,0 0 0,0 1-1,0-1 1,0 1-1,0-1 1,0 1 0,-1-1-1,1 1 1,0-1-1,0 1 1,0-1 0,-1 1-1,1-1 1,0 1-1,-1-1 1,0 0 45,-1 0 0,1 1 1,0-1-1,0 1 0,0-1 1,-1 1-1,1 0 0,0 0 0,0-1 1,-1 1-1,1 0 0,-2 0 0,-39 6 1716,26-2-1647,0 1 1,0 1-1,1 1 1,0 0 0,0 1-1,0 1 1,1 0 0,-22 19-1,27-20-118,-1 1 0,2 0 0,-1 0-1,1 1 1,1 0 0,0 1 0,0-1-1,1 1 1,0 1 0,1-1 0,0 1 0,-3 14-1,7-22-69,0 0 1,0-1-1,1 1 0,0 0 0,-1 0 0,1 0 0,1 0 0,-1-1 0,0 1 0,1 0 0,0 0 1,0 0-1,0-1 0,0 1 0,4 5 0,-4-6-65,1-1 0,0 1 0,1-1 1,-1 0-1,0 1 0,1-1 0,-1 0 0,1 0 1,-1-1-1,1 1 0,0 0 0,0-1 0,0 0 0,0 0 1,0 0-1,0 0 0,0 0 0,1-1 0,3 1 1,6 0-184,-1-1 1,0 0 0,1-1 0,-1 0 0,0-1 0,0-1 0,0 0 0,14-5 0,22-8-322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20588,'-13'20'2321,"2"-1"-1289,1-1-408,5 1 1313,5 4-497,2-6-536,9 3-192,5-8-464,7-5-200,6-6-488,4-4-280,3-11-752,-4-4-289,6-4 1289,-8-7-416,-2 2-232</inkml:trace>
  <inkml:trace contextRef="#ctx0" brushRef="#br0" timeOffset="1">303 63 20116,'-25'42'2801,"0"2"-1593,-7 3-512,2-1 1561,3-3-689,2 2-248,10-8-711,3-1-353,7-9-1041,0-1 1017,10-9-296,-1-3-136,3-6-48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 19916,'-1'2'328,"-6"9"1359,1 1 1,-9 21-1,14-31-1547,1 0-1,-1 0 1,0 0-1,1 0 1,-1 0-1,1 0 1,-1 0-1,1 0 0,0 0 1,0 0-1,0 0 1,0 0-1,0 0 1,1 0-1,-1 0 1,1 0-1,-1 0 0,1 0 1,0 0-1,-1 0 1,1-1-1,0 1 1,0 0-1,1 0 1,-1-1-1,2 3 1,-2-3-104,1-1 0,-1 1 1,1 0-1,-1-1 1,1 1-1,-1-1 1,1 1-1,0-1 1,-1 0-1,1 0 1,0 0-1,-1 0 1,1 0-1,-1 0 0,1 0 1,0 0-1,-1-1 1,1 1-1,0-1 1,-1 1-1,1-1 1,-1 0-1,1 1 1,-1-1-1,0 0 1,1 0-1,1-2 0,2 0 19,0-1-1,-1 0 0,0 0 0,1 0 0,-1-1 1,4-6-1,-5 6-10,-1 0 1,0-1-1,0 1 1,0-1-1,0 1 1,-1-1-1,0 0 1,0 0-1,-1 0 1,1-7-1,-1 11-38,0 0 0,-1 0 0,1 0 0,0 0 0,-1-1 0,1 1 0,-1 0 0,0 0 0,0 0 0,0 0 0,0 0 0,0 0 0,-1-2 0,1 3-5,0 1 0,0-1 0,0 0 0,0 0 1,-1 1-1,1-1 0,0 0 0,0 1 0,0-1 1,0 1-1,-1-1 0,1 1 0,0 0 0,-1 0 1,1 0-1,0-1 0,0 1 0,-1 0 0,1 0 1,0 1-1,-1-1 0,1 0 0,-2 1 0,0 0-6,0 0-1,0 1 0,0-1 0,0 1 1,1 0-1,-1 0 0,1 0 0,-1 0 1,1 0-1,0 0 0,0 1 0,0-1 1,0 1-1,0 0 0,-2 5 0,1-3 6,0-1-1,1 1 0,0 0 0,0 0 1,1 1-1,-1-1 0,1 0 0,-1 10 1,2-14 3,0 0 0,0-1 1,0 1-1,0 0 0,0 0 1,0-1-1,0 1 0,0 0 1,0 0-1,1-1 0,-1 1 1,0 0-1,1 0 0,-1-1 1,0 1-1,1 0 0,-1-1 1,1 1-1,-1-1 0,1 1 1,-1 0-1,1-1 0,-1 1 1,1-1-1,-1 1 1,2-1-1,-1 1-3,0-1 1,0 0-1,1 0 1,-1 1-1,0-1 1,1 0-1,-1 0 1,0-1-1,0 1 1,1 0-1,-1 0 1,0 0-1,0-1 1,2 0 0,2-1-185,0 0 0,0-1 0,0 0 0,0 0 0,0 0 0,4-5 0,-6 6 45,-1 0 0,0 0-1,0 0 1,0 0 0,0 0 0,0 0 0,-1-1-1,1 1 1,-1 0 0,1-1 0,-1 0 0,0 1-1,0-1 1,0 0 0,1-4 0,0-5-605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16916,'1'-3'1440,"12"-1"-1240,10 1-96,14 2 360,22 4-400,7 2-224,22-2-440,9-1-208,19-2 568,5-5-112,5-2-176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23757,'-13'9'2649,"3"5"-1801,3-2-392,4 2 1368,7 0-895,5-1-129,11-4-472,6-2-168,8-6-304,6-1-168,8-4-400,3-4-329,2-5-703,2-3-288,-4-6 1359,-1-1-407,-4-2-168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1 20092,'-27'28'2369,"-16"13"-1153,-6 9-424,-7 17 1369,-3 6-377,2 9-496,1 1-247,6 0-497,4-1-232,10-8-608,6-3-368,4-14-2897,2-8 3113,5-12-473,1-4-343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8200 11698,'-3'5'329,"1"0"0,1 1 0,-1-1 0,1 1 0,0 0 0,-1 10 0,2-14-283,1 0 1,-1 0 0,0 0 0,1-1 0,0 1 0,-1 0-1,1 0 1,0-1 0,0 1 0,0 0 0,0-1-1,0 1 1,0-1 0,0 0 0,1 1 0,-1-1 0,1 0-1,-1 1 1,1-1 0,-1 0 0,1 0 0,-1 0-1,1-1 1,0 1 0,2 1 0,6 3 10,1-1 0,-1 0 0,1 0 0,0-1 0,0 0 0,22 2 0,2-4-36,0-2 1,1-1 0,55-11 0,102-34 23,3 0 51,-138 39-42,1 3 0,60 2 1,-64 4-34,-1-4 1,92-14 0,-47-9 15,140-56 1,-28 7 132,8 13 66,30-9-37,-183 49-170,107-53-1,-75 21-32,-3-5 1,-2-3-1,-3-5 0,-3-4 0,95-99 1,162-202 30,-18-15 23,-163 192-30,234-317 142,-262 333-136,275-403 1,-271 379-19,-25 38-3,332-496 23,-199 287-6,-27 43-5,308-426 4,-309 452-18,130-151-3,-183 245 1,-51 70 2,175-166 1,-90 105-4,139-125 1,-333 321-1,286-234 10,-212 181-11,155-87-1,-157 104 12,143-54 0,-209 92 3,0 0 1,0 1 0,0 0-1,0 1 1,0 1 0,1 0-1,-1 0 1,1 1 0,-1 1-1,0 0 1,1 1 0,-1 0-1,0 1 1,0 0-1,0 1 1,0 1 0,-1-1-1,0 2 1,0 0 0,11 7-1,-7-2 30,-1-3-30,-2 1 0,1 1 0,20 20 0,-30-27 28,0 1-1,0 0 0,-1 0 1,1 0-1,-1 0 0,0 0 1,0 0-1,0 0 1,0 1-1,-1-1 0,0 1 1,0-1-1,0 1 0,0-1 1,-1 1-1,0 0 1,0 7-1,-4 11 226,-1 0 1,-1 0-1,-1-1 0,-16 35 1,14-34-99,0 1 0,1 0 0,-8 42 0,15-60-161,1 0-1,0 0 0,0 0 1,0 0-1,1-1 1,-1 1-1,2 0 0,1 6 1,-3-10-16,1-1 0,-1 0 0,1 1 0,-1-1 0,1 0 1,-1 1-1,1-1 0,0 0 0,0 0 0,0 0 0,-1 0 0,1 0 1,0 0-1,0 0 0,1 0 0,-1 0 0,0 0 0,0-1 0,0 1 1,1 0-1,-1-1 0,0 1 0,0-1 0,1 1 0,-1-1 0,1 0 1,-1 1-1,0-1 0,1 0 0,-1 0 0,1 0 0,-1 0 0,0 0 1,1-1-1,-1 1 0,0 0 0,1 0 0,1-1 0,-2 0 48,1 0 0,0 0 1,0 0-1,-1 0 0,1 0 0,0 0 0,-1 0 0,1 0 0,-1-1 0,0 1 0,1-1 0,-1 1 0,0-1 0,0 1 0,0-1 0,0 0 0,0 1 1,0-1-1,0 0 0,0-3 0,0 2 7,0 0 1,-1 0-1,1-1 0,-1 1 1,0 0-1,0-1 1,0 1-1,0-1 1,0 1-1,-1 0 0,-1-5 1,-8-14 124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5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14707,'9'-1'136,"0"0"0,-1-1 1,1 0-1,0-1 0,0 1 0,-1-2 0,0 1 0,12-8 0,-2 3 374,-13 5-484,18-4 1579,-22 7-1546,0 0 0,0 1 0,0-1 0,0 0 1,0 1-1,0-1 0,0 0 0,0 1 0,0-1 0,0 1 1,0 0-1,0-1 0,0 1 0,0 0 0,0 0 0,0-1 1,-1 1-1,1 0 0,1 2 0,10 13 35,1-1 0,1-1 0,0 0-1,1 0 1,0-2 0,1 0 0,0 0 0,1-2 0,1 0-1,-1-1 1,1 0 0,1-2 0,28 8 0,-42-14-4,0-1 0,0 1 1,0-1-1,0 0 0,0-1 0,0 1 1,0-1-1,0 0 0,0 0 1,-1-1-1,1 1 0,0-1 0,-1 0 1,1 0-1,-1-1 0,7-4 1,5-5 259,-1 0 1,26-28 0,-25 24-406,3-3 127,-1-1 1,-1-1-1,16-26 0,-28 40-138,0 0 1,-1 0 0,0-1-1,-1 0 1,0 0 0,0 0-1,0 0 1,-1 0-1,-1-1 1,1 1 0,-1-1-1,-1 1 1,1-1 0,-2-8-1,0 13 34,1 0 1,-1 1-1,0-1 0,0 0 0,-1 1 0,1-1 1,-1 0-1,0 1 0,0 0 0,0-1 0,0 1 1,-6-5-1,-12-11-232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3201 468 9882,'4'-15'724,"-1"0"-1,0 0 1,-1 0 0,-1 0-1,0 0 1,-2-1 0,-2-27-1,2 39-628,1 1-1,-1 0 0,0-1 0,0 1 0,0 0 1,0-1-1,0 1 0,-1 0 0,1 0 0,-1 0 1,0 0-1,0 0 0,0 0 0,0 1 0,-1-1 0,-4-3 1,2 2 46,-1 1 1,0-1-1,0 1 0,0 1 1,-1-1-1,1 1 1,-14-2-1,-133-26 1566,-11-1-672,64 7-653,-315-67 126,301 72-515,-197-7-1,-56 30 34,17 0 152,313-3-145,1 1 0,-1 2 0,1 2 0,0 1 0,0 2 0,1 1 0,0 2 0,-50 24 0,22-5 6,-69 29 78,118-55-95,0-2 0,-24 4 0,-23 6 59,29-1-65,0 1 0,0 2 1,-57 36-1,-79 73 35,158-117-47,0 2 0,1-1 0,-16 20 1,22-24-4,0 1 0,0 0 0,0 0 0,1 0 0,0 0 0,0 1 0,0-1 0,1 0 0,-1 1 0,1 0 0,0 5 0,-16 487 17,20-457-12,3 1 0,1-1 1,1-1-1,3 1 1,1-1-1,2-1 1,2-1-1,33 60 0,19 14 66,114 143-1,-174-244-69,57 78 3,-20-27 0,75 83 0,-103-128-4,1 0-1,1-1 1,1 0-1,0-2 1,1 0 0,0-1-1,1-2 1,37 15-1,-28-16 5,-1-2-1,1-1 0,0-2 1,1-1-1,53 0 0,162-20 43,-33 1-26,89 21 5,-132 1-16,-126-8-16,0-1 1,-1-3 0,1-1-1,-1-3 1,0-1 0,-1-2-1,46-20 1,13-12 7,161-96 0,-172 88 2,4 4 0,175-62 0,-238 100-20,45-23-1,-65 27 19,-1-1 1,0 0-1,-1 0 0,0-1 1,0 0-1,-1-1 0,10-12 0,2-6 76,-2-1 0,-1-1 0,-1 0 0,25-62 0,33-136 254,-54 151-272,-4-1 0,-2 0 1,5-118-1,-19 174-99,-2 0-1,0 1 0,-1-1 1,-1 1-1,-8-29 1,6 35 10,0 0 0,-1 0 0,0 0 0,-1 1 0,-1-1 0,0 2 1,-1-1-1,-11-11 0,-28-27-102,-60-46 0,9 9 91,-157-172 3,244 248 15,-2 1-1,1 0 1,-1 0-1,-1 2 1,-21-11-1,27 15-32,-1 1-1,0 1 1,0 0 0,0 0-1,0 1 1,0 0-1,-1 1 1,1 0 0,-1 1-1,-12 1 1,-2 2-367,1 2 1,-45 14-1,39-10 47,-35 6 0,21-9-119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14315,'0'15'1052,"-1"-10"-694,1 0 0,0 0 0,0-1 0,1 1 0,1 6 0,-2-9-270,1 0 1,-1-1-1,1 1 0,0-1 0,0 1 0,0 0 0,0-1 1,0 0-1,0 1 0,1-1 0,-1 0 0,0 1 1,1-1-1,-1 0 0,0 0 0,1 0 0,0 0 1,1 0-1,17 8 314,0-2 0,0 0 0,30 5 0,16 5-34,56 33 144,1 1-172,-107-46-279,1-1 0,0 0-1,-1-1 1,1-1 0,32 1-1,10-8 223,0-3-1,103-26 0,-2-1 129,-109 27-335,1 1 0,-1 3 0,83 5 0,-113 0-72,0 1 0,0 1 1,-1 2-1,1 0 0,-1 1 0,0 0 0,0 2 0,-1 1 0,0 0 0,0 1 0,25 19 0,-36-22 28,-1-1-1,0 2 1,0-1-1,-1 1 1,0 0-1,0 0 1,-1 0-1,6 12 1,1 8 325,13 39 0,-8-17 43,-7-27-357,-2 1-1,-1-1 1,-1 1 0,5 33-1,-15-119-5535,4 45 4521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0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3 615 12931,'-2'6'2954,"3"-10"-783,5-14-280,6-2-1548,2 1 1,0 0 0,1 0-1,1 2 1,0 0-1,2 1 1,0 0-1,0 2 1,29-17-1,-21 15-264,0 2-1,1 1 1,1 1-1,0 1 1,1 2-1,58-12 1,-67 18-110,0 1-1,1 1 1,-1 0 0,34 4-1,-41-1 16,0 0 0,-1 1 0,1 1-1,-1 0 1,1 1 0,-1 0 0,-1 0-1,15 10 1,10 9 43,2-2-1,58 26 0,-82-42-18,0-1 0,0-1-1,1 0 1,-1-1-1,1-1 1,0 0 0,-1-1-1,1-1 1,0 0 0,0-1-1,16-3 1,-6-2 8,0-1 0,0-1 0,-1-1 0,0-1 1,-1-1-1,0-1 0,-1-2 0,33-25 0,-9 2 38,-2-2-1,66-76 0,-104 108-33,1-1 0,-1 0 0,-1-1-1,1 1 1,6-18 0,-11 24-55,0 0 0,0 0 0,0 0 1,0-1-1,-1 1 0,1 0 0,-1-1 0,0 1 0,0 0 1,0-1-1,0 1 0,0 0 0,0-1 0,0 1 0,-1 0 0,0-1 1,1 1-1,-1 0 0,0 0 0,0 0 0,0 0 0,0-1 1,0 1-1,-1 0 0,1 1 0,0-1 0,-1 0 0,0 0 0,1 1 1,-1-1-1,-2-1 0,-2 0-45,0-1 0,0 1 1,0 0-1,-1 0 0,-9-2 0,-14-4-185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1769 249 13371,'-7'-16'7283,"-7"12"-6529,-1 1 0,1 0 0,-1 2 0,-26-1 0,-21-2-279,-10-12-4,0-2 0,-109-43-1,101 32-310,-122-28 0,128 44-152,-1 3-1,-130-1 0,151 12-27,0 3 0,0 2 0,0 2 0,-80 23-1,126-29 20,0 1 0,0 0 0,0 0-1,1 0 1,0 1 0,-1 0-1,1 0 1,0 1 0,1 0 0,-1 0-1,1 0 1,0 1 0,1 0-1,-1 0 1,1 1 0,0-1 0,1 1-1,-1 0 1,2 1 0,-1-1 0,1 1-1,-3 7 1,-18 51 7,-68 163 20,73-181-1418,14-71-1608,-2-47 224,4 38 1993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12275,'0'0'79,"0"0"1,0 0 0,0 0 0,0-1 0,0 1 0,0 0-1,0 0 1,0 0 0,0-1 0,0 1 0,0 0 0,0 0-1,0 0 1,0-1 0,0 1 0,0 0 0,-1 0 0,1 0-1,0-1 1,0 1 0,0 0 0,0 0 0,0 0 0,0 0 0,-1-1-1,1 1 1,0 0 0,0 0 0,0 0 0,0 0 0,-1 0-1,1 0 1,0-1 0,0 1 0,0 0 0,0 0 0,-1 0-1,1 0 1,0 0 0,0 0 0,-1 0 0,1 0 0,0 0-1,0 0 1,0 0 0,-1 0 0,1 0 0,0 0 0,0 0-1,-1 0 1,-2 15 2200,1 33-333,2-40-1469,-1 28 486,2 159 1813,1-167-2635,1 0 1,2 0-1,1-1 1,17 51-1,-22-74-109,1 0-1,-1-1 0,1 1 1,0-1-1,0 0 1,1 1-1,-1-1 1,4 3-1,-6-5-18,1-1 0,-1 0 0,1 1 0,0-1-1,-1 1 1,1-1 0,0 0 0,-1 1 0,1-1 0,0 0-1,-1 0 1,1 1 0,0-1 0,-1 0 0,1 0-1,0 0 1,0 0 0,-1 0 0,3 0 0,-2-1 2,0 1 1,0-1-1,0 1 1,0-1-1,0 0 1,0 1-1,0-1 1,0 0-1,0 0 1,0 0-1,-1 0 1,1 0 0,0 0-1,0 0 1,-1 0-1,1-1 1,51-105-480,-20 34-16,-6 18 260,-1-8-97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1589 182 13875,'0'-2'144,"-1"0"-1,-1-1 1,1 1-1,0 0 1,0 0-1,-1 0 1,0 0-1,1 0 1,-1 0-1,0 0 1,0 1 0,-2-3-1,-32-20 780,18 12-133,5 3-423,0 0-1,-1 1 1,-1 0-1,0 1 0,1 1 1,-2 0-1,1 1 0,-1 1 1,0 0-1,-29-2 1,-11 3 130,1 3 1,-69 8-1,-111 25 66,153-20-434,-147 26 191,4 18 50,206-50-343,0 0 0,0 2 0,1-1 0,0 2 1,0 1-1,-17 13 0,24-14-22,0 0 1,0 1-1,1 0 1,1 1-1,0 0 0,0 0 1,1 1-1,-12 26 0,5-3-14,2 1 0,2 1 0,1 0 0,2 0 0,2 0 0,1 1 0,1 62 0,5-48 5,3 0 1,2-1-1,2 0 0,2 0 0,20 57 1,-19-77 3,1 0 1,2-1-1,2-1 1,0 0-1,2-1 0,1 0 1,2-2-1,0-1 1,48 45-1,-46-50-1,1-2-1,2 0 1,0-2-1,0-1 0,2-1 1,0-1-1,0-2 0,1-1 1,1-1-1,0-1 1,32 5-1,-20-8 0,-1-2 0,1-1 0,-1-2-1,1-2 1,0-2 0,-1-1 0,1-3 0,-1-1 0,-1-2 0,0-1 0,58-27 0,-44 13-8,-1-2 1,-2-3 0,-1-2-1,-1-2 1,76-70 0,-89 69 2,-1-1-1,-3-2 1,-1-1 0,-1-2 0,-3-1 0,-1-1-1,25-58 1,-36 63 20,-1-2 1,-3 0-1,0 0 0,-3-1 0,-2 0 1,-1 0-1,-1-54 0,-4 56 6,-2 0 0,-2 0-1,-2 1 1,-1-1 0,-2 1 0,-1 0 0,-29-66-1,31 87 6,0 1 0,-2 0 0,0 1-1,0 0 1,-1 0 0,-25-24 0,27 32-8,1-1 1,-1 2 0,-1-1-1,1 1 1,-1 0 0,0 1-1,0 1 1,-1-1-1,1 2 1,-1-1 0,0 1-1,-16-2 1,11 4-110,1 0 1,0 1-1,0 1 0,-1 0 0,1 1 1,0 1-1,0 0 0,0 1 0,1 0 1,-1 2-1,1-1 0,0 2 1,1 0-1,-23 15 0,-9 10-175,2-7-48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1:14:2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15 378 15371,'-14'-13'1345,"17"4"-777,11-4-168,19 0 664,0-5-96,13-8-336,3-3-120,7-4-87,-2 0-113,-7-7-560,-5 2-401,-13-3 537,-5 3-96,-11 5-128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16948,'17'1'1720,"-4"-2"-1120,0-4-264,6 1 688,-1 0-439,12-2-729,6 3-345,10-2-583,6-3-176,6-2 744,4 0-320,1-5-113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21813,'-6'26'1808,"3"17"-1232,2 7-232,4 10 752,5 5-319,4-2-257,5-3-104,7-13-160,5-9-56,8-20-152,5-8-120,4-14-360,2-12-504,3-8-489,-6-9 1145,-6-12-264,-2-5-200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19820,'-26'60'2305,"-4"12"-1521,-8 20-304,-3 10 1160,3 9-671,-1 3-233,8-5-304,3-11-160,11-14-384,3-14-272,9-29-448,4-16-289,4-25 841,-2-15-208,5-12-192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19636,'2'26'2321,"2"-6"-1249,2-7-480,13-8 2241,8 1-1681,13-6-480,1 0-160,10-3-328,-3-4-96,3 1-352,-6 4-144,-10 2-616,-8 4-432,-16 3 1103,-1 3-263,-10 4-144</inkml:trace>
  <inkml:trace contextRef="#ctx0" brushRef="#br0" timeOffset="1">2 213 18972,'-1'10'2209,"12"4"-1193,12-4-400,16-4 1728,8-4-1055,10-5-457,2-3-200,1-4-592,0-2-328,-11 2-2041,-7 6 2089,-14 4-320,-6 2-184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21477,'-10'13'2072,"6"4"-1272,2 8-344,8 8 937,5 1-145,7 9-576,0 0-152,8-3-272,3-4-72,4-10-192,0-7-80,2-14-216,4-5-184,-3-11-728,0-6-441,-8-13 1241,1-2-288,-7-10-184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244 423 18772,'-14'32'2120,"-12"13"-1151,-3 8-369,-5 13 1368,0 7-471,5 13-593,2-1-184,7-6-416,4-7-240,7-14-488,3-8-296,8-28-713,2-16 513,5-31 448,1-13-304,1-15-136</inkml:trace>
  <inkml:trace contextRef="#ctx0" brushRef="#br0" timeOffset="1">590 32 19020,'1'-22'2233,"2"12"-1185,-2 10-408,-5 13 1976,-3 10-1343,-3 16-473,-3 7-144,-1 10-240,2 4-144,1-3-192,1-2-176,4-12-416,2-15-256,2-18-720,4-11 1208,2-25-289,2-7-183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17092,'8'-5'724,"0"0"0,0 1 0,0 0 0,1 0 0,0 1 0,0 0 0,-1 1 0,2 0 0,-1 0 0,11 0 0,1-1 10,24-5-181,0 2 0,51 0 0,-84 6-549,0 0 1,1 1-1,-1 0 0,0 1 0,0 1 1,0 0-1,0 0 0,-1 1 0,1 0 1,-1 1-1,0 1 0,0 0 0,10 8 1,-17-11-5,1 1 1,-1-1 0,-1 1 0,1 0 0,-1 0-1,0 1 1,1-1 0,-2 1 0,1 0 0,-1-1-1,1 1 1,-1 0 0,1 8 0,-1-6 20,-1 1 0,0-1 0,-1 1 0,0-1 0,0 1 1,0-1-1,-1 1 0,-3 11 0,-3 4 86,-1 0 1,0-1-1,-2-1 0,-1 1 1,-14 19-1,2-2 320,-50 61 0,63-88-326,-1-1 0,0 1 0,0-2 0,-1 1 0,-1-2 0,0 1 0,0-2 0,-24 12 0,34-19-112,-1 1 1,1-1-1,-1 0 0,0 0 0,1 0 1,-1 0-1,0-1 0,0 1 1,0-1-1,0 0 0,0-1 0,1 1 1,-1 0-1,0-1 0,0 0 0,0 0 1,-6-3-1,7 2-103,-1 0 0,0-1-1,1 1 1,0-1 0,0 0 0,0 0-1,0 0 1,0 0 0,0-1 0,1 1 0,0-1-1,0 0 1,0 1 0,0-1 0,-2-7 0,0 0-143,1 1 1,1-1-1,0 0 1,0-1 0,1 1-1,0 0 1,1 0-1,1 0 1,-1-1-1,4-10 1,7-18-751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18548,'1'0'42,"-1"0"-1,0 0 1,0 0-1,0 0 1,0 0 0,0 0-1,0 0 1,0 0-1,1 0 1,-1 0-1,0 0 1,0 0 0,0 0-1,0 0 1,0 0-1,0 0 1,1 0 0,-1 0-1,0 0 1,0 0-1,0 0 1,0 0 0,0 0-1,0 0 1,0 0-1,1 0 1,-1 0 0,0 0-1,0 0 1,0 0-1,0 1 1,0-1 0,0 0-1,0 0 1,0 0-1,0 0 1,0 0-1,0 0 1,1 0 0,-1 1-1,0-1 1,0 0-1,0 0 1,0 0 0,0 0-1,0 0 1,0 1-1,-1 9 917,-7 20-281,5-19-16,-5 25 534,-7 67 1,14-84-1127,0-1 0,2 0 0,0 0 0,1 1-1,7 29 1,-8-45-58,0 1-1,0-1 1,1 1-1,-1-1 1,1 0-1,-1 0 1,1 0-1,0 0 1,0 0-1,1 0 1,3 3-1,-4-5-1,-1 1-1,1-1 1,0 0-1,0 0 1,0 0-1,0 0 1,0 0 0,0-1-1,0 1 1,0-1-1,1 1 1,-1-1-1,0 0 1,0 0-1,0 1 1,1-2-1,-1 1 1,0 0-1,0 0 1,4-2 0,2 0 21,-1-2 1,1 1 0,-1-1 0,1 0 0,-1 0 0,-1-1-1,1 1 1,-1-2 0,1 1 0,-1-1 0,6-8 0,7-8 158,28-47 0,-21 28 222,-3 0 1,27-63 0,-63 141-263,2 1 0,-10 73 1,21-110-146,-1 0 0,1 1 0,0-1 0,0 0 0,0 0 0,0 1 0,0-1 0,0 0 0,0 0 0,1 0 0,-1 1 0,0-1 0,2 2 0,-2-3-2,0 0 1,0 1 0,1-1 0,-1 0 0,0 0 0,0 0 0,1 0 0,-1 0 0,0 1-1,1-1 1,-1 0 0,0 0 0,0 0 0,1 0 0,-1 0 0,0 0 0,1 0-1,-1 0 1,0 0 0,1 0 0,-1 0 0,0 0 0,0 0 0,1-1 0,-1 1 0,0 0-1,1 0 1,-1 0 0,0 0 0,0 0 0,1-1 0,-1 1 0,4-3 19,1 0 0,-2-1 0,1 0 0,0 1-1,3-6 1,15-19 58,41-46 58,-56 67-125,0 0 0,1 0 0,0 1 1,0 0-1,0 0 0,1 1 0,12-5 0,-19 9-12,-1 0 0,1 0 0,0 1 1,0-1-1,0 1 0,0-1 0,0 1 0,0 0 0,0 0 0,0 0 0,0 0 0,1 0 0,-1 0 1,0 1-1,0-1 0,-1 1 0,1-1 0,0 1 0,0 0 0,0 0 0,0 0 0,0 0 0,-1 0 0,1 0 1,0 0-1,-1 1 0,1-1 0,-1 0 0,0 1 0,1 0 0,-1-1 0,0 1 0,0 0 0,0-1 1,0 1-1,0 0 0,1 2 0,2 8 6,0 0 1,0 0 0,-1 0-1,2 22 1,-4-28-4,2 21 15,-3-20-5,0-1 0,1 1 1,0-1-1,0 0 0,1 1 1,-1-1-1,1 0 0,1 0 0,4 10 1,-6-15-7,0 0-1,-1-1 1,1 1 0,0 0 0,0-1 0,0 1 0,0-1 0,-1 1 0,1-1 0,0 1 0,0-1 0,0 0 0,0 0 0,0 1 0,0-1 0,0 0 0,0 0 0,0 0 0,0 0 0,0 0 0,0 0 0,0 0-1,0 0 1,0-1 0,0 1 0,0 0 0,0 0 0,0-1 0,0 1 0,0-1 0,0 1 0,0-1 0,0 1 0,1-2 0,31-25 179,-33 27-186,67-73 299,-48 51-209,0 1-1,2 0 1,0 1-1,26-18 1,-43 35-84,1 0 0,0 1 0,0-1 0,0 1 1,8-3-1,-12 5-7,0-1-1,0 1 1,1 0 0,-1 0-1,0 0 1,1 0 0,-1 0-1,0 0 1,1 0 0,-1 0 0,0 0-1,1 0 1,-1 1 0,0-1-1,0 0 1,1 1 0,-1 0-1,0-1 1,0 1 0,0 0 0,1-1-1,-1 1 1,0 0 0,0 0-1,0 0 1,0 0 0,-1 0-1,3 2 1,0 3-6,-1 0 0,1 0 0,-1 0 0,0 1 0,0-1 0,-1 1 0,0 0-1,0-1 1,0 14 0,-1 7-27,-4 29-1,1-33 40,2-14-769,4-24-1168,-3 14 1842,0-1 1,1 0 0,-1 1-1,0-1 1,1 1-1,0 0 1,-1-1 0,1 1-1,0-1 1,0 1 0,1-2-1,7-4-617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78 18332,'4'-7'434,"0"-1"1,0 0-1,0 1 1,2-10-1,-6 16-356,1 0-1,-1-1 1,0 1-1,1 0 1,-1-1 0,0 1-1,0 0 1,0-1 0,0 1-1,0-1 1,0 1-1,-1 0 1,1-1 0,0 1-1,-1-2 1,0 3 9,1-1 0,-1 0 0,0 1 0,1-1 0,-1 1 0,0-1-1,0 1 1,1-1 0,-1 1 0,0-1 0,0 1 0,0 0 0,0-1 0,1 1 0,-1 0 0,0 0 0,0 0 0,0 0 0,0 0 0,0 0 0,0 0-1,1 0 1,-1 0 0,0 0 0,0 0 0,-1 1 0,-2 0 64,0 0 1,0 1-1,0-1 0,0 1 1,1 0-1,-1 0 0,1 1 0,-1-1 1,1 1-1,0 0 0,0-1 1,0 1-1,-4 6 0,-32 46 393,37-53-515,-3 6-1,1 0-1,-1 0 1,1 0-1,1 0 1,-5 16-1,7-22-25,1-1-1,-1 1 0,1 0 0,0 0 1,-1-1-1,1 1 0,0 0 1,0 0-1,0 0 0,1-1 1,-1 1-1,0 0 0,1 0 1,-1-1-1,1 1 0,0 0 1,-1-1-1,1 1 0,0-1 0,0 1 1,0-1-1,0 1 0,0-1 1,0 1-1,1-1 0,-1 0 1,0 0-1,1 0 0,-1 0 1,1 0-1,-1 0 0,1 0 1,-1 0-1,1-1 0,0 1 0,1 0 1,23 6 10,51 8 0,8 1 37,-82-15-14,0 0-1,0 0 1,0 0 0,0 1 0,0-1-1,0 1 1,0-1 0,0 1-1,-1 0 1,1 0 0,-1 0-1,3 3 1,-4-4-8,-1-1 0,1 1 0,-1 0 1,1 0-1,-1-1 0,0 1 0,1 0 0,-1 0 0,0 0 0,0 0 1,0-1-1,0 1 0,1 0 0,-1 0 0,0 0 0,0 0 0,-1 0 1,1 1-1,-1 0 13,1-1 0,-1 1 0,0-1 1,0 1-1,1-1 0,-1 1 0,0-1 1,-1 1-1,1-1 0,0 0 0,0 0 1,-3 2-1,-7 5 99,0 0 0,-1-1-1,0 0 1,0-1 0,0 0 0,-1-1 0,0-1 0,0 0 0,0-1 0,-1 0 0,1-1-1,-1 0 1,-18-1 0,29-1-190,-1 0 0,1 0-1,0-1 1,0 1 0,-1-1-1,1 0 1,0 0 0,0 0 0,0-1-1,0 1 1,0-1 0,0 1-1,-5-5 1,8 5-17,-1 0 1,0 1-1,1-1 1,-1 0-1,0 0 0,1 0 1,-1 1-1,1-1 0,0 0 1,-1 0-1,1 0 1,0 0-1,-1 0 0,1 0 1,0 0-1,0 0 1,0 0-1,0-2 0,0 1-57,1 1 0,-1-1-1,1 0 1,-1 1-1,1-1 1,0 1 0,0-1-1,0 1 1,0-1 0,0 1-1,0-1 1,0 1-1,0 0 1,2-2 0,4-2-125,-1 0 0,1 0 0,0 1 0,0 0 1,15-6-1,16-4-748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6 353 15779,'4'-4'785,"-1"1"-1,0-1 0,-1 1 1,1-1-1,-1 0 0,1 0 1,-1 0-1,0-1 0,-1 1 1,3-8-1,10-51 2667,-8 35-2812,1-9 256,-43 124-719,29-69-213,3-8 20,1 0 0,0 0-1,0 0 1,-2 20 0,5-29 16,0-1 1,0 1-1,0-1 1,0 0-1,0 1 1,0-1-1,0 1 1,0-1-1,0 0 1,0 1-1,0-1 0,0 0 1,0 1-1,0-1 1,0 0-1,1 1 1,-1-1-1,0 1 1,0-1-1,1 0 1,-1 0-1,0 1 0,0-1 1,1 0-1,-1 1 1,0-1-1,1 0 1,-1 0-1,0 0 1,1 1-1,-1-1 1,1 0-1,15-2-2,25-17 9,-30 14-10,170-66-107,-90 37 69,-76 29 72,-1-1 0,1-1 1,19-14-1,-30 20 32,-1-2-1,0 1 1,0 0 0,0-1 0,0 1-1,-1-1 1,1 0 0,-1 0 0,0 0-1,1 0 1,-1 0 0,-1-1 0,1 1-1,0 0 1,-1-1 0,0 1 0,0-1-1,0 0 1,0 0 0,0-4 0,-1 8-46,0 0 1,0 0 0,0 0 0,0 1 0,0-1 0,-1 0 0,1 0-1,0 0 1,0 0 0,0 1 0,0-1 0,0 0 0,-1 0-1,1 0 1,0 0 0,0 0 0,0 0 0,0 0 0,-1 0 0,1 1-1,0-1 1,6 0-16,0-1 0,-1 1 0,1-1-1,0 0 1,0 0 0,0-1 0,0 0 0,-1 0-1,1 0 1,6-4 0,-4 2 9,0-1 1,0 0-1,-1-1 0,1 1 1,12-14-1,-19 18-11,0 0 1,0 0-1,0 0 0,0-1 1,0 1-1,0 0 0,0-1 1,-1 1-1,1-1 0,0 1 1,-1-1-1,1 1 0,-1-1 1,0 1-1,1-1 0,-1 1 1,0-1-1,0 1 0,0-1 1,0 0-1,0 1 0,-1-1 1,1 1-1,0-1 0,-1 1 1,1-1-1,-1 1 0,1-1 1,-1 1-1,0-1 0,-1-1 1,1 2-1,0-1 0,-1 1 0,1 0 0,-1 0 0,1 0 1,-1 0-1,0 0 0,1 0 0,-1 0 0,0 0 0,0 0 1,0 1-1,0-1 0,0 1 0,1 0 0,-1-1 0,0 1 1,0 0-1,0 0 0,0 0 0,0 0 0,0 1 0,0-1 1,0 0-1,0 1 0,-2 1 0,-3 0 4,1 1 0,-1 1 1,1-1-1,0 1 0,0 0 0,1 1 1,-1-1-1,1 1 0,0 0 0,0 0 1,0 1-1,1 0 0,0-1 0,0 1 1,-3 9-1,2-7 9,1 1 1,0 0-1,1 0 0,0 0 1,1 0-1,-1 0 0,2 1 1,-1-1-1,2 1 0,-1-1 1,2 11-1,-1-16-16,1 0 0,-1 0 0,1 0-1,0 0 1,0 0 0,1-1 0,-1 1 0,1 0 0,0-1-1,0 1 1,0-1 0,0 0 0,1 0 0,0 1 0,-1-2-1,1 1 1,0 0 0,0-1 0,0 1 0,1-1 0,-1 0-1,0 0 1,1 0 0,0 0 0,-1-1 0,1 1 0,5 0 0,4 1-443,-1-1 1,1-1-1,0 1 1,-1-2 0,1 0-1,0-1 1,18-3 0,-26 4 318,0-1 0,0-1-1,0 1 1,-1 0 0,1-1 0,-1 0 0,1 0 0,-1-1 0,0 1 0,0-1 0,4-3 0,14-13-803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48 19204,'0'-1'114,"0"-1"0,1 0 0,-1 1 0,0-1 0,0 0 0,0 0 0,0 1 0,0-1 0,-1 0 0,1 1 0,0-1 0,-1 1 0,0-1 0,1 0 0,-1 1 0,0-1 0,1 1 0,-1 0 0,0-1 0,0 1 0,0-1 1,0 1-1,-3-2 0,2 2 22,0 0 0,-1-1 1,1 1-1,-1 0 1,1 1-1,-1-1 1,1 0-1,-1 1 0,0 0 1,1-1-1,-1 1 1,1 0-1,-5 1 1,-4 0 198,1 1 0,-1 0 0,1 0 1,-1 1-1,1 1 0,-15 7 1,9-1-210,1 0 1,0 0-1,1 2 1,0 0-1,1 0 1,0 1 0,1 1-1,0 0 1,2 1-1,-1 0 1,-13 29-1,12-21-77,2 1-1,1-1 1,1 2-1,0-1 0,2 1 1,1 0-1,-3 49 0,8-62-41,0-1 0,0 0 0,1 0-1,1 0 1,0 0 0,5 16-1,-6-23-6,0-1-1,1 1 1,0 0 0,0-1-1,0 1 1,0-1-1,0 1 1,1-1-1,-1 0 1,1 0-1,0 0 1,0 0-1,0-1 1,1 1-1,-1-1 1,0 0 0,1 0-1,0 0 1,-1 0-1,8 2 1,-2-2-5,1-1 0,0 0 0,0 0 0,1-1 0,-1 0 0,0-1 0,0 0 0,0-1 0,0 0 1,-1 0-1,1-1 0,9-4 0,1-1 2,0-1 0,0-1 1,-1 0-1,27-21 0,-43 28 10,1 1-1,-1-1 1,0 0-1,0 0 0,0 0 1,0-1-1,-1 1 1,3-5-1,-5 7-3,1 1 0,-1-1 0,0 0 0,1 0 0,-1 0 0,0 0 0,0 1 0,0-1 0,0 0 0,1 0 0,-1 0 0,-1 0 0,1 0 0,0 1 0,0-1 0,0 0 0,0 0 0,-1 0 0,1 0 0,0 1 0,-1-1 0,1 0 0,0 0 0,-1 0 0,1 1 0,-1-1 0,1 0 0,-1 1 0,0-1 0,1 1 0,-1-1 0,0 1 0,1-1 0,-1 1 0,0-1 0,0 1 0,1-1 0,-1 1 0,0 0 0,0-1 0,0 1 0,0 0 0,-1 0 0,-5-2 18,0 0 0,0 1 0,0 0 1,-1 1-1,1 0 0,0 0 0,0 0 0,0 1 1,-1 0-1,-11 3 0,15-3-13,0 0 0,0 0 1,1 1-1,-1-1 0,0 1 1,1-1-1,-1 1 0,1 0 0,-1 1 1,1-1-1,0 1 0,0-1 0,0 1 1,0 0-1,1 0 0,-1 0 0,1 0 1,0 1-1,0-1 0,-3 6 0,5-8-7,-1 0-1,1-1 1,0 1-1,-1 0 1,1-1-1,0 1 1,0 0-1,0-1 1,-1 1-1,1 0 1,0-1-1,0 1 1,0 0-1,0-1 1,0 1-1,1 0 1,-1-1-1,0 1 1,0 0-1,0-1 1,1 1-1,-1 0 1,0-1-1,0 1 1,1-1-1,-1 1 1,1 0-1,-1-1 1,0 1-1,1-1 1,-1 1-1,1-1 1,-1 1-1,1-1 1,0 0-1,-1 1 1,1-1-1,-1 0 1,1 1-1,0-1 0,-1 0 1,1 0-1,0 1 1,-1-1-1,1 0 1,0 0-1,-1 0 1,1 0-1,0 0 1,-1 0-1,1 0 1,0 0-1,0 0 1,-1-1-1,1 1 1,0 0-1,-1 0 1,2-1-1,5-1 1,-1 1 1,1-2-1,0 1 0,11-6 0,10-10-6,0-1-1,29-25 1,-30 22-7,0 2 0,34-20 0,-56 37 13,1 0-1,0 1 0,0-1 1,0 1-1,10-2 1,-15 3-1,0 1 0,1 0 1,-1 0-1,1 0 1,-1 0-1,1 0 1,-1 0-1,1 0 1,-1 0-1,1 0 1,-1 1-1,1-1 1,-1 1-1,0-1 1,1 1-1,-1 0 1,1-1-1,-1 1 1,0 0-1,0 0 1,0 0-1,0 0 1,1 0-1,-1 0 1,0 0-1,0 0 1,-1 0-1,1 1 0,0-1 1,1 2-1,0 5 2,1-1-1,-2 0 0,1 1 0,-1-1 0,0 1 0,0 0 1,-1-1-1,-1 16 0,-11 64 25,10-76-19,2-11-8,-23 104-356,23-104 349,0 0 1,0 0 0,0 0 0,0 0 0,0 0-1,0 0 1,0 0 0,0 0 0,0 0-1,0 0 1,0 0 0,-1 0 0,1 0-1,0-1 1,0 1 0,0 0 0,0 0 0,0 0-1,0 0 1,0 0 0,0 1 0,0-1-1,-1 0 1,1 0 0,0 0 0,0 0-1,0 0 1,0 0 0,0 0 0,0 0-1,0 0 1,0 0 0,0 0 0,0 0 0,0 0-1,-1 0 1,1 0 0,0 0 0,0 0-1,0 0 1,0 1 0,0-1 0,0 0-1,0 0 1,0 0 0,0 0 0,0 0-1,0 0 1,0 0 0,0 0 0,0 0 0,0 0-1,0 1 1,0-1 0,0 0 0,0 0-1,-1-10 215,2-3-214,1 1 0,0-1 0,5-13 0,0 1-31,9-44-85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15891,'-6'15'671,"0"0"0,0 0 0,-9 14 0,6-13-305,1 0 0,-7 18 1,7-5-239,0 1 0,2-1 0,1 1 1,2 1-1,1-1 0,1 0 1,1 1-1,2-1 0,8 44 0,-4-52 32,-1-15 89,-4-7-236,-1 0 0,0 0 0,0 0 0,1 0 0,-1 0 0,0 0 0,0 0 0,0 0 0,1 0 0,-1 0 1,0 0-1,0 0 0,0 0 0,1-1 0,-1 1 0,0 0 0,0 0 0,0 0 0,0 0 0,1 0 0,-1-1 1,0 1-1,0 0 0,0 0 0,0 0 0,0-1 0,0 1 0,0 0 0,1 0 0,-1-1 0,0 1 0,0 0 1,0 0-1,0 0 0,0-1 0,0 1 0,0-1 0,4-20 278,0 0 1,-1 0-1,-1-27 0,2-11 102,-2 43-278,15-113 311,-13 110-422,0 1 1,2-1 0,0 1-1,14-30 1,-18 45-9,-1 0 0,1 1 0,-1-1-1,1 1 1,0-1 0,0 1 0,0 0 0,0-1 0,1 1 0,-1 0 0,1 0 0,-1 1 0,1-1 0,-1 1 0,1-1-1,0 1 1,0 0 0,0 0 0,0 0 0,5-1 0,-3 2-2,0 0 0,0 0-1,0 0 1,0 1 0,-1 0 0,1 0-1,0 0 1,-1 0 0,1 1 0,-1 0 0,1 0-1,7 5 1,-2-1-18,-1 0 1,0 1-1,0 0 0,-1 1 1,0 0-1,7 9 0,-12-14 11,0 1 0,0-1 0,-1 1 0,0 0 0,1 0 0,-1-1 0,-1 1-1,1 1 1,-1-1 0,1 0 0,-1 0 0,0 1 0,-1-1 0,1 0 0,-1 1 0,0-1 0,0 1-1,0 4 1,-1-6 5,-1 0 0,1 0 0,0-1 0,-1 1 0,1 0 0,-1-1 0,0 1-1,0-1 1,0 0 0,0 1 0,0-1 0,-1 0 0,1 0 0,0-1 0,-1 1 0,0 0 0,-5 1-1,-3 2 4,0 0 0,0-1 0,-15 3 0,11-3 32,0-2 0,-1 0 0,-29-1 1,38-1-138,0 0 1,0-1-1,0 1 0,0-2 1,0 1-1,0-1 1,1 0-1,-1-1 1,1 1-1,-11-7 0,16 8 70,0 1-1,0-1 0,1 1 0,-1-1 1,0 1-1,1-1 0,-1 0 1,0 0-1,1 1 0,-1-1 0,1 0 1,-1 0-1,1 0 0,0 0 0,-1 1 1,1-1-1,0 0 0,0 0 1,-1 0-1,1 0 0,0 0 0,0 0 1,0 0-1,0 0 0,0 0 0,0 0 1,1-1-1,0-1-4,0 1 1,0-1-1,0 1 0,0 0 0,1-1 1,-1 1-1,1 0 0,0 0 0,-1 0 1,4-2-1,28-22-506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19380,'0'14'2465,"-3"15"-1521,-7 17-336,-1 11 1720,-1 16-1167,1 2-305,4-3-328,4-5-256,3-13-512,6-8-224,4-24-520,2-11-473,0-22 1073,1-6-296,-2-12-224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16620,'37'4'2004,"-18"-2"-853,1 0 0,23-2-1,-36 0-958,0-1-1,0 0 0,0-1 0,0 0 1,-1 0-1,1 0 0,-1-1 0,1 0 0,-1 0 1,6-4-1,-5 2-18,-1 0 1,1 0-1,-1-1 0,-1 1 1,1-1-1,-1-1 0,6-8 1,-9 12-106,-1 1 1,1 0-1,-1-1 1,0 1-1,1-1 0,-1 0 1,-1 1-1,1-1 1,0 0-1,-1 0 1,1 1-1,-1-1 1,0 0-1,0 0 0,0 0 1,0 1-1,0-1 1,-1 0-1,1 0 1,-1 0-1,0 1 0,0-1 1,0 0-1,-2-3 1,3 5-34,-1-1 1,0 1 0,0 0-1,0 0 1,0 0 0,0 0-1,0 0 1,0 0-1,0 0 1,0 0 0,-1 0-1,1 0 1,0 1 0,0-1-1,-1 0 1,1 1 0,-1-1-1,1 1 1,0 0-1,-1-1 1,-2 1 0,2 0-1,-1 0 0,1 1 0,-1-1 0,1 1 0,0 0 0,-1-1 0,1 1 1,0 0-1,0 0 0,0 1 0,0-1 0,-3 2 0,-1 2 6,0 0 0,0 1 1,1-1-1,0 1 0,0 1 0,0-1 0,-5 9 0,5-3-43,0-1-1,0 1 0,1 0 1,1 0-1,0 0 0,-3 25 1,6-29-10,-1-1 0,1 1-1,0-1 1,1 1 0,-1-1 0,1 1 0,1-1 0,0 1 0,0-1 0,0 0 0,1 0 0,6 12-1,-8-17 7,1 0 1,-1 0-1,0 0 0,1-1 0,-1 1 0,1 0 0,0-1 0,0 1 0,-1-1 0,1 0 0,0 0 0,0 1 0,0-1 0,0-1 0,0 1 0,1 0 0,-1 0 0,0-1 0,3 1 0,-1-1-2,-1 0 0,1 0-1,0 0 1,-1-1 0,1 0 0,0 1 0,-1-1-1,1-1 1,-1 1 0,7-4 0,1-1-7,-1-1 1,1 0 0,-2-1-1,1 0 1,-1 0-1,10-12 1,7-14-13,-1-2 1,33-64-1,-30 51 7,-16 34-8,-11 15 27,-1 0 0,0 0 0,0 0 0,1 0 0,-1 0 1,0 0-1,0 0 0,1 0 0,-1 0 0,0 0 0,0 0 0,1 0 0,-1 0 0,0 0 1,0 0-1,1 0 0,-1 0 0,0 0 0,0 0 0,0 1 0,1-1 0,-1 0 1,0 0-1,0 0 0,0 0 0,1 1 0,-1-1 0,0 0 0,0 0 0,0 0 0,0 1 1,0-1-1,0 0 0,1 0 0,-1 1 0,0-1 0,1 5-4,0-1 0,0 0 0,0 1 0,0 0 0,-1 6 0,1 31-19,-1-16 49,1 0 0,1 0 0,2-1 0,7 34 0,-10-57-22,-1 0 0,1 0 0,-1-1 0,1 1-1,0 0 1,0 0 0,0-1 0,0 1 0,0-1 0,0 1-1,0-1 1,0 1 0,1-1 0,-1 1 0,0-1-1,4 2 1,-4-3-22,0 1-1,0-1 0,0 0 0,-1 0 0,1 0 1,0 0-1,0 0 0,0 0 0,0 0 1,0 0-1,0-1 0,0 1 0,0 0 1,0 0-1,0-1 0,-1 1 0,1 0 1,0-1-1,0 1 0,0-1 0,-1 0 1,1 1-1,1-2 0,2-2-147,1-1 0,-1 0 0,0 0 0,-1-1 0,1 1-1,-1-1 1,5-11 0,0-8-208,11-45 0,-9 17-138</inkml:trace>
  <inkml:trace contextRef="#ctx0" brushRef="#br0" timeOffset="1">527 1 21373,'-9'17'2064,"2"-1"-1552,4-3-712,2-7 1072,5-2-608,2-7-128,4-1-304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236 540 20012,'-3'-6'326,"0"-1"0,-1 1 0,0 0 0,0 0 0,0 0 0,0 0 1,-1 1-1,0 0 0,0 0 0,-10-7 0,12 10-268,1 1 0,-1-1 0,1 1 0,-1 0 0,0 0 0,1 0 0,-1 0 0,0 1 0,0-1 0,1 1 0,-1 0 0,0 0 0,0 0 0,0 0 0,0 0 0,1 0 0,-1 1 0,0-1 0,0 1 0,0 0 0,1 0 0,-1 0 0,1 0 0,-1 1 0,1-1 0,-1 0 0,1 1 0,0 0 0,-3 2 0,-4 5 11,0 0 0,0 0-1,1 1 1,0 0 0,1 0 0,1 1 0,-1 0 0,1 0 0,1 0 0,0 1 0,1 0 0,0 0 0,1 0-1,1 1 1,-1-1 0,2 1 0,-1 15 0,2-25-66,0 1 1,0 0-1,1-1 1,-1 1-1,1-1 1,0 1-1,0-1 1,0 1-1,0-1 1,0 0-1,1 1 0,0-1 1,-1 0-1,1 0 1,0 0-1,1 0 1,-1 0-1,4 2 1,-4-3-4,0 0 1,1-1 0,-1 0 0,1 0 0,-1 1-1,1-1 1,0-1 0,0 1 0,-1 0 0,1-1-1,0 1 1,0-1 0,0 0 0,0 0-1,-1 0 1,1 0 0,0-1 0,0 1 0,0-1-1,-1 0 1,1 0 0,0 0 0,-1 0 0,4-1-1,5-4 2,0-1 0,0 0-1,0 0 1,-1-1-1,0 0 1,0-1 0,-1 0-1,0-1 1,12-17 0,-1-2 20,-2 0 0,23-47 0,-24 39 37,-2-1 0,-1 0-1,-2-1 1,-2 0 0,-1-1 0,-2 0 0,-2 0 0,-2-1-1,-2-52 1,-1 86-36,-6-34 110,6 39-121,-1-1 0,1 1 0,-1 0 0,0 0 0,0 0 0,0 0 0,0 0 0,0 0 0,0 1-1,-1-1 1,1 0 0,-1 1 0,1-1 0,-1 1 0,-3-3 0,4 3-7,0 0 1,0 1 0,0 0-1,0-1 1,0 1-1,0 0 1,0-1-1,0 1 1,0 0 0,0 0-1,0 0 1,0 0-1,0 0 1,0 0-1,0 0 1,0 0 0,0 0-1,0 1 1,0-1-1,0 0 1,0 1-1,0-1 1,0 1 0,0-1-1,0 1 1,0-1-1,-1 2 1,-21 24 89,10-7-44,2 1 1,0 0 0,1 0 0,-11 37 0,-20 90 149,34-117-161,1-1-1,2 1 1,0 0 0,2 0 0,2 33-1,1-59-44,-1 0-1,1 0 1,-1 0-1,1 0 1,0 0-1,1 0 1,-1-1-1,1 1 1,0 0-1,-1-1 1,2 1-1,-1-1 1,0 1-1,1-1 1,-1 0-1,1 0 1,0 0-1,0-1 1,0 1-1,1-1 1,-1 1 0,0-1-1,6 2 1,4 1-215,0-1 0,0 0 1,0-1-1,1-1 0,20 2 1,-20-3 53,4 2-180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95 452 21797,'-1'-2'424,"-12"-28"1817,13 30-2187,-1-1-1,1 1 1,0-1 0,-1 1 0,1-1-1,-1 1 1,1-1 0,-1 1 0,1-1-1,-1 1 1,0-1 0,1 1 0,-1 0-1,1-1 1,-1 1 0,0 0 0,1 0-1,-1-1 1,0 1 0,1 0 0,-1 0 0,0 0-1,1 0 1,-1 0 0,0 0 0,1 0-1,-1 0 1,0 0 0,0 0 0,1 0-1,-1 1 1,0-1 0,1 0 0,-1 0-1,1 1 1,-1-1 0,0 0 0,1 1-1,-1-1 1,1 1 0,-1-1 0,1 0-1,-1 2 1,-4 3 117,0 1 0,1 0 1,-1 0-1,1 0 0,1 0 0,-1 1 0,1 0 0,1-1 1,-1 1-1,-2 13 0,1-6-188,1 2-1,1-1 1,0 0 0,1 18-1,1-30 4,0 0-1,0-1 0,0 1 0,1 0 1,-1-1-1,1 1 0,0-1 0,-1 1 0,1-1 1,2 4-1,-2-5 8,0 0-1,-1-1 1,1 1 0,0-1 0,-1 1-1,1-1 1,0 1 0,0-1 0,-1 1-1,1-1 1,0 0 0,0 1 0,0-1 0,0 0-1,0 0 1,0 0 0,-1 0 0,1 0-1,0 0 1,0 0 0,0 0 0,0 0-1,0 0 1,0 0 0,-1 0 0,1-1-1,0 1 1,0 0 0,0-1 0,0 1-1,-1-1 1,2 0 0,21-15-143,-18 11 119,0 1 0,1-1-1,0 1 1,9-4 0,-14 7 27,1 1 0,-1-1 0,0 1 1,0-1-1,0 1 0,0 0 0,0 0 0,0-1 0,1 1 0,-1 0 1,0 0-1,0 0 0,0 0 0,1 1 0,-1-1 0,0 0 0,0 0 1,0 1-1,0-1 0,0 1 0,0-1 0,0 1 0,0-1 0,0 1 0,0 0 1,0-1-1,0 1 0,0 0 0,0 0 0,0 0 0,-1-1 0,2 2 1,3 6-11,0 0-1,-1 0 1,0 1 0,-1-1 0,1 1 0,2 13 0,10 62-45,-10-52 37,15 103 415,-5 0 0,-3 187 1,-13-305-294,0-9-43,0 0 0,0-1-1,0 1 1,-1 0 0,0 0-1,-1-1 1,0 1 0,-5 14 0,7-22-57,0 1 1,-1-1 0,1 1 0,0-1 0,0 1 0,-1-1 0,1 0-1,0 1 1,0-1 0,-1 0 0,1 1 0,0-1 0,-1 0 0,1 1-1,-1-1 1,1 0 0,0 1 0,-1-1 0,1 0 0,-1 0-1,1 0 1,-1 1 0,1-1 0,-1 0 0,1 0 0,0 0 0,-1 0-1,1 0 1,-1 0 0,1 0 0,-1 0 0,1 0 0,-1 0-1,1 0 1,-1 0 0,1-1 0,-1 1 0,1 0 0,-1 0 0,1 0-1,0-1 1,-1 1 0,1 0 0,-1 0 0,1-1 0,0 1 0,-1 0-1,1-1 1,0 1 0,-1-1 0,-16-24-44,9 6 8,1-1 0,1 1 0,1-1 0,1 0 0,-4-39 0,5 5-27,3-57 0,4 68 8,1 0-1,15-61 1,33-80-134,-28 104 57,22-121 0,-45 192 131,-1-1 1,0 1-1,-1 0 1,-1-15-1,1 24 1,1 0-1,-1 0 0,0-1 0,0 1 0,0 0 1,0 0-1,0 0 0,0-1 0,0 1 0,0 0 1,-1 0-1,1 0 0,0-1 0,0 1 0,0 0 1,0 0-1,0 0 0,0-1 0,0 1 1,0 0-1,0 0 0,-1 0 0,1 0 0,0-1 1,0 1-1,0 0 0,0 0 0,-1 0 0,1 0 1,0 0-1,0 0 0,0 0 0,0-1 0,-1 1 1,1 0-1,0 0 0,0 0 0,0 0 0,-1 0 1,1 0-1,0 0 0,0 0 0,-1 0 0,1 0 1,0 0-1,0 0 0,0 0 0,-1 0 0,-6 9 12,-1 12-4,0 0 0,2 0 0,0 1 0,2 0 0,0 0 1,2 0-1,0 0 0,1 1 0,3 25 0,-2-46-7,0 1 0,1 0 0,-1-1 0,1 1 1,0 0-1,-1-1 0,1 1 0,0-1 0,0 1 0,1-1 0,-1 1 0,0-1 0,1 0 0,3 4 0,-4-5 0,0-1 0,1 1 0,-1 0 0,0-1 0,0 0 0,0 1 0,1-1-1,-1 0 1,0 0 0,0 1 0,1-1 0,-1 0 0,0 0 0,1 0 0,-1-1-1,0 1 1,0 0 0,1 0 0,-1-1 0,0 1 0,0-1 0,0 1 0,1-1 0,-1 1-1,0-1 1,0 0 0,0 1 0,0-1 0,0 0 0,0 0 0,0 0 0,1-2-1,8-6 7,-1-2 0,0 1 0,0-1 0,-1-1 0,0 0 0,-1 0 0,6-14-1,34-95 50,-45 117-52,33-117 72,-37 224 10,2-80-77,0-1-5,2 29 0,-2-47-3,1 1-1,0 0 1,0 0-1,0-1 0,0 1 1,1-1-1,0 1 1,0-1-1,0 1 0,1-1 1,5 7-1,-8-10 3,1 0 1,0 0-1,0 0 0,0 0 1,0-1-1,0 1 0,0 0 0,0-1 1,0 1-1,0-1 0,0 1 1,0-1-1,1 1 0,-1-1 0,0 0 1,0 1-1,0-1 0,1 0 0,-1 0 1,0 0-1,0 0 0,3-1 1,-2 1 4,1-1 1,-1 0 0,1 0 0,-1 0 0,0-1 0,1 1 0,-1 0 0,0-1-1,0 1 1,2-4 0,4-3 41,0 0 0,-1-1-1,12-19 1,-4 1 69,-1 0 0,-2-1-1,12-37 1,19-88 226,-41 145-334,-3 60-50,-1-26 25,-2 12 10,2-1 0,2 1 1,7 63-1,-7-98 6,1 0-1,-1 1 1,1-1-1,0-1 1,0 1-1,1 0 1,-1 0 0,0 0-1,1-1 1,0 1-1,-1 0 1,1-1-1,0 0 1,0 1 0,5 3-1,-5-5 2,-1-1 1,1 1-1,-1 0 0,1-1 1,0 1-1,0-1 0,-1 0 0,1 0 1,0 1-1,0-1 0,0 0 0,-1 0 1,1-1-1,0 1 0,0 0 1,-1-1-1,1 1 0,0-1 0,-1 1 1,1-1-1,0 0 0,-1 1 0,1-1 1,-1 0-1,1 0 0,-1 0 1,0-1-1,3-1 0,7-7 8,-1 0 0,-1-1 0,0 0 1,0 0-1,-1-1 0,0 0 0,9-21 0,-3 2 10,-2 0 0,11-40 0,-18 51-10,0 0-1,-1 0 1,-2-1 0,2-32-1,-8 35 18,4 17-27,0 1 0,0 0-1,0 0 1,0 0 0,0-1-1,-1 1 1,1 0-1,0 0 1,0 0 0,0 0-1,0 0 1,-1-1 0,1 1-1,0 0 1,0 0 0,0 0-1,-1 0 1,1 0 0,0 0-1,0 0 1,0 0 0,-1 0-1,1-1 1,0 1 0,0 0-1,0 0 1,-1 0 0,1 0-1,0 0 1,0 0 0,-1 0-1,1 1 1,0-1-1,0 0 1,0 0 0,-1 0-1,0 1 3,0 0-1,-1 0 0,1 1 0,0-1 0,0 0 0,0 0 0,0 1 1,0-1-1,0 1 0,1-1 0,-1 1 0,0-1 0,1 1 0,-1 2 0,-2 4 2,1 1-1,0-1 1,1 0-1,0 1 0,0-1 1,1 1-1,0 0 1,0-1-1,1 1 0,2 8 1,-3-16-4,0-1 0,0 1 0,0-1 0,1 1 0,-1-1 1,0 1-1,1-1 0,-1 1 0,0-1 0,1 1 0,-1-1 0,0 1 0,1-1 1,-1 0-1,1 1 0,-1-1 0,1 0 0,-1 1 0,1-1 0,-1 0 1,1 0-1,-1 1 0,1-1 0,-1 0 0,1 0 0,-1 0 0,1 0 0,-1 0 1,1 0-1,0 0 0,-1 0 0,1 0 0,-1 0 0,1 0 0,-1 0 0,1 0 1,0 0-1,-1-1 0,1 1 0,-1 0 0,1 0 0,-1-1 0,1 1 0,19-17 42,-6 0-28,0 0 0,-1-2 1,17-33-1,24-65 60,-25 51-57,-32 95-77,-20 128 21,20-125 60,1 1-1,5 59 0,-3-85-20,1-1 0,1 1-1,-1-1 1,1 0 0,0 1 0,0-1-1,4 6 1,-6-11-13,1 0-1,0 0 1,-1 0-1,1 0 1,0 0-1,0 0 1,0 0 0,0 0-1,-1 0 1,1 0-1,0 0 1,1-1-1,-1 1 1,0 0-1,0-1 1,0 1 0,0-1-1,0 1 1,1-1-1,-1 1 1,0-1-1,0 0 1,1 0-1,-1 0 1,0 0-1,1 0 1,-1 0 0,0 0-1,0 0 1,1 0-1,-1 0 1,0-1-1,0 1 1,1-1-1,-1 1 1,0-1 0,0 1-1,0-1 1,0 0-1,2-1 1,2-2-223,0 0 0,0 0 0,0-1 0,-1 0 0,0 0 0,0 0 0,0 0 0,0-1 0,-1 1 0,0-1 1,0 0-1,-1 0 0,0 0 0,3-9 0,0-4-393,-2 0 0,0 0 0,1-34 0,-4-2-495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22613,'-9'-2'2352,"0"4"-1527,2 6-425,2-1 1400,2 0-736,1 2-1464,1 1 600,-1-6-328,-2-10-168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209 456 20484,'-2'1'404,"0"1"1,0-1-1,0 0 0,0 0 0,0 0 0,-1 0 0,1 0 0,0 0 0,-4 0 0,-14 7 1066,10-1-1264,-1 1 0,1 1 0,1 0 0,-1 0 0,2 1 0,-1 0 0,1 0 0,1 1 0,0 0 0,-10 21 0,6-9-225,2 2 0,0-1 0,2 1 0,-7 36 0,11-50 12,1-1 1,1 1-1,0 0 1,0-1-1,1 1 1,0 0-1,1 0 1,0-1-1,1 1 1,5 17-1,-6-26 2,-1-1 1,1 1-1,0 0 0,0-1 0,0 1 1,1-1-1,-1 1 0,0-1 1,0 1-1,1-1 0,-1 0 0,1 0 1,-1 1-1,1-1 0,0 0 1,-1 0-1,1-1 0,0 1 1,0 0-1,-1-1 0,1 1 0,0-1 1,0 1-1,0-1 0,0 0 1,0 0-1,0 0 0,-1 0 0,1 0 1,0 0-1,0 0 0,0-1 1,0 1-1,0-1 0,0 1 0,1-2 1,6-2-13,0 1 1,-1-2-1,0 1 0,0-1 1,0-1-1,9-7 0,5-7-8,0-1 0,-2-2-1,0 0 1,-2 0 0,23-40-1,-12 13 64,41-104 0,-55 116-7,-2-2 0,-2 0-1,8-54 1,-16 75-17,-1-1 0,-1 1-1,-1 0 1,0-1 0,-2 1-1,0 0 1,-1 0 0,-1 0 0,-8-23-1,10 36-11,0 0 0,-1 0-1,0 1 1,0 0 0,-1-1 0,1 1-1,-1 0 1,-7-6 0,9 9-2,0 0 0,0 0 0,-1 0 0,1 1 0,0-1 1,-1 1-1,0 0 0,1 0 0,-1 0 0,0 0 0,0 0 1,1 0-1,-1 1 0,0-1 0,0 1 0,0 0 0,0 0 1,0 0-1,1 0 0,-6 2 0,2 0-1,0 0-1,0 0 1,0 1 0,0 0 0,0 1-1,1-1 1,0 1 0,0 0-1,0 0 1,0 1 0,0 0-1,1-1 1,0 1 0,0 1 0,0-1-1,-3 8 1,-6 10-8,1 0 1,-14 41-1,16-36 5,2 0-1,-7 36 1,13-54-3,1 0 1,0 1-1,0-1 1,1 1 0,0-1-1,1 1 1,0-1-1,1 0 1,4 16 0,-4-24 3,-1 1 0,0 0 0,1 0 0,-1-1 0,1 1 0,0-1 0,0 0 0,0 1 0,0-1 0,1 0 0,-1 0 0,0 0 0,1-1 0,0 1 0,-1 0 0,1-1 0,0 0 0,0 0 0,-1 0 0,1 0 0,0 0 0,0 0 0,0-1 1,0 1-1,0-1 0,6 0 0,7 0-23,0-1 1,0-1 0,30-7-1,-20 4-30,-16 3 30,1 0 1,-1 1-1,1 0 0,0 1 0,0 0 1,-1 1-1,20 4 0,-26-4 18,0 0 0,0 1 1,0-1-1,0 1 0,0 0 0,0 0 0,0 1 0,-1-1 0,1 1 1,-1 0-1,0 0 0,0 0 0,0 0 0,0 1 0,0-1 1,-1 1-1,1-1 0,-1 1 0,0 0 0,0 0 0,1 7 0,1 5-165,0 0 0,-1 0 0,-1 1 0,-1-1-1,-1 1 1,0 0 0,-4 24 0,4-26-898,2-12-149,5-23 288,0-21 193,5-19-214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91 14035,'5'-17'671,"0"-3"551,12-28-1,-12 42-298,-2 9-306,0 14 530,-3 41 1124,-11 89 0,4-65-1312,6-65-821,-12 197 1557,13-161-1602,1-1 0,10 56 1,-10-105-260,-1 0 0,1 0 1,0 0-1,0 0 0,0 0 1,0 0-1,0 0 0,3 4 0,-4-7 138,0 0 0,0 0 0,0 0-1,0 0 1,0 0 0,0 0-1,0 0 1,0 0 0,0 0 0,1 0-1,-1 0 1,0 1 0,0-1-1,0 0 1,0 0 0,0 0 0,0 0-1,0 0 1,0 0 0,0 0-1,0 0 1,1 0 0,-1 0 0,0 0-1,0 0 1,0 0 0,0 0 0,0 0-1,0 0 1,0 0 0,0 0-1,1 0 1,-1 0 0,0 0 0,0 0-1,0 0 1,0 0 0,0 0-1,0 0 1,0 0 0,0-1 0,0 1-1,0 0 1,1 0 0,-1 0-1,0 0 1,0 0 0,0 0 0,0 0-1,0 0 1,0 0 0,0 0 0,0 0-1,0-1 1,0 1 0,0 0-1,0 0 1,0 0 0,0 0 0,0 0-1,0 0 1,0 0 0,0-18-1639,-2-1 591,-1 0 0,-1 1-1,-13-36 1,-29-52 1400,17 42 2733,29 63-2944,-1 0 0,1 0-1,-1 0 1,1 1 0,-1-1 0,1 0-1,0 0 1,0 0 0,-1 0 0,1 0 0,0 0-1,0 0 1,0 0 0,0 0 0,0 0 0,0 1-1,0-1 1,0 0 0,1 0 0,-1 0 0,0 0-1,1 0 1,-1 0 0,0 0 0,1 1-1,-1-1 1,1 0 0,-1 0 0,1 1 0,0-2-1,2 1 84,-1-1 1,1 1-1,-1 0 0,1 0 0,-1 0 0,1 1 0,0-1 0,3 0 0,8-2-467,14-5-211,44-20 0,-31 9 131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74 23301,'-77'72'2699,"68"-62"-2379,0 1-1,1-1 1,0 2 0,0-1-1,-8 19 1,16-29-288,-1 0 1,0 1-1,1-1 0,-1 1 1,1-1-1,-1 1 0,1-1 0,0 1 1,-1-1-1,1 1 0,0-1 1,0 1-1,0 0 0,1 2 1,-1-3-26,1-1 1,-1 1 0,0-1 0,1 1-1,-1-1 1,1 1 0,-1-1 0,0 1-1,1-1 1,-1 1 0,1-1-1,-1 0 1,1 1 0,0-1 0,-1 0-1,1 1 1,-1-1 0,1 0 0,0 0-1,-1 0 1,1 1 0,-1-1 0,1 0-1,1 0 1,4 0-11,0-1 0,0 1 1,0-1-1,1-1 0,9-2 0,-11 2-1,17-4-37,0 1-1,0 1 0,0 0 1,30 0-1,-44 5 37,-1-1 0,0 1 0,0 0 0,0 0 0,0 1 0,0 0 0,12 5 0,-15-5 5,-1 0 0,1 0 1,0 1-1,-1-1 0,0 1 1,0 0-1,1 0 0,-2 0 0,1 0 1,0 0-1,-1 1 0,1 0 1,-1-1-1,2 6 0,-2-6 7,-1 0 0,0 0 0,0 1 0,0-1 0,0 1 0,0-1 0,-1 1 0,0-1 0,0 1 0,0-1 0,0 1 0,0-1 0,-1 1-1,1-1 1,-1 0 0,-2 6 0,1-4 11,0 0-1,-1 0 1,0 0 0,0 0-1,0-1 1,-1 0-1,1 1 1,-1-1 0,-7 5-1,1-1-45,-1 0 0,1-1 0,-2-1 1,1 0-1,-1 0 0,0-1 0,0 0 0,-15 3 0,21-7-145,-1 0 1,1 0-1,0 0 0,0-1 0,0 0 0,0 0 1,-1 0-1,-9-3 0,14 3 133,0-1 0,0 1 0,0-1 0,0 0 0,0 0 0,0 0 0,1 0 0,-1 0 0,0 0 0,0-1 0,1 1 0,-1 0 0,1-1 0,0 0 0,-1 1 0,1-1 0,0 0 0,0 1 0,0-1 0,0 0 0,0 0 0,0 0 0,0 0 0,1 0 0,-1 0 0,1 0 0,0 0 0,-1-4 0,5-31-582</inkml:trace>
  <inkml:trace contextRef="#ctx0" brushRef="#br0" timeOffset="0.28">462 105 23373,'25'-8'2264,"-4"-1"-1535,1 1-353,-4-2 1208,4-2-456,-2-1-840,0 0-520,-3 0 208,-4 3-96,-6 2-80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21749,'3'-7'499,"-2"4"-263,1 0-1,-1-1 1,1 1-1,-1 0 1,1 0-1,0 1 1,1-1-1,-1 0 1,0 1-1,3-3 1,-4 4-204,-1 1 0,0 0 0,0 0 0,0 0 0,1 0 0,-1 0 0,0 0 0,0 0 0,0 0 0,1 0 1,-1 0-1,0-1 0,0 1 0,1 0 0,-1 0 0,0 0 0,0 0 0,0 1 0,1-1 0,-1 0 0,0 0 1,0 0-1,1 0 0,-1 0 0,0 0 0,0 0 0,0 0 0,1 0 0,-1 0 0,0 1 0,0-1 0,0 0 0,0 0 1,1 0-1,-1 0 0,0 1 0,0-1 0,0 0 0,0 0 0,0 1 0,5 13 1040,-1 21 303,-4-32-1279,2 58 811,-3-30-763,3 1 0,0-1 0,2 0 0,9 35 0,-12-64-151,-1 0 1,1 0-1,0 0 1,-1 0-1,1 0 1,0 0-1,1 0 0,-1 0 1,0 0-1,0 0 1,1 0-1,-1-1 1,1 1-1,0-1 1,-1 1-1,1-1 0,0 1 1,0-1-1,0 0 1,0 0-1,0 0 1,3 1-1,-1-1-7,0-1 0,0 0 1,0 0-1,-1 0 0,1 0 0,0-1 0,0 1 0,-1-1 0,1 0 1,0 0-1,-1 0 0,7-3 0,2-2-17,5-2-6,1 1 1,-1 1 0,1 0 0,28-5 0,-42 10 35,0 1-1,-1-1 0,1 1 0,0 0 0,-1 0 0,1 0 0,0 1 0,-1-1 1,1 1-1,0 0 0,-1 0 0,1 0 0,-1 0 0,0 1 0,1 0 0,-1-1 0,0 1 1,0 0-1,0 0 0,0 1 0,0-1 0,0 1 0,-1-1 0,1 1 0,-1 0 1,0 0-1,0 0 0,0 0 0,2 5 0,-1-2 15,-1-1 0,0 0 0,0 1 0,-1-1 0,0 1 0,0 0 0,0-1 0,0 1 0,-1 0 0,0-1 0,0 1 1,-1 0-1,1-1 0,-1 1 0,-1 0 0,1-1 0,-1 1 0,0-1 0,0 0 0,0 1 0,-1-1 0,0 0 0,0 0 0,0-1 0,-1 1 0,1-1 0,-1 0 0,-7 7 0,1-3 45,0 0-1,0-1 0,-1 0 0,0 0 1,0-1-1,0-1 0,-1 0 0,0 0 1,0-1-1,0-1 0,0 0 1,-15 1-1,15-3-47,0 0 1,0-1 0,0 0-1,0-1 1,0-1-1,0 0 1,1 0-1,-20-7 1,27 7-164,0 1 1,1-1 0,-1 1-1,1-1 1,-1 0 0,1 0-1,0-1 1,0 1 0,0-1-1,0 1 1,0-1 0,0 0-1,1 0 1,0 0-1,-1 0 1,1-1 0,0 1-1,1-1 1,-1 1 0,1-1-1,-1 0 1,1 1 0,0-1-1,0 0 1,1 0 0,-1 0-1,1 0 1,0 0 0,0-7-1,2 3-38,-1 1 0,1 0 0,0 0 0,1 0 0,-1 0 0,1 1 0,1-1-1,-1 1 1,9-12 0,28-28-1017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76 214 19468,'3'0'235,"0"1"-1,1-1 1,-1 0 0,0 0-1,0 0 1,1-1 0,-1 1-1,0-1 1,0 1 0,0-1-1,0 0 1,0-1 0,0 1-1,0 0 1,0-1 0,3-2-1,-1 1 76,-1-1-1,1 0 1,-1 0-1,0 0 1,0-1 0,-1 1-1,1-1 1,4-9-1,-4 8-161,-1 0 1,0-1-1,-1 0 0,1 1 0,-1-1 1,-1 0-1,1 0 0,-1 0 1,0 0-1,-1 0 0,1 0 0,-2 0 1,1 0-1,-1-1 0,-2-9 0,3 15-126,-1 0 0,1 0-1,-1 1 1,0-1-1,1 0 1,-1 1-1,0-1 1,0 1-1,0-1 1,0 1 0,-1-1-1,1 1 1,0 0-1,0-1 1,-1 1-1,1 0 1,-1 0-1,1 0 1,-1 0-1,0 0 1,1 1 0,-1-1-1,0 0 1,1 1-1,-1-1 1,0 1-1,0 0 1,1-1-1,-1 1 1,0 0 0,0 0-1,0 0 1,1 0-1,-1 1 1,0-1-1,0 0 1,0 1-1,1-1 1,-3 2-1,-2 0 13,1 1-1,-1 0 0,1 0 1,0 0-1,0 1 0,0-1 1,0 1-1,1 0 0,0 1 0,-7 7 1,1 3-12,1-1 0,1 1-1,0 0 1,1 1 0,1 0 0,-6 20 0,9-24-70,0 1 0,1-1 0,0 1 0,1-1 0,0 1 0,1-1 0,1 1 0,0 0 0,3 13 0,-4-24-31,0 1 0,1-1 0,0 0 0,-1 1 0,1-1 0,0 0-1,0 0 1,0 0 0,1 0 0,-1 0 0,0 0 0,1 0 0,-1 0 0,1 0 0,0 0 0,0-1 0,-1 1 0,1-1 0,0 0 0,0 1 0,1-1-1,-1 0 1,0 0 0,0 0 0,0 0 0,1-1 0,-1 1 0,0-1 0,1 1 0,-1-1 0,1 0 0,-1 0 0,0 0 0,1 0 0,-1 0-1,1 0 1,1-1 0,7-3-82,-1 0-1,0 0 0,-1 0 1,1-1-1,-1-1 0,0 0 0,11-9 1,36-27-749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15987,'-21'20'830,"-6"4"193,1 1 1,-28 37-1,48-54-922,0 1-1,0-1 1,1 1-1,1 0 1,-1 0-1,1 0 1,1 1-1,0 0 1,0-1-1,1 1 1,0 0-1,-1 19 1,3-28-105,0-1 1,0 1 0,0-1-1,0 1 1,0-1-1,0 1 1,0-1-1,0 1 1,0-1-1,0 1 1,0-1 0,0 1-1,0-1 1,0 1-1,0-1 1,0 0-1,1 1 1,-1-1-1,0 1 1,0-1 0,1 1-1,-1-1 1,0 0-1,1 1 1,-1-1-1,0 0 1,1 1 0,-1-1-1,0 0 1,1 0-1,-1 1 1,1-1-1,-1 0 1,0 0-1,1 1 1,-1-1 0,1 0-1,0 0 1,0 0-5,-1-1 1,1 1 0,0 0 0,0-1-1,-1 1 1,1 0 0,0-1 0,0 1 0,-1-1-1,1 1 1,-1-1 0,1 0 0,0 1-1,-1-1 1,1 0 0,-1 1 0,1-1-1,-1 0 1,0 0 0,1 1 0,-1-2-1,5-12-35,-1 0-1,-1 0 0,0 0 0,-1 0 0,-1 0 0,0 0 0,-1-1 1,-2-21-1,2 36 41,0-1 1,0 0-1,0 0 0,0 0 1,-1 1-1,1-1 1,0 0-1,0 0 1,-1 1-1,1-1 0,0 0 1,-1 1-1,1-1 1,-1 0-1,1 1 0,-1-1 1,1 1-1,-1-2 1,0 2 1,1 0 0,0 0 0,-1 0 0,1 0-1,-1 0 1,1 0 0,0 0 0,-1 0 0,1 0 0,0 0 0,-1 1 0,1-1 0,0 0 0,-1 0 0,1 0 0,0 0 0,-1 0 0,1 1 0,0-1-1,-1 0 1,1 0 0,0 1 0,0-1 0,-1 0 0,1 0 0,0 1 0,-3 2 1,1 0 0,0 0 1,0 0-1,0 1 0,1-1 0,-3 6 1,-5 20 10,-6 40 0,13-58-2,0 0 0,1 0 0,1 0 0,0 0 0,0 0 0,1 0 0,3 12 0,-4-21-5,0-1-1,0 0 1,0 0 0,0 0-1,0 0 1,1 0-1,-1 0 1,1 0-1,-1 0 1,1 0-1,-1 0 1,1 0-1,-1 0 1,1 0-1,0 0 1,-1-1-1,1 1 1,0 0 0,0 0-1,0-1 1,0 1-1,-1 0 1,1-1-1,0 1 1,0-1-1,0 1 1,0-1-1,0 0 1,0 1-1,1-1 1,-1 0-1,0 0 1,1 0 0,0 0 4,-1-1 1,0 1 0,1-1 0,-1 0 0,0 1 0,0-1 0,1 0 0,-1 0 0,0 0 0,0 0 0,0 0 0,0 0 0,0 0 0,-1-1 0,1 1 0,0 0 0,0 0 0,-1-1 0,1 1 0,-1 0 0,1-1 0,-1 1 0,1-1 0,-1-1-1,2-7 20,-1 0-1,0-1 0,-1 1 0,0 0 1,0-1-1,-1 1 0,-1 0 0,0 0 0,0 0 1,-1 0-1,0 0 0,0 0 0,-1 1 1,-1 0-1,0 0 0,0 0 0,-1 0 0,1 1 1,-2 0-1,1 0 0,-12-10 0,17 17-23,1 1-1,-1-1 0,1 0 0,-1 1 0,1-1 1,-1 1-1,0-1 0,1 1 0,-1-1 1,0 1-1,1-1 0,-1 1 0,0 0 1,0-1-1,0 1 0,1 0 0,-1 0 1,0 0-1,0 0 0,0-1 0,1 1 1,-1 0-1,0 0 0,0 0 0,0 1 1,1-1-1,-1 0 0,0 0 0,0 0 1,0 1-1,1-1 0,-2 1 0,2 0 1,0 0 0,-1 0 0,1 0 1,0 0-1,0 0 0,0 0 0,0 0 0,0 0 0,0 0 0,1 0 0,-1 0 0,0 0 0,0 0 0,1 0 0,-1 0 0,1 0 0,-1 0 0,1 0 0,-1 0 0,1 0 0,-1 0 0,1 0 0,0 0 0,1 1 0,5 4-79,-1 1 0,1-1 0,1 0 0,-1-1 0,1 0 0,0 0 0,0 0 0,0-1 0,1 0 0,-1-1 0,14 4 0,-5-3-292,-1-1 1,1 0-1,-1-1 1,1 0-1,26-2 1,17-8-133,-2-10-190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195 354 19100,'-12'4'339,"0"1"-1,0 0 1,0 1 0,0 0-1,1 1 1,0 0 0,1 1-1,0 0 1,0 0 0,0 1-1,1 1 1,1 0 0,0 0-1,0 0 1,1 1 0,0 0-1,1 1 1,-6 14 0,10-22-322,1 1 0,-1 0 1,1 0-1,1 1 0,-1-1 1,1 0-1,0 0 0,0 0 1,1 8-1,-1-12-15,0 0-1,1 0 1,-1-1 0,0 1-1,0 0 1,1 0 0,-1-1-1,0 1 1,1 0 0,-1-1-1,1 1 1,-1 0 0,1-1-1,-1 1 1,1-1-1,-1 1 1,1-1 0,0 1-1,-1-1 1,1 1 0,0-1-1,-1 0 1,1 1 0,0-1-1,0 1 1,1-1-1,0 0 0,0-1-1,-1 1 1,1 0 0,0-1 0,0 1-1,-1-1 1,1 1 0,0-1 0,-1 0 0,1 0-1,0 0 1,-1 0 0,1 0 0,-1 0-1,2-2 1,7-6 16,-1 0 1,0-1-1,0 0 0,-1 0 0,-1-1 0,0 0 0,0 0 1,-1-1-1,9-22 0,1-13 201,13-57 0,-29 103-215,12-45 264,-3 0 1,-2 0-1,2-86 1,-12 99-18,3 33-246,0-1-1,0 1 1,0 0-1,0 0 1,0-1-1,0 1 1,0 0-1,0 0 1,0 0-1,0-1 1,0 1-1,-1 0 1,1 0-1,0 0 1,0-1-1,0 1 1,0 0-1,0 0 1,-1 0 0,1-1-1,0 1 1,0 0-1,0 0 1,-1 0-1,1 0 1,0 0-1,0 0 1,0 0-1,-1-1 1,1 1-1,0 0 1,0 0-1,-1 0 1,1 0-1,0 0 1,0 0-1,-1 0 1,1 0-1,0 0 1,0 0-1,0 0 1,-1 0-1,1 0 1,0 1-1,0-1 1,-1 0-1,1 0 1,0 0-1,0 0 1,0 0-1,-1 0 1,1 0-1,0 1 1,0-1-1,0 0 1,0 0 0,-1 1-1,-8 14 77,-5 31-56,3 1-1,1 0 0,3 1 0,-3 75 0,9-42-23,2-73 0,0-1 1,0 1-1,0 0 1,1-1-1,0 0 1,0 1-1,1-1 1,4 8-1,-6-13 1,0-1 0,0 1-1,0-1 1,0 0-1,0 1 1,0-1 0,1 0-1,-1 0 1,0 0 0,1 0-1,-1 0 1,1 0-1,-1 0 1,1-1 0,-1 1-1,1 0 1,0-1 0,-1 1-1,1-1 1,0 0-1,-1 0 1,1 1 0,0-1-1,-1 0 1,1 0-1,0-1 1,0 1 0,-1 0-1,1-1 1,0 1 0,-1 0-1,1-1 1,-1 0-1,1 1 1,-1-1 0,3-1-1,6-4 5,0 0 0,-1-1 1,0 0-1,11-10 0,-15 12-3,59-56 21,-39 35-2,54-42 0,-75 65-18,1 0 0,0 0-1,-1 0 1,1 1-1,0 0 1,0 0 0,1 0-1,-1 1 1,0-1 0,6 0-1,-8 2-2,-1 0-1,1 0 0,0 0 1,-1 1-1,1-1 1,-1 0-1,1 1 1,-1 0-1,1 0 1,-1-1-1,1 1 0,-1 1 1,1-1-1,-1 0 1,0 1-1,0-1 1,0 1-1,0-1 1,0 1-1,0 0 1,0 0-1,1 3 0,2 2 1,0 2-1,-1-1 0,0 0 0,6 17 1,-7-16-1,0-1 0,0 0 0,1 0 0,10 15 0,-14-22 4,1 0-1,-1 0 0,1 0 0,0-1 1,0 1-1,-1 0 0,1 0 0,0-1 1,0 1-1,0 0 0,0-1 0,0 1 1,0-1-1,0 1 0,0-1 0,0 0 1,0 1-1,0-1 0,0 0 0,0 0 1,0 0-1,0 0 0,2 0 0,-1 0 2,0-1 0,-1 1 0,1-1-1,0 0 1,-1 0 0,1 1-1,0-1 1,-1 0 0,1-1-1,-1 1 1,1 0 0,1-3 0,5-5 12,-1 0 0,-1-1 0,10-17 0,-10 17-9,23-45 58,-15 29-51,0 1 0,29-39-1,-41 61-18,0 1-1,1-1 1,-1 1-1,1-1 0,0 1 1,0 0-1,0 0 1,0 0-1,0 0 0,4-1 1,-6 2 3,0 1 0,0 0 0,0 0 0,0 0 0,0-1 0,0 1 0,0 0 0,0 0 1,0 1-1,0-1 0,0 0 0,0 0 0,0 0 0,0 1 0,0-1 0,0 0 0,0 1 0,0-1 1,0 1-1,0-1 0,0 1 0,0 0 0,0-1 0,-1 1 0,1 0 0,0 0 0,0-1 0,-1 1 1,1 0-1,-1 0 0,1 0 0,-1 0 0,1 0 0,-1 0 0,1 0 0,-1 1 0,4 8-11,-1-1-1,0 1 0,1 12 1,-2-11 4,0 0-1,7 18 1,-7-25-1,-1-1 0,1 0 0,0 0 0,0 0 0,0 0 0,0 0 0,0 0 0,1 0 0,-1-1 0,1 1 0,0-1 0,4 4 0,14 5-320,26 12 0,-33-17 183,0 0 1,0 1 0,-1 1-1,0 0 1,20 17-1,-27-19 136,1 1 0,-1 0-1,-1 1 1,1-1 0,-1 1 0,-1 0-1,1 1 1,-1-1 0,-1 1-1,0 0 1,4 14 0,-6-20 56,-1 0 1,1 1-1,-1-1 1,1 0-1,-1 1 1,0-1 0,0 0-1,-1 1 1,1-1-1,-1 0 1,1 0-1,-1 1 1,0-1-1,0 0 1,-1 0 0,1 0-1,-1 0 1,1 0-1,-1 0 1,0-1-1,0 1 1,0 0-1,0-1 1,-1 0 0,1 1-1,-1-1 1,1 0-1,-1 0 1,0 0-1,0-1 1,0 1-1,0-1 1,0 1 0,0-1-1,-4 1 1,2-1 19,0 0 1,-1 1 0,1-2 0,0 1-1,0-1 1,0 1 0,-1-2 0,1 1-1,0 0 1,0-1 0,-1 0-1,1 0 1,0-1 0,0 0 0,0 1-1,0-1 1,1-1 0,-1 1 0,1-1-1,-1 0 1,1 0 0,0 0 0,0-1-1,0 1 1,0-1 0,1 0 0,0 0-1,-4-6 1,3 4-50,0 0 0,1 0 0,0 0 0,0 0 0,1 0-1,0-1 1,0 1 0,0-1 0,1 0 0,0 0 0,0 1 0,1-1 0,0 0 0,0 0 0,0 0 0,1 1 0,0-1 0,0 0-1,1 1 1,0-1 0,4-9 0,5-4-44,2-1-1,29-36 1,12-19-889,-49 68 648,0-1 0,-1 1-1,0-1 1,-1 0 0,0-1-1,0 1 1,2-14-1,-5-4-227,-6-2-160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25037,'-5'7'1929,"1"2"-1873,0-5 264,2 0 1392,11-5-1752,4-6-8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5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80 219 16884,'-41'9'1565,"39"-9"-1489,0 1 0,0-1 0,1 0 0,-1 0 0,0 0 0,0 0 0,1 0 0,-1 0 0,0-1 0,0 1 0,1 0 0,-1-1 0,0 1 0,1-1 0,-1 0 0,0 0 1,1 0-1,-1 1 0,1-1 0,-1-1 0,0 0 0,3-1 327,7 3-267,8 4-121,2 3 3,0 1-18,0-1 0,0-1 1,1-1-1,-1 0 0,37 4 0,-23-8 5,0-2 1,0-1-1,0-2 1,0-1-1,32-9 0,155-56 31,-125 37-20,-57 21-14,189-60 0,1 20-81,-222 52 71,-1-1 0,1 1 0,-1-1 0,1 1-1,0 1 1,-1-1 0,9 2 0,-12-1 6,-1-1 0,1 0 0,-1 0 0,1 0 1,-1 0-1,1 1 0,-1-1 0,1 0 0,-1 1 0,1-1 1,-1 0-1,1 1 0,-1-1 0,0 0 0,1 1 1,-1-1-1,0 1 0,0-1 0,1 1 0,-1-1 0,0 1 1,0-1-1,1 1 0,-1-1 0,0 1 0,0 0 0,0 0 0,0 1 0,-1-1 0,1 0 0,0 1 0,-1-1 0,0 0 0,1 1 0,-1-1 0,0 0 0,1 0 0,-1 0 0,0 0 0,0 1 0,0-1-1,-1 1 1,-3 2-2,0 1 1,-1-1-1,1 0 0,-1 0 0,0-1 0,0 0 0,0 0 0,-1 0 0,1-1 0,-8 2 1,-12 3 3,-30 3 1,54-9-1,-229 23-33,-43 8 38,84 10-14,86-18 615,-108 12 0,212-36-603,0 0 0,0 0 0,0 0 0,0 0 0,0 0-1,0 0 1,0 0 0,0 0 0,1 1 0,-1-1 0,0 0 0,0 0 0,0 0 0,0 0 0,0 0 0,0 0-1,0 1 1,0-1 0,0 0 0,0 0 0,0 0 0,0 0 0,0 0 0,0 0 0,0 0 0,0 1 0,0-1-1,0 0 1,-1 0 0,1 0 0,0 0 0,0 0 0,0 0 0,0 0 0,0 1 0,0-1 0,0 0 0,0 0-1,0 0 1,0 0 0,0 0 0,-1 0 0,1 0 0,0 0 0,0 0 0,0 0 0,0 0 0,0 0 0,0 0-1,-1 0 1,1 0 0,0 0 0,0 1 0,0-1 0,0 0 0,0 0 0,0-1 0,-1 1 0,20 9 218,26 6 53,-27-12-275,0-1 1,0-1 0,0 0 0,0-1-1,0-1 1,0-1 0,0 0-1,25-8 1,17-7-2,64-29 0,-17 6 1,-84 32 4,0 1-1,1 1 1,0 1 0,1 1 0,-1 1 0,1 2-1,-1 0 1,36 4 0,-96-7-95,0 2-1,0 1 0,0 2 1,0 2-1,0 1 1,-43 11-1,-10 9-76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5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26 16908,'-1'-1'100,"1"-1"0,-1 1 0,0-1 0,0 1 0,0-1 0,0 1 0,0 0 0,0-1-1,0 1 1,0 0 0,0 0 0,0 0 0,-1 0 0,1 0 0,-1 0 0,1 0 0,0 0 0,-1 1 0,0-1 0,1 0 0,-1 1 0,1 0 0,-1-1 0,0 1 0,1 0 0,-1 0 0,1 0 0,-1 0 0,0 0 0,1 0 0,-1 0 0,0 0 0,1 1 0,-1-1 0,0 1 0,1-1 0,-1 1 0,1-1 0,-1 1 0,1 0 0,0 0 0,-2 1 0,-6 4 262,0 1 1,1 0-1,0 0 0,0 1 1,-8 10-1,-6 9 178,1 2-1,1 0 1,-20 42-1,-36 101 613,54-112-710,-29 122 0,44-144-393,1-1 0,3 1 0,0 0 0,5 61 1,0-85-139,0 0 0,1-1 0,0 1 0,1-1 0,10 24 0,-11-32-13,-1-1 0,1 1-1,0-1 1,0 0 0,0 1 0,1-1-1,-1-1 1,5 5 0,-5-6 22,-1-1 1,0 1 0,0-1-1,1 0 1,-1 0 0,1 0 0,-1 0-1,1 0 1,0 0 0,-1-1-1,1 1 1,0-1 0,-1 1 0,1-1-1,0 0 1,3-1 0,-1 0 15,-1 0 1,1 0-1,-1-1 0,0 0 1,0 0-1,0 0 1,0 0-1,0-1 1,0 1-1,0-1 0,-1 0 1,1 0-1,-1 0 1,6-8-1,24-28-644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5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5 157 18788,'-5'24'1864,"7"0"-1111,-4-3-337,11 0 888,1-5-240,4 2-448,8-3-168,1-2-360,-2-2-264,2-9-536,0-2-216,-1-10-368,1-8-177,-6-12 913,-3-7-352,-4-9-184</inkml:trace>
  <inkml:trace contextRef="#ctx0" brushRef="#br0" timeOffset="1">265 0 17532,'-2'32'1864,"-6"12"-1008,-2 8-384,0 8 1017,-1 6-305,2 2-456,2-1-184,1-7-336,2-4-256,4-10-712,0-7-352,0-18 872,3-7-144,4-16-216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5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16 14547,'-2'-15'1847,"-2"20"-97,-3 28 278,8 256 1930,4-101-2645,-7-83-1701,-3 1 1,-6-1 0,-40 178-1,40-243-44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5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19516,'12'6'1721,"9"1"-1081,4-3-232,15 0 744,4-1-200,11-3-320,2 0-88,5-1-215,-2-2-57,-1 0-208,-2 2-144,-7 4-312,-3 4-305,-15 3 1474,-9 1-865,-17-7-33,-6-1-47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6:4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11346,'1'1'34,"-1"-1"0,1 1 0,0-1-1,0 1 1,0-1 0,-1 1 0,1-1-1,0 0 1,0 0 0,0 1 0,0-1-1,0 0 1,0 0 0,0 0-1,0 0 1,0 0 0,-1 0 0,1 0-1,0 0 1,0 0 0,0 0 0,0-1-1,0 1 1,0 0 0,1-1 0,30-14-22,-14 7 52,13-1-32,1 1 0,0 2 0,1 0 0,52 0 0,133 12 277,-167-3-147,118 2 563,122 11 97,-241-10-739,299 29 197,320-62-241,-72-1 78,-298 30 75,284-3 129,19 10-218,362 26 13,67-42-87,-874 13 1,769 6 159,-540-30-173,339-11-23,619-17 24,-585 1-20,104-3-2,999 66 60,-1214-14 129,18 1-79,664 27 454,-1213-30-316,95-3 771,-198-1-445,-12 0-111,-7-2-421,-19-12-707,20 13 635,1 0-1,-1 0 0,1 1 1,-1 0-1,0 0 1,-7-3-1,-22-4-212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7:0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3262 300 11747,'-85'7'1643,"83"-7"-1633,0-1 0,1 1 0,-1 0 1,1 0-1,-1-1 0,0 1 0,1-1 1,-1 1-1,1-1 0,-1 0 0,1 1 1,0-1-1,-1 0 0,1 0 1,0 0-1,-1 0 0,1 0 0,-1-2 1,-23-29-162,11 14 108,9 13 55,0 1 0,0-1 0,0 1 0,0 1 0,-1-1-1,1 1 1,-1 0 0,-7-3 0,-53-14 241,35 12-128,-52-9 117,35 8-170,-25-5-5,-55-14-133,74 12-29,-12-4-247,-99-18 0,42 21 336,0 5 0,0 5 0,-224 18 0,-17 38 209,203-29-204,27-3-2,87-10 6,-8 0 6,0 3 1,-61 19 0,39-2-8,2 3 1,1 3-1,-109 68 0,157-84-13,0 1 0,2 1 1,0 1-1,1 1 0,2 1 0,-27 34 0,36-41 7,1 1 1,2 1-1,-1 0 1,2 0-1,0 1 1,1 0-1,1 0 1,1 1-1,0-1 1,1 1-1,-1 29 1,4-18 30,2-1 0,8 55 0,19 58 138,-24-122-148,1 1-1,1-1 1,1-1-1,1 1 0,0-1 1,2 0-1,0-1 1,1 0-1,1-1 0,0 0 1,1-1-1,1 0 1,1-1-1,0-1 1,29 22-1,-11-15-19,2-1 0,0-1 0,0-3 0,65 22 0,155 28-19,-152-43 20,13 4-39,1-5 1,0-5-1,2-6 0,-1-4 0,172-13 0,-110-15-48,343-84-1,-350 57 62,204-86-1,-309 104 50,125-75 1,-161 84-11,-1-1 0,-2-1-1,0-2 1,-1-1 0,41-50 0,-59 63 14,-1 0 0,-1 0 0,0 0 0,-1-1 0,0 0 0,5-16 0,-10 23 5,0-1 1,0 0-1,-1 0 1,0 0-1,0 0 1,-1 1-1,0-1 1,0 0-1,-1 0 1,0 0-1,0 0 0,-1 0 1,-4-13-1,-1 5 40,-1 0-1,-1 1 0,0 1 0,-1-1 1,0 1-1,-1 1 0,-16-15 0,-95-77 294,-181-94-171,248 166 97,-1 3 0,-88-35-1,33 33-148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0:1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11474,'26'2'314,"-1"-1"-1,1-1 0,47-7 0,73-23-14,-44 8-92,-17 6 38,1 5-1,1 3 0,0 4 1,123 10-1,-36 8 51,248-12 0,-62-34-120,61-3 231,-157 30-45,328 36-1,-425-19-126,-1-6 0,1-8 0,305-43-1,-214-5-131,112-15 487,-357 64-487,-5-1 16,0 1 0,0 1 0,0-1 0,0 1 0,-1 1 0,11 1 0,-17-2-89,0 1 0,0-1-1,0 1 1,0 0 0,0-1-1,0 1 1,0 0 0,-1-1 0,1 1-1,0 0 1,-1 0 0,1 0-1,0 0 1,-1 0 0,1 0-1,-1 0 1,1 0 0,-1 0-1,0 0 1,1 0 0,-1 0-1,0 0 1,0 0 0,1 0-1,-1 0 1,0 0 0,0 0-1,0 0 1,-1 0 0,1 1 0,0-1-1,0 0 1,-1 0 0,1 0-1,-1 2 1,-1 4-54,0 0-1,-1 1 1,-5 10-1,7-16 25,0 0 0,0 0 0,-1 0 0,1 0 0,-1-1 0,1 1 0,-1 0 0,-2 2 0,-27 13-98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11506,'3'-1'212,"0"0"0,0 0-1,1 0 1,-1 0-1,0 0 1,0 1-1,1 0 1,-1-1-1,5 2 1,-3-2 70,636-11 3021,-442 13-3166,646-23-53,-425 12-72,-1 33-16,-413-22-6,156 11 83,-144-12-149,0-1-1,0-1 1,-1 0 0,1-1 0,0-2-1,31-11 1,-39 12-29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7:2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4770 442 13563,'-63'-1'209,"1"-4"1,0-2 0,1-2-1,0-4 1,0-2-1,-90-35 1,100 30-222,-1 3-1,-1 2 1,-1 2 0,0 2 0,-60-3 0,-25 6-14,25 3-127,-186-33 1,44-20-269,-299-53-296,399 93 853,0 8 0,-1 6 0,0 7 0,1 7 0,-213 41 0,-100 65 70,11 37 285,379-126-309,-76 30 258,137-49-376,1 1 0,0 1 0,1 0 0,0 1-1,1 0 1,-21 21 0,30-26-60,0 1-1,1 0 1,-1 0-1,1 1 1,1-1-1,0 1 1,0 0-1,0 0 1,1 1-1,0-1 1,0 1-1,-2 16 1,4-12-8,0 1 1,1-1-1,1 0 1,0 0-1,1 0 1,0 0-1,1 0 1,4 13-1,3 0-20,1 0 0,1-1-1,1 0 1,1-1 0,1-1 0,1 0-1,33 35 1,-23-32-14,2-1 1,0-2-1,1-1 0,1-1 1,33 17-1,10 0-41,92 33 0,-65-36 41,2-5 1,1-4-1,1-4 1,108 7-1,431 5-175,-545-31 181,34 0 21,801 9-122,-651-22 87,363-58 1,-7-57 59,-498 88-8,-1-6 0,194-89 0,-278 106 20,-1-2 0,69-49 0,-105 64 13,-1 0 0,0-1 0,-2-1 0,1-1 1,-2 0-1,0 0 0,-1-2 0,0 0 0,-2 0 0,11-24 0,-18 34-13,-1 0-1,-1 0 1,0 0-1,0 0 1,0-1-1,-1 1 1,-1 0 0,1-1-1,-1 1 1,-1-1-1,1 1 1,-1-1-1,-1 1 1,0 0 0,0-1-1,-1 1 1,1 0-1,-2 1 1,1-1-1,-1 0 1,0 1 0,-10-13-1,0 3 4,-1 0 0,-1 1 1,0 0-1,-1 1 0,-1 1 0,0 1 0,0 1 0,-2 0 0,1 1 1,-43-16-1,-2 5-94,0 1 0,-92-14-1,67 19 357,-99-3-1,-92 10 331,259 9-661,-96-4 207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7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3404 216 14571,'-77'-46'609,"-102"-42"0,140 72-615,-1 1 0,0 3-1,-1 1 1,-77-10 0,38 16-41,0 3 0,0 4-1,0 3 1,-116 24 0,-312 95-85,417-99 117,-529 163 22,510-147-49,2 4 0,3 6 0,-151 95 0,33 16-69,173-120 83,2 2-1,-49 58 1,80-83 21,1 1 1,1 1-1,2 1 0,0 0 1,1 0-1,1 2 1,1-1-1,-11 39 1,18-51 3,1-1 1,0 0 0,1 1 0,0-1 0,1 1-1,0-1 1,0 1 0,1-1 0,1 0 0,0 1-1,0-1 1,1 0 0,0 0 0,1 0 0,0 0-1,0-1 1,1 1 0,0-1 0,1-1 0,0 1-1,1-1 1,-1 0 0,12 10 0,0-3-1,1-1 1,0 0 0,1-1-1,1-2 1,0 0-1,1-1 1,43 13 0,-8-7 5,0-2 1,65 7 0,20-7 63,282-9 0,146-51 168,-522 41-216,589-68 204,-9-45-153,-273 10 119,-290 83 1,-1-3-1,-2-3 1,76-50-1,-120 69-51,-1 0 1,0-2-1,-1 0 0,-1-1 0,0 0 1,-1-1-1,0-1 0,19-32 1,-28 39-62,0-1 0,0 1 1,-1-1-1,0-1 1,-1 1-1,0 0 1,-1-1-1,0 0 1,-1 1-1,0-1 1,-1 0-1,0 0 1,-1 1-1,0-1 1,-1 0-1,-1 1 1,-5-18-1,1 11-20,0 1 0,-2-1 0,0 1 0,-1 1 0,0 0 0,-2 0 0,-16-17 0,3 6-138,-2 1 0,-58-43-1,47 43-35,-2 1-1,0 3 0,-2 1 1,-48-17-1,25 15 15,-1 4 0,-79-14 0,-77 4-243,220 29 344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2605 152 11378,'-32'-20'583,"-1"1"0,-1 2 0,-1 1 0,0 2 0,-1 2 0,0 1 0,-55-10 0,22 11-152,1 3-1,-1 2 0,-84 7 1,91 2-251,0 4 0,1 2 0,1 3 0,0 3 0,-95 37 0,62-12 8,2 3 0,-143 95 0,30-9-116,-70 48-21,187-117-38,-82 78 1,137-110-15,2 2 0,2 1 0,0 1 0,2 1 0,-26 47 0,36-51 0,0 1 1,3 0-1,0 2 1,2-1-1,1 1 1,-9 68-1,15-67-12,1 0 1,2 0-1,2 0 0,7 56 0,-4-67 0,1-1-1,1-1 1,1 1 0,0-1-1,2 0 1,0-1 0,2 1-1,13 19 1,-3-12-37,1-1 0,2-1 0,1-1 0,0-1 0,2-1 0,46 30 0,-21-20-53,0-3-1,112 45 1,-96-51 74,1-2 1,0-4-1,2-3 1,0-3-1,1-3 1,0-3-1,0-4 1,0-2-1,115-16 1,-32-9 11,231-67 0,142-89 48,-26-32 108,-366 146 154,198-133 0,-276 160-75,-3-3 0,66-65-1,-100 87-100,0-1-1,-2-2 0,-1 0 0,0 0 1,-2-2-1,-1 0 0,20-50 0,-31 65-69,0-1 0,0 1 0,-1-1-1,-1 0 1,0 0 0,-1 0 0,0 0-1,-1 0 1,0-1 0,-1 1 0,0 0-1,-1 0 1,0 0 0,-1 0-1,-1 1 1,0-1 0,0 1 0,-1-1-1,0 2 1,-1-1 0,-9-12 0,3 8-13,0 1 0,-1 0 0,0 1 0,-1 1 0,-1 0-1,0 1 1,-20-12 0,10 10-78,-1 0 0,0 2 0,-1 1-1,-32-8 1,-8 4-123,0 2 0,-1 4 0,-78 0 0,58 5 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20836,'-10'30'1481,"-6"21"-1201,-2 5-160,5 12 352,4 0-184,8-2-128,1-3-144,8-14-280,2-7-112,3-17-296,0-9-144,-6-23-385,-7-7 793,-5-25-168,-5-10-88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17052,'9'-32'2016,"5"15"-992,3 4-384,9 5 1145,6-1-265,6 6-456,2-4-271,9 0-553,-1 0-144,-3 1-504,-2 0-329,-8 3-503,-8 1 960,-13 2-296,-5 5-144</inkml:trace>
  <inkml:trace contextRef="#ctx0" brushRef="#br0" timeOffset="1">95 250 19900,'3'10'1961,"12"-9"-1233,3-3-336,10-7 896,2 0-336,6 1-616,-1-2-392,-4 3-920,-2 2 1824,-12 5-1000,-3 2-64,-8 6-152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25 399 14979,'-20'36'1769,"16"-12"-897,5-7-296,15-7 1360,6-7-743,15-6-529,3-4-408,4-6-408,2-5 288,-1-11-160,-1-8-144</inkml:trace>
  <inkml:trace contextRef="#ctx0" brushRef="#br0" timeOffset="1">650 0 16652,'-27'20'5630,"20"-15"-5348,1 1 0,-1-1 0,1 1 0,-5 7 0,11-13-288,-1 1 0,1-1 1,-1 1-1,1-1 1,-1 1-1,1 0 0,0-1 1,-1 1-1,1-1 1,0 1-1,0 0 0,0 0 1,-1-1-1,1 1 0,0 0 1,0-1-1,0 1 1,0 0-1,0-1 0,0 1 1,0 0-1,0 0 1,1-1-1,-1 1 0,0 0 1,0-1-1,1 1 0,-1 0 1,0-1-1,1 1 1,-1-1-1,0 1 0,1-1 1,-1 1-1,1 0 1,-1-1-1,1 1 0,-1-1 1,1 0-1,-1 1 0,1-1 1,0 1-1,-1-1 1,1 0-1,0 0 0,-1 1 1,1-1-1,0 0 0,1 0 1,6 2-109,0 0 0,0-1 0,15 1 1,-6 0 34,-3 0 93,1 0 1,-1 2 0,0-1-1,0 2 1,15 6-1,-26-9-8,0-1 0,0 1 1,0 0-1,0-1 0,0 1 0,-1 1 0,1-1 0,-1 0 0,1 1 0,-1-1 1,0 1-1,0 0 0,0 0 0,0 0 0,0 0 0,-1 0 0,1 0 0,-1 0 1,0 1-1,0-1 0,0 0 0,-1 1 0,1-1 0,-1 0 0,1 1 0,-1-1 1,-1 6-1,0 0 67,-1-1 0,0 1 0,-1 0 1,0-1-1,-1 0 0,1 1 0,-1-1 0,-1-1 1,0 1-1,0-1 0,-9 11 0,5-8 30,0 0 0,-1-1 0,1 0-1,-2-1 1,1 0 0,-1-1-1,-15 8 1,21-12-110,-1-1 1,1 0-1,0 0 1,-1 0-1,1-1 0,-8 2 1,11-3 10,-1 0 0,1 0 0,0 0 0,0-1 0,0 1 0,-1 0 0,1-1 0,0 1 0,0-1 0,0 0 0,0 0 0,0 0 0,0 0 0,0 0 0,0 0 0,1 0 1,-1-1-1,0 1 0,-2-4 0,-17-27-70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29 17620,'-2'-3'231,"0"1"0,0 0 0,0 0 0,-1-1 0,1 1 0,-1 0 0,0 1 0,1-1 0,-1 0 0,0 1 0,0 0 0,0 0 0,0 0 0,0 0 0,0 0 0,-1 0 0,1 1 0,0-1 0,0 1 0,0 0 0,-1 0 0,1 0 0,0 1 0,0-1 0,0 1 0,-1 0 0,1 0 0,0 0 0,0 0-1,0 0 1,-5 4 0,4-3-170,0 0 0,-1 0 0,1 1 0,0 0-1,0 0 1,0 0 0,1 0 0,-1 0 0,1 1-1,0 0 1,0-1 0,0 1 0,0 1 0,1-1 0,-1 0-1,1 1 1,0-1 0,1 1 0,-1-1 0,-1 9-1,3-12-67,-1 0-1,1 1 1,0-1-1,0 0 1,0 1 0,0-1-1,0 0 1,0 1-1,1-1 1,-1 0-1,0 1 1,1-1-1,-1 0 1,1 0-1,-1 1 1,1-1-1,0 0 1,-1 0-1,1 0 1,0 0 0,0 0-1,0 0 1,0 0-1,0 0 1,0 0-1,0 0 1,0 0-1,0-1 1,0 1-1,0 0 1,1-1-1,-1 1 1,0-1 0,0 1-1,1-1 1,-1 0-1,0 0 1,1 1-1,-1-1 1,3 0-1,6-1-43,0 1 0,-1-2 0,1 1 0,17-6 0,-1 1-9,-19 5 51,-1 0 1,1 0 0,-1 1 0,0 0-1,1 0 1,-1 0 0,1 1-1,-1 0 1,0 1 0,1-1-1,-1 1 1,6 3 0,-7-2 0,0 0 0,0 0 0,-1 0 0,1 1 0,-1 0 0,0 0 0,0 0 0,0 0 1,0 1-1,-1-1 0,0 1 0,0 0 0,4 8 0,1 7-28,0-1-1,-1 1 1,-1 1 0,-1-1-1,-1 1 1,2 27 0,-4-18 93,-2 0 1,0 0 0,-9 54-1,7-72 62,0 0 0,-1-1 0,-1 1 0,0-1 0,-7 15 0,10-24-76,0 0 0,0 0 0,0 0 0,0 0 0,0 0 0,-1 0 1,1 0-1,-1 0 0,0 0 0,1-1 0,-1 1 0,0-1 1,0 1-1,0-1 0,0 0 0,0 0 0,0 0 0,-1 0 0,1 0 1,0 0-1,0-1 0,-1 1 0,1-1 0,0 1 0,-1-1 0,1 0 1,-1 0-1,1 0 0,0 0 0,-1 0 0,1-1 0,0 1 0,-5-2 1,1-1 30,0 0 0,1 0 0,-1-1 1,1 0-1,0 0 0,0 0 1,0 0-1,0-1 0,1 0 0,-1 0 1,1 0-1,1 0 0,-6-9 0,2 0-53,-1-1-1,2 0 0,0 0 0,-6-23 0,10 29-120,0 0 1,0 0-1,1 0 1,0 0 0,1 0-1,1-16 1,-1 20-79,1 1-1,0 0 1,0 0 0,1 1 0,-1-1 0,1 0 0,0 0 0,0 1 0,0-1 0,0 1-1,0-1 1,1 1 0,0 0 0,0 0 0,0 0 0,0 1 0,6-5 0,48-33-1232,-25 13 526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51 20684,'-5'0'158,"1"0"0,-1 1 0,1-1 0,-1 1 0,1 0 0,0 0 0,0 1 0,-1-1 0,1 1 0,0 0 0,0 0 0,0 0 0,0 0 0,1 1 0,-1-1 0,1 1 0,-1 0 0,-3 5 0,-2 2 21,1 0 0,0 0-1,1 0 1,0 1 0,-7 14 0,10-17-150,1 0 0,0 1 1,0-1-1,1 0 1,0 1-1,1 0 0,-1 11 1,2-18-31,0-1 0,0 1 1,0 0-1,0-1 0,0 1 0,1 0 1,-1-1-1,1 1 0,-1 0 0,1-1 1,-1 1-1,1-1 0,0 1 1,0-1-1,0 0 0,0 1 0,0-1 1,1 2-1,0-2 1,-1-1 0,1 1 0,0 0 0,-1-1 0,1 1 0,0-1 0,0 1 0,-1-1 0,1 0 0,0 0 0,0 0 0,0 0 0,-1 0 0,1 0 0,0 0 0,0-1 0,-1 1 0,1-1 0,0 1 0,-1-1 0,3-1 0,6-2 21,-1 0 1,0-1-1,0-1 0,0 1 1,-1-2-1,0 1 0,0-1 1,0 0-1,8-11 0,9-12 172,21-35-1,-42 60-163,40-69 405,-31 51-253,-8 17 31,-3 10-162,-3 13-79,-1-3-49,-2 4-359,1 0 1,1 0-1,0 0 1,2 1-1,0-1 1,3 25-1,-3-42 363,1 0-1,-1 0 1,0 0 0,0 0 0,0 0-1,1 0 1,-1 0 0,1 0-1,-1 0 1,1-1 0,-1 1-1,1 0 1,-1 0 0,1 0 0,-1-1-1,1 1 1,0 0 0,0-1-1,-1 1 1,1 0 0,2 0 0,-2-1 24,0 0 1,0 0 0,0 0-1,0 0 1,0-1 0,0 1-1,0 0 1,0-1 0,0 1-1,0-1 1,0 1 0,0-1-1,0 1 1,0-1 0,0 0 0,0 1-1,0-1 1,-1 0 0,1 0-1,0 0 1,-1 1 0,1-1-1,0-2 1,21-28-890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18012,'-4'37'2034,"-11"47"1,10-62-1587,0 1 0,2 0 0,0-1-1,2 1 1,0 0 0,4 29 0,-3-50-426,0 0-1,1 0 1,-1 0 0,0 0-1,1 0 1,0 0-1,-1 0 1,1 0 0,0 0-1,0 0 1,0-1-1,0 1 1,0 0 0,1-1-1,-1 1 1,0-1-1,1 1 1,-1-1 0,1 0-1,0 1 1,-1-1 0,1 0-1,3 1 1,-2-1-13,0-1 0,0 1 1,0-1-1,0 0 0,0 0 0,0 0 1,-1 0-1,1-1 0,0 1 0,0-1 1,0 1-1,0-1 0,0 0 0,-1 0 1,6-3-1,48-32 12,-43 27-31,1 0 1,-1 1-1,20-8 1,-32 15 5,1 0 0,-1 0 0,1 1 0,-1-1 0,1 1 0,0-1 0,-1 1 0,1 0 0,-1 0 0,1 0 0,0 0 0,-1 0 0,1 0 0,0 0 0,-1 0 0,1 1 0,0-1 0,-1 0 0,1 1 0,-1 0 0,1-1 0,-1 1 0,1 0 0,-1 0 0,3 1 0,-3 0-1,1 0 0,-1 0-1,0 0 1,1 0 0,-1 1 0,-1-1-1,1 0 1,0 0 0,0 1-1,-1-1 1,1 0 0,-1 1-1,0-1 1,0 0 0,0 1-1,0-1 1,0 5 0,-3 10 36,0 1 1,-2-1-1,0 0 1,0 0-1,-2-1 0,0 1 1,-1-2-1,0 1 1,-1-1-1,-1 0 1,0-1-1,-2 0 0,-13 14 1,20-23-60,0-1 0,-1 1-1,0-1 1,1 0 0,-8 3 0,12-7 21,0 1 0,0 0 1,0-1-1,0 0 0,0 1 0,0-1 0,0 1 1,0-1-1,0 0 0,0 0 0,0 1 0,0-1 1,0 0-1,0 0 0,0 0 0,0 0 0,0-1 0,-1 1 1,1 0-1,0 0 0,0-1 0,0 1 0,0 0 1,0-1-1,0 1 0,0-1 0,0 1 0,0-1 1,1 0-1,-1 1 0,0-1 0,0 0 0,0 0 1,1 0-1,-1 1 0,0-1 0,1 0 0,-1 0 0,1 0 1,-1-2-1,-6-25-89,6-17-86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94 20052,'0'-2'105,"0"1"-1,0-1 1,0 1-1,0-1 0,0 1 1,-1-1-1,1 1 1,0-1-1,-1 1 1,1-1-1,-1 1 0,0-1 1,1 1-1,-1 0 1,0-1-1,0 1 1,0 0-1,0 0 1,0 0-1,0 0 0,0 0 1,0 0-1,-1 0 1,1 0-1,0 0 1,-1 0-1,1 0 0,0 1 1,-1-1-1,1 1 1,-1-1-1,1 1 1,-1 0-1,-2-1 0,0 1 26,0 0-1,1 0 1,-1 0-1,0 0 1,0 1-1,0 0 1,1 0-1,-1 0 1,1 0-1,-1 0 1,0 1-1,1-1 1,-5 4-1,-2 3-93,0 0-1,1 0 1,0 1 0,1 0-1,0 0 1,0 1-1,1 0 1,1 0 0,-9 17-1,15-27-33,0 0-1,0 0 1,-1 0-1,1 0 0,0 1 1,0-1-1,0 0 1,0 0-1,0 0 1,-1 0-1,1 0 1,0 1-1,0-1 1,0 0-1,0 0 1,0 0-1,0 0 0,0 1 1,0-1-1,0 0 1,0 0-1,0 0 1,0 1-1,0-1 1,0 0-1,0 0 1,0 0-1,0 1 0,0-1 1,0 0-1,0 0 1,0 0-1,0 1 1,0-1-1,0 0 1,0 0-1,0 0 1,0 0-1,1 1 0,-1-1 1,0 0-1,0 0 1,0 0-1,0 0 1,0 0-1,1 0 1,-1 1-1,0-1 1,11-7 37,13-15 25,98-122 511,-107 133-480,-15 11-92,0 0 1,0 0-1,1 0 0,-1 0 0,0 0 0,0 0 1,1 0-1,-1 0 0,0 0 0,0 0 1,0 0-1,1 0 0,-1 0 0,0 0 0,0 0 1,0 0-1,0 0 0,1 1 0,-1-1 1,0 0-1,0 0 0,0 0 0,0 0 0,1 0 1,-1 1-1,0-1 0,0 0 0,0 0 1,0 0-1,0 0 0,0 1 0,0-1 0,1 0 1,-1 0-1,0 0 0,0 1 0,0-1 1,0 0-1,0 0 0,0 1 0,-4 33 127,-21 71 318,-66 172-1,9-37 270,76-219-945,2-1 0,0 1 0,1 0-1,1 0 1,1 37 0,1-58 187,0-1 0,0 1 0,0 0 1,0 0-1,0 0 0,0 0 0,1 0 0,-1 0 1,0 0-1,0-1 0,0 1 0,0 0 0,1 0 1,-1 0-1,0 0 0,0 0 0,0 0 0,0 0 1,1 0-1,-1 0 0,0 0 0,0 0 1,0 0-1,0 0 0,1 0 0,-1 0 0,0 0 1,0 0-1,0 0 0,0 0 0,1 0 0,-1 0 1,0 0-1,0 1 0,0-1 0,0 0 0,1 0 1,-1 0-1,0 0 0,0 0 0,0 0 0,0 0 1,0 1-1,0-1 0,0 0 0,1 0 0,-1 0 1,0 0-1,0 1 0,0-1 0,0 0 0,0 0 1,0 1-1,11-22-1193,60-143 55,-36 76 478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13099,'25'-5'250,"0"1"0,0 1 0,0 1 0,1 1 0,31 3 0,-33-1-46,472 32 452,-158-7-582,-82-16 27,467-40 0,-610 17-27,12-2 109,143 0 0,-259 15-182,-7 0-15,1 0-1,0 0 1,-1 0-1,1 0 1,-1 1-1,1-1 1,0 1 0,-1-1-1,1 1 1,-1 0-1,0 0 1,1 0-1,2 1 1,-5-1 11,0-1-1,-1 0 1,1 0 0,0 0-1,0 0 1,0 0-1,0 0 1,0 0 0,-1 0-1,1 0 1,0 0 0,0 0-1,0 0 1,0 0-1,0 0 1,0 1 0,0-1-1,-1 0 1,1 0 0,0 0-1,0 0 1,0 0 0,0 0-1,0 0 1,0 1-1,0-1 1,0 0 0,0 0-1,0 0 1,0 0 0,0 0-1,0 1 1,0-1-1,0 0 1,0 0 0,0 0-1,0 0 1,0 0 0,0 1-1,0-1 1,0 0-1,0 0 1,0 0 0,0 0-1,0 0 1,0 1 0,0-1-1,0 0 1,1 0-1,-1 0 1,0 0 0,0 0-1,0 0 1,0 0 0,0 1-1,-14-4-82,-2-9-34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13451,'15'-28'988,"-10"16"-566,1 1 0,0 0 0,1 0 0,10-11 0,-17 22-399,0 0 0,0 0 0,0-1 1,0 1-1,0 0 0,0 0 0,0 0 0,0 0 1,0 0-1,0 0 0,0 0 0,0 0 0,0 0 1,0 0-1,0 0 0,0 0 0,0 0 0,1 0 1,-1 0-1,0 0 0,0 0 0,0 0 0,0-1 1,0 1-1,0 0 0,0 0 0,0 0 0,0 0 1,0 0-1,0 0 0,0 0 0,1 0 0,-1 0 0,0 0 1,0 0-1,0 0 0,0 0 0,0 1 0,0-1 1,0 0-1,0 0 0,0 0 0,0 0 0,0 0 1,0 0-1,1 0 0,-1 0 0,0 0 0,0 0 1,0 0-1,0 0 0,0 0 0,0 0 0,0 0 1,0 0-1,0 0 0,0 0 0,0 1 0,0-1 1,0 0-1,0 0 0,0 0 0,0 0 0,0 0 1,0 0-1,0 0 0,0 0 0,0 11 844,-3 13 155,-5 20-8,1-10-438,1 2 0,0 42 0,6-76-550,0 0 1,-1 0-1,1 0 1,1 0-1,-1 0 1,0 0-1,0 0 1,1 0-1,-1-1 1,1 1 0,0 0-1,-1 0 1,1 0-1,0-1 1,0 1-1,0 0 1,0-1-1,1 1 1,-1-1-1,2 3 1,-2-4-1,1 1 0,0-1 0,-1 0 0,1 1 1,-1-1-1,1 0 0,-1 0 0,1 0 0,0 0 0,-1 0 1,1-1-1,-1 1 0,1 0 0,-1-1 0,1 1 1,-1-1-1,1 1 0,-1-1 0,1 0 0,-1 0 1,1 1-1,-1-1 0,0 0 0,0 0 0,2-2 0,13-10 225,-1 0-1,0-1 0,-1-1 0,23-31 0,41-76 743,-28 41-517,-68 133-310,10-33-155,-1 4 22,0 0-1,2 0 1,-5 26 0,12-48-31,0 0 1,-1 0 0,1 1-1,0-1 1,0 0 0,0 0-1,0 0 1,0 0 0,1 0-1,-1 0 1,0 1 0,0-1-1,1 0 1,0 1 0,-1-2-10,0 1 0,1-1 0,-1 0 0,0 1 0,1-1 0,-1 0 0,0 0 1,1 1-1,-1-1 0,0 0 0,1 0 0,-1 0 0,1 1 0,-1-1 0,0 0 0,1 0 0,-1 0 1,1 0-1,-1 0 0,0 0 0,1 0 0,-1 0 0,1 0 0,-1 0 0,1 0 0,2-1-79,0 0-1,-1 0 0,1-1 0,-1 1 1,1 0-1,-1-1 0,1 0 0,-1 1 1,3-4-1,8-9-221,-1 1 0,-1-1 0,-1-1-1,10-17 1,-15 24 199,21-35-427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86 173 19076,'-10'-5'3715,"3"0"-2392,6 5-1300,1 0 1,-1 0-1,0 1 0,1-1 0,-1 0 1,1 0-1,-1 1 0,1-1 1,-1 1-1,1-1 0,-1 0 1,1 1-1,-1-1 0,1 1 0,-1-1 1,1 1-1,0-1 0,-1 1 1,1 0-1,-8 11-46,0 0 0,2 1 1,-1 0-1,2 0 0,0 0 0,0 1 0,1-1 1,1 1-1,0 0 0,-1 19 0,4-31 34,0-1-1,0 1 0,0-1 1,0 1-1,0-1 1,0 1-1,0-1 0,1 1 1,-1-1-1,1 1 0,-1-1 1,1 1-1,-1-1 1,1 1-1,0-1 0,-1 0 1,1 0-1,0 1 1,0-1-1,0 0 0,2 2 1,-2-2 6,1-1 0,-1 0 1,0 1-1,1-1 0,-1 0 1,0 0-1,1 0 0,-1 0 1,0 0-1,1 0 0,-1 0 1,1 0-1,-1-1 0,0 1 1,0 0-1,1-1 0,-1 1 1,0-1-1,2 0 0,6-5 111,1 0-1,-1 0 0,-1-1 0,13-11 0,-3-1 66,0-1-1,-1-1 0,-1 0 1,-1-1-1,-1-1 1,0 0-1,-2-1 1,-1 0-1,10-35 1,-18 44-60,-9 24-55,-10 25-35,-19 60 2,31-81-34,1 0 0,0 0 1,0 1-1,2-1 0,-1 17 0,2-30-8,-1 1 1,1-1-1,0 1 0,0-1 0,0 1 0,0-1 1,0 1-1,0-1 0,0 1 0,0-1 0,0 1 0,1-1 1,-1 1-1,0-1 0,0 1 0,0-1 0,0 0 1,1 1-1,-1-1 0,0 1 0,0-1 0,1 0 0,-1 1 1,0-1-1,1 0 0,-1 1 0,0-1 0,1 0 1,-1 1-1,1-1 0,-1 0 0,0 0 0,1 1 0,-1-1 1,1 0-1,-1 0 0,1 0 0,-1 0 0,1 0 1,-1 0-1,1 0 0,-1 0 0,1 0 0,-1 0 0,1 0 1,-1 0-1,0 0 0,1 0 0,-1 0 0,1 0 1,-1 0-1,2-1 0,20-13 91,-2-7-23,0 0 0,-1-2 1,-2 0-1,0-1 0,21-41 0,31-42-2,-69 107-69,0 0-1,0 0 1,0 0-1,0 0 1,0 0 0,0 0-1,0 0 1,0 0-1,0 1 1,0-1-1,0 0 1,0 0 0,0 0-1,0 0 1,0 0-1,0 0 1,0 0 0,0 0-1,0 0 1,0 0-1,0 0 1,0 0-1,0 0 1,0 0 0,0 0-1,0 0 1,0 0-1,0 0 1,0 0-1,0 0 1,0 0 0,0 0-1,0 0 1,0 0-1,0 0 1,0 0 0,0 0-1,1 0 1,-1 0-1,0 0 1,0 0-1,0 0 1,0 0 0,0 0-1,-3 11-15,-5 13-9,0-1-38,-5 9-228,1 0 1,2 1-1,-9 48 0,21-68-1606,4-20 1085,8-23 79,-5-8-100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21749,'-3'-2'1752,"-2"3"-1312,2 2-296,4 3 712,2-1-800,11 4-1112,4-3-336,7-1 992,5-2-248,6 0-305</inkml:trace>
  <inkml:trace contextRef="#ctx0" brushRef="#br0" timeOffset="1">280 61 16900,'0'7'439,"-1"-1"0,1 1 0,-2 0 0,1 0 1,-1-1-1,0 1 0,0-1 0,-1 0 0,-4 9 1,-7 20 1593,12-28-1772,0-4-94,1 1-1,0-1 1,0 1-1,1-1 1,-1 1-1,1-1 1,0 5 0,0-8-153,0 0 0,0 1 0,0-1 1,0 0-1,0 1 0,0-1 1,0 0-1,0 1 0,1-1 0,-1 0 1,0 0-1,0 1 0,0-1 0,1 0 1,-1 0-1,0 1 0,0-1 1,1 0-1,-1 0 0,0 1 0,0-1 1,1 0-1,-1 0 0,0 0 1,1 0-1,-1 0 0,0 1 0,1-1 1,18-4 33,13-12-90,-19 9-91,0 1 1,21-8-1,-30 13 78,-1 0 0,0 0 0,1 1 0,-1-1 0,1 1 0,-1 0 0,1 0 0,-1 0 0,1 0-1,-1 0 1,0 1 0,1 0 0,-1 0 0,1 0 0,5 2 0,-7-2 25,-1 1 1,1-1 0,0 0-1,0 1 1,0-1 0,-1 1-1,1 0 1,-1-1 0,1 1-1,-1 0 1,0 0 0,0 0-1,0 0 1,0 0 0,0 0-1,0 0 1,-1 0 0,1 1-1,-1-1 1,1 0 0,-1 0-1,0 1 1,0-1 0,0 0-1,0 0 1,0 1 0,0-1-1,-2 4 1,1 0-11,-1 1-1,0 0 1,0-1-1,0 0 1,-1 0-1,0 0 1,-1 0-1,-5 9 1,3-7 25,-1-1 0,1 1 0,-2-1 0,1 0 0,-11 7 0,14-11 15,1-1 0,-1 0 0,0 0 0,0 0 0,0-1 0,0 1 0,0-1 0,0 0 0,0 0 0,0 0 0,0-1-1,-1 0 1,1 1 0,0-1 0,-6-1 0,-24-8-13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20476,'1'2'206,"0"1"0,0 0-1,0-1 1,-1 1-1,1 0 1,-1-1-1,1 1 1,-1 0 0,0 0-1,0-1 1,-1 6-1,1 3 164,1 95 1717,-2-31-1731,15 124 0,-13-194-296,-1 0 0,2-1 0,-1 1 0,0 0 0,5 8 0,-6-12-29,1 0-1,0 0 0,-1 0 1,1 0-1,0 0 0,-1 0 1,1 0-1,0 0 1,0-1-1,0 1 0,0 0 1,0-1-1,0 1 0,0 0 1,0-1-1,0 1 0,0-1 1,0 0-1,1 1 1,-1-1-1,0 0 0,0 0 1,0 0-1,0 1 0,1-1 1,-1 0-1,0-1 0,0 1 1,0 0-1,0 0 0,2-1 1,4-1 74,-1-1 0,0 1 0,-1-1 0,1-1-1,0 1 1,-1-1 0,0 0 0,0 0 0,6-6 0,40-48 578,-42 47-553,76-100 619,78-134 1,-105 137-3683,-58 108 2876,0 0-1,0 0 1,0 0-1,0 0 0,0 0 1,0 1-1,0-1 1,0 0-1,-1 0 1,1 0-1,0 0 0,0 0 1,0 0-1,0 0 1,0 0-1,0 0 1,0 0-1,0 0 0,-1 0 1,1 0-1,0 0 1,0 0-1,0 0 1,0 0-1,0 0 0,0 0 1,0 0-1,-1 0 1,1 0-1,0 0 1,0 0-1,0 0 0,0 0 1,0 0-1,0 0 1,0 0-1,0 0 1,-1 0-1,1 0 0,0 0 1,0-1-1,0 1 1,0 0-1,0 0 1,0 0-1,0 0 0,0 0 1,0 0-1,0 0 1,0 0-1,0 0 1,0-1-1,0 1 0,0 0 1,0 0-1,0 0 1,0 0-1,0 0 1,0 0-1,0-1 0,-14 10-405,8-6-114,-21 11-793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15755,'9'43'1849,"1"-7"-1081,-3-9-328,0 3 928,1-4-760,-1-7-151,7-6-145,9-6-360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3 301 18492,'0'1'63,"0"0"-1,0 0 1,-1 1 0,1-1 0,0 0 0,1 0-1,-1 0 1,0 0 0,0 0 0,0 0-1,1 0 1,-1 0 0,0 0 0,1 0-1,-1 0 1,1 0 0,0 0 0,-1 0-1,1-1 1,-1 1 0,1 0 0,0 0-1,0 0 1,0-1 0,-1 1 0,1 0 0,1 0-1,0-1 5,0 0 0,0 0 0,0 0 0,0 0 0,0 0 0,0 0 0,0 0 0,-1-1 0,1 1 0,0-1 0,0 1 0,0-1 0,-1 0 1,1 0-1,0 1 0,1-3 0,6-2 78,0-1 0,-1 0 1,0-1-1,0 0 0,-1 0 1,0-1-1,0 0 0,0 0 1,-1 0-1,9-18 0,-11 19-77,-1 0 1,1-1-1,-1 1 0,-1-1 0,0 1 1,0-1-1,0 0 0,-1 1 0,0-1 0,0 0 1,-1 0-1,0 0 0,-1 0 0,-2-14 0,3 20-53,0 1-1,-1-1 0,1 0 0,-1 1 0,1-1 0,-1 1 0,1 0 1,-1-1-1,0 1 0,0-1 0,0 1 0,0 0 0,0 0 0,0 0 1,0-1-1,0 1 0,0 0 0,0 0 0,-1 0 0,1 1 0,0-1 1,-3-1-1,2 2-2,0 0 1,0 0-1,0 0 0,1 0 1,-1 0-1,0 0 1,0 0-1,0 1 1,1-1-1,-1 1 0,0 0 1,1-1-1,-1 1 1,0 0-1,1 0 1,-3 2-1,-3 2 10,0 1-1,1 0 1,0 0 0,0 0-1,0 1 1,-7 12 0,4-4-22,1 1 1,0 0-1,2 0 1,-9 31 0,12-37-3,1 1 0,0 0 0,1-1 0,0 1 1,1 0-1,0 0 0,1-1 0,3 22 0,-3-30 3,0 1-1,-1-1 1,1 1 0,0-1-1,0 0 1,0 0-1,1 0 1,-1 1 0,0-1-1,1 0 1,0-1-1,-1 1 1,1 0-1,0 0 1,0-1 0,0 1-1,0-1 1,3 2-1,-1-1 2,0-1 0,0 1 0,0-1 0,0 0 0,0-1 0,0 1 0,0-1 0,0 0 0,0 0 0,6 0 0,4-3 23,0 1 0,0-2 0,0 0 0,0-1 0,15-7 0,9-8 98,-1-2 0,-1-2 0,-1-1 0,39-36 0,-25 21 61,-49 39-180,1 1-1,-1-1 1,1 1 0,-1-1 0,1 1 0,-1 0 0,1-1-1,-1 1 1,1 0 0,-1-1 0,1 1 0,-1 0 0,1 0-1,0-1 1,-1 1 0,1 0 0,0 0 0,-1 0 0,1 0-1,-1 0 1,1 0 0,0 0 0,-1 0 0,2 0-1,-2 1-2,0-1-1,1 1 0,-1-1 1,1 1-1,-1-1 0,0 1 1,0-1-1,1 1 0,-1 0 1,0-1-1,0 1 0,0-1 1,0 1-1,0 0 0,0-1 1,0 1-1,0 0 0,0-1 1,0 2-1,-10 44-80,7-33 75,2-8 7,-5 33 14,6-38-10,0 1 0,-1 0 0,1-1 0,0 1 0,0-1 0,0 1 0,0 0 0,0-1 0,0 1 0,0-1 0,0 1 0,1 0 0,-1-1 0,0 1 0,0-1 0,0 1-1,1-1 1,-1 1 0,0 0 0,0-1 0,1 1 0,-1-1 0,1 1 0,-1-1 0,0 0 0,1 1 0,-1-1 0,1 1 0,-1-1 0,1 0 0,-1 1 0,1-1 0,-1 0 0,1 0-1,0 1 1,-1-1 0,1 0 0,-1 0 0,1 0 0,0 0 0,-1 0 0,1 0 0,-1 0 0,1 0 0,0 0 0,-1 0 0,1 0 0,-1 0 0,1 0 0,0-1 0,5-1 38,-1 0 0,1-1 1,-1 0-1,0 0 1,0-1-1,0 1 1,8-9-1,33-37 197,-22 22-136,3-3-47,-19 19-93,1 1 0,1 0 0,0 1 0,0-1 0,0 2-1,1 0 1,13-8 0,-24 16 28,1 0 0,-1-1 0,1 1 0,-1 0-1,1 0 1,-1 0 0,1 0 0,-1 0 0,1-1-1,-1 1 1,1 0 0,-1 0 0,1 0 0,-1 0-1,1 0 1,-1 1 0,1-1 0,-1 0 0,1 0-1,-1 0 1,1 0 0,-1 1 0,1-1 0,-1 0-1,1 0 1,-1 1 0,1-1 0,-1 0 0,1 1-1,-1-1 1,0 0 0,1 1 0,-1-1 0,0 1-1,1-1 1,-1 0 0,0 1 0,0-1 0,1 1-1,-1-1 1,0 1 0,0-1 0,0 1 0,0-1-1,0 1 1,0 0 0,2 25-180,-2-24 176,-8 52-200,5-37 241,-1 31 1,4-47-23,0-1 1,0 1 0,0 0 0,-1-1-1,1 1 1,1 0 0,-1-1 0,0 1 0,0 0-1,0-1 1,0 1 0,0 0 0,1-1-1,-1 1 1,0-1 0,0 1 0,1 0 0,-1-1-1,1 1 1,-1-1 0,0 1 0,1-1-1,-1 1 1,1-1 0,-1 1 0,1-1 0,0 1-1,0-1 6,0 0 0,0 0 0,1 0 0,-1 0 0,0 0-1,0 0 1,0 0 0,0-1 0,0 1 0,0 0 0,0-1 0,0 1-1,0 0 1,0-1 0,1-1 0,6-3 85,0-1 0,14-13 0,-19 16-82,58-55 308,81-71-169,-139 126-169,4-3-30,0 1-1,1 0 1,12-7 0,-19 11 37,-1 1 0,1-1 1,0 1-1,-1 0 0,1-1 1,-1 1-1,1 0 0,0-1 1,0 1-1,-1 0 0,1 0 1,0 0-1,-1 0 0,1 0 1,0 0-1,-1 0 0,1 0 1,0 0-1,0 0 0,-1 0 1,1 0-1,0 0 0,-1 1 1,1-1-1,0 0 0,-1 0 1,1 1-1,0-1 0,-1 1 0,1-1 1,-1 0-1,1 1 0,-1-1 1,1 1-1,-1-1 0,1 1 1,-1 0-1,1-1 0,-1 1 1,0-1-1,1 1 0,-1 0 1,0-1-1,1 1 0,-1 0 1,0-1-1,0 1 0,0 0 1,0-1-1,0 1 0,0 0 1,0 0-1,0-1 0,0 1 1,0 0-1,0-1 0,0 1 1,-1 1-1,-1 21-30,-1 0-1,-1-1 1,-8 23 0,6-23-282,1-1 0,1 1 0,-2 38-1,6-54-692,0-12 609,-2-16 38,-8-10-199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24989,'-1'0'1793,"5"-7"-1609,3-1-304,4 0-248,-1-1 664,-2 8-400,-7-1-184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0 668 18004,'3'1'233,"-1"0"1,1-1-1,-1 1 1,1-1-1,-1 0 1,1 1-1,0-1 1,-1 0-1,1-1 1,-1 1-1,1 0 1,0-1 0,3 0-1,34-15 94,-24 8 159,590-214 5053,11 29-4777,-341 108-662,-218 67-125,19-4-211,116-52 0,-169 59-263,-24 15 469,0 0-1,1 0 1,-1 0-1,0-1 1,0 1 0,0 0-1,1 0 1,-1 0-1,0-1 1,0 1-1,0 0 1,0 0 0,1-1-1,-1 1 1,0 0-1,0 0 1,0-1-1,0 1 1,0 0 0,0-1-1,0 1 1,0 0-1,0 0 1,0-1-1,0 1 1,0 0-1,0-1 1,0 1 0,0 0-1,0 0 1,0-1-1,0 1 1,0 0-1,0-1 1,-1 1 0,1 0-1,0 0 1,0-1-1,0 1 1,0 0-1,-1 0 1,1 0 0,0-1-1,0 1 1,0 0-1,-1 0 1,1 0-1,0 0 1,0-1-1,-1 1 1,1 0 0,0 0-1,-1 0 1,1 0-1,0 0 1,0 0-1,-1 0 1,1 0 0,0 0-1,-1 0 1,1 0-1,0 0 1,0 0-1,-1 0 1,-18-2-372,-4 1-117,-2 0-124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20484,'-4'11'695,"1"0"-1,0-1 0,0 1 0,-1 19 0,0-9 198,2-9-632,0 1 0,1-1 0,1 0 0,0 1 0,0-1 0,1 0 0,5 24 0,-5-33-269,0 0 1,0 0 0,0 0-1,0 0 1,0-1 0,0 1-1,1 0 1,0-1 0,-1 1 0,1-1-1,0 1 1,0-1 0,0 0-1,0 0 1,1 0 0,-1 0-1,1 0 1,-1-1 0,1 1 0,-1-1-1,1 1 1,0-1 0,0 0-1,0 0 1,0 0 0,0-1-1,0 1 1,0-1 0,0 0-1,0 1 1,0-1 0,0 0 0,0-1-1,0 1 1,0-1 0,0 1-1,4-2 1,2-1-138,-1 0 1,1 0-1,-1-1 0,0 0 1,0 0-1,0-1 0,-1 0 1,0 0-1,0-1 0,0 0 1,0 0-1,-1-1 0,7-8 1,7-13-531,-1 0 0,18-34 0,-26 42 365,15-34-653,-35 84 1076,0 0 1,2 0 0,1 0 0,2 1 0,0 0 0,3 0 0,0 0 0,5 36 0,-4-53-115,-1-10-84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20892,'9'26'1090,"-5"-11"-690,1-1 1,1 0 0,0 0 0,9 13-1,-12-22-355,0-1 1,1 0-1,-1 0 0,1 0 0,0 0 0,0-1 0,0 0 1,0 0-1,1 0 0,-1 0 0,1 0 0,0-1 0,-1 0 1,1 0-1,9 2 0,-4-2-17,-1-1 0,0 1 1,1-2-1,-1 1 0,1-2 0,-1 1 0,1-1 1,-1 0-1,1-1 0,-1 0 0,16-6 1,3-4-28,0-1 0,33-21 0,-13 7-204,-48 26 178,1 1 1,-1-1 0,1 1 0,-1-1 0,1 1 0,-1 0-1,1-1 1,0 1 0,-1 0 0,1 0 0,-1-1 0,1 1-1,0 0 1,-1 0 0,1 0 0,0 0 0,-1 0 0,1 0-1,-1 0 1,1 0 0,0 0 0,-1 0 0,1 0 0,0 0-1,-1 0 1,1 1 0,0-1 0,-1 0 0,1 0 0,-1 1-1,1-1 1,-1 0 0,1 1 0,-1-1 0,1 1 0,-1-1-1,1 1 1,-1-1 0,1 0 0,-1 1 0,0 0 0,1-1-1,-1 1 1,1 3-112,0 0 0,0 0 0,-1 0 0,1 0 1,-1 0-1,0 5 0,0 6 82,6 19-337,4 1-127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12819,'-8'1'176,"1"0"1,-1 0 0,0 1 0,1 0-1,0 1 1,-1-1 0,1 1 0,0 1-1,0-1 1,1 1 0,-1 1-1,1-1 1,0 1 0,0 0 0,-11 11-1,2 1-62,0 1 0,2 0 0,0 0 0,-14 27-1,15-20-42,1 1-1,1 0 1,1 1-1,1 0 0,-6 42 1,-8 143-62,20-181 5,-3 29-10,6 111 0,1-149-3,2 0 0,0 0-1,1 0 1,1 0 0,1-1-1,1 0 1,1 0 0,14 24 0,-5-16 3,0-1 0,2 0 1,29 30-1,-41-49-2,0-1 0,1 0 0,0 0 0,0-1 0,1 0 0,0 0 0,1-2-1,-1 1 1,1-1 0,0 0 0,0-1 0,20 4 0,-27-7 6,1-1 0,0 1 0,-1-1 0,1 0 1,0-1-1,-1 1 0,1-1 0,-1 0 0,1 0 0,-1-1 0,1 1 0,-1-1 0,0 0 0,1 0 0,-1 0 0,0-1 0,-1 1 0,1-1 0,0 0 1,-1 0-1,1 0 0,-1-1 0,0 1 0,3-5 0,5-9 31,-1 1 0,-1-1 0,0-1 1,8-25-1,-11 29-15,127-401 1120,-127 396-1084,47-205 425,-46 178-388,-1 1-1,-2-92 1,-5 127-56,1-1-1,-2 1 1,0-1 0,0 1 0,0 0 0,-2-1-1,1 1 1,-1 0 0,0 1 0,-10-15 0,10 18-25,0 1-1,0 0 1,-1 0 0,1 0 0,-1 1 0,0 0-1,-1 0 1,1 0 0,-1 1 0,0-1 0,1 1-1,-1 1 1,-1-1 0,1 1 0,0 0 0,-1 0-1,-11-1 1,2 1-201,1 1 1,-18 0-1,27 2 130,0-1-1,1 1 1,-1 0 0,0 0-1,0 0 1,0 1 0,1 0-1,-9 4 1,-1 4-213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18092,'0'1'80,"0"-1"0,1 1 0,-1-1 0,0 1 0,1-1 0,-1 1 0,1-1 0,-1 1 0,1-1 0,-1 1 0,1-1 0,-1 0 0,1 1 0,-1-1 0,1 0 0,-1 0 0,1 1 0,0-1 0,-1 0 0,1 0 0,0 0 0,-1 0 0,1 0 0,-1 0 0,1 0 1,0 0-1,-1 0 0,1 0 0,0 0 0,-1 0 0,1 0 0,-1 0 0,1-1 0,0 1 0,-1 0 0,1 0 0,-1-1 0,2 1 0,28-14 857,79-59 2884,49-52-2333,-138 108-1322,1-1 0,-2-1 0,-1 0 0,0-2 0,-1 0 0,-2-1 0,21-35 0,-34 53-113,0 0 0,-1 0 0,1-1 0,-1 1 0,0 0 0,0-1 0,0 1 0,0-9 0,-1 13-42,0-1 1,0 0-1,-1 1 0,1-1 1,0 0-1,0 0 0,0 1 1,-1-1-1,1 0 0,0 1 1,0-1-1,-1 1 1,1-1-1,-1 0 0,1 1 1,-1-1-1,1 1 0,-1-1 1,1 1-1,-1-1 0,1 1 1,-1-1-1,-1 1-3,1-1 0,0 1 0,-1 0 0,1-1 0,-1 1 0,1 0 0,0 0-1,-1 0 1,1 0 0,0 1 0,-1-1 0,1 0 0,0 0 0,-1 1 0,1-1 0,-2 1 0,-4 3 3,0-1 0,0 1 1,0 0-1,1 1 0,-1 0 1,1 0-1,0 0 0,0 1 1,1-1-1,0 1 1,-8 12-1,3-4-14,1 2 0,0-1 1,1 1-1,-6 20 0,9-23-11,1 0 0,1 0 1,0 0-1,1 1 0,-1 16 0,3-26-136,0-1 1,0 1 0,0-1-1,0 1 1,0-1 0,1 1-1,-1-1 1,1 0 0,0 1-1,0-1 1,1 0 0,-1 0-1,1 1 1,-1-1 0,1 0-1,0 0 1,0-1 0,0 1-1,1 0 1,-1-1 0,0 1 0,1-1-1,0 0 1,0 0 0,4 3-1,-5-4 84,0-1 1,-1 1-1,1 0 0,0-1 0,0 0 1,0 1-1,0-1 0,0 0 0,0 0 1,0 0-1,0 0 0,0 0 0,-1 0 1,1-1-1,0 1 0,0 0 0,0-1 1,0 0-1,0 1 0,-1-1 0,1 0 1,0 0-1,-1 0 0,1 0 0,2-2 0,23-18-955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9354,'43'-111'2843,"-36"88"-300,5-31 1,-11 40-112,-1 13-2179,0-1 1,0 1-1,0-1 1,0 1-1,0 0 0,0-1 1,0 1-1,0 0 1,1-1-1,-1 1 0,0 0 1,1 0-1,-1-1 1,1 1-1,0 0 0,-1 0 1,1 0-1,1-2 1,1 4 1003,-3 5-745,0-4-348,-10 132 2021,-1-11-1934,11-104-240,0 0 0,1 0 0,1 0-1,6 23 1,-8-40-11,0 0 0,1 0 0,-1 1 0,1-1-1,0 0 1,0 0 0,0 0 0,0 0 0,0 0 0,0 0-1,0 0 1,1 0 0,-1-1 0,1 1 0,-1 0 0,1-1-1,0 1 1,-1-1 0,1 0 0,3 2 0,-4-2 0,1-1-1,0 0 1,0 0 0,0 1 0,0-1 0,0 0 0,0-1-1,0 1 1,0 0 0,0 0 0,0-1 0,0 1 0,0-1-1,-1 0 1,1 0 0,0 0 0,0 1 0,2-3 0,5-3 2,0-1 1,-1-1 0,1 1-1,-1-1 1,-1-1 0,10-12-1,16-30-197,-2-1 0,-2-1 0,-3-2 0,-2 0-1,27-95 1,-48 138-70,-1 9 177,-1-1 0,0 0 0,0 0 0,0 0 0,0 0-1,0 0 1,-1 0 0,0 0 0,0 0 0,0 0 0,0 0-1,-1-4 1,0 8 70,1-1 0,0 1 0,0-1 0,0 1 0,0-1 0,0 1 0,-1 0-1,1-1 1,0 1 0,0 0 0,-1-1 0,1 1 0,0 0 0,-1-1 0,1 1 0,0 0-1,-1 0 1,1-1 0,0 1 0,-1 0 0,1 0 0,-1-1 0,1 1 0,0 0 0,-2 0 0,-10 4-635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15427,'2'5'174,"0"1"0,0-1-1,0 0 1,0 0-1,1 0 1,0 0 0,0 0-1,0-1 1,1 1-1,0-1 1,-1 0 0,2 0-1,-1 0 1,0-1-1,1 1 1,-1-1 0,1 0-1,0 0 1,0-1-1,0 1 1,0-1 0,1-1-1,-1 1 1,1-1-1,9 2 1,-5-1-388,0-1 1,0-1-1,0 0 0,0 0 1,0-1-1,0 0 0,0 0 0,-1-1 1,1-1-1,-1 0 0,1 0 1,-1-1-1,0 0 0,10-6 1,-7 2-213,1-2 1,-1 1-1,-1-2 1,1 1-1,14-21 1,-20 24 530,0-1 0,-1 0-1,0 0 1,-1 0 0,1 0 0,-2-1 0,1 0 0,-1 0 0,-1 0 0,3-12 0,-5 21-47,0-1 0,1 1 0,-1-1-1,0 1 1,0-1 0,0 1 0,0 0 0,0-1 0,0 1 0,0-1 0,0 1 0,0-1 0,0 1 0,0-1 0,0 1 0,0-1 0,0 1 0,-1-1 0,1 1 0,0-1 0,0 1 0,-1 0 0,1-1 0,0 1 0,0-1 0,-1 1 0,1 0 0,-1-1 0,-10 7 1390,-11 22 509,-5 27 82,25-50-1884,0 1-1,0 0 0,1 0 0,-1 0 0,1 0 0,1-1 0,-1 1 0,1 7 0,0-12-130,0 0 0,0 0 0,0 0 0,0-1 0,0 1 0,1 0 0,-1 0 0,0 0 0,0-1 0,1 1 0,-1 0 0,1 0 0,-1-1 0,1 1 0,-1 0 0,1-1 0,-1 1 0,1-1 0,-1 1 0,1 0 0,0-1 0,-1 1 0,1-1 0,0 0 0,-1 1 0,1-1 0,1 1 0,0-1 11,0 1-1,0-1 0,0 0 1,0 0-1,0 0 0,0-1 1,0 1-1,0 0 0,0-1 1,0 1-1,3-2 0,6-3 61,0 0-1,0-1 1,10-7 0,-18 12-75,55-39 273,-36 24-214,1 1 0,1 0 1,0 2-1,46-19 1,-68 31-86,1 0 1,-1 1-1,1-1 1,-1 0-1,1 1 1,-1-1-1,1 1 1,-1 0 0,1 0-1,-1 0 1,1 0-1,-1 1 1,1-1-1,-1 1 1,1-1 0,-1 1-1,0 0 1,1 0-1,-1 0 1,0 0-1,1 0 1,-1 0-1,0 1 1,0-1 0,0 1-1,0 0 1,-1-1-1,1 1 1,0 0-1,1 3 1,1 2-77,0 1 0,0 0 1,-1 0-1,0 0 0,-1 0 0,0 1 0,2 11 1,1-2-391,-5-18 450,0 0 0,0 1 0,1-1 0,-1 0 0,0 0 0,0 0-1,0 1 1,0-1 0,1 0 0,-1 0 0,0 0 0,0 0 0,0 0 0,1 1 0,-1-1 0,0 0-1,0 0 1,0 0 0,1 0 0,-1 0 0,0 0 0,0 0 0,1 0 0,-1 0 0,0 0-1,0 0 1,1 0 0,-1 0 0,0 0 0,0 0 0,1 0 0,-1 0 0,0 0 0,0 0-1,3-2-156,0-1-1,-1 1 0,0 0 0,0-1 0,0 0 0,0 1 0,3-5 0,-2 2 79,54-75-1014,-15 29 453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18812,'-234'117'7319,"234"-117"-7300,1 0 0,-1 0 0,0 0 1,0 0-1,0 0 0,0 0 0,0 0 0,0 0 0,0 0 0,0 0 1,0 0-1,0 1 0,0-1 0,0 0 0,0 0 0,0 0 1,0 0-1,0 0 0,0 0 0,0 0 0,0 0 0,0 0 0,0 0 1,0 0-1,-1 0 0,1 0 0,0 0 0,0 1 0,0-1 1,0 0-1,0 0 0,0 0 0,0 0 0,0 0 0,0 0 0,0 0 1,0 0-1,0 0 0,13-2 198,28-8-416,-30 8 218,6-2-82,9-3-203,44-4-1,-63 10 186,0 0 0,0 1 1,0 0-1,1 1 0,-1 0 0,0 0 0,0 0 0,0 1 0,-1 0 0,1 0 0,8 5 0,-13-6 65,0 0 0,0 0 0,-1 0 0,1 0 0,-1 0 0,1 1 0,-1-1 0,0 0 0,1 1 0,-1 0 0,0-1 0,0 1 0,0-1 0,0 1 0,0 0 0,0 0 0,-1 0 0,1 0 0,0-1 0,-1 1 0,1 3 0,-1-1 24,0 0 0,0 0-1,-1 0 1,0 0-1,1 0 1,-1 0 0,0 0-1,-1 0 1,-2 7 0,-4 3 103,-1 0 0,0 0 1,0 0-1,-12 11 0,15-18-177,1-1-1,-1 0 0,1 0 0,-2-1 0,1 0 0,-12 7 0,18-12 51,0 1 0,0-1 0,0 0-1,0 0 1,0 0 0,0 0 0,0 0-1,0 0 1,-1 0 0,1 0 0,0 0-1,0 0 1,0 0 0,0 0 0,0-1-1,0 1 1,0 0 0,0 0-1,0 0 1,-1 0 0,1 0 0,0 0-1,0 0 1,0 0 0,0 0 0,0 0-1,0 0 1,0 0 0,0 0 0,0 0-1,0 0 1,0-1 0,0 1 0,0 0-1,-1 0 1,1 0 0,0 0 0,0 0-1,0 0 1,0 0 0,0 0 0,0-1-1,0 1 1,0 0 0,0 0 0,0 0-1,0 0 1,0 0 0,0 0 0,0 0-1,0 0 1,0-1 0,1 1-1,-1 0 1,0 0 0,0 0 0,0 0-1,0 0 1,0 0 0,0 0 0,0 0-1,0 0 1,4-14-282,7-13 104,8-8-261,4-6-130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19028,'1'1'189,"0"1"1,-1-1-1,1 1 0,0-1 0,0 1 1,-1-1-1,1 1 0,-1 0 0,1-1 1,-1 1-1,0 0 0,1-1 0,-1 1 1,0 0-1,0 0 0,0-1 1,-1 3-1,1-1 28,0 0 0,0 0 1,0 1-1,1-1 0,-1 0 1,1 0-1,1 4 0,0-5-141,0 1 0,0-1 0,0 0 1,0 0-1,1 0 0,-1 0 0,0-1 0,1 1 0,0-1 0,-1 1 0,1-1 0,0 0 1,0 0-1,0 0 0,-1 0 0,1-1 0,0 1 0,0-1 0,0 1 0,0-1 0,0 0 1,0-1-1,6 0 0,7-1 108,1 0 1,29-10 0,-44 12-173,134-49 423,-48 17-350,-86 31-89,0 0 1,0 0-1,0 1 1,0-1-1,0 1 1,0-1 0,0 1-1,0 0 1,1 0-1,-1 0 1,0 0-1,0 0 1,0 0-1,0 1 1,4 0-1,-4 0-3,-1 1 0,1-1 0,0 0 0,-1 1 0,1 0-1,-1-1 1,1 1 0,-1 0 0,0 0 0,0-1 0,0 1 0,0 0-1,0 0 1,1 3 0,-2-3 6,1 0 0,0 0 0,0 0 0,0 0 0,1-1 0,-1 1 0,0 0-1,1-1 1,-1 1 0,1-1 0,-1 1 0,1-1 0,0 0 0,0 0 0,-1 0 0,1 0 0,4 2 0,-3-2 1,1 0 0,0-1 0,0 1 0,-1-1 0,1 1 0,0-1 0,0 0 0,0-1 1,4 0-1,8-2-29,-1-2 1,0 1 0,25-13 0,-37 16 18,62-31-279,-29 14-520,57-21 1,-88 38 566,1-1 1,-1 1-1,1-1 1,10 0-1,-14 3 157,0-1 0,1 0-1,-1 1 1,1-1-1,-1 1 1,0-1 0,0 1-1,1 0 1,-1 0-1,0 0 1,0 0 0,0 1-1,2 1 1,-2-2 80,-1-1 0,0 1-1,0 0 1,0 0 0,1-1 0,-1 1 0,0-1 0,1 1 0,-1-1 0,0 1-1,1-1 1,1 0 0,11-2-4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19196,'-13'38'1319,"2"1"1,1 1-1,2 0 0,-4 78 0,11-113-1247,1 0 0,1 0 0,-1 0 0,1 0 0,0 0 0,0 0 0,3 6 1,-4-10-62,0 0 0,1 0 1,-1 0-1,1 0 1,-1 0-1,1 0 1,0 0-1,-1 0 1,1 0-1,0-1 0,0 1 1,0 0-1,-1 0 1,1-1-1,0 1 1,0-1-1,0 1 1,0-1-1,0 1 1,0-1-1,0 0 0,0 1 1,0-1-1,0 0 1,0 0-1,1 0 1,-1 0-1,0 0 1,0 0-1,0 0 0,0 0 1,0 0-1,0 0 1,0-1-1,0 1 1,0 0-1,0-1 1,2 0-1,2-2 13,0 0 1,0 0-1,0 0 0,0 0 1,0-1-1,-1 0 0,0 0 0,1 0 1,5-9-1,29-48 122,-31 49-122,27-53 70,-19 35-81,26-39-1,-41 68-13,-1 1 0,0 0 0,0 0 1,0-1-1,1 1 0,-1 0 0,0 0 0,0-1 0,1 1 0,-1 0 0,0 0 0,0 0 0,1-1 0,-1 1 0,0 0 0,1 0 1,-1 0-1,0 0 0,1 0 0,-1 0 0,0 0 0,1 0 0,-1 0 0,0 0 0,1 0 0,-1 0 0,0 0 0,1 0 1,-1 0-1,0 0 0,1 0 0,-1 0 0,0 0 0,1 1 0,-1-1 0,0 0 0,1 0 0,-1 0 0,0 0 0,0 1 1,1-1-1,-1 0 0,0 0 0,0 1 0,1-1 0,-1 0 0,0 0 0,0 1 0,0-1 0,0 0 0,1 1 0,-1-1 1,0 0-1,0 1 0,0-1 0,0 0 0,0 1 0,0-1 0,0 1 0,10 29-13,-7-20 11,-3-7-1,2 0 1,-1-1-1,0 1 0,0-1 0,1 0 1,-1 1-1,1-1 0,0 0 0,-1 0 1,1 0-1,0 0 0,0 0 0,1-1 1,-1 1-1,0 0 0,1-1 0,-1 0 1,0 1-1,1-1 0,0 0 0,-1-1 1,1 1-1,0 0 0,-1-1 0,1 1 1,0-1-1,0 0 0,-1 0 0,1 0 1,0 0-1,0 0 0,-1-1 0,1 1 1,3-2-1,9-2-170,-1-1 0,1-1 0,-1 0 0,24-14 0,-36 18 127,100-63-2834,-69 44 1264,-33 20 1502,1 0 1,0 0-1,0 0 1,0 1 0,0-1-1,0 1 1,0-1 0,0 1-1,0-1 1,1 1-1,-1-1 1,0 1 0,0 0-1,0 0 1,0 0 0,0 0-1,1-1 1,-1 1-1,0 1 1,0-1 0,2 0-1,-2 1-100,0 0 0,0 0 0,0 0 0,0 0 0,0 0 0,0 0-1,0 0 1,0 1 0,-1-1 0,1 0 0,0 0 0,0 3 0,13 19-744,-3-15 569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117 358 13827,'1'-3'228,"0"1"0,0 0 1,0-1-1,-1 1 0,0-1 0,1 1 1,-1-1-1,0 1 0,0-1 0,0 1 1,-1-4-1,1 6-167,0-1 0,0 1 1,0-1-1,0 1 0,-1-1 0,1 1 0,0-1 1,0 1-1,-1 0 0,1-1 0,0 1 1,-1-1-1,1 1 0,-1 0 0,1-1 1,0 1-1,-1 0 0,1-1 0,-1 1 1,1 0-1,-1 0 0,0-1 0,0 1 74,-1 0 1,1 0-1,0 0 0,-1 0 0,1 0 0,0 0 0,-1 0 0,1 1 0,0-1 1,-1 0-1,1 1 0,-2 0 0,-3 2 134,1 0 0,0 0 0,0 0 1,0 1-1,0 0 0,0 0 0,1 0 1,0 1-1,-1-1 0,2 1 0,-1 0 0,-5 10 1,4-7-148,1 0 1,1 0 0,-1 1-1,1-1 1,1 1 0,-1-1-1,2 1 1,-2 12 0,2-20-97,1 1 0,0 0 0,0 0 1,0 0-1,0-1 0,1 1 1,-1 0-1,0 0 0,1 0 0,-1-1 1,1 1-1,-1 0 0,1-1 1,0 1-1,0 0 0,1 1 1,-1-2-8,0 0 1,0-1 0,0 1 0,0 0 0,0-1 0,0 1-1,0-1 1,0 1 0,0-1 0,0 0 0,0 1 0,0-1 0,0 0-1,0 0 1,0 0 0,0 0 0,0 0 0,0 0 0,0 0 0,2 0-1,1-1 12,0-1 0,0 1 0,0 0 0,0-1-1,-1 0 1,1 0 0,0 0 0,-1 0 0,1-1-1,-1 0 1,0 1 0,5-6 0,-2 0-46,1 0 0,-1 0 0,0-1 1,-1 0-1,0 0 0,0 0 0,-1-1 1,-1 1-1,1-1 0,-1 0 0,1-11 0,-4 21 2,0-1 0,1 1-1,-1-1 1,0 1-1,0 0 1,0-1 0,0 1-1,0-1 1,0 1-1,0-1 1,0 1 0,0-1-1,0 1 1,0-1 0,0 1-1,0 0 1,-1-1-1,1 1 1,0-1 0,0 1-1,0-1 1,-1 1-1,1 0 1,0-1 0,-1 1-1,1 0 1,0-1-1,0 1 1,-1 0 0,0-1-1,1 1-10,-1 0 0,1 0 0,0 0 0,-1 1 0,1-1 0,-1 0-1,1 0 1,-1 0 0,1 0 0,-1 1 0,1-1 0,0 0 0,-1 1 0,1-1 0,0 0-1,-1 1 1,1-1 0,0 0 0,-1 1 0,1-1 0,0 0 0,-1 2 0,1-2 2,-1 1 0,1 0 0,0-1 0,-1 1 0,1 0 1,0 0-1,-1 0 0,1-1 0,0 1 0,0 0 1,0 0-1,0 0 0,0 0 0,0 0 0,0-1 0,0 1 1,0 0-1,0 0 0,0 0 0,0 0 0,1-1 0,-1 1 1,0 0-1,1 0 0,-1-1 0,0 1 0,1 0 0,-1 0 1,1-1-1,-1 1 0,1 0 0,0-1 0,-1 1 0,1-1 1,0 1-1,-1-1 0,1 1 0,0-1 0,0 1 1,-1-1-1,1 0 0,1 1 0,2 0-38,1 0-1,0 0 1,0 0 0,0-1 0,0 1-1,0-1 1,0 0 0,-1-1 0,1 1-1,0-1 1,0 0 0,0 0-1,-1-1 1,6-2 0,7-2-159,0-2 0,22-13 1,51-38-658,-103 73 964,0 1 0,2 1 0,0 0 0,0 1 1,2 0-1,0 0 0,1 1 0,0 0 1,2 0-1,-9 38 0,4 11 11,-7 123 0,14-131-618,6-45 154,4-17-99,7-22 51,243-614 588,-237 595-56,-11 24 2,0 1 0,1 0 1,1 1-1,20-28 1,-32 75 279,-1-12-358,0 1 1,1 0-1,0 0 1,2 0-1,1 26 1,0-39-31,0 1 1,0-1 0,0 1-1,1-1 1,0 0 0,0 0-1,0 0 1,1 0 0,5 8-1,-6-10 9,0 0 0,1-1 0,-1 0 0,1 1 0,-1-1 0,1 0 0,0 0 0,0-1 0,0 1 0,0 0 0,0-1 0,0 0 0,1 0 0,-1 0 0,0 0 0,1 0 0,3-1 0,1 1 40,-1-1 0,0-1-1,1 0 1,-1 0-1,0 0 1,0-1-1,0 0 1,0 0 0,0 0-1,0-1 1,-1 0-1,1-1 1,-1 0-1,11-8 1,-6 3 75,0 0 0,-1 0 0,0-1 0,-1-1 0,0 0 0,14-22 1,-14 14 28,-8 19-157,-1 0 1,0-1 0,0 1 0,1 0 0,-1-1-1,0 1 1,0-1 0,1 1 0,-1 0-1,0-1 1,0 1 0,0-1 0,0 1-1,1-1 1,-1 1 0,0 0 0,0-1-1,0 1 1,0-1 0,0 1 0,0-1-1,0 1 1,0-1 0,-1 1 0,1-1-1,0 1 1,0 0 0,0-1 0,0 1 0,-1-1-1,1 1 1,0 0 0,0-1 0,-1 1-1,1 0 1,0-1 0,-1 1 0,1-1-1,-2 2-3,1-1 0,0 0 0,0 1 1,0-1-1,0 1 0,0 0 0,0-1 0,1 1 0,-1 0 0,0 0 0,0-1 0,0 1 0,1 0 0,-1 0 0,0 0 0,1 0 0,-1 0 0,1 0 0,-1 0 0,1 0 0,-1 0 0,1 0 0,0 1 0,0-1 0,-1 1 0,-5 31 45,6-30-81,0-1-1,0 1 1,0 0-1,0 0 1,0-1 0,1 1-1,-1 0 1,1-1-1,0 1 1,0 0-1,0-1 1,0 1-1,0-1 1,0 1-1,1-1 1,-1 0-1,4 4 1,-4-5-9,0 0 1,1 0 0,-1 0 0,1 0-1,-1 0 1,0 0 0,1-1 0,-1 1-1,1 0 1,-1-1 0,1 0-1,0 1 1,-1-1 0,1 0 0,0 1-1,-1-1 1,1 0 0,-1 0 0,1-1-1,0 1 1,-1 0 0,1 0 0,0-1-1,-1 1 1,1-1 0,-1 1-1,1-1 1,-1 0 0,1 0 0,1-1-1,15-12-302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15899,'-7'25'1793,"1"1"-1257,1-2-320,9 2 1624,10 7-2152,6-3-272,12-7 456,5 1-152,8-7-176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105 609 15035,'-25'17'1731,"15"-11"-1175,0 1 1,0 0 0,1 0 0,0 1 0,1 0-1,-10 12 1,17-20-485,0 1-1,1-1 0,-1 1 1,1 0-1,0 0 1,-1-1-1,1 1 1,-1 0-1,1 0 1,0-1-1,0 1 1,0 0-1,-1 0 0,1 0 1,0 0-1,0-1 1,0 2-1,0-1-38,1-1-1,-1 0 1,0 1-1,0-1 0,1 0 1,-1 0-1,0 1 1,0-1-1,1 0 0,-1 0 1,0 1-1,1-1 1,-1 0-1,0 0 0,1 0 1,-1 0-1,0 0 1,1 0-1,-1 0 1,0 1-1,1-1 0,-1 0 1,0 0-1,1 0 1,-1 0-1,1-1 0,29-6 746,-17 0-724,-1-1-1,1 1 0,-1-2 0,-1 0 0,0 0 1,0-1-1,-1 0 0,0-1 0,-1 0 1,0-1-1,-1 0 0,12-23 0,3-8-249,-3-1-1,21-70 1,0-27-501,-38 124 569,0 1-1,-1 0 1,-1-1-1,0 1 1,-1-1-1,-5-30 1,5 44 99,-1 0 1,1-1-1,-1 1 1,0 0 0,0 0-1,-1 1 1,1-1-1,-1 0 1,1 0-1,-1 1 1,0-1-1,0 1 1,0-1 0,0 1-1,0 0 1,-1 0-1,1 0 1,-1 0-1,1 0 1,-4-1 0,3 1 18,-1 1 1,1 0-1,-1 0 1,0 1 0,1-1-1,-1 1 1,0-1 0,1 1-1,-1 0 1,0 1 0,0-1-1,1 1 1,-1-1 0,1 1-1,-1 0 1,1 1 0,-5 1-1,-3 1 33,1 1-1,0 1 0,0 0 1,0 0-1,1 1 0,0 0 1,0 0-1,1 1 1,0 0-1,0 1 0,1 0 1,-10 14-1,14-17-96,0 0-1,0 0 0,1 0 1,-1 0-1,1 0 1,0 0-1,1 1 0,0-1 1,0 1-1,0-1 1,1 1-1,-1-1 1,2 1-1,-1 0 0,1-1 1,0 1-1,0-1 1,1 0-1,0 1 1,0-1-1,0 0 0,1 0 1,4 7-1,10 12-588,1-1-1,1-1 0,1 0 1,38 31-1,-37-35 328,0 1 0,-2 1-1,0 0 1,-1 1 0,24 41-1,-38-57 178,-2 0-1,1 1 0,-1 0 1,0-1-1,-1 1 0,1 0 1,-1 0-1,-1 0 0,1 0 1,-1 8-1,1-3-133</inkml:trace>
  <inkml:trace contextRef="#ctx0" brushRef="#br0" timeOffset="1">558 53 18964,'-4'6'266,"1"1"-1,-1-1 0,1 1 1,0 0-1,1 0 1,0 0-1,0 0 1,1 0-1,-1 1 1,1 12-1,-2-1 270,-1 12-80,1 1-1,2 55 1,2-73-366,1 0-1,0 0 1,0 0-1,1 0 1,1-1-1,1 1 1,0-1-1,10 20 1,-12-28-91,0-1 1,0-1-1,0 1 0,0 0 1,0-1-1,1 1 1,0-1-1,0 0 0,0 0 1,0-1-1,0 1 0,0-1 1,1 0-1,-1 0 1,1 0-1,-1-1 0,1 0 1,0 0-1,0 0 1,0 0-1,-1-1 0,10 1 1,-9-2-31,-1 1 1,0-1-1,0 1 1,1-1 0,-1 0-1,0-1 1,0 1 0,0-1-1,0 1 1,-1-1-1,1 0 1,0-1 0,-1 1-1,1-1 1,-1 1-1,0-1 1,0 0 0,0 0-1,0-1 1,-1 1-1,1-1 1,-1 1 0,0-1-1,0 0 1,3-6-1,3-26-112,-9 1-65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85 547 20884,'4'-7'372,"0"0"0,-1-1 0,0 1 0,0-1-1,-1 0 1,0 0 0,0 1 0,1-15 0,1-5 797,-3 23-1108,0-1 0,-1 0 1,0 0-1,0 1 0,0-8 0,0 12-68,0-1-1,0 1 1,0-1-1,-1 1 1,1-1-1,0 1 1,0-1 0,0 1-1,0 0 1,0-1-1,-1 1 1,1-1-1,0 1 1,0 0-1,-1-1 1,1 1-1,0 0 1,-1-1 0,1 1-1,0 0 1,-1-1-1,1 1 1,-1 0-1,0-1 1,1 1-6,-1 0 0,0 1 1,0-1-1,0 0 0,0 0 1,1 1-1,-1-1 0,0 0 0,0 1 1,0-1-1,1 1 0,-1-1 1,0 1-1,1-1 0,-1 1 1,0-1-1,1 1 0,-1 0 0,0 0 1,-10 12-62,1 1 0,0 0 0,1 0-1,0 1 1,1 1 0,1-1 0,0 1 0,1 0 0,1 0 0,-6 34 0,10-44 75,1-1-1,-1 1 1,1-1 0,1 1 0,-1-1-1,1 0 1,0 1 0,0-1 0,0 0-1,1 1 1,3 8 0,-3-12 1,-1 0 1,0 0-1,1 0 1,0 0-1,-1 0 0,1 0 1,0 0-1,0-1 0,0 1 1,0 0-1,1-1 1,-1 0-1,0 0 0,0 1 1,1-1-1,-1-1 1,1 1-1,-1 0 0,1-1 1,-1 1-1,1-1 1,0 1-1,-1-1 0,1 0 1,-1 0-1,1-1 0,3 0 1,4-1 7,0 0-1,0-1 1,-1 0-1,1 0 1,-1-2 0,1 1-1,-1-1 1,-1 0-1,1-1 1,-1 0 0,0 0-1,14-14 1,-1-2-27,-1-1 0,-1-1 0,17-27 0,-32 45 9,36-58-50,-36 56 35,0 1-1,-1-1 0,1 0 0,-2 0 1,1-1-1,1-9 0,-4 18 24,0 0 0,0 0-1,0 0 1,0 0-1,0-1 1,0 1 0,0 0-1,0 0 1,0 0 0,0 0-1,0 0 1,0-1 0,0 1-1,0 0 1,0 0 0,0 0-1,-1 0 1,1 0 0,0 0-1,0-1 1,0 1-1,0 0 1,0 0 0,0 0-1,0 0 1,0 0 0,-1 0-1,1 0 1,0 0 0,0 0-1,0 0 1,0 0 0,0-1-1,-1 1 1,1 0 0,0 0-1,0 0 1,0 0-1,0 0 1,0 0 0,-1 0-1,1 0 1,0 0 0,0 0-1,0 0 1,0 1 0,0-1-1,-1 0 1,1 0 0,0 0-1,0 0 1,0 0-1,0 0 1,0 0 0,0 0-1,-1 0 1,1 0 0,0 0-1,0 1 1,0-1 0,0 0-1,-10 7 19,4 3 10,-1 0-1,1 0 1,0 1-1,1-1 1,0 1-1,1 0 1,1 1-1,-1-1 1,2 1 0,-1 0-1,2-1 1,0 1-1,0 13 1,1-23-22,0 0 0,0 1 0,0-1 0,1 1-1,-1-1 1,1 0 0,0 1 0,-1-1 0,1 0 0,0 1 0,0-1 0,1 0 0,-1 0 0,0 0 0,1 0 0,-1 0 0,1 0 0,0-1 0,-1 1 0,1 0 0,0-1 0,0 1 0,0-1 0,0 0 0,0 0 0,1 0 0,-1 0 0,0 0 0,0 0 0,1 0 0,-1-1 0,1 1 0,-1-1 0,0 0 0,1 0 0,-1 0 0,1 0 0,-1 0-1,1 0 1,-1 0 0,0-1 0,1 0 0,2 0 0,5-3-51,-1 0-1,1 0 0,-1-1 0,0 0 0,0-1 1,0 0-1,-1 0 0,0-1 0,0 0 1,0 0-1,-1-1 0,10-14 0,7-12-551,35-68 0,-51 87 397,32-67-787,35-108 0,-65 164 1064,-7 18 40,0 0 0,-1 0 0,0-1-1,2-16 1,-4 25-102,1 0-1,-1 0 0,0-1 1,0 1-1,0 0 0,0 0 1,0 0-1,0-1 0,0 1 1,0 0-1,0 0 1,0 0-1,0-1 0,0 1 1,-1 0-1,1 0 0,0 0 1,0-1-1,0 1 0,0 0 1,0 0-1,0 0 0,0 0 1,0-1-1,-1 1 0,1 0 1,0 0-1,0 0 1,0 0-1,0 0 0,0-1 1,-1 1-1,1 0 0,0 0 1,0 0-1,0 0 0,-1 0 1,1 0-1,0 0 0,0 0 1,0 0-1,-1 0 0,1 0 1,0 0-1,0 0 1,0 0-1,-1 0 0,1 0 1,0 0-1,0 0 0,0 0 1,-1 0-1,1 0 0,0 0 1,-10 7 466,5 0-327,-1 0-1,1 1 0,1 0 1,-1-1-1,1 1 0,1 1 1,0-1-1,0 1 0,-3 12 1,2 1-71,0 1 1,-1 36 0,5-30-33,1 1 0,1-1 1,2 0-1,9 33 0,42 111-58,-53-167 2,1 4-7,1-1 0,0 0 0,9 15 0,-5-18 4,-4-11 4,-3-20 8,-3-5 15,-1-1 0,-2 1 0,-1 0 1,-1 1-1,-2 0 0,-22-53 0,27 73-19,-12-23 1,15 30-2,0 1 0,-1-1 0,1 0 0,0 1 1,-1-1-1,1 1 0,0 0 0,-1-1 0,0 1 0,1 0 0,-1 0 0,0 0 0,-3-2 0,5 3 1,-1 0 0,1 0 0,0 0 0,0 0 0,-1-1 0,1 1 0,0 0 0,0 0 0,-1 0 0,1 0 0,0 0 0,-1 0 0,1 0 0,0 0 0,0 0 0,-1 0 0,1 0 0,0 0 0,-1 0 0,1 0 0,0 0 0,0 1 0,-1-1 0,1 0 0,0 0 0,-1 0 0,1 0 0,0 0 0,0 1 0,0-1 0,-1 0 0,1 0 0,0 1 0,0-1 0,0 0 0,-1 0 0,1 1 0,1 12 8,12 13-109,-8-19-92,1-1 0,-1 0 0,1-1 0,0 1 0,0-1 0,1-1 0,0 1 1,0-1-1,0 0 0,0 0 0,0-1 0,1 0 0,-1-1 0,1 1 0,0-1 0,0-1 0,0 1 0,0-2 0,0 1 0,14-1 0,-11-1-62,1 0-1,0-1 0,0 0 1,0-1-1,-1 0 0,0-1 1,1 0-1,-1-1 0,-1 0 1,1-1-1,-1 0 0,0-1 1,11-9-1,-16 11 691,-7 4 168,-9 7 257,5 0-596,0 0 0,1 1 0,0-1 1,0 1-1,1 0 0,0 0 0,0 0 0,0 1 1,1-1-1,0 1 0,1 0 0,0 0 0,-2 9 1,3-13-213,1 0 0,-1 0 0,1 0 0,0 0 0,0 0 1,0 0-1,0 0 0,1 0 0,0 0 0,0-1 0,0 1 1,0 0-1,0 0 0,1-1 0,0 1 0,0-1 1,0 1-1,0-1 0,0 0 0,1 1 0,-1-1 0,1-1 1,0 1-1,0 0 0,0-1 0,0 1 0,0-1 0,6 3 1,-2-2-58,1-1 1,-1 1-1,1-1 1,0-1-1,0 1 1,0-1-1,0-1 1,0 0-1,0 0 1,0 0-1,0-1 0,0 0 1,0-1-1,0 0 1,10-3-1,-10 2-171,0 0 0,0 0 0,0-1-1,0 0 1,-1 0 0,0-1-1,0 0 1,0-1 0,0 1-1,-1-1 1,0 0 0,0-1 0,0 1-1,5-10 1,-10 14 76,0 0 1,0 0-1,0 0 0,0 0 0,-1 0 1,1 0-1,0 0 0,-1 0 1,0 0-1,1 0 0,-1-1 1,0 1-1,0 0 0,0 0 0,0 0 1,-1 0-1,1-1 0,-1 1 1,1 0-1,-2-4 0,-8-3-528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18724,'-2'1'1424,"-5"15"-1072,-4 1-168,1 9 465,-2 1-209,4 3-272,-1 3-96,3 5-176,2-6-128,3 3-296,-1-4-105,1 1-263,-2-2-104,-3-4 600,0-6-136,1-13-40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17460,'-1'-1'4169,"-5"0"-2801,4 3-1112,14 1 1216,11-1-984,13-1-984,4-1-440,9-6 736,-1-2-152,0-6-160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19540,'-1'10'1456,"-5"-3"-1079,2 2-409,-1-3 672,2 2-168,3-3-368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0:2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1961 11 12819,'43'0'16,"-42"0"-12,-11 0-1,-80-2 14,-1-3 7,-316 1 680,362 8-564,-1 1-1,1 2 0,0 3 0,1 1 0,1 2 1,-82 37-1,62-16-112,2 3 1,1 2-1,-71 62 0,-150 157-486,269-247 439,-63 60-109,15-16 65,2 2 0,-80 104 0,128-147 76,0 1 1,1 1-1,1 0 1,1 0-1,0 0 0,-9 33 1,14-39-2,0 1 0,0 0-1,1 0 1,1 0 0,0 0 0,0 0 0,1 0 0,0 0 0,1 0-1,1 0 1,-1-1 0,7 16 0,1-7 3,0 0 0,1-1 0,0 0 0,2-1 0,0-1 0,1 0 0,23 20 0,4 1 12,77 50 0,-63-52-21,2-3 1,1-3-1,1-2 0,1-3 0,1-2 0,2-3 1,93 15-1,-31-15 38,1-6 0,236-7 0,-231-12 85,-1-7-1,-1-5 1,127-35 0,-144 23-44,-2-6-1,-2-4 1,168-88-1,-211 91 18,-3-2-1,-1-3 1,-2-3 0,-2-2-1,-2-3 1,84-98-1,-119 123 24,-1 0 1,-1-1-1,-2-1 0,-1 0 0,-1-2 0,-1 1 0,-1-2 0,10-42 0,-18 53-40,0 1 1,-1-1-1,-2 0 1,0 0-1,0 0 0,-2 0 1,-1 0-1,0 0 1,-1 0-1,-1 0 1,-1 1-1,-1 0 0,0 0 1,-1 0-1,-11-19 1,5 16-92,0 0 1,-2 1 0,0 1 0,-1 0-1,-1 1 1,0 1 0,-2 1 0,0 0 0,-1 2-1,0 0 1,-1 1 0,-43-20 0,24 17-242,-1 2 1,0 1 0,-1 2-1,-1 2 1,0 2 0,-68-2-1,-82 8-160,-22 15-155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0:3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12555,'1'3'83,"0"-1"-1,0 1 1,0-1 0,0 0 0,0 0 0,1 0-1,-1 1 1,1-1 0,0 0 0,-1-1 0,1 1 0,0 0-1,0 0 1,0-1 0,0 0 0,1 1 0,-1-1 0,0 0-1,0 0 1,1 0 0,-1 0 0,5 1 0,5 0-25,-1 0 1,1-1 0,22 0-1,-5-1-60,628 12 296,-534-12-181,406 31 602,-386-19-618,454 5 22,3-38-80,240 0-45,-505 28-14,316 2-21,180 21 8,460 71 139,-947-77-92,652 25 28,-314-54-50,363 6-8,-490 18 11,538 8-43,-523-23-150,-1 26 28,-324-7 201,492 34 157,-224-43-168,212 9-11,471 24-318,1-62-99,-969 4 186,458-21-288,1 31 153,-16 45 153,-446-15 179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0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 12979,'-19'13'934,"3"-2"-32,-27 25 1,76-51-48,-24 12-802,7-3-46,1 1 0,-1 1 1,1 0-1,28-2 0,72 3-10,-38 3 21,142-14 69,60-2 145,-207 16-62,135 16 1,247 75 171,-110-19-271,-87-26-34,312 60 25,-330-56 26,172 34 122,2-23-45,-297-50-136,642 90 193,-563-65-154,0-8 1,2-9 0,397-14-1,319-91-79,-138 9-139,5 26-176,127-11-14,-3-29-29,-782 75 304,179-20-81,-220 30 198,135 7 0,-190 2 9,-1 1 0,1 1 0,-1 2 0,-1 0-1,35 16 1,119 68-246,-35-20-437,-109-57 374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1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79 14083,'1'3'74,"0"-1"0,0 0 0,1 1 0,-1-1 0,1 0 0,0 0 0,-1 0 0,1 0 0,0 0 0,0 0 0,0-1 0,1 1 0,-1-1 0,0 1 0,1-1 0,-1 0 0,5 2 0,6 1-31,-1 0 1,20 3-1,-25-6 43,41 7-2,0-3-1,0-2 0,63-3 1,149-22 11,-148 11-41,316-20 164,-45 5-82,-230 13-105,418-30 88,-560 44 12,-13 2 66,-18 2 13,-354 38 468,-75-33-886,-6 0-208,-431 99 458,871-107-41,-24 4 7,-43 13 0,68-11-49,14-8 34,-1 0 1,1 1 0,0-1-1,0 0 1,-1 0-1,1 1 1,0-1-1,0 0 1,0 1-1,0-1 1,0 0-1,-1 1 1,1-1-1,0 0 1,0 1-1,0-1 1,0 0-1,0 1 1,0-1 0,0 0-1,0 1 1,0-1-1,0 1 1,0-1-1,1 1 1,0 0-14,-1 0 0,1 0-1,0 0 1,0 0 0,0 0 0,0 0 0,1 0 0,-1 0 0,0-1 0,0 1 0,0 0 0,1-1 0,-1 1 0,0 0-1,1-1 1,-1 0 0,3 1 0,14 2-73,1 0 0,-1-2-1,1 0 1,-1-1 0,1-1 0,18-3-1,-2 1 19,64-7-122,11-2-37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2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254 142 14995,'-36'10'1505,"15"-5"2661,55-21-3595,2 0 0,0 3 0,0 0 1,1 3-1,67-11 0,52-2-636,83-16-161,-209 34 203,-21 5 9,-19 4-3,-74 21 31,-164 24 1,-94-15 166,301-31-177,17-3-3,-1 2 0,1 1 1,-1 1-1,-25 8 0,49-12-2,0 0-1,0 0 1,0 0 0,0 0-1,0 1 1,0-1 0,0 0-1,0 1 1,0-1 0,1 1 0,-1-1-1,0 1 1,0-1 0,1 1-1,-1-1 1,0 1 0,0 0-1,1-1 1,-1 1 0,1 0 0,-1 0-1,1-1 1,-1 1 0,1 0-1,-1 0 1,1 0 0,-1 1 0,2-1-1,0 0 1,0 0 0,0-1 0,-1 1 0,1 0 0,0 0 0,0-1 0,0 1 0,0 0 0,0-1 0,0 1 0,0-1 0,1 0 0,-1 1 0,0-1 0,0 0 0,0 1 0,0-1 0,1 0 0,-1 0 0,0 0 0,1 0 0,30 2-15,-1-2-1,0-1 1,49-8 0,95-25-303,-99 17-12,97-21-1228,-346 93 2228,82-28-231,0-4-1,-139 16 1,222-38-442,4 0-21,0 0-1,1-1 1,-1 0 0,0 0 0,0 0 0,1 0 0,-1 0 0,0-1 0,1 0 0,-1 1-1,-3-3 1,7 3-8,-1 0 0,1 0 0,0-1-1,0 1 1,0 0 0,0-1-1,0 1 1,0 0 0,0-1 0,0 1-1,0 0 1,0 0 0,0-1 0,0 1-1,0 0 1,0-1 0,0 1 0,0 0-1,0 0 1,1-1 0,-1 1-1,0 0 1,0 0 0,0-1 0,0 1-1,1 0 1,-1 0 0,0-1 0,0 1-1,0 0 1,1 0 0,-1 0 0,0 0-1,0-1 1,1 1 0,-1 0 0,0 0-1,0 0 1,1 0 0,-1 0-1,0 0 1,1 0 0,-1 0 0,17-9-693,-15 8 670,11-5-382,-3 1-129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3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7274 13475,'60'-74'3295,"133"-145"-86,-126 152-3142,-28 26-58,2 2 0,59-44-1,-39 46-9,0 2-1,75-31 1,-69 35 12,-5-3 9,-1-3 0,-2-3 0,58-50 0,-45 34 29,83-50 1,200-79 21,-98 56-68,-203 98-6,-3-2 0,52-43 0,86-88-1,-158 136 11,2 2-1,0 1 1,2 2 0,1 1-1,64-29 1,-24 13-8,-1-4 0,112-84 1,12-7 2,403-210 187,-136 66-13,-93 49-150,-144 110-20,82-48 18,378-323-6,-477 327-1,163-134 19,146-165-79,52-2 10,-197 173 75,-20 15-23,-47 22-40,-153 120 26,184-115 72,-227 171 62,-81 55-109,319-215 378,17 30-168,-333 191-238,64-30 63,152-96-1,-243 138-55,-1-1 0,0-1 0,0 1 0,0-1 0,-1 0 0,0-1 0,0 1 0,0-1 0,-1 0 1,8-15-1,-12 20 89,-1 1-1,0-1 1,1 0 0,-1 1 0,0-1 0,0 1 0,0-1 0,0 0 0,0 1 0,-1-1 0,1 0 0,0 1-1,-2-4 1,-1-8 89,2-5 60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3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818 44 12811,'-130'-22'2502,"102"15"-2022,-1 2 1,0 0-1,0 2 1,0 1-1,-32 2 1,26 4-309,1 1 0,-1 1 0,1 2 0,0 1 0,1 2 0,0 1 0,-47 25 0,69-30-118,0 1-1,1 0 1,0 1-1,0 0 1,0 1-1,1 0 1,1 0-1,0 1 1,0 0-1,1 0 1,0 1-1,1 0 1,1 0 0,0 0-1,-7 26 1,3 0-39,2 1 1,2 1 0,1-1-1,2 44 1,2-51 9,2 0 0,1 0 0,2 0 0,1-1 0,2 0 0,0 0 0,2-1 0,2 0 0,1-1 0,0 0 0,3-1 0,0-1 0,2 0 0,0-1 0,29 30 0,-15-21-14,1-1 0,2-2 0,60 44 0,-78-64-6,1-1-1,0 0 0,1-2 1,1 0-1,-1-1 0,1-1 1,1 0-1,-1-2 0,1-1 1,30 4-1,-15-7 2,0-2 0,0-1 0,56-11 1,-32 0-5,75-26 0,-118 32 2,0 0-1,0-1 0,-1-1 0,0-1 0,-1 0 1,0-1-1,0-1 0,-1 0 0,13-15 0,13-18 184,48-73-1,-40 53 171,-35 47-241,0-1 1,-1 0-1,-1 0 0,0-1 0,7-22 1,-14 32-81,-2 0 1,1 0 0,-1-1-1,0 1 1,-1 0 0,-1-1-1,1 1 1,-2 0 0,1-1-1,-1 1 1,-1 0 0,0-1-1,-4-11 1,-12-23 232,-2 0-1,-3 2 1,-49-74 0,31 53-42,32 49-371,-1 0 0,-1 1 1,0 1-1,-1 0 1,0 0-1,-1 1 1,-1 1-1,0 0 1,0 1-1,-1 0 1,0 1-1,-1 1 1,0 1-1,0 0 1,-1 1-1,0 0 0,0 2 1,0 0-1,0 1 1,-1 0-1,1 2 1,-1 0-1,-19 2 1,-5 1-431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14523,'1'3'158,"1"1"0,0 0 0,0-1 0,0 1 0,0-1 1,0 0-1,1 1 0,-1-1 0,1 0 0,0 0 0,0-1 0,0 1 0,0-1 0,0 1 0,6 1 0,-3-1 23,0-1-1,0 1 0,0-2 1,0 1-1,1-1 1,-1 0-1,0 0 1,14 0-1,0-2 111,0-1 1,1-1-1,-1 0 1,36-12-1,79-36 206,-71 25-349,20-3 84,1 3 1,130-21-1,181-5 835,-214 32-592,866-35 1107,-828 53-1199,276-39 0,-287 17 561,255 3-1,-444 22-916,-12 0 18,0-1 1,0 0-1,0 0 0,0-1 1,0 0-1,0 0 0,0-1 1,8-3-1,-16 5-35,0 0-1,0 0 0,0 0 1,0 0-1,0 0 0,0 0 1,0 0-1,0 0 0,-1 0 1,1 0-1,0 0 0,0-1 1,0 1-1,0 0 0,0 0 1,0 0-1,0 0 0,0 0 1,0 0-1,0 0 0,0 0 1,0-1-1,0 1 0,0 0 1,0 0-1,0 0 0,0 0 1,0 0-1,0 0 0,0 0 1,0-1-1,0 1 1,0 0-1,0 0 0,0 0 1,0 0-1,0 0 0,0 0 1,0 0-1,1 0 0,-1 0 1,0-1-1,0 1 0,-14 1-492,13-1-146,-32-5-681,11 0 951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3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44 136 15851,'-4'3'158,"0"1"-1,0 0 0,1 0 0,-1 1 1,1-1-1,0 1 0,0 0 1,1-1-1,0 1 0,-1 0 0,2 1 1,-1-1-1,0 0 0,1 0 1,0 1-1,1-1 0,-1 1 0,1-1 1,0 1-1,1 7 0,-1-9-122,1 0-1,0 0 1,0 0-1,0 0 1,0 0-1,1 0 1,-1-1-1,1 1 1,0-1-1,0 1 1,1-1-1,-1 0 1,0 0-1,1 0 1,0 0-1,0 0 1,0 0-1,0-1 1,0 0-1,1 1 1,-1-1-1,1 0 1,-1-1-1,1 1 1,0-1-1,-1 1 1,1-1-1,5 1 1,1-2-20,0 1 1,0-1-1,0-1 0,-1 1 1,1-2-1,0 1 0,0-1 0,-1-1 1,1 0-1,-1 0 0,0-1 1,0 0-1,9-6 0,10-7 114,0-1 0,39-33 0,-38 25-18,-1-1 0,-1 0 0,-2-2 0,23-34 0,-46 60-194,0 0 1,0 0-1,0 0 0,-1 0 0,0 0 0,2-6 0,-3 9 70,0-1-1,1 1 0,-1 0 0,0-1 0,0 1 1,0-1-1,0 1 0,-1-1 0,1 1 0,0 0 1,0-1-1,0 1 0,0-1 0,0 1 1,0 0-1,-1-1 0,1 1 0,0-1 0,0 1 1,-1 0-1,1-1 0,0 1 0,-1 0 0,1-1 1,0 1-1,-1 0 0,1 0 0,0-1 1,-1 1-1,1 0 0,0 0 0,-1 0 0,1 0 1,-1-1-1,1 1 0,0 0 0,-1 0 0,1 0 1,-1 0-1,1 0 0,-1 0 0,1 0 1,0 0-1,-1 0 0,1 0 0,-1 0 0,1 0 1,-1 1-1,1-1 0,0 0 0,-1 0 0,1 0 1,-1 1-1,-22 6-287,-3 8-117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5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2316 15235,'4'-19'1137,"2"0"-1,0 0 0,13-29 1,-11 33-826,-2-1 0,0-1 0,0 1 0,-2-1 0,5-31 0,-5-36 537,-10-106 0,-21-85 102,26 265-934,-19-162 80,-19-188 209,29-1-130,18 221-162,2-124 33,-14 214 2,3 40-33,-1 0-1,2-1 1,-1 1 0,2 0-1,-1-1 1,1 1 0,1 0-1,0-1 1,0 1 0,5-11-1,-2 9-12,-3 5-5,1 0 0,1 1-1,-1-1 1,5-6 0,-5 13-16,-2 7 9,-1 7-71,-10 42-4012,12-56 3427,6-4-136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5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14955,'0'0'46,"1"0"1,-1 0-1,0 0 0,0 0 0,0 0 0,0 0 1,0 0-1,0 0 0,0 0 0,0 0 1,0 0-1,0 0 0,1 0 0,-1 0 0,0 0 1,0 0-1,0 0 0,0 0 0,0 0 0,0 0 1,0 0-1,0 0 0,0 0 0,0 0 1,0 0-1,0 0 0,0 0 0,0 0 0,1 1 1,-1-1-1,0 0 0,0 0 0,0 0 0,0 0 1,0 0-1,0 0 0,0 0 0,0 0 0,0 0 1,0 0-1,0 0 0,0 1 0,0-1 1,0 0-1,0 0 0,0 0 0,0 0 0,0 0 1,0 0-1,0 0 0,0 0 0,0 0 0,-1 0 1,1 0-1,0 1 0,0-1 0,0 0 1,0 0-1,0 0 0,0 0 0,0 0 0,11-7 1375,12-13 237,8-13-485,-2-2 0,46-69 0,-53 65-1050,0 0 0,-3-1 0,-2 0 0,-1-2 0,15-63 0,-24 91-91,-7 14-31,0 0-1,0-1 1,0 1-1,1 0 1,-1 0-1,0 0 1,0 0-1,1 0 1,-1 0-1,0 0 1,0 0-1,0 0 1,1 0-1,-1 0 1,0 0-1,0 0 1,0 1-1,1-1 1,-1 0-1,0 0 1,0 0-1,0 0 1,1 0-1,-1 0 1,0 0-1,0 0 1,0 1-1,0-1 1,0 0 0,1 0-1,-1 0 1,0 0-1,0 1 1,0-1-1,0 0 1,0 0-1,0 1 1,13 30-4,-7-15-25,12 18 24,1 0-1,41 53 1,-40-62-114,-1 2 0,-2 1 0,-1 0-1,23 52 1,-22-17-338,-13-45 413,1 0-1,1 0 1,0-1-1,12 22 1,3-10-164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5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1965 390 9706,'0'-3'234,"0"-1"0,0 0 1,-1 1-1,0-1 0,1 1 0,-1-1 0,-1 1 1,1-1-1,0 1 0,-1 0 0,0-1 0,0 1 1,-2-3-1,-1-2 356,-4-7-3,-1 1 0,-1 0 0,0 0 0,0 1 0,-2 1 0,-23-19 0,11 12-61,-1 0 0,-52-25 1,24 19-127,-1 2 0,-1 3 0,-78-17 0,97 30-164,-1 1 0,0 2 1,-71 2-1,-115 21-108,26-1 47,122-16 0,-48 3 317,105-3-392,-1 1 0,1 0-1,0 2 1,-22 7 0,33-8-72,-1 1 0,0-1 0,1 1 0,0 1 0,1-1 1,-1 1-1,1 1 0,0-1 0,-10 13 0,-4 8 60,-24 42 0,-3 4-17,-18 7-69,-25 34 27,79-95-26,0-1 0,2 2 0,0 0 0,-12 34-1,14-28-2,2 0 0,1 1 0,2 0 0,0 0 0,2 0 0,0 0-1,2 0 1,2 0 0,0 0 0,1 0 0,2 0 0,15 43-1,-6-31 9,0-1-1,3-1 0,1-1 0,2-1 1,1 0-1,1-2 0,52 56 0,-47-62 2,2 0-1,1-2 0,1-2 0,1 0 0,0-3 0,2 0 0,1-3 0,0 0 0,1-3 0,48 13 1,-10-9 11,1-3 0,1-3 0,0-4 0,103-1 0,-125-7 2,160-4-357,-173 1 112,-1-2 0,1-2 0,44-13-1,-68 13 190,0 0-1,0 0 1,-1-2-1,18-12 1,63-47 456,-59 39-282,366-266 780,-384 280-813,-1-1 1,-1-1 0,0-1-1,-2-1 1,23-30-1,-34 40-57,0 0-1,0-1 0,-1 1 1,-1-1-1,0 0 0,0-1 1,-1 1-1,0-1 0,0 1 1,-2-1-1,1 0 0,-1 0 1,-1 0-1,0 0 0,-2-15 1,-2 7-21,0 1 0,-2-1 0,0 1 0,-2 0 1,1 1-1,-2-1 0,-1 2 0,0-1 0,-1 1 0,-22-26 1,-13-7 61,-88-74 1,-8-8-2543,-167-199 1,285 301 1824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0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28 268 13659,'-2'1'213,"-20"6"990,18-4-282,16-3 317,262-50 1192,-176 29-2066,512-118 228,-436 98-700,-134 30 71,26-5 9,-89 31 217,-657 208 171,641-213-456,-93 30-1189,123-35-113,8-5 1153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0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15827,'3'4'921,"-5"4"-1089,1-4 0,-3-4-137,4 10-71,8 0 264,5-4-128,9-18-40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5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12651,'190'56'1493,"-111"-36"-1266,65 14 66,239 26 1,155-32-214,209-70-51,-301-21 27,-271 35 23,129-23 123,276-36 293,-541 83-443,3-2 44,0 3 0,-1 1 0,1 2 0,46 6 1,-84-6-43,0 1 0,-1 0 1,1 0-1,0 0 1,-1 0-1,1 1 1,-1-1-1,1 1 1,-1 0-1,0 0 1,5 4-1,-7-5-27,0 0 0,-1-1 0,1 1 0,-1 0 1,1 0-1,-1 0 0,1-1 0,-1 1 0,1 0 0,-1 0 0,0 0 0,0 0 0,1 0 0,-1 0 0,0 0 0,0 0 0,0 0 0,0 1 0,-1 0 12,1 0 0,-1 0 0,1 0 1,-1-1-1,0 1 0,0 0 0,0-1 0,0 1 0,0-1 0,0 1 1,0-1-1,-3 3 0,0 0-38,0-1 1,0 0 0,0 0-1,0 0 1,0 0-1,-1-1 1,1 1-1,-1-1 1,1 0-1,-1-1 1,0 1 0,0-1-1,0 0 1,-7 1-1,-2-2-56,0 0 0,0-1 0,-1 0 0,-17-4 0,-50-10-125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0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3493 485 12243,'-4'-1'98,"0"-1"0,0 0 1,0 0-1,0-1 0,0 1 0,0-1 1,0 0-1,1 0 0,0 0 1,-4-4-1,-30-42 226,29 36-255,-1 1 0,-14-15 0,18 22 4,-1 0 1,1 1 0,-1 0-1,0 0 1,0 0-1,-1 1 1,1 0-1,-1 0 1,1 0-1,-1 1 1,0 0-1,0 1 1,0-1-1,-13 0 1,-2 2 323,0 1 0,-1 1 0,-30 7 0,38-5-276,-1-1 1,0-1-1,-1 0 1,1-1-1,0-1 0,0-1 1,-1 0-1,-19-4 0,-17-13-247,-65-32 0,23 9 30,51 24 83,-159-60-25,149 59 23,-103-18 1,-177-4-101,257 33 93,-219-12-5,236 20 68,0 2 0,-113 22 0,76-1 39,-144 56 0,-87 58-151,209-86-93,69-31 81,1 3 0,1 2 0,1 1 0,-65 51 0,96-63 74,0 0 1,0 0-1,1 2 0,1 0 0,-22 35 1,29-38 9,0 0 1,0 0 0,1 1-1,1 0 1,0 0 0,1 1-1,1-1 1,1 1 0,-1 17 0,3-21-33,0-1-1,2 1 1,-1-1 0,2 1 0,-1-1 0,1 0 0,1 0 0,0 0 0,1-1 0,0 1 0,0-1 0,1 0 0,1 0 0,0-1 0,15 17 0,2-1-65,2-1 1,0-2 0,1 0 0,32 18 0,43 25 98,4-5 0,1-4 0,3-5 0,2-5 0,2-4 0,2-6 0,1-5 0,1-5 0,172 15 0,248-23-40,0-43-29,-252-2 63,434-99 1,-563 89-29,251-96 0,-332 101-62,-1-3 0,-1-3 0,-2-4 1,-3-2-1,72-60 0,-135 99 87,10-8-1,-1 0-1,0-1 1,24-30 0,-37 41 51,1-1 1,-1 1-1,1 0 1,-1-1-1,0 0 1,-1 0-1,1 0 0,-1 1 1,1-1-1,-1 0 1,0-1-1,-1 1 1,1 0-1,-1 0 0,1 0 1,-1 0-1,-1-1 1,1 1-1,-1 0 1,1 0-1,-1 0 0,0 0 1,-1 0-1,1 0 1,-3-6-1,-7-5 269,-1 0-1,0 0 1,-1 2-1,0-1 1,-30-21-1,3 1 52,-94-97 120,-17-15-1082,117 116 332,-1 3 1,-66-41-1,10 21 30,-10 8-58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1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4613 20 8770,'-49'16'689,"-1"-4"0,-98 13 0,128-23-608,0-2 1,1 0-1,-1-2 1,0 0-1,1-1 1,-1-1-1,1-1 1,0 0-1,1-2 1,-28-12-1,32 13-51,-1 1 0,0 0 1,-1 2-1,1-1 0,-1 2 0,-16-1 0,-96 3 125,100 1-126,-194 17 140,-16 0-111,42-18-2,-175 9 122,-58 44-8,184-21-162,45-7 44,-349 11 617,416-35-463,-155 6-18,2 22-82,-17 32 25,259-49-134,1 2-1,0 2 1,1 1-1,-71 42 1,105-54-1,1 0 0,-1 1 1,1 0-1,0 1 0,0-1 1,0 1-1,1 1 0,1-1 1,-1 1-1,1 0 0,0 0 1,1 1-1,-7 16 0,9-17 2,0-1-1,1 1 1,-1-1-1,1 1 1,1 0-1,-1-1 0,1 1 1,1 0-1,0-1 1,0 1-1,0 0 1,1-1-1,0 1 1,0-1-1,1 0 0,0 0 1,6 11-1,-3-8-5,0-1 0,1 0 1,0 0-1,1-1 0,-1 0 0,2 0 0,-1 0 0,18 10 0,-11-9-10,0 0 0,2-1 0,-1-1 0,34 10 0,-9-7-50,1-3 1,0-1-1,80 1 0,547-22-995,-18-10 531,-142 24 597,-134 3 150,-369-2-211,480-18 270,638-121-133,-1032 124-143,284-51 125,-283 45 330,175-66 0,-165 40 77,-91 40-416,1 0 0,-1-1 0,-1-1 0,0 0 0,17-16 0,-26 23-100,-1 1 1,1-1 0,-1 1 0,1-1 0,-1 0 0,0 0-1,0 0 1,0 1 0,0-1 0,0 0 0,0 0 0,0 0 0,0-1-1,-1 1 1,1 0 0,-1 0 0,0 0 0,0 0 0,0 0 0,0-1-1,0 1 1,0 0 0,0 0 0,-1 0 0,1 0 0,-1-1 0,1 1-1,-1 0 1,0 0 0,0 0 0,0 0 0,0 1 0,0-1-1,-1 0 1,1 0 0,0 1 0,-4-4 0,-3-2-71,-1 0 1,0 1-1,-1-1 0,0 2 1,-20-10-1,-239-96-1982,129 65 1572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2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13323,'0'2'44,"0"-1"0,1 1 0,-1-1 0,0 1 0,1-1 0,-1 0 0,1 1 0,0-1 0,-1 0 0,1 1 0,0-1 0,0 0 0,0 0 0,0 0 0,0 0 0,0 0 0,0 0 0,0 0 0,0 0 0,0 0 0,1 0 0,-1-1 0,0 1 0,1 0 0,-1-1 0,3 1 0,6 2-55,0 0-1,20 2 1,-14-2 112,51 7-36,0-3 1,0-2 0,118-9 0,201-47 27,714-85 156,-200 81 58,-871 53-257,38 0-53,-61 3 57,1-1 1,-1 1-1,1 0 0,-1 0 0,1 1 1,-1 0-1,9 3 0,-14-5-10,-1 1 0,1-1-1,0 0 1,0 1 0,-1-1 0,1 0-1,0 1 1,0-1 0,-1 1-1,1-1 1,0 1 0,-1-1-1,1 1 1,-1 0 0,1-1 0,-1 1-1,1 0 1,-1-1 0,1 1-1,-1 0 1,0 0 0,1-1-1,-1 1 1,0 0 0,0 0-1,0 0 1,1-1 0,-1 1 0,0 0-1,0 0 1,0 0 0,0 0-1,0-1 1,-1 1 0,1 0-1,0 0 1,0 0 0,0-1-1,-1 1 1,1 0 0,0 0 0,-1 0-1,1-1 1,-1 1 0,1 0-1,-1-1 1,1 1 0,-1-1-1,0 1 1,1 0 0,-1-1 0,0 1-1,1-1 1,-2 1 0,-24 10 473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2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2502 11434,'-24'7'3286,"14"-6"2178,23-14-3303,38-16-1765,0-3 0,-3-2 0,50-44 0,111-106-389,142-139 89,83-118-83,-211 254-5,-10 10 47,20-62-43,-42 41-51,-1 38 55,-88 80-11,143-153 25,-148 139-60,-91 87 45,-10 7-36,-12 10-501,-21 19 909,32-24-455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3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 16780,'5'-16'1691,"-5"16"-1667,-1 0 0,1 0 0,0 0 0,0 0 0,0 0 0,0 0 0,0 0 1,0 0-1,0 0 0,0 0 0,0 0 0,0 0 0,0 0 0,0 0 0,0 0 1,-1 0-1,1 0 0,0 0 0,0 0 0,0 0 0,0 0 0,0 0 0,0 0 1,0 0-1,0 0 0,0 0 0,0 0 0,0 0 0,0 0 0,-1 0 0,1 0 1,0 0-1,0 0 0,0 0 0,0 0 0,0 0 0,0 0 0,0 0 1,0-1-1,0 1 0,0 0 0,0 0 0,0 0 0,0 0 0,0 0 0,0 0 1,0 0-1,0 0 0,0 0 0,0 0 0,0 0 0,0 0 0,0 0 0,0-1 1,0 1-1,0 0 0,0 0 0,0 0 0,0 0 0,0 0 0,0 0 0,0 0 1,0 0-1,0 0 0,0 0 0,0 0 0,0-1 0,0 1 0,0 0 0,-2 3 260,-1 0-1,1 0 0,0 0 0,0 0 1,1 0-1,-3 6 0,-5 12-360,1 1 1,1 0-1,0 1 0,2 0 0,1 0 1,1 0-1,1 0 0,2 43 0,0-62-208,0-1-1,0 1 1,1-1-1,-1 1 1,1-1-1,0 1 1,0-1-1,1 0 1,-1 0-1,1 1 1,3 5-1,-3-8-1199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1466 229 12339,'1'-2'123,"0"0"0,0 1 0,1-1 0,-1 0 0,0 0 0,0 1 0,-1-1 1,1 0-1,0 0 0,-1 0 0,2-4 0,-3 5-65,1 0 0,0-1 0,-1 1 0,0-1-1,1 1 1,-1 0 0,1-1 0,-1 1 0,0 0 0,0 0 0,0 0 0,0 0-1,0 0 1,0 0 0,0 0 0,0 0 0,-2-1 0,-12-9 284,0 2 1,0 0-1,-1 1 1,-28-10-1,16 6-159,-34-14-20,-122-33 0,144 50-169,0 1 0,0 2 0,-1 2 0,-56 2 0,12 8-12,-93 18-1,-83 30 27,183-37 2,-36 8 21,6 3 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5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1423 190 11290,'0'-2'135,"0"0"-1,0 0 0,0 0 1,0 0-1,-1 0 0,1 0 1,-1 0-1,0 0 0,1 0 1,-1 0-1,0 1 0,0-1 1,0 0-1,0 1 0,0-1 1,-1 0-1,1 1 0,-1 0 1,-1-2-1,0 0 116,-1 1 0,1 0 0,-1 0 0,0 0 0,0 0 0,0 1 0,0 0-1,-7-2 1,-7 0 351,0 2 0,0-1-1,-24 3 1,35-1-562,-240 17 880,182-9-706,-112 30-1,143-26-199,1 0-1,0 2 0,1 2 1,1 0-1,-51 38 0,-130 121 15,156-126-32,22-19 31,1 1 0,2 2 1,-48 63-1,68-80 2,1 0 1,1 1 0,0 0 0,1 1-1,1 0 1,1 0 0,0 1 0,1-1-1,1 1 1,1 0 0,-1 29 0,4-11 13,1 1 1,2-1-1,1 0 0,10 40 1,-8-56-31,0 1 0,2-1 1,0-1-1,1 1 0,1-1 1,1-1-1,1 0 0,17 22 0,7 1 0,1-2-1,3-1 0,82 64 1,-99-88-18,0 0 0,2-2 0,0 0 1,0-2-1,47 15 0,-27-15 5,1-1-1,74 5 1,60 9 24,36 2 18,-181-24-37,-1-2 0,1-1 1,0-2-1,41-8 0,-67 9-3,160-28 112,-146 28-92,1 1 1,-1 1 0,1 1-1,-1 1 1,31 7-1,16 9 19,-50-12-26,-1 0-1,2-1 0,-1-1 1,0-1-1,1-1 0,38-1 1,-37-4-12,-1-1 1,0-1 0,39-14 0,59-33 20,2 0-5,45 0 13,-97 33-19,92-38 1,-140 47-11,-1 0 0,0-1 0,-1-1 0,0-1 1,-1 0-1,0-1 0,-1-2 0,24-26 1,-18 12 1,0 0 0,-2-2 0,-2 0 1,22-50-1,-30 55 9,-1 0 1,-1 0-1,-1 0 1,-2-1 0,-1-1-1,3-42 1,-8 48 12,-1-1 1,-2 0 0,0 0 0,-10-34-1,-34-91 51,30 103-73,-1 0 0,-3 1 0,-2 1-1,-38-56 1,43 76-4,0 1 0,-1 1-1,-1 1 1,-2 0 0,0 1-1,-1 2 1,0 0 0,-44-23-1,16 16-68,-1 3-1,-83-23 1,125 42 1,-3 0-121,-32-13-205,43 15 374,-1 0 0,0-1 1,1 1-1,-1-1 0,1 0 1,-1 0-1,1 0 0,0 0 1,0 0-1,0 0 0,0 0 1,0-1-1,-2-3 0,-5-29-196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5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12035,'2'-1'330,"-1"-1"1,1 0 0,-1 0-1,1 1 1,0-1 0,0 1-1,-1-1 1,1 1-1,0 0 1,4-2 0,26-14 462,16-4-95,56-16-1,-51 20-526,530-145 437,-211 67-212,-306 79-367,-754 175-193,577-141 160,-210 48 5,317-65-2,2 0-1,0-1 1,0 0-1,0 1 1,0 0-1,0-1 1,0 1-1,0 0 0,0 0 1,1 0-1,-1 0 1,0 0-1,0 0 1,1 1-1,-1-1 1,1 1-1,0-1 1,-2 3-1,3-4 1,-1 0 1,1 0-1,0 1 1,0-1-1,0 0 1,0 0-1,0 1 1,0-1-1,0 0 0,0 1 1,0-1-1,0 0 1,0 0-1,0 1 1,0-1-1,0 0 1,0 0-1,0 1 0,0-1 1,1 0-1,-1 0 1,0 0-1,0 1 1,0-1-1,0 0 1,0 0-1,1 0 0,-1 1 1,0-1-1,0 0 1,0 0-1,0 0 1,1 0-1,-1 1 1,0-1-1,1 0 0,13 4-12,18-3-5,-32-1 18,59-3-15,89-16 1,60-24 24,-118 23-10,838-138-5,-848 153-216,-98 11 175,-1-1 0,0-1 0,-25 2 0,1 0-10,-760 118 4,686-109-102,584-101-1771,-306 53 1370,-104 22 241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1998 466 9146,'0'-13'298,"0"-8"320,0 1 1,-1 0-1,-8-38 0,8 53-542,0 0 0,-1 0 0,0 1 0,0-1 0,0 0 0,0 1 0,-1-1 0,1 1 0,-1-1 0,-1 1 0,1 0 0,0 1 0,-1-1 0,0 0-1,0 1 1,0 0 0,0 0 0,-1 0 0,1 1 0,-8-4 0,-10-1 62,0 1 0,0 1 0,-1 1 0,-27-1 0,-3-1 116,-305-47 1762,330 50-1965,0 1 1,0 1-1,0 1 1,0 2 0,0 1-1,1 1 1,-1 2-1,1 0 1,-39 15 0,34-7-54,2 0 0,0 2 0,0 1 0,2 1 0,0 2 1,1 1-1,-35 34 0,13-6 32,-2-3 0,-105 74-1,113-93 7,-120 83 126,138-90-126,1 0-1,1 2 1,0 1 0,-23 31-1,18-12 62,1 1-1,3 2 1,1 0-1,2 2 1,-24 80-1,42-117-75,0 0 0,1 0 0,0 1 0,1-1 0,0 0 0,0 1 0,2 17 0,0-21-4,0 1 0,1-1 0,0 1 0,1-1 0,-1 0 0,1 1-1,1-1 1,-1-1 0,1 1 0,1 0 0,4 6 0,13 11 45,1 0 0,0-2 0,2 0-1,0-1 1,2-2 0,32 18 0,11 2-22,99 38 0,-25-21-36,249 59 0,162-12-449,-486-94 439,1-3 0,0-4 0,-1-2 0,1-4-1,0-3 1,96-21 0,-65 4 87,140-52 1,-185 53-47,0-2 0,-2-2 0,94-65 0,55-61-21,-154 111 7,85-91 0,-124 121 24,-2 0 0,0 0 0,0-1 0,-1 0 0,-1 0 0,0-1 0,0 0 0,-2 0 0,0 0 0,0-1 0,1-15 0,0-17 118,-3-1 0,-3-50 0,1 90-154,-1-22 29,-1-1 1,-1 1 0,-2 0 0,-14-49 0,14 63-37,-1 0 1,-1 0-1,-1 1 1,0 0 0,-1 1-1,0-1 1,-1 2-1,-1-1 1,-24-22 0,0 7-27,0 1 0,-59-34 0,-87-38-9,163 91 31,-135-66-352,-2 7 0,-4 6 0,-2 8 0,-209-42 0,320 87 250,4 1 35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1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 17620,'-13'-38'3602,"15"35"-2087,5 5-1091,5 5-344,201 212 627,-191-192-661,-1 2 1,-1 0-1,-1 1 1,-2 1-1,-1 1 1,19 54-1,-20-32 88,-2 0-1,-2 1 1,-3 0 0,2 101-1,-12-38 471,-21 144 1,22-256-602,1 0 1,-1 0 0,1 0 0,2 12-1,-2-16 16,-6-33-2546,8-5 1651,3 15 313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0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19556,'1'0'89,"0"0"-1,0 0 1,0-1-1,-1 1 1,1 0-1,0 0 1,0 0-1,0 0 1,0 0-1,0 0 1,0 1-1,-1-1 1,1 0-1,0 0 1,0 1-1,0-1 1,0 0-1,-1 1 1,1-1-1,0 1 1,0-1-1,-1 1 1,1-1-1,0 1 1,-1 0-1,1-1 1,-1 1-1,1 0 1,-1 0-1,1-1 1,-1 1-1,1 1 1,18 35 1177,-14-24-613,5 5-461,1-1-1,0 0 1,1-1-1,1-1 1,1 0 0,0 0-1,0-2 1,2 0 0,-1 0-1,2-1 1,0-2-1,25 14 1,-38-22-360,1 0 0,-1 0 1,1 0-1,0-1 0,0 0 0,0 0 0,-1 0 0,1 0 1,0-1-1,0 0 0,0 0 0,0 0 0,0 0 0,7-2 1,-7 0 12,-1 0 0,1 0 1,-1 0-1,0-1 1,0 1-1,0-1 1,0 0-1,-1 0 1,1 0-1,-1-1 0,1 1 1,-1-1-1,0 0 1,-1 0-1,4-5 1,15-30-843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20212,'-7'23'1841,"-9"10"-1169,2 10-272,-5 7 736,-2 4-248,-1 8-247,2 2-73,3 4-256,0-4-112,3 1-112,1-5-128,7-1-408,2-3-401,1-18-2463,3-5 2904,8-31-441,4-15-295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0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18044,'4'-3'2008,"1"6"-1200,-1 4-343,-2 7 1231,-2 6-488,1 12-464,-1 1-216,0 9-352,0-2-71,0-2-162,0-3-87,0-9-360,1-4-200,-2-14-408,-5-10-656,-2-11 1047,-4-8-95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89 15699,'-2'-1'259,"0"0"0,1 0-1,-1 0 1,0-1-1,1 1 1,-1 0 0,0-1-1,1 1 1,0-1-1,-1 1 1,1-1 0,0 0-1,0 1 1,-1-4-1,2 4-160,0 0-1,0 0 0,0 0 1,0 0-1,0 0 0,0 0 0,1 0 1,-1 0-1,0 0 0,1 1 1,-1-1-1,0 0 0,1 0 0,-1 0 1,1 0-1,0 1 0,-1-1 1,1 0-1,0 0 0,-1 1 0,1-1 1,0 1-1,0-1 0,0 0 1,-1 1-1,1-1 0,0 1 0,0 0 1,0-1-1,0 1 0,1 0 1,20-9 161,-1 2 1,1 0 0,0 2-1,1 0 1,0 1 0,-1 2 0,1 0-1,0 2 1,0 0 0,0 1-1,25 6 1,-39-6-243,0 2 1,0-1-1,0 1 0,0 1 1,-1-1-1,1 1 0,-1 1 1,0 0-1,0 0 0,0 1 0,-1-1 1,0 2-1,0-1 0,12 15 1,-15-15-10,0 0 0,0 1 0,-1-1 0,0 1 0,0 0 0,0 0 0,-1 0 0,0 0 0,0 0 0,-1 1 0,0-1 0,0 0 0,0 1 0,-1-1 0,-1 1 0,1-1 0,-1 0 0,0 1 0,-4 10 0,2-10 37,0 1-1,-1-1 0,0 0 0,-1 0 1,0 0-1,0 0 0,-1-1 0,0 0 1,0 0-1,0-1 0,-1 0 0,0 0 1,-1 0-1,1-1 0,-1 0 0,0 0 1,-9 3-1,1-1 32,0 0 1,0-1-1,-1-1 0,0 0 1,0-2-1,0 0 1,0-1-1,-21 1 1,22-3-102,0-1 1,-16-3-1,29 4-92,0-1 1,0 1-1,-1-1 0,1 0 0,0 0 0,0 0 0,0 0 0,0-1 0,0 1 0,1-1 1,-1 0-1,0 0 0,1 0 0,-1 0 0,1 0 0,-5-5 0,7 5 27,-1 1 0,1 0 1,0-1-1,0 1 0,0-1 0,-1 1 0,1-1 0,1 1 0,-1-1 1,0 1-1,0-1 0,0 1 0,1 0 0,-1-1 0,1 1 0,-1-1 1,1 1-1,0 0 0,-1 0 0,1-1 0,0 1 0,0 0 0,0 0 1,0 0-1,0 0 0,0 0 0,0 0 0,2-2 0,19-10-815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0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15459,'-14'0'2321,"11"6"-1113,3-2-496,22-4 2641,14 0-1793,15-4-536,11-3-199,4 1-377,3-1-120,-3 1-264,-3 0-160,-15 2-544,-12 0-321,-17 4-527,-6 0-216,-13 1 1072,-6 6-361,-10 0-111</inkml:trace>
  <inkml:trace contextRef="#ctx0" brushRef="#br0" timeOffset="1">23 186 19220,'29'5'2081,"17"-5"-1201,7-5-360,7-1 920,3-1-224,0-1-527,-6 1-489,-9 4 744,-11 2-816,-14 2-96,-6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3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46 123 16428,'-5'1'218,"1"1"0,0 0 1,0 0-1,0 1 1,0-1-1,-7 7 1,11-9-203,-1 0 1,0 1 0,1-1 0,-1 1 0,1-1 0,-1 1-1,0-1 1,1 1 0,-1 0 0,1-1 0,0 1-1,-1-1 1,1 1 0,-1 0 0,1-1 0,0 1-1,0 0 1,-1 0 0,1-1 0,0 1 0,0 0-1,0 0 1,0-1 0,0 1 0,0 0 0,0 0-1,0-1 1,0 1 0,0 0 0,0 0 0,0 0 0,1-1-1,-1 1 1,0 0 0,0-1 0,1 1 0,-1 0-1,1-1 1,-1 1 0,1 0 0,-1-1 0,1 1-1,-1-1 1,1 1 0,-1-1 0,1 1 0,0-1-1,-1 1 1,1-1 0,0 0 0,0 1 0,3 1 29,0-1-1,0 0 1,0 0 0,0 0 0,0-1 0,0 1 0,0-1 0,0 0-1,0 0 1,0 0 0,0 0 0,0-1 0,6-1 0,3-1 126,0-1-1,23-10 1,-13 2 172,-2 0 0,0-2 0,0-1 0,-1 0 0,-1-1 0,-1-1 0,33-39 0,-51 56-339,0 0 0,0 0 0,0 0 0,0 0 1,1-1-1,-1 1 0,0 0 0,0 0 1,0 0-1,0 0 0,1 0 0,-1 0 0,0 0 1,0 0-1,0-1 0,1 1 0,-1 0 0,0 0 1,0 0-1,0 0 0,1 0 0,-1 0 1,0 0-1,0 0 0,0 0 0,1 0 0,-1 1 1,0-1-1,0 0 0,0 0 0,1 0 1,-1 0-1,0 0 0,0 0 0,0 0 0,1 0 1,-1 0-1,0 1 0,0-1 0,0 0 1,0 0-1,0 0 0,1 0 0,-1 1 0,0-1 1,0 0-1,0 0 0,0 0 0,0 1 1,0-1-1,0 0 0,0 0 0,0 0 0,0 1 1,0-1-1,0 0 0,0 0 0,0 0 1,0 1-1,4 17-177,-3-14 111,0 0-28,0-1 0,0 0 1,0 1-1,1-1 1,-1 0-1,1 0 1,0 0-1,0 0 1,0 0-1,0-1 1,0 1-1,1 0 1,-1-1-1,1 0 0,0 0 1,5 4-1,-2-3-21,1 0 0,-1 0 0,0-1-1,1 0 1,-1 0 0,1-1-1,-1 0 1,9 1 0,21-1-376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41 19812,'1'-1'162,"-1"-1"0,0 0 0,0 0 0,1 1 0,-1-1 0,0 0-1,-1 1 1,1-1 0,0 0 0,0 0 0,-1 1 0,1-1 0,-1 0 0,0 1 0,1-1 0,-1 1-1,0-1 1,-1-1 0,1 2-60,0 0-1,0 0 1,0 1-1,0-1 1,0 1-1,0-1 1,-1 1-1,1-1 1,0 1-1,0 0 1,0-1 0,-1 1-1,1 0 1,0 0-1,0 0 1,0 0-1,-1 0 1,1 0-1,-2 1 1,-4 1 41,-1 0 0,1 0-1,0 1 1,0 0 0,1 0 0,-13 9 0,-4 4-91,0 2 0,1 1 0,2 0 1,0 1-1,1 2 0,0 0 0,2 0 0,-27 48 0,41-64-41,0 1 0,0 0 0,0-1 0,1 1 0,0 0 0,0 0 0,1 0 0,-2 14-1,3-18-73,0 0-1,1-1 1,-1 1-1,0 0 1,1 0-1,0-1 1,-1 1-1,1 0 0,0-1 1,1 1-1,-1-1 1,0 0-1,1 1 1,-1-1-1,1 0 1,0 0-1,-1 1 1,1-1-1,0-1 0,0 1 1,1 0-1,-1 0 1,0-1-1,1 0 1,-1 1-1,4 0 1,6 2-721,0 0 1,1-1-1,-1-1 1,1 0 0,-1-1-1,1 0 1,20-2-1,-21 1 593,30-1-1205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16572,'-14'5'668,"2"0"1,-1 1 0,1 1-1,-1 0 1,-17 15 0,24-17-533,1-1 0,0 1 0,0 1 0,0-1 0,0 1 0,1 0 0,0 0 0,0 0-1,1 0 1,-1 1 0,1-1 0,-3 12 0,6-16-104,-1 0 0,0 0 0,1 0 0,0 0 0,-1 0 0,1 0 0,0 0 0,0-1 0,0 1 0,0 0 0,1 0 0,-1 0 0,0 0 0,1 0 0,0 0 0,-1 0 0,1-1 0,0 1 0,0 0 0,2 3 0,-2-4 18,1 0 0,0 1 0,-1-1-1,1 0 1,0 0 0,0 0 0,0 0 0,0 0-1,0-1 1,0 1 0,0-1 0,0 1 0,0-1-1,0 0 1,0 1 0,2-1 0,5-1 149,0 1 0,0-1 0,0-1 0,0 1 0,-1-1 0,1-1-1,14-6 1,-13 4 38,0 0 0,0-1 0,-1-1 0,1 1 0,12-14-1,-19 18-183,0 0 1,-1-1-1,0 1 0,1-1 0,-1 0 0,0 0 0,-1 0 0,1 1 0,0-2 0,-1 1 0,0 0 0,1 0 0,-1 0 1,-1-1-1,1 1 0,0 0 0,-1-1 0,0 1 0,1-1 0,-1 1 0,-1-1 0,0-5 0,0 6-38,0 1-1,0 0 1,-1 0 0,1 0-1,-1 0 1,1 0-1,-1 0 1,0 0-1,1 0 1,-1 1-1,0-1 1,0 1-1,0-1 1,-1 1 0,1 0-1,0 0 1,0 0-1,-1 0 1,-2-1-1,2 1-230,1 0 1,-1 1-1,0-1 0,1 1 0,-1-1 1,0 1-1,0 0 0,1 0 0,-1 0 1,0 0-1,0 1 0,1-1 0,-1 1 1,0-1-1,1 1 0,-1 0 0,-3 2 1,5-3 63,1 0 1,-1 1 0,1-1-1,0 0 1,-1 1 0,1-1-1,-1 0 1,1 1 0,0-1-1,-1 1 1,1-1 0,0 0-1,0 1 1,-1-1 0,1 1-1,0-1 1,0 1 0,0-1-1,-1 1 1,1-1 0,0 1-1,0-1 1,0 1 0,0-1-1,0 1 1,0-1 0,0 1 0,0-1-1,0 1 1,0-1 0,1 2-1,6 0-1264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21645,'-9'27'1848,"1"3"-1368,-1 4-232,5 7 728,-1-1-223,5-3-369,3-3-208,5-4-216,-1-1-88,1-7-168,-1-5-217,-1-6-663,0-4 0,-9-11 184,-4-4 224</inkml:trace>
  <inkml:trace contextRef="#ctx0" brushRef="#br0" timeOffset="1">5 150 17156,'-5'4'1928,"7"5"-912,6-1-352,13 5 1153,4-1-297,10-4-472,-1-6-135,6-2-593,2-5-432,-2-8 200,-6 2-72,-6-13-200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32 18676,'1'-1'172,"0"0"0,-1 0 0,1 0 0,0 0-1,-1 0 1,1 0 0,-1 0 0,1 0 0,-1 0 0,0 0 0,1 0 0,-1 0-1,0 0 1,0-1 0,0 1 0,0-2 0,0 2-77,0 1 0,0-1 1,-1 0-1,1 1 0,0-1 0,-1 1 0,1-1 1,0 1-1,-1-1 0,1 1 0,-1 0 1,1-1-1,-1 1 0,1-1 0,-1 1 0,1 0 1,-1-1-1,1 1 0,-1 0 0,1 0 0,-1-1 1,-1 1-1,0-1 55,-1 1 0,1 0 0,-1 0 0,0 0 0,1 0 0,-1 0 0,1 0 0,-1 1 0,1-1 0,-1 1 0,1 0 0,-1-1 0,1 1 0,-4 2 0,-4 4-78,0-1 1,1 1 0,0 1 0,0 0-1,1 0 1,0 1 0,-9 13 0,-3 7-76,-19 37 1,28-46 11,2 1-1,-9 22 1,15-33 4,0 1 1,1-1 0,0 0-1,0 0 1,1 1 0,0 17-1,2-25-6,-1-1 0,0 1-1,1-1 1,-1 1 0,1-1-1,0 1 1,0-1 0,0 1-1,0-1 1,0 1 0,0-1-1,1 0 1,-1 0 0,1 0-1,0 0 1,0 0 0,-1 0-1,1 0 1,0-1 0,0 1-1,1-1 1,-1 1 0,0-1-1,1 0 1,-1 0 0,0 0-1,1 0 1,-1 0 0,1 0-1,3 0 1,7 1-89,1-1 0,-1 0 0,1-1 0,22-2 1,-30 1-35,6 1-204,-1-2 0,0 1 0,1-2 0,-1 1 0,0-1 0,0-1 0,-1 0 0,1-1 0,-1 0 0,0 0 0,17-13 0,-2-4-509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18396,'26'31'3165,"-20"-23"-2579,0-1 0,0 1 0,1-1 0,-1-1 0,13 10 0,-16-14-684,-1-1 1,0 0-1,1 0 1,-1 0 0,0 0-1,1 0 1,-1 0 0,1-1-1,0 1 1,-1-1-1,1 0 1,-1 1 0,1-1-1,0-1 1,-1 1 0,1 0-1,-1-1 1,1 1-1,-1-1 1,1 0 0,-1 1-1,1-1 1,-1-1 0,1 1-1,2-2 1,4-3-515,-1 0 0,0-1 1,1 0-1,11-14 0,20-17-5188,-40 39 6020,0 1 0,0 0 1,1 0-1,-2 0 1,1 0-1,0 0 0,0-1 1,0 1-1,-1 0 1,0 2-1,-30 66 3317,-19 51 1566,43-99-4777,-8 38-1,14-53-343,0 0 0,1 0 0,-1 0 0,2 0-1,0 9 1,-1-15-197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25493,'-3'6'1929,"-2"-5"-1505,3 0-216,0 5 448,1-3-520,1 0-1032,4-9-1216,-1-7 1271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20204,'2'7'2289,"-1"0"-1601,3 2-344,-1-2 1856,6 2-1727,-1-2-209,5-1-504,-3-4-297,8-2-503,2-4-248,0-6-1809,4-4 2369,0-6-384,4-2-312</inkml:trace>
  <inkml:trace contextRef="#ctx0" brushRef="#br0" timeOffset="1">363 1 15835,'-7'13'2441,"-13"12"-1057,-3 6-536,-3 9 2489,0 6-1617,2 12-687,2 0-217,5 3-344,3 1-224,2-5-304,2 1-192,-1-10-256,-2-3-224,-2-12 1264,-2-3-696,-3-9-72,2-4-40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19812,'4'2'5063,"-3"10"-2847,1 23-2057,-1-15 244,2 12-464,1 0-1,16 59 1,-12-66-990,1-1-1,12 25 1,-17-43 545,-4-10-221,-5-6-46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20156,'10'3'1857,"9"-3"-1145,7-1-320,12-1 792,5-1-264,10 0-311,-1-1-329,1 1-1289,-3-2 1025,0 3-248,-1 1-80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21061,'0'8'1888,"-2"8"-1344,-2-3-296,4 8 1112,-2 1-760,1 4-640,4 2-320,-3 1-552,1 3-312,2-1-384,-3 1 1103,-4-8-399,-5 0-168</inkml:trace>
  <inkml:trace contextRef="#ctx0" brushRef="#br0" timeOffset="1">1 401 19892,'23'0'2313,"7"-2"-1521,13-6-280,7-3 1296,12 1-863,1-1-177,4 0-352,-2 0-256,-9 3-672,-9-2-432,-13-3 752,-8 2-145,-13-1-127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04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16 16604,'1'-16'444,"-3"18"-137,-2 38 21,-7 84 24,-37 474 324,11-225-624,-31 409 42,67-776-94,-60 810-1205,53-763 731,7-42 172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5:5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4994 517 12011,'-466'-230'2444,"-22"50"-2240,398 153-1085,0 4-1,-142-17 0,107 29-359,-171 5 0,53 22 539,-347 68-1,-522 190 6559,1016-243-5448,1 5 0,-114 60 1,158-67-354,1 1 0,2 3 1,1 2-1,2 2 0,-56 59 0,43-33-6,3 4-1,4 1 1,2 3 0,3 2-1,-46 101 1,60-103-5,4 2 0,2 0 0,4 1 0,3 2 0,4 0 0,-7 86 0,18-73-33,3 0 0,5-1 0,3 1 0,36 165 0,-9-118-38,7-2 0,79 178 0,-73-207 7,5-2 0,128 190 0,-141-240 0,3-2 0,2-2 0,1-2 0,3-2 0,2-2 0,94 63 0,-79-68-25,1-3 1,107 40 0,153 24-131,-194-71 41,250 19 1,140-41-128,-303-18 181,0-9 0,-1-10 0,-2-10 1,225-73-1,-248 53 119,-2-8 1,-4-9-1,-4-8 1,-3-8 0,231-161-1,-345 207 76,75-70 0,-110 88-48,-1-2 0,-2 0 0,-2-2-1,23-38 1,-24 32 28,-2-2 0,-2-1 0,-1-1 0,-3 0-1,-1-1 1,-3-1 0,-2 0 0,-1-1 0,-3 0-1,2-59 1,-9 34 9,-4 1 0,-2-1 0,-4 1-1,-33-121 1,14 97-100,-4 1 0,-85-166 0,78 187-96,-3 2 1,-4 3-1,-2 1 1,-3 3-1,-91-88 0,88 102-5,-3 2-1,-1 2 0,-2 3 1,-3 3-1,0 3 0,-93-39 0,-89-10-46,-39 20-32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18852,'20'0'2088,"18"-7"-1167,7-6-369,14-5 1200,7-1-528,5 2-551,4 1-449,-5 3-1177,-6 3 953,-18-3-264,-3 2-136</inkml:trace>
  <inkml:trace contextRef="#ctx0" brushRef="#br0" timeOffset="1">1212 85 22765,'-5'27'1584,"-3"-5"-1304,-1 7-144,4 1 368,-3 4-160,5-1-191,2 0-290,1 0-247,1-4-144,-1-2-520,2-3-136,-4-9 784,-2-4-264,-2-5-113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18516,'10'-8'2272,"9"2"-1487,14-1-369,7-1 1512,11 1-1272,9 0-576,6 0-664,2-3 640,3 3-312,2 0-136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19164,'-21'6'572,"1"1"-1,-1 1 1,1 1 0,0 1-1,1 1 1,1 0 0,-24 19-1,28-18-423,0 1 0,1 0 0,0 1-1,1 1 1,1 0 0,0 0-1,2 1 1,-16 32 0,19-35-136,1-1 0,1 1 0,0-1 0,1 1 0,0 1 0,1-1 0,0 0 0,1 21 0,1-29-6,0 0-1,1 0 0,0-1 1,0 1-1,0 0 1,0 0-1,1-1 1,0 1-1,0-1 0,0 1 1,0-1-1,1 0 1,0 0-1,0 0 0,0 0 1,0 0-1,1-1 1,-1 1-1,1-1 1,0 0-1,0 0 0,0-1 1,0 1-1,0-1 1,10 4-1,-4-3 41,0 0 0,0 0 0,0-1 0,1-1 0,-1 1 0,0-2 0,1 0 0,12-1 0,-16 1 13,1-1 1,-1 0 0,0-1 0,1 0 0,-1 0-1,0 0 1,0-1 0,0 0 0,-1 0 0,1-1-1,-1 0 1,8-6 0,-13 9-38,0 1-1,0-1 1,0-1 0,1 1-1,-1 0 1,0 0 0,0 0-1,0-1 1,-1 1 0,1 0-1,0-1 1,0 1 0,-1-1-1,1 1 1,-1-1 0,1 1-1,-1-1 1,0 1 0,0-1-1,1-1 1,-2 1-5,1 1-1,-1 0 1,1-1-1,-1 1 1,1 0-1,-1 0 1,0-1-1,1 1 1,-1 0-1,0 0 1,0 0-1,0 0 1,0 0-1,0 0 1,0 0-1,0 0 1,0 0 0,-2 0-1,-2-2 16,-1 0 0,0 0-1,0 1 1,0 0 0,0 0 0,0 1-1,0-1 1,-11 0 0,11 2-13,1-1-14,1 1-1,-1 0 1,0 0 0,0 0 0,1 0 0,-1 1 0,0 0-1,0 0 1,1 0 0,-7 2 0,11-3-6,0 0 1,0 0 0,0 0-1,0 1 1,-1-1-1,1 0 1,0 0-1,0 0 1,0 0 0,0 0-1,-1 0 1,1 1-1,0-1 1,0 0-1,0 0 1,0 0 0,0 0-1,0 0 1,0 1-1,-1-1 1,1 0-1,0 0 1,0 0 0,0 1-1,0-1 1,0 0-1,0 0 1,0 0-1,0 1 1,0-1 0,0 0-1,0 0 1,0 0-1,0 1 1,0-1 0,0 0-1,0 0 1,0 0-1,1 0 1,-1 1-1,0-1 1,9 6-5,13-1-1,17-2-14,69-4 1,-36-1 26,-71 2-8,1 0 1,-1 0 0,1 0 0,-1 0 0,1 0-1,-1 0 1,1 0 0,-1 1 0,1-1 0,-1 1 0,1-1-1,-1 1 1,0-1 0,1 1 0,-1 0 0,0 0-1,1-1 1,-1 1 0,2 2 0,-3-2 0,1 0-1,-1 1 1,0-1 0,1 1 0,-1-1-1,0 0 1,0 1 0,0-1 0,0 1-1,0-1 1,0 1 0,-1-1 0,1 0-1,0 1 1,-1-1 0,1 1 0,-1-1-1,1 0 1,-1 0 0,0 1-1,-1 0 1,-15 33-98,-32 68-620,13-27 385,22-41 133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18332,'29'3'1848,"7"-5"-1128,3 2-327,4-4 895,7-2-456,3 0-496,-3 1-408,-7 0-864,-7 3 832,-15 2-264,-6 0-112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15875,'14'22'1905,"9"-14"-857,6-2-440,12-6 1177,2 0-417,6-7-736,0-3-528,-2-6 144,-4-4-80,-7 1-336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15 20492,'-1'-2'120,"-1"1"-1,1 0 0,0 0 0,-1 0 1,1 0-1,0 0 0,-1 0 0,1 0 1,-1 0-1,0 1 0,1-1 0,-1 0 1,0 1-1,1 0 0,-1-1 0,0 1 1,1 0-1,-1 0 0,0 0 0,0 0 1,1 0-1,-4 1 0,-4-1 144,0 1 1,0 1-1,-12 2 0,1 3-73,-1 1 0,1 1-1,0 0 1,-33 23 0,40-23-185,0 0 0,1 1 0,0 1 0,1 0 0,0 0-1,1 1 1,-13 19 0,20-28-4,1 1-1,0 0 0,0 0 1,0 0-1,1 0 1,-1 0-1,1 0 1,0 0-1,0 0 1,1 1-1,-1-1 1,1 0-1,0 0 1,0 1-1,0-1 1,0 0-1,1 1 0,1 5 1,0-6-48,0 0 0,0-1 0,0 1-1,0-1 1,1 1 0,-1-1 0,1 0 0,0 0 0,0 0 0,0 0 0,0 0-1,0-1 1,1 1 0,-1-1 0,1 0 0,0 0 0,-1 0 0,1-1 0,5 2 0,0 0 79,1-1 1,0 0-1,0 0 1,0-1-1,-1-1 1,1 1-1,0-2 1,0 1-1,17-4 1,20-4-152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18564,'-10'7'417,"1"1"0,0 1 0,1 0 1,0 0-1,-13 18 0,20-24-358,-1-1 0,1 0 0,0 1 0,-1-1 0,1 1 0,0 0 1,1-1-1,-1 1 0,0 0 0,1-1 0,-1 1 0,1 0 0,0 0 0,0 0 0,0-1 1,0 1-1,1 0 0,-1 0 0,1-1 0,0 1 0,-1 0 0,1-1 0,0 1 0,1 0 0,-1-1 1,0 1-1,1-1 0,-1 0 0,1 0 0,0 1 0,3 2 0,0-1 27,0-1 0,-1 0-1,1 0 1,0 0 0,1-1 0,-1 1-1,0-1 1,1 0 0,-1-1 0,1 0-1,0 1 1,-1-2 0,1 1 0,0-1-1,0 0 1,-1 0 0,1 0-1,0-1 1,0 0 0,9-3 0,0 1 124,-1-2 1,-1 0 0,1 0-1,-1-1 1,0-1 0,0 0 0,13-10-1,-23 15-151,0-1 0,0 1 0,-1 0 0,1-1 0,-1 0 0,1 0 0,-1 0 0,0 0 0,0 0 0,0 0 0,0 0 0,-1 0 0,1-1 0,-1 1 0,0-1 0,1-3 0,-2 5-31,0 0 0,0 0 0,0 0 0,-1 0 0,1 0 0,0 0 0,-1 0 0,1 0 0,-1 0 0,0 1 0,0-1 0,1 0 0,-1 0 0,-1 0 0,1 1 0,0-1 0,0 1 0,0-1 0,-1 1 0,1-1 0,-1 1 0,1 0 0,-1 0 0,0 0 0,1 0 0,-1 0 0,0 0 0,0 0 0,0 0 0,-2 0 0,-3-1 28,1 0 0,-1 0 0,0 1-1,1 0 1,-1 0 0,0 0 0,0 1-1,-11 1 1,14-1-77,0 1-1,0-1 1,0 1 0,0 0-1,0 0 1,0 1 0,1-1-1,-1 1 1,0-1 0,1 1-1,0 1 1,-1-1-1,1 0 1,0 1 0,-6 5-1,9-8 40,-1 1-1,1 0 0,-1 0 1,1-1-1,-1 1 0,1 0 0,-1 0 1,1 0-1,0 0 0,-1 0 0,1 0 1,0 0-1,0-1 0,-1 1 1,1 0-1,0 2 0,1-3-16,-1 1-1,0-1 1,0 1 0,1-1-1,-1 1 1,0-1 0,0 0-1,1 1 1,-1-1 0,1 0-1,-1 1 1,0-1 0,1 0-1,-1 0 1,1 1 0,-1-1-1,0 0 1,1 0 0,-1 0-1,1 0 1,-1 0 0,1 1-1,-1-1 1,1 0 0,-1 0-1,1 0 1,-1 0 0,1 0-1,-1-1 1,1 1-1,-1 0 1,1 0 0,0 0-1,19-4-25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 18132,'-4'-4'2320,"4"6"-1455,-3-1-345,2 5 1496,1 7-832,4 4-231,0 3-449,3 3-184,5 3-160,-1-1-128,4 1-272,-1-1-344,-2-5-753,-2-8 1113,-8-6-224,0-3-128</inkml:trace>
  <inkml:trace contextRef="#ctx0" brushRef="#br0" timeOffset="1">0 120 18220,'26'-2'1880,"10"-1"-1208,1-2-271,15-2 615,2-1-576,9-5-480,-3 0 344,-7 1-416,6 2-168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21157,'-7'13'1704,"2"-5"-1336,-1 7-184,3 3 616,2 2-264,1 9-272,2 0-224,3 2-320,-2 4-240,-2-2-512,0-3 504,-1-2 240,0 1-168,0-7-176</inkml:trace>
  <inkml:trace contextRef="#ctx0" brushRef="#br0" timeOffset="1">1 449 20076,'26'-8'1985,"14"-6"-1225,6-4-336,12-2 992,4 0-416,3 6-487,-4-2-321,-8 5-881,-5 2-463,-18 2 896,-15 0-192,-20 1-200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16051,'18'-10'2097,"11"-7"-993,4-3-464,16 1 1593,8 1-841,3 5-528,3 3-496,-2 5 464,-1 2-631,-6 3-153,1 0 16</inkml:trace>
  <inkml:trace contextRef="#ctx0" brushRef="#br0" timeOffset="1">981 38 17652,'-3'26'1888,"-1"8"-1120,1 3-368,2 0 1401,1 8-889,5-2-392,3 0-184,0-3-584,2-6-280,-3-4-560,-2-7 904,-4-5-208,-2-3-120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17540,'4'-10'1872,"10"-3"-1256,11-7-224,9 1 641,15-1-289,7 2-104,7 0-248,1 4-160,2-3-496,-3 0-344,-8 1 1728,-6 3-1152,-22 7 8,-10 6-8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18412,'22'-4'1528,"8"-4"-1056,7 5-312,12 0-120,4-7 376,1-6-191,5 2-129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 20444,'-7'-1'141,"1"1"-1,-1 0 0,0 0 0,0 1 0,0 0 1,0 0-1,0 0 0,1 1 0,-1 0 0,0 0 1,1 1-1,0 0 0,-1 0 0,1 0 0,1 1 1,-1 0-1,-6 5 0,0 1-70,0 0 0,1 1 1,1 1-1,0 0 0,0 0 0,-12 22 1,14-20-48,1 1 0,1-1 0,0 2 0,1-1 0,0 1 0,2-1 0,0 1 0,0 0 1,1 22-1,1-30 7,1 1 0,1 0 1,-1-1-1,1 1 0,1-1 1,0 0-1,0 1 0,0-1 1,1 0-1,1 0 0,-1-1 1,1 1-1,0-1 0,1 1 1,0-1-1,0-1 0,0 1 1,1-1-1,8 7 0,-11-10 10,0-1-1,0 0 1,0 0-1,1 0 1,-1 0-1,1 0 1,-1-1-1,1 0 1,0 0-1,-1 0 1,1 0-1,0 0 1,0-1-1,0 1 1,0-1-1,0 0 1,0 0-1,-1-1 0,1 1 1,0-1-1,0 0 1,0 0-1,-1 0 1,1-1-1,0 1 1,-1-1-1,0 0 1,1 0-1,-1 0 1,0 0-1,0 0 1,0-1-1,0 0 1,0 1-1,-1-1 1,1 0-1,-1 0 1,0-1-1,0 1 1,0 0-1,0-1 1,0 1-1,-1-1 1,1 1-1,-1-1 1,0 0-1,-1 0 1,1 0-1,0 1 1,-1-1-1,0 0 1,0 0-1,0 0 1,-1 0-1,1 0 1,-1 0-1,0 1 1,-1-6-1,1 6-32,-1 0 1,1 0-1,0 0 1,-1 0-1,0 1 1,1-1-1,-1 0 0,0 1 1,0-1-1,-1 1 1,1 0-1,0 0 1,-6-4-1,7 5-5,-1 0 0,1 0 0,-1 1 0,1-1 0,-1 0 1,1 1-1,-1-1 0,0 1 0,1-1 0,-1 1 0,0 0 0,1 0 0,-1 0 0,0 0 0,0 0 1,1 0-1,-1 0 0,0 0 0,1 1 0,-1-1 0,0 1 0,1-1 0,-1 1 0,1 0 0,-1-1 1,1 1-1,-3 2 0,3-2-2,0-1 1,0 1 0,0 0-1,1 0 1,-1-1 0,0 1-1,0 0 1,1 0-1,-1 0 1,1 0 0,-1 0-1,1 0 1,-1 0 0,1 0-1,0 0 1,-1 0 0,1 1-1,0-1 1,0 0-1,0 0 1,0 0 0,0 0-1,0 0 1,0 0 0,0 0-1,1 1 1,-1-1 0,0 0-1,0 0 1,1 0-1,-1 0 1,1 0 0,-1 0-1,1 0 1,0 0 0,-1 0-1,2 0 1,1 3-1,0 0 0,0 0 0,1-1 0,-1 0 0,1 1 0,0-1 0,8 4 0,1-1 0,1 0 1,0-1 0,0 0-1,0-1 1,0-1 0,30 3 0,-10-3 15,67-4 0,-78 0-6,-1-2 1,1-1-1,27-7 0,-39 7-1,-15 6-11,-18 6-15,11 0 29,1 0 0,-1 0-1,2 1 1,-1 0 0,-8 11 0,12-13-182,1 0 0,-1 0 0,2 0 0,-1 1 0,1 0 0,0 0 0,1 0 0,-4 14 0,6-20 140,1 0-1,0 0 1,-1 0 0,1 0 0,0 0 0,0 0-1,0 0 1,1 0 0,-1 0 0,0 0 0,1 0 0,-1 0-1,1 0 1,0 0 0,0-1 0,-1 1 0,1 0-1,2 2 1,12 7-366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19372,'2'13'1873,"-2"10"-1169,-1 10-288,1 9 816,-1 3-288,5 8-240,3 2-167,6-2-505,-2-6-281,5-8-647,-3-10-408,-1-16 1000,0-6-200,-4-19-280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18540,'21'5'1976,"9"-5"-1231,3-5-297,12-2 488,6-2-552,7-3 96,-1-2-72,-3-2-448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4 17396,'-10'-1'255,"0"-1"1,0 2-1,-1-1 1,1 1-1,0 1 0,-1-1 1,1 2-1,0 0 1,-12 3-1,0 2-94,1 0 0,0 1 0,-23 13 0,29-12-83,0 0 0,1 1 0,0 0 0,0 1 0,1 1 0,1 0 0,-15 18 0,21-23-12,1 1-1,-1-1 1,1 1-1,1 1 1,0-1 0,0 1-1,0-1 1,1 1-1,0 0 1,1 0-1,0 0 1,1 1 0,-1-1-1,2 0 1,0 11-1,0-15-48,1 1 0,0-1 0,1 0 0,-1 1 0,1-1 0,0 0 0,0 0 0,1 0 0,-1 0 0,1-1 0,0 1 0,1-1 0,-1 0 0,1 1 0,0-1 0,0-1 0,0 1 0,0-1 0,1 0 0,-1 0 0,1 0 0,0 0 0,0-1 0,9 4 0,-5-3-52,0 0 0,0-1 0,1 0 0,-1 0 0,0-1 0,0-1 1,1 1-1,-1-1 0,1-1 0,-1 0 0,0 0 0,1-1 0,16-5 0,11-11-91</inkml:trace>
  <inkml:trace contextRef="#ctx0" brushRef="#br0" timeOffset="1">474 287 18668,'2'3'332,"-1"1"-1,1-1 1,0 1 0,0-1 0,1 0-1,-1 0 1,1 0 0,-1 0 0,1 0-1,0 0 1,3 1 0,-3-2-206,0-1 0,0 0-1,0 0 1,0 0 0,0 0 0,0-1 0,0 1-1,0-1 1,1 0 0,-1 0 0,0 0 0,0 0-1,0-1 1,6 0 0,9-4-657,0 0 1,0-1-1,-1-1 0,1 0 0,-2-1 1,1-1-1,-1-1 0,-1 0 1,1-1-1,-2 0 0,0-2 1,0 1-1,15-20 0,-20 15 71,-9 13 873,-8 12 471,-5 7-72,1 0 1,0 2 0,1-1-1,1 1 1,1 1 0,0 0 0,-9 28-1,15-37-791,0 1 0,1-1 0,0 1 0,1 0 0,-1 0 0,2 0 0,0-1 0,0 1 0,1 0 0,0 0 0,0 0 0,1 0 0,0-1 0,1 1-1,0-1 1,1 0 0,5 10 0,3-4-178,0-12-94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25413,'0'-5'2025,"2"5"-1969,7 0 144,-1-1-704,4-2 480,2 0-128,6-1-128</inkml:trace>
  <inkml:trace contextRef="#ctx0" brushRef="#br0" timeOffset="1">220 62 20468,'-2'12'2105,"7"1"-1561,6-3-248,6 0 1152,8-4-960,2-1-240,4-6-752,5-2-360,-1-4-504,-5-6-64,-2-14 887,0-6-327,-3 0-280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14803,'0'7'2001,"-15"15"-825,-3 2-440,-4 7 1609,-3 1-641,3 10-480,-1-1-200,4 5-328,4 0-143,2 4-337,3 5-240,-3 8-737,0-3-1191,-3 9 1640,-1-2-240,1-5-256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12651,'1'7'266,"0"1"1,0-1-1,0 0 1,1 0-1,1 0 1,-1-1 0,1 1-1,0 0 1,5 7-1,2 3 186,2 0 0,12 16 0,-13-23-316,-1 1 1,1-1 0,1-1 0,0 0 0,0 0-1,1-2 1,0 1 0,0-2 0,1 1-1,0-2 1,0 0 0,0-1 0,1 0 0,-1-1-1,18 1 1,6 0 59,0-2 1,0-2-1,1-1 0,67-12 1,257-70 924,-60 12-179,-19 24-181,-215 40-567,0 3-1,79 5 0,-127 2-111,0 0 0,0 1-1,0 2 1,-1 0-1,1 1 1,-2 1 0,1 1-1,-1 0 1,23 16-1,-33-21 289,-3-1-819,-12-3-142,-3-1 300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18564,'399'-171'3214,"-350"153"-3041,434-142 275,-465 155-440,3-1 7,32-5-1,-49 10 5,1 0 1,0 1-1,0 0 0,0 0 0,0 0 1,0 1-1,0-1 0,0 1 0,0 0 1,0 1-1,0-1 0,4 3 0,-7-3 4,0 1 0,0-1 0,-1 1 0,1-1 0,-1 1-1,1 0 1,-1-1 0,1 1 0,-1 0 0,0 0 0,0 0 0,0 0 0,0 0-1,0 0 1,-1 0 0,1 0 0,-1 1 0,1-1 0,-1 0 0,0 0-1,0 1 1,1-1 0,-2 2 0,1 8 111,-1-1 0,-1 0-1,-3 14 1,4-19-63,-2 6 58,1-4-26,0 0 0,1 0-1,-1 0 1,1 9 0,1-15-78,0-1 1,0 1 0,0 0 0,1-1-1,-1 1 1,0-1 0,1 1 0,-1-1-1,1 1 1,-1-1 0,1 1 0,0-1-1,-1 1 1,1-1 0,0 1 0,0-1-1,0 0 1,0 0 0,1 0 0,-1 1-1,0-1 1,0 0 0,1 0-1,-1-1 1,0 1 0,3 1 0,4 0 43,0 1-1,0-2 1,1 1 0,-1-1 0,1-1 0,-1 1 0,1-1 0,15-3 0,5-1 116,37-10 1,-42 7-195,0 0 0,0-2 0,-1 0 1,0-2-1,21-13 0,-34 18-59,-1 0 0,0-1 0,0 0-1,-1-1 1,0 1 0,0-2 0,-1 1 0,0-1 0,0 0-1,-1 0 1,-1-1 0,1 0 0,5-16 0,0-20-234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18148,'0'0'171,"0"-1"1,1 0-1,-1 1 0,0-1 1,1 1-1,-1-1 1,0 0-1,1 1 0,-1-1 1,1 1-1,-1-1 0,1 1 1,-1-1-1,1 1 1,-1-1-1,1 1 0,-1 0 1,1-1-1,0 1 1,-1 0-1,1-1 0,-1 1 1,1 0-1,0 0 0,-1 0 1,1 0-1,0 0 1,0-1-1,-1 1 0,2 1 1,-1-1 3,1 1 0,-1-1 1,1 1-1,-1 0 1,1 0-1,-1 0 0,0 0 1,1 0-1,-1 0 1,0 0-1,0 1 0,2 1 1,4 7 129,-1 1 1,10 19 0,-14-26-70,40 86 541,19 36-85,-47-101-526,1-1-1,33 41 0,-45-61-222,1 1-1,-1-1 1,1-1-1,1 1 0,-1-1 1,0 1-1,1-1 0,0 0 1,6 2-1,-10-4-23,1-1 0,0 1-1,0-1 1,-1 0 0,1 0 0,0 1 0,0-1-1,-1-1 1,1 1 0,0 0 0,0 0-1,-1-1 1,1 1 0,0 0 0,-1-1 0,1 0-1,0 1 1,-1-1 0,1 0 0,-1 0 0,1 0-1,-1 0 1,1 0 0,-1 0 0,0-1-1,0 1 1,0 0 0,1-1 0,-1 1 0,0-1-1,-1 1 1,3-4 0,11-22-475,-1-15-198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2 237 15851,'-1'17'1569,"19"-17"-977,18-8-240,27-18 752,10-4-600,12-8-656,5 0-224,-4-4 424,-1 5-232,-15 2-192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19892,'-22'48'1713,"3"-1"0,1 2-1,-14 69 1,-18 155-1415,40-207 203,8-54-483,-20 121 203,-8 228 0,31-379-1030,6-32 0,-4 30 572,4-27-217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16476,'-11'17'2506,"10"-10"603,3-6-2693,0-1 0,-1 0-1,1 0 1,0 0 0,0 0 0,0 0 0,-1 0 0,1-1-1,0 1 1,0-1 0,2 0 0,18-3-126,289-28 3978,-104 29-6178,-201 3 1812,20-1-21,-25 1 94,-1 0-1,1 0 0,0 0 1,0 0-1,-1 0 0,1-1 1,0 1-1,0 0 0,-1-1 1,1 1-1,0 0 0,-1-1 1,1 1-1,-1-1 0,1 1 1,0-1-1,-1 1 0,1-1 1,-1 0-1,1 1 0,-1-1 0,0 0 1,1 1-1,-1-1 0,1-1 1,0-8-534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19220,'10'10'2121,"9"-2"-1097,5-2-392,14-3 1048,6-3-239,9 0-417,0-5-272,3 0-544,-2-1-360,-3 0 736,-7-1-576,-5 4-16,-5-2-8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24349,'0'23'1809,"0"2"-1361,4 1-224,4 5 592,0 1-256,6 1-240,0-5-96,5-8-184,4-2-48,5-11-280,0-3-128,0-7-728,2-7-225,-2-13 1009,-2-1-232,-4-12-176</inkml:trace>
  <inkml:trace contextRef="#ctx0" brushRef="#br0" timeOffset="1">360 1 18732,'-7'27'2152,"-4"16"-1119,-5 6-393,-3 11 1264,1 3-391,-1 7-449,0 1-264,2-4-328,1-1-144,3-10-216,3-6-136,5-9-392,0-6-296,5-12-808,0-13 1264,9-19-281,4-9-151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60 21781,'9'0'1832,"-9"11"-1264,-3 7-248,-7 12 832,0 6-287,-6 8-465,0 3-128,0 5-152,2-5-168,3-7-488,0-7-408,10-13-57,0-13 729,2-14-240,0-8-192</inkml:trace>
  <inkml:trace contextRef="#ctx0" brushRef="#br0" timeOffset="0.06">1 37 21597,'15'-7'716,"0"1"1,1 1-1,-1 0 0,1 1 1,0 1-1,30-2 1,-4 3 41,60 6-1,-80-3-731,0 2 0,0 0 0,0 2 0,0 0 0,0 2 0,-1 0 0,0 1 0,-1 1 0,0 1 0,21 14 0,-36-20-34,0-1 0,-1 1 1,1 0-1,-1 0 0,0 1 0,0-1 1,0 1-1,-1 0 0,0 0 1,5 11-1,-6-13 26,-1 1 0,0-1 1,0 1-1,-1 0 0,1-1 1,-1 1-1,0 0 0,1-1 1,-2 1-1,1 0 0,0-1 1,-1 1-1,0 0 0,0-1 1,0 1-1,0-1 0,0 1 0,-1-1 1,-2 5-1,-4 4 126,-1 0 0,0 0 0,0-1 0,-1 0 0,-1-1 0,-16 13 0,0-2 362,-50 28-1,57-38-263,-40 16 0,54-24-329,0-1-1,-1 0 1,1-1 0,0 1-1,-1-1 1,0 0 0,1-1-1,-1 0 1,0 0 0,1 0-1,-8-2 1,13 2 39,-1 0 1,1-1-1,-1 1 0,1-1 0,0 1 0,0-1 1,-1 1-1,1-1 0,0 1 0,0-1 0,0 0 1,0 0-1,-1 0 0,1 0 0,0 0 1,1 0-1,-1 0 0,0 0 0,0 0 0,0 0 1,1 0-1,-1 0 0,0-1 0,1 1 1,-1 0-1,1-1 0,-1 1 0,1 0 0,0-1 1,0 1-1,0 0 0,0-1 0,0 1 0,0 0 1,0-1-1,0 1 0,0-1 0,0 1 1,1 0-1,-1-1 0,1 1 0,-1 0 0,1 0 1,-1-1-1,1 1 0,1-2 0,16-21-713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132 192 14963,'15'-8'900,"-1"0"0,1-1 0,-1-1 0,19-17-1,-30 25-669,0-1-1,0 0 1,0 0-1,-1 0 0,1 0 1,-1 0-1,0 0 1,0-1-1,0 1 0,0-1 1,-1 1-1,1-1 1,-1 0-1,0 0 0,0 1 1,0-1-1,-1 0 1,0 0-1,1 0 0,-1 0 1,0 0-1,-1 0 1,1 0-1,-1 0 0,-1-4 1,2 6-172,-1 0 1,0 0 0,0 0-1,1 0 1,-1 1-1,0-1 1,0 0 0,-1 1-1,1-1 1,0 1 0,0 0-1,-1-1 1,1 1-1,-1 0 1,1 0 0,-1-1-1,0 1 1,1 0 0,-1 1-1,0-1 1,0 0-1,0 0 1,1 1 0,-1-1-1,0 1 1,0 0-1,0 0 1,0-1 0,0 1-1,0 0 1,0 1 0,0-1-1,-3 1 1,0 0-39,0 0 1,1 1-1,-1-1 1,0 1-1,1 0 1,-1 1-1,1-1 1,0 1-1,-1 0 1,1 0-1,-5 6 1,0 1-19,0 1-1,1 0 1,1 0-1,0 1 1,0 0 0,1 0-1,1 1 1,0-1 0,1 1-1,0 1 1,1-1 0,0 0-1,1 1 1,-1 26 0,3-15-3,1-1 0,2 1 0,0-1 0,1 0 0,1 0 0,1-1 0,14 34 0,-12-39-5,0 0 0,1 0-1,1-1 1,1 0-1,0-1 1,1 0 0,1-1-1,17 16 1,-35-47-1659,-7-9 712,0 2 190,-71-124-3586,66 120 4590,-2 1-1,0 0 0,-27-25 1,54 57 417,0-1-1,0 0 1,1-1 0,0 0-1,-1 0 1,1-1 0,17 5 0,3-1-724,48 7 0,-71-14-77,0 0 0,0 0 0,0 0 0,0-1 0,0 0 0,0 0 0,0 0-1,0-1 1,0 1 0,-1-2 0,1 1 0,-1-1 0,1 1 0,-1-1 0,0-1 0,5-4 0,15-11-416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7 176 16980,'0'18'2360,"-2"3"-1472,-2 2-352,4 1 1745,4-1-1353,5 0-192,2-8-720,2-5-464,6-10-776,-2-6 1624,-4-11-664,-3-5-144,-4-5-168</inkml:trace>
  <inkml:trace contextRef="#ctx0" brushRef="#br0" timeOffset="1">81 0 16924,'-10'7'2048,"0"0"-1336,2 2-304,-2 0 1249,8 1-969,5 1-336,10-5-712,1-3-456,3-3 648,5 0-192,1 1-177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16500,'16'10'1672,"-8"2"-888,-2 0-272,-6 6 848,0 6-151,-6 2-361,-2 0-144,-2-1-208,0 0-104,-1-4-216,1-2-168,0-9-472,0-6-272,0-7-480,-1-7-97,-1-10 881,1-1-312,-1-6-240</inkml:trace>
  <inkml:trace contextRef="#ctx0" brushRef="#br0" timeOffset="1">1 34 15635,'3'-2'1737,"4"2"-865,3 2-344,4 4 976,5 1-223,8 5-441,3 2-184,5-1-344,3 0-328,7 0-888,-2-3-1649,-3-4 2153,0-2-312,0-4-304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16347,'14'71'3819,"6"81"0,-6 72-3059,-10-140-305,2-389 907,-4 250-1340,-1 17-37,-1 19-14,1 1-1,0-1 1,1 1-1,1-1 1,7-24-1,-10 42 25,1-1 0,0 1 0,-1 0 0,1 0-1,0-1 1,0 1 0,0 0 0,-1 0 0,1 0 0,1 0-1,-1 0 1,0 0 0,0 0 0,0 0 0,0 0 0,1 1-1,-1-1 1,0 0 0,1 1 0,-1-1 0,0 1 0,1-1-1,-1 1 1,1 0 0,1-1 0,0 1-7,1 1 0,-1-1 0,0 0 0,0 1 0,0-1 0,0 1 1,0 0-1,-1 0 0,1 0 0,0 0 0,0 1 0,3 2 0,-3-3-1,-1 1 1,1 0-1,-1 0 0,0 0 1,0 0-1,0 0 1,0 1-1,0-1 0,0 0 1,-1 1-1,1 0 0,2 5 1,-4-7 5,1 1-1,-1 0 1,0 0 0,1 0 0,-1-1 0,0 1 0,0 0 0,0 0 0,0 0-1,0 0 1,-1-1 0,1 1 0,-1 0 0,1 0 0,-1 0 0,1-1 0,-1 1-1,0 0 1,0-1 0,0 1 0,0-1 0,-2 3 0,-6 5-132,0-1 1,-1 0-1,0 0 0,0-1 1,0 0-1,-1-1 1,0 0-1,0-1 1,-1-1-1,0 1 0,1-2 1,-15 3-1,26-5 126,-1-1-1,1 0 1,0 0-1,0 0 1,-1 0-1,1 0 1,0 0-1,-1 0 1,1 0-1,0 0 1,0 0-1,-1 0 1,1 0-1,0 0 1,-1 0-1,1 0 1,0-1-1,0 1 1,-1 0-1,1 0 1,0 0-1,0 0 1,-1 0-1,1-1 1,0 1-1,0 0 1,-1 0-1,1 0 1,0-1-1,0 1 1,0 0-1,0 0 1,-1-1-1,1 1 1,0 0-1,0 0 1,0-1-1,0 1 1,0 0-1,0 0 1,0-1-1,0 1 1,0 0-1,0-1 1,0 1-1,0 0 1,0 0-1,0-1 1,4-6-422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32 202 18084,'4'-1'357,"0"-1"1,0 1 0,0-1-1,0 0 1,0 0-1,-1-1 1,1 1-1,-1-1 1,1 0-1,-1 0 1,0 0-1,0 0 1,0-1 0,0 1-1,-1-1 1,1 1-1,-1-1 1,2-5-1,-2 4-269,0 1 0,0-1 0,0 1-1,-1-1 1,0 1 0,0-1 0,0 0 0,-1 1-1,1-1 1,-1 0 0,0 0 0,-1 1-1,1-1 1,-1 0 0,0 0 0,-2-7 0,2 11-83,1 0 0,-1-1 0,1 1 0,-1 0 0,0 0 0,0 0 0,1 0 0,-1 1 0,0-1 0,0 0 0,0 0 0,0 0 0,0 1 0,0-1 0,0 0 0,0 1 0,0-1 0,0 1-1,0-1 1,0 1 0,-1 0 0,1-1 0,-1 1 0,-1 0-3,1 0-1,-1 0 0,1 0 0,-1 0 0,1 1 0,-1-1 0,1 1 0,-1-1 1,1 1-1,0 0 0,-3 1 0,3-1-4,-1 0 1,1 0-1,0 0 1,0 0-1,0 1 1,0-1-1,1 0 1,-1 1-1,0 0 1,0-1-1,1 1 1,-1 0-1,1 0 1,0 0-1,-1 0 1,1 0-1,0 0 1,0 0-1,0 0 1,1 0-1,-1 0 1,0 1-1,1-1 1,-1 0-1,1 3 1,0-4 1,1 0 1,-1-1-1,1 1 1,-1-1-1,1 1 0,-1 0 1,1-1-1,-1 1 1,1-1-1,0 1 1,-1-1-1,1 0 1,0 1-1,-1-1 1,1 0-1,0 1 1,-1-1-1,1 0 0,0 0 1,0 0-1,0 0 1,-1 1-1,1-1 1,0 0-1,0 0 1,-1-1-1,1 1 1,0 0-1,0 0 1,-1 0-1,1 0 1,0-1-1,0 1 0,-1 0 1,2-1-1,27-10 26,-21 6-16,0 0 0,0 0 1,14-12-1,-19 15 9,-1-1 1,1 1-1,-1-1 1,0 1-1,0-1 1,0 0-1,0 0 0,0 0 1,-1 0-1,1 0 1,-1 0-1,0 0 1,0-1-1,1-4 0,-2 8-13,0 0-1,0-1 0,0 1 0,0-1 1,0 1-1,0-1 0,0 1 0,-1 0 1,1-1-1,0 1 0,0-1 0,0 1 1,-1 0-1,1-1 0,0 1 1,0 0-1,-1-1 0,1 1 0,0 0 1,-1-1-1,1 1 0,0 0 0,-1 0 1,1-1-1,-1 1 0,1 0 0,0 0 1,-1 0-1,1-1 0,-1 1 0,1 0 1,-1 0-1,1 0 0,0 0 0,-1 0 1,1 0-1,-1 0 0,1 0 0,-1 0 1,1 0-1,-1 0 0,1 1 0,0-1 1,-1 0-1,1 0 0,-1 0 0,1 0 1,0 1-1,-1-1 0,0 1 1,-24 10 79,16-6-81,0 1 0,-1 1 0,2-1 1,-1 1-1,1 1 0,0 0 0,1 0 1,-7 10-1,12-15-2,0-1 0,0 1 0,1 0 0,-1-1-1,1 1 1,0 0 0,0 0 0,0 0 0,0 0 0,1 0 0,-1 0 0,1 0 0,-1 0 0,1 0 0,0 1 0,1-1 0,-1 0 0,0 0 0,1 0 0,0 0 0,-1 0-1,1 0 1,1 0 0,-1 0 0,0 0 0,1-1 0,-1 1 0,1 0 0,0-1 0,0 1 0,0-1 0,4 4 0,-1 0 5,1-1 1,1 0-1,-1 0 0,1 0 1,0 0-1,0-1 0,0-1 1,1 1-1,0-1 1,-1 0-1,1-1 0,0 0 1,14 2-1,-13-3 1,1-1-1,0 0 1,0 0 0,0-1-1,0-1 1,0 0 0,-1 0-1,1-1 1,-1 0 0,18-8 0,-9 2-11,-12 7 6,0 0 1,0-1 0,0 0-1,-1 0 1,9-7 0,-13 9 3,1-1-1,-1 1 1,0-1 0,0 1 0,1-1 0,-1 0-1,0 1 1,-1-1 0,1 0 0,0 0-1,0 0 1,-1 0 0,1 0 0,-1 0 0,0 0-1,1 1 1,-1-1 0,0 0 0,0 0 0,0 0-1,-1 0 1,1-3 0,-2-1 9,0 0 0,0 0-1,0 1 1,-6-11 0,6 11 29,-1 0 0,1 1 0,0-1 0,0 0 0,1 0 1,-2-6-1,3 9-24,1 0 1,-1 1 0,1-1 0,-1 0 0,1 1-1,-1-1 1,1 1 0,0-1 0,0 1 0,0 0-1,0-1 1,0 1 0,0 0 0,0 0 0,0 0-1,1-1 1,-1 1 0,2-1 0,-1 0-1,0 1 0,1-1 0,-1 1 1,0-1-1,1 1 0,-1 0 0,1 0 0,-1 0 1,1 0-1,3 0 0,-3 1-12,0 1 0,1 0-1,-1-1 1,0 1 0,0 1 0,0-1-1,0 0 1,0 1 0,-1-1 0,1 1 0,4 3-1,-4-2-128,0-1-1,0 0 1,0 0-1,0-1 1,1 1-1,-1-1 1,5 2-1,-7-3 108,0 0-1,-1-1 0,1 1 1,0 0-1,0 0 1,0-1-1,0 1 1,0 0-1,-1-1 0,1 1 1,0-1-1,0 1 1,-1-1-1,1 0 1,0 1-1,-1-1 0,1 0 1,0 1-1,-1-1 1,1 0-1,-1 0 0,0 0 1,1 1-1,-1-1 1,1 0-1,-1 0 1,0 0-1,0 0 0,1-1 1,6-26-258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16315,'22'-8'720,"0"1"-1,0 1 0,0 0 0,40-3 0,-53 9-608,1-1-1,0 2 1,-1-1-1,1 2 1,-1-1-1,10 3 1,-14-2-80,0 0-1,1 0 1,-2 0 0,1 1-1,0-1 1,0 1-1,-1 0 1,1 0 0,-1 1-1,0 0 1,5 5 0,-6-4-15,0-1 0,0 0 0,-1 0 1,0 1-1,0 0 0,0-1 1,-1 1-1,1 0 0,-1 0 1,0 0-1,0 0 0,-1 0 1,1 0-1,-1 0 0,0 0 1,-1 0-1,1 0 0,-1 0 1,-2 6-1,-1 5 48,-1 0 1,-1 0-1,-1-1 0,-13 25 1,-3-1-382,-1 0 1,-2-2 0,-1-1 0,-2-1-1,-1-2 1,-54 46 0,65-66-223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17 20980,'1'-1'38,"-1"1"-1,0 0 1,0 0-1,0 0 0,1 0 1,-1 0-1,0 0 0,0 0 1,0 0-1,1-1 0,-1 1 1,0 0-1,0 0 1,1 0-1,-1 0 0,0 0 1,0 0-1,0 0 0,1 0 1,-1 0-1,0 0 0,0 1 1,1-1-1,-1 0 0,0 0 1,0 0-1,0 0 1,1 0-1,-1 0 0,0 0 1,0 1-1,0-1 0,0 0 1,1 0-1,-1 0 0,0 0 1,0 1-1,0-1 1,0 0-1,0 0 0,0 0 1,1 1-1,-1-1 0,0 0 1,0 0-1,0 0 0,0 1 1,0-1-1,0 0 0,0 0 1,0 0-1,0 1 1,0-1-1,0 0 0,0 1 1,-4 22 888,-17 31-216,19-50-567,-49 111-450,-85 138 1,217-401-5544,-8 11 5089,13-17 1618,-71 127-327,-15 26-512,0 1 1,0 0-1,1 0 1,-1-1-1,0 1 0,0 0 1,0 0-1,0-1 1,1 1-1,-1 0 1,0 0-1,0 0 1,0-1-1,1 1 1,-1 0-1,0 0 1,0 0-1,1 0 0,-1 0 1,0 0-1,1-1 1,-1 1-1,0 0 1,0 0-1,1 0 1,-1 0-1,0 0 1,1 0-1,-1 0 0,0 0 1,0 0-1,1 0 1,-1 0-1,0 1 1,1-1-1,3 10 465,-2 19 57,-2-27-506,-4 105 891,1 40 87,4-122-727,1-1 0,1 0 0,13 47 0,6-18 114,-42-77-244,10 9-139,0 0 1,1-1 0,1 0-1,0 0 1,1 0 0,1-1-1,-6-27 1,11 41-12,1 0 0,0 0-1,0 0 1,0 0 0,0 0 0,1 0 0,-1 0 0,1 0 0,-1 0-1,1 0 1,0 1 0,1-1 0,-1 0 0,0 1 0,3-5-1,0 2 4,-1 1 0,1 0 0,0 0 0,1 0 0,-1 0 0,0 1 0,9-6 0,6 0 13,1 0-1,0 0 0,28-6 0,-38 12-15,-7 2-4,6-3 2,1 1 0,0 1 0,0 0 1,0 0-1,13 0 0,-21 2-1,0 0 0,0 0 0,1 1 0,-1-1 0,0 0 1,0 1-1,0-1 0,0 1 0,0 0 0,0 0 1,-1 0-1,1 0 0,0 0 0,0 0 0,-1 0 1,1 0-1,0 1 0,-1-1 0,1 1 0,-1-1 0,0 1 1,1 0-1,-1-1 0,0 1 0,0 0 0,0 0 1,0 0-1,-1 0 0,1 0 0,0 0 0,-1 0 0,1 3 1,1 10 8,-2-1 0,1 1 0,-2 0 0,0 0 0,0-1 0,-4 16 0,-3 23 26,8-53-33,0 0-1,0 1 1,0-1-1,0 0 0,0 0 1,0 0-1,0 1 1,-1-1-1,1 0 0,0 0 1,0 0-1,0 1 1,0-1-1,0 0 0,0 0 1,0 0-1,0 1 1,0-1-1,0 0 0,0 0 1,0 0-1,1 1 1,-1-1-1,0 0 1,0 0-1,0 0 0,0 0 1,0 1-1,0-1 1,0 0-1,0 0 0,1 0 1,-1 0-1,0 0 1,0 1-1,0-1 0,0 0 1,1 0-1,-1 0 1,0 0-1,0 0 0,0 0 1,0 0-1,1 0 1,-1 0-1,0 1 1,0-1-1,0 0 0,1 0 1,-1 0-1,0 0 1,1 0-1,11-11 114,18-26 28,-25 31-105,11-16 45,0 1-54,0 0 0,1 1-1,1 1 1,37-32 0,-53 50-38,-1 0 1,0 0-1,0 1 1,0-1-1,1 0 1,-1 0 0,0 1-1,1-1 1,-1 0-1,0 1 1,1-1-1,-1 1 1,1 0-1,-1 0 1,1-1-1,-1 1 1,1 0-1,-1 0 1,1 0-1,1 1 1,-2-1-2,0 1 0,0 0 0,-1-1 0,1 1 0,0 0 0,-1 0 0,1-1 1,-1 1-1,1 0 0,-1 0 0,1 0 0,-1 0 0,1 0 0,-1 0 0,0 0 0,1 0 0,-1-1 0,0 1 0,0 0 0,0 0 1,0 0-1,0 2 0,0 7-56,-1 0 0,0 0 1,-1 0-1,-3 12 1,-21 58-1772,26-80 1798,1 0 1,-1 0 0,1 0 0,-1-1-1,1 1 1,-1 0 0,1 0 0,0 0-1,-1 0 1,1-1 0,-1 1 0,0 0 0,1-1-1,-1 1 1,1 0 0,-1-1 0,1 1-1,-1 0 1,0-1 0,1 1 0,-1-1-1,1 0 1,11-21-372,2-10-81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18892,'-2'3'219,"-10"20"1083,-12 25 0,22-43-1090,0 1 0,0 0 0,0 0 1,0 0-1,1 0 0,0 1 0,1-1 0,-1 0 1,1 0-1,1 7 0,-1-11-166,0-1 1,0 1-1,1-1 0,-1 1 0,0-1 0,1 0 1,-1 1-1,1-1 0,0 0 0,-1 0 0,1 1 1,0-1-1,0 0 0,0 0 0,0 0 0,0 0 1,0 0-1,0 0 0,0 0 0,0 0 0,0 0 0,1-1 1,0 2-1,1-2-16,-1 1 1,1 0-1,0-1 1,-1 0-1,1 0 1,-1 0-1,1 0 1,0 0-1,-1 0 0,1 0 1,4-2-1,3-1-7,1-1 1,-1 0-1,0 0 0,17-12 0,-13 6-3,-2 0 0,1-1 1,-2 0-1,13-16 0,-10 12 11,30-27 0,-44 42-35,1-1 1,-1 0 0,1 1 0,-1-1 0,1 1 0,0 0 0,-1-1 0,1 1 0,0-1 0,-1 1 0,1 0 0,0 0 0,-1-1 0,1 1 0,0 0-1,0 0 1,-1 0 0,1 0 0,0 0 0,0 0 0,-1 0 0,1 0 0,1 0 0,-1 1 1,-1-1 1,1 1-1,-1-1 0,0 1 1,1-1-1,-1 1 1,1 0-1,-1-1 0,0 1 1,1-1-1,-1 1 0,0 0 1,0-1-1,0 1 0,1 0 1,-1 0-1,0-1 1,0 1-1,0 1 0,-5 38-31,5-40 32,-2 11-25,-18 119-182,20-128 122,0 0 0,0 0 1,0 0-1,0 1 0,1-1 1,-1 0-1,0 0 0,1 0 1,0 0-1,-1 0 1,2 2-1,-1-3 68,-1-1 0,0 1 0,1-1 1,-1 0-1,1 1 0,-1-1 0,1 0 0,-1 1 0,1-1 0,-1 0 1,1 0-1,-1 1 0,1-1 0,-1 0 0,1 0 0,-1 0 1,1 0-1,-1 0 0,1 0 0,0 1 0,-1-1 0,1-1 1,-1 1-1,1 0 0,-1 0 0,1 0 0,0 0 0,-1 0 1,1 0-1,-1-1 0,1 1 0,-1 0 0,1 0 0,-1-1 1,1 1-1,-1 0 0,1-1 0,-1 1 0,0-1 0,1 1 1,-1 0-1,0-1 0,1 1 0,-1-1 0,1 0 0,14-17-355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 16524,'-1'-1'151,"0"1"1,0 0 0,1 0 0,-1 0 0,0 0 0,0-1 0,0 2 0,0-1 0,0 0 0,0 0 0,0 0 0,0 0 0,0 0 0,0 1 0,0-1 0,0 1 0,0-1 0,0 0 0,1 1 0,-1-1 0,0 1 0,0 0 0,1-1 0,-1 1 0,0 0-1,1-1 1,-1 1 0,0 0 0,1 0 0,-1 0 0,1-1 0,-1 1 0,0 2 0,-14 31 1399,10-18-1265,-1 0 0,2 0 1,0 0-1,2 0 0,-1 0 0,2 1 1,0 21-1,1-36-276,0-1 0,0 0 1,0 1-1,0-1 0,0 0 1,1 0-1,-1 1 0,0-1 1,1 0-1,-1 0 0,1 0 1,-1 0-1,1 1 0,0-1 1,-1 0-1,1 0 0,0 0 0,0 0 1,0 0-1,0-1 0,0 1 1,0 0-1,0 0 0,0-1 1,0 1-1,0 0 0,0-1 1,0 1-1,0-1 0,1 1 1,-1-1-1,0 0 0,0 0 0,1 1 1,-1-1-1,0 0 0,0 0 1,1 0-1,-1 0 0,0-1 1,1 1-1,-1 0 0,0 0 1,0-1-1,2 0 0,3-1-4,0 0 1,0-1-1,0 0 0,0-1 0,0 1 1,0-1-1,7-6 0,5-7-1,1-2 0,-2 0-1,-1 0 1,0-2 0,-1 0 0,-2 0 0,22-46 0,-28 47-12,-13 26-7,-14 28-12,6-4-12,2 1-1,0 1 1,-13 61 0,25-91-13,-1-1 0,1 0 0,0 1-1,0-1 1,-1 0 0,1 1 0,0-1 0,0 0 0,1 1 0,-1-1 0,0 0 0,0 1 0,0-1 0,1 0 0,-1 1 0,1-1 0,-1 0 0,1 0 0,0 0 0,-1 1 0,1-1 0,0 0 0,0 0 0,0 0 0,1 1 0,-1-2 10,0 0 1,1 1-1,-1-1 0,0 0 0,0 0 0,0-1 0,1 1 1,-1 0-1,0 0 0,0-1 0,0 1 0,1 0 0,-1-1 1,0 1-1,0-1 0,0 0 0,0 1 0,0-1 0,0 0 1,0 1-1,0-1 0,0 0 0,-1 0 0,1 0 0,0 0 1,0 0-1,-1 0 0,1 0 0,0-1 0,16-23-472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18772,'-8'14'586,"1"1"0,1 1 0,0 0 0,1 0 0,1 0 0,-4 24 0,4-22-231,1-1-139,-4 12 253,2-1-1,-2 47 1,7-74-453,0 0 1,-1 1 0,1-1-1,0 1 1,1-1-1,-1 0 1,0 1 0,0-1-1,1 0 1,-1 1 0,0-1-1,1 0 1,0 1 0,-1-1-1,1 0 1,0 0 0,-1 0-1,1 1 1,0-1 0,0 0-1,0 0 1,0 0-1,0 0 1,0 0 0,2 0-1,-1 0-3,0-1 0,0 1 0,0-1-1,0 0 1,0 0 0,0 0-1,0 0 1,0 0 0,1-1-1,-1 1 1,0 0 0,0-1 0,0 0-1,-1 1 1,1-1 0,0 0-1,2-1 1,22-13 50,-1-1 0,25-20 0,-25 17-28,48-28 0,-71 46-39,0 0 0,0 0 0,0 0 1,0 0-1,0 0 0,0 1 0,0-1 1,1 1-1,-1 0 0,0-1 0,0 1 0,0 0 1,3 0-1,-4 1 2,0-1 1,-1 0 0,1 1-1,0-1 1,-1 1 0,1-1-1,-1 1 1,1 0 0,0-1-1,-1 1 1,1 0 0,-1-1-1,0 1 1,1 0 0,-1-1-1,1 1 1,-1 0 0,0 0-1,0-1 1,1 1 0,-1 0-1,0 0 1,0 0 0,0 0-1,0-1 1,0 1 0,0 0-1,0 0 1,0 0 0,0-1-1,-1 1 1,1 0 0,0 0-1,-1 1 1,-9 35 18,7-31 3,1 1 0,0-1 1,1 1-1,-1 0 1,1-1-1,0 1 1,1 0-1,0 0 1,0 9-1,1-16-12,-1 1 0,0 0 0,0 0 0,1-1 0,-1 1 0,0 0 0,1-1 0,-1 1 0,1 0-1,-1-1 1,1 1 0,-1-1 0,1 1 0,-1-1 0,1 1 0,-1-1 0,1 1 0,0-1 0,-1 1 0,1-1 0,0 0 0,0 1 0,1-1 0,21 0 119,21-15 30,-23 5-145,31-21 1,-39 22-102,0 1 0,1 0 0,1 0 0,-1 2 0,19-7 0,-32 13 78,-1 0 1,1 0 0,-1 0 0,0 0 0,1 0 0,-1 1-1,1-1 1,-1 0 0,0 0 0,1 0 0,-1 0 0,0 1-1,1-1 1,-1 0 0,1 0 0,-1 1 0,0-1 0,0 0 0,1 0-1,-1 1 1,0-1 0,1 0 0,-1 1 0,0-1 0,0 0-1,0 1 1,0-1 0,1 1 0,-1-1 0,0 0 0,0 1 0,0-1-1,0 1 1,0-1 0,0 0 0,0 1 0,0-1 0,0 1-1,0-1 1,0 1 0,0-1 0,0 0 0,0 1 0,0-1-1,-1 1 1,-2 22-75,2-21 68,0 2 41,1 0 0,-1-1 0,1 1 0,-1 0 0,1 0 0,0-1 0,0 1 0,1 0 0,-1 0 0,1-1 0,1 6 0,-1-8-5,0 0 0,0 0 0,-1 1-1,1-1 1,0 0 0,1 0 0,-1 0 0,0 0 0,0 0 0,0 0 0,1-1 0,-1 1-1,0 0 1,1-1 0,-1 1 0,0-1 0,1 1 0,-1-1 0,1 1 0,-1-1 0,1 0-1,-1 0 1,1 0 0,-1 0 0,1 0 0,-1 0 0,1 0 0,-1-1 0,1 1-1,-1 0 1,3-2 0,9-1 58,1-2-1,0 0 0,-1-1 1,0 0-1,0-1 0,-1 0 0,13-10 1,-10 7-139,1 0 1,1 0 0,17-6 0,-33 16 55,-1 0 0,0 0 0,0 0 0,1-1 1,-1 1-1,0 0 0,0 0 0,1 0 0,-1 0 0,0 0 1,1 0-1,-1 0 0,0 0 0,1 0 0,-1 0 0,0 0 1,1 0-1,-1 0 0,0 0 0,0 0 0,1 0 0,-1 0 1,0 1-1,1-1 0,-1 0 0,0 0 0,0 0 0,1 0 1,-1 1-1,0-1 0,0 0 0,1 0 0,-1 0 1,0 1-1,0-1 0,0 0 0,1 0 0,-1 1 0,0-1 1,0 0-1,0 1 0,0-1 0,0 1 0,1 18-35,-1-17 44,-1-1 1,1 0-1,0 1 0,0-1 1,0 1-1,0-1 0,0 1 1,0-1-1,0 0 0,0 1 1,0-1-1,1 1 0,-1-1 1,1 0-1,-1 1 1,1-1-1,-1 0 0,1 1 1,0-1-1,0 0 0,-1 0 1,1 0-1,2 2 0,0-2 3,1-1 0,-1 1-1,0-1 1,0 0 0,0 0 0,1 0-1,-1-1 1,0 1 0,0-1 0,0 0-1,0 0 1,0 0 0,0 0 0,0 0-1,5-4 1,40-26 5,-47 30-11,35-29-4,-33 27 1,-1 1-1,0-1 0,1 0 0,-1 0 0,0 0 0,-1 0 0,1 0 0,-1 0 0,1 0 0,-1 0 0,1-6 0,-1 9 2,-1-1 1,0 1-1,0-1 0,0 1 0,0-1 0,0 1 1,0-1-1,0 1 0,0-1 0,0 1 0,0-1 0,0 1 1,0-1-1,-1 0 0,1 1 0,0 0 0,0-1 0,0 1 1,-1-1-1,1 1 0,0-1 0,-1 1 0,1-1 1,0 1-1,-1 0 0,1-1 0,0 1 0,-2-1 0,-15 0-25,13 2 26,0 0 0,0 0 0,0 0 0,0 1 1,0-1-1,-7 5 0,9-4 3,0 0 0,-1 0 1,1 0-1,0 0 1,1 0-1,-1 1 0,0-1 1,1 1-1,-1-1 1,1 1-1,-1-1 1,1 1-1,0 0 0,1 0 1,-1 0-1,0-1 1,1 1-1,-1 5 0,1-6 20,0 0-1,0-1 0,0 1 1,1 0-1,-1 0 1,1 0-1,-1 0 0,1-1 1,0 1-1,-1 0 0,1-1 1,0 1-1,0-1 1,0 1-1,0-1 0,1 1 1,-1-1-1,0 1 0,0-1 1,1 0-1,-1 0 0,1 0 1,-1 0-1,1 0 1,0 0-1,-1 0 0,1-1 1,0 1-1,0 0 0,2 0 1,12 2 102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10 15619,'9'0'882,"13"-2"1625,-40-5 2105,6 7-4381,-1 0 1,0 0-1,0 1 0,0 1 1,0 0-1,1 1 1,-1 1-1,1-1 1,0 2-1,0 0 0,0 0 1,1 1-1,0 1 1,0 0-1,-12 9 1,-2 4-216,0 2 0,2 0 0,0 1 0,-37 52 0,43-52 22,1 1 0,2 1 0,-15 33 0,23-43-14,0 0 0,1 1 0,1-1 1,0 1-1,2 0 0,-1 0 0,1 19 1,2-31-19,0 0 0,0 0 0,1 0 0,-1 0 0,1 1 0,0-1 0,0 0 0,0 0 0,1-1 0,0 1 0,-1 0 1,1 0-1,1-1 0,-1 1 0,0-1 0,1 0 0,0 1 0,-1-1 0,1 0 0,1-1 0,-1 1 0,0-1 0,1 1 0,-1-1 1,1 0-1,0 0 0,-1-1 0,1 1 0,0-1 0,0 1 0,0-1 0,0-1 0,5 2 0,4-1 3,0 0 0,0 0-1,0-1 1,0-1 0,0 0-1,0-1 1,0 0 0,0-1-1,17-6 1,-13 3 22,1-2 0,-1 0-1,20-13 1,-30 16-1,0 0 1,0 0-1,-1 0 0,1-1 0,-1 0 1,0 0-1,-1-1 0,0 0 0,6-9 0,-9 14-16,-1 0 0,0-1 0,0 1-1,0 0 1,0-1 0,0 1 0,-1-1 0,1 1-1,-1-1 1,0 1 0,0-1 0,1 0-1,-2 1 1,1-1 0,-1-3 0,1 4-2,-1 1 0,0-1 1,1 1-1,-1-1 0,0 1 1,0-1-1,0 1 0,0 0 0,0-1 1,0 1-1,-1 0 0,1 0 1,0 0-1,-1 0 0,1 0 1,0 0-1,-1 0 0,-1 0 1,-2-1 5,1 1 0,0 0 1,-1 0-1,1 0 1,-1 1-1,0-1 0,1 1 1,-1 0-1,1 0 0,-1 1 1,0 0-1,1-1 0,-1 1 1,1 1-1,-8 2 1,6-1-14,-1 0 0,1 1 1,0-1-1,1 1 0,-1 0 1,1 1-1,-1-1 0,1 1 1,1 0-1,-1 0 0,1 1 1,0-1-1,0 1 0,0 0 1,1 0-1,-5 11 0,8-16-5,-1 0-1,1 0 1,0 1-1,-1-1 1,1 0 0,0 0-1,0 0 1,0 0-1,0 0 1,0 1-1,0-1 1,0 0-1,0 0 1,0 0-1,1 0 1,-1 1 0,0-1-1,1 0 1,-1 0-1,1 0 1,-1 0-1,1 0 1,0 0-1,-1 0 1,1 0-1,0 0 1,0-1 0,0 1-1,-1 0 1,1 0-1,0-1 1,0 1-1,0 0 1,0-1-1,0 1 1,0-1-1,0 1 1,1-1 0,-1 0-1,0 1 1,2-1-1,4 1 2,0 0-1,1 0 0,-1-1 0,0 0 1,10-1-1,8-2 5,28-7 0,-37 6-41,1 1-1,-1 0 0,1 1 1,0 1-1,18 1 1,-33 0 23,0 0 0,0 0 0,0 1 0,-1-1 1,1 0-1,0 1 0,0 0 0,0 0 1,-1-1-1,1 1 0,0 0 0,-1 0 0,1 0 1,-1 1-1,1-1 0,-1 0 0,0 0 1,0 1-1,1-1 0,-1 1 0,0-1 0,0 1 1,0 0-1,0-1 0,-1 1 0,1 0 1,0 0-1,-1 0 0,1-1 0,0 4 0,0 6-171,-1 0-1,1-1 1,-1 1-1,-3 17 1,2-19 21,0 1 0,0-1 0,2 18-1,5-16-74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19788,'-9'11'2289,"1"12"-1425,-7 16-320,0 8 1632,-4 15-1143,2 3-225,1 10-312,2 0-112,5-5-104,5-6-152,4-14-248,0-5-168,8-15-440,2-9-296,2-15 39,1-7 641,3-14-280,2-6-184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15227,'0'4'268,"1"0"0,0-1-1,-1 1 1,1 0 0,0 0 0,1-1-1,-1 1 1,1 0 0,0-1 0,-1 0-1,2 1 1,-1-1 0,0 0 0,1 0-1,-1 0 1,1 0 0,0-1 0,0 1-1,0-1 1,0 1 0,0-1-1,0 0 1,1 0 0,-1-1 0,1 1-1,0-1 1,-1 0 0,1 0 0,0 0-1,0 0 1,-1 0 0,6-1 0,-2 0-143,0 0 1,-1 0 0,1 0-1,0-1 1,-1-1 0,1 1-1,-1-1 1,0 0 0,1 0 0,-1-1-1,0 1 1,0-1 0,-1-1-1,1 1 1,-1-1 0,1 0 0,-1 0-1,5-7 1,-3 4 24,-1-2-1,0 1 1,5-10 0,-10 16-115,0 0 1,0 0-1,0 0 0,0 0 1,0 0-1,0 0 0,-1 0 1,1 0-1,-1-1 0,1 1 1,-1 0-1,0 0 0,0-1 1,0 1-1,0 0 0,0 0 1,0-1-1,-1 1 0,0-3 1,1 5-27,-1 0 1,1-1-1,0 1 1,0 0 0,-1 0-1,1 0 1,0-1-1,-1 1 1,1 0 0,0 0-1,-1 0 1,1 0-1,-1 0 1,1-1-1,0 1 1,-1 0 0,1 0-1,0 0 1,-1 0-1,1 0 1,-1 0 0,1 0-1,0 1 1,-1-1-1,1 0 1,0 0 0,-1 0-1,1 0 1,0 0-1,-1 0 1,0 1 0,-12 7 168,3 2-128,1 0-1,0 1 1,1 0 0,0 0 0,0 1-1,1 0 1,-7 17 0,6-10-49,0 0 0,2 1 1,0 0-1,-3 25 0,8-42 2,1-1 0,-1 1 0,1 0 0,0-1 0,0 1 0,0 0 0,0-1 0,0 1 0,1 0 0,-1-1 0,1 1-1,0-1 1,0 1 0,0-1 0,0 1 0,0-1 0,0 0 0,1 1 0,1 1 0,-1-2 7,0-1 1,0 0-1,0 0 1,0 1-1,0-1 0,0 0 1,0-1-1,0 1 0,1 0 1,-1-1-1,0 1 0,0-1 1,1 0-1,-1 1 1,0-1-1,1 0 0,-1-1 1,0 1-1,1 0 0,-1-1 1,0 1-1,3-2 1,11-2 66,0-2 1,0 0 0,0-1 0,-1 0 0,0-2-1,24-16 1,79-72 408,-71 56-323,-45 40-158,21-17 18,-22 17-23,-1 1-1,1 0 1,-1-1-1,0 1 1,1-1-1,-1 1 1,1 0-1,-1-1 1,1 1-1,0 0 1,-1 0-1,1 0 1,-1-1-1,1 1 1,-1 0-1,1 0 1,0 0-1,-1 0 1,1 0-1,-1 0 1,1 0-1,0 0 1,-1 0-1,1 0 1,-1 0-1,1 0 1,0 1-1,-1-1 1,1 0-1,-1 0 1,1 1-1,-1-1 1,1 0-1,-1 1 1,1-1-1,-1 0 1,1 1-1,-1-1 1,1 1-1,0 6-13,0 1-1,-1-1 1,1 0 0,-2 0-1,1 0 1,-1 0 0,0 0-1,0 0 1,-4 11 0,0 6-16,2-11-42,0-2 87,1-1 1,0 0-1,1 12 0,0-21-51,1 0 0,0 0 0,0 0 1,0 0-1,0 0 0,0 0 0,0 0 0,0 0 1,0 0-1,0-1 0,0 1 0,1 0 0,-1 0 0,0 0 1,1 0-1,-1 0 0,0 0 0,1-1 0,-1 1 1,1 0-1,0 0 0,-1 0 0,1-1 0,0 1 1,-1 0-1,1-1 0,0 1 0,-1-1 0,1 1 0,0-1 1,0 1-1,0-1 0,0 0 0,0 1 0,0-1 1,-1 0-1,1 0 0,0 1 0,0-1 0,0 0 1,2 0-1,-1-1-74,0 1 1,0-1-1,0 0 1,1 1-1,-1-1 1,-1 0-1,1 0 1,0-1 0,0 1-1,0 0 1,-1-1-1,1 1 1,0-1-1,2-2 1,18-29-407,-3-10-162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16876,'-2'12'2064,"-2"4"-1224,4-1-352,3 3 961,8 0-1145,2 1 112,9-5-112,2-2-520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55 257 18988,'-16'39'2264,"-13"37"394,27-68-2292,-1 1 0,2-1 0,-1 1 0,1-1-1,0 1 1,1 15 0,0-23-341,0 0-1,0 0 1,0 0 0,0 0-1,1 0 1,-1 0 0,0 0-1,0 0 1,1 0 0,-1 0-1,0 0 1,1 0 0,-1 0-1,1-1 1,-1 1 0,1 0-1,-1 0 1,1 0 0,0-1 0,-1 1-1,1 0 1,0-1 0,0 1-1,0-1 1,-1 1 0,1-1-1,0 1 1,0-1 0,0 1-1,0-1 1,0 0 0,0 0-1,0 1 1,0-1 0,0 0-1,0 0 1,0 0 0,0 0-1,0 0 1,0 0 0,0 0-1,0 0 1,1-1 0,3-1 0,0 1 0,0-1 1,0 0-1,0-1 0,0 1 1,8-7-1,1-2 5,-1-1 1,-1 0-1,0-1 1,-1 0-1,0-1 1,-1 0 0,0-1-1,-1 0 1,11-26-1,-8 13 15,-1-1 0,-2 0 0,-1 0 0,8-53-1,-15 76-43,0-1 1,0 1-1,-1-1 0,0 1 0,0-1 0,0 0 0,-1 1 0,0-1 0,-3-10 0,3 16-2,1 0 0,0 0 0,-1 0-1,1 1 1,0-1 0,-1 0 0,1 0 0,-1 0-1,1 1 1,-1-1 0,1 0 0,-1 1 0,0-1 0,1 1-1,-1-1 1,0 0 0,0 1 0,1-1 0,-1 1 0,0 0-1,0-1 1,0 1 0,0 0 0,1 0 0,-1-1 0,0 1-1,0 0 1,-1 0 0,-1 0-2,1 1 1,0-1-1,0 1 1,0 0-1,0 0 0,0 0 1,0 0-1,0 0 0,0 0 1,1 0-1,-4 3 1,-4 4-5,1 1 1,-1 0 0,-9 14-1,-4 8 15,-21 41 0,37-61 5,1 0-1,0 0 1,0 1 0,1 0 0,1-1 0,0 1 0,-2 22 0,5-32-9,0 1 0,0 0 0,0 0 0,1-1 0,-1 1 0,1 0 0,0 0 0,0-1-1,0 1 1,0-1 0,0 1 0,0-1 0,1 1 0,-1-1 0,1 0 0,0 1 0,0-1 0,0 0 0,0 0 0,0-1 0,4 4 0,3 1-60,1 0 0,1-1 0,-1 0 1,13 4-1,15 8-419,-34-15 367,1 0-1,-1 1 1,0 0 0,0-1-1,0 2 1,0-1 0,0 0-1,-1 1 1,0 0-1,0-1 1,0 1 0,0 1-1,0-1 1,-1 0 0,0 1-1,0-1 1,0 1-1,0-1 1,-1 1 0,0 0-1,0 0 1,0 0-1,0 0 1,-1 0 0,0 9-1,-5 9-463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211 246 20148,'0'-2'224,"-1"0"-1,1 0 1,-1-1-1,1 1 1,-1 0-1,0 0 1,0 0-1,0 0 1,0 0-1,0 0 1,0 0-1,0 0 1,-1 0-1,1 1 1,-1-1-1,0 1 1,1-1-1,-1 1 1,0-1-1,0 1 1,-3-2-1,3 3-74,-1-1 0,1 1 0,-1-1 0,1 1 0,0 0 0,-1 0 0,1 0 0,-1 0 0,1 1-1,-1-1 1,1 1 0,-1-1 0,1 1 0,0 0 0,-1 0 0,1 0 0,0 0 0,0 1-1,-3 1 1,-3 2-83,0 0 0,0 1 0,0 1 0,1-1 0,0 1 0,0 0 0,1 0 0,0 1 0,0 0 0,1 0 0,0 1 0,-5 11 0,10-20-73,-1 1 0,1 0 0,0 0 0,-1-1 0,1 1 0,0 0 0,0-1-1,0 1 1,-1 0 0,1 0 0,0 0 0,0-1 0,0 1 0,0 0 0,1 0 0,-1-1 0,0 1 0,0 0 0,0 0 0,1-1 0,-1 1 0,0 0 0,1-1 0,-1 1 0,0 0 0,1-1 0,-1 1 0,1 0 0,0 0-1,0-1 0,1 1 0,-1-1 0,0 0 0,0 0 0,0 1 0,1-1 0,-1 0 0,0 0 0,0 0 0,0 0 0,1-1 0,-1 1 0,0 0 0,2-1 0,5-1-31,0-1-1,0 0 1,12-7-1,12-10-27,-23 13 39,1 1-1,1 0 1,-1 0-1,17-5 1,-26 10 17,0 1 1,0-1-1,0 1 1,0 0-1,0 0 0,0-1 1,0 1-1,0 0 0,0 0 1,0 0-1,1 0 1,-1 0-1,0 1 0,0-1 1,0 0-1,0 0 0,0 1 1,0-1-1,0 1 1,0-1-1,0 1 0,0-1 1,0 1-1,0-1 0,0 1 1,0 0-1,0 0 1,-1-1-1,1 1 0,0 0 1,0 0-1,-1 0 0,1 0 1,-1 0-1,1 0 1,-1 0-1,1 0 0,-1 0 1,0 0-1,1 0 0,-1 0 1,0 0-1,0 3 0,1 5-55,0 1 0,-1-1 0,0 1 0,-2 12 0,2-16 47,-10 70-63,-24 101 0,-35 73 678,65-238-566,2-3-4,-29 87 278,26-83-237,-1 1 1,-1-1-1,0-1 1,-16 23-1,23-34-66,-1 0 0,0 0-1,0 1 1,0-1 0,0 0 0,0 0 0,0 0-1,0 0 1,0 0 0,0-1 0,0 1 0,0 0-1,0 0 1,-1-1 0,1 1 0,0-1 0,-1 1-1,1-1 1,0 0 0,-1 1 0,1-1 0,-3 0-1,3-1-4,0 1 0,0-1 0,0 0-1,0 0 1,0 0 0,0 0 0,0 0-1,0 0 1,0 0 0,1 0 0,-1 0-1,0 0 1,1 0 0,-1-1 0,1 1-1,-1 0 1,1 0 0,0-1 0,-1 1-1,1 0 1,0-1 0,0 1 0,0 0-1,0-2 1,-1-12-48,1-1-1,0 1 1,1 0-1,1-1 1,5-25-1,29-74-209,-11 51 106,3 1 0,65-107 1,-38 88 50,87-102 0,-39 60 0,-92 108 43,-22 20-25,-24 25 5,13-6 79,1 1 1,2 1-1,0 1 0,-21 40 0,39-65 4,-3 6 13,0 0 0,1 0 1,0 1-1,-2 8 0,4-15-8,1 1 0,-1-1 1,1 1-1,0-1 0,0 1 0,-1 0 1,1-1-1,0 1 0,0-1 0,1 1 1,-1 0-1,0-1 0,0 1 0,1-1 1,-1 1-1,1-1 0,0 1 0,-1-1 1,1 0-1,0 1 0,0-1 0,0 0 1,0 1-1,0-1 0,0 0 0,0 0 1,0 0-1,2 2 0,3-1 16,0 1 0,-1-2 0,1 1 1,0 0-1,0-1 0,0 0 0,0-1 0,0 1 0,0-1 0,0 0 0,0-1 0,0 1 1,0-1-1,8-2 0,9-3 59,-1 0 1,33-14-1,-30 8-17,-1 0 1,-1-1-1,0-1 0,0-1 0,-2-1 0,25-24 0,-30 25-30,0-2 1,-2 0-1,0-1 0,-1 0 0,0-1 0,-2 0 0,18-39 0,-22 34-37,-7 24 3,0-1-1,0 1 1,0 0 0,0 0 0,0 0-1,1 0 1,-1-1 0,0 1-1,0 0 1,0 0 0,0 0-1,0-1 1,0 1 0,0 0-1,0 0 1,0 0 0,0 0 0,-1-1-1,1 1 1,0 0 0,0 0-1,0 0 1,0 0 0,0-1-1,0 1 1,0 0 0,0 0-1,0 0 1,-1 0 0,1-1 0,0 1-1,0 0 1,0 0 0,0 0-1,0 0 1,-1 0 0,1 0-1,0 0 1,0 0 0,0 0-1,0-1 1,-1 1 0,1 0 0,0 0-1,0 0 1,0 0 0,0 0-1,-1 0 1,1 0 0,0 0-1,0 0 1,0 0 0,-1 0 0,1 0-1,0 1 1,0-1 0,-1 0-1,-9 8-4,-7 16-2,0 1-1,2 1 1,1 0-1,1 1 1,-13 40-1,24-61 14,0-1-1,0 1 1,1 0 0,0 0 0,0 0-1,1 0 1,-1 8 0,1-13-2,0 0 1,1 1 0,-1-1 0,0 0-1,1 0 1,-1 0 0,0 1 0,1-1-1,-1 0 1,1 0 0,0 0 0,-1 0-1,1 0 1,0 0 0,0 0 0,0 0-1,0 0 1,0 0 0,0 0 0,0-1-1,0 1 1,0 0 0,0-1 0,0 1-1,0-1 1,0 1 0,0-1 0,1 1-1,-1-1 1,0 0 0,0 0 0,1 1-1,-1-1 1,0 0 0,1 0 0,-1 0-1,0 0 1,3-1 0,4-1 21,1 1 0,-1-2 0,0 1 0,0-1 0,0 0 0,0-1-1,0 0 1,-1 0 0,0-1 0,1 1 0,-2-2 0,12-9 0,-4 1 25,0-1-1,0 0 0,-2-1 1,15-23-1,3-22-70,-40 79 3,1 1 0,1 1-1,1-1 1,0 1 0,2 0-1,0 1 1,-1 24 0,5-43 20,1 0 0,-1 0 0,1 0-1,0 0 1,0 0 0,0 1 0,0-1 0,1 0 0,-1 0 0,0 0 0,1 0 0,0 0 0,-1 0 0,1 0 0,0 0 0,0 0 0,0 0 0,0 0 0,0 0 0,1-1 0,-1 1 0,0-1 0,1 1 0,0-1 0,-1 1 0,1-1 0,0 0 0,-1 1 0,1-1 0,0 0 0,0 0 0,0-1 0,0 1 0,0 0 0,0-1 0,0 1 0,0-1 0,1 1 0,-1-1 0,0 0 0,0 0 0,0 0 0,0 0 0,3-1 0,8 0 13,-1-1 0,0 0 0,1-1 0,-1 0 0,0-1 0,0-1 0,-1 0 0,1 0 0,-1-1 0,0 0 0,12-10 0,-5 3 10,-1-1-1,-1 0 1,0-1 0,-1-1-1,21-29 1,-34 43-22,19-32 48,-19 32-50,-1 0-1,0 0 0,0-1 0,0 1 1,-1 0-1,1-1 0,0 1 1,-1 0-1,0-1 0,1 1 0,-1-1 1,0 1-1,0-3 0,0 4 0,0 1 0,0 0-1,0 0 1,0-1-1,0 1 1,0 0 0,0 0-1,0 0 1,0-1-1,-1 1 1,1 0 0,0 0-1,0-1 1,0 1 0,0 0-1,0 0 1,0 0-1,0-1 1,0 1 0,-1 0-1,1 0 1,0 0 0,0 0-1,0-1 1,0 1-1,-1 0 1,1 0 0,0 0-1,0 0 1,0 0-1,-1 0 1,1 0 0,0 0-1,0-1 1,-1 1 0,1 0-1,0 0 1,0 0-1,0 0 1,-1 0 0,1 0-1,0 0 1,0 0-1,-1 0 1,1 1 0,-10 9 16,-4 17-4,12-23-12,1 0 0,-1 0 0,1 1 0,0-1 0,1 1 0,-1-1 0,1 1 0,0-1 0,0 5 0,0-7 1,0-1 0,1 0-1,-1 0 1,0 1-1,1-1 1,-1 0 0,1 0-1,0 0 1,-1 1-1,1-1 1,0 0 0,0 0-1,-1 0 1,1 0-1,0-1 1,0 1 0,0 0-1,0 0 1,0 0-1,0-1 1,1 1 0,-1-1-1,0 1 1,0-1-1,0 1 1,1-1 0,-1 1-1,0-1 1,0 0-1,1 0 1,-1 0 0,0 0-1,1 0 1,-1 0-1,2 0 1,4-1 5,0 0 0,0 0 0,-1-1-1,1 0 1,-1 0 0,1-1 0,-1 0 0,0 0 0,0 0 0,0 0-1,9-8 1,7-6 19,29-31 0,-39 36-19,80-88-20,-115 147-87,19-41 93,-59 113-51,55-100 62,0 0 1,1 0 0,1 0 0,-5 33 0,11-50-3,-1 0 1,1 0-1,0 0 1,0 0-1,0 0 1,0 0-1,0 0 1,1 0-1,-1 0 1,1 0-1,0 2 1,-1-3-22,1-1 1,-1 1 0,0-1-1,0 1 1,1-1 0,-1 0-1,1 1 1,-1-1 0,0 1-1,1-1 1,-1 0 0,1 1-1,-1-1 1,1 0 0,-1 1-1,1-1 1,-1 0 0,1 0-1,-1 0 1,1 0 0,-1 1-1,1-1 1,-1 0 0,1 0 0,0 0-1,1-1-102,1 1-1,-1-1 1,0 1-1,0-1 1,-1 0-1,1 0 1,0 0-1,0 0 0,0 0 1,-1-1-1,1 1 1,0-1-1,-1 1 1,1-1-1,-1 1 1,0-1-1,3-3 1,3-8-273,0 0 0,-1 0 0,-1-1 0,0 0-1,-1 0 1,6-28 0,-8 29 143,12-55-764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204 146 16852,'61'-134'3771,"-55"123"-2410,-9 17-173,-10 25 29,-231 565 628,241-589-1855,2-6 5,0 1 1,0-1-1,0 1 0,1-1 1,-1 0-1,1 1 0,-1 0 1,1-1-1,-1 1 0,1-1 0,0 1 1,0-1-1,0 1 0,0 0 1,0-1-1,0 1 0,0 0 1,0-1-1,1 1 0,0 2 1,-1-4 0,1 0 1,-1 0 0,0 1 0,0-1 0,0 0 0,1 0-1,-1 0 1,0 0 0,0 0 0,1 0 0,-1 0 0,0 0-1,0 0 1,1 0 0,-1 0 0,0 0 0,0 0-1,0 0 1,1 0 0,-1 0 0,0 0 0,0 0 0,1 0-1,-1 0 1,0 0 0,0 0 0,1 0 0,-1 0 0,0-1-1,0 1 1,0 0 0,1 0 0,-1 0 0,0 0 0,0-1-1,0 1 1,7-5-41,-1 0-1,0 0 1,-1-1 0,1 0-1,-1 0 1,0 0-1,7-13 1,29-58-162,-32 58 160,17-32-47,-2-2 0,-2-1-1,-3-1 1,15-70 0,-48 194 35,8-15 55,2 96 0,5-133 6,0 0 1,2-1 0,-1 1 0,2-1 0,0 0 0,1 0 0,1 0 0,0 0 0,1-1-1,12 19 1,-6-14 75,-22-32 88,-23-34 51,15 22-166,1-1 0,-14-32-1,24 44-54,1-1-1,0 1 0,1-1 1,0 1-1,1-1 0,-2-24 1,5 34 1,0 0-1,0 0 1,0 0 0,1 1 0,-1-1 0,1 0 0,0 0 0,0 0-1,0 1 1,1-1 0,-1 1 0,1-1 0,0 1 0,0 0-1,0-1 1,1 1 0,3-4 0,-2 3 0,1 0 0,0 0 0,1 0-1,-1 1 1,0 0 0,1 0 0,0 0 0,0 1 0,10-3 0,8-1-6,0 2 1,1 1-1,-1 1 1,32 1-1,-45 1 3,1 0-1,-1 1 1,0 1-1,1 0 1,-1 0-1,0 1 1,-1 0-1,1 1 1,16 9-1,-22-11 14,0 1 0,-1 0 0,1 1-1,-1-1 1,0 1 0,0 0 0,0 0 0,0 0 0,-1 0 0,0 1-1,0-1 1,0 1 0,0 0 0,-1 0 0,0 0 0,0 0 0,0 1-1,-1-1 1,1 0 0,-1 1 0,0 7 0,-1 1 43,0-8-21,0-1-1,0 1 0,1-1 1,0 1-1,1 6 0,-2-12-23,0 1 0,1 0 1,-1-1-1,0 1 0,1 0 0,-1-1 0,0 1 0,1 0 0,-1-1 0,1 1 0,-1-1 0,1 1 0,0 0 0,-1-1 0,1 0 0,-1 1 0,1-1 0,0 1 0,-1-1 0,1 0 0,0 1 0,-1-1 0,1 0 0,0 0 0,0 0 0,-1 1 0,1-1 0,0 0 0,0 0 0,-1 0 0,1 0 0,0 0 0,0 0 0,-1-1 0,1 1 0,0 0 0,0 0 0,-1 0 0,1-1 0,0 1 0,-1 0 0,1-1 1,0 1-1,0-1 0,11-6 21,0-1 0,0 0 0,0 0 1,19-20-1,-21 18-18,1 0-1,0 1 1,0 0 0,24-12 0,-34 20-10,0 0 1,0 1 0,0-1 0,-1 1 0,1 0-1,0-1 1,0 1 0,0 0 0,0-1 0,0 1-1,0 0 1,0 0 0,0 0 0,0 0 0,0 0-1,0 0 1,0 0 0,0 0 0,0 0 0,0 0-1,0 1 1,0-1 0,0 0 0,0 1 0,0-1 0,0 1-1,0-1 1,0 1 0,0-1 0,-1 1 0,1 0-1,0-1 1,0 1 0,-1 0 0,1 0 0,0 0-1,-1-1 1,1 1 0,-1 0 0,1 0 0,-1 0-1,0 0 1,1 0 0,-1 0 0,0 0 0,1 0-1,-1 2 1,1 5-8,0 1-1,0-1 1,-1 1-1,-1 13 1,0-11-10,-1 32-617,3-35 469,0-7 163,-1-1 0,0 0-1,0 0 1,1 0-1,-1 0 1,0 0 0,0 0-1,0 0 1,1 0-1,-1 0 1,0 0-1,0 0 1,1 0 0,-1 0-1,0 0 1,0 0-1,1 0 1,-1 0 0,0 0-1,0-1 1,0 1-1,1 0 1,-1 0 0,0 0-1,0 0 1,0 0-1,1 0 1,-1-1 0,0 1-1,0 0 1,0 0-1,0 0 1,0-1-1,1 1 1,12-18-176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21413,'-1'8'1944,"-5"1"-1400,2 2-216,2 1 680,2 1-568,7 1-1088,5-1-536,8 0 944,6-2-312,8-1-192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135 320 16500,'0'3'265,"0"0"0,0 1 1,-1-1-1,1 0 0,-1 0 0,1 1 1,-1-1-1,0 0 0,-1 0 1,1 0-1,-3 4 0,-22 32 1170,12-20-162,1-1-510,1 2 0,0-1-1,1 2 1,1-1-1,-13 41 1,22-59-715,1 1 0,-1-1 0,1 0 0,-1 1 1,1-1-1,0 1 0,0-1 0,0 1 0,0-1 0,1 0 0,-1 1 0,1-1 0,-1 1 0,1-1 0,0 0 1,0 1-1,0-1 0,2 3 0,-2-3-35,1-1 0,-1 0 0,1 1 1,-1-1-1,1 0 0,-1 0 0,1 0 1,0-1-1,-1 1 0,1 0 0,0-1 0,0 1 1,0-1-1,-1 1 0,1-1 0,0 0 1,0 0-1,0 0 0,0 0 0,0 0 0,0 0 1,-1 0-1,1-1 0,3 0 0,4-2-4,0 0 0,-1 0-1,0-1 1,1-1 0,-2 1-1,1-1 1,0 0-1,-1-1 1,0 0 0,0 0-1,-1-1 1,1 1 0,9-16-1,2-4 13,0-1 0,21-47 0,-19 31-93,-2-1-1,-1-1 0,-3 0 1,-2-2-1,13-90 0,-25 134 65,1-3-26,-1 0 0,0-1 0,0 1 0,-1-9 0,1 14 27,-1 0-1,1 0 0,0 0 0,0 0 0,-1 0 0,1 0 1,0 0-1,-1 0 0,1 0 0,-1 0 0,1 0 0,-1 0 1,0 0-1,1 0 0,-1 1 0,0-1 0,1 0 0,-1 1 1,0-1-1,0 0 0,0 1 0,0-1 0,0 1 0,0-1 1,0 1-1,0-1 0,0 1 0,0 0 0,0 0 0,0-1 1,0 1-1,0 0 0,0 0 0,-2 0 0,-2 1-3,1 0 0,-1 1 0,0-1 0,0 1 0,1 0 0,-1 0 0,1 1 0,0-1 0,-1 1 0,1 0 0,0 0 0,-4 5 0,-6 5-24,-22 27 0,28-31 1,1 0 0,0 0 1,1 1-1,0 0 0,0 0 0,-6 15 0,11-21-22,0-1-1,1 0 0,-1 1 1,0-1-1,1 1 0,0-1 0,0 1 1,0-1-1,0 1 0,1-1 1,0 1-1,-1-1 0,1 0 0,0 1 1,0-1-1,1 0 0,-1 0 1,1 0-1,0 0 0,-1 0 0,1 0 1,0 0-1,1 0 0,-1-1 0,5 4 1,7 7-649,1-1 1,33 19-1,-31-21 169,1 2-1,20 17 0,-33-24 476,0-1 1,-1 2-1,1-1 0,-1 0 0,0 1 1,0 0-1,-1 0 0,0 0 0,0 0 0,0 0 1,2 8-1,-3-4 156,0 1 0,-1-1-1,0 1 1,-1-1 0,0 1 0,0-1 0,-1 1 0,-5 19-1,2-11 71,-2 0-1,0 0 0,-10 19 1,24-56-232,6-18-134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18068,'0'1'169,"1"1"0,0-1 0,-1 1 1,0 0-1,1-1 0,-1 1 0,0 0 0,0-1 0,0 1 1,0-1-1,0 1 0,0 0 0,0-1 0,-1 1 1,1 0-1,-1-1 0,0 3 0,-14 29 547,9-23-159,-11 27 454,1 0 0,3 0-1,0 2 1,3-1 0,-11 77-1,15-51-938,3 1-1,9 123 1,-4-172-287,-1-11 41,0 0 0,-1 0-1,1 0 1,-1-1 0,0 1-1,-1 0 1,1 0 0,-1 0-1,-2 8 1,3-13 126,0 1 0,0-1 0,0 0 0,0 0 0,0 1 0,-1-1 0,1 0 0,0 1 0,0-1 0,0 0 0,0 0 0,-1 1 0,1-1 0,0 0 0,0 0 0,-1 0 0,1 1 0,0-1 0,0 0 0,-1 0 0,1 0 0,0 0 0,0 1 0,-1-1 0,1 0 0,0 0 0,-1 0 0,1 0 0,0 0 0,-1 0 0,1 0 0,0 0 0,-1 0 0,1 0 0,0 0 0,0 0 0,-1 0 0,1 0 0,-12-11-1269,-5-19-236,17 29 1498,-13-26-533,2 0 1,-11-41-1,16 43 1165,1 0 0,1-1 0,-1-26 0,5 45-323,0 1-1,0 0 0,1 0 1,-1 0-1,1 0 0,1 0 1,-1 0-1,4-8 0,-4 11-146,0 1 1,1-1-1,-1 1 0,1 0 0,0-1 0,-1 1 0,1 0 0,0 0 0,0 0 0,1 0 0,-1 1 0,0-1 0,1 0 0,-1 1 0,1 0 0,-1 0 0,1-1 0,-1 1 0,1 1 0,3-2 0,23-3-174,0 2 0,1 0-1,29 2 1,38-2-499,-40-4 168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17708,'-9'5'873,"-1"1"-1,1 1 1,1 0 0,-1 0 0,1 0 0,-13 16-1,19-21-800,1 1-1,-1-1 1,0 1-1,1-1 0,-1 1 1,1-1-1,0 1 1,-1 0-1,1 0 1,1 0-1,-1 0 0,0-1 1,1 1-1,-1 0 1,1 0-1,0 0 1,0 0-1,0 0 0,1 0 1,-1 0-1,1 0 1,-1 0-1,1 0 1,0 0-1,0 0 0,0-1 1,1 1-1,-1 0 1,3 3-1,6 5-352,0 0 0,18 16 0,-16-17 66,0 1 0,-1 0-1,16 22 1,-24-30 219,-1 0 0,-1 0 0,1 1-1,0-1 1,-1 0 0,0 1 0,1-1 0,-1 1-1,-1-1 1,1 1 0,0 0 0,-1-1 0,0 1-1,0-1 1,0 1 0,0 0 0,-1-1-1,1 1 1,-1 0 0,-2 5 0,1-4 34,-1-1-1,1 0 1,-1 0 0,0 0 0,-1-1-1,1 1 1,-1-1 0,1 1 0,-1-1-1,0 0 1,0-1 0,0 1 0,-1-1 0,1 0-1,-1 0 1,-5 2 0,2-1-56,0 0 0,0-1 0,0 0 0,0 0 1,0-1-1,-1 0 0,1-1 0,-16 0 0,4-7-16,10-5-72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 16532,'0'-1'100,"-1"1"0,0-1 0,0 0 0,1 0 1,-1 0-1,0 1 0,0-1 0,0 0 1,0 1-1,0-1 0,0 1 0,0-1 1,0 1-1,0-1 0,0 1 0,0 0 1,0-1-1,0 1 0,0 0 0,-1 0 1,1 0-1,0 0 0,0 0 0,0 0 0,0 0 1,0 0-1,0 1 0,-1-1 0,1 0 1,0 1-1,0-1 0,0 0 0,0 1 1,0 0-1,0-1 0,0 1 0,0 0 1,1-1-1,-1 1 0,0 0 0,0 0 0,0 0 1,0 0-1,-5 6 507,1 0 0,0 0 0,0 0 0,-7 13 0,2 0-181,1 1 1,1 0-1,0 0 0,2 1 0,1 0 0,0 0 1,2 0-1,0 0 0,1 0 0,2 1 0,4 42 1,-4-60-435,1 1-1,0-1 1,0 0 0,1 0 0,0 0 0,0 0 0,0 0 0,0-1 0,1 1 0,0 0 0,0-1 0,0 0 0,0 0 0,1 0 0,-1 0 0,1-1 0,0 1 0,0-1 0,1 0 0,-1 0 0,0 0 0,1-1 0,0 1 0,0-1 0,0 0-1,0-1 1,0 1 0,0-1 0,0 0 0,0 0 0,1-1 0,-1 0 0,8 0 0,4-1-270,31-6 0,-32 4 22,1 0 1,18 1-1,-34 2 242,0-1-1,1 1 0,-1 0 1,0 0-1,0 0 1,0 1-1,1-1 0,-1 0 1,0 0-1,0 1 0,0-1 1,0 0-1,0 1 1,0-1-1,0 1 0,0 0 1,0-1-1,0 1 1,1 1-1,-1-2 18,-1 1-1,0 0 1,0-1 0,1 1-1,-1 0 1,0-1 0,0 1-1,0 0 1,0-1 0,0 1-1,0 0 1,0 0 0,0-1-1,-1 1 1,1 0 0,0-1-1,0 1 1,0-1 0,-1 1-1,1 0 1,0-1 0,-1 1 0,0 0-1,-2 4 51,0-1-1,-1 0 0,0 0 1,0-1-1,0 1 0,0-1 1,-6 4-1,-8 4 154,0-1 1,-1-1 0,-35 11-1,46-17-216,-1-1-1,0 0 1,0 0-1,1-1 1,-1 0 0,-1-1-1,1 0 1,0 0 0,0-1-1,0 0 1,-12-4-1,17 4-25,1 0 0,-1-1 0,1 1 0,-1-1-1,1 0 1,0 0 0,0 0 0,0-1 0,0 1-1,0-1 1,1 1 0,-1-1 0,1 0 0,0 0-1,-1 0 1,-1-5 0,1 2 16,0 0 0,1-1-1,0 1 1,0-1 0,1 1 0,0-1-1,0 0 1,0-8 0,2-24-292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54 169 21044,'3'0'457,"0"0"0,0-1 0,0 1 0,0-1-1,0 0 1,0 0 0,0 0 0,-1-1 0,1 1-1,0-1 1,-1 1 0,1-1 0,-1 0 0,1 0-1,3-4 1,22-13 1614,-11 13-1844,-1 0 1,1 2 0,0 0-1,21-2 1,7-2-379,-43 8 142,0 0-1,-1 0 1,1-1 0,-1 1 0,1-1-1,-1 1 1,1-1 0,-1 1 0,0-1 0,1 1-1,-1-1 1,0 0 0,1 0 0,-1 0-1,0 0 1,0 0 0,0 0 0,0 0 0,0 0-1,0-1 1,0 1 0,0 0 0,0-1 0,0 1-1,-1 0 1,1-1 0,-1 1 0,1-3-1,-1 1 7,0 0-1,0 0 1,-1 0-1,1 0 0,-1 0 1,0 0-1,0 1 1,0-1-1,0 0 0,0 0 1,-1 1-1,1-1 1,-1 1-1,-2-3 0,3 3 1,-1 0-1,0 0 1,0 1-1,-1-1 1,1 1-1,0-1 1,0 1-1,-1 0 1,1 0-1,0 0 1,-1 0-1,1 0 1,-1 0-1,0 1 1,1-1-1,-1 1 1,1 0-1,-1 0 1,0 0-1,1 0 1,-1 0-1,0 1 1,1-1-1,-5 2 1,-5 1 3,1 0-1,-1 1 1,1 0-1,-12 7 1,10-4 0,1 0 0,0 1 0,0 1 0,1 0 0,0 1 0,0 0 0,1 0 0,1 1 0,0 1 0,-9 13 0,13-17-8,0-1-1,1 1 1,0 0 0,1 0-1,0 0 1,0 1 0,0-1 0,1 1-1,1 0 1,-1 0 0,1-1-1,1 1 1,0 0 0,0 0-1,1 0 1,0 0 0,3 15 0,-2-19-70,1 0 0,-1 1 0,1-1 1,0 0-1,0-1 0,0 1 1,1 0-1,0-1 0,0 0 0,0 0 1,0 0-1,1 0 0,-1-1 1,1 0-1,0 0 0,0 0 0,11 4 1,-8-4-161,1 1 1,0-2-1,0 0 1,0 0-1,0 0 1,0-1-1,1 0 1,-1-1-1,0 0 1,15-3-1,6-5-419</inkml:trace>
  <inkml:trace contextRef="#ctx0" brushRef="#br0" timeOffset="1">633 205 13075,'-6'12'872,"5"-8"-888,-4-4-48,5-6 1176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77 17620,'0'-1'130,"0"0"0,0 0 1,0 0-1,0 0 0,0 0 1,-1 0-1,1 0 0,-1 0 1,1 0-1,0 0 1,-1 0-1,0 0 0,1 0 1,-1 0-1,1 0 0,-1 0 1,0 0-1,0 1 0,0-1 1,1 0-1,-3-1 0,0 1 81,1-1-1,-1 1 1,0 0-1,0 0 1,0 0-1,0 0 1,-6 0 0,0 0 311,0 0 1,-1 1 0,1 0 0,-15 2-1,11 2-292,-1 0 1,1 0-1,1 1 0,-1 1 0,1 0 0,0 0 1,0 1-1,0 1 0,1 0 0,1 1 0,-1 0 1,1 0-1,-14 19 0,17-20-139,1 1 0,-1 0 0,2 1 0,-1 0 0,2 0 0,-1 0 0,-5 19 0,8-22-36,1 0 1,0 0-1,0 1 0,1-1 0,0 0 1,0 0-1,0 0 0,1 1 0,0-1 1,0 0-1,1 0 0,4 10 0,-4-12-43,0 0-1,1 0 0,-1-1 1,1 1-1,0-1 0,0 0 1,0 0-1,1 0 0,0 0 0,-1-1 1,1 1-1,0-1 0,1 0 1,-1 0-1,1-1 0,-1 1 1,1-1-1,0 0 0,0 0 1,0-1-1,0 1 0,0-1 1,0 0-1,0-1 0,7 1 0,-2-1-15,1 0 0,-1-1 0,0 0 0,1-1 0,-1 0-1,0 0 1,0-1 0,0-1 0,-1 0 0,1 0 0,16-10-1,-1-3-21,-1-2-1,-1 0 1,-1-2-1,0 0 1,-2-1-1,0-2 0,-1 0 1,-2 0-1,-1-2 1,0 0-1,20-51 1,-34 72 26,0 1 5,0 1 0,-1-1-1,0 0 1,1 1 0,-1-1 0,-1 0 0,1 0 0,0 0-1,-1 0 1,0 0 0,0 0 0,0 1 0,-1-8 0,0 10-2,1 0 0,0 1 0,-1-1 0,1 0 0,-1 1 0,1-1 1,0 0-1,-1 1 0,0-1 0,1 1 0,-1-1 0,1 1 0,-1-1 0,0 1 1,1 0-1,-1-1 0,0 1 0,1 0 0,-1-1 0,0 1 0,1 0 1,-1 0-1,0-1 0,0 1 0,0 0 0,1 0 0,-1 0 0,0 0 0,0 0 1,1 0-1,-1 0 0,0 1 0,0-1 0,1 0 0,-1 0 0,0 1 1,0-1-1,1 0 0,-2 1 0,-2 1 14,0 0 1,0 0-1,1 1 0,-1-1 1,-6 6-1,2 0-31,1 0 1,0 0-1,1 1 1,0 0-1,0 0 1,1 0-1,0 1 1,1-1-1,-1 1 1,2 0-1,0 1 1,0-1-1,-1 14 1,1-5-93,2 1 1,0-1 0,1 1-1,0 0 1,2-1 0,6 27-1,0-10-142</inkml:trace>
  <inkml:trace contextRef="#ctx0" brushRef="#br0" timeOffset="1">709 526 20380,'-10'27'2129,"5"-10"-1489,7-1-408,3-6-816,3-1 1064,4-6-728,6-1-376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188 352 17884,'4'1'203,"0"0"1,0 0-1,0 0 0,0 0 1,0-1-1,0 1 1,0-1-1,0 0 0,1-1 1,-1 1-1,0-1 1,0 1-1,0-1 1,0 0-1,0-1 0,-1 1 1,1-1-1,0 0 1,-1 0-1,1 0 0,-1 0 1,5-3-1,5-5 184,0 0-1,-1-1 1,0-1-1,13-15 1,-18 18-329,0 0 1,-1-1-1,0 0 1,0 0 0,-1 0-1,-1 0 1,0-1-1,0 0 1,-1 0 0,0 0-1,2-22 1,-5 29-66,1 0 0,-1-1 0,0 1 0,-1-1 0,1 1 0,-1 0 0,1-1 0,-2 1 0,1 0 1,0-1-1,-1 1 0,1 0 0,-1 0 0,0 0 0,-1 0 0,1 1 0,-1-1 0,0 1 0,1-1 0,-1 1 0,-1 0 0,1 0 1,0 0-1,-1 1 0,0-1 0,1 1 0,-1 0 0,0 0 0,0 0 0,0 0 0,-1 1 0,-6-2 0,2 1-13,0 0 1,0 0-1,0 2 0,0-1 0,0 1 0,0 0 0,0 1 1,-1 0-1,1 0 0,0 1 0,-16 5 0,13-2 12,2 0 0,-1 0 0,1 1 0,0 0 0,0 1 0,0 0 0,1 1 0,-13 13 0,11-9 18,0 2 1,0-1 0,2 2 0,0-1 0,0 1 0,1 1 0,1-1 0,0 1-1,2 1 1,0-1 0,0 1 0,-3 30 0,7-37 8,1 0 1,0 1-1,0-1 0,1 0 1,0 0-1,1 0 0,0 0 1,1 0-1,0 0 0,5 10 1,-5-14 4,0 0 1,0-1 0,0 0 0,1 1-1,0-1 1,0-1 0,1 1 0,-1-1 0,1 1-1,0-1 1,0 0 0,0-1 0,1 0 0,-1 1-1,1-2 1,0 1 0,8 2 0,0-2 25,0 0 0,-1-1 0,1-1 0,0 0 0,0-1 1,0 0-1,0-1 0,0-1 0,0 0 0,-1-1 0,1 0 0,-1-1 0,22-10 1,0-2 81,0-1 1,0-2-1,51-39 1,-50 31-32,-1-2 0,-1-1 0,-2-1 0,38-47 0,-68 76-96,-1 0-1,0 0 0,1 0 1,-1 0-1,0 0 0,0 0 0,0-1 1,-1 1-1,2-3 0,-5 1 16,-7 10-5,2 3-12,0 0-1,0 1 1,1 0 0,1 0 0,-1 0 0,2 1-1,0 0 1,0 0 0,1 1 0,0-1-1,-4 21 1,8-30 5,0 0 0,-1 0 0,1 0 0,0 0 0,0 0 0,0 0 0,0 0 0,0-1 1,1 1-1,-1 0 0,0 0 0,1 0 0,0 0 0,-1 0 0,1-1 0,0 1 0,0 0 0,2 2 0,-2-3 4,0 0 0,1 0-1,-1 0 1,0 0 0,1 0 0,-1-1 0,1 1-1,-1 0 1,1-1 0,0 1 0,-1-1 0,1 1-1,-1-1 1,1 0 0,0 0 0,-1 0 0,3 0 0,4 0 29,-1-2 1,1 1 0,0-1-1,-1 0 1,1 0 0,-1-1-1,11-5 1,69-42 265,-56 31-180,53-25 0,-81 43-126,-1 0-1,1 0 0,-1 0 0,1 1 0,-1-1 0,1 1 0,0-1 0,-1 1 0,5 0 1,-6 0-2,0 1 0,0-1 0,0 0 0,0 0 1,0 1-1,0-1 0,0 1 0,0-1 1,0 1-1,0-1 0,0 1 0,-1-1 0,1 1 1,0 0-1,0-1 0,-1 1 0,2 1 1,0 2-5,0 0 0,0 1 1,-1-1-1,1 0 1,-1 1-1,0 0 0,0-1 1,0 8-1,7 25-7,-8-35 13,1 0 1,0 0 0,-1-1-1,1 1 1,0 0-1,0 0 1,0-1-1,0 1 1,1-1 0,-1 1-1,0-1 1,1 0-1,-1 1 1,1-1 0,1 1-1,0-1 5,-1 0 0,1 0-1,-1 0 1,1 0 0,0-1 0,0 1-1,-1-1 1,1 0 0,0 0 0,0 0-1,-1 0 1,1 0 0,0-1 0,0 1-1,3-2 1,39-16 60,-44 18-64,105-58 112,4-3-380,-107 60 221,-1-1 0,1 1 0,0 0 0,-1 1 0,1-1 0,0 0 0,0 1 0,-1 0 0,1-1 0,0 1 0,0 0 0,0 0 0,4 1 0,-7 0 20,1-1 0,-1 0 0,0 0-1,1 0 1,-1 1 0,1-1 0,-1 0 0,1 0 0,-1 1 0,0-1 0,1 0 0,-1 1 0,0-1 0,1 1 0,-1-1 0,0 1-1,1-1 1,-1 0 0,0 1 0,0-1 0,0 1 0,1-1 0,-1 1 0,0-1 0,0 1 0,0 0 0,0 1-23,0-1 0,-1 1 0,1 0 0,0-1 0,-1 1 0,1 0 0,-1-1 0,0 1 0,1 0 0,-1-1 0,-2 3 0,-7 10-267,-1-2 25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19780,'7'18'1393,"1"-5"-1594,-2-1 1578,10 0-865,1-9-232,12 0-8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21805,'4'-4'249,"0"0"0,1 0 0,0 0 0,0 1 0,0-1 0,0 1 0,0 0 0,1 1 0,0-1 1,-1 1-1,1 0 0,0 1 0,0-1 0,0 1 0,6 0 0,6-1 254,0 1-1,1 1 1,31 4 0,-42-3-409,-1 0 0,1 1 1,-1 0-1,1 1 1,-1-1-1,0 1 0,0 1 1,8 4-1,-13-7-84,0 0-1,0 1 1,0-1-1,-1 0 0,1 1 1,0-1-1,-1 1 1,1 0-1,-1-1 1,0 1-1,0 0 1,0 0-1,0 0 0,0 0 1,0 0-1,0 0 1,0 0-1,-1 0 1,1 0-1,-1 0 1,0 1-1,1-1 0,-1 0 1,0 0-1,0 0 1,-1 1-1,1-1 1,0 0-1,-1 0 1,1 0-1,-1 0 1,0 0-1,0 0 0,-1 2 1,-8 13 9,-1-1 1,0 0-1,-2 0 0,0-2 1,0 0-1,-23 19 0,-25 26 95,59-56-105,-1 0 0,1-1 1,0 1-1,0 0 0,0 0 0,0 0 0,1 1 0,0-1 0,-2 5 0,2-7-4,1 0 0,0 0-1,0 0 1,0 0-1,1 0 1,-1 0-1,0-1 1,0 1 0,0 0-1,1 0 1,-1 0-1,0 0 1,1 0 0,-1-1-1,1 1 1,-1 0-1,1 0 1,-1-1-1,1 1 1,-1 0 0,1-1-1,0 1 1,-1 0-1,1-1 1,0 1-1,0-1 1,-1 1 0,1-1-1,0 0 1,0 1-1,0-1 1,0 0-1,0 0 1,-1 1 0,1-1-1,0 0 1,0 0-1,0 0 1,0 0-1,1 0 1,15 2 55,1-1 1,-1-1-1,0 0 1,19-3-1,70-15-545,-85 14 127,37-10-1430,-54 13 1645,1-1 0,-1 1 0,1-1-1,-1 0 1,0-1 0,0 1 0,0-1 0,0 0-1,6-6 1,-3-3-696</inkml:trace>
  <inkml:trace contextRef="#ctx0" brushRef="#br0" timeOffset="1">6 170 16516,'-6'1'2392,"8"2"-1080,8-3-496,7-2 1857,9 0-977,11-1-719,2-2-273,10 1-1176,4 0-240,4 1 552,-1 2-225,-3-1-143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215 235 16412,'3'-7'274,"-1"-1"0,0 1 0,-1-1 0,0 1 0,0-1 0,0 0 0,-1 1 0,-1-1 0,1 0 1,-2-8-1,1 14-189,1-1 1,-1 1-1,1 0 1,-1-1 0,0 1-1,0 0 1,0 0-1,0 0 1,0 0-1,-1-1 1,1 2 0,-1-1-1,1 0 1,-1 0-1,0 0 1,0 1-1,0-1 1,1 1 0,-2-1-1,1 1 1,0 0-1,0 0 1,0 0 0,0 0-1,-1 0 1,1 1-1,0-1 1,-1 1-1,1-1 1,-1 1 0,1 0-1,0 0 1,-1 0-1,1 0 1,-3 1-1,-2 0-24,1 0-1,0 1 0,0 0 0,1 0 0,-1 1 0,0 0 1,1 0-1,-1 0 0,1 1 0,0-1 0,0 1 0,1 0 1,-1 1-1,1-1 0,0 1 0,0 0 0,0 0 0,-4 9 1,-1 0-52,1 1 0,1 0 1,0 1-1,1 0 0,-7 28 0,12-42-9,0 3-4,0-1 0,0 1 0,0-1 1,0 1-1,1-1 0,0 1 0,0-1 0,0 1 0,0-1 0,1 1 1,1 7-1,-1-11 3,-1 0 1,1 0-1,-1 0 0,1 0 1,0 0-1,-1-1 1,1 1-1,0 0 1,0 0-1,0-1 0,-1 1 1,1-1-1,0 1 1,0-1-1,0 1 1,0-1-1,0 0 0,0 1 1,0-1-1,0 0 1,0 0-1,0 1 1,0-1-1,0 0 0,0 0 1,0 0-1,0 0 1,0-1-1,0 1 1,0 0-1,0 0 0,0-1 1,0 1-1,1-1 1,5-1-4,-1 0 1,0-1-1,-1 0 1,9-5-1,7-7-7,-1-1-1,18-19 0,25-20 7,-61 53 5,0 0 0,0 1 0,0 0 0,0-1 0,0 1 0,0 0 0,0 0 0,0 0 0,1 0 0,-1 0 0,0 1 0,1-1 0,-1 1 0,0-1 0,1 1 0,-1 0 0,1 0 0,-1 0 0,1 0 0,-1 0 0,5 2 0,-4-1-2,-1 1-1,0 0 0,1 0 1,-1 0-1,0 0 1,0 0-1,0 0 1,0 0-1,-1 0 0,1 1 1,0-1-1,-1 1 1,0 0-1,0-1 0,1 1 1,-2 0-1,1-1 1,1 5-1,4 20-13,0 1-1,-2 0 0,2 41 1,-7 87 7,-1-110 188,-13 80 0,10-103-50,-1-1 0,-1 1 1,0-1-1,-2 0 1,-15 28-1,20-43-63,-1 0 1,0 0 0,0-1-1,-1 0 1,0 0-1,-10 8 1,15-13-50,-1 1 0,0-1 0,0 0 1,0 0-1,1 0 0,-1 0 0,0-1 0,0 1 0,0 0 1,-1-1-1,1 1 0,0-1 0,-3 0 0,4 0-11,-1 0 0,1-1-1,0 1 1,-1 0 0,1-1-1,0 1 1,0-1 0,-1 0 0,1 1-1,0-1 1,0 0 0,0 0-1,0 0 1,0 0 0,0 0-1,0 0 1,0 0 0,0 0-1,1 0 1,-1 0 0,0-1-1,1 1 1,-2-2 0,0-2 0,1-1 0,-1 0 0,1 0 0,0 0-1,0 0 1,1 0 0,0 1 0,0-1 0,0 0 0,1 0 0,0 0 0,0 0 0,2-8 0,5-11 1,17-41 0,9-4-13,4 2-1,50-70 1,26-45 49,-96 149-35,-1 0 1,-1-1-1,15-58 0,-28 83-8,-1 0-1,0 0 0,-1-1 0,0 1 0,-1-14 0,0 22-1,0 0 0,0 1 0,-1-1 1,1 1-1,0-1 0,-1 1 0,1-1 0,-1 0 0,1 1 1,-1 0-1,0-1 0,0 1 0,1-1 0,-1 1 0,0 0 1,0 0-1,-1 0 0,0-2 0,1 3-2,-1-1 0,1 1 0,-1 0 0,1-1 1,-1 1-1,1 0 0,-1 0 0,0 0 0,1 0 0,-1 0 0,1 0 0,-1 0 0,1 1 0,-1-1 0,1 0 0,-1 1 0,1-1 0,-1 1 0,1 0 1,0-1-1,-1 1 0,-1 2 0,-4 2-4,0 0 0,0 0-1,1 1 1,0 0 0,0 0 0,1 1 0,0-1 0,0 1 0,0 0 0,-6 15 0,4-9-21,1 1 1,1 1-1,0-1 1,1 1-1,-3 18 1,6-26-39,1 0 0,-1 0 0,1-1 0,0 1 0,0 0 0,1 0 0,3 12 0,-4-17 16,1-1 0,0 1 0,-1-1 0,1 1 0,0 0 0,0-1 0,0 1 0,0-1 0,0 0 0,0 1 0,0-1 0,0 0 0,1 0 0,-1 1 0,1-1 0,-1 0 0,1-1 0,-1 1-1,1 0 1,-1 0 0,1 0 0,0-1 0,-1 1 0,1-1 0,0 0 0,-1 1 0,1-1 0,0 0 0,0 0 0,-1 0 0,1 0 0,0 0 0,0-1 0,1 1 0,6-2-91,0-1 0,0 0 0,-1 0 0,1-1 0,-1 0 0,0 0 0,0-1-1,0 0 1,-1 0 0,0-1 0,8-7 0,8-9-246,36-47-1,-3-4-250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8 145 17868,'-1'0'121,"1"1"0,-1-1 1,1 1-1,-1-1 0,1 1 1,-1-1-1,1 1 0,-1-1 1,1 1-1,0 0 0,-1-1 1,1 1-1,0 0 0,-1-1 0,1 1 1,0 0-1,0-1 0,0 1 1,0 0-1,0 0 0,-1-1 1,1 1-1,1 0 0,-1-1 0,0 2 1,1-1 2,-1-1 1,1 1-1,0-1 0,-1 0 1,1 1-1,0-1 1,0 0-1,-1 0 0,1 0 1,0 0-1,0 1 1,-1-1-1,1 0 1,0 0-1,0 0 0,-1 0 1,1-1-1,1 1 1,7-2 410,-1 1 0,-1-2-1,13-4 1,-6 1-268,-2 0 0,1-2 0,-1 1 0,16-13-1,-24 16-219,1 0 0,-1-1-1,1 1 1,-1-1 0,0 0-1,-1 0 1,1 0 0,-1-1-1,0 1 1,0-1 0,-1 1-1,3-11 1,-4 15-42,-1-1 0,1 1 1,-1 0-1,0 0 0,0 0 0,0 0 1,0 0-1,0 0 0,0-1 0,0 1 1,0 0-1,0 0 0,-1 0 0,1 0 0,0 0 1,-1 0-1,1 0 0,0 0 0,-2-2 1,1 2-3,1 1 1,-1-1 0,0 1-1,0-1 1,1 1 0,-1-1-1,0 1 1,0 0 0,0-1-1,0 1 1,1 0 0,-1 0-1,0 0 1,0 0 0,0 0-1,0 0 1,0 0 0,0 0-1,-1 0 1,-2 1-2,1 0 1,-1 0 0,0 0-1,0 0 1,1 1 0,-1-1-1,1 1 1,-1 0-1,-4 4 1,-1 1-10,1 1 1,1 0-1,0 1 0,0-1 1,0 1-1,-8 17 0,12-21 7,1-1 0,0 0 0,0 1 1,0-1-1,1 1 0,0-1 0,0 1 0,0-1 0,0 1 0,1 0 0,0 0 0,0 0 0,0-1 0,0 1 0,1 0 0,0-1 0,0 1 1,2 5-1,-2-7 3,1-1 0,-1 1 1,1-1-1,0 0 0,0 0 0,0 0 1,0 0-1,1 0 0,-1 0 1,0-1-1,1 1 0,-1-1 1,1 0-1,0 1 0,-1-1 1,1 0-1,0 0 0,0-1 1,-1 1-1,1-1 0,5 1 0,4 0 18,0 0-1,0-1 0,24-4 0,-17 1 8,1-1-1,-1-1 1,1-1 0,-1-1-1,-1 0 1,33-19 0,-28 12 0,0-1 1,-1-2 0,-1 0 0,28-28-1,-34 25-27,-10 14-12,-8 11-15,-2 5 50,0 1-1,0-1 1,1 1-1,0 0 1,1 0-1,-3 22 1,6-30-46,0 1 1,-1 0 0,2-1 0,-1 1 0,0-1-1,1 1 1,-1-1 0,1 1 0,0-1 0,0 1-1,3 5 1,-3-7-51,0-1 0,1 1 0,-1 0 0,0-1 0,1 1 0,0-1 0,-1 0 0,1 1 0,0-1 0,-1 0 0,1 0 0,0 0 0,0 0 0,0 0 0,0 0 0,0-1 0,0 1-1,0-1 1,0 1 0,0-1 0,3 0 0,-2 0 9,-1 0 1,1 0-1,-1 0 0,1 0 0,-1 0 0,1-1 0,-1 0 0,0 1 0,1-1 0,-1 0 0,5-2 0,9-7-413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18868,'-6'-3'2160,"4"3"-1439,3 4-793,2 2 3608,7-3-3056,-2-2-87,2 0-209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57 18428,'0'-2'169,"0"-1"0,0 1 0,0 0 0,0 0-1,-1 0 1,1-1 0,-1 1 0,1 0 0,-1 0 0,0 0 0,0 0 0,0 0 0,0 0 0,0 0-1,0 0 1,0 0 0,-1 1 0,1-1 0,-1 0 0,1 1 0,-1-1 0,0 1 0,0 0 0,1 0 0,-1-1-1,0 1 1,0 0 0,0 0 0,0 1 0,0-1 0,0 0 0,-1 1 0,1-1 0,0 1 0,-3-1-1,-1 1 20,-1 0 0,0 0 0,1 1 0,-1-1 0,1 1 0,-1 1 0,1-1 0,-1 1 0,1 0 0,-11 6 0,8-3-171,-1 1 0,1 0 0,-1 1 0,2 0 0,-1 1 0,1 0 0,0 0 0,1 0 0,0 1 0,0 0 0,1 1 0,0-1 0,1 1-1,0 1 1,0-1 0,1 0 0,1 1 0,-1 0 0,-1 14 0,5-22-23,-1-1 0,1 1 0,0 0 0,0-1 0,1 1 0,-1-1 0,0 1 0,1-1 0,0 1 0,-1-1 0,1 0 0,0 1-1,0-1 1,0 0 0,1 1 0,-1-1 0,1 0 0,-1 0 0,3 3 0,0-3-36,-1 1 0,0-1 0,0 0 1,1 0-1,-1 0 0,1-1 0,0 1 0,-1-1 0,1 0 0,0 0 0,6 1 1,3-1-299,1 0 0,-1-1 0,1 0 0,0-1 1,-1-1-1,18-4 0,-11 1-165,-1-1 0,1-1 0,-1-1 0,-1 0 0,1-2 0,33-22 0,-1-12-613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17692,'-7'5'376,"1"0"0,-1 1-1,1-1 1,0 1 0,1 1 0,-1-1 0,1 1 0,0 0 0,1 0 0,0 0 0,0 1-1,-4 11 1,-3 12 749,-13 55 0,-1 41 157,22-107-1133,1 0-1,1 0 1,1 0-1,4 28 0,-4-45-128,0-1 0,1 1-1,-1-1 1,1 1-1,0-1 1,0 0-1,0 1 1,0-1-1,0 0 1,0 1 0,1-1-1,-1 0 1,1 0-1,0 0 1,-1 0-1,1 0 1,0-1-1,3 3 1,-2-2 3,0-1-1,0 0 1,0 1-1,1-1 1,-1 0 0,0-1-1,1 1 1,-1 0-1,0-1 1,1 0 0,-1 0-1,5 0 1,7-2 52,1-1 0,-1-1 0,0 0 0,25-10 1,-38 13-69,123-55 379,-16 6-27,-106 49-335,0 0 0,0-1 0,0 1 0,0 0-1,0 1 1,1-1 0,-1 1 0,0-1 0,0 1 0,6 0 0,-8 0-15,-1 1-1,1-1 1,-1 0 0,1 0 0,-1 0 0,1 1 0,-1-1 0,1 0 0,-1 1 0,1-1 0,-1 1 0,1-1 0,-1 0 0,1 1 0,-1-1 0,0 1-1,1-1 1,-1 1 0,0-1 0,0 1 0,1 0 0,-1 1 4,1 0 1,-1 0-1,0 0 0,0-1 0,0 1 0,0 0 0,0 0 1,0 0-1,-1 3 0,-3 8 36,-4 20-26,8-32-21,0 0-1,0 0 0,0 0 1,0-1-1,0 1 1,0 0-1,1 0 0,-1 0 1,0-1-1,0 1 1,0 0-1,1 0 0,-1-1 1,0 1-1,1 0 1,-1-1-1,1 1 0,-1 0 1,1-1-1,-1 1 1,1-1-1,0 1 0,-1-1 1,1 1-1,-1-1 1,1 1-1,0-1 0,0 1 1,-1-1-1,1 0 1,0 0-1,0 1 0,-1-1 1,3 0-1,5 0 4,0 0-1,1-1 1,-1 0-1,0 0 1,0-1-1,1 0 1,-1 0-1,10-6 1,9-1 1,-7 3-5,-10 3-4,0-1-1,0 2 0,0-1 0,0 1 0,1 1 0,-1 0 0,12 0 1,-21 2 0,0-1 0,1 0 1,-1 1-1,0-1 1,0 0-1,0 1 1,0 0-1,0-1 0,0 1 1,0 0-1,0-1 1,0 1-1,0 0 0,0 0 1,-1 0-1,1 0 1,0 0-1,0 0 1,-1 0-1,1 0 0,-1 0 1,1 0-1,-1 0 1,1 0-1,-1 0 1,0 0-1,0 1 0,1-1 1,-1 0-1,0 0 1,0 0-1,0 1 0,0-1 1,0 0-1,-1 0 1,1 0-1,0 1 1,-1 1-1,-1 7-7,-1 1 1,0 0-1,-6 13 0,4-12-85,2-7 238,4-7-149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40 197 15059,'20'4'6477,"-17"-4"-6156,-1 1 0,1 0 0,0-1 1,-1 1-1,1-1 0,0 1 0,-1-1 0,4-1 1,4 0-131,-1-1 1,1-1 0,-1 1-1,0-2 1,0 1 0,0-1-1,-1-1 1,1 0 0,-1 0-1,0 0 1,0-1 0,-1 0-1,0-1 1,0 1 0,0-2-1,-1 1 1,0-1 0,0 1-1,-1-2 1,0 1 0,6-14-1,-10 20-185,0 0 0,-1 0 0,1 0-1,0 0 1,-1 0 0,1 0-1,-1 0 1,0 0 0,0 0 0,0 0-1,0 0 1,0 0 0,0 0 0,0 0-1,-1 0 1,1 0 0,-1 0-1,1 0 1,-1 0 0,0 0 0,0 1-1,0-1 1,0 0 0,0 0-1,0 1 1,0-1 0,-1 0 0,1 1-1,0 0 1,-1-1 0,0 1-1,1 0 1,-4-2 0,2 1-2,-1 1-1,0 0 1,0 0 0,0 0 0,0 0 0,0 1-1,0 0 1,0 0 0,-1 0 0,1 0-1,0 0 1,0 1 0,0 0 0,0 0-1,-7 2 1,-2 3-2,0 0-1,0 0 1,0 2-1,1-1 1,0 2-1,-12 9 1,17-12-8,0 0 0,1 1 0,0-1 0,0 1 0,0 1 0,1-1 0,0 1 0,0 0 0,1 0 0,-5 13 1,8-19 5,1-1 0,-1 1 0,1 0 0,-1-1 1,1 1-1,0 0 0,0 0 0,0-1 0,0 1 1,0 0-1,0-1 0,0 1 0,1 0 0,-1-1 1,1 1-1,-1 0 0,1-1 0,-1 1 1,1-1-1,0 1 0,0-1 0,0 1 0,0-1 1,0 0-1,0 1 0,0-1 0,1 0 0,-1 0 1,0 0-1,1 0 0,-1 0 0,0 0 1,1 0-1,-1 0 0,1-1 0,0 1 0,2 0 1,5 2 3,0-1 1,1-1 0,-1 1 0,0-2 0,17 1 0,13-5 18,0-1 0,0-2 0,-1-1 0,61-23 1,11-1 35,-109 31-59,1 1 1,-1-1-1,1 1 1,0-1 0,-1 1-1,1 0 1,0 0 0,0 0-1,-1 0 1,1 0-1,0 0 1,-1 0 0,1 1-1,0-1 1,-1 1 0,3 0-1,-3 0 1,1 1-1,0-1 1,-1 1 0,1 0-1,-1 0 1,0-1-1,1 1 1,-1 0-1,1 4 1,3 2-1,-4-5 0,1-1 0,0 0 1,0 0-1,0 1 1,0-1-1,1 0 1,-1-1-1,0 1 1,1 0-1,-1-1 0,1 1 1,0-1-1,0 0 1,-1 0-1,1 0 1,0 0-1,0 0 1,0-1-1,0 1 1,0-1-1,5 0 0,8 0 3,-1-1-1,0-1 0,17-3 0,-9 1-19,-15 3 11,-2 0-13,0 0-1,1 0 0,-1 1 0,0 0 0,9 1 0,-14-1 14,0 0 0,0 0 0,0 0 0,0 0 0,0 1-1,0-1 1,0 1 0,0-1 0,-1 0 0,1 1 0,0-1 0,0 1 0,0 0 0,-1-1 0,1 1 0,0 0-1,-1-1 1,1 1 0,-1 0 0,1 0 0,-1 0 0,1-1 0,-1 1 0,1 0 0,-1 0 0,0 0 0,1 0-1,-1 0 1,0 0 0,0 0 0,0 0 0,0 0 0,0 0 0,0 0 0,0 0 0,0 0 0,0-1 0,0 1 0,0 0-1,-1 0 1,1 0 0,-1 2 0,-19 50-366,14-40-128,1 1 0,-6 21 0,10-24 240,9-8-96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17268,'0'0'29,"0"0"-1,0 0 1,0 0 0,0 0 0,0 1 0,0-1 0,0 0-1,0 0 1,-1 0 0,1 0 0,0 0 0,0 1 0,0-1 0,0 0-1,0 0 1,0 0 0,0 0 0,0 1 0,0-1 0,0 0-1,0 0 1,0 0 0,0 0 0,0 1 0,0-1 0,0 0 0,0 0-1,0 0 1,0 0 0,1 1 0,-1-1 0,0 0 0,0 0-1,0 0 1,0 0 0,0 0 0,0 0 0,0 1 0,0-1 0,1 0-1,-1 0 1,0 0 0,0 0 0,0 0 0,13 4 388,21-4-95,53-13 674,-14 1-470,833-52 1246,13 69-3270,-286 3 388,-248-9 772,521 3 1222,-4 31 1211,344 73 913,-1192-101-2971,327 16-1451,-360-21 1304,0-2 0,0-1 1,0 0-1,-1-1 1,34-12-1,-6-9-330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99 19324,'1'-4'276,"1"-1"1,-1 0-1,0 0 0,0 1 1,-1-1-1,1 0 0,-1 0 1,0 0-1,0 0 0,-1 0 0,1 0 1,-1 0-1,-2-5 0,3 8-172,-1 0-1,0 1 0,0-1 1,1 1-1,-1 0 0,0-1 1,0 1-1,0 0 1,0-1-1,-1 1 0,1 0 1,0 0-1,0 0 0,-1 0 1,1 0-1,-1 0 0,-1 0 1,1 0-4,-1 0 1,1 1-1,-1 0 1,1-1-1,-1 1 1,1 0-1,-1 0 1,1 0-1,0 1 1,-1-1-1,1 0 1,-1 1-1,1 0 1,-5 1-1,-3 3-32,0 0 0,1 0 0,-1 1 0,1 0 0,0 1 0,1 0 0,0 0 0,0 1 0,0 0 0,1 1 0,0-1 0,1 1 0,-7 13 0,-1 2 18,2 1-1,1 1 1,0 0 0,-6 31 0,11-36-9,1 1-1,1 1 1,1-1 0,2 1 0,0-1 0,1 1 0,4 30 0,-2-39-71,0 0 1,2 0 0,-1-1-1,2 1 1,0-1 0,0 0-1,1 0 1,1-1 0,0 1-1,1-1 1,0-1-1,18 20 1,-95-110-7723,-7-24 4011,-7-10 4769,85 116-525,0-1-1,1 0 1,-1 0 0,1 0-1,0 0 1,0 0-1,0 0 1,0-1 0,0 0-1,4 2 1,4 1-55,0-1 1,21 2 0,-9-2-825,0-2 0,0-1 1,24-2-1,-34 0 251,0 0 1,0-1-1,0-1 0,0 0 0,-1 0 1,14-7-1,28-18-334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 18756,'0'0'77,"0"-1"-1,0 1 1,-1 0-1,1 0 1,0-1-1,0 1 1,0 0-1,-1 0 1,1-1-1,0 1 1,-1 0-1,1 0 1,0 0-1,0 0 1,-1 0-1,1-1 1,0 1-1,-1 0 1,1 0-1,0 0 1,-1 0-1,1 0 1,0 0-1,-1 0 1,1 0-1,0 0 1,-1 0-1,1 0 1,0 0 0,-1 0-1,1 1 1,-15 6 874,-11 14 609,15-9-1291,1 0 0,0 1 1,1 0-1,0 1 0,1-1 1,1 2-1,0-1 0,1 1 0,-7 26 1,6-18-230,2 1 1,1 0 0,0 0-1,2 1 1,2 39-1,0-54-72,1-1-1,0 0 1,1 0 0,0 1-1,0-1 1,1-1-1,0 1 1,1 0-1,0-1 1,5 9-1,-6-13 1,0 0 0,0 0 0,0-1 0,0 0 0,1 1-1,-1-1 1,1 0 0,0-1 0,0 1 0,0-1 0,0 0 0,0 0-1,1 0 1,-1 0 0,1-1 0,-1 1 0,1-1 0,-1 0 0,1-1-1,0 1 1,6-1 0,26-4-188,3-13-71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21036,'-3'8'1793,"-7"12"-1337,-4 3-200,-2 13 768,-1 4-360,-5 9-280,1 2-135,-5 4-153,0-4-40,3 0-48,2-6-64,1-9-601,3-8-239,1-18 744,0-9-160,12-12-104</inkml:trace>
  <inkml:trace contextRef="#ctx0" brushRef="#br0" timeOffset="1">0 112 20524,'7'5'1801,"5"3"-1241,-1 4-296,9 2 1008,3 3-464,6 5-704,4-1-376,4-1-752,0-4-264,-1-3 952,-1-7-208,-2-9-305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 18636,'15'-3'2072,"10"4"-1079,-2 5-385,7 7 1104,0 3-304,-2 8-431,1 6-225,-9 12-384,-7 6-88,-14 10-176,-8 3-24,-17 4-224,-5-1-168,-9-6-424,-5-7 632,4-11-112,3-10-80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24 15955,'0'-1'70,"0"1"-1,0-1 0,0 0 1,1 0-1,-1 0 0,0 0 1,0 0-1,0 0 0,0 1 1,-1-1-1,1 0 0,0 0 1,0 0-1,0 0 0,-1 1 1,1-1-1,0 0 0,-1 0 0,1 0 1,-1 1-1,1-1 0,-1 0 1,1 1-1,-1-1 0,0 0 1,1 1-1,-1-1 0,0 1 1,-1-2-1,0 3 2,1 0 1,-1-1-1,0 1 0,0 0 0,1 0 1,-1 0-1,1 0 0,-1 0 0,1 0 0,-1 1 1,1-1-1,0 0 0,-1 1 0,1-1 1,0 1-1,0-1 0,-1 3 0,-7 11 408,0 0 0,2 0-1,-1 1 1,2-1-1,-5 20 1,-18 87 872,26-107-1249,1 0 1,1 0 0,0 0-1,1 0 1,1 0 0,0 0-1,6 26 1,-6-37-99,0 1-1,1 0 1,-1-1-1,1 0 1,0 1-1,1-1 1,-1 0-1,1 0 1,0 0-1,0 0 1,0-1-1,0 1 1,1-1-1,-1 1 1,1-1 0,0-1-1,0 1 1,0 0-1,0-1 1,0 0-1,1 0 1,-1 0-1,1-1 1,0 1-1,-1-1 1,1 0-1,8 0 1,-5-1-22,-1 0 1,1 0-1,-1-1 0,1 0 1,-1-1-1,1 0 0,-1 0 1,0-1-1,0 1 0,0-2 1,0 1-1,9-7 0,-6 5-29,0-1 0,1 1 0,20-6 0,-30 11 45,-1 0 0,1 0 0,-1-1 0,1 1 0,-1 0 0,1 0 0,0 0 0,-1 0 0,1 0 0,-1 0 0,1 0 0,0 0 0,-1 1 0,1-1 0,-1 0 0,1 0 0,-1 0 0,1 1 0,-1-1 0,1 0 0,-1 0 0,1 1 0,-1-1 0,1 1 0,-1-1 0,1 0 0,-1 1 0,1 0 0,0 1 4,0-1 1,-1 1-1,1-1 0,-1 1 1,1 0-1,-1-1 0,0 1 0,1 0 1,-1-1-1,0 3 0,-5 40 181,4-42-167,-1 11 130,-2 0-1,0 0 1,0 0 0,-1-1 0,-9 16 0,12-24-75,-1 0-1,0 1 1,0-2 0,0 1 0,-1 0-1,1-1 1,-8 7 0,9-9-41,-1 1 0,1-1 0,0 0-1,0 0 1,0 0 0,-1 0 0,1-1 0,-1 1 0,1-1-1,0 1 1,-1-1 0,1 0 0,-1 0 0,1 0 0,-1 0-1,-4-1 1,4 0-125,0 0 0,-1-1 0,1 1 0,0-1 0,0 0 0,0 0 0,0 0 0,0 0 0,1 0 0,-1-1-1,1 1 1,-1-1 0,1 0 0,0 0 0,0 0 0,0 0 0,0 0 0,1 0 0,-3-7 0,2 5-87,0 0 0,0-1 0,0 1 0,1 0 0,0-1 0,0 1 0,1-1 1,0 0-1,0 1 0,0-1 0,0 1 0,2-7 0,9-9-712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17436,'0'6'2264,"4"-3"-1032,6-3-431,16-2 1655,4-1-663,13 0-617,4 2-288,6 0-384,3 1-264,-1 4-440,-5 2-384,-10 1-816,-7 0 263,-11-3 721,-8-1-304,-13-3-200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18436,'18'21'2288,"14"-13"-1143,8-7-465,14-4 1232,7-3-423,7-8-697,4 1-720,-3-5 184,-10-5-200,-9 0-272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5 21285,'6'-5'2016,"-6"13"-1392,-6 3-272,-7 8 1313,-4 5-633,-9 13-680,-4 9-168,-6 11-232,-4 1-32,0 2-144,-1-3-104,5-4-400,3-5-257,8-15-831,4-15 1368,11-19-224,1-12-216</inkml:trace>
  <inkml:trace contextRef="#ctx0" brushRef="#br0" timeOffset="1">42 51 20276,'16'11'2145,"-1"6"-1529,10 9-296,2 6 1296,9 9-920,3 4-279,6 6-625,4-1-425,-2-5 553,-1-7-128,-3-9-80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20212,'0'0'1809,"6"1"-1233,4 1-256,3 1 784,1 1-256,2 2-376,-1 1-184,-1 1-224,2 1-112,-3 0-248,2-2-208,-2-3-512,2-2-288,-4-7 928,0-5-240,1-8-169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17708,'-4'14'2128,"-3"5"-1368,-6 9-287,-3 2 1111,0 6-656,-1 6-232,1 2-288,1 2-80,2-3-280,0 0-120,6 2-176,0-5-120,4-4-320,0-6-256,3-13 688,4-7-176,5-20-104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17468,'2'-4'2384,"-1"-2"-1440,1 3-351,-1 0 1375,2 9-688,-2 4-272,2 9-463,-1 5-177,-2 3-232,0 3-104,-2 0-272,1-1-216,1-6-593,0-3-263,-2-10 1864,2-8-888,-4-7-184,0-6-104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14931,'0'-1'172,"0"-1"0,0 1-1,1 0 1,-1-1 0,0 1 0,1-1-1,0 1 1,-1 0 0,1-1 0,0 1-1,-1 0 1,1 0 0,0-1 0,0 1-1,0 0 1,0 0 0,0 0-1,0 0 1,1 0 0,-1 1 0,0-1-1,0 0 1,1 0 0,-1 1 0,0-1-1,1 1 1,-1-1 0,0 1 0,1 0-1,-1-1 1,1 1 0,-1 0 0,4 0-1,4-1 350,0 1 0,1 0 0,-1 1 0,11 1-1,-3 2-264,0-1-1,0 2 0,-1 0 1,1 1-1,-1 1 1,-1 1-1,1 0 0,-1 1 1,27 21-1,-35-24-243,0 0-1,0 0 1,-1 1 0,0 0-1,-1 0 1,0 1 0,0 0-1,0 0 1,3 9 0,-5-10-6,-1-1 0,-1 0 0,1 1 0,-1-1 1,0 1-1,0-1 0,-1 1 0,0-1 0,0 1 0,-1-1 0,0 1 1,0-1-1,-3 13 0,1-13 24,1 1 1,-1-1-1,0 0 1,0 0 0,-1-1-1,0 1 1,0-1-1,0 0 1,-1 0-1,0 0 1,1 0-1,-2-1 1,1 0-1,0 0 1,-1 0-1,0-1 1,-8 4-1,5-3-24,0 0-1,0-1 1,0-1-1,-1 1 1,1-1-1,-1-1 0,1 0 1,-1 0-1,0-1 1,0 0-1,-13-2 1,18 0-74,0 1 1,0-1-1,0 0 1,0 0-1,0 0 1,0-1-1,1 0 1,-9-6-1,-18-10-259,15 13 25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16924,'-5'8'1896,"5"2"-896,2 2-248,5 8 1025,0 3-217,5 4-384,-1 0-135,3 1-273,1 0-144,2-5-456,0-4-280,2-11-512,2-3-336,-2-8-1097,0-7 1633,-5-7-336,-1-8-352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17980,'-12'32'1912,"-3"2"-1064,-4 5-327,-1 8 951,-2 7-256,4-2-472,1-2-296,5-1-936,2-5-424,10-18 752,4-9-176,8-15-168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18060,'1'-6'1952,"-1"5"-1152,-1 2-367,1 9 1055,-2 6-344,2 7-392,-1 4-216,-1 8-320,0 3-80,0 5-56,1-3-32,1-5-368,-2-5-288,2-11-344,-1-8 768,-2-17-168,2-10-120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90 557 16163,'-2'6'369,"0"0"-1,-1-1 0,1 1 1,-1-1-1,-1 1 0,1-1 0,-1 0 1,-8 9-1,-12 18 980,19-24-1081,0 1 0,1 0 1,1 0-1,-1 0 0,2 0 1,-4 19-1,5-27-252,1 1 1,0 0-1,0 0 1,0 0-1,0-1 1,0 1-1,0 0 1,0 0-1,0 0 0,1-1 1,-1 1-1,1 0 1,-1-1-1,1 1 1,0 0-1,0-1 1,0 1-1,0-1 1,0 1-1,0-1 1,0 1-1,0-1 0,1 0 1,-1 1-1,0-1 1,1 0-1,-1 0 1,1 0-1,-1 0 1,1-1-1,0 1 1,-1 0-1,1-1 0,0 1 1,0-1-1,-1 1 1,1-1-1,0 0 1,0 1-1,0-1 1,-1 0-1,1-1 1,3 1-1,0 0 20,0-1 1,1 0-1,-1 0 0,0 0 0,0-1 1,0 0-1,0 0 0,0 0 0,0 0 1,0-1-1,-1 0 0,1 0 0,-1 0 1,0 0-1,0-1 0,0 1 0,0-1 1,-1 0-1,0-1 0,1 1 0,-1 0 1,4-10-1,-1 2 48,0 0 1,-1 0-1,-1 0 1,0-1-1,0 0 0,-2 1 1,1-1-1,0-15 1,-3 26-72,0-9 56,1 1 0,-3-22-1,2 31-64,0-1 0,-1 1 0,1-1 0,0 1 0,0 0 0,-1-1 0,1 1 0,-1-1 0,1 1 0,-1 0 0,1 0 0,-1-1 0,0 1-1,0 0 1,1 0 0,-1 0 0,0-1 0,0 1 0,0 0 0,-1 0 0,1 1 0,0-1 0,0 0 0,0 0 0,-1 1 0,1-1 0,0 0 0,-1 1 0,1-1-1,-3 0 1,3 2-4,-1-1 0,1 1 0,-1-1-1,1 1 1,-1-1 0,1 1 0,-1 0 0,1 0-1,-1 0 1,1 0 0,0 0 0,-1 0-1,1 0 1,0 0 0,0 0 0,0 1 0,0-1-1,0 0 1,0 1 0,0-1 0,1 1-1,-1-1 1,0 1 0,1-1 0,-1 1 0,1 0-1,-1 2 1,-1 6-1,-1 1 0,-1 18 0,4-23 4,-1-1 0,1 1-1,0 0 1,1-1 0,0 1-1,0-1 1,0 1 0,0-1 0,1 1-1,3 6 1,-4-10-1,0 0-1,0 0 1,0 0-1,1 0 1,-1 0 0,0-1-1,1 1 1,0 0 0,-1-1-1,1 0 1,0 1-1,0-1 1,0 0 0,0 0-1,0 0 1,0 0 0,0 0-1,0 0 1,0-1-1,0 1 1,0-1 0,1 1-1,-1-1 1,0 0 0,0 0-1,1 0 1,-1 0-1,0 0 1,2-1 0,2-1-3,0 1 1,0-1-1,0 0 1,-1-1-1,1 1 0,-1-1 1,0 0-1,0-1 1,0 1-1,0-1 1,0 0-1,-1 0 1,6-6-1,3-6 1,-1 0 0,19-31-1,-4-1 10,-3-2-1,-1-1 0,-3 0 0,-2-2 1,-3 0-1,14-86 0,-26 125-12,3-29-37,-6 39 39,0 1 0,0 0-1,0 0 1,0 0 0,-1-1 0,1 1 0,-1 0 0,0 0 0,1 0 0,-3-3 0,3 5 3,0 1 0,0 0 1,0-1-1,0 1 0,-1 0 1,1 0-1,0-1 0,0 1 1,0 0-1,-1 0 1,1-1-1,0 1 0,0 0 1,-1 0-1,1 0 0,0-1 1,-1 1-1,1 0 0,0 0 1,0 0-1,-1 0 0,1 0 1,0 0-1,-1 0 0,1 0 1,0 0-1,-1 0 0,1 0 1,0 0-1,-1 0 0,1 0 1,0 0-1,-1 0 0,-10 9-17,-6 17-5,11-11 28,1 0 1,0 1 0,1 0-1,1 0 1,1 0-1,-2 17 1,3 100 51,2-110-49,0 62-15,5 0 0,26 141-1,-31-224 3,5 20-10,-6-21 14,0-1 0,0 1 0,1 0 0,-1-1 0,0 1 0,1 0 0,-1-1 0,0 1 0,1-1 0,-1 1 0,0 0 0,1-1 1,-1 1-1,1-1 0,-1 1 0,1-1 0,0 0 0,-1 1 0,1-1 0,-1 1 0,1-1 0,1 1 0,-2-2 1,1 1-1,-1 0 1,0-1 0,1 1-1,-1-1 1,0 1 0,1-1-1,-1 1 1,0-1-1,1 1 1,-1-1 0,0 1-1,0-1 1,0 1 0,1-1-1,-1 1 1,0-1 0,0 1-1,0-1 1,0 0-1,0 1 1,0-1 0,0 1-1,0-1 1,0 1 0,-1-1-1,1 1 1,0-2 0,-4-19 39,-12-35 18,-39-92 0,-2-5-32,56 151-23,0 0-1,1 0 0,0 0 0,-1 0 0,1 0 0,0 0 1,0 0-1,0 0 0,0-2 0,0 3-10,0 0-1,1 1 1,-1-1 0,0 1-1,0-1 1,1 1-1,-1-1 1,0 1 0,1-1-1,-1 1 1,0-1 0,1 1-1,-1-1 1,1 1-1,-1-1 1,1 1 0,-1 0-1,1-1 1,-1 1 0,1 0-1,0-1 1,2 0-90,0 1 0,0 0 1,1-1-1,-1 1 0,0 0 0,0 1 1,1-1-1,-1 0 0,0 1 1,4 1-1,14 2-361,0-2 0,0 0 0,25-1-1,2-2-114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18596,'0'42'622,"2"0"0,3 0 0,1 0 1,1-1-1,14 42 0,-19-79-613,-1-1 0,0 1 1,1 0-1,-1-1 0,1 1 1,3 3-1,-5-7-4,0 1 0,1-1 0,-1 0 0,1 1 1,-1-1-1,1 1 0,-1-1 0,1 0 0,-1 1 0,1-1 1,0 0-1,-1 1 0,1-1 0,-1 0 0,1 0 0,0 0 0,-1 0 1,1 0-1,0 0 0,-1 0 0,1 0 0,0 0 0,-1 0 1,1 0-1,0 0 0,-1 0 0,1 0 0,-1 0 0,1-1 0,0 1 1,-1 0-1,1 0 0,-1-1 0,1 1 0,-1 0 0,1-1 1,-1 1-1,1-1 0,-1 1 0,1-1 0,-1 1 0,1-1 1,8-9 54,-1 1 0,-1-1 1,1-1-1,-1 1 1,-1-1-1,6-13 1,8-14 21,-7 15-127,22-38-216,81-106 0,-74 122 80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18300,'-5'14'5394,"-6"30"-3729,3 13-1388,-1 103 1,10-148-684,1-15-667,2-18 190,-4-3 485,0 0-135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6 122 19148,'-6'32'1592,"8"-2"-1143,3-3-233,11-1 688,0-2-296,5-11-176,5-8-48,1-15-96,3-9 0,-2-10-32,0-4-16,0-4-40,-4 0-80,-3 2-384,-2 5-304,-9 9 456,-3 4-104,-5 7-128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11558 7162,'-16'-1'3338,"16"0"-3267,-1 1 1,1 0-1,-1 0 1,1 0-1,-1-1 1,1 1-1,-1 0 1,1 0-1,-1 0 1,1 0-1,0 0 1,-1 0-1,1 0 1,-1 0-1,1 0 0,-1 0 1,1 0-1,-1 0 1,1 0-1,-1 0 1,1 0-1,-1 1 1,1-1-1,-1 0 1,1 0-1,-1 1 1,1-1-1,0 0 1,-1 0-1,1 1 0,-1-1 1,1 0-1,0 1 1,-1-1-1,1 1 1,0-1-1,0 0 1,-1 1-1,1-1 1,0 1-1,0-1 1,0 1-1,0-1 1,-1 1-1,1-1 0,0 1 1,0-1-1,0 1 1,0-1-1,0 1 1,0-1-1,0 1 1,0-1-1,0 1 1,1-1-1,-1 1 1,0-1-1,0 1 0,0 1 338,0-1-1,0 1 1,0 0-1,-1 0 0,1-1 1,0 1-1,-1 0 1,0-1-1,1 1 0,-1-1 1,0 1-1,0-1 1,0 1-1,0-1 0,-2 3 1,-6 9 807,9-12-1210,0-1-1,0 1 0,-1-1 1,1 1-1,0-1 0,0 1 1,0-1-1,0 1 0,-1-1 1,1 1-1,0-1 0,0 1 0,0-1 1,0 1-1,0-1 0,0 1 1,1-1-1,-1 1 0,0 0 1,0-1-1,0 1 0,0-1 1,1 1-1,-1-1 0,0 0 0,0 1 1,1 0-1,0-1 15,-1 0-1,0 0 1,1 0 0,-1 0-1,0 0 1,1 0 0,-1 0 0,0 0-1,1 0 1,-1 0 0,0 0-1,1 0 1,-1 0 0,0 0-1,1 0 1,-1 0 0,0 0-1,1-1 1,-1 1 0,0 0-1,1 0 1,-1 0 0,0-1 0,0 1-1,1 0 1,-1 0 0,0-1-1,0 1 1,1 0 0,-1 0-1,0-1 1,0 1 0,0 0-1,0-1 1,0 1 0,1 0 0,-1-1-1,0 1 1,0 0 0,0-1-1,0 1 1,0 0 0,0-1-1,9-19 273,1 1-1,1 1 0,0-1 0,24-26 0,9-16-278,-12 13 2,3 1 0,1 1 0,77-73 0,-35 49-3,76-73 33,-133 119-22,0 0 0,-1-1 0,-1-2 0,23-42 0,-11 12 61,3 1 1,67-85-1,-37 66 77,78-72 0,-91 99-124,-3-2 0,-1-2 1,56-85-1,-97 128-36,94-138 28,-75 113 2,2 2 1,38-36-1,21-8 18,36-36 3,-100 89-21,-1-1-1,-2 0 0,23-36 1,25-62 67,-42 74-58,1 1-1,56-72 1,62-31 114,1-2-101,-7-44 149,-103 140-150,3 1 1,2 2-1,59-61 1,-3 25-42,-38 37-8,-2-1 1,94-120-1,-100 100 2,86-112 2,-4 11-7,-11 14 4,93-63 25,-141 153-35,75-92 0,263-290 34,-408 449-28,45-52 2,-3-2 0,68-111 0,40-53-14,-42 95 9,-52 61 0,52-73 1,-20-1 4,-45 65-6,66-79-1,-33 60 4,150-191 3,-186 222-1,322-428 21,50-15-243,-268 307 151,62-75 57,-179 238 9,13-13-12,-2-2 0,-2-1 0,36-65 0,-27 24-51,49-87-200,-70 136 173,1 0 1,35-38-1,161-209-374,0 0 176,8-9 309,-187 234-39,2 1-1,2 3 0,63-59 1,-46 53-18,99-132-1,-37 40-412,-48 70 229,67-82 80,-116 130 138,-1-1 0,34-64 0,-13-2 43,32-56-6,-76 154-36,0 1 1,0-1 0,0 2 0,1-1 0,1 1-1,17-14 1,64-34-11,-72 46 21,0 0-1,0-1 0,-1-1 1,-1-1-1,0 0 1,23-25-1,-38 37-19,-1 1-1,1-1 1,-1 1 0,1-1-1,-1 0 1,1 1 0,-1-1-1,1 0 1,-1 1 0,0-1-1,1 0 1,-1 1 0,0-1-1,0 0 1,1 0 0,-1 0-1,0 1 1,0-1-1,0 0 1,0 0 0,0 0-1,0 1 1,0-1 0,-1-1-1,1 1-40,-1 1-1,0-1 1,1 0-1,-1 1 1,0-1-1,1 1 1,-1-1-1,0 1 1,0-1-1,1 1 1,-1 0-1,0-1 1,0 1-1,0 0 1,0-1-1,1 1 1,-3 0-1,-5-1-233,0 1 1,0 0-1,-13 1 1,20-1 334,-31 5-466,0 2-113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19084,'4'-4'1872,"2"4"-1207,0-1-225,4 6 728,1 5-128,4 5-336,2-1-200,3 3-304,3 2-23,1-5-145,5 1-128,7-10-361,5 0-295,2-10-536,-3-8 568,-2-11 352,-4-8-312,-1-9-113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16331,'-12'16'1873,"-4"11"-969,-5 4-280,-6 9 873,-5 5-177,-2 4-312,-2 1-136,1 4-400,5 1-88,2-4-208,2-1-40,7-1-56,5-4-80,2-11-456,7-1-424,2-17 784,3-15-176,0-15-32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13819,'0'0'2160,"0"11"-1111,-6 8-409,-3 4 2296,2 8-1895,0 5-209,3 7-328,-1 0-24,4-1-392,1-6-184,3-6-344,0-9-208,-2-11 1776,-4-26-1272,-1-5-24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15483,'0'-1'133,"0"0"-1,1 0 1,-1 0-1,0 0 0,1 1 1,-1-1-1,1 0 1,-1 0-1,1 1 1,-1-1-1,1 0 1,-1 1-1,1-1 0,0 0 1,-1 1-1,1-1 1,0 1-1,0-1 1,-1 1-1,1-1 0,0 1 1,0 0-1,1-1 1,24-8 859,-19 7-295,27-8 201,0 2 0,1 1-1,57-4 1,-68 10-816,1 1 0,0 1 0,0 1 0,-1 1-1,49 12 1,-68-13-81,-1-1 1,1 1-1,-1 0 0,0 0 1,0 0-1,1 1 0,-1-1 0,-1 1 1,1 0-1,0 0 0,-1 0 0,4 5 1,-6-6 0,0-1 0,1 1 0,-2 0 1,1 0-1,0 0 0,0 0 0,0 0 1,-1 0-1,1 1 0,-1-1 0,0 0 1,0 0-1,0 0 0,0 0 0,0 0 1,0 1-1,0-1 0,-1 0 0,1 0 1,-1 0-1,1 0 0,-1 0 0,0 0 1,0 0-1,0 0 0,0 0 0,0 0 1,0 0-1,-3 2 0,-5 6 57,0 0 0,0-1 0,-1 0 0,-1 0 0,1-1 0,-20 11 0,-75 35 457,96-50-467,-25 12 148,-2-2 1,0-2 0,0-1-1,-47 7 1,80-17-247,0-1 1,0 0-1,0 0 0,0 0 0,0 0 1,0 0-1,-5-2 0,8 2 28,0 0 0,0 0 0,0 0 0,-1 0 0,1 0 0,0 0 0,0 0 0,0 0 0,-1 0 0,1 0 0,0-1 1,0 1-1,0 0 0,0 0 0,-1 0 0,1 0 0,0 0 0,0 0 0,0-1 0,0 1 0,0 0 0,0 0 0,0 0 0,-1 0 0,1-1 0,0 1 0,0 0 0,0 0 0,0 0 0,0 0 0,0-1 0,0 1 0,0 0 0,0 0 0,0 0 0,0-1 0,0 1 0,12-9-1233,34-8 276,-15 7 303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62 18660,'0'16'1960,"16"-14"-1079,4-2-337,10-9 824,5-3-208,6 1-352,4 1-143,-1-3-417,-1 3-208,-10 3-464,-4 3-273,-11 4-543,-6-3-184,-12 4 992,-6 2-376,-11 3-81</inkml:trace>
  <inkml:trace contextRef="#ctx0" brushRef="#br0" timeOffset="1">12 197 16131,'-12'12'1761,"14"-7"-849,3 0-280,17-4 1001,4 2-177,12-6-344,4-4-208,5 0-240,3-2-47,-4 0-449,-1-1-320,-5 3-977,0-1 1041,-11 2-192,-5 2-128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19244,'4'17'1985,"-1"-3"-1281,0-4-272,9 5 1056,2-1-480,6-1-496,2-2-208,6-3-504,5-4-312,4-4-456,2-12-264,1-5 336,0-4 376,-5-7-225,1-2-191</inkml:trace>
  <inkml:trace contextRef="#ctx0" brushRef="#br0" timeOffset="1">472 0 14147,'-10'25'2216,"-7"6"-1111,-9 11-353,-3 4 1736,-4 7-1095,0 0-169,4 0-392,4-2-248,6-3-496,2-5-376,7-9-984,7-5 1064,9-11-136,7-3-200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93 197 16876,'-6'9'390,"2"0"1,-1 1 0,1-1 0,1 1 0,0 0 0,0-1 0,1 2 0,0-1-1,0 13 1,0 16 381,4 43 1,-1-39-417,3 116 308,8-1 1,31 161 0,-93-506 701,6 36-1144,38 126-220,1 4-14,0-1-1,-3-37 0,7 58 11,1 0 1,0 1-1,0-1 1,0 0-1,0 0 0,0 1 1,0-1-1,0 0 0,0 0 1,1 1-1,-1-1 1,0 0-1,0 1 0,1-1 1,-1 0-1,0 1 1,1-1-1,-1 0 0,0 1 1,1-1-1,-1 0 1,1 1-1,-1-1 0,1 1 1,0-1-1,-1 1 0,1-1 1,-1 1-1,1 0 1,0-1-1,-1 1 0,1 0 1,0-1-1,0 1 1,2 0-33,1 0 1,-1 0-1,0 0 1,0 0-1,0 1 1,6 1-1,2 0-166,18 2-1074,0-1 0,0-2 0,58-4 0,-68 1 607,-1-1 1,1 0-1,-1-2 0,0 0 0,0-1 1,-1-1-1,23-12 0,-36 16 757,1 0 1,-1 0-1,0 0 1,0 0-1,0-1 1,0 1-1,0-1 1,-1 0-1,1-1 0,-1 1 1,0 0-1,-1-1 1,1 0-1,-1 1 1,0-1-1,2-6 1,-4 11-38,0-1 1,0 1 0,0-1-1,0 1 1,0 0 0,0-1-1,0 1 1,0 0 0,0-1-1,0 1 1,0-1 0,0 1-1,0 0 1,0-1-1,-1 1 1,1 0 0,0-1-1,0 1 1,0 0 0,-1-1-1,1 1 1,0 0 0,0 0-1,-1-1 1,1 1 0,0 0-1,0 0 1,-1-1 0,1 1-1,0 0 1,-1 0 0,1 0-1,0 0 1,-1-1 0,1 1-1,-1 0 1,1 0 0,0 0-1,-1 0 1,1 0 0,0 0-1,-1 0 1,1 0 0,-1 0-1,1 0 1,0 0 0,-1 0-1,1 0 1,0 1 0,-1-1-1,1 0 1,0 0 0,-1 0-1,1 0 1,0 1-1,-1-1 1,1 0 0,0 0-1,-1 1 1,-21 13 1692,17-8-1534,1 0 0,0 1 0,0-1 0,1 1 0,-1 0 1,1 0-1,1 0 0,-1 0 0,1 1 0,1-1 0,-2 11 0,3-14-171,-1 1-1,1-1 1,0 0-1,0 1 1,1-1-1,0 0 1,-1 0-1,1 1 1,3 6-1,-3-9-23,0 0 0,0 0-1,1 0 1,-1 0 0,0 0-1,1 0 1,-1-1 0,1 1 0,0-1-1,-1 1 1,1-1 0,0 1-1,0-1 1,0 0 0,0 0-1,0 0 1,0 0 0,0 0 0,3 0-1,-2-1 4,0 1 0,0-1-1,1 0 1,-1 0 0,0 0 0,0-1-1,0 1 1,0-1 0,0 0-1,0 0 1,0 0 0,0 0-1,0 0 1,0-1 0,0 1-1,-1-1 1,1 0 0,0 1-1,-1-1 1,0-1 0,3-2 0,4-4 68,0 0 0,-1-1 0,13-20 0,42-88 219,-48 86-217,2 0 1,1 1 0,24-33-1,-35 55-89,13-14 8,-2-1 1,31-54-1,-45 70-7,0-1 0,-1 0 1,0 0-1,0 0 0,-1 0 0,0 0 0,0-1 0,-1 1 0,0-1 0,-1 1 1,0-1-1,-1 1 0,-3-18 0,3 24 1,1 0-1,-2-1 1,1 1-1,0 0 1,0 1-1,-1-1 1,0 0-1,1 0 1,-1 1-1,0-1 1,-4-3-1,5 5 0,0 0-1,0 0 0,0 0 0,-1 0 0,1 1 0,0-1 0,0 0 0,0 1 0,-1-1 0,1 1 0,0 0 1,-1-1-1,1 1 0,0 0 0,-1 0 0,1 0 0,0 0 0,-1 0 0,1 0 0,0 0 0,-1 0 0,1 0 1,0 1-1,0-1 0,-1 1 0,1-1 0,0 1 0,0-1 0,-1 1 0,1 0 0,-1 0 0,-4 4-2,0 1 0,1-1 0,0 1 0,0 0-1,1 0 1,-1 0 0,1 1 0,1-1 0,-6 14-1,-2 8-2,-9 34-1,12-35 11,2 0-1,1 1 1,1 0-1,1 0 1,1 0 0,3 31-1,0-47-6,1 1 0,0-1 0,1 0 1,0-1-1,1 1 0,0 0 0,7 12 0,-7-17-16,1 0 0,-1 0 0,1 0 1,0-1-1,1 0 0,0 0 0,0 0 0,0-1 0,0 0 0,1 0 0,12 7 0,-11-8-226,0-1 0,0 1 0,1-1 0,-1-1 0,1 0 0,0 0 0,-1-1 0,1 0 0,0 0-1,0-1 1,0 0 0,-1 0 0,1-1 0,15-4 0,-12 2-161,0-1-1,0-1 1,0 0-1,0 0 1,-1-1-1,0 0 1,0-1-1,-1-1 1,16-13-1,9-14-824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7383 8674,'4'1'10123,"4"-6"-5629,16-15-4009,-11 8 778,8-5-1098,-13 11-138,-1 0 0,1 0 0,0 1 0,12-7 0,43-24 152,-44 24-136,31-14 0,98-55 600,-77 40-430,-21 8-201,-1-1-1,86-79 1,-107 87-11,1 2 1,2 1-1,0 1 0,66-33 1,220-115 158,-271 138-168,75-67 0,21-16-40,22 10 65,13-8 28,-97 61-77,147-70 0,-153 85 37,-1-3-1,-3-3 0,93-74 1,-62 38-4,2 4 1,117-62 0,-71 47-17,175-138-1,-177 121 30,228-127-1,-76 49 2,-15-21-1,-169 121-12,180-114-9,-14 10-1,-41 12 4,142-102-3,-236 178 6,314-213 1,-5 1 16,-377 258-11,244-187-6,-7 4-23,18-8 0,1-1 37,680-479 11,-458 281-77,-509 405 52,389-292-15,-271 212 65,-153 108-46,-9 10-27,-1 0-1,0 0 1,1-1 0,0 2-1,-1-1 1,1 0 0,0 0-1,5-2 1,-20 13-1500,-6-11 1248,-4-8-86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16323,'0'0'125,"0"-1"0,0 1-1,0-1 1,-1 1-1,1-1 1,0 1 0,0-1-1,0 1 1,0 0-1,0-1 1,0 1-1,0-1 1,0 1 0,0-1-1,0 1 1,0-1-1,0 1 1,0-1 0,0 1-1,0-1 1,0 1-1,0-1 1,1 1-1,-1-1 1,0 1 0,0 0-1,1-1 1,-1 1-1,0-1 1,1 1-1,-1 0 1,0-1 0,1 1-1,-1 0 1,0-1-1,1 1 1,-1 0 0,1 0-1,-1 0 1,1-1-1,-1 1 1,0 0-1,1 0 1,-1 0 0,1 0-1,-1 0 1,1 0-1,-1 0 1,1 0-1,-1 0 1,1 0 0,-1 0-1,1 0 1,-1 0-1,1 0 1,-1 0 0,1 0-1,-1 0 1,1 1-1,3 0 332,1-1 1,-1 1-1,0 1 0,0-1 0,7 4 0,26 18 93,0 1 0,49 43 0,59 69-1004,-120-113 254,-23-21 168,22 18-1031,-24-20 998,1 1-1,-1-1 1,1 0-1,-1 1 1,1-1-1,-1 0 1,0 0-1,1 0 1,-1 1-1,1-1 1,-1 0 0,1 0-1,-1 0 1,1 0-1,0 0 1,-1 0-1,1 0 1,-1 0-1,1 0 1,-1 0-1,1 0 1,-1 0-1,1 0 1,-1-1 0,1 1-1,-1 0 1,1 0-1,-1 0 1,0-1-1,1 1 1,-1 0-1,1-1 1,-1 1-1,0 0 1,1-1 0,-1 1-1,1 0 1,-1-1-1,0 1 1,0-1-1,1 1 1,-1-1-1,0 1 1,0-1-1,0 1 1,1-1-1,-1 1 1,0-1 0,0 1-1,0-1 1,6-51-1644,-6 18 624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17420,'-1'2'338,"1"0"0,0 0 0,-1 0 0,0 0 0,1 0 0,-1 0 0,0 0-1,0 0 1,0 0 0,0 0 0,-2 2 0,2-2 85,-11 22 669,0 1 0,-15 50 0,-6 56-488,31-126-606,-34 173 195,31-145-1051,1 0-1,2 0 1,3 48-1,5-60 294,4-6-160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18796,'11'0'1840,"-6"15"-1111,-5-1-297,-6 16 1208,0 3-712,2 10-352,1 0-128,5 4-184,0-4-143,8-10-338,3-4-175,2-15-424,-1-5-296,-7-9 840,-5-7-216,-14-7-256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16251,'18'-17'3353,"-7"10"-2894,1 0-1,0 1 0,0 0 1,0 1-1,1 1 0,0-1 1,26-3-1,96-8 650,-99 14-886,0 2 0,69 8 0,-89-6-185,1 2-1,0 0 1,-1 0 0,0 2 0,0 0 0,-1 0-1,1 2 1,18 11 0,-30-16-28,1 1 0,-1 0 0,1-1 0,-1 1 0,0 1 0,-1-1 0,1 0 0,-1 1 0,0 0 0,0 0 0,0 0 0,-1 0 0,0 0 0,0 1 0,0-1 0,0 1 0,-1-1 0,0 1 0,1 11 0,-2-10 14,-1 0 0,1 0 0,-2 0 0,1 0 0,0 0 0,-1 0 0,-1-1 0,1 1 0,-1 0 0,0-1 0,0 0 0,-1 0 0,0 0 0,0 0 0,-8 8 0,-2-1 71,0 0 0,-1-1 0,0-1 0,-1 0 0,0-1-1,0-1 1,-1-1 0,-1 0 0,1-1 0,-23 6 0,-5-2 91,1-2 0,-1-1 1,-50 1-1,76-7-497,1-1 0,-1-1 0,0 0 0,1-2 0,-33-6 0,50 8 280,0 0 0,-1-1 1,1 1-1,0 0 0,0-1 1,0 1-1,0 0 0,0-1 1,0 0-1,0 1 0,0-1 1,0 0-1,1 1 0,-1-1 1,0 0-1,0 0 0,0 1 1,1-1-1,-1 0 0,1 0 1,-1 0-1,0 0 0,1 0 1,0 0-1,-1 0 0,1-2 1,5-7-527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16812,'0'-6'1440,"7"-4"-1056,3-3-152,9-11 424,2 1-80,6 9-192,5 0-112,-1 6-192,5 3-16,0 0-160,3 1-168,1-2-392,0-2-128,-7-4 592,-4 2-152,-13 2-112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5 169 14755,'-4'27'1440,"21"-17"-719,12-4-249,22-11 728,4-12-272,16-3-120,5-6-224,3-5 1201,0-5-1369,-6-1-56,-5-2 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32 16099,'0'-2'94,"0"1"0,-1-1 0,1 1 0,-1-1-1,1 1 1,-1-1 0,0 1 0,0 0 0,1-1-1,-1 1 1,0 0 0,0 0 0,0 0 0,0-1-1,-1 1 1,1 0 0,0 0 0,0 1-1,-1-1 1,1 0 0,0 0 0,-1 1 0,1-1-1,-1 0 1,1 1 0,-1 0 0,-1-1 0,-1 0-7,0 1 1,1-1 0,-1 1 0,0 0-1,0 0 1,1 0 0,-1 1 0,0-1 0,1 1-1,-1 0 1,-3 2 0,-6 3-2,0 0 1,0 2-1,1 0 0,0 0 1,1 1-1,0 0 0,0 1 1,-15 18-1,12-11-78,1 0 0,1 0 0,1 2 0,0-1 0,-10 25 0,18-34 1,-1 0-1,1 1 1,0-1-1,1 1 1,0 0-1,1-1 1,-1 16-1,2-22-5,0 1 1,1-1-1,-1 1 0,1-1 0,0 1 0,0-1 0,0 0 0,0 1 0,0-1 0,1 0 0,0 0 0,-1 0 0,1 0 0,0 0 0,1 0 0,-1-1 0,0 1 0,1-1 0,0 1 0,-1-1 0,1 0 0,0 0 0,0 0 0,4 1 0,5 2-40,-1 0 0,1-1-1,0-1 1,0 0-1,0-1 1,0 0 0,21 1-1,-7-3-849,0-1 0,44-8 0,-35-1 432,-4-11-186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11 15035,'-6'2'439,"0"-1"-1,0 2 1,0-1 0,1 1-1,-1 0 1,1 0 0,-1 0-1,1 1 1,-6 5 0,2 0 26,-1 0 0,1 1 1,-10 14-1,15-19-401,1 0-1,0 1 1,0-1-1,0 1 1,0 0-1,1 0 1,0 0-1,0 0 1,1 0-1,0 0 1,-1 10 0,2-13-57,0 0 1,0 0 0,0-1-1,1 1 1,-1 0 0,1 0 0,0 0-1,0-1 1,0 1 0,0 0 0,0-1-1,1 1 1,-1-1 0,1 1 0,0-1-1,-1 0 1,1 0 0,0 0-1,0 0 1,0 0 0,1 0 0,-1 0-1,0-1 1,1 1 0,-1-1 0,1 0-1,3 2 1,4 0 43,0 0-1,0-1 0,0 0 1,0 0-1,0-1 1,0 0-1,1-1 1,-1-1-1,0 1 0,0-1 1,14-4-1,-14 3 17,-1 0 0,-1-1 0,1 0 0,0 0 0,-1-1 0,1 0 0,-1-1 0,0 0-1,0 0 1,-1 0 0,0-1 0,11-11 0,-15 14-54,-1 0 0,0 0 0,0 0 0,0-1 0,0 1 0,-1 0 0,1-1 0,-1 1 0,0-1 0,0 0 0,0 1 0,0-1 0,-1 0 0,0 1 0,1-1 0,-1 0 0,-1 1-1,1-1 1,0 0 0,-1 0 0,0 1 0,0-1 0,0 1 0,0-1 0,-1 1 0,1-1 0,-1 1 0,0 0 0,0 0 0,-2-4 0,0 2-175,-1 0-1,1 0 1,-1 1 0,0-1-1,0 1 1,0 0 0,0 0-1,-1 0 1,1 1 0,-1 0-1,0 0 1,0 1 0,0-1-1,-1 1 1,1 1 0,-10-2-1,0 0-330,6-5-125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 19708,'2'4'1537,"1"9"-1201,1 0-176,3 10 568,2 3-232,2 4-312,3 7-136,1 1-176,-2-3-152,-3-2-248,-2-2-224,-3-11-169,-5-6 601,0-13-160,-2 5-72</inkml:trace>
  <inkml:trace contextRef="#ctx0" brushRef="#br0" timeOffset="1">6 194 16916,'-6'4'1768,"16"-3"-928,6-6-344,10-8 849,7 3-329,4-9-352,3 2-376,2-6-888,-2-4 1856,-8-3-1280,-7 2-24,-6 1-80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103 384 14131,'0'0'40,"0"0"0,-1 0 0,1 0-1,0-1 1,0 1 0,0 0 0,0 0 0,0 0 0,0 0-1,0 0 1,0 0 0,0 0 0,0-1 0,0 1 0,0 0 0,0 0-1,0 0 1,0 0 0,0 0 0,-1 0 0,1 0 0,0 0-1,0 0 1,0 0 0,0 0 0,0 0 0,0 0 0,0 0 0,0 0-1,-1-1 1,1 1 0,0 0 0,0 0 0,0 0 0,0 0-1,0 0 1,0 0 0,0 0 0,-1 1 0,1-1 0,0 0 0,0 0-1,0 0 1,0 0 0,0 0 0,0 0 0,0 0 0,-1 0-1,1 0 1,0 0 0,0 0 0,0 0 0,0 0 0,0 0 0,0 0-1,0 1 1,0-1 0,-11 8 867,-10 12 432,13-9-837,-1 0-1,1 1 1,1 0-1,0 0 1,1 1 0,0 0-1,-6 22 1,12-33-480,-1 0 1,0-1-1,1 1 0,0 0 1,0 0-1,-1 1 0,1-1 1,0 0-1,1 0 0,-1 0 1,0 0-1,1 0 0,-1 0 1,1-1-1,-1 1 0,1 0 1,0 0-1,0 0 1,0 0-1,0-1 0,0 1 1,0 0-1,0-1 0,1 1 1,-1-1-1,1 1 0,1 1 1,5 2-3,-1-1 1,1 1 0,0-1-1,1-1 1,8 4 0,18 8 18,-25-9-38,-1 0-1,0 1 0,0 0 1,-1 1-1,1 0 0,-2 0 1,1 1-1,-1 0 0,-1 0 0,1 0 1,-2 1-1,1 0 0,-1 1 1,-1-1-1,0 1 0,0 0 1,-1-1-1,2 19 0,-3-17 18,0 0 1,-1 1-1,-1-1 0,0 0 0,-1 1 1,0-1-1,0 0 0,-2 0 0,1 0 1,-2 0-1,0 0 0,0-1 0,-1 1 1,0-1-1,-1 0 0,-14 19 0,19-27-3,-1-1-1,-1 1 0,1-1 1,0 0-1,-1 0 0,1 0 1,-1 0-1,1-1 0,-1 1 0,0 0 1,0-1-1,1 0 0,-1 0 1,0 0-1,0 0 0,-5 0 1,6-1-4,0 0 0,0 0 0,0 0 0,0 0 1,0 0-1,0-1 0,0 1 0,0-1 1,0 0-1,0 0 0,0 0 0,0 1 0,0-2 1,0 1-1,1 0 0,-1 0 0,0-1 0,1 1 1,-1 0-1,1-1 0,0 0 0,-1 1 1,1-1-1,0 0 0,-1-1 0,-2-6-2,0 1 0,1-1 0,0 0-1,0 0 1,1 0 0,0 0 0,1 0 0,0 0 0,0-1-1,2-16 1,1-7-93,13-56 1,59-177-392,22 7-35,6-16 984,-105 290-157,0 0 0,2-1 1,-1 29-1,6 63-205,0-56-49,19 84 0,-17-106-51,2 0-1,2-1 0,0-1 1,21 39-1,-30-63-11,1 3-2,0-1 0,1 1-1,0-1 1,-1 0-1,1 0 1,1 0 0,-1 0-1,0-1 1,1 1 0,0-1-1,0 0 1,6 4-1,-10-7 3,1 0 0,-1 1 1,0-1-1,0 0 0,0 0 0,1 0 0,-1 0 0,0 0 0,0 0 0,1 1 0,-1-1 0,0 0 0,0 0 0,1 0 0,-1 0 0,0 0 0,1 0 0,-1 0 0,0 0 0,0 0 0,1 0 0,-1 0 0,0 0 0,0-1 0,1 1 0,-1 0 0,0 0 1,0 0-1,1 0 0,-1 0 0,0 0 0,0-1 0,0 1 0,1 0 0,-1 0 0,0 0 0,0 0 0,0-1 0,1 1 0,-1 0 0,0 0 0,0-1 0,0 1 0,0 0 0,0 0 0,0-1 0,0 1 0,0 0 0,0 0 0,1-1 0,-5-19 14,-12-19 25,-40-71-1,20 42-79,23 42 22,5 13 6,1 0-1,0-1 1,1 1 0,1-2 0,0 1 0,1 0-1,-2-19 1,6 33 9,0 0 0,0-1 0,0 1 0,0-1 1,0 1-1,0 0 0,0-1 0,0 1 0,0-1 0,0 1 0,0-1 0,0 1 0,0 0 0,1-1 0,-1 1 1,0 0-1,0-1 0,0 1 0,1 0 0,-1-1 0,0 1 0,1 0 0,-1-1 0,0 1 0,1 0 0,-1 0 1,0-1-1,1 1 0,-1 0 0,0 0 0,1-1 0,17 2-369,25 17-581,-31-13 692,11 4-60,49 11-1,-13-8-93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17676,'6'12'1408,"-1"5"-1080,6 1-184,1 1 448,8 5-216,1-2-464,0 1-352,-1-2 1713,0-1-1281,-16-4 8,-5-3 40</inkml:trace>
  <inkml:trace contextRef="#ctx0" brushRef="#br0" timeOffset="1">0 419 18196,'20'5'1696,"16"-20"-1152,1-8-256,13-7 569,3-2-217,3-4-384,-1 2-456,-9-2 1440,-8 4-1224,-10 7-8,-4 3 32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15619,'23'-1'1521,"15"-8"-977,5-7-248,9 5 488,2-3-320,2 2-536,-6-8 320,2-3-264,-6-4-144</inkml:trace>
  <inkml:trace contextRef="#ctx0" brushRef="#br0" timeOffset="1">611 1 16572,'-1'39'1304,"4"-4"-960,2-7-192,10 2 416,2 3-208,0-9-368,2 6-304,-3-8-400,-5-5 584,-7-4-184,-4-2-72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15659,'15'4'1449,"9"-8"-985,6-2-192,6-5 136,4-4-280,3-5 208,-1-10-96,1-11-352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18236,'-15'11'275,"0"0"0,1 0 0,0 1 0,1 1 0,0 1 0,1 0 0,1 0 0,0 1-1,1 0 1,-15 32 0,19-35-249,1 0 0,1 0 0,0 1 0,0 0 0,2-1-1,-1 1 1,2 0 0,-1 0 0,2 1 0,0-1 0,0 0 0,1 0-1,1 0 1,0 0 0,8 22 0,-8-29-35,0 0 1,0-1-1,1 1 1,0-1-1,0 0 0,0 0 1,1 0-1,-1 0 1,1 0-1,0-1 0,1 0 1,-1 0-1,1 0 1,0 0-1,0-1 0,0 0 1,0 0-1,1 0 1,-1-1-1,1 1 0,-1-1 1,1-1-1,0 1 1,0-1-1,0 0 1,0 0-1,0-1 0,0 0 1,0 0-1,0 0 1,0-1-1,0 0 0,0 0 1,0 0-1,9-4 1,-13 5 21,-1-1 0,1 1 0,-1-1 0,1 1 1,-1-1-1,0 0 0,1 1 0,-1-1 0,0 0 0,1 0 1,-1 0-1,0 0 0,0 0 0,0 0 0,0 0 1,0-1-1,0 1 0,0 0 0,0-1 0,0 1 1,-1 0-1,1-1 0,0 1 0,-1-1 0,1 1 1,-1-1-1,0 1 0,0-1 0,1 0 0,-1 1 0,0-1 1,0 1-1,0-1 0,-1-2 0,0 0 47,-1 1 1,1 0-1,-1 0 0,0 0 0,0 0 0,0 1 0,0-1 1,0 0-1,-1 1 0,1 0 0,-1-1 0,0 1 1,1 0-1,-7-3 0,5 3 57,-1-1 0,1 1 0,-1 0 1,0 1-1,0-1 0,-9-1 0,61 14 271,-18-10-457,-1-1 0,53-7-1,-23 1-98,-57 5 163,-1 1 1,1 0-1,-1 0 1,0 0-1,1 0 0,-1 0 1,1 0-1,-1 0 1,1 0-1,-1 0 0,0 0 1,1 0-1,-1 0 1,1 0-1,-1 1 0,0-1 1,1 0-1,-1 0 0,1 0 1,-1 1-1,0-1 1,1 0-1,-1 0 0,0 1 1,1-1-1,-1 0 1,0 1-1,0-1 0,1 0 1,-1 1-1,0-1 1,0 0-1,1 1 0,-1-1 1,0 0-1,0 1 0,0-1 1,0 1-1,0-1 1,0 1-1,1-1 0,-1 0 1,0 1-1,0-1 1,0 1-1,-1-1 0,1 1 1,0-1-1,0 0 1,0 1-1,0-1 0,0 1 1,0-1-1,-1 0 1,1 1-1,0-1 0,0 1 1,0-1-1,-1 0 0,1 1 1,-22 34-305,10-18-308,10-14 517,0 1-1,1-1 1,-1 1 0,1-1 0,0 1-1,0 0 1,0 0 0,0 0-1,1-1 1,-1 1 0,1 0-1,0 0 1,1 7 0,5 0-310</inkml:trace>
  <inkml:trace contextRef="#ctx0" brushRef="#br0" timeOffset="1">666 119 18452,'-1'17'2024,"0"1"-1415,1 5-265,2 1 896,4 3-552,4 5-112,5 1-504,3-5-320,2 0-368,-1-7-200,-1-8-200,0-4 711,-4-9-263,-3-10-152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10 133 13347,'-10'0'1696,"10"3"-680,6-2-399,14 1 1887,6 2-1424,8-4-400,5 1-423,5-6 23,-2-10 16,-3-1-288</inkml:trace>
  <inkml:trace contextRef="#ctx0" brushRef="#br0" timeOffset="1">559 1 18756,'-1'1'206,"0"0"-1,-1-1 1,1 1 0,-1 0 0,1-1-1,-1 1 1,1-1 0,-1 1 0,1-1-1,-1 0 1,-2 0 0,-9 3 434,4 1-514,1 1 0,0 0 1,0 0-1,1 1 1,-1 0-1,1 0 0,0 1 1,1-1-1,-10 14 1,7-8-134,1 0 1,1 0 0,0 1 0,0 0 0,-7 22 0,12-29 5,0 0 0,1 0 1,0 0-1,0 0 0,0 0 1,1 0-1,0 0 0,0 0 1,0 1-1,2 8 0,-1-12-47,0 0 0,0 0 0,1 0 0,-1 0 0,0 0 0,1 0 0,0-1 0,-1 1 0,1-1 0,0 1 0,0-1 0,1 0 0,-1 0 1,0 0-1,1 0 0,-1 0 0,1 0 0,0-1 0,0 1 0,-1-1 0,1 0 0,4 1 0,-5-1 47,0 0 0,0-1 0,1 1 0,-1-1 1,0 0-1,1 1 0,-1-1 0,0 0 0,1-1 0,-1 1 1,1 0-1,-1-1 0,0 1 0,0-1 0,1 0 0,-1 0 0,0 0 1,0 0-1,3-1 0,0-2 14,-1 0 0,1 1 0,-1-2-1,0 1 1,0 0 0,5-7 0,8-12-214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18532,'-1'5'292,"1"0"0,0-1 0,0 1-1,0 0 1,0-1 0,1 1 0,0 0 0,0-1 0,0 1 0,0-1 0,1 0-1,0 1 1,0-1 0,0 0 0,5 8 0,-3-8-252,-1 1 0,1-1-1,0 0 1,1 0 0,-1-1 0,1 1 0,-1-1-1,1 0 1,0 0 0,0-1 0,11 5 0,-12-5-186,1-1 0,0 0 0,-1 1 1,1-2-1,0 1 0,0 0 0,-1-1 1,1 0-1,0 0 0,0 0 1,0-1-1,0 0 0,-1 0 0,1 0 1,0 0-1,-1-1 0,1 1 0,-1-1 1,0 0-1,1-1 0,-1 1 0,0-1 1,0 0-1,-1 0 0,1 0 0,0 0 1,-1-1-1,0 0 0,0 1 1,0-1-1,3-7 0,-5 11 117,-1-1-1,1 0 1,-1 1-1,1-1 1,-1 0 0,1 1-1,-1-1 1,0 0-1,0 0 1,1 1-1,-1-1 1,0 0 0,0 0-1,0 0 1,0 1-1,0-1 1,0 0 0,0 0-1,0 0 1,0 1-1,0-1 1,0 0-1,-1-1 1,1 2 32,-1 0 1,0 0-1,1-1 1,-1 1-1,0 0 1,1 0-1,-1 0 1,0 0-1,1 0 1,-1 0-1,0 0 1,1 0-1,-1 0 1,0 1-1,1-1 1,-1 0-1,0 0 1,1 1-1,-1-1 1,0 1-1,-5 2 173,0 0 0,0 0 1,1 1-1,-9 7 0,-2 5 416,1 1 0,-23 35 0,32-43-561,0 0 0,1 1 0,0 0 0,1 0 0,0 0 0,1 0 0,0 1 0,-2 11 0,5-20-40,0-1 0,0 1 1,-1-1-1,1 1 0,0-1 0,0 1 0,1 0 0,-1-1 0,0 1 1,0-1-1,1 1 0,-1-1 0,1 1 0,-1-1 0,1 1 0,0-1 0,0 0 1,0 1-1,-1-1 0,1 0 0,0 1 0,3 1 0,11 6-214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19764,'1'13'1889,"-1"-5"-1273,-1-3-264,2 2 912,4-4-824,0-3-64,-2-8-128,0-10-320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 20564,'-1'20'1769,"0"-3"-1265,1-1-240,5 1 648,4 2-264,8-8-400,5 2-424,3-10-552,1-5-176,4-13-408,-1-6 904,0-9-97,-1-4-183,-1-2-72</inkml:trace>
  <inkml:trace contextRef="#ctx0" brushRef="#br0" timeOffset="1">304 1 16452,'-13'21'1912,"-8"11"-984,-3 8-392,-4 7 969,3 5-265,0 4-392,4-2-280,4-2-592,-1-5-216,4-5-568,1-5-232,-3-6 728,-2-2-192,0-7-177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21 16740,'9'-20'3536,"-10"31"-793,-3 16-1945,-86 630 2105,-10 107-1678,33-158-836,63-582-390,-1-1 4,1 0 0,1-1 1,1 1-1,1 0 1,1 0-1,3 24 1,-2-43-1184,0-11 513,-2-12 284,-7-11-16,-5-6-148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 18364,'-1'0'92,"1"1"0,-1-1 0,1 1 0,-1-1 1,1 1-1,-1 0 0,1-1 0,0 1 0,-1 0 0,1 0 0,0-1 0,0 1 0,0 0 1,-1-1-1,1 1 0,0 0 0,0 0 0,0-1 0,0 1 0,0 0 0,0 0 0,1-1 1,-1 1-1,0 0 0,0 0 0,0-1 0,1 1 0,-1 0 0,0-1 0,1 2 1,1-1 84,0 0 0,1 0 0,-1 0 0,0-1 1,0 1-1,0-1 0,1 1 0,-1-1 1,0 0-1,3 1 0,270 16 3426,81 9-2758,-289-19-791,272 22 112,-287-28-136,0-2-1,0-3 0,0-2 0,76-19 0,115-57 125,-8 1-20,-199 71-115,1 2 0,0 2-1,0 1 1,60 0 0,-77 6-16,1 1-1,-1 1 1,1 0 0,-1 2 0,0 0-1,-1 2 1,32 14 0,3 7 6,64 44 0,-89-53 0,-17-12-4,0 0 1,0 0-1,1-1 1,0-1-1,0 0 0,1-1 1,-1 0-1,1-1 1,0-1-1,0 0 0,0-1 1,0 0-1,0-1 1,0-1-1,0 0 1,0-1-1,0 0 0,0-1 1,19-7-1,-2-2 12,0-1 1,38-24-1,-38 20-91,54-22 0,-83 38 44,0 1 0,-1-1 0,1 0 1,0 1-1,0 0 0,0-1 0,0 1 0,0 0 0,-1 0 0,1 0 1,0 0-1,0 0 0,0 0 0,0 1 0,0-1 0,0 0 0,-1 1 1,1 0-1,2 0 0,-2 1-71,-1-1 0,0 0 0,1 1 0,-1-1 0,0 1 0,0-1 0,0 1 0,0 0 0,0-1 0,0 1 0,0 0 1,-1 0-1,1 0 0,-1 0 0,1-1 0,-1 1 0,0 0 0,0 3 0,3 33-909,-2-30 378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05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80 182 11795,'-6'3'282,"0"-2"-91,0 1-1,0 0 0,0 1 0,0 0 0,0 0 0,1 0 0,-1 0 0,1 1 0,0 0 0,-8 7 0,13-11-147,0 1-1,-1 0 1,1-1-1,-1 1 0,1 0 1,0-1-1,0 1 1,-1 0-1,1-1 0,0 1 1,0 0-1,0-1 1,0 1-1,-1 0 1,1 0-1,0-1 0,1 1 1,-1 0-1,0 0 1,0-1-1,0 1 0,0 0 1,0-1-1,1 1 1,-1 0-1,0-1 1,1 1-1,-1 0 0,0-1 1,1 1-1,-1-1 1,1 1-1,-1 0 0,1-1 1,-1 1-1,1-1 1,-1 0-1,1 1 0,0-1 1,-1 1-1,1-1 1,0 0-1,-1 0 1,2 1-1,31 9 590,-33-10-631,31 4 422,-1 0-1,54-2 1,65-12 138,-109 7-424,456-46 818,31-2-648,428 5-241,-570 32-62,-349 12-45,122-7 121,-126 5-359,1-1 0,56-16 1,-60 9-303,-28 11 555,1 0 0,-1 0 0,0 0 0,1 0 0,-1 0 0,0 0 0,0 0 0,0 0 0,1-1 0,-1 1 0,-1 0-1,1-1 1,0 1 0,0-1 0,0 1 0,-1-1 0,1-2 0,0-16-323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137 213 19084,'-18'12'973,"2"0"1,0 1-1,-26 27 0,37-34-837,1 0 0,-1 0 0,1 1 0,0-1-1,0 1 1,1 0 0,0 0 0,0 0 0,1 1-1,0-1 1,0 1 0,1-1 0,-1 11 0,1-16-114,1 1 1,0 0 0,0 0-1,0 0 1,0-1 0,1 1 0,-1 0-1,1-1 1,0 1 0,0 0-1,-1-1 1,2 1 0,-1-1-1,0 1 1,0-1 0,1 1-1,-1-1 1,1 0 0,0 0 0,0 0-1,0 0 1,0 0 0,4 3-1,-3-4-16,0 1 0,0-1 0,0 0 0,0 0-1,0 0 1,1-1 0,-1 1 0,0-1 0,0 0-1,0 0 1,1 0 0,-1 0 0,0 0 0,0-1 0,0 1-1,1-1 1,-1 0 0,0 0 0,0 0 0,3-2-1,5-3 3,-1 0 0,1-1 0,-2 0 0,1-1 0,-1 0 0,0-1 0,0 0-1,-1 0 1,0 0 0,6-12 0,9-15 17,28-58-1,-36 65-17,-2-1-1,-1 0 1,-1-1-1,12-55 0,-23 85-7,0-1 0,1 1-1,-1-1 1,0 1-1,0-1 1,0 0-1,0 1 1,0-1-1,-1 1 1,1-1-1,-1-2 1,1 4 1,-1 0 0,1 0 0,0-1 0,0 1 0,0 0 0,0 0 0,-1 0 0,1 0 0,0 0 0,0-1 0,-1 1 0,1 0 0,0 0 0,0 0 0,-1 0 0,1 0 0,0 0 0,0 0 0,-1 0 0,1 0 0,0 0 0,0 0 0,-1 0 0,1 0 0,0 0 0,0 0 0,-1 0 0,1 0-1,0 0 1,0 1 0,-1-1 0,1 0 0,0 0 0,0 0 0,0 0 0,-1 0 0,1 1 0,0-1 0,-3 3 3,0-1-1,1 1 1,-1 0-1,1 0 1,0 0-1,0 0 1,0 0-1,-2 4 0,-3 9 4,1-1-1,1 1 0,0 1 0,2-1 0,-1 1 0,2-1 0,0 1 0,1 32 0,1-41-4,1 0-1,0-1 1,0 1 0,0 0 0,1 0 0,0 0 0,1-1-1,0 1 1,0-1 0,0 0 0,1 0 0,0 0 0,1-1-1,-1 1 1,1-1 0,1 0 0,-1 0 0,1-1 0,0 1-1,12 7 1,-14-10-2,0-1 0,0 0 0,1 0 0,-1 0 0,0-1 0,1 0 0,-1 1 0,1-1 0,0-1 0,-1 1 0,1-1 0,0 0 0,-1 0 0,1 0 0,-1-1-1,8-1 1,-6 0-5,0 0 0,0 0-1,0-1 1,0 0 0,0 0 0,-1-1-1,0 0 1,1 1 0,-1-2-1,8-8 1,-6 5 2,0 0 0,-1 0 0,0-1 0,0 0 0,-1 0 0,-1 0 0,1 0 0,-1-1-1,-1 0 1,0 0 0,0 0 0,-1 0 0,0-1 0,0-15 0,-2 24 10,0 0-1,0 1 1,0-1 0,0 1 0,-1-1-1,1 1 1,0-1 0,-1 0-1,1 1 1,-1-1 0,0 1-1,1 0 1,-1-1 0,0 1-1,0 0 1,0-1 0,0 1-1,-2-2 1,2 3 2,1 0-1,-1-1 1,0 1 0,0 0 0,1 0-1,-1 0 1,0 0 0,0 0-1,0 0 1,1 0 0,-1 0 0,0 0-1,0 0 1,1 0 0,-1 1 0,0-1-1,0 0 1,1 0 0,-1 1-1,0-1 1,0 1 0,1-1 0,-1 0-1,1 1 1,-1-1 0,0 1 0,1 0-1,-1-1 1,1 1 0,-1-1-1,1 1 1,-1 0 0,1-1 0,0 1-1,-1 0 1,1 0 0,0 0 0,-3 2 12,1 0 0,0 1 0,0-1 0,1 1 1,-1-1-1,1 1 0,-1-1 0,1 1 0,1 0 1,-1 0-1,0-1 0,1 1 0,0 0 1,-1 0-1,2 0 0,-1-1 0,0 1 0,1 0 1,0 0-1,0 0 0,0-1 0,0 1 0,0-1 1,1 1-1,0-1 0,-1 1 0,1-1 0,1 0 1,-1 0-1,4 4 0,1 0-10,0-1 1,0 0-1,0 0 0,1-1 0,0 0 1,0-1-1,1 1 0,-1-1 0,1-1 1,0 0-1,15 4 0,0-3-49,0 0-1,0-1 1,48-1 0,-59-3 17,0 0 0,0-1 0,0 0 0,0-1 1,0 0-1,0-1 0,-1-1 0,23-11 1,-32 15 27,0-1 1,0 0 0,-1 1-1,1-1 1,-1 0 0,1 0-1,-1-1 1,0 1 0,1 0-1,-1-1 1,-1 1 0,1-1-1,0 0 1,-1 0 0,1 0-1,-1 1 1,0-1 0,0-1-1,0 1 1,0 0 0,0 0-1,-1 0 1,1 0 0,-1 0-1,0-1 1,0 1 0,0 0-1,-1 0 1,1-1 0,-1 1-1,0 0 1,0 0 0,0 0-1,0 0 1,0 0 0,0 0-1,-4-5 1,-1 0 44,0 1 1,0-1-1,-1 1 1,0 0-1,-11-8 1,-19-19 291,49 30-284,84 0-1548,-65 4 281,53-7-1,-48-1 462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 22349,'-1'-4'3043,"13"18"-1720,-1-9-1177,1 1 0,1-1-1,-1-1 1,0 0 0,1-1 0,0 0 0,0-1 0,13 1-1,110-3-138,-95-2 66,-17 1-70,-3 0-6,29 2 1,-45-1-2,-1 1 1,1-1-1,0 1 0,-1 0 0,1 1 0,-1-1 0,1 1 1,-1 0-1,0 0 0,0 0 0,7 5 0,-9-6 2,-1 1 0,0-1 0,0 0 0,0 1 0,0-1 0,0 1 0,0-1 0,0 1 0,0-1 0,0 1 0,-1 0 1,1-1-1,-1 1 0,1 0 0,-1 0 0,0-1 0,0 1 0,1 0 0,-1 0 0,0 0 0,-1-1 0,1 1 0,0 0 0,0 0 0,-1-1 0,1 1 0,-1 0 0,0-1 0,-1 4 0,-2 4 14,-1-1 1,-1 1-1,1 0 1,-9 7 0,10-10 3,-240 260 961,121-140-597,95-96-363,-6 5-858,1 2-1,-46 67 0,71-88 389,4-6-176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10 399 15587,'-9'15'1728,"10"-8"276,1-7-1790,0 1 0,0-1-1,0 0 1,0 0 0,0 0 0,0-1 0,0 1 0,0-1 0,0 1 0,0-1 0,0 1-1,4-3 1,50-18 940,-1-3 0,-1-2-1,56-36 1,-27 7-593,83-71-1,-63 29-401,-94 93-142,-7 9 0,-11 19 16,5-16-19,-17 49-83,2 0 0,3 1 0,-13 83 0,27-132-165,1 0-1,1 0 1,0 0-1,1 18 1,-1-27 227,0 0-1,0 1 1,0-1 0,0 0-1,0 0 1,0 1-1,1-1 1,-1 0 0,0 0-1,0 1 1,0-1 0,0 0-1,0 0 1,1 1-1,-1-1 1,0 0 0,0 0-1,0 0 1,0 0 0,1 1-1,-1-1 1,0 0-1,0 0 1,1 0 0,-1 0-1,0 0 1,0 0 0,1 0-1,-1 1 1,0-1-1,0 0 1,1 0 0,-1 0-1,7-2-346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54 16075,'13'-33'2709,"-12"32"-2626,-1 0 0,0-1-1,0 1 1,1 0 0,-1 0-1,0 0 1,0 0 0,0 0-1,-1 0 1,1 0 0,0 0-1,0 0 1,-1-2 0,1 3-18,-1 0 1,1-1-1,0 1 1,-1 0-1,1-1 1,0 1-1,-1 0 1,1 0 0,-1-1-1,1 1 1,-1 0-1,1 0 1,-1 0-1,1-1 1,0 1-1,-1 0 1,1 0 0,-1 0-1,1 0 1,-1 0-1,1 0 1,-1 0-1,1 0 1,-1 0-1,1 0 1,-1 0 0,1 1-1,-1-1 1,1 0-1,-1 0 1,0 1-1,-2 0 96,0 1-1,0-1 0,0 1 0,1 0 0,-1 0 1,0 0-1,1 1 0,-1-1 0,1 0 1,0 1-1,0 0 0,-3 5 0,-22 40 608,22-38-577,-13 28 279,2 0-1,2 1 0,1 1 1,-15 80-1,24-89-361,1 0 0,1 0 0,1 1 0,2-1 0,1 0 1,2 0-1,9 39 0,6-6-61,-9-37-53,9 56-1,-45-149-921,-8-32 355,16 52 574,3-1 0,-12-60 1,27 107 10,0-1 0,0 0 0,0 1 0,0-1 1,0 1-1,0-1 0,0 0 0,0 1 0,0-1 0,0 1 0,0-1 1,0 0-1,1 1 0,-1-1 0,0 1 0,0-1 0,1 1 1,-1-1-1,0 1 0,1-1 0,-1 1 0,1-1 0,-1 1 0,1-1 1,-1 1-1,1 0 0,-1-1 0,1 1 0,-1 0 0,1-1 1,-1 1-1,1 0 0,-1 0 0,1 0 0,0-1 0,-1 1 0,1 0 1,-1 0-1,2 0 0,29 1 207,-22-1-180,15 1-273,0-2 0,0 0 0,0-2 0,24-6 0,-34 6-82,1-2 0,-1 1 0,0-2 0,-1 0 0,1-1 0,-1 0 0,20-15 0,1-6-387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 16315,'4'-14'2969,"-7"21"-2425,-4 14 1657,-1 9-833,-5 12-528,3 2-248,-2 6-328,-1 2-56,3-3-24,6-5-64,2-8-80,4-6-192,11-11-552,0-8-336,8-11 840,5-4-136,8-10-192</inkml:trace>
  <inkml:trace contextRef="#ctx0" brushRef="#br0" timeOffset="1">448 55 19932,'7'-6'2273,"-7"9"-1585,-9 13-296,-4 11 1216,-7 15-647,-4 4-241,-3 9-480,-2 4-96,-1-1-96,3-4 8,5-8-224,4-10-216,5-15-473,5-9-407,6-18 992,2-8-224,4-15-184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20244,'3'17'1857,"5"3"-1209,1 3-304,5 4 936,6 2-416,8 2-416,5-5-303,4-4-802,0-4-375,0-9 816,4-5-160,-1-11-192</inkml:trace>
  <inkml:trace contextRef="#ctx0" brushRef="#br0" timeOffset="1">458 1 18332,'4'11'1824,"4"7"-1072,2 2-287,4 5 855,2 6-288,0 9-208,-2 1-176,-3 8-264,-5 1-87,-9 3-129,-5 2-24,-17 1-40,-8-2-16,-8-7-656,-2-2-2537,-5-17 2777,5-6-320,18-12-249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9 19988,'8'-8'3101,"-19"16"-975,-27 34-770,-39 58-1,49-63-1183,-135 193-464,160-226 175,-14 20-774,17-24 830,-1 1 0,1 0 0,-1 0 0,1-1 0,-1 1 0,0 0-1,1-1 1,-1 1 0,0 0 0,0-1 0,0 1 0,1-1 0,-1 0 0,0 1 0,0-1 0,0 1 0,0-1 0,0 0 0,0 0 0,1 0 0,-3 1 0,-2-9-386,3-14-148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18636,'0'0'2384,"6"3"-1487,3 7-305,5 6 1808,10 5-1287,5 5-289,10 6-312,-2 1-96,10 1-216,1 2-64,2-6-304,-4-3-344,-9-5-928,-3 1 1240,-6-2-201,-4-1-159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33 14915,'0'-2'154,"-1"1"-1,1 0 1,0-1 0,-1 1-1,1 0 1,-1 0-1,1-1 1,-1 1 0,0 0-1,1 0 1,-1 0-1,0 0 1,0 0 0,0 0-1,0 0 1,0 0-1,0 0 1,0 0 0,0 0-1,0 1 1,0-1-1,0 1 1,-1-1 0,1 0-1,0 1 1,0 0 0,-1-1-1,-1 1 1,-3-2 243,0 1-1,-1 0 1,1 0 0,-10 0 0,-2 2-81,0 1 1,1 1-1,-1 0 1,1 2-1,0 0 1,0 0-1,0 2 1,-21 11-1,-6 6 113,-69 49 0,58-30-341,2 1 0,2 3 0,2 2 0,-53 71 0,86-100-155,2 0 0,1 1-1,0 1 1,2 0 0,1 1 0,0 0-1,-10 40 1,16-47-66,1 1 0,0 0 0,1-1 0,1 1 0,0 0 0,2 0 0,0-1 0,0 1 0,2 0 0,0-1 0,1 1 0,8 20 0,-10-30 73,1-1 0,1 1 0,0 0 0,0-1 0,0 1 0,0-1 0,1-1 0,0 1 0,1-1 0,-1 1 0,1-1 0,0-1 0,0 1 1,13 6-1,0-3-4,1 0 0,0-1 1,39 8-1,-29-8 124,-23-6-23,-1 1 0,0 0 0,1 0-1,-1 1 1,0-1 0,0 1-1,8 6 1,-12-8-1,-1 1 1,1 0-1,0-1 1,-1 1-1,1 0 0,-1 0 1,1 0-1,-1 0 0,0 0 1,0 0-1,0 0 1,0 0-1,0 0 0,-1 1 1,1-1-1,0 0 0,-1 1 1,0-1-1,0 0 0,1 1 1,-1-1-1,-1 0 1,1 1-1,-1 2 0,-1 4 128,-1 0-1,0 0 1,0 0-1,-1-1 1,0 1-1,-1-1 1,0 0-1,0 0 1,-1-1-1,0 1 1,0-1-1,-1-1 1,-8 8-1,-4 2 215,-1 0 0,-1-2 0,-38 21 0,43-28-294,0 0 1,0-1-1,-30 7 1,39-10-282,10 1 48,12 1-89,-13-4 212,36 8-281,-13-3 179,-1 1 1,0 1-1,42 19 0,-60-24 125,-1 0 0,1 0 0,-1 1 0,0 0-1,0 0 1,-1 0 0,1 0 0,-1 1 0,0 0 0,0 0-1,0 0 1,0 0 0,-1 0 0,0 1 0,0 0 0,-1-1 0,0 1-1,0 0 1,0 0 0,1 11 0,-2-7 13,-1 0 0,0 1 0,0-1 1,-1 0-1,-1 1 0,0-1 0,0 0 0,-1 0 1,-8 18-1,-5 5 23,-29 46 1,27-48-16,-16 25-5,-63 114 38,80-136-49,1 0 1,2 2 0,-10 40-1,22-69-41,0 1 0,0 0 1,1-1-1,0 1 0,1 0 0,0 0 0,0 0 0,1-1 0,0 1 0,0 0 0,1-1 1,0 1-1,0-1 0,0 1 0,1-1 0,1 0 0,6 11 0,-6-10-15,15 21-171,-3 1 0,0 1 0,-2 0 0,20 64 0,-22-28-14,-7-38 163,1 0 0,10 30 0,-14-52 63,1 1 1,0-1 0,0 0-1,1-1 1,0 1 0,0-1-1,0 1 1,1-1-1,0-1 1,0 1 0,1-1-1,10 9 1,-11-11 11,-1-1 1,0 1-1,1-1 0,-1 0 1,6 2-1,26 0-19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45 17036,'0'-1'167,"0"-1"0,1 0 0,-1 0 0,0 1 1,0-1-1,0 0 0,0 0 0,-1 1 0,1-1 1,0 0-1,-1 1 0,1-1 0,-1 0 0,0 1 1,0-1-1,1 1 0,-1-1 0,0 1 0,0-1 1,0 1-1,-2-2 0,1 2-37,0 0 0,0 0 1,0 0-1,0 0 0,0 0 0,-1 1 1,1-1-1,0 1 0,0 0 0,0-1 1,-1 1-1,1 0 0,0 0 0,0 1 1,0-1-1,-1 0 0,-2 2 0,-8 1 120,1 1 0,0 0 0,0 1-1,1 0 1,-22 14 0,-51 42 17,42-26-188,1 2-1,-40 48 1,60-62-37,2 2 0,1 0 0,1 1 0,1 0 0,-15 38 0,27-55-27,1-1 0,0 2-1,1-1 1,0 0 0,0 0 0,0 12 0,2-18-15,-1 0 0,2 0-1,-1 0 1,0 0 0,1 0 0,-1 0 0,1 0 0,0 0 0,0 0 0,0 0 0,0 0 0,0 0-1,1 0 1,-1-1 0,1 1 0,0-1 0,0 1 0,0-1 0,0 0 0,0 0 0,1 1 0,2 1-1,5 1-5,-1-1-1,1 1 0,0-2 0,0 0 1,0 0-1,1-1 0,-1 0 0,0 0 1,1-1-1,17-1 0,6-1-587,67-11-1,-30-9-3235,-57 18 2954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 13851,'9'-4'3451,"-14"-1"-732,-15-1 548,15 6-3112,0 0 0,1 1 0,-1 0 1,0 0-1,1 0 0,-1 1 0,1-1 1,-1 1-1,1 0 0,0 1 0,0-1 1,0 1-1,0-1 0,0 1 0,1 0 1,-1 1-1,1-1 0,0 1 0,-4 5 1,0-1-136,1 1-1,1 0 1,-1 0 0,1 1 0,1-1-1,0 1 1,-5 17 0,8-22-19,0 0 0,0 0 0,0 1 0,1-1 1,0 0-1,0 0 0,0 0 0,1 0 0,0 0 0,0 0 0,0 0 0,0 0 0,4 7 0,-4-10 3,-1 0 0,1-1-1,1 1 1,-1-1 0,0 1-1,0-1 1,0 0 0,1 1-1,-1-1 1,1 0-1,-1 0 1,1 0 0,-1 0-1,1 0 1,0 0 0,2 0-1,-2 0 9,1-1-1,0 1 1,0-1-1,0 0 1,0 0-1,-1 0 1,1 0 0,0-1-1,0 1 1,0-1-1,-1 0 1,1 0-1,4-1 1,2-3 54,-1 1 0,1-1 1,-1 0-1,0-1 1,0 0-1,-1-1 0,0 1 1,0-1-1,8-10 0,-11 12-35,-1 1 0,1-1 0,-1 0 0,0 0-1,0 0 1,-1-1 0,1 1 0,-1-1-1,0 1 1,-1-1 0,1 0 0,-1 0 0,0 1-1,-1-1 1,1 0 0,-1-9 0,-1 12-147,0 1 0,1-1 0,-1 1 0,0-1 0,0 1 0,0 0 0,-1 0 0,1-1 0,0 1 0,-1 0 0,0 0 0,1 0 0,-1 1 0,0-1 0,0 0 0,0 1 0,0-1 0,0 1 0,0-1 0,-1 1 0,1 0 0,0 0 0,-1 0 0,1 1 0,-1-1 0,-4 0 0,-3 1-572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1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8 431 17468,'2'13'458,"0"0"0,-1 0 0,-1 0 1,0 0-1,-1 0 0,-2 14 0,-1 16 493,1 1-472,2 0 0,2 1 0,9 65 0,-9-103-442,1 0 0,0 0 0,1 0 0,0 0 0,0 0 0,6 9 0,-9-15-30,1 0 1,0 0-1,-1 0 1,1 0-1,0 0 1,0 0-1,0-1 1,0 1 0,0 0-1,0 0 1,0-1-1,0 1 1,0-1-1,0 1 1,0-1-1,0 1 1,0-1-1,3 1 1,-3-1 0,0-1 0,1 1 0,-1 0 0,0-1 1,1 1-1,-1-1 0,0 0 0,0 1 0,1-1 0,-1 0 0,0 0 0,0 1 1,0-1-1,0 0 0,0 0 0,0 0 0,0 0 0,0-1 0,-1 1 0,2-2 0,2-4 16,0 0-1,-1-1 0,0 1 1,0 0-1,0-1 0,-1 0 1,-1 0-1,2-11 0,1-69 120,-4 87-142,-1-62 7,-3-1 0,-2 1 0,-4 1 0,-24-86 0,19 109-48,7 25 3,5 11-45,4 14 74,0 0-1,1 0 1,1-1-1,0 1 1,1-1-1,-1 1 0,9 13 1,-3-4-1,6 14-1,1-1 0,29 45 1,-36-66 31,0 0 0,0 0 1,1-1-1,1 0 0,0 0 1,0-1-1,1-1 1,25 15-1,-31-20 14,-1-2-1,1 1 1,0-1 0,1 0 0,-1 0 0,0 0-1,0-1 1,12 1 0,-14-2-7,1 0 0,-1-1 0,0 1 0,0-1 0,0 0-1,1 0 1,-1 0 0,0-1 0,0 1 0,-1-1 0,1 0 0,0 0 0,0 0 0,5-6 0,-1 0 31,0 0 0,-1-1 0,0 0 0,0 0 0,-1 0 0,0-1 0,-1 0 0,0-1 0,0 1 0,-1-1 0,-1 0 0,0 0 0,3-21 0,-1-3 63,-1 0 1,-3-1-1,-2-40 1,-2 30-43,-8-45 0,9 77-71,-1 0 1,-1 1-1,0 0 0,0 0 0,-2 0 0,1 0 1,-14-20-1,18 31-11,0 1 0,0 0 0,0-1 0,0 1 0,0 0 0,0-1 1,-1 1-1,1 0 0,0 0 0,-1 0 0,1 0 0,-1 0 0,1 0 0,-1 1 1,0-1-1,1 0 0,-1 1 0,-3-1 0,4 1-6,0 0 0,0 1 1,0-1-1,0 1 0,0-1 0,0 1 0,0-1 0,0 1 0,0 0 0,0-1 1,0 1-1,0 0 0,0 0 0,0 0 0,1-1 0,-1 1 0,0 0 1,1 0-1,-1 0 0,1 0 0,-1 0 0,1 1 0,0-1 0,-1 0 1,1 0-1,0 0 0,0 0 0,-1 0 0,1 1 0,0 1 0,-1 11-258,0 1 0,1-1 0,1 1 0,0 0 0,1-1 0,0 1 0,1-1-1,1 0 1,0 0 0,1 0 0,1 0 0,0-1 0,0 0 0,2 0 0,-1-1 0,2 0-1,0 0 1,14 14 0,12 1-666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20244,'1'0'38,"-1"0"0,0 0 0,0 0 0,0 0 0,0 0 0,0 0 0,0 0 0,0 0 0,1 0 0,-1 0 0,0 0 0,0 0 0,0 0 0,0 0 0,0 0 0,0 0 0,1 0 0,-1 0 0,0 0 0,0 0 0,0 0 0,0 0 0,0 0 0,0 0 0,1 0 0,-1 0 0,0 0 0,0 0 0,0 0 0,0 0 0,0 1 0,0-1 0,0 0 0,0 0 0,0 0 0,0 0 0,1 0 0,-1 0 0,0 0-1,0 1 1,0-1 0,0 0 0,0 0 0,0 0 0,0 0 0,0 0 0,0 0 0,0 1 0,0-1 0,0 0 0,0 0 0,0 0 0,0 0 0,-1 14 1117,-9 25-142,6-24-476,-2 10-410,-23 113 961,26-115-1737,1 0-1,0 0 1,2 0 0,2 24 0,-16-61-8429,-24-24 7148,16 15 2026,12 13 1266,1 1 1,0-1-1,-11-19 0,19 29-1242,1-1-1,0 1 1,-1-1-1,1 0 0,0 1 1,-1-1-1,1 1 1,0-1-1,0 0 0,-1 1 1,1-1-1,0 0 1,0 0-1,0 1 0,0-1 1,0 0-1,0 1 1,0-1-1,0 0 0,1 1 1,-1-1-1,0 0 1,0 1-1,0-1 0,1 0 1,-1 1-1,0-1 1,1 1-1,-1-1 0,1 0 1,-1 1-1,0-1 1,1 1-1,-1-1 0,1 1 1,0-1-1,-1 1 1,1 0-1,-1-1 1,1 1-1,0 0 0,-1-1 1,1 1-1,0 0 1,-1 0-1,1 0 0,1-1 1,5 0 320,1-1 0,-1 1 1,15 0-1,-4 0-139,72-6-647,-61 6-190,46-7-1,-38-2 165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20500,'10'6'1721,"-10"8"-1185,0 1-296,-3 13 864,-4 8-416,1 7-304,-4 7-160,3 6-144,0-3-48,1-1-256,3-2-48,1-10-336,2-5-192,-3-11-1785,0-8 2137,-6-8-400,-2 0-224</inkml:trace>
  <inkml:trace contextRef="#ctx0" brushRef="#br0" timeOffset="1">1 488 17900,'7'3'2304,"3"-1"-1464,6-2-255,5 0 1151,9-1-608,5-2-192,6-1-359,-2-2-297,3-1-376,-7-2-304,1-1-617,-6-3-311,-10-2 968,-7-4-216,-8-3-288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18452,'-3'1'1808,"5"0"-1072,5 1-319,10-2 999,5 0-304,11-2-432,1 0-192,9 0-496,3 1-360,-2-1 1312,-2 1-879,1-1-90,0 2 50</inkml:trace>
  <inkml:trace contextRef="#ctx0" brushRef="#br0" timeOffset="1">784 55 20188,'8'21'2169,"-8"2"-1577,-3 9-272,-3 1 1240,-3 10-896,2 1-167,-1 5-553,-2-3-225,1-5-335,3-3-112,2-13-384,1-2-200,0-14 784,-1-6-257,-5-9 17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20604,'9'-2'1889,"7"-3"-1273,4-1-288,10 3 768,4-8-280,12 3-552,7-3-496,2-3-856,-1-2 952,2-7-248,0-6-112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 20068,'-1'0'92,"1"-1"1,-1 0-1,1 1 0,-1-1 0,1 1 0,-1-1 0,1 0 0,-1 1 1,1-1-1,-1 1 0,0-1 0,1 1 0,-1 0 0,0-1 1,1 1-1,-1 0 0,0-1 0,0 1 0,1 0 0,-1 0 0,0 0 1,0 0-1,1 0 0,-1-1 0,0 1 0,0 1 0,0-1 0,-1 0 1,-25 3 479,18-1-396,0 0 0,1 1 0,0 1 0,-1-1 0,1 1 0,0 1-1,1-1 1,-1 2 0,1-1 0,0 1 0,0 0 0,1 0 0,-1 0 0,1 1 0,1 0 0,0 1 0,0-1 0,-7 13 0,2 0-156,1 0-1,1 1 1,0 0 0,2 0 0,0 0 0,-3 34 0,6-40 16,2 0 0,0 0 0,1 0 0,0 0 0,2 0 0,4 28 0,-4-38-15,-1 0-1,1-1 1,0 1-1,0 0 1,0 0-1,0-1 1,1 0-1,0 1 1,0-1-1,0 0 1,0 0-1,1-1 1,0 1-1,0-1 1,0 1-1,0-1 1,0-1-1,0 1 1,1 0-1,-1-1 1,1 0-1,0 0 1,8 2-1,0-2 31,-1 0-1,1 0 1,-1-1 0,1-1-1,0 0 1,21-4-1,-25 3 7,1-1-1,-1 0 0,0 0 1,0-1-1,0 0 0,-1-1 1,1 0-1,-1 0 0,14-10 1,-21 13-41,0 0 1,1 0 0,-1 0 0,0 0-1,0 0 1,0 0 0,0 0-1,0 0 1,0 0 0,0-1-1,0 1 1,-1 0 0,1-1-1,0 1 1,-1 0 0,1-1 0,-1 1-1,1-1 1,-1 1 0,0-1-1,0-1 1,0 2 0,0-1 1,-1 1-1,1 0 1,-1-1-1,0 1 1,1 0-1,-1 0 0,0-1 1,0 1-1,0 0 1,0 0-1,0 0 1,0 0-1,0 0 0,0 0 1,0 1-1,0-1 1,-2-1-1,-5-2 47,-1 0-1,0 1 0,1-1 1,-2 2-1,-10-3 1,14 4-44,-52-9 127,52 9-143,1 1-1,0 0 1,-1 0 0,1 0-1,-1 1 1,1 0-1,-1 0 1,-6 3 0,21-3-35,12-3 27,12-6-5,-1-1 0,0-2 0,49-24-1,84-58-6,-159 90 17,-3 0-10,1 1-1,0-1 0,0 1 1,0 0-1,7-2 0,-10 4 9,-1 0-1,1 0 0,-1 0 1,1 0-1,-1 0 0,0 0 0,1 0 1,-1 0-1,1 0 0,-1 0 1,1 0-1,-1 0 0,0 0 0,1 0 1,-1 0-1,1 1 0,-1-1 0,0 0 1,1 0-1,-1 0 0,0 1 1,1-1-1,-1 0 0,0 0 0,1 1 1,0 0-2,-1 0 1,0 0 0,1 0-1,-1 0 1,0 0 0,1 1-1,-1-1 1,0 0 0,0 0-1,0 0 1,0 0 0,0 0-1,0 0 1,-1 2 0,-6 30-21,-1 0 1,-2-1 0,-16 35 0,-2 8 44,14-34-36,6-20-296,1-1 0,0 1 1,2 0-1,-4 32 0,9-50 262,0-1 0,0 0 0,0 1 0,0-1-1,0 0 1,1 1 0,-1-1 0,1 0 0,0 0 0,0 1 0,0-1 0,0 0 0,1 2-1,2 5-377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1080 12643,'-9'1'18,"-9"5"7536,28-5-5852,4 0-1287,0-2 1,0 1-1,0-2 0,-1 0 1,17-5-1,68-24-98,-37 10-143,214-42 29,-29 10-105,-141 22-85,168-43 10,-218 62-27,1 3 1,114-4 0,-164 13 48,0 0 0,0 0 0,0 0 0,0-1 0,0 0 0,0 0 0,0-1 0,7-2 0,-10 1 13,-1 0-1,0 0 0,0-1 1,-1 1-1,1 0 1,-1 0-1,1-1 0,-1 1 1,0-1-1,0-5 1,3-5-3,25-83 4,-3-1 0,-5-2 0,9-121 0,-28 203 1,-1 1 0,-1 0-1,-1 0 1,-1 0 0,-5-29 0,6 44-46,1 0 0,0-1 0,-1 1 0,1 0 1,0 0-1,0 0 0,0 0 0,0 0 0,1 0 0,-1 0 0,1 0 1,-1 0-1,1 0 0,0 0 0,0 0 0,-1 0 0,1 0 1,1 0-1,-1 0 0,0 1 0,0-1 0,1 1 0,-1-1 1,1 1-1,-1-1 0,4-1 0,-2-1-24,-7 10-281,1 0 0,-1 1 1,1-1-1,0 1 0,-2 9 0,5-15-21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4837 1205 11130,'1'-1'140,"-1"-1"-1,1 1 1,-1 0-1,0-1 1,0 1-1,1 0 1,-1 0-1,0-1 1,0 1-1,0 0 1,0-1-1,-1 1 1,1 0-1,0-1 1,-1 1-1,1 0 1,0-1-1,-1 1 1,1 0-1,-1 0 1,-1-2-1,-20-29 1946,11 18-1576,-3-5-161,0 0 0,-2 2 1,0 0-1,-35-30 0,-84-48-274,63 47 135,-36-22 76,-2 5 0,-171-73 0,-252-71-110,448 178-171,-139-48 5,-4 10 0,-3 10 0,-416-51 0,297 84-18,0 15 1,-612 60 0,610-6 560,331-42-228,35-6-184,17-3-78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24 19756,'-2'-2'115,"0"-1"-1,0 1 0,-1 1 1,1-1-1,0 0 0,-1 0 1,1 1-1,-1 0 0,0-1 1,1 1-1,-1 0 0,0 0 1,0 1-1,0-1 0,0 0 1,0 1-1,1 0 0,-1 0 1,0 0-1,0 0 0,0 0 1,0 0-1,0 1 0,-4 1 1,-6 1 117,0 1 1,0 1-1,1 0 1,-14 7-1,-3 4-150,0 1 1,1 2-1,1 0 0,1 2 0,1 1 1,1 1-1,0 1 0,-30 41 0,51-61-91,0 1-1,0-1 0,1 1 1,-1 0-1,1 0 1,0 0-1,1 0 0,-3 9 1,4-12 2,0 0 0,0 0-1,0 0 1,0 0 0,0 0 0,0 0 0,1 0 0,-1 0 0,1 0 0,-1-1 0,1 1 0,0 0 0,0 0-1,0 0 1,0-1 0,0 1 0,0 0 0,0-1 0,1 1 0,-1-1 0,0 1 0,1-1 0,-1 0 0,1 0 0,2 2 0,12 6-37,0-2 0,1 1 0,-1-2 0,1-1 0,33 7 0,-33-8 29,-1 0 0,0 0 0,1 2 0,-1 0 0,-1 0 0,28 17 0,-40-21 16,0 0-1,0 1 1,-1-1-1,1 1 1,-1-1-1,1 1 1,-1 0-1,0 0 0,0 0 1,0 0-1,-1 0 1,1 0-1,-1 1 1,0-1-1,1 1 1,-1-1-1,-1 0 0,1 1 1,-1 0-1,1-1 1,-1 1-1,0-1 1,0 1-1,0 0 1,-1-1-1,0 1 0,1-1 1,-1 1-1,0-1 1,0 0-1,-3 6 1,-2 4 24,-1 0 1,0-1-1,-1 0 1,-1 0 0,1-1-1,-17 16 1,2-4 122,-46 36 0,56-49-99,0-2-1,-1 1 1,0-2 0,-1 0-1,-23 9 1,32-15-73,1 1-1,0-1 1,0 0-1,-1-1 1,1 1-1,0-1 1,-1 0-1,-9-1 1,12 0-21,1 1-1,0-1 1,0 1 0,0-1-1,0 0 1,0 0 0,0 0-1,0 0 1,0 0-1,0 0 1,1-1 0,-1 1-1,0-1 1,1 1 0,-1-1-1,1 1 1,0-1 0,-1 0-1,1 0 1,0 0 0,0 0-1,0 0 1,0 0 0,0-3-1,-1-3-6,1 0-1,1 0 1,-1 0 0,1 0-1,1 0 1,0-1-1,0 1 1,0 0-1,1 0 1,0 1-1,4-10 1,26-59-420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19076,'-1'22'993,"-1"0"-1,-11 43 1,2-11-110,1 10 294,-3 89-1,12-127-1025,2-1-1,0 1 0,2-1 0,1 0 0,1 0 0,14 39 1,-6-35 171,-12-29-311,-1 1 1,0-1-1,0 0 0,0 0 1,0 0-1,0 1 0,0-1 1,0 0-1,0 0 1,1 0-1,-1 1 0,0-1 1,0 0-1,0 0 0,1 0 1,-1 0-1,0 1 0,0-1 1,0 0-1,1 0 0,-1 0 1,0 0-1,0 0 1,1 0-1,-1 0 0,0 0 1,0 0-1,0 0 0,1 0 1,-1 0-1,0 0 0,0 0 1,1 0-1,1-16 373,-4-22-219,-2 1 0,-1-1 0,-20-67 0,27 109-181,-1 1 1,2 0-1,-1-1 1,0 0-1,1 1 0,0-1 1,0 0-1,0 0 1,0-1-1,1 1 0,-1-1 1,1 0-1,0 1 1,0-2-1,0 1 0,1 0 1,-1-1-1,0 0 1,1 0-1,0 0 0,-1-1 1,1 1-1,0-1 1,0 0-1,6 0 0,-3 0 11,1-1 0,-1 0-1,0-1 1,0 1-1,0-1 1,1-1-1,-1 0 1,0 0 0,-1-1-1,1 0 1,0 0-1,-1 0 1,0-1 0,12-8-1,-10 5 15,-1-1 0,0 0 0,0 0 0,0 0 1,-1-1-1,7-11 0,-10 13 13,0 1 0,-1-1 0,0 0 0,0 0 0,0-1 0,-1 1 0,0 0 0,0-1 0,1-12 0,-3 19-17,0 0-1,0 1 0,0-1 0,1 1 0,-1-1 1,0 0-1,0 1 0,0-1 0,-1 0 1,1 1-1,0-1 0,0 1 0,0-1 1,0 0-1,-1 1 0,1-1 0,0 1 1,0-1-1,-1 0 0,1 1 0,0-1 0,-1 1 1,1-1-1,-1 0 0,0 1 0,0 0 0,1 0-1,-1 0 1,1 1 0,-1-1 0,0 0 0,1 0-1,-1 0 1,1 0 0,-1 1 0,1-1 0,-1 0-1,1 1 1,-1-1 0,1 0 0,-1 1-1,1-1 1,-1 1 0,1-1 0,-1 1 0,-2 3 13,-1 0 0,1 0 0,0 1 0,-5 8 0,2 1-2,0 1 0,2 0 0,-7 29 0,10-37-12,0 0 0,0 0 1,1 1-1,0-1 0,0 0 1,1 0-1,0 0 1,0 0-1,0 0 0,1 0 1,3 6-1,-4-11-2,0 0 0,0 0 1,0-1-1,1 1 0,-1 0 0,0-1 1,1 1-1,-1-1 0,1 0 0,0 1 0,-1-1 1,1 0-1,0 0 0,0 0 0,0 0 1,0-1-1,0 1 0,0 0 0,0-1 0,0 0 1,0 1-1,0-1 0,0 0 0,0 0 1,0 0-1,0 0 0,0 0 0,0 0 0,0-1 1,4 0-1,3-2 5,0 1 0,0-1 0,0-1 0,-1 0 1,13-7-1,-1-2 13,0-2 0,-2 0 0,0-1 0,-1-1 0,0 0 0,-1-1 1,-1-1-1,20-33 0,-28 36-5,4-5 0,-8 19-6,-3 12 4,-12 65-11,7-48-6,1-1 1,1 0-1,1 46 0,2-71-20,0 0 0,0-1 0,0 1-1,0 0 1,0-1 0,0 1 0,0 0-1,0-1 1,1 1 0,-1 0 0,0-1-1,0 1 1,1 0 0,-1-1 0,0 1-1,1 0 1,-1-1 0,1 1-1,-1-1 1,1 2 0,0-3-35,-1 1 1,0 0-1,1 0 1,-1 0-1,1 0 1,-1 0-1,0 0 1,1-1-1,-1 1 1,1 0-1,-1 0 0,0 0 1,1-1-1,-1 1 1,0 0-1,0-1 1,1 1-1,-1 0 1,0-1-1,1 1 1,-1 0-1,0-1 0,0 0 1,3-3-368,-1 0 1,0 0-1,-1 0 0,1 0 0,1-8 1,2-63-1237,-5 28 583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16428,'-3'-16'2224,"1"9"-1104,0 1-488,0 2 1609,2 1-793,2 2-832,3-1-640,4-2-2480,4 0 2296,3-2-456,1 2-233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1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75 18820,'-4'0'200,"0"-1"1,-1 1-1,1 0 1,0 0-1,0 1 0,-1-1 1,1 1-1,0 0 0,0 0 1,0 0-1,0 1 0,0-1 1,0 1-1,0 0 1,1 0-1,-1 1 0,0-1 1,1 1-1,0-1 0,-4 5 1,-1 1 51,0 0 0,1 0 0,0 1 0,0 0 0,1 0 0,-9 17 0,14-23-224,-1 1 0,0-1 0,1 1 0,0-1 0,0 1 0,0-1 0,0 1 1,1 0-1,-1-1 0,1 1 0,0 0 0,0 0 0,1-1 0,-1 1 0,1 0 0,-1-1 0,1 1 0,0 0 0,1-1 0,-1 1 0,1-1 1,-1 0-1,1 0 0,0 1 0,4 4 0,-3-5-19,0 0 0,1 0 0,-1-1 0,1 1 0,0-1 0,0 0 0,0 0 0,0 0 1,0 0-1,0-1 0,0 0 0,0 1 0,1-2 0,-1 1 0,0 0 0,1-1 0,-1 0 0,1 0 0,-1 0 0,1-1 0,5 0 1,-2-1 14,1-1 1,-1 1 0,0-2 0,0 1 0,-1-1 0,1 0 0,-1 0 0,0-1 0,0 0 0,0 0 0,0-1 0,-1 0 0,0 0 0,-1-1 0,1 1 0,-1-1 0,0 0 0,7-15-1,-5 9 31,-1-1-1,0 0 1,-1-1-1,-1 0 1,0 0-1,-1 0 1,0 0-1,-2 0 1,1-25-1,-2 39-54,0-1 0,0 1 1,0 0-1,0-1 0,0 1 0,0-1 0,0 1 0,0 0 0,-1-1 0,1 1 0,-1 0 0,1-1 0,-1 1 0,1 0 0,-1 0 0,0-1 0,0 1 0,1 0 0,-3-2 1,3 3-5,-1 0 1,1 0-1,0 0 1,-1 0 0,1 0-1,0 0 1,0 0 0,-1 0-1,1 0 1,0 0 0,-1 0-1,1 0 1,0 0-1,0 1 1,-1-1 0,1 0-1,0 0 1,-1 0 0,1 0-1,0 1 1,0-1 0,0 0-1,-1 0 1,1 0 0,0 1-1,0-1 1,0 0-1,-1 1 1,-6 15-211,4-5-236,0 1 1,1-1-1,-1 24 1,3-31 304,-1 0 1,1 1-1,1-1 0,-1 0 1,1 0-1,0 0 0,-1 0 1,2 0-1,-1 0 0,0 0 1,1 0-1,0 0 0,0-1 1,4 6-1,-5-8 99,0 1 0,1-1 0,-1 0 0,1 0 0,-1 0 1,1 0-1,0-1 0,-1 1 0,1 0 0,0-1 0,-1 1 0,1-1 0,0 1 0,0-1 0,0 0 0,-1 0 0,1 0 0,0 0 0,0 0 1,0 0-1,-1-1 0,1 1 0,0 0 0,2-2 0,28-7-744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92 19644,'-43'36'1834,"30"-26"-1408,1-1 1,0 2-1,1-1 1,-17 22 0,26-29-396,0 0 0,0 0 0,0 0 1,1 1-1,-1-1 0,1 1 0,0-1 1,0 1-1,0-1 0,0 1 0,0-1 1,1 1-1,0 0 0,0-1 0,0 1 1,0 0-1,0-1 0,1 1 0,0 0 1,-1-1-1,2 1 0,-1-1 0,0 1 1,3 5-1,9 11-11,0 0 0,2 0 0,0-1 0,27 26 0,-27-31-8,-1 0 0,0 2 0,-2 0 0,0 0 0,0 1 0,-2 0 0,11 23 0,-18-30 30,1 1 1,-1 0 0,-1 0-1,0 0 1,0 0-1,-1 0 1,-1 0 0,-1 18-1,1-22 20,-1 0 0,-1-1 0,1 1-1,-1-1 1,0 1 0,0-1 0,-1 0 0,0 1-1,0-1 1,-1-1 0,1 1 0,-1 0 0,0-1 0,-1 0-1,-5 6 1,7-9-40,1 0 1,-1 0-1,1 0 0,-1 0 0,1-1 0,-1 1 0,0-1 1,0 1-1,0-1 0,0 0 0,0 0 0,0-1 1,0 1-1,0-1 0,0 1 0,-1-1 0,1 0 0,0 0 1,0-1-1,0 1 0,0 0 0,0-1 0,0 0 1,0 0-1,0 0 0,0 0 0,0 0 0,0-1 0,0 1 1,1-1-1,-1 0 0,0 0 0,-2-3 0,-2-1 31,0 0 0,1-1 0,0 0 0,0 0 0,1-1 0,0 0 0,0 0 0,0 0 0,1 0 0,-3-12-1,3 10-70,1-1 0,1 0 0,0 0 0,1 0 0,0 0 0,0 0 0,1 0 0,1 0 0,0-1 0,0 1 0,1 1 0,0-1 0,1 0 0,1 0 0,5-12 0,0 5-23,1-1 0,1 1 0,1 1 0,0 0 0,2 0 0,-1 1 0,19-15 0,-21 20 28,132-131-65,-115 111 113,-3 0 0,43-66 0,-53 63 110,-14 28-6,-9 21-17,-43 107 171,44-103-274,2 1 0,0 0 0,1 0-1,-2 30 1,6-47-17,0 0 1,0 0-1,0 0 0,0 0 0,1-1 0,-1 1 0,1 0 1,0 0-1,0 0 0,0-1 0,1 4 0,-1-5 3,0 0 0,0 0 0,-1 0 0,1 1 0,0-1 0,0 0 0,1 0 0,-1 0 0,0-1 0,0 1 0,0 0-1,1 0 1,-1-1 0,0 1 0,1-1 0,1 2 0,1-2 8,0 0-1,0 0 1,0 0-1,0 0 1,0 0-1,0-1 1,-1 1-1,1-1 1,0 0-1,0-1 1,-1 1-1,1 0 1,-1-1-1,7-4 1,4-3 25,0 0 0,0-2 1,-1 1-1,-1-2 0,0 1 1,15-21-1,54-85 175,-33 44-168,-41 67-29,-6 10-10,-3 12 0,0-5 4,-13 63 66,14-66-51,0 0-1,1 0 1,0 1-1,0-1 1,1 0-1,3 16 1,-4-23-20,1 0-1,-1 1 1,1-1 0,0 0 0,-1 1 0,1-1-1,0 0 1,0 0 0,0 0 0,0 0 0,0 0-1,0 0 1,0 0 0,0 0 0,0 0 0,0 0-1,0 0 1,1-1 0,-1 1 0,0-1 0,1 1 0,-1-1-1,0 1 1,1-1 0,-1 0 0,0 1 0,1-1-1,-1 0 1,1 0 0,-1 0 0,1 0 0,-1 0-1,0-1 1,1 1 0,-1 0 0,1-1 0,1 0-1,7-2 18,0-1 0,-1 1 0,19-12 0,-28 15-21,47-29 21,-1-2 0,42-38 1,-36 28-57,-51 39 30,0 1 0,0 0 0,1 0 0,-1 0 0,0 0 0,1 0 0,-1 0 0,1 1 0,-1-1 1,1 0-1,-1 1 0,1-1 0,0 1 0,-1-1 0,1 1 0,0 0 0,-1 0 0,3 0 0,-3 1 0,0-1-1,0 1 1,0 0 0,0 0-1,0 0 1,0 0-1,-1 0 1,1 0 0,0 0-1,-1 0 1,1 1 0,-1-1-1,1 0 1,-1 0 0,1 0-1,-1 1 1,0-1-1,0 0 1,0 0 0,0 1-1,0-1 1,0 0 0,0 0-1,0 2 1,0 8-17,0-4 16,0-1-1,1 0 0,-1 1 1,4 9-1,-4-15 4,0 0 1,1 1-1,-1-1 0,1 0 0,0 1 1,-1-1-1,1 0 0,0 0 1,0 0-1,0 1 0,0-1 0,0 0 1,0 0-1,0 0 0,0-1 1,0 1-1,0 0 0,0 0 0,1-1 1,-1 1-1,0 0 0,1-1 1,-1 1-1,0-1 0,3 1 0,3 0-24,8 1-69,0 0 1,0 2 0,16 5-1,-26-7 64,0 0 0,0 1 0,0 0-1,0 0 1,0 0 0,0 0 0,-1 1 0,0 0-1,0 0 1,0 0 0,6 8 0,-3-1 13,-1 0-1,-1 0 1,0 0 0,0 1 0,-1 0 0,0-1 0,-1 2 0,0-1 0,-1 0 0,-1 0 0,0 1 0,-1-1 0,-1 18 0,-1-5 92,-1-1 1,-1 0 0,-1 0 0,-2 0 0,-17 43 0,24-66-64,-4 7 67,0 1 1,0-1 0,-9 12 0,12-18-58,0-1 1,0 0 0,0 1 0,-1-1-1,1 0 1,-1 0 0,1 1-1,-1-1 1,1 0 0,-1 0 0,-2 0-1,3-1-6,1 1 0,-1-1 0,0 0 0,0 0 0,0 0 0,0 0 0,0 0 0,0 0 0,0 0 0,0 0 0,0-1 0,0 1 0,1 0 0,-1 0 0,0-1 0,0 1 0,0-1 0,0 1 0,1-1 0,-1 1 1,0-1-1,0 1 0,0-2 0,-4-3 14,1-1 0,0 0 0,0 0 1,0 0-1,1 0 0,0 0 0,0-1 1,1 1-1,-1-1 0,-1-9 1,0-7 12,-5-41 0,8 51-43,0-1-1,1 1 1,1-1-1,0 0 1,4-18-1,-3 26-26,-1 1 0,1-1 0,1 0 0,-1 1 0,1 0 0,0-1 0,0 1 0,0 0 0,1 1 0,-1-1 0,1 1 0,0-1 0,1 1 0,-1 0 0,6-3 0,9-4-472,0 0 0,28-10 0,9-5 46,3-4 61,2-4-127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24 20084,'0'2'135,"1"0"0,-1 0 0,0-1 0,0 1 0,0 0 0,-1 0 0,1 0 0,0 0 0,-1 0 0,1 0 0,-1 0 0,0 0 0,0-1 0,0 1 0,1 0 0,-2 0-1,-1 2 1,-25 27 396,19-22-21,-131 155 1285,50-56-2020,90-108 191,0 0 0,0 0 0,0-1 0,0 1 0,1 0 0,-1 0 1,0 0-1,0 0 0,0 0 0,0 0 0,0 0 0,0-1 0,-1 1 0,1 0 0,0 0 0,0 0 0,0 0 0,0 0 0,0 0 0,0 0 0,0-1 1,0 1-1,0 0 0,0 0 0,0 0 0,0 0 0,0 0 0,0 0 0,0 0 0,-1 0 0,1 0 0,0 0 0,0-1 0,0 1 0,0 0 0,0 0 1,0 0-1,0 0 0,-1 0 0,1 0 0,0 0 0,0 0 0,0 0 0,0 0 0,0 0 0,0 0 0,0 0 0,-1 0 0,1 0 0,0 0 0,0 0 1,0 0-1,0 0 0,0 0 0,0 0 0,-1 0 0,1 1 0,3-14-1009,18-34-4148,39-62 1,38-38 5611,-94 141 41,20-25 2773,-23 29-2992,0 1 0,0 0 0,0 0 0,0 0 1,0 0-1,0 0 0,1 0 0,-1 0 0,0 1 1,0-1-1,1 0 0,-1 1 0,1-1 0,-1 1 0,0-1 1,1 1-1,-1-1 0,1 1 0,-1 0 0,3 0 0,-3 0-132,0 1 0,0 0-1,0-1 1,-1 1 0,1 0-1,0-1 1,0 1-1,-1 0 1,1 0 0,0 0-1,-1-1 1,1 1 0,-1 0-1,1 0 1,-1 0 0,0 0-1,1 0 1,-1 0-1,0 0 1,1 2 0,3 26 641,-3-22-463,14 153 1418,8 43-2546,-23-203 777,0 0 0,0 1 0,0-1 0,0 0 0,1 1 0,-1-1 0,0 1 0,0-1 0,0 0 0,0 1 0,0-1 0,0 0 0,0 1 0,0-1 0,0 1 0,0-1 0,0 0 0,0 1 0,0-1 0,0 0-1,0 1 1,-1-1 0,1 1 0,0-1 0,0 0 0,0 1 0,0-1 0,-1 0 0,1 0 0,0 1 0,0-1 0,-1 0 0,1 1 0,0-1 0,-1 0 0,1 0 0,0 0 0,-1 1 0,1-1 0,-1 0 0,-15-7-1177,-4-6 268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16436,'0'9'1968,"9"-2"-904,4-3-352,9-1 1121,7-1-225,8-4-448,6-1-159,5 0-593,-1-2-432,2-2-1097,-3-3 1081,-3-1-280,-5-1-144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16444,'-4'18'1339,"-6"49"2064,10-63-3183,0 0-1,0 0 0,0 0 0,0 0 0,1 0 0,-1 0 0,1 0 1,0 0-1,0 0 0,1 0 0,-1-1 0,1 1 0,2 4 1,-3-7-204,1 0 1,-1 1 0,0-1-1,1 0 1,-1-1 0,0 1 0,1 0-1,-1 0 1,1-1 0,0 1 0,-1 0-1,1-1 1,-1 0 0,1 1 0,0-1-1,-1 0 1,1 0 0,0 0-1,-1 0 1,1 0 0,0 0 0,-1 0-1,1-1 1,0 1 0,-1-1 0,1 1-1,1-2 1,5-1-103,-1 0 0,0 0 0,-1 0 0,12-8 0,9-11-713,43-44-1,-37 34 116,-33 32 666,0-1-1,1 0 1,0 1-1,-1-1 1,1 0-1,-1 1 1,1-1 0,0 1-1,-1-1 1,1 1-1,0-1 1,-1 1-1,1 0 1,0-1 0,0 1-1,0 0 1,-1-1-1,1 1 1,0 0-1,0 0 1,0 0-1,0 0 1,0 0 0,0 0 21,-1 1 1,1 0 0,-1-1 0,0 1-1,0 0 1,1-1 0,-1 1 0,0 0-1,0 0 1,0-1 0,0 1 0,0 0-1,0 0 1,0-1 0,0 1 0,0 0-1,0-1 1,0 1 0,-1 1 0,-12 45 583,12-43-567,-111 272 1426,104-263-2072,13-20 121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86 15819,'10'-3'4731,"-13"9"90,-3 5-3945,-57 107 1454,-48 48-4027,108-161 1143,0 0-1,-1-1 0,0 1 0,0-1 0,0 0 1,-7 6-1,11-10 519,0 0 0,-1 0 0,1 0 0,0 1 0,0-1 0,-1 0 0,1 0 0,0 0 0,0 0 0,-1 0 0,1 0 0,0 1 1,-1-1-1,1 0 0,0 0 0,0 0 0,-1 0 0,1 0 0,0 0 0,-1 0 0,1 0 0,0 0 0,0-1 0,-1 1 0,1 0 0,0 0 0,0 0 0,-1 0 0,1 0 0,0 0 0,0 0 0,-1-1 0,1 1 0,0 0 1,-3-11-821,3-16-399</inkml:trace>
  <inkml:trace contextRef="#ctx0" brushRef="#br0" timeOffset="1">249 0 17252,'3'7'2536,"-4"8"-1448,-8 9-367,-1 5 1839,0 8-1136,4 6-271,-1 2-465,4 3-192,6-5-328,4-6-128,5-6-264,-1-4-168,6-7-528,-1-3-305,-3-7 1746,-9-4-842,-4-2-87,-1 3-32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19084,'2'1'2193,"7"-1"-1465,11-4-248,1-3 1208,12-1-744,1 1-191,7-1-593,-1-1-336,-2 3-889,-2 1 977,-4-5-240,1-2-88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21461,'0'1'1952,"-1"6"-1272,1 6-272,0 6 937,0 4-273,3 3-560,1-1-136,2 0-200,2-2-112,2-6-200,3-3-160,2-5-320,-1-5-288,0-8-641,2-6 1353,-2-7-240,-1-5-176,0-9-72</inkml:trace>
  <inkml:trace contextRef="#ctx0" brushRef="#br0" timeOffset="1">243 0 18140,'0'10'2384,"-6"9"-1447,-5 10-305,-3 5 1416,-5 12-728,2 4-215,-5 6-425,1 0-104,1-3-320,2-6-152,4-8-344,3-6-232,5-13-512,2-6-353,5-18 321,5-15 208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15 19084,'12'-10'2497,"-8"6"-1545,-8 8-328,0 8 1624,-9 8-927,-2 4-281,1 6-544,-3 3-88,4 2-224,1 0-96,4-7-288,2-3-168,6-6-480,0-3-336,0-12 688,2-4 95,-7-7-191,-2-6-160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17492,'132'35'6721,"-55"-12"-4571,-67-21-1942,9 3 118,35 13 0,-51-16-312,1-1 0,-1 1-1,1 0 1,-1 0 0,0 0-1,1 0 1,-1 0 0,0 1 0,0-1-1,-1 1 1,1 0 0,-1 0 0,1 0-1,-1 0 1,0 0 0,2 5 0,-3-5 10,-1 1 1,1-1 0,-1 0 0,0 1 0,0-1 0,0 0 0,0 1 0,-1-1 0,0 0 0,1 0 0,-1 1 0,0-1 0,0 0-1,-1 0 1,1 0 0,-1 0 0,0 0 0,1 0 0,-5 4 0,-5 7 146,0-1 1,-20 17-1,24-23-94,-15 14 143,-1-2 0,-1 0 0,-28 16 0,41-28-200,0-1 0,0 0 0,-1-1 0,0 0 0,0-1 0,-1 0 0,1-1 0,-1 0 0,-22 1 0,30-4-112,0 0 0,0-1 1,0 0-1,0 0 0,1 0 0,-1-1 0,0 1 0,0-1 0,1 0 0,-1 0 0,1-1 0,0 1 0,0-1 1,0 0-1,0 0 0,0-1 0,1 1 0,-1-1 0,1 1 0,0-1 0,0 0 0,0-1 0,1 1 0,-4-8 1,-6-18-400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 21925,'9'-1'1640,"-11"6"-1296,-8 11-184,-7 11 544,-7 12-200,-5 14-280,-1 4-136,-1 5-72,-1-2-16,5-5-88,5-5-176,-1-14-760,9-12-80,8-24 840,2-19-144,10-24-208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1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136 538 15787,'-83'106'3400,"75"-94"-3070,1-1 1,1 1 0,-1 0 0,2 1-1,0 0 1,0 0 0,-4 20 0,9-32-301,0 0 0,-1 0 0,1 0 0,0 0 0,0 1 0,0-1 0,0 0 0,0 0 0,0 0 0,0 0 0,1 0 0,-1 0 0,0 0 0,0 0 0,1 0 0,-1 0 0,1 0 0,-1 0 0,1 0 0,-1 0 0,1 0 0,0 0 0,-1-1 0,1 1 0,1 1 0,-1-1 1,1-1-1,0 1 0,-1 0 0,1-1 0,0 0 1,-1 1-1,1-1 0,0 0 0,-1 0 0,1 0 1,0 0-1,-1 0 0,1 0 0,2-1 0,4 0 42,0-1-1,-1-1 0,1 0 1,-1 0-1,14-7 0,-5-2 6,0 0 0,-1 0-1,-1-1 1,0-1 0,0-1-1,-2 0 1,0 0 0,0-2 0,-2 1-1,12-25 1,-7 9 55,-1-2 0,-1 0 0,-2 0-1,11-64 1,-15 61-73,-3 0-1,-1-1 1,-1 1-1,-7-73 0,4 102-50,-1 0-1,0-1 1,0 1 0,0 0-1,-7-14 1,8 20-9,0 0 0,0 0 0,-1 0 0,1 0 1,0 0-1,-1 0 0,0 0 0,1 0 0,-1 0 0,0 1 1,0-1-1,0 1 0,0-1 0,0 1 0,0 0 1,0 0-1,-1 0 0,1 0 0,0 0 0,-1 1 0,1-1 1,0 1-1,-1-1 0,1 1 0,-3 0 0,-2 1 1,1 0 0,0 0-1,0 1 1,0 0 0,0 0-1,0 1 1,0-1-1,0 1 1,1 0 0,0 1-1,-1 0 1,1-1 0,0 2-1,-7 7 1,-7 8 23,-32 44-1,47-58-16,-6 6 7,1 0-1,0 1 1,1 0-1,1 0 0,0 1 1,1 0-1,-9 26 1,15-37-16,0-1 0,-1 1 0,1-1 0,0 1 0,0-1 0,0 1 0,1-1 0,-1 1 0,1-1 0,-1 0 0,1 1 0,0-1 0,0 0 1,0 1-1,0-1 0,0 0 0,0 0 0,1 0 0,-1 0 0,1 0 0,0 0 0,-1 0 0,1 0 0,0-1 0,0 1 0,0-1 0,0 1 0,0-1 0,0 0 0,4 1 0,7 4-70,0-1 0,0 0 0,1-1 0,16 3-1,-16-4-4,13 2-138,-1 2 0,1 2 0,-1 0-1,35 18 1,-52-22 147,-1 0-1,1 0 0,-2 1 0,1 0 1,0 1-1,-1-1 0,0 1 0,-1 1 1,0-1-1,0 1 0,0 0 1,-1 1-1,0-1 0,-1 1 0,0 0 1,3 9-1,-4-5-109,1 1 1,-2-1-1,0 0 1,-1 1-1,0-1 0,-1 1 1,0 0-1,-3 14 1,0-14-21,0-11-80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18244,'11'10'1528,"-4"7"-1016,-1 4-208,3 14 665,-1 5-209,4 10-248,-1 3-64,1-1-136,0 1-88,3-5-360,-1 0-296,-1-12-584,0-8 2120,-9-8-1192,-1-1-64,-6-2-136</inkml:trace>
  <inkml:trace contextRef="#ctx0" brushRef="#br0" timeOffset="1">0 552 18620,'17'3'1776,"12"0"-1087,3-3-281,11-1 768,7-4-240,7-2-432,0 0-488,-4 3 128,-10-5-64,-10-12-176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19748,'5'8'3898,"15"13"-2249,4 1-1210,0-1 0,2-2 0,32 20 0,-51-34-593,1-1 0,-1 0 0,1 0 0,0-1-1,0 0 1,0-1 0,1 0 0,-1 0 0,1 0-1,-1-1 1,1-1 0,-1 1 0,1-1 0,-1-1-1,1 0 1,-1 0 0,11-3 0,-15 2-145,1 1 0,-2-1 0,1-1-1,0 1 1,0 0 0,-1-1 0,1 0 0,-1 0 0,0 0 0,0 0 0,0-1 0,0 1 0,0-1 0,-1 1-1,0-1 1,0 0 0,0 0 0,0 0 0,0 0 0,-1-1 0,0 1 0,0 0 0,0-1 0,0 1-1,-1 0 1,0-8 0,1 1-242,-1 0-1,-1 0 0,0 0 0,-1 1 1,-3-16-1,-12-19 2454,17 45-1815,0 0 1,0 0-1,0-1 1,-1 1 0,1 0-1,0 0 1,0-1-1,0 1 1,-1 0-1,1 0 1,0-1-1,0 1 1,0 0-1,-1 0 1,1 0-1,0 0 1,0-1-1,-1 1 1,1 0 0,0 0-1,0 0 1,-1 0-1,1 0 1,0 0-1,-1 0 1,1 0-1,0 0 1,-1 0-1,1 0 1,0 0-1,0 0 1,-1 0-1,1 0 1,0 0 0,-1 0-1,1 0 1,0 0-1,0 0 1,-1 0-1,1 0 1,0 1-1,-1-1 1,1 0-1,0 0 1,0 0-1,0 0 1,-1 1-1,1-1 1,0 0 0,0 0-1,0 1 1,-1-1-1,1 0 1,0 0-1,0 1 1,-10 16 1463,9-16-1323,-11 26 595,2 0-1,1 0 1,-8 38-1,9-33-570,-6 31-576,-11 109 0,25-142 84,8-13-78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21020,'5'3'2049,"-5"5"-1305,-5 7-288,1 7 1017,-3 6-353,1 3-472,-1 5-176,0 0-320,1-2-152,0-4-392,4-7-192,-1-8-336,3-14-265,-6 3 1721,2-11-936,-5-13-64,-1-4-64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16788,'4'-4'416,"1"1"1,-1 0 0,0 1-1,1-1 1,0 1 0,0 0 0,0 0-1,0 0 1,0 0 0,0 1 0,8-1-1,61-4 2127,-66 6-2301,2-1-60,1 1 0,-1 1-1,0 0 1,1 1 0,-1 0-1,0 0 1,0 1 0,0 0-1,18 9 1,-24-10-159,0 0-1,0 1 1,0 0 0,0-1 0,0 1 0,-1 1-1,1-1 1,-1 0 0,0 1 0,0 0-1,0 0 1,-1 0 0,1 0 0,-1 0-1,0 0 1,0 1 0,-1-1 0,1 1 0,-1-1-1,0 1 1,0 0 0,0-1 0,-1 10-1,0-4 40,-2 0 0,1 0 0,-1 0 0,-1 0 0,0-1 0,0 1 0,-1-1 0,0 0-1,-1 0 1,0 0 0,0 0 0,-1-1 0,0 0 0,-11 12 0,0-3 35,-1 0 0,0-1 1,-1-1-1,-41 25 0,41-30-459,-1 0 0,-1-2 0,0 0 0,-29 6-1,28-8-35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16339,'1'2'153,"0"-1"-1,1 1 0,0-1 1,-1 0-1,1 0 0,0 0 1,-1 0-1,1 0 0,0 0 1,0 0-1,0-1 0,0 1 0,0 0 1,0-1-1,0 0 0,0 0 1,0 1-1,2-1 0,38-7 443,-32 5-311,277-79 4072,-75 19-2865,4 9-774,269-31 1,-248 62-819,-215 17-274,-33 1-900,-37-1 63,14 5 698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76 20268,'4'-4'1770,"-3"7"-481,-7 15 213,-14 24-224,-181 327-390,163-304-1492,49-94-2370,121-237-3284,-82 159 5488,-24 52 956,-11 19 1374,22-34 0,-32 65 139,-2 9-810,-3 11-48,-6 27-161,-17 154 1298,23-174-2013,0 0 0,1-1 0,1 1 0,2 0 0,0-1 0,1 0-1,9 24 1,-12-41-262,-1-2 205,0 0-1,0 0 1,-1-1 0,1 1 0,0 0-1,0 0 1,-1 0 0,0 0 0,1 0-1,-1 0 1,0 0 0,0 0 0,0 0-1,0 0 1,0 3 0,-6-4-439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18900,'13'3'2249,"4"-3"-1401,9-8-360,10 0 1384,5-2-928,9-2-159,5-3-329,4 2-272,1 3-632,-1 2-369,-9-1 681,-1 0-168,-11 2-88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21301,'0'2'140,"0"0"-1,1 0 1,-1 0 0,1 0 0,0 0 0,-1 0 0,1 0 0,0 0 0,0 0 0,0 0 0,0 0 0,1-1 0,-1 1 0,0-1 0,1 1 0,-1-1 0,1 1 0,0-1 0,-1 0 0,1 0 0,0 1 0,0-1 0,0-1 0,0 1 0,0 0 0,0 0 0,2 0 0,1 1-108,1-1 0,0 1 0,0-1 1,-1 0-1,1-1 0,0 0 0,0 1 0,9-2 0,-10 0-174,0-1 1,0 1-1,0-1 0,0 0 0,0 0 0,0 0 0,-1-1 0,1 0 0,-1 0 0,1 0 0,4-4 0,3-6-565,1 0 1,10-15-1,11-12-852,-34 40 1565,0 0-1,0 0 1,0 1-1,0-1 1,0 0 0,0 0-1,0 0 1,0 0-1,0 0 1,0 0 0,0 0-1,0 0 1,0 0 0,0 1-1,0-1 1,0 0-1,0 0 1,0 0 0,0 0-1,0 0 1,0 0-1,0 0 1,0 0 0,0 1-1,0-1 1,0 0-1,0 0 1,0 0 0,0 0-1,0 0 1,0 0 0,0 0-1,1 0 1,-1 0-1,0 0 1,0 0 0,0 0-1,0 0 1,0 0-1,0 1 1,0-1 0,0 0-1,0 0 1,1 0-1,-1 0 1,0 0 0,0 0-1,0 0 1,0 0 0,0 0-1,0 0 1,0 0-1,0 0 1,1 0 0,-1-1-1,0 1 1,0 0-1,0 0 1,0 0 0,0 0-1,0 0 1,0 0-1,0 0 1,0 0 0,1 0-1,-1 0 1,0 0 0,0 0-1,-1 15 464,-6 19 295,-46 122 1480,-19 67-2027,70-211-313,6-13-75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21477,'7'0'1928,"20"-6"-1288,6-3-232,14-2 664,11-2-183,3 0-233,1-1-168,-3 4-560,-6-3-328,-12 10-856,-9 0-209,-22 9 1073,-15 4-296,-17 4-264</inkml:trace>
  <inkml:trace contextRef="#ctx0" brushRef="#br0" timeOffset="1">68 206 19460,'4'5'2313,"11"-2"-1465,10-6-400,8-4 1368,9-2-871,8-3-249,3 0-920,4-3 400,-1 2-184,3 0-152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21901,'-2'5'305,"1"1"1,0-1 0,0 0-1,1 1 1,0-1 0,0 0 0,0 1-1,0-1 1,1 0 0,0 1-1,0-1 1,0 0 0,3 6-1,-3-8-263,0 0-1,1-1 0,-1 1 0,0-1 1,1 1-1,0-1 0,0 1 0,0-1 0,0 0 1,0 0-1,0 0 0,0 0 0,0 0 1,1 0-1,-1-1 0,1 1 0,0-1 1,-1 0-1,1 0 0,0 0 0,0 0 0,0 0 1,0 0-1,5 0 0,-1-1-247,-1-1 0,1 1 0,-1-1-1,1 0 1,-1-1 0,1 0 0,-1 0 0,0 0 0,0 0-1,0-1 1,0 0 0,0-1 0,-1 1 0,0-1 0,1 0-1,7-9 1,-8 9-210,-1-1 0,1 0 0,-1 0-1,-1 0 1,1 0 0,-1-1 0,0 1-1,0-1 1,0 0 0,-1 0 0,0 0-1,0 0 1,-1 0 0,1-1 0,-2 1 0,1 0-1,0-10 1,-1 16 415,0 0-1,0 0 1,0 0-1,0 0 1,0-1-1,0 1 1,0 0 0,0 0-1,0 0 1,0 0-1,0-1 1,0 1-1,0 0 1,0 0-1,0 0 1,0-1 0,0 1-1,0 0 1,0 0-1,0 0 1,0 0-1,-1 0 1,1-1 0,0 1-1,0 0 1,0 0-1,0 0 1,0 0-1,0 0 1,-1 0-1,1-1 1,0 1 0,0 0-1,0 0 1,0 0-1,0 0 1,-1 0-1,1 0 1,0 0-1,0 0 1,0 0 0,0 0-1,-1 0 1,1 0-1,0 0 1,0 0-1,0 0 1,0 0-1,-1 0 1,1 0 0,0 0-1,-10 9 343,-5 14 679,-5 18 1538,2 1 0,-15 49 0,26-64-2334,1 1 0,0 0 1,3 0-1,-2 46 0,5-46-357,0-9-103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1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18020,'2'1'144,"-1"0"1,0 1-1,0-1 0,0 1 1,0 0-1,-1-1 1,1 1-1,0-1 0,-1 1 1,1 0-1,-1 0 1,1-1-1,-1 1 0,0 0 1,0 0-1,0 3 1,-5 30 105,3-26 23,-21 113 825,6 0 0,5 1 0,5 1 0,15 196 0,-6-303-1044,-2-1 55,2 0 1,0 0-1,1 0 0,8 24 0,-11-39-97,0-1 0,0 0-1,0 1 1,0-1-1,0 1 1,1-1-1,-1 1 1,0-1-1,0 1 1,0-1 0,1 1-1,-1-1 1,0 1-1,0-1 1,1 0-1,-1 1 1,0-1-1,1 0 1,-1 1 0,0-1-1,1 0 1,-1 1-1,0-1 1,1 0-1,-1 0 1,1 1-1,-1-1 1,1 0-1,-1 0 1,1 0 0,-1 0-1,1 1 1,-1-1-1,1 0 1,-1 0-1,1 0 1,-1 0-1,0 0 1,1 0 0,-1 0-1,1-1 1,-1 1-1,1 0 1,-1 0-1,1 0 1,-1 0-1,1-1 1,-1 1 0,1 0-1,-1 0 1,0-1-1,1 1 1,-1 0-1,0-1 1,1 1-1,-1 0 1,0-1-1,1 1 1,-1 0 0,0-1-1,0 1 1,1-1-1,-1 1 1,0-1-1,0 1 1,0-1-1,16-33 310,-16 34-319,43-142 320,-32 99-458,2 0-1,1 0 1,26-50 0,-35 84 56,0 0 0,1 1 0,0 0 0,9-10 0,-14 17 60,0 0 0,0-1 0,0 1 0,1 0-1,-1 0 1,1 0 0,-1 0 0,1 1 0,-1-1 0,1 0-1,0 1 1,-1-1 0,1 1 0,2-1 0,-3 1 5,0 0 1,0 0-1,0 0 1,0 1 0,0-1-1,0 0 1,0 1-1,0-1 1,0 1-1,0-1 1,0 1 0,0 0-1,0-1 1,0 1-1,0 0 1,-1 0-1,1-1 1,0 1-1,-1 0 1,1 0 0,0 0-1,-1 0 1,1 0-1,-1 0 1,1 1-1,2 6 12,0 1 0,0-1-1,-1 0 1,0 1-1,0-1 1,-1 1-1,0 0 1,-1-1-1,0 1 1,0 0-1,-1-1 1,0 1 0,-1-1-1,1 1 1,-2-1-1,-4 13 1,7-21 10,0 0 0,0 0 0,0 0 0,0-1 0,0 1 0,0 0 0,-1 0 0,1 0 0,0 0 0,0 0 0,0 0 0,0-1 0,0 1 0,0 0 0,-1 0 0,1 0 0,0 0 0,0 0 0,0 0 0,0 0 0,0 0 0,-1 0 0,1 0 0,0 0 0,0 0 0,0 0 0,0 0 0,0 0-1,-1 0 1,1 0 0,0 0 0,0 0 0,0 0 0,0 0 0,-1 0 0,1 0 0,0 0 0,0 0 0,0 0 0,0 0 0,0 0 0,-1 1 0,1-1 0,0 0 0,0 0 0,0 0 0,0 0 0,0 0 0,0 0 0,0 1 0,0-1 0,-1 0 0,1 0 0,0 0 0,0 0 0,-1-19 271,6-301 509,-5 320-790,0-1-1,0 0 1,0 1 0,0-1-1,1 0 1,-1 0-1,0 1 1,0-1 0,0 0-1,1 1 1,-1-1 0,0 1-1,1-1 1,-1 0-1,0 1 1,1-1 0,-1 1-1,1-1 1,-1 1 0,1-1-1,-1 1 1,1-1 0,-1 1-1,1 0 1,0-1-1,-1 1 1,1 0 0,0-1-1,-1 1 1,1 0 0,0 0-1,-1 0 1,1-1-1,0 1 1,-1 0 0,1 0-1,0 0 1,-1 0 0,1 0-1,1 1 1,2-1-82,1 2 1,0-1-1,-1 1 0,1-1 1,4 4-1,4 0-325,1-1-67,1 0 1,-1-1 0,0-1-1,1 0 1,0-1 0,-1 0-1,1-2 1,0 1 0,-1-2-1,21-4 1,8-6-530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16692,'-2'7'1368,"-5"10"-1000,-4 8-144,1 6 328,3 5-88,-1 6-80,4 2-152,3 6-328,1 0-272,0-1-360,0 0 1000,0-5-400,-2-1-104,1-3-104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12915,'-6'56'1104,"0"-7"-800,2-5-128,4-7 368,1-1-144,6-9-312,-1-2-56,0-5-144,1-2 8,-3 4-24,-1 4-32,-3 2 32,-3 5 24,0 9-40,-1-5-112,0 8 224,0 0-56,-1 3-32</inkml:trace>
  <inkml:trace contextRef="#ctx0" brushRef="#br0" timeOffset="0.5">41 1020 10810,'-5'56'977,"0"6"-633,-1-4-136,2 1 328,-1-2-8,3-6-320,-1 3-48,0-8-64,0-2-40,-1-2-64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8058,'-4'48'504,"-8"-5"-488,8 3-80,-3-10-8,2 1-56,3 1-48,-4 0-648,-1 1 656,-6 3-105,4 2-63</inkml:trace>
  <inkml:trace contextRef="#ctx0" brushRef="#br0" timeOffset="1">38 1013 12955,'-8'53'824,"1"1"-744,-1-5-32,3-3 104,3 0-48,-1-9-80,3 4-48,-2-5-200,2 4 208,-1-2-32,-1 0-40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23 15051,'-21'13'1513,"1"0"-1113,2-6-216,3-3 1448,-1-4-1464,3-1-72,-4-6-280,-6-3-200,-7-3 304,-2 1-1928,-8 4 1735,-3 1-255,-3 5-216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87 13443,'-54'-3'776,"-5"-3"-824,2-1 0,-5-6 16,5 2 80,-3-5-64,1 2-32,-1-2-16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2804 1 12835,'-110'26'852,"-1"-4"0,-188 11 0,95-29-858,-53 3-1540,210-4 384,-186 13-2576,17 0 3662,16-2 2565,-1 2 101,-67 8 100,-139 0 1317,168-20-2400,238-4-1646,1 0 0,0 0 0,-1 0 0,1 0-1,-1 0 1,1 0 0,0 0 0,-1 0 0,1 0 0,0 0 0,-1 0-1,1 0 1,0 0 0,-1 0 0,1 0 0,-1 0 0,1 0 0,0 0-1,-1-1 1,1 1 0,0 0 0,0 0 0,-1 0 0,1-1 0,0 1-1,-1 0 1,1-1 0,0 1 0,0 0 0,0 0 0,-1-1 0,1 1-1,0 0 1,0-1 0,0 1 0,0 0 0,0-1 0,-1 1 0,1-1-1,6-13-926,-4 8 830,5-9-422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22325,'2'-3'1640,"1"5"-1352,4 4-152,8 1 488,2 1-184,7 2-232,5 3-95,4 0-145,1-1-41,-1-4-71,-1-1-64,-3-5-304,-1-2-216,-2-9-544,-3-5-112,-4-10 927,-4-6-247,3-8-152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13715,'-8'13'1340,"0"1"1,-8 24-1,-1 2 491,-81 187 2071,70-146-3395,4 1-1,-18 114 1,40-183-792,0 1 0,1-1 0,2 24 0,-2-37 248,1 1 0,0-1 0,0 1 0,0 0 0,0-1 0,0 1 0,0-1-1,0 1 1,0 0 0,1-1 0,-1 1 0,0-1 0,0 1 0,0-1 0,1 1 0,-1-1 0,0 1 0,0-1 0,1 1 0,-1-1 0,0 1-1,1-1 1,-1 1 0,1-1 0,-1 0 0,1 1 0,-1-1 0,1 0 0,-1 1 0,1-1 0,-1 0 0,1 0 0,-1 1 0,1-1-1,-1 0 1,1 0 0,-1 0 0,1 0 0,0 0 0,-1 0 0,1 0 0,-1 0 0,1 0 0,-1 0 0,1 0 0,0 0 0,-1 0-1,1 0 1,-1 0 0,1-1 0,-1 1 0,1 0 0,-1 0 0,1-1 0,-1 1 0,1 0 0,-1-1 0,1 1 0,-1-1 0,1 1 0,-1 0-1,0-1 1,1 1 0,-1-1 0,0 1 0,0-1 0,1 1 0,-1-1 0,0 0 0,15-23-669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16572,'-3'7'314,"1"1"0,0-1 0,0 0 0,0 1 0,1-1 1,0 1-1,1-1 0,0 1 0,0-1 0,1 1 0,0-1 1,0 1-1,0-1 0,5 14 0,3 3-214,0 0 0,1-1 0,14 23-1,-8-18-78,26 34-1,-35-52-20,1 0 1,1-1-1,-1 0 0,2-1 0,-1 1 1,15 8-1,-22-16 2,-1 0 0,1 0 0,0 0 0,0-1 0,-1 1 0,1 0 0,0-1 0,0 1-1,0-1 1,0 0 0,-1 0 0,1 0 0,0 0 0,0 0 0,0 0 0,3-1 0,-4 1-4,-1 0 0,0 0-1,1 0 1,-1-1 0,1 1 0,-1 0-1,0 0 1,1-1 0,-1 1 0,0 0-1,1-1 1,-1 1 0,0 0 0,1-1-1,-1 1 1,0 0 0,0-1 0,1 1-1,-1-1 1,0 1 0,0-1 0,0 1-1,0 0 1,0-1 0,0 0 0,0 0-15,0-1-1,0 1 1,0 0 0,0 0 0,-1-1 0,1 1 0,-1 0 0,1 0-1,-1 0 1,1-1 0,-1 1 0,0 0 0,-1-1 0,-5-7-174,0 1 1,-1 0 0,0 0 0,0 0-1,-1 1 1,0 1 0,0-1 0,-1 2 0,-11-7-1,12 8 53,1 0-1,-1 1 0,0 0 1,-1 0-1,1 1 0,0 0 1,-1 1-1,1 0 0,-1 0 1,1 1-1,-11 1 1,19-1 163,0 0 1,0 0 0,0 0 0,0 0 0,0 0-1,0 1 1,0-1 0,0 0 0,0 1 0,0-1-1,0 1 1,0-1 0,0 1 0,0-1 0,0 1-1,1-1 1,-1 1 0,0 0 0,0 0 0,1-1 0,-1 1-1,0 0 1,1 0 0,-1 0 0,1 0 0,-1 0-1,1-1 1,-1 1 0,1 0 0,0 0 0,-1 0-1,1 0 1,0 0 0,0 0 0,0 1 0,0 0-1,0-1 30,1 0 0,-1 0-1,0 0 1,1 0-1,-1 0 1,1 0-1,-1-1 1,1 1 0,0 0-1,-1 0 1,1-1-1,0 1 1,0 0-1,0-1 1,-1 1 0,1-1-1,0 1 1,0-1-1,0 1 1,0-1-1,0 1 1,0-1 0,0 0-1,0 0 1,0 0-1,0 1 1,0-1-1,0 0 1,0 0-1,0 0 1,0 0 0,0-1-1,0 1 1,0 0-1,0 0 1,2-1-1,5-3 123,0 0-1,0-1 0,0 1 0,-1-1 0,0-1 0,0 0 0,0 0 1,-1 0-1,8-9 0,-7 8-69,28-31 584,37-49-1,-64 71-544,-8 15-146,0 1 0,0 0 1,-1 0-1,1 0 0,0 0 0,-1 0 0,1-1 0,0 1 0,0 0 0,-1 0 0,1 0 0,0 0 0,-1 0 0,1 0 0,0 0 0,-1 0 0,1 0 0,0 0 0,-1 0 0,1 0 0,0 0 0,0 1 0,-1-1 0,1 0 0,0 0 0,-1 0 0,1 0 0,0 0 0,0 1 0,-1-1 0,-30 18-243,-76 60-984,-29 17-219,225-149 1211,25-34-892,-113 88 1023,0-1 0,0 1 0,-1-1 0,1 0 0,0 0 0,0 1 0,-1-1 0,1 0 0,0 0 0,-1 0 0,1 0 0,-1 0 0,1 0 0,-1 0 0,0 0 0,1-1 0,-1 1 30,0 1 0,0-1 0,0 1-1,0-1 1,0 1 0,-1-1 0,1 1-1,0 0 1,0-1 0,0 1 0,-1-1-1,1 1 1,0-1 0,-1 1-1,1-1 1,0 1 0,-1 0 0,1-1-1,0 1 1,-1 0 0,1-1 0,-1 1-1,0 0 1,-4-3-300,0 1-1,0 0 1,0 1-1,-1-1 1,-5 0-1,-1 0 412,-14-6-461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10626,'-1'0'105,"-1"0"-1,1 1 1,0 0 0,-1-1-1,1 1 1,0 0-1,0-1 1,0 1-1,-1 0 1,1 0-1,0 0 1,0 0 0,0 0-1,0 0 1,1 1-1,-1-1 1,0 0-1,0 0 1,1 1 0,-1-1-1,1 0 1,-1 1-1,1-1 1,-1 0-1,1 1 1,0-1 0,0 1-1,0-1 1,0 1-1,0-1 1,0 1-1,0 1 1,1-1-11,0 0 0,-1 1 0,1-1 1,0 0-1,0 0 0,1 0 0,-1 0 0,0 0 0,1 0 1,-1 0-1,1 0 0,0 0 0,-1-1 0,1 1 0,0-1 1,0 1-1,0-1 0,4 2 0,10 4 61,0 0 1,1-2-1,0 0 1,0-1-1,0 0 0,1-2 1,-1 0-1,0-1 0,1 0 1,0-2-1,17-2 0,-31 2-161,-1 1 0,0-1 0,1 0 0,-1-1 0,0 1-1,0 0 1,0-1 0,0 0 0,0 0 0,0 0 0,-1 0-1,1 0 1,0-1 0,3-3 0,-5 4-18,0 0 0,0 1 0,0-1 0,0 0 1,0 0-1,0 0 0,-1 1 0,1-1 0,-1 0 0,1 0 0,-1 0 0,1 0 0,-1 0 1,0 0-1,0 0 0,0 0 0,-1 0 0,1 0 0,0 0 0,-1 0 0,1 0 1,-1 0-1,1 0 0,-1 0 0,-2-3 0,3 4 12,0 0 1,-1 1-1,1-1 0,0 0 1,-1 1-1,1-1 0,-1 1 0,1-1 1,0 1-1,-1-1 0,1 1 1,-1-1-1,1 1 0,-1-1 1,0 1-1,1 0 0,-1-1 0,1 1 1,-1 0-1,0-1 0,1 1 1,-2 0-1,1 0 4,1 0-1,-1 0 1,1 0 0,-1 1-1,1-1 1,-1 0 0,1 1-1,-1-1 1,1 0 0,0 1-1,-1-1 1,1 0 0,-1 1-1,1-1 1,0 1 0,-1-1-1,1 1 1,0-1 0,0 1-1,-1-1 1,1 1 0,-2 3-5,1 0-1,0 0 1,-1 0 0,2 0 0,-2 9 0,1 0-246,2 1 0,-1-1 0,5 22 0,-4-30 204,0 0 0,0 0 0,1 0 0,0 0 0,0 0 0,0 0 0,0 0 0,1-1 0,0 1 0,0-1 0,0 0 0,5 5 0,16 8-277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1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184 383 16516,'-9'0'359,"0"1"1,1 1-1,-1-1 0,1 1 1,-1 1-1,1 0 1,0 0-1,0 0 1,0 1-1,0 1 1,1-1-1,-1 1 1,-12 11-1,15-12-200,0 1-1,1-1 0,-1 1 0,1 0 0,0 0 0,0 1 0,1-1 0,-1 1 0,1 0 1,0 0-1,1 0 0,-1 0 0,1 0 0,1 0 0,-1 1 0,1-1 0,0 1 0,0-1 0,1 8 1,0-12-135,0 0 0,0 0 0,1 0 1,-1 0-1,1 0 0,-1 0 0,1 0 0,0 0 1,-1 0-1,1 0 0,0 0 0,0 0 1,0 0-1,1-1 0,-1 1 0,0 0 1,1-1-1,-1 1 0,1-1 0,0 0 1,-1 1-1,4 1 0,-2-2-10,0 0-1,1 0 1,0 0 0,-1 0-1,1 0 1,0-1 0,-1 1-1,1-1 1,0 0 0,-1 0-1,8-2 1,2 0-24,-1-1 0,1-1 0,-1 0 0,0 0 0,-1-1-1,19-11 1,-16 7-25,-1 0-1,0-1 0,0 0 0,-1-1 0,0-1 1,-1 0-1,0 0 0,-1-1 0,-1 0 0,0-1 1,0 0-1,8-21 0,-12 1-164,-9 20 31,3 14 162,1 0 0,-1 0 1,1-1-1,0 1 0,-1 0 0,1 0 1,-1 0-1,1 0 0,-1 0 0,1 0 1,-1 0-1,1 0 0,0 0 0,-1 0 0,1 0 1,-1 0-1,1 0 0,-1 1 0,1-1 1,0 0-1,-1 0 0,1 0 0,-1 0 1,1 1-1,0-1 0,-1 0 0,1 1 1,0-1-1,-1 0 0,1 1 0,-1-1 1,-2 4-42,0-1 0,0 0 0,1 1 0,-1 0 0,1-1 0,0 1 0,0 0 0,0 0 1,0 1-1,1-1 0,-1 0 0,1 0 0,0 1 0,1-1 0,-1 1 0,1-1 0,0 9 1,0-10-44,0-1 0,0 1 0,0-1 0,0 1 0,1 0 0,-1-1 0,1 1 1,-1-1-1,1 1 0,0-1 0,0 1 0,1-1 0,-1 0 0,0 0 0,1 1 0,-1-1 1,1 0-1,0 0 0,-1 0 0,1-1 0,0 1 0,0 0 0,0-1 0,1 1 1,-1-1-1,0 0 0,0 0 0,1 0 0,-1 0 0,1 0 0,2 1 0,3-2-186,0 0 0,-1 0 0,1 0 0,-1-1 0,1 0-1,0-1 1,-1 1 0,0-1 0,1-1 0,-1 0 0,0 0-1,0 0 1,-1-1 0,1 0 0,-1 0 0,9-7 0,-1-1-116,0-1 1,-1 1-1,0-2 1,-1 0-1,17-27 1,-19 25 280,-1 1 1,0-2-1,-2 1 1,0-1 0,6-20-1,-12 36 158,-1 0-1,0-1 0,1 1 1,-1 0-1,0-1 0,0 1 1,0 0-1,0-1 0,0 1 1,0 0-1,0 0 0,0-1 0,-1-1 1,0 3-17,1-1 0,0 1 0,0 0 1,0 0-1,-1-1 0,1 1 0,0 0 1,0 0-1,-1-1 0,1 1 0,0 0 0,-1 0 1,1 0-1,0 0 0,-1 0 0,1 0 1,0 0-1,-1-1 0,1 1 0,0 0 0,-1 0 1,1 0-1,0 0 0,-1 0 0,1 0 1,0 1-1,-1-1 0,1 0 0,0 0 0,-1 0 1,1 0-1,-3 2 124,0-1 1,1 1 0,-1-1-1,1 1 1,-1 0 0,1 0-1,0 0 1,0 0 0,0 0-1,-2 3 1,-5 8 580,0 1 1,1 0-1,-10 26 1,14-31-427,0 1 0,1-1 1,1 1-1,0 0 1,0-1-1,1 1 1,0 14-1,1-20-261,1-1 1,-1 0-1,1 1 1,0-1-1,0 0 1,0 0-1,1 1 0,-1-1 1,1 0-1,0-1 1,0 1-1,0 0 1,0 0-1,0-1 0,0 1 1,1-1-1,-1 0 1,1 1-1,0-1 1,0-1-1,-1 1 0,7 2 1,5 3-110,1-1-1,0-1 1,25 6 0,-25-7-35,14 4-79,6 0-204,0 1 0,-1 2 0,61 30 0,-85-36 326,-1 1-1,-1 0 1,1 1 0,-1-1 0,0 2 0,0-1 0,9 13 0,-13-14 76,1 0-1,-2 1 1,1 0 0,-1 0 0,0 0 0,0 0 0,-1 0 0,0 1 0,0-1 0,0 1-1,0 11 1,-2-8 140,-1-1 0,1 0 0,-2 0 0,1 0 1,-2 0-1,1 0 0,-1 0 0,-1-1 0,1 1 0,-2-1 0,1 0 0,-1 0 0,-1-1 0,-6 9 0,6-9 17,0-1 1,0 0-1,-1 0 0,0 0 1,0-1-1,0-1 0,-1 1 1,0-1-1,0 0 0,-1-1 0,1 0 1,-1 0-1,0-1 0,0 0 1,-12 2-1,17-4-123,1-1 0,-1 1 1,0-1-1,0 0 0,0 0 0,0-1 0,0 1 1,0-1-1,0 0 0,1 0 0,-5-2 0,5 2-53,1 0-1,0 0 1,0-1 0,-1 0-1,1 1 1,0-1-1,0 0 1,1 0-1,-1 0 1,0 0-1,1 0 1,-1 0 0,1 0-1,-1-1 1,1 1-1,0 0 1,-1-6-1,0-2-88,0 1 0,1-1-1,0 0 1,1 0 0,0 0-1,0 1 1,1-1 0,0 0-1,1 0 1,0 1 0,1-1-1,4-10 1,8-19-485,30-55 0,-42 88 524,127-211-1255,17 10 1171,-63 91 805,-76 105-562,10-13 518,18-34-1,-31 42 4,-5 16-621,0-1 0,0 1 0,0 0 0,0 0 0,0 0 0,0 0 0,0 0 0,0 0 0,-1 0 0,1-1 0,0 1 0,0 0 0,0 0 0,0 0 0,0 0 0,-1 0 0,1 0 0,0 0 0,0 0 0,0 0 0,0 0 0,0 0 0,-1 0 0,1 0 1,0 0-1,0 0 0,0 0 0,0 0 0,-1 0 0,1 0 0,0 0 0,0 0 0,0 0 0,0 0 0,0 0 0,-1 0 0,1 1 0,0-1 0,0 0 0,0 0 0,0 0 0,0 0 0,0 0 0,-1 1 0,-19 17 444,-4 12-239,1 2 1,-22 40-1,38-59-209,0 1 0,1-1-1,1 1 1,0 0 0,0 0 0,2 0 0,0 1 0,0-1 0,1 16 0,2-25-47,0-1 1,0 1-1,1-1 1,0 0-1,0 1 1,0-1 0,0 0-1,1 1 1,-1-1-1,1 0 1,0 0-1,1 0 1,-1-1-1,1 1 1,-1-1-1,1 1 1,0-1 0,0 0-1,1 0 1,-1 0-1,1 0 1,-1-1-1,1 1 1,0-1-1,0 0 1,0 0-1,0 0 1,6 1 0,10 3-210,0-2 1,0 0 0,0-1 0,40 1 0,10-3-187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10442,'-24'428'4170,"21"78"-5699,3-478 1695,-1 1 1,-1-1-1,-2 0 1,-1 1-1,-1-2 1,-1 1 0,-15 37-1,8-43 773,13-22-923,1 1 0,0-1 0,-1 1 0,1-1-1,0 0 1,-1 1 0,1-1 0,0 1 0,-1-1 0,1 0-1,-1 1 1,1-1 0,-1 0 0,1 0 0,-1 1-1,1-1 1,-1 0 0,1 0 0,-1 0 0,1 0-1,-1 1 1,1-1 0,-1 0 0,1 0 0,-1 0 0,0 0-1,1 0 1,-1 0 0,1-1 0,-1 1 0,1 0-1,-1 0 1,1 0 0,-1 0 0,1-1 0,-1 1 0,1 0-1,-1 0 1,1-1 0,-1 1 0,1 0 0,0-1-1,-1 1 1,0-1 0,-2-7-55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20812,'0'0'85,"-1"0"-1,1 0 1,0 1-1,0-1 0,-1 0 1,1 0-1,0 0 0,0 1 1,0-1-1,0 0 0,-1 0 1,1 0-1,0 1 1,0-1-1,0 0 0,0 0 1,0 1-1,0-1 0,-1 0 1,1 1-1,0-1 0,0 0 1,0 0-1,0 1 1,0-1-1,0 0 0,0 1 1,0-1-1,0 0 0,0 0 1,1 1-1,-1-1 0,0 0 1,0 0-1,0 1 1,0-1-1,0 0 0,0 0 1,1 1-1,-1-1 0,0 0 1,0 0-1,0 0 0,1 1 1,-1-1-1,0 0 1,8 14 376,13 12-161,1-1 0,1 0 0,28 22 0,-40-37-280,1-1 0,1 0 1,0 0-1,0-2 0,0 0 0,1 0 0,0-1 0,1-1 0,15 4 0,-27-8-124,1 0 0,0 0-1,-1-1 1,1 1 0,0-1 0,0 0-1,0 0 1,-1 0 0,1-1-1,0 1 1,0-1 0,-1 0-1,1 0 1,0 0 0,-1-1-1,1 1 1,-1-1 0,0 0 0,0 0-1,1 0 1,-1 0 0,0-1-1,-1 1 1,1-1 0,0 1-1,-1-1 1,5-6 0,7-15-443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17772,'-43'105'4086,"4"-9"-2190,33-77-1652,-141 418 1846,137-399-3383,30-66 86,-4 1 712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17300,'-15'63'5316,"-6"1"-4038,-34 93 175,42-124-1233,-2-1 0,-29 47 0,43-78-230,1 0-1,0-1 1,0 1 0,-1-1-1,1 1 1,0 0-1,-1-1 1,1 1 0,0-1-1,-1 1 1,1-1 0,-1 1-1,1-1 1,-1 0 0,1 1-1,-1-1 1,1 1 0,-1-1-1,1 0 1,-1 0 0,1 1-1,-1-1 1,0 0 0,1 0-1,-1 0 1,0 1 0,0-2-9,1 0 1,-1 0 0,1 0 0,0 1 0,-1-1 0,1 0 0,0 0 0,0 0 0,0 0 0,0 0 0,-1 0-1,1 0 1,0 1 0,1-1 0,-1-2 0,6-45-529,-5 47 524,17-82-1224,33-89 0,-48 162 1159,-3 7 71,1 0 0,0 1 0,0-1 0,0 0 1,0 1-1,0-1 0,0 1 0,1 0 0,-1-1 0,1 1 0,3-3 0,-5 4 21,0 1 0,0 0 0,0 0 0,1 0 0,-1 0 0,0 0-1,0 0 1,0-1 0,0 1 0,1 0 0,-1 0 0,0 0 0,0 0-1,0 0 1,1 0 0,-1 0 0,0 0 0,0 0 0,1 0 0,-1 0-1,0 0 1,0 0 0,0 0 0,1 0 0,-1 0 0,0 0 0,0 0-1,0 0 1,1 1 0,-1-1 0,0 0 0,0 0 0,0 0 0,0 0-1,1 0 1,-1 1 0,5 9 133,0 13 121,-5-23-250,6 65 655,-5-44-417,1-1 0,1 1 1,1 0-1,0-1 0,11 29 0,-13-45-220,1 1-1,-1 0 1,1-1-1,0 1 1,1-1 0,-1 0-1,1 0 1,-1 0-1,1-1 1,0 1-1,1-1 1,-1 0-1,0 0 1,1 0-1,0-1 1,0 0-1,-1 0 1,1 0 0,9 2-1,-11-5-28,-7-5 3,-8-5-6,-29-24-167,-79-49 0,97 71 125,0 0 0,-1 1 0,0 2-1,-1 0 1,-38-9 0,52 17 78,19 5-12,25 3 37,-2-2-261,0-2 0,0-2 0,1 0 0,-1-2 0,0-2 0,0-1 0,39-11 1,-42 6-130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2443 15427,'2'-6'181,"0"-1"0,0 1-1,1 0 1,-1 0 0,1 0-1,1 0 1,-1 1-1,1-1 1,0 1 0,0 0-1,7-6 1,6-8 169,89-103 1069,154-134 0,-153 155-1174,108-103-107,287-282-103,77-119-47,-400 414 17,182-152-212,-354 338 187,-1-1-73,0 1-1,0 0 0,0 1 1,1-1-1,14-6 1,-24 18 1136,-7 4-1053,-18 11-12,-9 3 10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1 15067,'-2'0'112,"0"1"0,0-1 0,1 1 0,-1 0 0,0 0 0,1 0-1,-1 0 1,1 0 0,-1 0 0,1 0 0,0 0 0,-1 1 0,1-1 0,0 0-1,0 1 1,0-1 0,0 1 0,0 0 0,0-1 0,0 1 0,0 0 0,0 2 0,-2 2 207,-260 435 2805,5-11-2171,249-413-857,0 2 0,1-1 1,-6 22-1,14-40-90,-1 1 0,1-1 0,0 1-1,0-1 1,-1 1 0,1-1 0,0 1 0,0 0-1,0-1 1,0 1 0,0-1 0,0 1 0,0-1-1,0 1 1,0-1 0,0 1 0,0 0 0,0-1-1,0 1 1,1-1 0,-1 1 0,0-1 0,0 1-1,1-1 1,-1 1 0,0-1 0,1 1 0,0-1 1,0 0 0,0 0 1,0 0-1,-1 0 0,1 0 1,0-1-1,0 1 0,0 0 0,0-1 1,0 1-1,-1 0 0,1-1 1,0 1-1,0-1 0,-1 1 1,2-2-1,153-114 117,226-160-1464,-271 194 1084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71 18452,'0'-3'93,"0"0"1,0 1-1,0-1 0,0 0 1,-1 0-1,1 1 0,-1-1 1,1 0-1,-1 1 1,0-1-1,0 1 0,0-1 1,-1 1-1,1-1 0,0 1 1,-1 0-1,0-1 0,1 1 1,-1 0-1,0 0 0,0 1 1,0-1-1,-1 0 1,1 1-1,0-1 0,0 1 1,-1-1-1,1 1 0,-1 0 1,0 0-1,1 0 0,-1 1 1,1-1-1,-1 1 0,-4-1 1,0 1 14,1 0 0,0 0 1,0 1-1,-1-1 0,1 2 0,0-1 1,0 1-1,0 0 0,0 0 1,0 0-1,0 1 0,1 0 0,-1 0 1,-9 8-1,0 3-38,0 1 0,1 1 0,1 0 1,0 0-1,1 2 0,1-1 0,1 1 0,-15 35 0,12-17-25,0-1-1,3 2 1,1-1-1,-4 40 1,3 23 79,10-87-106,0 0 1,0 0-1,2-1 0,-1 1 0,1-1 0,5 16 1,-6-24-13,0 0 1,1 0 0,-1 0 0,1 0 0,-1 0 0,1 0 0,0-1 0,0 1 0,0 0 0,0-1 0,0 0-1,1 1 1,-1-1 0,1 0 0,-1 0 0,1-1 0,0 1 0,6 2 0,-5-2-4,1-1 1,-1 0-1,1-1 1,0 1 0,-1-1-1,1 0 1,-1 0-1,1 0 1,0-1-1,-1 0 1,1 0-1,4-1 1,5-3 3,-1 0 0,0-1 0,0-1 0,0 0 0,-1 0 0,0-1 0,17-15 0,-12 7 93,28-32 0,-41 43-62,0-1 0,0 0 0,0 0 0,0 0 1,-1 0-1,0 0 0,0-1 0,-1 1 0,0-1 0,2-9 0,-4 15-21,1-1 0,-1 1 1,0-1-1,0 1 0,0-1 0,0 0 1,0 1-1,-1-1 0,1 1 0,0-1 1,-1 1-1,1-1 0,-1 1 0,1-1 1,-1 1-1,0 0 0,1-1 0,-1 1 1,0 0-1,0-1 0,0 1 0,0 0 1,0 0-1,0 0 0,-1 0 0,1 0 1,0 0-1,0 0 0,-1 0 0,1 1 1,-1-1-1,1 0 0,-1 1 1,1-1-1,-1 1 0,1 0 0,-1-1 1,1 1-1,-1 0 0,-2 0 0,-1 0 22,0 0 0,-1 1-1,1-1 1,0 1 0,0 0 0,0 0-1,0 1 1,0-1 0,0 1 0,-9 5-1,10-3-23,-1 0 1,1 0-1,-1 0 0,1 0 0,-4 6 0,7-8-13,1-1-1,-1 0 1,0 0 0,0 1-1,1-1 1,-1 0-1,1 1 1,-1-1-1,1 1 1,-1-1 0,1 3-1,0-4-1,0 1 1,0-1-1,0 1 1,0-1-1,1 1 0,-1-1 1,0 1-1,0-1 0,0 0 1,1 1-1,-1-1 0,0 1 1,1-1-1,-1 0 0,0 1 1,1-1-1,-1 0 0,1 1 1,-1-1-1,0 0 0,1 0 1,-1 1-1,1-1 0,-1 0 1,1 0-1,-1 0 0,1 1 1,-1-1-1,1 0 0,-1 0 1,1 0-1,-1 0 0,1 0 1,3 0 1,1 0 1,-1 0 0,0-1-1,0 1 1,0-1 0,0 0-1,0 0 1,0-1-1,0 1 1,0-1 0,4-2-1,44-27 7,-38 21-8,-8 6 2,11-7 8,29-13 1,-41 21-12,0 1 1,0 0 0,0 1-1,0-1 1,1 1-1,-1 0 1,0 0-1,1 1 1,-1 0-1,11 0 1,-14 1-1,0-1 0,0 1 0,0-1-1,0 1 1,-1 0 0,1 0 0,0 0 0,-1 0 0,1 0 0,0 0 0,-1 1-1,1-1 1,-1 0 0,0 1 0,1-1 0,-1 1 0,0-1 0,0 1-1,0 0 1,0 0 0,0-1 0,0 1 0,0 3 0,2 5 0,0 0 0,-1 0 0,1 15 0,-2-13 0,3 33-92,5 28-346,-9-73 419,0 0 1,0 0-1,0 0 1,0 0 0,0 0-1,0 0 1,1 0 0,-1 0-1,0 0 1,0 0 0,0 0-1,0 0 1,0 0-1,0 0 1,0 0 0,0 0-1,0 0 1,0-1 0,0 1-1,0 0 1,1 0-1,-1 0 1,0 0 0,0 0-1,0 0 1,0 0 0,0 0-1,0 1 1,0-1-1,0 0 1,0 0 0,0 0-1,0 0 1,1 0 0,-1 0-1,0 0 1,0 0-1,0 0 1,0 0 0,0 0-1,0 0 1,0 0 0,0 0-1,0 0 1,0 0-1,0 0 1,0 0 0,0 0-1,0 1 1,0-1 0,0 0-1,0 0 1,0 0-1,0 0 1,1 0 0,-1 0-1,0 0 1,4-13-343,3-23 61,-4-5-126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20604,'0'1'70,"0"0"-1,0-1 0,-1 1 1,1 0-1,0 0 1,1-1-1,-1 1 0,0 0 1,0 0-1,0-1 0,0 1 1,0 0-1,1 0 0,-1-1 1,0 1-1,1 0 1,-1-1-1,1 1 0,-1 0 1,1-1-1,-1 1 0,1 0 1,-1-1-1,2 1 0,-1 0-23,-1-1 0,1 0 0,0 0 0,0 0 0,0 0 0,0-1 0,-1 1 0,1 0 0,0 0 0,0 0 0,0-1 0,-1 1 0,1 0 0,0-1 0,0 1-1,-1-1 1,1 1 0,1-1 0,6-6 216,-1 0 0,14-15-1,-18 18-96,25-27 120,26-40 1,-44 57-267,-2 0 0,1-1 0,-2 0-1,0 0 1,8-29 0,-14 40-8,0 0 1,0 0-1,-1-1 0,0 1 0,0 0 0,0 0 0,-1-7 0,1 10-8,0 0 0,0 1 0,0-1 0,0 0 0,-1 1 0,1-1 0,0 0 0,0 1 0,-1-1 0,1 0 0,-1 1 0,1-1 0,0 1 0,-1-1 0,1 1 0,-1-1 0,1 1 0,-1-1 0,1 1-1,-1-1 1,0 1 0,1 0 0,-1-1 0,1 1 0,-1 0 0,0-1 0,1 1 0,-1 0 0,0 0 0,0 0 0,1 0 0,-1 0 0,0 0 0,1 0 0,-1 0 0,0 0 0,0 0 0,1 0 0,-1 0 0,0 0-1,1 0 1,-1 1 0,0-1 0,1 0 0,-1 1 0,1-1 0,-1 0 0,0 1 0,1-1 0,-1 1 0,0 0 0,-5 3 9,0 1 0,1-1 0,0 1 0,0 0 0,0 1 0,1-1 0,-1 1 0,1 0 0,1 0 0,-5 8 0,-5 13 34,-9 30-1,10-24 24,2 0 0,-7 43 0,14-60-72,1 0 1,0 1-1,2-1 0,0 0 0,1 0 1,0 1-1,4 15 0,-4-29-47,-1 0 0,1 0-1,0-1 1,1 1 0,-1 0-1,0 0 1,1-1 0,-1 1 0,1-1-1,0 1 1,0-1 0,0 0-1,2 3 1,-2-4-19,0 0 0,0 0-1,-1 0 1,1 0 0,0 0 0,0-1 0,0 1-1,0 0 1,0-1 0,0 0 0,0 1-1,0-1 1,0 0 0,0 0 0,1 0-1,-1 0 1,0 0 0,0-1 0,0 1 0,2-2-1,5-1-33,0-1-1,0 0 0,-1-1 0,0 0 1,0 0-1,0-1 0,-1 0 1,10-9-1,31-34-576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18884,'-16'10'682,"1"2"0,0 0 1,1 1-1,0 0 0,1 1 0,1 0 1,0 1-1,-16 26 0,28-40-676,0-1 1,0 0-1,0 0 0,-1 0 0,1 1 1,0-1-1,0 0 0,0 0 0,0 1 1,0-1-1,0 0 0,0 0 0,-1 1 1,1-1-1,0 0 0,0 0 0,0 1 1,0-1-1,0 0 0,0 1 0,0-1 1,0 0-1,1 0 0,-1 1 1,0-1-1,0 0 0,0 0 0,0 1 1,0-1-1,0 0 0,0 0 0,1 1 1,-1-1-1,0 0 0,0 0 0,0 0 1,0 1-1,1-1 0,-1 0 0,0 0 1,0 0-1,1 0 0,-1 0 0,0 1 1,0-1-1,1 0 0,-1 0 0,0 0 1,0 0-1,1 0 0,-1 0 1,0 0-1,1 0 0,14-1-3,-15 1-4,50-12-67,-22 5-15,34-4-1,-54 10 60,0 1-1,0 0 1,0 0-1,0 0 1,0 1-1,0 0 1,-1 1-1,1-1 1,8 4-1,-14-4 24,0 0 0,0 0 0,0 0 0,0 0-1,0 0 1,0 0 0,-1 0 0,1 1 0,0-1 0,-1 1 0,1-1 0,-1 1 0,0-1-1,1 1 1,-1 0 0,0 0 0,0 0 0,0 0 0,0 0 0,1 3 0,-2-1 21,1 0 1,-1-1 0,0 1-1,0 0 1,0-1 0,-1 1 0,1 0-1,-1-1 1,0 1 0,0 0-1,-1 3 1,-4 6 82,0 0 0,-1 0 0,0-1 0,-1 0 0,-12 13 0,13-15-63,-2-1 0,1 0 0,-2-1 0,1 0 0,-11 7 0,17-13-114,-1 0 0,1 0 0,0-1 0,-1 1 0,1-1 0,-1 0 0,0 0 0,1 0 0,-6 0 0,7 0-44,0-1 0,0-1 0,0 1 0,0 0 0,0 0 0,0-1 0,0 1 0,0-1 0,0 0 0,0 1 0,0-1 0,1 0 0,-1 0 0,0 0 0,0-1 0,1 1 0,-1 0 0,-1-2 0,1 0 49,0 1 1,1-1-1,-1 1 1,0-1-1,1 1 1,0-1-1,0 0 1,0 0-1,0 0 0,0 0 1,0 0-1,1 0 1,-1 0-1,1 0 1,0 0-1,0 0 1,0 0-1,1 0 0,0-4 1,6-34-838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40 191 15811,'0'0'76,"1"0"-1,-1 0 1,1 0-1,-1 1 1,1-1-1,-1 0 0,1 0 1,-1 0-1,1 1 1,-1-1-1,1 0 1,-1 0-1,0 1 0,1-1 1,-1 1-1,1-1 1,-1 0-1,0 1 1,1-1-1,-1 1 0,0-1 1,0 0-1,1 1 1,-1-1-1,0 1 1,0-1-1,0 1 1,0-1-1,0 1 0,1-1 1,-1 1-1,0-1 1,0 1-1,0 0 1,0-1-1,0 1 0,-1-1 1,1 1-1,0-1 1,0 1-1,0 0 1,-11 27 875,6-18-62,-2 8-368,1 1 0,0 0 0,1 0 0,1 0-1,-1 22 1,5-39-502,0-1-1,-1 1 1,1 0 0,0-1-1,0 1 1,1 0-1,-1-1 1,0 1 0,1 0-1,-1-1 1,0 1 0,1-1-1,0 1 1,-1-1-1,1 1 1,0-1 0,0 1-1,0-1 1,0 1-1,0-1 1,0 0 0,0 0-1,2 2 1,-1-2-5,0 0 0,0-1 0,1 1 0,-1 0 0,0-1-1,0 0 1,0 1 0,1-1 0,-1 0 0,0 0 0,0 0 0,1 0 0,-1 0 0,4-2 0,6-1 26,-1 0 0,0-1 1,-1-1-1,1 0 0,13-8 1,-3-1 99,-1 0 1,0-1 0,-1-1 0,-1-1 0,-1 0-1,30-38 1,-41 46-66,-5 5-38,1 1-1,0 0 1,1 0-1,-1 0 1,0 0 0,1 0-1,0 1 1,-1-1-1,1 1 1,5-4 0,-8 7-30,1-1 0,-1 0 0,1 1 1,-1-1-1,0 1 0,1-1 0,-1 1 0,0-1 1,1 1-1,-1-1 0,0 1 0,0-1 1,0 1-1,1 0 0,-1-1 0,0 1 1,0-1-1,0 1 0,0 0 0,0-1 0,0 1 1,0-1-1,0 1 0,0-1 0,-1 2 1,1 17 52,0-18-56,-1 6 32,1 1 0,0 0 0,2 14 0,-2-21-29,0 0-1,0 0 0,0-1 1,0 1-1,0 0 0,1 0 1,-1 0-1,0 0 0,0 0 0,1 0 1,-1 0-1,0-1 0,1 1 1,-1 0-1,1 0 0,-1-1 1,1 1-1,0 0 0,-1-1 1,1 1-1,0 0 0,-1-1 0,1 1 1,0-1-1,0 1 0,0-1 1,-1 1-1,1-1 0,0 0 1,0 1-1,0-1 0,0 0 0,0 0 1,0 0-1,-1 0 0,1 1 1,0-1-1,0-1 0,0 1 1,0 0-1,0 0 0,0 0 1,0 0-1,0-1 0,1 1 0,9-6 47,-1-1-1,0 0 1,0 0-1,-1-1 1,0 0-1,14-17 1,1 1 10,0-1-1,-17 18-50,-1-1 0,1 1 1,1 0-1,-1 1 1,1 0-1,1 0 1,-1 1-1,16-8 1,-23 12-13,0 1 0,0 0 1,0 0-1,1 0 1,-1 0-1,0 0 0,0 0 1,0 0-1,0 0 1,1 0-1,-1 0 1,0 1-1,0-1 0,0 0 1,0 1-1,0-1 1,0 1-1,0-1 1,0 1-1,0-1 0,0 1 1,0 0-1,0 0 1,0-1-1,-1 1 0,1 0 1,0 0-1,0 0 1,-1 0-1,1 0 1,-1 0-1,1 0 0,-1 0 1,1 0-1,-1 0 1,0 0-1,1 2 0,1 5 1,1 0 0,-2 0-1,3 16 1,-4-20-1,1 4 1,4 22 34,-4-29-33,-1 0 1,0-1-1,0 1 0,1-1 0,-1 1 0,0 0 1,0-1-1,1 1 0,-1-1 0,1 1 1,-1-1-1,1 0 0,-1 1 0,0-1 0,1 1 1,-1-1-1,1 0 0,0 1 0,-1-1 0,1 0 1,-1 1-1,1-1 0,-1 0 0,1 0 1,0 0-1,-1 0 0,1 0 0,0 0 0,-1 1 1,1-1-1,0-1 0,-1 1 0,1 0 0,-1 0 1,1 0-1,0 0 0,-1 0 0,1 0 0,-1-1 1,2 0-1,5-2 15,-1-1 1,0-1-1,0 1 1,0-1-1,-1 0 1,1 0-1,8-12 1,8-7 31,12-10 6,39-37 4,-63 62-68,1 1-1,-1 0 1,2 1 0,-1 0 0,16-7 0,-24 13 4,-1 0-1,0 0 1,0 1-1,0-1 1,1 0-1,-1 1 1,0 0-1,1-1 1,-1 1 0,0 0-1,1 0 1,-1 1-1,1-1 1,-1 0-1,0 1 1,0-1 0,4 2-1,-5-1 1,1 0 1,-1 0-1,1 0 0,-1 1 0,0-1 1,1 0-1,-1 1 0,0-1 0,0 0 1,0 1-1,0 0 0,0-1 1,0 1-1,0-1 0,-1 1 0,1 0 1,-1 0-1,1-1 0,-1 1 0,0 0 1,1 0-1,-1 2 0,1 4-40,0 0 0,-1 0 0,0 1-1,0-1 1,0 0 0,-1 0 0,-1 0 0,-3 16 0,0-17-384,1-8 143,-3-15 60,0-13-4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12611,'32'0'272,"-1"1"1,1 2-1,-1 1 0,56 14 1,17 3-111,46-3-85,264-3 1,155-43-9,-308 12-14,1142-36 153,4 31 149,-1008 17-133,1918-51 126,-1297 44-146,-3 29 25,-1000-18-226,1094 8 67,389 12-31,-651 19-23,375 15 181,-172-39 581,2-30-127,594 2-155,-1213 23-569,300 2-1040,-583-18 769,-102 1 138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15443,'-5'8'3117,"5"10"-2805,1-12 275,6 138 4033,20 73-3329,-22-188-1000,9 63 499,51 168-1,-62-251-740,0 0 0,0-1 0,1 1 0,9 15 0,-7-21 43,-5-11-50,-5-10-12,-10-17-27,-2 0 1,-1 1 0,-2 1 0,-28-40 0,13 22-77,32 48 69,-8-17-5,10 19 9,0 1 0,0-1 0,0 1-1,0-1 1,0 1 0,1-1 0,-1 1 0,0-1 0,0 1-1,0-1 1,1 1 0,-1-1 0,0 1 0,1 0 0,-1-1-1,0 1 1,1 0 0,-1-1 0,1 1 0,-1 0 0,0-1-1,1 1 1,-1 0 0,1 0 0,-1-1 0,1 1 0,-1 0-1,1 0 1,-1 0 0,1 0 0,-1 0 0,1 0 0,-1 0-1,1 0 1,-1 0 0,1 0 0,-1 0 0,1 0 0,-1 0-1,1 0 1,17-1-200,-1-1 0,0-1-1,0-1 1,23-8-1,63-31-3839,-76 30 2527,1 1 1,1 1 0,0 2 0,37-8-1,-45 13 1769,26-4 1179,-45 8-1271,0 0 1,0 0-1,0 0 1,0 0-1,1 0 1,-1 0-1,0 1 1,0-1-1,0 1 1,0 0-1,0-1 1,-1 1-1,1 0 1,0 0-1,0 0 1,0 0-1,2 3 1,-3-3-28,0 1 0,0-1 0,0 1 0,0-1 0,-1 1 0,1 0 0,-1 0 0,1-1 1,-1 1-1,0 0 0,1-1 0,-1 1 0,0 0 0,0 0 0,0 0 0,-1-1 0,1 3 0,-9 34 1126,6-26-890,-9 28 374,8-27-568,0 0 1,1 0-1,-3 20 1,6-33-177,0 1 1,0 0-1,0 0 0,-1-1 1,1 1-1,0 0 1,0 0-1,0 0 1,0-1-1,0 1 0,1 0 1,-1 0-1,0 0 1,0-1-1,0 1 0,1 0 1,-1 0-1,0-1 1,1 1-1,-1 0 1,1-1-1,-1 1 0,1 0 1,-1-1-1,1 1 1,-1-1-1,1 1 1,0-1-1,0 2 0,1-2 0,-1 0-1,0 0 0,1 0 1,-1-1-1,0 1 0,1 0 0,-1 0 1,0-1-1,0 1 0,1 0 1,-1-1-1,0 0 0,0 1 0,1-1 1,0-1-1,8-4 13,-1-1 0,15-15 0,5-10-8,-1 0 0,-2-3 0,35-59 0,-65 106 12,0 1 0,1 0 1,0-1-1,0 1 0,1 14 1,1-20 4,0 0 0,1-1 0,0 1 0,0-1 0,1 1 1,0-1-1,0 1 0,4 10 0,-5-15-9,1-1-1,0 1 1,0-1 0,-1 0-1,1 1 1,0-1-1,0 0 1,0 0 0,0 0-1,1 0 1,-1 0 0,0 0-1,0 0 1,1 0 0,-1 0-1,3 1 1,-2-2 7,1 1 0,-1-1 0,1 1-1,-1-1 1,0 0 0,1 0 0,-1 0 0,1-1 0,-1 1 0,0 0 0,1-1 0,-1 1 0,0-1 0,3-1 0,5-3 50,0 0 1,0 0 0,-1-1 0,0 0 0,0-1 0,-1 0 0,0 0-1,0-1 1,-1 0 0,0 0 0,0-1 0,9-14 0,-10 13-23,0 0 0,-1-1 1,0 0-1,-1 0 0,0 0 1,0 0-1,-1-1 0,-1 1 1,0-1-1,-1 0 0,1-17 1,-3 25-38,1 0 0,-1 1 0,1-1 1,-1 1-1,0-1 0,-1 1 0,1-1 0,-3-4 1,4 7-12,-1 1 0,1-1 0,0 0 0,-1 0 0,1 1 0,-1-1 0,0 1 0,1-1 0,-1 0 0,1 1 0,-1-1 0,0 1 0,1-1 0,-1 1 0,0 0 0,0-1 0,1 1 0,-1 0 0,0-1 0,0 1 0,1 0 1,-1 0-1,0 0 0,0 0 0,0 0 0,0 0 0,1 0 0,-1 0 0,0 0 0,0 0 0,0 0 0,1 0 0,-1 0 0,0 1 0,0-1 0,0 0 0,1 1 0,-1-1 0,0 1 0,1-1 0,-1 1 0,-1 0 0,0 2 1,-1-1 0,1 1-1,0 0 1,0 0 0,0 0-1,0 0 1,1 0 0,-1 0-1,1 0 1,0 1 0,0-1-1,0 1 1,0-1-1,1 1 1,-1-1 0,1 1-1,0-1 1,0 1 0,0 3-1,0-5 0,0 0 0,0-1 0,1 1 0,-1 0 0,0-1 0,0 1-1,1-1 1,-1 1 0,1 0 0,-1-1 0,1 1 0,0-1 0,0 1 0,0-1-1,0 0 1,0 1 0,0-1 0,0 0 0,0 0 0,0 1 0,0-1 0,1 0-1,-1 0 1,0 0 0,1-1 0,-1 1 0,1 0 0,-1-1 0,1 1-1,0 0 1,-1-1 0,1 0 0,-1 1 0,1-1 0,0 0 0,-1 0 0,1 0-1,0 0 1,-1 0 0,1 0 0,0 0 0,1-1 0,4-1 11,0-1 1,-1 1 0,1-1-1,-1 0 1,1-1 0,-1 0-1,0 1 1,-1-2 0,1 1-1,-1-1 1,1 0 0,4-6-1,2-4 24,0-1 0,0 0 0,9-19 0,-16 28-80,-3 7 11,-3 17-7,-9 26 6,8-37 22,-4 16-20,1 1 0,-4 35 0,9-57 7,0 0-1,0 0 1,0 1-1,0-1 1,0 0-1,0 0 0,0 0 1,1 0-1,-1-1 1,0 1-1,0 0 1,1 0-1,-1 0 1,1 0-1,-1 0 0,1 0 1,0 1-1,0-2-4,-1 1 0,1-1-1,0 1 1,-1-1-1,1 0 1,-1 0-1,1 1 1,0-1 0,-1 0-1,1 0 1,0 0-1,-1 0 1,1 0 0,0 0-1,-1 0 1,1 0-1,0 0 1,-1 0 0,1 0-1,0-1 1,5-1-198,0 0-1,-1 0 1,1-1 0,9-6-1,0 0 25,2 3-256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15931,'0'0'154,"1"-1"-1,0 1 1,-1 0 0,1-1-1,0 1 1,-1 0-1,1-1 1,0 1-1,-1 0 1,1 0-1,0 0 1,0 0-1,-1-1 1,1 1-1,0 0 1,0 0-1,-1 0 1,1 1-1,0-1 1,-1 0 0,1 0-1,0 0 1,0 0-1,-1 1 1,1-1-1,0 0 1,-1 1-1,1-1 1,0 1-1,1 0 56,-1 1 0,0-1-1,0 1 1,0 0 0,0-1-1,0 1 1,0 0 0,-1 0-1,1-1 1,0 1 0,0 3-1,1 7 533,-1 1 0,1 22-1,-2-30-456,-2 93 1261,1 31-708,4-115-720,4-11 9,-6-4-117,0 1 0,0-1-1,0 0 1,0 1 0,0-1 0,0 0 0,0 0-1,0 0 1,-1 0 0,1 0 0,0 0-1,-1 0 1,1 0 0,0 0 0,-1 0 0,0 0-1,1-2 1,4-15 31,-1 0 0,0-1 0,-2 1 0,0 0 0,-1-1 1,-3-28-1,2 19-145,4-52 1,-4 79 78,0 0 0,1 0 0,-1-1 0,0 1 0,1 0 0,-1 0 1,1 0-1,-1 0 0,1 0 0,-1 0 0,1 0 0,0 0 0,0 0 0,-1 0 0,1 0 0,0 0 0,0 0 0,0 1 0,0-1 0,0 0 1,1 0-1,26-6-1176,2-1-333,-21 3 1074,-1 0-1,-1-1 1,1 0 0,-1 0 0,0-1 0,0 0 0,-1 0 0,7-9 0,1-5-562,22-42 0,-14 17-40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 14907,'-2'-5'1392,"0"7"-396,-3 14 173,-6 27 439,11-41-1369,-6 27 431,2 0-1,2 0 1,0 1-1,2-1 1,1 1 0,10 57-1,5-14-259,38 108 1,-51-172-380,5 15 88,0-1-1,-2 2 0,5 29 0,-19-63 87,-199-342 227,205 348-417,1 1 0,-1 0-1,1-1 1,0 1 0,0 0-1,0-1 1,1 1 0,-1-1-1,0 1 1,1-1 0,-1-4 0,2 6-8,-1 0 0,1 0 1,-1 0-1,0 0 0,1 0 1,0 0-1,-1 0 0,1 1 1,0-1-1,-1 0 0,1 0 1,0 0-1,0 1 0,-1-1 1,1 0-1,0 1 0,0-1 1,0 1-1,0-1 0,0 1 1,0 0-1,0-1 0,0 1 1,0 0-1,0 0 0,0-1 1,0 1-1,0 0 0,2 0 1,54-6-56,-28 3-1192,41-9 0,-53 6 805,-17 6 414,1 0 0,-1-1-1,1 1 1,-1 0 0,1 0 0,-1-1-1,0 1 1,1 0 0,-1-1 0,1 1 0,-1 0-1,0-1 1,1 1 0,-1-1 0,0 1-1,0 0 1,1-1 0,-1 1 0,0-1-1,0 1 1,0-1 0,0 1 0,1-1 0,-1 1-1,0-1 1,0 1 0,0-1 0,0 0-1,-10-11-703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19148,'-18'-3'1648,"12"3"-959,19 2 103,4 4-112,3 1-296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32 15347,'1'-2'302,"7"-18"2444,-8 20-2676,0 0-1,0-1 1,0 1-1,0 0 0,0-1 1,0 1-1,0 0 1,0-1-1,0 1 1,0 0-1,0-1 1,0 1-1,0 0 0,0-1 1,0 1-1,0 0 1,-1-1-1,1 1 1,0 0-1,0 0 1,0-1-1,0 1 1,-1 0-1,1 0 0,0-1 1,0 1-1,-1 0 1,1 0-1,0 0 1,0-1-1,-1 1 1,1 0-1,0 0 1,-1 0-1,1 0 0,0 0 1,-1 0-1,1 0 1,0-1-1,0 1 1,-1 0-1,1 0 1,0 0-1,-1 0 0,1 0 1,0 1-1,-1-1 1,1 0-1,0 0 1,-1 0-1,1 0 1,0 0-1,-1 0 1,1 0-1,0 1 0,0-1 1,-1 0-1,1 0 1,-9 5 420,1-1 0,-1 1 0,1 0 0,0 1 0,1 0 1,0 0-1,-7 8 0,-3 1-277,-21 19-149,2 1 1,-45 57-1,77-87-70,0 1 0,0 0 0,0 0 0,-3 9 0,7-14 3,-1-1 1,1 1-1,0 0 1,0 0-1,-1 0 1,1-1-1,0 1 1,0 0 0,0 0-1,0 0 1,0 0-1,0 0 1,0-1-1,0 1 1,0 0-1,1 0 1,-1 0-1,1 1 1,-1-2-1,1 1 0,0 0 0,-1-1 0,1 0 0,0 1 0,0-1 1,-1 1-1,1-1 0,0 0 0,0 1 0,0-1 0,-1 0 0,1 0 0,0 0 1,0 0-1,0 0 0,0 0 0,-1 0 0,1 0 0,0 0 0,0 0 0,0 0 1,1-1-1,22-3-86,0-2 0,32-13 1,0 1-84,-37 12 121,2 0-37,0 0 0,37-5 1,-53 11 72,0-1 1,0 1 0,-1 0 0,1 0 0,0 0 0,0 1-1,0-1 1,-1 1 0,1 1 0,0-1 0,-1 0-1,1 1 1,-1 0 0,0 0 0,1 1 0,-1-1 0,0 1-1,4 4 1,-6-6 22,0 1 0,-1 0-1,1 0 1,-1 0 0,1 1 0,-1-1-1,0 0 1,0 0 0,0 1 0,0-1-1,0 1 1,0-1 0,-1 1 0,1-1-1,-1 1 1,0 3 0,0-2 18,0 1-1,-1 0 1,0-1-1,0 1 1,0 0 0,0-1-1,-1 1 1,-2 4-1,-4 6 95,-1-1 0,0 0 0,-22 24 0,17-21-91,-1-1 0,0-1 1,-2 0-1,0-1 0,0 0 1,-25 13-1,40-26-75,0 0-1,0 0 1,0 0-1,0-1 1,1 1-1,-1 0 1,0-1-1,0 0 1,0 1 0,0-1-1,-3 0 1,5 0 48,-1 0 0,0 0 1,1 0-1,-1-1 0,1 1 1,-1 0-1,1 0 0,-1-1 1,1 1-1,-1 0 0,1 0 1,-1-1-1,1 1 0,-1-1 1,1 1-1,0 0 0,-1-1 0,1 1 1,-1-1-1,1 1 0,0-1 1,0 1-1,-1-1 0,1 1 1,0-2-1,-1-1-9,1-1-1,-1 0 1,1 1 0,0-1-1,1 0 1,-1 1 0,1-1 0,-1 0-1,1 1 1,2-6 0,12-33-253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93 618 18660,'-9'13'390,"-1"0"0,2 1-1,0 1 1,1-1 0,0 1 0,1 0 0,1 1 0,1-1-1,0 1 1,1 0 0,0 0 0,0 19 0,3-32-344,0 0 0,0-1 0,1 1 0,-1 0 0,1-1 0,-1 1 0,1-1 1,0 1-1,0-1 0,0 1 0,0-1 0,3 4 0,-3-5-29,0 0 0,0 0 0,0 0 0,0 0 1,0 0-1,0 0 0,1-1 0,-1 1 0,0 0 0,1-1 0,-1 1 0,0-1 1,1 1-1,-1-1 0,1 0 0,-1 0 0,0 0 0,1 1 0,-1-1 0,1-1 0,-1 1 1,1 0-1,-1 0 0,1 0 0,1-1 0,5-2 11,0 0 0,-1 0 0,0-1 0,1 0 0,-1 0 0,-1-1 0,1 0 0,-1 0 0,0-1 0,10-10 0,3-5 65,29-44 1,-29 33-39,-2 0 0,-1 0 0,-1-2 0,-2 0 0,-1-1 0,-2 0 1,-2 0-1,-1-1 0,-1-1 0,-2 1 0,-2 0 0,-1-1 0,-2 1 0,-11-73 1,10 98-52,-1 1 0,0 0 0,0 0 1,-1 0-1,0 0 0,0 1 1,-1-1-1,-10-13 0,13 20-3,0 1-1,-1-1 1,1 1-1,-1-1 1,1 1-1,-1-1 1,0 1-1,0 0 1,0 1-1,0-1 1,0 0-1,0 1 1,0-1-1,-1 1 1,1 0-1,-1 0 1,1 1-1,0-1 1,-1 1-1,1-1 1,-1 1-1,0 0 1,1 1-1,-1-1 1,1 0-1,0 1 1,-1 0-1,-4 1 1,-3 3 4,1 0 1,-1 1-1,1 0 1,0 0-1,1 1 0,-1 0 1,1 1-1,1 0 0,0 0 1,-14 19-1,11-14 5,2 1 0,0 1 0,1-1 0,0 1 0,1 1 0,1-1 0,-5 18 0,9-27-5,0 0 0,1 0 0,0 0 0,0 0 0,0 0 0,1 1 0,0-1 0,0 0 1,1 0-1,0 0 0,0 0 0,0 0 0,1 0 0,0 0 0,0 0 0,0 0 0,1 0 0,-1-1 1,2 0-1,-1 1 0,0-1 0,1 0 0,0-1 0,0 1 0,1-1 0,-1 1 0,1-1 1,10 6-1,2 0-17,1-1 0,1-1 1,-1-1-1,1 0 0,20 4 1,-21-7-1,-1 1-1,0 0 1,-1 1 0,0 1 0,1 1 0,23 16 0,-35-20-17,0 0-1,-1 1 1,1 0 0,-1 0-1,0 0 1,-1 0-1,1 0 1,-1 1 0,0 0-1,0 0 1,-1-1 0,1 1-1,-2 1 1,1-1 0,0 0-1,-1 0 1,0 8 0,0-1-356,-1 1 0,0 0 0,-1-1 0,-1 1 1,0-1-1,-8 26 0,6-24-203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242 588 15995,'-5'-3'333,"-1"1"0,1 0 0,0 0 0,-1 1 0,0 0 0,1 0 0,-1 0 0,1 0 0,-1 1 0,0 0 0,0 0-1,1 1 1,-1 0 0,0 0 0,1 0 0,-1 0 0,1 1 0,-8 3 0,3-1-72,1 0-1,-1 1 1,1 1 0,0-1 0,0 1 0,1 1-1,0-1 1,-15 16 0,19-16-247,0-1 0,0 1 0,1 0 0,0 0-1,0 0 1,0 1 0,1-1 0,-3 10 0,5-15-16,-1 1-1,1-1 1,-1 1-1,1-1 1,0 1-1,0-1 1,-1 1-1,1 0 1,1-1-1,-1 1 1,0-1-1,0 1 1,0-1 0,1 1-1,-1-1 1,1 1-1,-1-1 1,1 1-1,0-1 1,-1 0-1,1 1 1,0-1-1,0 0 1,0 1-1,0-1 1,0 0-1,0 0 1,0 0 0,1 0-1,-1 0 1,0 0-1,1 0 1,-1-1-1,0 1 1,1 0-1,-1-1 1,1 1-1,-1-1 1,1 1-1,2-1 1,1 0-3,0 0 0,0 0 1,0 0-1,-1-1 0,1 0 0,0 0 1,-1 0-1,1-1 0,-1 1 0,1-1 0,-1 0 1,0-1-1,1 1 0,5-5 0,3-3 61,0-1 0,22-22 0,-11 4 205,-1 0 0,-2-2 0,-1 0 0,17-37 1,-31 62 126,-4 13-233,-4 20-139,2-21 15,-1 0-20,1 49-20,0-51 7,0-1 0,1 1-1,-1-1 1,1 1 0,0-1 0,0 1-1,0-1 1,0 1 0,1-1-1,0 0 1,-1 0 0,3 4-1,-3-7 6,0 1 0,0 0 0,-1-1 0,1 1 0,0-1 0,0 1 0,0-1 0,-1 1 1,1-1-1,0 1 0,0-1 0,0 0 0,0 1 0,0-1 0,0 0 0,0 0 0,0 0 0,0 0 0,0 0 0,0 0 0,0 0 0,0 0 0,0 0 0,0-1 0,0 1 0,0 0 0,-1-1 0,1 1 0,0 0 0,0-1 0,0 1 0,0-1 0,1-1 0,23-22 84,-11 7-10,-2-1 1,0-1 0,-1 0-1,-1-1 1,-1 0 0,13-38-1,-6 1 163,12-75 0,-26 118-210,2-3 6,-1-1 0,-1 1 0,0-1 0,-2 0 0,-1-20 0,1 37-36,0 1 0,1 0-1,-1 0 1,0 0 0,0-1 0,0 1-1,0 0 1,0 0 0,0 0 0,0-1-1,0 1 1,0 0 0,0 0-1,0-1 1,0 1 0,0 0 0,0 0-1,0 0 1,-1-1 0,1 1-1,0 0 1,0 0 0,0 0 0,0-1-1,0 1 1,0 0 0,0 0 0,-1 0-1,1 0 1,0 0 0,0-1-1,0 1 1,0 0 0,-1 0 0,1 0-1,0 0 1,0 0 0,0 0-1,-1 0 1,1 0 0,0-1 0,0 1-1,0 0 1,-1 0 0,1 0-1,0 0 1,0 0 0,0 0 0,-1 0-1,1 0 1,0 0 0,0 0 0,0 1-1,-1-1 1,1 0 0,0 0-1,0 0 1,0 0 0,-1 0 0,1 0-1,0 0 1,0 0 0,0 1-1,-1-1 1,-7 14-32,-14 48-14,4 0 0,2 1 0,-10 86 0,18-106-13,2 1 1,3 0 0,1 0 0,4 49 0,-1-89 35,-1 0-1,1 1 1,1-1 0,-1 0-1,0 1 1,3 4 0,-3-8 15,-1 0 0,1 0 1,-1 0-1,1-1 0,-1 1 0,1 0 1,0 0-1,-1-1 0,1 1 1,0 0-1,-1-1 0,1 1 1,0 0-1,0-1 0,0 1 1,0-1-1,-1 0 0,1 1 1,0-1-1,0 0 0,0 1 0,0-1 1,0 0-1,0 0 0,0 0 1,0 0-1,0 0 0,0 0 1,0 0-1,0 0 0,0 0 1,0 0-1,0-1 0,0 1 0,1-1 1,1 0-17,0-1 0,0 0 1,0 0-1,0 0 0,0-1 1,0 1-1,0-1 0,-1 1 0,1-1 1,-1 0-1,0 0 0,3-6 1,19-43-96,-22 47 111,99-309-114,-62 180 113,24-77 125,-63 209-108,1 0-1,-1 0 1,1 0-1,0 0 1,-1 0-1,1 0 1,0 0-1,0 0 0,1 0 1,-1 1-1,2-3 1,-3 7 5,0 0-1,0 0 1,0 0 0,-1-1-1,1 1 1,-1 0 0,1 0 0,-3 5-1,-29 109 102,-34 140 80,56-207-136,2 2 1,2-1 0,1 56 0,5-97-37,1 0-1,-1-1 0,1 1 1,1 0-1,4 14 0,-4-23-57,-1-5 12,0-6-22,-5-12-58,-1 0 1,-1 1 0,-1 0-1,-16-37 1,-4-9 85,21 52 62,4 9-9,0 1-1,0-1 0,0 0 1,1 0-1,-1 0 0,2 0 1,-1 0-1,0 0 0,1-6 1,1 11-26,-1 0 0,0 0 0,1 0 0,-1 0 0,1 0 0,-1 1 0,1-1 0,-1 0 0,1 0 0,-1 0-1,1 0 1,0 1 0,0-1 0,-1 0 0,1 1 0,0-1 0,0 1 0,0-1 0,0 1 0,-1-1 0,1 1 0,0-1 0,0 1 0,0 0 0,0 0 0,0-1 0,0 1 0,0 0 0,0 0 0,0 0 0,0 0 0,0 0 0,2 0 0,38 6-228,-35-5 98,2 1-38,113 18-765,-72-18 614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20084,'0'13'2073,"7"-10"-1401,5-3-232,-2-3 856,1-2-552,2-3-1192,1 3 632,1-13-304,-2 1-224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1 643 17500,'0'1'118,"1"-1"0,0 1 1,0-1-1,0 0 0,0 1 1,0-1-1,0 0 1,-1 1-1,1-1 0,0 0 1,0 0-1,0 0 0,0 0 1,0 0-1,0 0 0,0 0 1,0 0-1,0 0 0,0-1 1,0 1-1,0 0 0,0-1 1,-1 1-1,1 0 0,0-1 1,0 1-1,0-1 0,0 1 1,0-2-1,27-20 816,-24 18-415,33-31 151,-1-1-1,-3-2 1,0-1-1,26-43 0,-36 46-526,-2-1 0,-1-1 0,-2-1-1,-2 0 1,13-46 0,-29 83-139,4-7 35,-2-1 0,0 0 0,0 0 0,0 0 0,-1 0 0,-1-20 0,0 29-33,0 0 0,0 0 0,-1 0 0,1 0 0,0 0 0,0 0 0,-1 0 0,1 0 0,-1 0 0,1 0 0,-1 0 0,1 0-1,-1 0 1,0 0 0,0-1 0,0 2-4,1-1 1,-1 1-1,1 0 0,-1 0 0,1 0 1,-1-1-1,1 1 0,-1 0 0,1 0 0,-1 0 1,1 0-1,-1 0 0,1 0 0,-1 0 1,1 0-1,-1 0 0,1 0 0,-1 0 0,1 0 1,-1 0-1,1 1 0,-1-1 0,0 0 0,-2 2 2,1 0 0,-1 0 0,0 0 0,1 0 0,0 0 0,-1 0 0,1 1 0,0-1 0,0 1 0,-2 3 0,-10 18 2,1 0-1,1 1 0,-9 28 1,-20 85-21,30-97 12,-6 55 0,15-81-2,1-1 0,1 1 0,0-1 0,0 1 0,2 0 0,0-1 0,5 20-1,-7-32 5,1 1 0,0-1-1,0 0 1,-1 0 0,1 0-1,0 0 1,1 1 0,-1-1-1,0-1 1,0 1-1,1 0 1,0 0 0,-1 0-1,1-1 1,0 1 0,-1-1-1,1 1 1,0-1-1,0 0 1,0 0 0,1 0-1,-1 0 1,0 0 0,0 0-1,0-1 1,1 1 0,-1-1-1,0 1 1,1-1-1,-1 0 1,0 0 0,1 0-1,-1 0 1,0-1 0,1 1-1,-1 0 1,0-1-1,0 0 1,4-1 0,3-1-2,1-2 0,-1 1 1,0-1-1,0 0 0,-1-1 1,0 0-1,12-12 0,3-5 7,-1-1-1,-1-1 1,-2-1-1,30-51 1,-76 166-47,16-50 31,6-21-6,-12 45 75,16-58-86,0 0 0,0 1 0,1-1 0,-1 1 0,1-1 0,1 0 0,-1 1-1,3 9 1,-3-15 0,0 1 1,0-1-1,0 1 0,0-1 0,0 1 0,1-1 0,-1 1 0,0-1 0,1 1 0,-1-1 0,0 1 0,1-1 0,-1 1 0,0-1 0,1 0 0,-1 1 0,1-1 0,-1 0 0,0 1 0,1-1 1,-1 0-1,1 0 0,-1 0 0,1 1 0,-1-1 0,1 0 0,-1 0 0,1 0 0,0 0 0,-1 0 0,1 0 0,-1 0 0,1 0 0,-1 0 0,1 0 0,-1 0 0,1 0 0,-1 0 1,1 0-1,-1-1 0,1 1 0,-1 0 0,1 0 0,-1-1 0,1 1 0,-1 0 0,1-1 0,-1 1 0,1-1 0,19-17-411,1-11 98,-1-16-136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17668,'-5'32'1840,"-4"-2"-1336,5-2-336,4-2 801,10-6-1418,3-8 681,13-9-264,5-3-224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7 236 13643,'0'1'31,"-1"-1"-1,1 0 1,0 0 0,-1 0-1,1 0 1,0 0-1,-1 1 1,1-1 0,0 0-1,0 0 1,-1 0 0,1 1-1,0-1 1,-1 0 0,1 1-1,0-1 1,0 0 0,0 0-1,-1 1 1,1-1 0,0 0-1,0 1 1,0-1 0,0 1-1,0-1 1,0 0 0,0 1-1,0-1 1,-1 0-1,1 1 1,0-1 0,0 0-1,1 1 1,-1-1 0,0 1-1,0-1 1,0 0 0,0 1-1,0-1 1,0 0 0,0 1-1,1-1 1,-1 0 0,0 1-1,0-1 1,0 0 0,1 0-1,-1 1 1,0-1 0,0 0-1,1 0 1,-1 1-1,0-1 1,1 0 0,-1 0-1,0 0 1,1 0 0,-1 1-1,0-1 1,1 0 0,24 9 853,14-4-773,1-2 0,0-1 0,57-5 1,-58 1-76,678-50 52,-429 26-54,290-24-14,865-61 20,-574 84-3,-96 63-297,-603-13 219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85 302 16187,'-9'25'1192,"-19"36"-1,20-45-691,0 0 1,1 0-1,1 1 0,0 0 0,-5 29 0,11-45-485,0-1 0,0 0 0,-1 1 0,1-1 0,0 1 0,0-1 0,0 0 0,0 1 0,0-1 0,0 1 0,0-1 0,0 1 0,0-1 0,0 1 0,0-1 0,0 0 0,0 1 0,0-1 0,1 1 0,-1-1 0,0 0 0,0 1 0,0-1 0,1 1 0,-1-1 0,0 0 0,0 1 0,1-1 0,-1 0 0,0 0 0,1 1 0,-1-1-1,0 0 1,1 0 0,-1 1 0,1-1 0,0 0 1,1 0 0,-1 0 0,0-1 0,0 1 0,0-1-1,1 1 1,-1 0 0,0-1 0,0 0 0,0 1 0,0-1 0,1-1-1,31-28 19,-20 13-14,-2 0 0,1-1 0,-2 0-1,0 0 1,-2-1 0,13-38 0,24-124 373,-44 177-378,1-6 17,2-9 103,0 0 0,-1 0 0,-1 0 1,-1-32-1,-1 51-130,0 0 0,0 0 0,1 0 0,-1-1 0,0 1 0,0 0 0,0 0 1,0 0-1,0-1 0,0 1 0,0 0 0,0 0 0,0 0 0,0-1 0,0 1 0,0 0 1,-1 0-1,1 0 0,0-1 0,0 1 0,0 0 0,0 0 0,0 0 0,0-1 0,0 1 0,0 0 1,-1 0-1,1 0 0,0 0 0,0 0 0,0-1 0,0 1 0,-1 0 0,1 0 0,0 0 1,0 0-1,0 0 0,-1 0 0,1 0 0,0 0 0,0 0 0,0 0 0,-1-1 0,1 1 1,0 0-1,0 0 0,0 0 0,-1 0 0,1 1 0,0-1 0,0 0 0,0 0 0,-1 0 0,1 0 1,0 0-1,0 0 0,0 0 0,-1 0 0,1 0 0,0 0 0,0 1 0,0-1 0,0 0 1,-1 0-1,1 0 0,0 0 0,-10 14 158,-8 21 102,1 0-1,2 2 0,1 0 1,2 0-1,2 2 1,-8 52-1,17-85-220,0 1-1,1-1 1,-1 1-1,1-1 1,1 1-1,-1-1 0,1 1 1,0-1-1,2 8 1,-1-11-61,-1 0 0,1 0 0,0-1 0,-1 1 0,1 0 0,0-1 0,1 0 0,-1 1 0,0-1 0,1 0 0,-1 0 0,1 0 1,-1 0-1,1-1 0,0 1 0,0-1 0,0 0 0,0 0 0,0 0 0,3 1 0,6 1-152,0 1-169,1 0 1,-1 0 0,14 8 0,-22-9 218,0 0-1,1 0 0,-1 0 0,0 0 1,-1 1-1,1-1 0,-1 1 1,1 0-1,-1 0 0,0 0 1,3 7-1,-3-4-22,0-2-138,0 1 1,0-1-1,0 0 1,1 0-1,6 8 1,-8-12 175,-1 0 0,1 1 0,0-1 0,-1 0 0,1 0 0,0 0 0,-1-1 0,1 1 0,0 0 0,0-1 0,0 1 0,0-1 0,0 0 0,0 1 0,0-1 0,0 0 0,0 0 0,0 0 1,-1 0-1,1-1 0,0 1 0,3-1 0,4-2-388,0-1 1,-1 0-1,0 0 1,0 0-1,0-1 1,-1 0 0,10-8-1,48-48-2657,-57 53 2985,0 1 74,-4 4 197,-1-1 0,1 1-1,0-1 1,-1 1-1,0-1 1,0 0-1,0 0 1,-1-1-1,1 1 1,-1 0-1,3-10 1,-5 14-52,0 0 1,0 0-1,0 0 1,1 0 0,-1-1-1,0 1 1,0 0-1,0 0 1,0 0-1,0 0 1,0 0 0,0 0-1,0-1 1,0 1-1,0 0 1,0 0-1,0 0 1,0 0 0,0 0-1,0-1 1,0 1-1,0 0 1,0 0-1,0 0 1,0 0-1,0 0 1,0 0 0,0-1-1,0 1 1,0 0-1,0 0 1,-1 0-1,1 0 1,0 0 0,0 0-1,0 0 1,0-1-1,0 1 1,0 0-1,0 0 1,0 0 0,-1 0-1,1 0 1,0 0-1,0 0 1,0 0-1,0 0 1,0 0 0,-1 0-1,1 0 1,0 0-1,0 0 1,0 0-1,0 0 1,0 0-1,0 0 1,-1 0 0,1 0-1,0 0 1,0 0-1,0 0 1,-8 6 2880,6-4-1035,3-6 302,4-4-1815,-1-1 0,0 0-1,0 0 1,-1 0 0,-1 0 0,1 0 0,-1-1 0,1-16 0,-3 26-371,0-1 0,0 0-1,0 1 1,0-1 0,0 0 0,0 1 0,0-1-1,0 0 1,0 0 0,0 1 0,0-1 0,0 0-1,0 1 1,-1-1 0,1 0 0,0 1 0,-1-1-1,1 1 1,0-1 0,-1 0 0,1 1 0,-1-1-1,1 1 1,0-1 0,-1 1 0,0-1 0,1 1-1,-1-1 1,0 1 0,0 0-1,0 0-1,0 0 1,-1 0 0,1 0-1,0 1 1,0-1-1,0 1 1,0-1 0,0 0-1,0 1 1,0 0 0,0-1-1,1 1 1,-1 0 0,0-1-1,-1 2 1,-29 34 152,16-16-138,2 0 1,-17 36 0,25-45-126,0 0 1,1 1-1,0-1 0,1 1 0,0 0 1,1 0-1,-1 14 0,3-25 36,0 1-1,0-1 1,0 0-1,0 0 1,0 1-1,0-1 1,0 0-1,1 0 1,-1 1-1,0-1 1,1 0 0,-1 0-1,1 0 1,-1 0-1,1 0 1,-1 1-1,1-1 1,0 0-1,0 0 1,-1-1-1,1 1 1,0 0-1,0 0 1,0 0-1,0 0 1,0-1 0,0 1-1,0 0 1,0-1-1,0 1 1,1-1-1,-1 0 1,0 1-1,0-1 1,0 0-1,1 1 1,-1-1-1,0 0 1,0 0-1,1 0 1,-1 0 0,0 0-1,0-1 1,0 1-1,1 0 1,1-1-1,7-2-207,0 1 0,-1-2-1,1 1 1,14-9 0,21-12-528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19020,'-4'11'784,"-1"-1"0,0 1 1,-1-1-1,0 0 0,-13 15 0,-13 21 1043,28-39-1639,-2 3 132,0 2 1,0-1 0,-5 19-1,10-28-302,0 1 0,0 0 0,1-1 0,-1 1 0,1 0 0,0 0 0,0-1-1,0 1 1,0 0 0,0 0 0,1-1 0,-1 1 0,1 0 0,-1-1 0,1 1 0,0-1-1,0 1 1,0-1 0,1 1 0,-1-1 0,1 1 0,2 2 0,23 19-247,-19-18 166,1 1-1,-1 1 1,-1-1 0,1 1 0,6 10 0,-13-17 57,0 1 0,0 0 1,0 0-1,0 0 0,0-1 0,0 1 0,-1 0 1,1 0-1,-1 0 0,1 0 0,-1 0 1,0 0-1,0 0 0,0 0 0,0 0 0,0 0 1,0 1-1,-1-1 0,1 0 0,-1-1 0,1 1 1,-1 0-1,0 0 0,0 0 0,1 0 1,-1 0-1,-1-1 0,1 1 0,0 0 0,0-1 1,-1 1-1,-1 1 0,-4 4 38,-1 0 1,0-1-1,-1 0 1,0-1-1,1 0 0,-2 0 1,1-1-1,0 0 1,-1 0-1,0-1 0,-16 3 1,-4-1 111,1-1 1,-54-1 0,21-4 131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55 18028,'-1'-3'87,"0"0"0,0 0 0,0 0-1,0 0 1,-1 1 0,1-1 0,-1 0 0,0 1 0,1-1 0,-1 1 0,0 0 0,-1 0-1,1-1 1,0 1 0,-1 0 0,1 1 0,-1-1 0,1 0 0,-1 1 0,0 0 0,0-1-1,0 1 1,0 0 0,0 1 0,0-1 0,0 0 0,0 1 0,0 0 0,0-1 0,0 1-1,0 0 1,0 1 0,0-1 0,0 1 0,0-1 0,0 1 0,0 0 0,-6 2 0,2 0 37,-1 1 1,0 0 0,1 0 0,0 1-1,0 0 1,0 0 0,0 0-1,1 1 1,-8 9 0,-5 8 196,-22 36 0,12-15-11,3 2-1,2 1 1,-26 69-1,41-90-144,0 2 0,2-1 0,1 1 0,1 0-1,2 0 1,0 0 0,4 57 0,-1-78-127,1 0-1,0 0 1,1 0 0,0 0-1,0 0 1,0 0 0,1 0-1,0-1 1,0 1 0,1-1-1,0 0 1,0 0 0,8 8-1,-8-9-25,1-1-1,1 0 0,-1 0 0,1 0 0,-1-1 0,1 0 0,0 0 0,0 0 0,0-1 0,1 0 0,-1 0 0,1 0 0,-1-1 0,10 1 0,-3-2-16,-1 0-1,1 0 0,-1-1 0,1-1 0,-1 0 1,0-1-1,0 0 0,0-1 0,22-10 0,-26 11 4,0-1 0,0-1 0,-1 1-1,1-2 1,-1 1 0,0-1-1,0 0 1,-1 0 0,0-1 0,0 1-1,0-1 1,-1-1 0,0 1 0,5-11-1,-9 15 5,0 1 0,0-1 0,0 1 0,0-1 0,0 0 0,-1 1 0,1-1 0,-1 0 0,0 0-1,0 1 1,0-1 0,0 0 0,0 0 0,-1-2 0,0 3 0,0 1 1,1-1-1,-1 1 0,0-1 0,0 1 1,0-1-1,0 1 0,0-1 0,0 1 1,0 0-1,-1 0 0,1-1 1,0 1-1,-1 0 0,1 0 0,-1 0 1,-1 0-1,-1-1 3,0 1 0,-1-1 0,1 1 1,-1 0-1,1 1 0,-1-1 0,0 1 0,1 0 0,-1 0 0,1 0 0,-1 1 1,0 0-1,1-1 0,-9 4 0,6-1-1,-1 0 0,1 1 0,-1-1 0,1 2 0,-8 5 0,12-8-3,0 1 0,0-1-1,0 1 1,0-1 0,1 1-1,-1 0 1,1 0 0,0 0-1,0 1 1,0-1-1,0 0 1,0 1 0,0 4-1,1-8 0,1 1-1,0 0 1,0-1-1,-1 1 1,1 0-1,0 0 1,0-1-1,0 1 1,0 0-1,0-1 1,0 1-1,0 0 1,0 0-1,1-1 1,-1 1 0,0 0-1,0-1 1,0 1-1,1 0 1,-1-1-1,0 1 1,1 0-1,-1-1 1,1 1-1,-1-1 1,1 1-1,0 0 1,0-1-1,0 1 1,0-1 0,1 1 0,-1-1 0,0 1 0,0-1 0,1 0-1,-1 0 1,0 0 0,0 0 0,1 0 0,-1 0 0,3 0 0,4-2 0,0 0-1,-1 0 1,16-7 0,71-42-95,-68 35-24,1 1 1,1 1-1,32-11 1,-54 23 79,-1 1 0,1 0 1,0 0-1,0 0 0,10 0 0,-14 1 26,0 0 0,0 0 0,0 0 0,-1 1 0,1-1-1,0 0 1,0 1 0,-1 0 0,1-1 0,0 1 0,-1 0 0,1 0-1,-1 0 1,1 0 0,-1 0 0,1 0 0,-1 0 0,0 1 0,0-1-1,1 0 1,-1 1 0,0-1 0,1 3 0,0 2-13,1 0 1,-1 1-1,-1-1 1,1 1-1,-1-1 1,0 1-1,-1-1 1,0 1-1,0 8 1,-9 63-37,7-67 41,-7 57-873,11-55 175,4-12 290,8-15 38,0-11-72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18524,'3'30'2304,"-6"16"-1439,-7 14-241,-2 6 1048,4 2-408,-1-2-159,8-3-553,1-2-192,8-15-392,5-12-136,1-15-728,2-7-441,-3-7 1009,-3-5-240,-4-10-128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18012,'1'-1'149,"0"1"-1,0-1 1,-1 1-1,1-1 1,0 1 0,0-1-1,0 1 1,0 0 0,0-1-1,-1 1 1,1 0 0,0 0-1,0-1 1,0 1 0,0 0-1,0 0 1,0 0 0,0 0-1,0 0 1,0 0 0,1 1-1,27 6 1698,-9-1-415,-12-5-1309,0 0 0,0-1 0,-1 0 0,1-1 0,0 0 0,-1 0 0,1-1 0,0 1 0,-1-2 0,0 1 0,0-1 0,9-4 0,-10 4-112,-1 0 1,0 0-1,0-1 1,0 1-1,0-1 1,0 0-1,-1 0 1,0-1-1,1 0 0,-2 1 1,1-1-1,-1 0 1,1-1-1,-1 1 1,4-12-1,-7 16-9,1 1 0,-1-1 0,0 1 0,0-1 0,1 0 0,-1 1-1,0-1 1,0 0 0,0 1 0,0-1 0,0 0 0,0 1 0,0-1 0,0 0-1,0 0 1,0 1 0,0-1 0,0 0 0,-1 1 0,1-1 0,0 1 0,0-1 0,-1 0-1,1 1 1,0-1 0,-1 1 0,1-1 0,-1 0 0,-1 0 0,1 1 0,0 0 0,0 0 0,0 0 0,0 0 0,0 0 0,0 0-1,0 1 1,0-1 0,0 0 0,0 0 0,0 1 0,0-1 0,0 1 0,0-1 0,1 1 0,-1-1 0,0 1 0,0-1 0,0 1 0,-1 1 0,-7 7 3,-1 0-1,1 0 1,1 1 0,0 0 0,0 0 0,1 1-1,-11 20 1,5-3-11,1 0 0,-10 36 0,18-53 1,1 0 0,0 1 0,0-1 0,1 1 0,1 0-1,0-1 1,1 1 0,0 0 0,3 22 0,-3-33 4,0 0 1,1 1-1,-1-1 0,1 1 1,-1-1-1,1 0 0,0 1 1,-1-1-1,1 0 0,0 1 1,0-1-1,0 0 0,0 0 1,0 0-1,0 0 0,0 0 1,0 0-1,0 0 0,1 0 1,-1 0-1,0-1 0,1 1 1,-1 0-1,0-1 1,1 1-1,-1-1 0,1 0 1,-1 1-1,1-1 0,-1 0 1,0 0-1,1 0 0,-1 0 1,1 0-1,-1 0 0,1 0 1,1-1-1,3-1 3,-1 1 0,0-1 1,0-1-1,1 1 0,-1-1 0,0 1 0,-1-1 1,8-7-1,8-7 36,-1-1 0,-1-1 0,-1-1 0,20-29 0,48-92 310,-7 12 62,-78 128-401,1 1-1,-1-1 0,0 1 0,0-1 0,1 1 1,-1-1-1,0 1 0,0 0 0,1-1 0,-1 1 1,1-1-1,-1 1 0,0 0 0,1 0 0,-1-1 0,1 1 1,-1 0-1,1 0 0,-1-1 0,1 1 0,-1 0 1,1 0-1,-1 0 0,1-1 0,4 11 108,-4 19-1,-3-2-20,-2 102 379,5-117-437,0 0-1,0 0 1,1 0 0,1 0-1,0 0 1,1 0 0,0-1-1,6 13 1,-9-22-61,0 0 0,0 0-1,1 0 1,-1-1 0,0 1 0,1 0 0,-1 0 0,1-1 0,-1 1 0,1-1 0,0 0-1,0 1 1,0-1 0,0 0 0,0 0 0,0 0 0,0 0 0,0-1 0,3 2 0,-4-2-63,1 0 1,0 0 0,-1 0 0,1-1 0,0 1 0,-1 0 0,1-1 0,0 1 0,-1-1 0,1 1 0,-1-1 0,1 0 0,-1 0-1,1 1 1,-1-1 0,0 0 0,1 0 0,-1 0 0,0-1 0,0 1 0,0 0 0,0 0 0,0-1 0,2-2 0,1-5-152,0 1 0,0-1 1,-1 0-1,0 0 0,-1-1 1,0 1-1,0-1 1,-1 1-1,0-1 0,-1 1 1,-1-18-1,-2-35-746</inkml:trace>
  <inkml:trace contextRef="#ctx0" brushRef="#br0" timeOffset="1">467 1 19828,'-14'0'888,"-4"11"-888,0 2-8,3 4 513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178 430 16788,'-1'-3'164,"-1"1"0,1 0 0,0 0 0,0 0 1,-1 0-1,0 0 0,1 0 0,-1 0 0,0 0 1,0 0-1,0 1 0,0-1 0,0 1 0,0 0 1,0 0-1,0-1 0,-1 1 0,1 1 0,0-1 1,-1 0-1,1 0 0,-1 1 0,1 0 0,-1-1 1,1 1-1,-1 0 0,1 0 0,-1 0 0,1 1 1,-1-1-1,1 0 0,-1 1 0,1 0 0,0 0 1,-1-1-1,1 1 0,0 1 0,0-1 0,-3 2 1,-1 2 31,1 1-1,-1 0 1,1 0 0,1 1 0,0 0 0,-1-1 0,2 1 0,-6 13 0,1 3-22,-10 36 0,13-34-97,0 0 1,1 1 0,1 44 0,3-65-60,0-1 0,0 0 0,1 0 0,-1 0 0,1 0 0,0 0 0,3 8 0,-3-11-12,-1 0 0,1 0 0,0 0 0,-1 0 1,1-1-1,0 1 0,-1 0 0,1 0 0,0-1 0,0 1 1,0-1-1,0 1 0,-1-1 0,1 1 0,0-1 0,0 1 1,0-1-1,0 0 0,0 1 0,0-1 0,0 0 0,0 0 1,0 0-1,0 0 0,0 0 0,0 0 0,1 0 0,-1 0 0,0 0 1,0-1-1,0 1 0,0 0 0,0-1 0,-1 1 0,1 0 1,0-1-1,0 1 0,0-1 0,1-1 0,9-4 38,-1-1 0,0 0-1,-1-1 1,0 0 0,12-13 0,40-52 117,-34 36-129,-1-1 0,-2-1 0,-2-1 0,-2-2 0,-2 1 0,-1-2 0,-2 0 0,14-72 0,-25 94-43,0-1 1,-1-22-1,-3 38 6,0 1 0,0-1 0,0 1 0,-1 0 1,0-1-1,0 1 0,-1 0 0,1 0 0,-1 0 1,0 0-1,0 0 0,-1 0 0,-4-6 0,6 9 2,0 1 0,0 0 0,0 0 0,0 0 1,0 0-1,-1 0 0,1 0 0,0 0 0,0 0 0,-1 0 0,1 0 0,-1 1 0,1-1 0,-1 0 0,1 1 0,-1 0 0,1-1 0,-1 1 0,0 0 0,1 0 0,-1 0 0,-2 0 0,1 0-2,0 1 0,0 0 0,0 0 0,0 0 0,0 0 0,0 1 0,0-1 0,1 1 0,-1 0 0,-4 4 0,-5 5 2,1 0 0,0 2 0,-14 20 0,22-29 10,-25 35 114,-29 55 1,49-79-63,0 1 1,1 1 0,1-1-1,0 1 1,1 0 0,-4 31 0,9-45-46,0 0 0,0 0 0,0 0 0,0 0 0,0 0 0,1 0 0,-1 0 0,1 0 0,0 0 0,0 0 0,0 0 0,0-1 0,0 1 0,1 0 0,0-1 0,-1 1 0,1-1 0,0 1 0,0-1 0,0 0 0,0 0 0,1 0 0,2 3 0,5 1 4,0-1 0,1 0 0,-1 0 1,21 6-1,1 0-57,-14-3-125,0 0 1,-1 1 0,0 1 0,27 21 0,-36-24 44,0 0-1,-1 0 0,0 1 1,0 0-1,0 0 1,-1 1-1,-1 0 0,1 0 1,-1 0-1,5 15 0,-3-3-292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3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162 298 20012,'0'-1'120,"0"-1"-1,0 1 1,0 0-1,0-1 1,0 1-1,0 0 0,0 0 1,-1-1-1,1 1 1,0 0-1,-1 0 1,1 0-1,-1-1 1,0 1-1,1 0 0,-1 0 1,0 0-1,-1-1 1,1 1-54,0 1 0,1-1 0,-1 1 0,0 0 0,0-1-1,0 1 1,0 0 0,0-1 0,0 1 0,0 0 0,0 0 0,0 0 0,0 0 0,0 0 0,0 0 0,0 0 0,0 0 0,-1 1 0,-2 0 74,0 0 0,1 1 1,-1 0-1,0-1 0,1 1 1,0 1-1,-1-1 1,1 0-1,0 1 0,-5 5 1,-3 5-68,1 2 1,0-1 0,1 2 0,1-1 0,0 1-1,1 0 1,1 0 0,1 1 0,0 0 0,1 0-1,-4 33 1,8-49-79,0 0-1,0 0 1,-1 0 0,1 0-1,0 0 1,0 0 0,0 0-1,0 0 1,0 0-1,1 0 1,-1 0 0,0 0-1,0 0 1,1 0 0,-1 0-1,0 0 1,1 0-1,-1 0 1,1 0 0,-1 0-1,1-1 1,0 1 0,-1 0-1,1 0 1,0-1-1,0 1 1,-1 0 0,3 0-1,-2-1-5,1 0 1,-1 0-1,1 0 0,-1 0 0,0 0 0,1-1 1,-1 1-1,1 0 0,-1-1 0,0 1 0,1-1 1,-1 0-1,0 1 0,0-1 0,0 0 0,1 0 1,-1 0-1,0 0 0,1-2 0,12-9-87,-8 5 33,0 1 0,1 0 0,-1 1 1,1-1-1,13-6 0,-18 11 53,-1 0 0,1 1 0,-1-1 0,1 1 1,-1-1-1,1 1 0,-1 0 0,1 0 0,-1 0 1,1 0-1,0 0 0,-1 0 0,1 0 0,-1 0 1,1 1-1,-1-1 0,1 0 0,-1 1 0,1-1 1,-1 1-1,1 0 0,-1-1 0,0 1 0,1 0 0,-1 0 1,0 0-1,0 0 0,0 0 0,1 0 0,-1 1 1,0-1-1,0 0 0,-1 0 0,1 1 0,0-1 1,0 1-1,0 2 0,7 12-57,-1 1 0,0 1 0,-1-1-1,-1 1 1,4 30 0,3 94 76,-9-89 332,-2 1 0,-3 0 0,-2 0 0,-2-1-1,-3 1 1,-29 96 0,37-149-326,-19 48 324,19-47-320,0 1 0,0-1 0,-1 0-1,1 0 1,-1 1 0,0-1-1,0 0 1,0 0 0,0 0 0,0-1-1,0 1 1,0 0 0,0-1-1,-1 1 1,-4 1 0,6-3-17,0 0 0,0 0 1,0 0-1,0-1 0,0 1 0,-1 0 0,1-1 1,0 1-1,1-1 0,-1 1 0,0-1 1,0 1-1,0-1 0,0 0 0,0 1 0,0-1 1,1 0-1,-1 0 0,0 1 0,1-1 1,-1 0-1,0 0 0,1 0 0,-1 0 1,1 0-1,0 0 0,-1 0 0,1 0 0,0 0 1,-1 0-1,1 0 0,0 0 0,0 0 1,0-2-1,-2-11-25,0 0 0,2 0 0,-1 0-1,2-1 1,0 1 0,3-17 0,23-91-182,-25 115 194,142-428-697,-25 90-78,-117 339 770,2-6-58,-1 0 0,0 0 0,2-23 1,-5 36 71,0-1 1,0 0 0,0 1 0,-1-1 0,1 0-1,0 0 1,0 1 0,0-1 0,-1 0 0,1 0-1,0 0 1,-1 1 0,1-1 0,0 0 0,0 0-1,-1 0 1,1 0 0,0 0 0,-1 1 0,1-1-1,0 0 1,-1 0 0,1 0 0,0 0 0,-1 0-1,1 0 1,0 0 0,-1 0 0,1 0 0,0 0-1,-1-1 1,1 1 0,0 0 0,-1 0 0,1 0-1,0 0 1,-1 0 0,1-1 0,0 1 0,0 0-1,-1 0 1,1 0 0,0-1 0,0 1 0,-1 0-1,1 0 1,0-1 0,0 1 0,0 0 0,0-1-1,-1 1 1,1 0 0,0 0 0,0-1 0,0 1-1,0 0 1,0-1 0,0 1 0,0 0 0,0-1-1,0 1 1,0 0 0,0-1 0,0 1-1,0 0 1,0-1 0,0 1 0,0-1 0,-17 20-39,5-2 75,1 2 0,0-1 0,2 1 0,-15 39 0,20-47 0,1 1 1,0 0-1,0 1 0,2-1 0,-1 0 1,1 1-1,1-1 0,0 1 0,4 21 0,-3-31-23,-1 1 0,1-1 0,0 0 0,0 1-1,1-1 1,-1 0 0,1 0 0,-1 0 0,1 0-1,0-1 1,0 1 0,0 0 0,0-1 0,1 1-1,-1-1 1,1 0 0,0 0 0,-1 0 0,6 3-1,-4-4 0,0 1-1,-1-1 1,1 0-1,0 0 0,1-1 1,-1 1-1,0-1 1,0 0-1,0 0 1,0 0-1,0-1 0,0 1 1,0-1-1,0 0 1,8-3-1,-1-1 0,1 0-1,-1-1 1,0 0 0,0-1-1,-1-1 1,0 0 0,0 0-1,-1 0 1,0-2 0,-1 1-1,11-15 1,-4 3 33,-2 0 0,0-1-1,-1-1 1,15-39 0,-24 54-26,1-2 21,0-1 1,-1 1-1,0-1 1,0 0-1,1-20 1,-4 31-36,0 0 0,0 0 0,0 0 0,0 0 0,0 0 0,0 0 0,0 0 0,0-1 0,0 1 0,0 0 1,0 0-1,0 0 0,0 0 0,0 0 0,0 0 0,0 0 0,0-1 0,0 1 0,0 0 0,0 0 0,0 0 0,0 0 1,-1 0-1,1 0 0,0 0 0,0 0 0,0 0 0,0-1 0,0 1 0,0 0 0,0 0 0,0 0 0,0 0 0,0 0 1,-1 0-1,1 0 0,0 0 0,0 0 0,0 0 0,0 0 0,0 0 0,0 0 0,0 0 0,-1 0 0,1 0 1,0 0-1,0 0 0,0 0 0,0 0 0,0 0 0,0 0 0,0 0 0,-1 0 0,1 0 0,0 0 0,0 0 0,0 0 1,0 0-1,0 0 0,0 1 0,0-1 0,0 0 0,0 0 0,-1 0 0,1 0 0,0 0 0,-6 6 45,1 3-24,1 0-1,0 1 1,0-1 0,1 0-1,0 1 1,-1 11-1,0 0 75,-2 41-1,6-59-77,0 0 1,0 0 0,0-1 0,0 1 0,1 0-1,-1 0 1,1 0 0,0 0 0,0-1-1,0 1 1,0 0 0,0-1 0,2 4 0,-2-5-7,0 0 1,0 0 0,0-1 0,0 1 0,1 0 0,-1 0-1,0-1 1,0 1 0,1-1 0,-1 1 0,0-1 0,0 1 0,1-1-1,-1 0 1,1 0 0,-1 1 0,0-1 0,1 0 0,-1 0-1,0-1 1,1 1 0,-1 0 0,1 0 0,-1-1 0,0 1-1,1-1 1,-1 1 0,0-1 0,2 0 0,8-4 33,-1-1 0,0 0 0,0 0-1,0-1 1,0 0 0,-1-1 0,0 0 0,-1 0 0,9-12 0,7-10 43,28-49 0,-47 72-85,12-19-3,-17 25-2,1 0 0,0 0 0,-1 0 0,1 0-1,-1 0 1,1 0 0,-1 0 0,0 0 0,1 0 0,-1 0-1,0-1 1,0 1 0,0 0 0,0 0 0,0 0 0,0 0-1,0-2 1,-14 23-45,7-4 34,0 1 1,1 0 0,1 0 0,-4 21 0,7-27 10,0 1 0,1 0-1,0 0 1,1 0 0,1 0 0,-1 0-1,4 15 1,-3-25 3,-1 1 0,1-1-1,0 0 1,0 1 0,0-1 0,0 0-1,0 0 1,0 1 0,0-1 0,1 0-1,-1-1 1,1 1 0,-1 0 0,1 0-1,0 0 1,0-1 0,0 1 0,0-1-1,0 0 1,0 0 0,0 1 0,0-1-1,1 0 1,-1-1 0,0 1 0,1 0-1,-1-1 1,0 1 0,1-1 0,-1 0-1,1 0 1,-1 0 0,1 0 0,-1 0-1,3-1 1,2 0 8,0-1-1,0 1 0,-1-2 1,1 1-1,-1-1 1,1 0-1,-1 0 1,0 0-1,0-1 0,0 0 1,6-6-1,2-4 13,-2 1 0,0-2-1,0 0 1,-1 0-1,-1-1 1,0 0 0,-2-1-1,0 0 1,0 0-1,-2-1 1,0 1 0,-1-2-1,-1 1 1,3-34-1,-9 40-12,-4 17-12,-5 19 0,10-20 1,1-1 1,0 0-1,0 1 0,0-1 0,0 0 1,0 1-1,1-1 0,0 0 0,1 6 1,-2-9 0,0 1 1,1-1 0,-1 1 0,0-1 0,1 1 0,-1-1 0,0 1-1,1-1 1,-1 0 0,0 1 0,1-1 0,-1 0 0,1 1 0,-1-1-1,0 0 1,1 1 0,-1-1 0,1 0 0,-1 0 0,1 0 0,-1 1-1,1-1 1,-1 0 0,2 0 0,-1 0 1,0 0-1,0-1 1,1 1 0,-1 0 0,0-1-1,0 1 1,0-1 0,1 0 0,-1 1-1,0-1 1,0 0 0,0 0 0,0 1-1,0-1 1,1-1 0,5-6 1,-1 0 0,1 0 0,-1-1 0,-1 0 0,1 0 1,-2 0-1,6-12 0,21-71 14,-30 87-16,3-7 1,-6 22 2,-1 5 0,-6 32-5,0-3 0,2 0 1,-4 82-1,11-121-23,0 0 0,1 0 0,0 0 0,0 0 0,2 9 1,-2-13-9,-1 0 1,0-1-1,0 1 1,1 0-1,-1-1 1,0 1-1,1-1 1,-1 1-1,1 0 1,-1-1-1,1 1 1,-1-1-1,1 1 1,-1-1 0,1 1-1,-1-1 1,1 0-1,0 1 1,-1-1-1,1 0 1,0 1-1,-1-1 1,1 0-1,0 0 1,-1 0-1,1 1 1,0-1-1,0 0 1,-1 0 0,1 0-1,0 0 1,0 0-1,-1 0 1,1-1-1,0 1 1,-1 0-1,1 0 1,0 0-1,-1-1 1,1 1-1,0 0 1,-1-1-1,1 1 1,0-1 0,-1 1-1,1 0 1,-1-1-1,2 0 1,0-2-131,1 1 1,0-1 0,0 0 0,-1 0 0,0 0-1,1 0 1,-1 0 0,0 0 0,-1 0-1,3-6 1,11-40-461,-5-4-142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3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18404,'0'10'129,"0"1"0,1-1 0,0 0-1,1 0 1,0 1 0,1-1 0,0 0 0,0-1 0,1 1 0,9 16 0,-10-21-389,1 0 0,0 0 0,0 0 0,0-1 0,1 1 0,-1-1 0,1 0 0,0-1 0,0 1 0,1-1 0,-1 0 0,1 0 0,0 0 0,0-1 0,0 0 0,0 0 0,0-1 0,11 2 0,-6-2-194,1 0 0,0 0 1,0-2-1,-1 1 0,17-4 1,-23 3 541,0 0 1,-1 0-1,1 0 0,-1-1 1,0 1-1,0-1 1,1 0-1,-1-1 0,0 1 1,0-1-1,-1 1 1,1-1-1,-1 0 1,1 0-1,-1-1 0,3-3 1,-6 7-50,0 0 0,0 0 0,0 0 0,0 0 0,1 0 0,-1 0 0,0-1 1,0 1-1,0 0 0,0 0 0,0 0 0,0 0 0,0 0 0,0 0 0,0-1 0,0 1 0,0 0 0,0 0 0,0 0 1,0 0-1,0 0 0,0 0 0,0-1 0,0 1 0,0 0 0,0 0 0,0 0 0,0 0 0,0 0 0,0-1 0,0 1 1,0 0-1,0 0 0,0 0 0,0 0 0,0 0 0,-1 0 0,1 0 0,0 0 0,0-1 0,0 1 0,0 0 0,0 0 0,0 0 1,0 0-1,-1 0 0,1 0 0,0 0 0,0 0 0,0 0 0,0 0 0,0 0 0,0 0 0,-1 0 0,1 0 0,0 0 1,0 0-1,-9 1 1319,3 4-868,-1 1 0,0-1 0,1 1 0,0 1 0,1-1 1,0 1-1,-6 8 0,0 1 90,-2 1-65,0 0 0,2 1 1,0 1-1,1 0 0,1 0 1,-13 40-1,20-53-411,1-1 0,0 0 0,1 0 0,-1 0 0,1 8 0,0-12-81,0 0 0,0 0 1,0 1-1,0-1 0,1 0 0,-1 0 1,0 0-1,1 0 0,-1 0 0,1 0 1,-1 0-1,1 0 0,-1 0 0,1 0 1,-1 0-1,1 0 0,0 0 0,0 0 1,0 0-1,-1-1 0,1 1 0,0 0 1,0-1-1,0 1 0,0-1 0,0 1 1,0-1-1,0 1 0,0-1 0,1 1 1,-1-1-1,1 0 0,4 0 1,-1 0 0,0 0 0,0-1 0,0 0 0,0 0 0,0 0 0,0-1 0,0 1 1,0-1-1,0 0 0,-1-1 0,1 1 0,-1-1 0,0 0 0,6-5 0,5-4-23,0-1 1,24-30-1,-17 15-50,-1-1 0,-1 0 0,-2-2 0,-1 0 0,-1-1 0,-1-1-1,-3 0 1,0-1 0,-2 0 0,-2-1 0,-1 0 0,-2 0-1,2-63 1,-7 91 18,0 1 0,0-1 0,-1 1 0,0 0 1,-1-1-1,1 1 0,-4-8 0,4 12 18,0 0-1,0 0 1,0 0 0,0 0 0,-1 0 0,1 1 0,-1-1 0,0 0 0,1 1 0,-1-1 0,0 1 0,0-1 0,0 1 0,0 0 0,0 0-1,0 0 1,0 0 0,0 0 0,0 0 0,0 1 0,-1-1 0,1 1 0,-4-1 0,-1 1-4,0 0 0,0 1 0,0 0 0,0 0-1,0 1 1,0-1 0,0 1 0,0 1 0,0 0 0,1 0 0,0 0 0,-11 7 0,-4 5 59,0 0 0,-22 23 0,22-19 60,-28 34 1,45-47-81,-1 0-1,0 0 1,1 1 0,0-1-1,1 1 1,0 0 0,0 0 0,0 0-1,1 1 1,-3 12 0,5-17-20,0-1 1,0 1-1,0 0 0,1-1 1,-1 1-1,1-1 0,0 1 0,0-1 1,0 1-1,0-1 0,0 0 1,0 1-1,1-1 0,-1 0 1,1 0-1,-1 0 0,1 0 1,0 0-1,0 0 0,0-1 1,0 1-1,0-1 0,0 1 0,5 1 1,3 3-71,1-1 0,0 0 0,23 5 1,56 8-301,-69-15 268,0 0-1,0 2 1,-1 0 0,38 16 0,-54-19 100,1 1 0,-1-1 0,0 1 0,-1 0 0,1 1-1,0-1 1,-1 1 0,1-1 0,-1 1 0,0 0 0,-1 0-1,1 0 1,-1 1 0,1-1 0,-1 1 0,-1-1 0,1 1-1,2 9 1,-3-6-121,0 0 0,0 0 0,-1 0-1,0 0 1,0 0 0,-1 0 0,0 0 0,0-1-1,-1 1 1,-4 13 0,1-14-1548,2-13 912,2-13 325,4-15-259,1-11-269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3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17284,'1'0'70,"-1"0"0,1-1 1,-1 1-1,1 0 1,0 0-1,-1 0 0,1 0 1,-1-1-1,1 1 1,0 0-1,-1 0 0,1 0 1,0 0-1,-1 0 1,1 1-1,-1-1 0,1 0 1,0 0-1,-1 0 1,1 0-1,-1 1 0,1-1 1,-1 0-1,1 1 0,-1-1 1,1 0-1,-1 1 1,1 0-1,1 0 23,-1 1 0,0 0 0,0-1 0,0 1 1,0 0-1,0 0 0,-1 0 0,1 0 0,0 2 0,1 9 241,0-1 0,0 18 0,-2-23 75,4 71 943,1 44 196,40 227 1,-45-348-1577,1 0 0,-1 0-1,0 1 1,1-1-1,-1 0 1,0 0 0,0 1-1,0-1 1,0 0-1,0 1 1,0-1 0,0 0-1,-1 3 1,0-4 8,1 0 1,0 0-1,-1 0 0,1 0 0,-1 0 1,1-1-1,0 1 0,-1 0 1,1 0-1,0 0 0,-1 0 0,1 0 1,0-1-1,-1 1 0,1 0 1,0 0-1,-1-1 0,1 1 0,0 0 1,-1-1-1,1 1 0,0 0 1,0 0-1,0-1 0,-1 1 0,1-1 1,-22-32-617,-3-13 302,2-1 1,3-1-1,1-1 1,-15-61 0,33 104 319,-1-3 30,0 0-1,0 0 1,1 0-1,0-11 1,1 18-13,0 0 0,0 1 0,0-1 0,0 1 0,0-1 0,1 1 0,-1-1 0,1 1 0,-1-1 1,1 1-1,-1-1 0,1 1 0,0-1 0,0 1 0,-1 0 0,1 0 0,0-1 0,0 1 0,1 0 0,-1 0 0,0 0 0,0 0 1,0 0-1,1 0 0,-1 0 0,0 1 0,1-1 0,-1 0 0,1 1 0,-1-1 0,3 0 0,11-1-36,1 0 0,1 1 0,19 1 0,-13 0 27,25 0-57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1053 17908,'-5'5'286,"2"-4"-196,1 1-1,0 0 1,0 0-1,0 0 0,0 0 1,1 0-1,-1 0 1,1 0-1,-1 1 1,1-1-1,0 0 1,-1 1-1,1-1 0,0 1 1,1 0-1,-1-1 1,0 1-1,1 3 1,0-6-75,0 1 0,0 0 0,0-1 1,0 1-1,0-1 0,1 1 0,-1-1 1,0 1-1,0-1 0,1 1 0,-1-1 1,0 1-1,1-1 0,-1 1 0,1-1 1,-1 1-1,0-1 0,1 0 0,-1 1 1,1-1-1,-1 0 0,1 1 0,-1-1 1,1 0-1,-1 0 0,1 0 0,-1 1 1,1-1-1,0 0 0,-1 0 0,2 0 1,14 1 286,0-1 0,0 0 0,0-1 1,-1-1-1,26-6 0,-39 8-287,296-69 1445,-183 40-1169,1055-294-59,-809 219-769,152-47 55,175-50 528,5 28 1219,-627 158-1041,89-16 58,-120 26 60,0 2-1,53 2 0,-32 6-86,-43 0-211,-12 0-1,-17 3 88,-25 0 163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15587,'0'7'693,"-1"0"0,0-1 0,0 1-1,-4 8 1,-1 11-156,-3 24 132,-14 109 78,22-158-744,1 0-1,0 0 0,0 0 1,0 0-1,0 0 0,0 0 0,0 0 1,0 0-1,0 0 0,0 0 1,0-1-1,1 1 0,-1 0 1,0 0-1,1 0 0,-1 0 0,0 0 1,1 0-1,1 1 0,-2-2-1,1 0 0,-1 0-1,1 0 1,-1 1 0,1-1 0,-1 0-1,1 0 1,0 0 0,-1-1-1,1 1 1,-1 0 0,1 0 0,-1 0-1,1 0 1,-1 0 0,1-1-1,-1 1 1,1 0 0,-1 0 0,1-1-1,-1 1 1,1 0 0,-1-1-1,1 0 1,6-5-4,0 0 0,12-15 1,-14 15-3,55-67 1,-34 40 39,2 0 0,57-52 1,-83 84-29,0-1 1,0 1 0,0-1 0,0 1 0,0 0 0,0-1-1,0 1 1,0 0 0,0 1 0,1-1 0,-1 0 0,4 0 0,-6 1-4,1 0 0,-1 0 1,1 0-1,-1 0 0,0 0 1,1 0-1,-1 1 1,1-1-1,-1 0 0,0 0 1,1 0-1,-1 1 0,0-1 1,1 0-1,-1 0 1,0 1-1,1-1 0,-1 0 1,0 1-1,0-1 0,1 0 1,-1 1-1,0-1 0,0 0 1,1 1-1,0 19 87,-17 42 239,12-48-187,0-1-1,1 1 1,-3 24-1,6-37-133,0 0-1,0 0 1,-1-1-1,1 1 1,0 0-1,0 0 1,0-1-1,0 1 1,0 0-1,1 0 1,-1-1 0,0 1-1,0 0 1,0 0-1,1-1 1,-1 1-1,0 0 1,1-1-1,-1 1 1,0 0-1,1-1 1,-1 1-1,1-1 1,-1 1-1,1-1 1,-1 1-1,1-1 1,0 1-1,-1-1 1,1 1-1,0-1 1,-1 0-1,1 1 1,0-1-1,-1 0 1,1 0-1,0 1 1,0-1-1,-1 0 1,1 0-1,0 0 1,0 0-1,-1 0 1,1 0-1,0 0 1,0 0-1,-1 0 1,1-1-1,0 1 1,1-1-1,3 0 20,1-1-1,-1-1 1,0 1-1,1-1 1,6-5-1,24-19 20,-2-1 0,-1-1 0,-1-2 0,36-46 0,-67 77-45,1-4 18,1 1-1,0-1 1,-1 1-1,1 0 1,1 0 0,-1 0-1,7-4 1,-9 7-15,-1 0 1,0 0 0,1 0-1,-1 0 1,0 0 0,1 0-1,-1 0 1,0 0-1,0 0 1,1 0 0,-1 0-1,0 1 1,0-1 0,1 0-1,-1 0 1,0 0 0,0 0-1,1 0 1,-1 1 0,0-1-1,0 0 1,1 0 0,-1 0-1,0 1 1,0-1 0,0 0-1,0 0 1,1 1-1,-1-1 1,0 0 0,0 0-1,0 1 1,0-1 0,0 0-1,0 1 1,0-1 0,0 0-1,0 0 1,0 1 0,0-1-1,0 0 1,0 1 0,0-1-1,0 0 1,0 1-1,0-1 1,-1 19 101,1-17-82,-1 18 91,-1-9-66,1-1 0,1 0 0,-1 0 0,2 1 0,-1-1 0,2 0 0,-1 0 0,6 17 0,-7-26-48,1 0 0,-1 0 1,1 0-1,0 0 0,-1 0 1,1 0-1,0 0 1,0 0-1,0 0 0,0 0 1,0 0-1,0 0 0,0-1 1,0 1-1,0 0 1,0-1-1,0 1 0,0-1 1,0 1-1,1-1 0,-1 0 1,0 1-1,0-1 1,0 0-1,1 0 0,-1 0 1,0 0-1,0 0 1,1 0-1,-1 0 0,0 0 1,0 0-1,1-1 0,-1 1 1,0-1-1,0 1 1,0 0-1,1-1 0,-1 0 1,0 1-1,1-2 0,2 0-158,-1 0-1,0-1 1,0 1-1,0 0 0,-1-1 1,1 0-1,0 0 1,-1 0-1,0 0 0,0 0 1,0 0-1,0 0 1,2-5-1,2-31-712,-1 10 284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3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18196,'-2'0'310,"0"0"0,-1 0 1,1 0-1,0 1 0,0-1 0,-1 1 0,1 0 1,0-1-1,0 1 0,0 0 0,0 0 1,0 1-1,0-1 0,0 0 0,0 1 0,0-1 1,1 1-1,-3 2 0,1 0-9,0 0 0,0 0 0,1 0 0,0 1-1,-1-1 1,1 1 0,1 0 0,-2 5 0,-1 6 114,1 1-1,1 0 1,0 33 0,2-37-295,0-1 0,1 0 0,1 1 0,0-1 0,0 0 0,1 0 0,5 11 0,-7-19-96,1-1 1,-1 0 0,1 1-1,0-1 1,0 0 0,0 0-1,0 0 1,1 0 0,-1-1-1,1 1 1,0-1 0,0 1-1,-1-1 1,1 0 0,1 0 0,-1 0-1,0-1 1,0 1 0,1-1-1,-1 1 1,1-1 0,-1 0-1,1-1 1,0 1 0,-1-1-1,1 1 1,5-1 0,-1-1-181,0-1-1,0 0 1,0 0 0,-1 0 0,1-1 0,-1 0-1,1-1 1,-1 1 0,0-1 0,-1-1 0,1 1 0,-1-1-1,1 0 1,-2-1 0,1 0 0,9-11 0,-11 13-230,0-1 0,-1 0 0,1 0 0,-1-1-1,0 1 1,0-1 0,0 1 0,-1-1 0,0 0 0,0 0 0,0 0 0,-1 0 0,0-1 0,0 1 0,-1 0 0,1 0 0,-1-1 0,-1 1 0,1 0 0,-1 0 0,-3-12 0,3 16 281,-1-1 1,1 0-1,0 1 1,-1-1-1,0 1 0,1 0 1,-1 0-1,0 0 1,0-1-1,-1 2 0,1-1 1,0 0-1,0 0 0,-5-2 1,6 4 159,0 0 0,0-1 1,0 1-1,0 0 0,0 0 0,0 0 1,0-1-1,0 1 0,0 0 0,0 0 0,0 0 1,0 1-1,0-1 0,0 0 0,0 0 1,0 0-1,0 1 0,0-1 0,0 1 1,0-1-1,1 0 0,-1 1 0,0 0 1,0-1-1,0 1 0,1-1 0,-1 1 1,0 0-1,0 0 0,1-1 0,-1 1 1,1 0-1,-1 0 0,1 0 0,-1 0 1,1 0-1,-1 0 0,1-1 0,0 1 1,0 0-1,-1 0 0,1 0 0,0 2 1,-3 11 571,1 0 1,0 0 0,1 1 0,0-1 0,2 22-1,14 71 870,-15-104-1472,3 13 95,0 0 0,9 24 0,-11-37-206,0 1 0,1-1 1,-1 0-1,1 0 0,0 0 1,0 0-1,0 0 0,0 0 0,0 0 1,0-1-1,1 1 0,0-1 0,-1 0 1,1 1-1,0-1 0,0-1 1,0 1-1,4 2 0,-6-4 99,0 0 1,0 1-1,0-1 0,1 0 0,-1 0 1,0 0-1,0 0 0,0 0 0,0 0 1,1 0-1,-1 0 0,0 0 1,0-1-1,0 1 0,0 0 0,1-1 1,-1 1-1,0-1 0,0 1 0,0-1 1,0 0-1,1 0 0,0-1-58,1-1 1,-1 1-1,0-1 0,0 1 0,0-1 0,-1 0 1,3-4-1,11-26-378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18252,'1'-13'1679,"0"19"164,1 26 259,-2-8-1354,3 23 40,-3-44-754,0-1 1,1 1-1,-1-1 0,1 1 1,0-1-1,0 1 1,0-1-1,0 0 1,0 1-1,1-1 0,-1 0 1,1 0-1,-1 0 1,4 3-1,-3-4-24,-1-1-1,1 1 0,-1 0 1,1-1-1,-1 1 1,1-1-1,-1 1 0,1-1 1,0 0-1,-1 1 1,1-1-1,-1 0 0,1 0 1,0 0-1,-1-1 1,1 1-1,0 0 0,-1-1 1,1 1-1,2-2 1,37-16 104,-22 8-74,-13 7-40,-1 1-1,0 0 0,1 0 1,0 1-1,-1-1 1,1 1-1,0 1 0,0-1 1,0 1-1,8 0 1,-11 1 0,0 0 0,0 0 0,0 0 0,-1 0 0,1 0 0,0 1 0,-1-1 1,1 1-1,-1-1 0,1 1 0,-1 0 0,0 0 0,0 0 0,0 0 0,0 1 0,0-1 1,0 1-1,-1-1 0,1 1 0,-1-1 0,0 1 0,2 5 0,1 3 142,-2 0-1,1 0 0,-1 0 0,-1 1 1,0-1-1,-1 0 0,0 1 1,-1-1-1,0 1 0,0-1 1,-2 0-1,1 0 0,-1 0 0,-1 0 1,0 0-1,0-1 0,-1 0 1,-12 18-1,15-25-85,0 0 1,0-1-1,0 1 0,0-1 1,-1 1-1,1-1 1,-1 0-1,1 0 1,-1 0-1,0 0 0,0 0 1,0-1-1,0 0 1,0 1-1,0-1 0,-5 1 1,6-2-105,-1 0 0,1 0 0,-1 0 0,1 0 0,-1 0 0,1 0 1,-1-1-1,1 1 0,-1-1 0,1 0 0,0 1 0,-1-1 0,1-1 0,0 1 0,-1 0 0,1 0 1,0-1-1,0 1 0,0-1 0,0 0 0,1 0 0,-3-2 0,-5-9-514,0-1-1,1 0 0,1 0 1,0 0-1,1-1 0,1 0 1,0 0-1,-4-25 0,1-6-714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3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18012,'0'-14'2128,"3"1"-1079,0-1-441,5-1 1096,5 1-256,7-3-607,0 1-481,9 2-1033,0-4-415,-2-2 816,-1-4-208,1-3-192</inkml:trace>
  <inkml:trace contextRef="#ctx0" brushRef="#br0" timeOffset="1">286 1 18796,'-5'8'666,"0"1"-1,0 0 1,1 1-1,1-1 1,-1 1-1,-2 17 1,3-15-407,1 1 0,1 0 1,1 0-1,-1-1 0,2 1 0,0 0 1,0 0-1,6 18 0,-7-29-232,1 1-1,0 0 1,-1-1-1,1 1 1,1-1-1,-1 1 1,0-1-1,0 1 1,1-1-1,0 0 1,-1 0-1,1 0 1,0 0 0,0 0-1,0 0 1,0 0-1,0-1 1,0 1-1,1-1 1,-1 1-1,1-1 1,-1 0-1,5 1 1,-4-1 9,0-1 0,0 0 1,0 0-1,0 0 0,0-1 1,0 1-1,0-1 0,0 0 0,0 1 1,0-1-1,0-1 0,0 1 1,-1 0-1,1-1 0,0 1 1,-1-1-1,1 0 0,-1 0 1,0 0-1,4-3 0,-2 1 43,0-1-1,-1 1 1,1-1 0,-1 0-1,0 0 1,0 0 0,0-1-1,-1 1 1,0 0 0,0-1-1,0 0 1,-1 1 0,0-1-1,0 0 1,0 0 0,-1-6-1,0 9-117,0 0 0,0 0-1,0 0 1,-1 0-1,0 0 1,1 0 0,-1 0-1,0 1 1,0-1-1,-1 0 1,1 1 0,-1-1-1,1 0 1,-1 1-1,0 0 1,0-1-1,0 1 1,0 0 0,0 0-1,0 0 1,-1 0-1,1 1 1,0-1 0,-1 1-1,0-1 1,1 1-1,-1 0 1,0 0 0,0 0-1,0 0 1,1 0-1,-1 1 1,-5-1-1,-29-1-2231,36 2 1539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1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7449 1374 13219,'-13'-14'2939,"13"13"-2766,0 1 0,0-1 1,0 0-1,1 1 0,-1-1 1,0 1-1,0-1 0,0 1 0,1-1 1,-1 1-1,0-1 0,1 1 0,-1-1 1,0 1-1,1-1 0,-1 1 0,1-1 1,0 0-1,11-15 1263,-11 15-1392,-1 0 0,1 1 1,-1-1-1,1 0 0,-1 0 0,1 0 1,-1 0-1,0 0 0,1 0 1,-1 0-1,0 0 0,0 0 0,0 0 1,0 0-1,0 0 0,0 0 0,0 0 1,0 0-1,0 0 0,-1 0 0,1 0 1,0 0-1,-1 0 0,1 0 1,-1-1-1,-1 0-8,1 1 0,-1-1 0,1 1 0,-1-1 0,0 1 0,0 0 0,1-1 0,-1 1-1,0 0 1,0 0 0,-3-1 0,-6-1 9,1 0 0,-1 0 0,-19-1 0,-120-6 70,85 8-103,-75-13 1,-266-88-143,222 51 73,-1059-210 50,-451-1-6,335 84 27,1219 165-13,-611-71 21,8-63 152,626 115-98,-220-49 236,336 82-328,-26-6-209,16 1 130,11 5 94,0-1-1,0 1 1,-1 0 0,1 0-1,0 0 1,0 0 0,0-1-1,0 1 1,0 0 0,0 0-1,0 0 1,0 0 0,0-1-1,0 1 1,0 0 0,0 0-1,0 0 1,0-1 0,0 1-1,0 0 1,0 0-1,0 0 1,0-1 0,0 1-1,0 0 1,0 0 0,0 0-1,0 0 1,0-1 0,1 1-1,-1 0 1,0 0 0,0 0-1,0 0 1,0-1 0,0 1-1,0 0 1,1 0 0,-1 0-1,0 0 1,0 0 0,0 0-1,1 0 1,-1 0 0,19-10-114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1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337 101 13435,'-10'-2'456,"-71"-19"1624,71 18-1661,1-1 1,0 1 0,0-2 0,0 1 0,0-1 0,-8-7-1,16 11-322,0 1 0,0-1-1,0 0 1,1 1-1,-1-1 1,0 0 0,1 1-1,-1-1 1,0 0-1,1 0 1,-1 0-1,1 0 1,-1 1 0,1-1-1,0 0 1,-1 0-1,1 0 1,0 0 0,-1-1-1,1 1-33,1 0 0,-1 1 0,0-1 0,0 0 0,1 1 0,-1-1 1,0 0-1,1 1 0,-1-1 0,0 1 0,1-1 0,-1 1 0,1-1 0,-1 1 0,1-1 0,-1 1 0,1-1 0,-1 1 0,1 0 0,1-1 0,2-1 125,1 0 0,0 0 0,-1 1 0,1 0 0,0 0 0,8-1 0,14 1 18,0 1-1,0 1 1,0 1-1,0 1 1,42 12-1,-47-10-224,-1 2 0,0 0 0,-1 2 0,0 0 0,0 1-1,-1 1 1,26 19 0,-37-23 0,0 0-1,0 1 0,0 0 1,-1 0-1,0 1 0,-1 0 0,9 14 1,-12-17 4,0 1-1,0 0 1,-1 0 0,0 0-1,0 0 1,-1 0 0,1 0 0,-2 0-1,1 1 1,-1-1 0,0 0-1,-1 8 1,-2 0-5,0-1 0,-1 1 0,-1-1 0,0-1 0,-1 1 0,0-1 0,-1 0 0,-1 0 0,0-1 0,-15 19 0,-9 5 29,-68 60-1,-192 131 52,171-139-965,59-42 497,58-44 104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58 17588,'1'-1'136,"-1"-1"0,1 0 0,-1 0 0,1 0 0,-1 1 0,0-1 0,0 0 0,0 0 0,0 0 0,0 0 0,-1 0 0,1 1 1,-1-1-1,1 0 0,-1 0 0,1 1 0,-1-1 0,0 0 0,0 1 0,0-1 0,0 0 0,0 1 0,0 0 0,0-1 0,-1 1 0,1-1 0,0 1 0,-1 0 1,1 0-1,-1 0 0,1 0 0,-1 0 0,0 0 0,1 1 0,-1-1 0,0 0 0,0 1 0,0-1 0,1 1 0,-1 0 0,0-1 0,-3 1 0,-3 0 14,0 0 0,0 0 1,0 0-1,1 1 0,-1 0 0,0 1 0,1 0 0,-1 0 0,1 0 0,-1 1 0,1 0 0,0 1 0,0 0 0,1 0 0,-1 0 0,1 1 0,0-1 0,0 2 0,-7 6 1,9-8-136,0 1 1,0-1 0,0 1 0,1-1-1,-1 1 1,1 0 0,0 0 0,1 1 0,-1-1-1,1 0 1,0 1 0,0 0 0,1-1-1,0 1 1,0 0 0,0 0 0,1 0 0,-1 0-1,1-1 1,1 1 0,-1 0 0,1 0-1,0 0 1,1-1 0,3 12 0,-3-13-25,1 0 0,-1 0 0,1 0 0,0 0 0,0 0 1,1-1-1,-1 1 0,1-1 0,-1 0 0,1 0 0,0 0 1,0-1-1,0 1 0,1-1 0,-1 0 0,0 0 0,1-1 0,0 1 1,-1-1-1,1 0 0,0 0 0,-1-1 0,1 1 0,0-1 0,6-1 1,0 1-12,0-1 0,0-1 1,-1 1-1,1-2 1,0 0-1,-1 0 1,0-1-1,0 0 0,0 0 1,11-8-1,-11 6 21,-1-1-1,0 0 1,0-1-1,0 0 1,-1 0-1,0 0 1,-1-1-1,0-1 1,0 1-1,-1-1 1,0 0 0,-1 0-1,0-1 1,0 0-1,-1 0 1,-1 0-1,4-18 1,-7 27 2,0 0 0,0 0 0,0 1 0,0-1 1,0 0-1,0 1 0,0-1 0,-1 0 1,1 1-1,0-1 0,-2-1 0,2 2-1,0 1 0,0-1 0,-1 1 0,1 0-1,0-1 1,0 1 0,-1 0 0,1-1 0,0 1 0,-1 0 0,1-1 0,-1 1-1,1 0 1,0 0 0,-1 0 0,1-1 0,-1 1 0,1 0 0,-1 0-1,1 0 1,0 0 0,-1 0 0,1 0 0,-1 0 0,1 0 0,-1 0-1,-1 0 4,0 1-1,0-1 0,0 1 0,0 0 0,0 0 0,1 0 0,-1 0 0,0 0 0,1 1 1,-1-1-1,1 0 0,-1 1 0,1-1 0,0 1 0,-1-1 0,-1 4 0,-3 5-3,1 0 0,0 0 0,0 0 0,0 1 0,2 0 0,-1 0 0,1 0 0,1 0 0,0 0 0,1 1 0,0-1 0,1 1 0,0 12 0,1-22-52,-1 0 0,0 1 0,1-1 0,0 1 0,-1-1 1,1 0-1,0 0 0,0 1 0,0-1 0,1 0 0,-1 0 1,0 0-1,1 0 0,0 0 0,-1-1 0,1 1 0,0 0 1,3 2-1,-1-2-62,-1 0 1,1-1 0,0 1-1,0-1 1,0 0 0,0 0-1,0 0 1,0 0 0,0-1-1,5 1 1,9-1-275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18604,'4'4'1952,"-5"15"-1311,-10 17-273,-1 5 1048,3 10-720,1 3-112,1 3-136,5-2-32,4-8-248,2-5-96,6-11-272,3-8-256,7-10-648,0-7-256,2-16 1040,2-12-328,7-18-137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16492,'-20'51'2176,"2"10"-1264,-3 2-408,10 1 809,5-4-257,3-2-176,9-18-768,8-6-440,4-21 296,5-6-224,4-24-48</inkml:trace>
  <inkml:trace contextRef="#ctx0" brushRef="#br0" timeOffset="1">198 255 14891,'1'1'92,"-1"1"-1,1-1 0,-1 1 1,1-1-1,-1 0 0,1 1 1,0-1-1,0 1 0,0-1 0,0 0 1,0 0-1,0 0 0,0 0 1,0 0-1,1 0 0,-1 0 1,0 0-1,0 0 0,1 0 1,-1 0-1,2 0 0,0 0 28,0-1-1,0 1 1,0-1-1,0 0 1,0 0-1,0 0 1,0 0-1,0 0 1,0 0-1,4-2 1,4-1 279,0-1 0,0 0 0,-1 0 0,19-11 0,-22 10-188,3 0 33,0-1 1,-1 0 0,0 0-1,0-1 1,0 0 0,-1-1-1,0 0 1,8-10 0,-16 18-228,0 0 1,0 0 0,1 0-1,-1 0 1,0-1-1,0 1 1,0 0-1,0 0 1,1 0 0,-1 0-1,0-1 1,0 1-1,0 0 1,0 0 0,0 0-1,0-1 1,0 1-1,1 0 1,-1 0-1,0-1 1,0 1 0,0 0-1,0 0 1,0 0-1,0-1 1,0 1 0,0 0-1,0 0 1,0-1-1,-1 1 1,1 0-1,0 0 1,0 0 0,0-1-1,0 1 1,0 0-1,0 0 1,0 0 0,0-1-1,-1 1 1,1 0-1,0 0 1,0 0-1,0 0 1,0-1 0,-1 1-1,1 0 1,-15 3 400,-18 12-79,19-4-201,0 0 1,1 0-1,0 1 0,-15 19 1,23-26-100,0 1 0,1 0 0,0 1 1,0-1-1,0 1 0,1 0 1,0 0-1,0 0 0,0 1 0,1-1 1,1 0-1,-2 12 0,3-16-46,0 1 1,1-1-1,0 1 0,-1-1 1,1 0-1,1 1 0,-1-1 1,0 0-1,1 0 0,0 0 1,0 0-1,0 0 0,0 0 1,0-1-1,0 1 0,1 0 0,-1-1 1,1 0-1,0 0 0,-1 0 1,1 0-1,0 0 0,0 0 1,1-1-1,-1 0 0,0 1 1,6 0-1,-3 0-60,0 0 0,0 0-1,0-1 1,0 0 0,0 0 0,0-1 0,0 0 0,1 0 0,-1 0-1,0-1 1,0 0 0,0 0 0,0 0 0,0-1 0,7-2-1,12-13-224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18732,'-7'51'5754,"1"-22"-4883,6-24-761,-10 82 923,10-76-949,0 1 1,0-1 0,1 0 0,0 1 0,4 15-1,-4-26-75,-1 1-1,0 0 1,1 0-1,-1 0 1,1-1-1,0 1 1,-1 0-1,1-1 1,0 1-1,0-1 1,0 1-1,0-1 1,1 1-1,-1-1 1,0 0-1,0 0 1,1 0-1,-1 1 0,1-1 1,-1 0-1,1-1 1,0 1-1,-1 0 1,1 0-1,0-1 1,-1 1-1,1-1 1,0 1-1,0-1 1,-1 0-1,1 0 1,0 0-1,0 0 1,0 0-1,-1 0 1,1 0-1,0 0 1,2-1-1,4-2 5,0 0 0,0-1-1,0 1 1,0-2 0,0 1 0,8-7 0,64-49 68,34-22-14,-112 80-71,1 0 0,0 1 1,0-1-1,0 1 0,0 0 1,1-1-1,-1 2 1,0-1-1,0 0 0,4 0 1,-6 1 1,1 0 0,-1 1 0,0-1 0,0 0 0,0 1 0,0-1 0,0 1 0,0-1 0,0 1 0,0-1 0,0 1 0,0 0 0,0-1 0,0 1 0,0 0 0,-1 0 0,1 0 0,0 0 0,0 0 0,-1 0 1,1 0-1,-1 0 0,1 0 0,-1 0 0,1 0 0,-1 0 0,0 0 0,1 0 0,-1 2 0,3 25-47,-3-25 47,0 0 0,0 0 1,0 0-1,0 0 1,1 0-1,-1 1 1,1-1-1,0 0 0,0 0 1,0 0-1,0-1 1,1 1-1,-1 0 0,1 0 1,3 4-1,-5-7 3,1 1 0,0-1 0,-1 0 0,1 0 0,-1 0 0,1 0 0,0 1 0,-1-1 0,1 0 0,-1 0 0,1 0 0,0-1 0,-1 1 0,1 0 0,0 0 0,-1 0 0,1 0 0,-1 0 1,1-1-1,-1 1 0,1 0 0,-1-1 0,1 1 0,0 0 0,0-1 0,14-13 13,-10 10-9,3-3 3,37-28 30,-42 33-39,1 0 0,-1 0 0,1 0 0,-1 0 0,1 1 0,0 0 0,0-1 0,-1 1 0,1 1 0,0-1 0,6 0 0,-8 1-1,0 1-1,0-1 1,-1 1-1,1-1 1,0 1 0,0 0-1,-1 0 1,1 0-1,0 0 1,-1 0 0,1 0-1,-1 0 1,1 0-1,-1 1 1,1-1-1,-1 0 1,0 1 0,0-1-1,0 1 1,0 0-1,0-1 1,0 1-1,0 0 1,-1 0 0,1-1-1,0 1 1,-1 0-1,1 2 1,2 9-8,-1-1 0,0 1 0,-1 15 0,0-13 3,0-14 13,4 34-230,-5-34 189,0 0 0,1-1-1,-1 1 1,0 0 0,0-1 0,1 1 0,-1 0 0,0-1 0,1 1 0,-1-1-1,1 1 1,-1 0 0,1-1 0,-1 1 0,1-1 0,-1 1 0,1 0 0,0-2-10,-1 1 1,1 0 0,0 0-1,-1 0 1,1 0 0,-1 0 0,1 0-1,-1-1 1,1 1 0,-1 0 0,0 0-1,1-1 1,-1 1 0,1 0 0,-1-1-1,1 1 1,-1 0 0,0-1-1,1 1 1,-1-1 0,0 1 0,0-1-1,1 1 1,-1-1 0,0 1 0,0 0-1,1-2 1,7-17-280,1-10-111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20068,'-11'9'708,"0"0"0,1 1 0,0 0 0,0 1-1,1 0 1,-15 22 0,19-25-619,1 0 0,0 0 0,0 0 0,0 0 1,1 1-1,1-1 0,-1 1 0,1 0 0,1 0 0,0 0 0,0 16 0,0-23-75,2-1-1,-1 1 1,0-1-1,0 1 1,0-1-1,1 1 1,-1-1-1,1 1 1,-1-1-1,1 0 1,-1 1-1,1-1 1,0 0-1,0 1 1,0-1-1,0 0 0,0 0 1,0 0-1,0 0 1,0 0-1,0 0 1,0 0-1,1 0 1,-1 0-1,0-1 1,1 1-1,-1 0 1,0-1-1,1 1 1,-1-1-1,1 0 1,-1 1-1,1-1 1,-1 0-1,1 0 1,-1 0-1,3 0 1,0 0 21,0-1 0,1 1 0,-1-1 0,0 0 0,0-1 1,0 1-1,0-1 0,0 1 0,-1-1 0,1 0 0,0-1 1,3-2-1,-1 0 30,0-1 0,-1 1 1,0-1-1,0-1 0,0 1 1,-1-1-1,0 1 0,0-1 1,-1 0-1,4-9 0,-6 12-37,0 1-1,0-1 1,0 0-1,0 0 1,-1 0 0,1 1-1,-1-1 1,0 0-1,0 0 1,0 0-1,-1 0 1,1 0-1,-1 1 1,0-1 0,0 0-1,0 0 1,-1 1-1,1-1 1,-1 1-1,0-1 1,0 1 0,-3-5-1,4 8-46,0-1 1,1 0-1,-1 0 1,0 1-1,1-1 0,-1 0 1,0 1-1,0-1 1,0 0-1,0 1 0,1-1 1,-1 1-1,0 0 1,0-1-1,0 1 0,0 0 1,0-1-1,0 1 1,0 0-1,0 0 0,0 0 1,0 0-1,0 0 1,0 0-1,0 0 0,0 0 1,0 1-1,0-1 1,0 0-1,0 1 1,0-1-1,-2 1 0,3-1-42,0 1-1,-1-1 0,1 0 1,0 1-1,-1-1 1,1 1-1,0-1 0,-1 0 1,1 1-1,0-1 1,0 1-1,0-1 0,-1 1 1,1-1-1,0 1 1,0-1-1,0 1 0,0-1 1,0 1-1,0-1 1,0 0-1,0 1 0,0-1 1,0 2-1,0-1-79,1 0-1,-1 0 1,1 0-1,-1 0 1,1 0 0,0 0-1,-1 0 1,1-1-1,0 1 1,-1 0-1,1 0 1,0 0-1,0-1 1,0 1 0,2 1-1,0-1-20,0 1 0,0-1-1,0 1 1,0-1 0,1 0-1,-1 0 1,1 0 0,-1-1-1,4 1 1,18-2-847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17308,'-16'6'1752,"3"7"-1160,2-2-240,7 1 1025,1-5-713,10-7-960,4-4 1816,8-8-1424,2-2-16,2 0 24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124 175 20548,'-9'5'659,"1"2"0,0-1-1,0 1 1,-12 14-1,16-17-490,1 1 0,-1-1 0,1 1 0,0-1 0,1 1 0,-1 0 0,1 0 0,0 1 0,0-1 0,-1 9 0,3-14-168,0 0 0,-1 0 0,1 1 0,0-1-1,0 0 1,0 1 0,0-1 0,0 0-1,0 0 1,0 1 0,0-1 0,0 0-1,0 1 1,0-1 0,0 0 0,0 1-1,1-1 1,-1 0 0,0 0 0,0 1-1,0-1 1,0 0 0,0 0 0,1 1 0,-1-1-1,0 0 1,0 0 0,0 1 0,1-1-1,-1 0 1,0 0 0,0 0 0,1 1-1,-1-1 1,0 0 0,0 0 0,1 0-1,-1 0 1,0 0 0,0 0 0,1 0-1,-1 0 1,0 0 0,1 0 0,-1 1 0,0-2-1,1 1 1,-1 0 0,0 0 0,0 0-1,1 0 1,-1 0 0,1 0 0,22-9-220,-1 1-12,-20 9 223,-1-1-1,1 1 1,-1-1-1,1 1 1,0 0-1,-1 0 1,1 0-1,-1 0 0,1 0 1,-1 0-1,0 0 1,0 0-1,1 1 1,-1-1-1,0 0 1,0 1-1,0-1 1,0 1-1,-1-1 0,1 1 1,0 0-1,0 2 1,14 44-74,-12-36 57,3 10 45,-1 0 0,-1 0 0,-1 1 0,-1-1 0,-1 24-1,-2-30 55,0-1 0,-2 1 0,1-1 0,-2 0 0,0 0 0,-1 0 0,-1 0 0,-8 15 0,13-27-57,-32 56 270,29-53-246,0 1 1,-1-1 0,0 0-1,0 0 1,-1-1 0,-8 8 0,14-13-39,-1 1 0,0 0 1,0-1-1,0 1 0,0 0 1,0-1-1,1 1 0,-1-1 1,0 1-1,0-1 1,0 0-1,0 0 0,0 1 1,-1-1-1,1 0 0,0 0 1,0 0-1,0 0 0,0 0 1,0 0-1,0 0 1,0 0-1,0-1 0,0 1 1,-2-1-1,2 0-6,0 0 1,0 0-1,0 0 0,0 0 1,0-1-1,0 1 0,0 0 1,0-1-1,0 1 0,1 0 1,-1-1-1,0 1 1,1-1-1,-1 1 0,1-3 1,-2-5-37,1 1 1,0-1-1,1 0 1,0 0 0,2-12-1,1 1-25,2-1-1,1 1 1,0 0-1,2 1 1,0-1 0,18-30-1,77-103-176,-103 153 242,152-192-79,-48 61-5,-67 76-25,-42 57 24,-7 9 115,-1 2 46,2 2 0,0 0-1,0 0 1,1 1 0,1 0 0,1 0-1,0 1 1,2 1 0,-1-1-1,2 1 1,0 0 0,-2 22 0,7-36-70,-1 0 1,1 0 0,0-1 0,1 1 0,-1 0 0,1 0-1,-1-1 1,1 1 0,0 0 0,0-1 0,1 1-1,-1-1 1,1 1 0,0-1 0,0 0 0,0 1 0,0-1-1,0 0 1,1 0 0,-1-1 0,1 1 0,0-1 0,0 1-1,0-1 1,0 0 0,0 0 0,1 0 0,-1 0 0,0-1-1,1 1 1,0-1 0,-1 0 0,1 0 0,0 0-1,-1-1 1,1 1 0,0-1 0,0 0 0,0 0 0,-1 0-1,7-1 1,-1-1 0,0 0-1,0-1 1,0 0-1,-1 0 1,1-1-1,-1 0 1,0-1 0,0 0-1,-1 0 1,1 0-1,-1-1 1,7-7-1,-7 6 25,0 0 0,-1 0 0,1-1 0,-2 0-1,1 0 1,-1 0 0,0-1 0,-1 0 0,0 0-1,0 0 1,2-11 0,-7 17 88,-3 7-70,-5 9-4,2 4 24,0-1-1,-7 32 1,11-39-52,2 0 1,-1-1-1,1 1 0,1 0 1,-1 0-1,1-1 0,3 17 0,-3-24-38,0 0 0,0 0-1,0 0 1,0 0 0,0 0-1,1 0 1,-1 0-1,0-1 1,1 1 0,-1 0-1,0 0 1,1 0-1,0 0 1,-1 0 0,1-1-1,-1 1 1,1 0-1,0-1 1,-1 1 0,1 0-1,0-1 1,0 1-1,-1-1 1,1 1 0,0-1-1,0 1 1,0-1 0,0 1-1,0-1 1,0 0-1,0 0 1,0 0 0,0 1-1,0-1 1,0 0-1,0 0 1,0 0 0,-1 0-1,1-1 1,0 1-1,0 0 1,0 0 0,0 0-1,2-1 1,0-1-65,0 0 1,0 0 0,1 0-1,-1 0 1,0 0 0,-1 0-1,1-1 1,0 0-1,-1 1 1,5-7 0,11-22-243,1-4-114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20108,'-2'-1'2065,"-1"1"-1409,2 0 184,5 1-432,3 1-208,5 1-368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86 290 15179,'-11'15'558,"0"1"0,0 0-1,2 0 1,0 1 0,1 0 0,1 1-1,0-1 1,-4 21 0,10-36-476,1 0-1,0 1 1,-1-1-1,1 1 1,0-1 0,0 0-1,0 1 1,0-1 0,1 1-1,-1-1 1,1 0-1,0 1 1,-1-1 0,1 0-1,0 0 1,0 1-1,2 2 1,-2-4-29,1 0 0,-1 0 0,0 1 1,1-1-1,-1 0 0,1 0 0,0 0 0,-1 0 0,1-1 0,0 1 0,-1 0 0,1-1 0,0 1 1,0-1-1,0 1 0,0-1 0,3 0 0,1 0 20,0-1-1,0 1 1,0-1 0,0 0-1,0-1 1,0 0 0,0 0 0,-1 0-1,1-1 1,0 1 0,-1-1-1,8-6 1,4-5 63,-1 0-1,0-2 1,-1 0 0,-1 0 0,0-2-1,-1 0 1,18-34 0,-14 20 65,-2-2 0,-1 1 0,17-70 0,-29 93-146,1 0 0,-2 1 0,1-1 0,-2 0 0,1 0 0,-2-11 0,1 19-45,0 0 1,0 0 0,-1 0 0,1 0 0,-1 0-1,0 0 1,1 0 0,-1 0 0,0 1 0,0-1-1,0 0 1,0 0 0,-1 1 0,1-1 0,0 1-1,-1-1 1,1 1 0,-1-1 0,1 1 0,-1 0-1,0 0 1,0 0 0,1 0 0,-1 0 0,0 0-1,0 0 1,0 1 0,0-1 0,0 1 0,0-1-1,0 1 1,0 0 0,0 0 0,0 0-1,-3 0 1,-6 1 32,1 1 1,-1 0-1,1 0 0,0 1 0,0 1 0,0-1 1,0 2-1,1-1 0,-1 1 0,1 1 0,0 0 1,1 0-1,0 1 0,0 0 0,0 0 0,1 0 1,-9 12-1,15-16-38,-1 0 0,1-1 0,-1 1 0,1 0 0,0 1-1,0-1 1,0 0 0,1 0 0,-1 0 0,1 0 0,0 1 0,0-1 0,0 0 0,0 0 0,0 1 0,1-1 0,-1 0 0,1 0 0,0 0 0,0 0 0,0 0 0,1 0 0,-1 0 0,1 0-1,-1 0 1,1 0 0,4 4 0,5 6-56,0-1 0,1 0 0,1-1-1,15 12 1,-10-8-9,-1-1-105,0 0 0,-1 2 0,21 27 0,-31-36-81,-1 2 1,0-1-1,0 0 1,-1 1-1,0 0 0,-1 0 1,1 0-1,-2 1 1,1-1-1,1 17 0,-1 8-715,0-26 497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20716,'3'2'200,"-1"1"0,1-1 0,-1 0 0,1 0 0,0-1 0,0 1 0,0-1-1,0 1 1,0-1 0,0 0 0,0 0 0,0 0 0,0 0 0,0-1 0,1 1 0,-1-1-1,6 0 1,4 0 153,-1-1-1,1 0 1,17-4-1,-21 3-222,-1 0-1,1-1 1,0 0-1,15-9 1,-22 11-118,0 0 0,0 0 1,0 0-1,0-1 0,0 1 1,0-1-1,0 1 0,0-1 0,0 0 1,-1 0-1,1 0 0,-1 0 1,1 0-1,-1 0 0,0 0 1,0 0-1,0 0 0,0-1 0,0 1 1,0-1-1,-1 1 0,1 0 1,-1-4-1,0 6-9,0-1-1,0 0 1,0 1 0,0-1-1,0 0 1,0 1-1,0-1 1,-1 0 0,1 1-1,0-1 1,0 1 0,-1-1-1,1 1 1,0-1 0,-1 0-1,1 1 1,-1-1 0,1 1-1,-1 0 1,1-1-1,-1 1 1,1-1 0,-1 1-1,1 0 1,-1-1 0,-1 1-1,1-1 3,-1 1-1,0-1 1,0 1 0,1 0-1,-1 0 1,0 0-1,0 0 1,1 0-1,-1 1 1,-2-1 0,-2 2 11,0 0 0,0 0-1,0 0 1,-11 7 0,7-3 5,0 2 0,1-1-1,0 1 1,0 1 0,1-1-1,1 1 1,-1 1-1,1 0 1,1 0 0,0 0-1,0 1 1,1-1 0,0 1-1,-4 15 1,8-23-12,1-1 0,-1 0 0,1 1 0,-1-1 0,1 1 0,0-1 0,0 1 1,0-1-1,0 1 0,1-1 0,-1 1 0,1-1 0,-1 0 0,1 1 0,0-1 0,0 0 0,0 1 0,1 1 1,0-2-7,0-1 1,-1 1-1,1-1 1,0 1-1,-1-1 1,1 0 0,0 0-1,0 0 1,0 0-1,0 0 1,0-1 0,0 1-1,1 0 1,-1-1-1,0 0 1,0 1-1,0-1 1,0 0 0,1 0-1,2-1 1,14-1-94,0-2 0,-1 0 0,0-2-1,0 0 1,0 0 0,26-15 0,-17 8-45,10-5-65,-24 11 89,1 0 0,0 1 1,0 0-1,0 2 0,23-6 0,-37 10 119,1 0 0,0 0 0,0 0 0,0 0 0,0 0 0,-1 0 0,1 0 0,0 1 0,0-1 0,0 0 0,-1 0 0,1 1 0,0-1 0,0 1 0,-1-1 0,1 0 0,0 1 0,-1 0 0,1-1 0,0 1 0,-1-1 0,1 1 0,-1 0 0,1-1 0,-1 1 0,1 0 0,-1-1 0,1 1 0,-1 0 0,0 0 0,0 0 0,1-1 0,-1 1-1,0 0 1,0 1 0,3 37 514,-2-14-142,0-23-357,0 0-1,0 1 1,0-1-1,0 0 1,0 0-1,1 0 1,-1 0-1,0-1 1,1 1-1,0 0 1,-1-1-1,1 1 1,0-1-1,0 1 1,0-1-1,0 0 1,0 0-1,0 1 1,0-2-1,0 1 1,0 0-1,0 0 0,1-1 1,-1 1-1,0-1 1,3 1-1,8 0-817,0 0-1,0 0 0,17-3 0,-9-1-440,-14 1 461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20892,'3'-7'2033,"17"0"-1409,0-3-256,17-2 880,11-1-736,6 2-2040,-1 4 1568,3 7-384,0-3-280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31 17916,'1'0'123,"-1"-1"0,1 1-1,-1-1 1,1 1 0,-1-1 0,0 0 0,1 1 0,-1-1 0,0 0 0,0 1 0,1-1-1,-1 0 1,0 0 0,0 1 0,0-1 0,0 0 0,0 0 0,0 1 0,0-1-1,0 0 1,0 1 0,0-1 0,0 0 0,0 0 0,-1 1 0,1-1 0,0 0-1,0 1 1,-1-1 0,1 0 0,-1 1 0,1-1 0,-1 0 0,1 1 0,0-1 0,-1 1-1,0-1 1,1 1 0,-1-1 0,1 1 0,-1 0 0,0-1 0,1 1 0,-1 0-1,0-1 1,1 1 0,-1 0 0,0 0 0,0-1 0,1 1 0,-1 0 0,0 0 0,0 0-1,-4 0 105,1-1-1,-1 1 0,1 0 1,-1 0-1,0 0 0,1 1 1,-1 0-1,-4 1 0,-4 3-132,-1 1 0,1 0-1,0 1 1,1 0 0,0 1 0,0 0-1,-18 17 1,6-2-68,1 1 0,-25 34 1,32-36-19,0 0 1,-17 33 0,29-48-8,1 0 0,0 0-1,0 0 1,1 0 0,0 1 0,0-1 0,1 1-1,0-1 1,0 1 0,0-1 0,1 1-1,1 0 1,0 9 0,0-13-2,0-1 0,1 1 1,-1-1-1,1 0 0,0 1 0,-1-1 0,1 0 1,1 0-1,-1 0 0,0-1 0,1 1 0,-1 0 1,1-1-1,0 0 0,0 1 0,0-1 1,0 0-1,0-1 0,0 1 0,1 0 0,-1-1 1,1 0-1,-1 0 0,1 0 0,-1 0 0,1-1 1,6 1-1,4 0-3,-1 0 0,0-1 1,0-1-1,0 0 0,0-1 1,21-6-1,-18 4 2,0-2 0,-1 0 0,0-1 1,22-13-1,-29 16 7,-1-1 1,1 0 0,-2-1-1,1 0 1,0 0 0,-1 0-1,0-1 1,-1 0 0,0 0 0,5-9-1,-9 15-4,0 0 0,-1-1 0,1 1-1,0 0 1,-1-1 0,1 1 0,-1-1 0,0 1-1,1-1 1,-1 1 0,0-1 0,0 1 0,0-1-1,0 1 1,-1-3 0,1 3-1,0 1 0,0-1 0,-1 1 0,1-1 0,0 0 0,-1 1 1,1-1-1,-1 1 0,1-1 0,-1 1 0,1-1 0,-1 1 0,1 0 0,-1-1 0,0 1 1,1 0-1,-1-1 0,0 1 0,1 0 0,-1 0 0,0-1 0,1 1 0,-2 0 0,-1 0 1,-1 0-1,1 0 1,0 0-1,-1 0 1,1 1-1,0-1 1,-1 1-1,1 0 1,0 0-1,0 0 1,0 0-1,-4 3 1,-1 0-2,0 1 1,0 0 0,1 1 0,-1 0 0,1 0 0,0 1 0,1-1-1,-1 1 1,-4 9 0,10-16-1,1 0 0,0 1 1,0-1-1,0 0 0,-1 1 0,1-1 0,0 0 0,0 0 0,0 1 0,0-1 1,0 0-1,0 1 0,-1-1 0,1 0 0,0 1 0,0-1 0,0 0 0,0 1 1,0-1-1,0 1 0,1-1 0,-1 0 0,0 1 0,0-1 0,0 0 0,0 1 0,0-1 1,0 0-1,1 0 0,-1 1 0,0-1 0,0 0 0,0 1 0,1-1 0,-1 0 1,0 0-1,0 1 0,1-1 0,-1 0 0,0 0 0,0 0 0,1 0 0,-1 1 1,0-1-1,1 0 0,-1 0 0,0 0 0,1 0 0,-1 0 0,0 0 0,1 0 0,-1 0 1,0 0-1,1 0 0,-1 0 0,1 0 0,-1 0 0,0 0 0,1 0 0,-1 0 1,0 0-1,0 0 0,1-1 0,23-4-156,2-6-137,-1-1 1,25-16-1,-29 15-18,1 1-1,1 1 0,27-9 1,-49 19 296,0 1 1,1 0-1,-1-1 1,0 1-1,0 0 1,0-1-1,1 1 1,-1 0-1,0 0 1,0 0-1,0 0 1,1 0-1,-1 0 1,0 1 0,0-1-1,0 0 1,1 0-1,-1 1 1,0-1-1,0 1 1,2 0-1,-3 0 13,1 0 1,0 0-1,-1 0 0,1 0 0,-1 0 1,1 0-1,-1 0 0,0 0 1,1 0-1,-1 0 0,0 0 0,0 0 1,0 0-1,1 0 0,-1 1 0,0-1 1,-1 0-1,1 2 0,-2 6 53,0 1 0,-1-1 0,0 0 0,-5 10 0,7-16-34,-53 118-655,59-140 339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 21109,'0'0'45,"0"0"1,0 0 0,0-1-1,0 1 1,-1 0 0,1 0-1,0-1 1,0 1 0,0 0 0,0 0-1,-1 0 1,1-1 0,0 1-1,0 0 1,0 0 0,-1 0 0,1 0-1,0-1 1,0 1 0,0 0-1,-1 0 1,1 0 0,0 0-1,0 0 1,-1 0 0,1 0 0,0 0-1,-1 0 1,1 0 0,0 0-1,0 0 1,-1 0 0,1 0 0,0 0-1,0 0 1,-1 0 0,1 0-1,0 0 1,0 0 0,-1 0 0,1 0-1,0 1 1,0-1 0,-1 0-1,1 0 1,0 0 0,0 0-1,-1 1 1,-13 16 1140,-10 26 190,3 13-817,1 1 0,3 1 0,-13 88 0,20-74-1645,-1 73 1,11-139 592,-1-4 412,1-1 1,0 0-1,0 1 1,-1-1-1,1 0 1,0 1 0,0-1-1,0 0 1,0 1-1,1-1 1,-1 0-1,0 1 1,1-1-1,-1 0 1,0 0-1,1 1 1,-1-1-1,1 0 1,0 0-1,0 0 1,-1 0-1,1 0 1,0 0-1,0 0 1,0 0-1,1 1 1,13 0-832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19524,'0'4'127,"0"0"-1,1 0 1,-1 0-1,1 0 1,0 0-1,0 0 1,0-1-1,0 1 1,1 0-1,0-1 1,0 1-1,0-1 1,0 0 0,0 1-1,1-1 1,-1 0-1,1 0 1,0-1-1,0 1 1,0-1-1,0 1 1,0-1-1,0 0 1,1 0-1,-1 0 1,1-1-1,0 1 1,-1-1-1,1 0 1,6 1 0,-3-1-54,0 0 0,-1-1 1,1 0-1,0 0 1,0-1-1,0 1 0,0-2 1,-1 1-1,1-1 1,0 0-1,-1 0 1,1-1-1,-1 0 0,0 0 1,0-1-1,10-7 1,-13 9-37,0-1 1,-1 1 0,0-1-1,1 0 1,-1 1-1,0-1 1,-1 0 0,1-1-1,0 1 1,-1 0 0,0 0-1,0-1 1,0 1-1,0 0 1,0-1 0,0 1-1,-1-7 1,0 8-22,0 1 1,0 0-1,0-1 0,0 1 1,-1 0-1,1-1 1,0 1-1,-1 0 0,1 0 1,-1-1-1,0 1 0,1 0 1,-1 0-1,0 0 0,0 0 1,0 0-1,1 0 0,-1 0 1,-2-1-1,2 1-7,-1 0-1,0 0 0,0 0 1,0 1-1,1-1 0,-1 1 1,0-1-1,0 1 0,0 0 1,0 0-1,0 0 0,0 0 1,0 0-1,0 0 0,0 0 1,0 1-1,-2 0 1,-4 2-5,-1 0 0,2 0 1,-1 1-1,0 0 1,1 0-1,-1 1 1,1 0-1,1 0 1,-1 1-1,1 0 1,-7 8-1,-2 3-18,0 1-1,2 0 0,-12 21 0,21-32 17,-1 0-1,2 0 1,-1 0 0,1 0-1,-1 1 1,2-1 0,-1 1-1,1 0 1,1 0-1,-1 0 1,1 0 0,1 0-1,0 9 1,0-15 1,1 0 0,-1 0-1,1 0 1,-1-1 0,1 1 0,0 0 0,0 0 0,0-1 0,0 1-1,0-1 1,0 1 0,1-1 0,-1 1 0,0-1 0,1 0 0,-1 1 0,1-1-1,0 0 1,-1 0 0,1 0 0,0 0 0,-1-1 0,1 1 0,0 0-1,0-1 1,0 1 0,0-1 0,0 0 0,0 1 0,0-1 0,2 0 0,5 0 13,0 0 0,-1-1 0,1 0 0,0 0 0,15-5 0,-2-1 5,0-1 1,0-1 0,-1-1-1,0-1 1,-1-1-1,21-15 1,-11 4 8,-1-2 0,-1 0 1,24-31-1,-45 49-25,-6 5-3,0 1 0,0-1-1,0 1 1,0 0 0,0 0-1,0 0 1,1 0 0,-1 0 0,0 0-1,3-2 1,-20 70 401,13-57-315,0 1 0,1 0 0,0 1 0,1-1 1,0 0-1,2 17 0,-1-25-99,0 1 1,1-1 0,0 0-1,0 0 1,0 0-1,0 0 1,0 0 0,0 0-1,1 0 1,-1 0-1,1-1 1,0 1 0,0 0-1,0-1 1,0 1-1,1-1 1,-1 0-1,0 0 1,1 0 0,0 0-1,-1 0 1,1-1-1,0 1 1,0-1 0,0 0-1,6 2 1,-6-2-82,0 0 1,0 0 0,0-1-1,0 1 1,0-1 0,0 0-1,0 1 1,0-2 0,0 1-1,0 0 1,0 0 0,0-1-1,0 0 1,0 0-1,0 0 1,0 0 0,0 0-1,0 0 1,-1-1 0,1 1-1,-1-1 1,1 0 0,-1 0-1,1 0 1,-1 0 0,0 0-1,4-5 1,13-16-532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18996,'-3'9'1208,"11"-2"-1208,5 0-280,9 0 456,6 1-136,2-5-128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126 313 15043,'-14'20'860,"-56"82"2185,64-90-2697,0-1 1,0 1 0,1 0 0,1 0 0,0 0-1,0 1 1,-1 16 0,4-26-284,1-1-1,0 1 1,0 0 0,0-1-1,0 1 1,0 0 0,0-1 0,1 1-1,-1-1 1,1 1 0,0-1-1,0 1 1,0-1 0,0 1-1,0-1 1,0 0 0,3 3 0,-3-3-21,1-1 0,0 1 0,0-1 0,0 1 0,0-1 0,0 0 1,0 0-1,0 0 0,0 0 0,0 0 0,1 0 0,-1-1 0,0 1 0,0-1 1,5 1-1,0-1 17,1 0 0,-1-1 0,0 0 0,1 0 0,-1-1 0,0 0 0,0 0 0,0 0 0,0-1 0,-1 0 0,8-4 0,1-4 39,-1 1 0,0-2 0,0 0 0,-1-1 0,-1 0 0,0-1 0,-1 0-1,0-1 1,12-23 0,-2-2 74,-3 0-1,25-72 0,-37 94-149,0-1 0,-2 0 0,0 0 0,0 0-1,-2-1 1,-1 1 0,-1-29 0,0 44-25,-1-1 0,1 1 0,-1 0 0,0-1 0,-1 1 0,1 0 0,-4-8 0,4 10-1,0 1 1,0-1 0,0 1 0,0 0-1,0-1 1,-1 1 0,1 0-1,0 0 1,-1 0 0,1 0 0,-1 0-1,1 0 1,-1 0 0,0 0 0,1 0-1,-1 1 1,0-1 0,1 1 0,-1-1-1,0 1 1,0 0 0,-3 0 0,-1 0-2,0 1 1,-1 0 0,1 0 0,0 1 0,0 0 0,0 0 0,0 0 0,0 1-1,1 0 1,-1 0 0,1 0 0,-1 1 0,1 0 0,0 0 0,1 0 0,-5 5 0,2-2 2,1 0 1,0 0 0,0 1 0,0 0 0,1 0 0,1 0-1,-1 0 1,1 1 0,1 0 0,-4 11 0,6-12-38,-1-1 0,2 0 0,-1 1 0,1-1 0,0 1 0,1-1 0,0 0 1,0 1-1,0-1 0,1 0 0,0 0 0,1 0 0,-1 0 0,1 0 0,6 9 0,6 6-274,0-1-1,1-1 1,22 22-1,-20-23-95,-1 0 0,26 39 0,-38-49 334,-1-1 1,0 1 0,0 0-1,-1 0 1,0 1-1,0-1 1,-1 1-1,-1-1 1,0 1-1,0 0 1,-1 0-1,0-1 1,0 1-1,-4 17 1,3-23 31,1-3 30,-1 1 0,1 0 0,0-1 0,0 1 0,-1-1 0,1 1 0,0 0 0,0-1 0,1 1 0,-1-1 0,0 1 0,0 0 0,1 1 0,7 3-95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5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40 331 6697,'37'-2'724,"0"-3"-1,-1-1 0,59-17 1,-13 4 135,707-102 109,-377 79-1745,13 0 830,-143 38 194,-3 21 338,-202-11-279,-37-2-90,-5-1 157,-1-1-1,44-4 0,-66-1-254,-13 0-41,-1 2-72,1 0 0,-1 0 0,0 1 0,0-1 0,0 1 0,1 0 1,-1-1-1,0 1 0,0 0 0,-2 0 0,-185 17 9,24-1 38,-625 2 841,241-10-608,71 30-254,346-18-34,-200 58 1,311-72 4,10-4-3,0 1 0,0 1 0,0 0 0,0 0 0,1 1-1,0 0 1,0 1 0,-10 7 0,20-13 0,-1 0 1,1 1 0,0-1-1,0 0 1,-1 0 0,1 0-1,0 0 1,0 0 0,-1 1-1,1-1 1,0 0-1,0 0 1,-1 0 0,1 1-1,0-1 1,0 0 0,0 0-1,0 1 1,-1-1 0,1 0-1,0 0 1,0 1-1,0-1 1,0 0 0,0 0-1,0 1 1,0-1 0,0 0-1,0 1 1,0-1 0,0 0-1,0 1 1,0-1-1,0 0 1,0 0 0,0 1-1,0-1 1,0 0 0,0 1-1,0-1 1,0 0 0,1 0-1,-1 1 1,0-1-1,17 4-20,11-4 1,-1-1 0,1-1 0,45-9 0,-8 1-5,1184-142-739,-936 127-113,176-18-1932,-7-24-134,-459 64 3011,-11 1 147,-1 0 0,0 0 0,1-1 1,-1 0-1,0-1 0,12-6 1,-19 4 493,-12 4-258,-19 2 43,23 1-408,-88 4 766,39-2-567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244 100 14875,'-2'1'252,"0"0"0,0 0 0,0 0 0,0-1-1,0 1 1,0 0 0,0-1 0,0 1 0,0-1 0,0 0 0,0 0-1,-4 0 1,0 1 434,-2 1-485,-1 0 0,1 1 1,0 0-1,0 0 1,1 1-1,-1 0 0,1 1 1,0 0-1,0 0 1,0 0-1,1 1 0,-1 0 1,1 0-1,1 0 0,-7 10 1,0 1-85,0 1 1,1 1-1,1 0 0,-14 38 0,20-46-58,1 1-1,-1 0 1,2 0-1,0 0 1,-2 23-1,4-32-51,0 0 1,0 0-1,0 0 0,1 0 0,-1 0 0,1-1 0,-1 1 0,1 0 0,0 0 0,0 0 0,0-1 0,0 1 0,1 0 0,-1-1 0,1 1 0,0-1 0,0 0 0,-1 0 0,1 1 0,1-1 0,-1 0 1,0-1-1,0 1 0,1 0 0,-1-1 0,1 1 0,0-1 0,-1 0 0,1 0 0,3 1 0,4 0-5,0 0 0,0-1 0,0-1-1,0 0 1,0 0 0,0-1 0,0 0 0,0-1 0,0 0 0,-1 0-1,1-1 1,-1 0 0,12-6 0,-4 1-1,0-1-1,-1-1 1,0 0 0,0-1-1,-1 0 1,15-16 0,-20 17 22,-1-1 0,0 0 0,-1 0 0,0-1 0,-1 0 0,0 0 0,-1-1 0,5-14 0,-3 6 61,-2-1 1,-1 0-1,-1 0 1,3-28-1,-8 7 156,1 41-228,0 0 0,0 0 1,-1 1-1,1-1 0,0 0 0,-1 0 1,0 1-1,1-1 0,-1 0 1,0 1-1,0-1 0,0 1 0,0-1 1,0 1-1,0-1 0,0 1 0,0 0 1,-1-1-1,1 1 0,-2-1 1,2 2-10,0 0 1,0-1 0,0 1-1,0 0 1,1 0 0,-1 0 0,0 0-1,0 0 1,0 1 0,0-1 0,0 0-1,1 0 1,-1 0 0,0 1 0,0-1-1,0 1 1,1-1 0,-1 0 0,0 1-1,0-1 1,1 1 0,-1-1-1,0 1 1,1 0 0,-1-1 0,1 1-1,-1 0 1,0 0 0,-14 22 29,4 5-28,1 0 1,1 0 0,1 1-1,-6 45 1,1-10 38,3-19-25,-1 0 50,-6 62 0,17-106-59,0 0 0,0 0 0,0 0 1,0 0-1,0 0 0,0 0 0,0-1 0,0 1 0,0 0 0,0 0 0,0 0 0,1 0 0,-1 0 0,0 0 0,1 0 0,-1 0 0,1 0 1,-1 0-1,1-1 0,0 1 0,-1 0 0,1 0 0,0-1 0,-1 1 0,1 0 0,1 0 0,-2-1-5,1 0 0,0 0 0,-1 0 0,1 0 0,0 0-1,0 0 1,-1 0 0,1 0 0,0-1 0,-1 1 0,1 0 0,0 0 0,-1-1-1,1 1 1,0 0 0,-1-1 0,1 1 0,-1 0 0,1-1 0,-1 1 0,1-1 0,-1 1-1,1-1 1,-1 1 0,1-1 0,-1 0 0,0 1 0,1-1 0,-1 0 0,0 1 0,1-1-1,-1 0 1,0 1 0,0-2 0,8-17 6,1 0 0,0 0 0,1 1 0,1 0 0,1 1 0,1 0 0,23-24 0,-36 41-15,1-1-1,0 0 1,0 0-1,0 0 1,0 0 0,0 1-1,0-1 1,0 1-1,0-1 1,0 0 0,0 1-1,0 0 1,0-1-1,0 1 1,0 0 0,1-1-1,-1 1 1,0 0-1,0 0 1,0 0-1,1 0 1,-1 0 0,0 0-1,0 1 1,0-1-1,0 0 1,0 0 0,1 1-1,-1-1 1,2 2-1,-2-1 0,1 1 0,-1-1-1,1 1 1,-1-1 0,0 1-1,0 0 1,0-1-1,0 1 1,0 0 0,0 0-1,0 0 1,-1 0 0,1 0-1,-1 0 1,1 0-1,-1 3 1,1 7 14,-1-1 1,0 1-1,-1 0 1,-4 16-1,3-15 50,0 1 1,1-1-1,0 14 0,1-27-67,0 1 0,0-1 0,0 0 0,0 1 0,0-1 1,0 1-1,0-1 0,1 0 0,-1 1 0,0-1 0,0 0 0,0 1 0,0-1 0,0 1 0,1-1 0,-1 0 0,0 1 0,0-1 1,0 0-1,1 0 0,-1 1 0,0-1 0,1 0 0,-1 0 0,0 1 0,1-1 0,-1 0 0,0 0 0,1 0 0,-1 1 1,0-1-1,1 0 0,-1 0 0,0 0 0,1 0 0,-1 0 0,1 0 0,-1 0 0,0 0 0,1 0 0,-1 0 0,0 0 0,1 0 1,-1 0-1,1 0 0,-1 0 0,0 0 0,1 0 0,-1-1 0,0 1 0,1 0 0,-1 0 0,0 0 0,1-1 0,-1 1 0,0 0 1,1 0-1,-1-1 0,0 1 0,1-1 0,22-18-1025,-22 17 942,12-12-770,-1-1 0,0 0 1,-2-1-1,16-27 0,27-72-3557,-25 39 2411,26-112 0,-48 158 2536,-5 20 806,-2 19 1898,-11 57-652,4-22-1497,1 1 0,-1 76 0,9-88-545,10 60 0,-9-80-638,1 0 0,1-1-1,0 0 1,0 0 0,1 0 0,1 0 0,12 19-1,-13-25-614,-4-8-275,-8-13-352,-17-22-598,-37-43 0,-36-30 2652,65 74 826,19 17-83,12 18-1392,1 1 0,0 0-1,0-1 1,0 1 0,0 0 0,0-1 0,0 1 0,0 0 0,0-1 0,0 1 0,0 0 0,0-1-1,0 1 1,0 0 0,0-1 0,0 1 0,0 0 0,0-1 0,0 1 0,1 0 0,-1-1 0,0 1-1,0 0 1,0 0 0,1-1 0,-1 1 0,0 0 0,0 0 0,0-1 0,1 1 0,2-1 198,0 0 0,0 0 1,1 0-1,-1 1 0,0 0 0,0-1 1,0 1-1,6 1 0,-4-1-336,17 0-30,1-1 1,-1-1 0,1-1 0,-1-1-1,0-1 1,-1 0 0,1-2-1,22-10 1,7-9-198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206 196 15995,'0'-3'300,"1"0"0,-1 0 0,0 0-1,0 0 1,-1 0 0,1 0-1,0 0 1,-1 0 0,0 0-1,0 0 1,0 0 0,0 0 0,-2-4-1,1 6-148,1-1 1,0 1-1,-1-1 0,1 1 0,-1 0 1,0 0-1,1 0 0,-1 0 0,0 0 1,0 0-1,1 0 0,-1 1 0,0-1 0,0 0 1,0 1-1,0 0 0,0-1 0,0 1 1,0 0-1,0 0 0,-4 1 0,0-1 9,-1 1 0,0 0 0,1 1-1,-1 0 1,1 0 0,0 0 0,0 1-1,0 0 1,0 0 0,0 0 0,0 1-1,1 0 1,-9 8 0,8-7-153,0 1 1,0 1-1,0-1 1,1 1-1,0 0 1,1 0-1,-1 0 1,1 1-1,1 0 1,-4 10 0,6-17-11,1 0 0,-1 0 1,1 0-1,0 0 1,-1 1-1,1-1 1,0 0-1,0 0 1,0 0-1,0 0 1,0 0-1,0 1 1,0-1-1,0 0 0,1 0 1,-1 0-1,0 0 1,2 2-1,-2-2-3,1-1-1,-1 0 0,1 1 1,-1-1-1,1 0 1,-1 1-1,1-1 0,-1 0 1,1 0-1,0 0 0,-1 0 1,1 0-1,0 0 1,-1 0-1,1 0 0,-1 0 1,1 0-1,0 0 0,-1 0 1,1 0-1,-1 0 1,1 0-1,0-1 0,0 1 1,6-3-93,1-1 1,-1 1 0,12-10-1,-17 12 77,8-6-33,-6 4-24,0 0-1,0 0 0,1 1 0,-1-1 0,1 1 0,0 0 0,8-3 1,-12 5 61,0 0 1,0 0-1,0 0 1,0 0 0,0 0-1,0 0 1,0 0-1,0 1 1,0-1-1,0 0 1,0 0 0,0 1-1,0-1 1,0 1-1,0-1 1,0 1-1,-1-1 1,2 2 0,0-1 3,-1 1 0,1 0 1,-1 0-1,0 0 0,0 0 1,1 0-1,-1 0 0,-1 0 1,1 0-1,0 0 0,0 3 1,5 22 84,-1 0 0,-1 0 0,0 37 0,-8 84 937,0-108-594,-3-1 1,0 1-1,-3-1 0,-26 71 0,34-107-384,-16 34 260,17-36-276,1 0 0,-1 0 0,0 0 0,1 0 0,-1 0 0,0 0-1,0 0 1,0 0 0,0 0 0,0 0 0,0 0 0,0-1 0,0 1 0,0 0-1,0-1 1,0 1 0,0-1 0,0 1 0,-1-1 0,1 0 0,0 0 0,0 1-1,-1-1 1,1 0 0,0 0 0,-3 0 0,3-1-10,0 0 0,-1 0 0,1 0 0,0 0 1,0 0-1,0 0 0,0 0 0,0 0 0,0 0 0,0 0 0,0-1 0,0 1 0,1 0 0,-1-1 1,1 1-1,-1 0 0,1-1 0,-1 1 0,1-1 0,-1 1 0,1-1 0,0 1 0,0-1 1,0 1-1,0-3 0,0-2-8,-2-15-64,0 0 0,2 0 0,0 0 0,2 0 0,0 0 1,2 0-1,0 1 0,1 0 0,1-1 0,1 2 0,1-1 1,0 1-1,2 0 0,0 1 0,1 0 0,1 0 0,0 2 1,1-1-1,1 2 0,1-1 0,0 2 0,24-18 0,91-49-35,8-6 56,-132 82 63,0 0 0,0-1 0,-1 1-1,0-1 1,7-9 0,-11 14-12,0 0 0,0-1 0,0 1-1,-1 0 1,1 0 0,0 0-1,-1-1 1,1 1 0,-1 0 0,1-1-1,-1 1 1,1 0 0,-1-1-1,0 1 1,0-1 0,0 1 0,0-1-1,0 1 1,0 0 0,0-1-1,0 1 1,-1-1 0,1 1 0,0 0-1,-1-1 1,1 1 0,-1 0 0,0-1-1,1 1 1,-1 0 0,0 0-1,0 0 1,0 0 0,0 0 0,0 0-1,-1-1 1,-1 0 10,0 1 0,0-1 0,-1 1 0,1 0-1,0 0 1,0 1 0,-1-1 0,1 1 0,-1 0 0,1 0 0,0 0-1,-1 0 1,1 0 0,-1 1 0,1-1 0,0 1 0,0 0 0,-1 0 0,1 0-1,-6 4 1,0-1 14,1 0-1,-1 1 0,1 0 1,-1 0-1,2 1 0,-11 9 1,14-11-23,0 1 1,0 0 0,1-1-1,-1 2 1,1-1 0,0 0-1,0 1 1,1-1 0,0 1-1,-3 10 1,4-14-6,1 1 0,-1 0 0,1 0 1,0-1-1,0 1 0,0 0 0,0-1 0,0 1 0,1 0 1,-1-1-1,1 1 0,0 0 0,0-1 0,0 1 0,0-1 1,0 1-1,0-1 0,1 0 0,-1 1 0,1-1 0,-1 0 1,1 0-1,0 0 0,0 0 0,0 0 0,4 2 0,0-1 1,-1 1-1,1-2 1,0 1 0,1-1-1,-1 0 1,0 0-1,1-1 1,-1 1-1,1-2 1,-1 1-1,1-1 1,-1 0-1,1 0 1,-1 0-1,1-1 1,-1 0-1,1-1 1,-1 1-1,0-1 1,9-4-1,-1 0 9,0 0 1,-1-2-1,0 1 0,0-1 0,-1-1 0,0-1 0,19-18 1,-18 14 8,-1 0 0,-1-1 1,-1 0-1,0-1 0,0 0 1,-2-1-1,0 1 1,8-29-1,-15 33-20,-6 14-3,-8 13-3,5-2 7,1 0 0,0 0 0,1 1 1,-5 17-1,9-26 9,1 0 1,0 0 0,-1 0 0,2 0 0,-1 0-1,0 0 1,1 0 0,0 0 0,0 1 0,1-1-1,0 0 1,0 0 0,0 0 0,0 0-1,4 8 1,-4-11-2,0 0-1,1-1 1,0 1-1,-1 0 1,1-1-1,0 1 1,0-1-1,0 1 1,0-1-1,0 0 1,0 0-1,0 0 1,0 0-1,0 0 1,1-1-1,-1 1 1,0-1-1,1 1 1,-1-1-1,0 0 1,1 0-1,-1 0 1,0 0-1,1 0 1,-1 0-1,0-1 1,1 1-1,2-2 1,4 0 7,-1-1-1,1 0 1,-1 0 0,1-1 0,-1 0 0,8-6 0,-4 1-1,0 1 1,-1-2-1,-1 0 1,0 0-1,10-12 1,-15 15-13,1 0-1,-1-1 1,-1 0-1,1 0 1,-1 0 0,0 0-1,-1-1 1,5-17-1,-9 14-29,-6 16 15,-7 16 15,8-7 20,1 0 0,1 0 0,0 0 0,1 1 0,-3 25-1,5-34-8,1-1-1,0 1 0,0 0 0,1-1 0,0 1 0,-1-1 0,1 1 0,1-1 0,2 8 0,-3-10-7,1 1 1,-1-1-1,0 0 0,1 0 1,0-1-1,-1 1 1,1 0-1,0 0 0,0-1 1,0 1-1,0-1 1,0 0-1,0 0 0,0 1 1,0-1-1,1-1 1,-1 1-1,0 0 0,4 0 1,0 0 3,-1-1 0,0 0 1,1 0-1,-1 0 0,0-1 1,0 0-1,1 0 0,-1 0 1,0 0-1,0-1 0,0 0 1,0 0-1,-1-1 0,1 1 1,0-1-1,5-4 0,4-4 28,0-1 1,-1 0-1,18-20 0,-23 23 2,-1 1-1,0-2 0,0 1 0,-1-1 1,0 0-1,-1 0 0,0 0 0,-1-1 1,0 0-1,-1 1 0,0-2 0,2-19 1,-9 5 102,4 25-134,-1 0 0,1 1-1,0-1 1,0 0-1,-1 0 1,1 1-1,0-1 1,-1 0 0,1 1-1,-1-1 1,1 0-1,-1 1 1,1-1 0,-1 1-1,0-1 1,1 1-1,-1-1 1,1 1-1,-1-1 1,0 1 0,0-1-1,1 1 1,-1 0-1,0 0 1,0-1 0,1 1-1,-1 0 1,-1 0-1,1 0-6,1 1 0,-1-1 1,1 1-1,-1-1 0,1 1 0,-1 0 0,1-1 0,0 1 0,-1 0 0,1-1 0,0 1 0,-1 0 0,1-1 1,0 1-1,0 0 0,0-1 0,0 1 0,0 0 0,0 0 0,0-1 0,0 1 0,0 0 0,0 0 0,0-1 1,0 1-1,0 0 0,1-1 0,-1 1 0,0 0 0,1 0 0,7 26-63,-4-20 48,-1 0 1,1-1-1,0 0 0,0 1 0,1-1 0,0-1 0,7 8 1,-10-11 17,0-1 0,-1 0 1,1 1-1,0-1 0,0 0 1,0 0-1,0 0 0,0 0 1,0-1-1,0 1 0,0 0 1,0-1-1,0 1 1,0-1-1,0 0 0,1 0 1,-1 0-1,0 0 0,0 0 1,0 0-1,0-1 0,0 1 1,1-1-1,-1 1 0,0-1 1,0 0-1,0 0 1,0 0-1,3-2 0,16-15-13,-1-1 0,-1 0 0,19-25 0,-33 38-205,-19 40 167,-12 44 0,22-62 50,1 0 0,0-1 0,1 1 0,1 0 0,1 25 0,1-37-44,-1 1 1,1 0-1,1-1 0,-1 1 0,1-1 1,3 8-1,-5-11-26,0-1 0,0 1 0,1 0 0,-1 0 0,1-1 0,-1 1 0,0 0-1,1-1 1,-1 1 0,1 0 0,-1-1 0,1 1 0,0-1 0,-1 1 0,1-1 0,0 1 0,-1-1 0,1 1 0,0-1 0,0 1 0,-1-1 0,1 0 0,0 0 0,0 1 0,0-1 0,-1 0 0,1 0 0,0 0 0,0 0-1,0 0 1,-1 0 0,1 0 0,0 0 0,0 0 0,0 0 0,-1-1 0,1 1 0,0 0 0,0-1 0,0 1 0,-1 0 0,1-1 0,0 1 0,-1-1 0,2 0 0,0-1-35,-1 0 1,1 0-1,-1 0 1,0-1-1,1 1 1,-1 0-1,0 0 1,-1-1-1,1 1 1,0-1-1,-1 1 1,1-5-1,3-24-760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15595,'-1'-7'2097,"1"2"-1369,1 7-288,2 2 1240,4 6-1304,5 1-1728,4-1 1280,4 2-344,8-2-312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236 267 20444,'-1'0'54,"-28"10"907,0 1 0,0 1 1,-27 17-1,49-25-794,1 0 1,-1 0 0,1 1-1,0-1 1,1 2-1,-1-1 1,1 1-1,0-1 1,0 1 0,0 1-1,1-1 1,0 1-1,1 0 1,-1 0-1,1 0 1,0 0 0,-3 14-1,6-18-147,-1 0 0,1 1-1,-1-1 1,1 0 0,0 1-1,0-1 1,0 0 0,1 1-1,-1-1 1,1 0 0,0 1-1,0-1 1,0 0 0,0 0-1,1 0 1,-1 0 0,1 0 0,0 0-1,0-1 1,0 1 0,0 0-1,0-1 1,0 1 0,1-1-1,-1 0 1,1 0 0,0 0-1,-1 0 1,1-1 0,0 1-1,0-1 1,0 1 0,7 1 0,-4-1-18,0-1 0,1 0 0,-1 0 1,1 0-1,-1-1 0,1 0 1,0 0-1,-1 0 0,1-1 0,-1 0 1,1-1-1,-1 1 0,0-1 0,1 0 1,-1-1-1,8-4 0,1-3-21,0-1 0,-1 0-1,0-1 1,-1-1 0,-1 0-1,0 0 1,12-19 0,-1-1-57,-2-1 0,19-44 0,-27 51-9,-2-1 1,9-29 0,-18 48 56,0 1 0,0-1 0,0 0 0,-1 0 0,-1 1 0,1-1 0,-1 0 0,-1 0 0,0 0 0,0 1 0,-3-11 0,3 17 22,0-1-1,0 1 0,0 0 0,-1-1 1,1 1-1,-1 0 0,0 0 0,1 0 1,-1 0-1,0 0 0,0 1 0,0-1 1,-1 0-1,1 1 0,0 0 0,0-1 1,-1 1-1,1 0 0,-1 0 1,1 1-1,-1-1 0,1 0 0,-1 1 1,0-1-1,1 1 0,-5 0 0,-1 0 2,-1 0-1,0 1 1,1 0 0,-1 0-1,1 1 1,-15 4-1,10-1 19,1 0 1,-1 0-1,1 2 0,0-1 0,-20 16 0,27-17 1,0-1-1,0 1 1,0-1 0,0 2 0,1-1-1,0 0 1,0 1 0,0 0-1,1 0 1,0 0 0,0 0 0,0 0-1,-2 11 1,4-13-18,1-1 0,0 1 0,0-1 0,0 0 0,0 1 0,1-1 0,-1 1 0,1-1 0,0 0 0,0 0 0,0 1 0,1-1 0,-1 0 0,1 0 0,-1 0 0,1 0 0,0 0 0,0-1 0,1 1 0,-1-1 0,0 1 0,1-1 0,5 4 0,6 4-79,0 0 1,1-1-1,22 10 0,-32-16 61,74 30-255,11 5-12,-80-33 284,1 1 0,-1 0-1,-1 1 1,0 0 0,0 1-1,10 10 1,-16-15 29,0 1-1,0 0 1,-1 1 0,1-1 0,-1 0 0,0 1-1,0-1 1,-1 1 0,1 0 0,-1-1 0,0 1-1,0 6 1,0-8-55,-1 0-1,0 0 1,0 1 0,0-1-1,0 0 1,-1 0 0,1 0-1,-1 0 1,0 0 0,0 0 0,0 0-1,0 0 1,0 0 0,-1 0-1,1 0 1,-1-1 0,0 1-1,0 0 1,-2 2 0,4-5 14,0 0 0,-1 0 0,1 0 0,0 1 0,0-1 0,0 0 0,0 0 0,-1 0 0,1 1 0,0-1 0,0 0 0,-1 0 0,1 0 0,0 0 0,0 0 0,0 0 0,-1 0 0,1 1 0,0-1 0,0 0 0,-1 0 0,1 0 0,0 0 0,-1 0 0,1 0 0,0 0 0,0 0 0,-1 0 0,1 0 0,0 0 0,0-1 0,-1 1 0,1 0 0,0 0 0,0 0 0,-1 0 0,1 0 0,0 0 0,0-1 0,0 1 0,-1 0 0,1 0 0,0 0 0,0-1 1,0 1-1,0 0 0,-1 0 0,1 0 0,0-1 0,0 1 0,0 0 0,0 0 0,0-1 0,0 1 0,0 0 0,0 0 0,0-1 0,0 1 0,0 0 0,0-1 0,-2-16-218,6-10-155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19532,'-10'21'891,"0"0"-1,1 1 0,2 0 1,0 0-1,1 1 0,-5 41 1,8-34-656,2 0 1,0 0-1,2 0 0,9 53 1,-9-76-332,1 0 0,0 1 0,1-1 0,4 11 0,-7-18 72,0 1 0,0-1 0,1 0 0,-1 1 0,0-1 0,0 0 0,0 1 0,1-1 0,-1 0 0,0 1 0,0-1 0,1 0 0,-1 1 0,0-1 0,1 0 0,-1 0 0,0 1 0,1-1 0,-1 0 0,0 0 0,1 0 0,-1 1 0,1-1 0,-1 0 0,0 0 0,1 0 0,-1 0 0,1 0 0,-1 0 0,0 0 0,1 0 1,-1 0-1,1 0 0,0-1-57,0 0 1,0-1 0,0 1 0,0-1 0,0 1-1,0 0 1,0-1 0,-1 1 0,1-1 0,0 0 0,-1 1-1,0-1 1,1 1 0,-1-3 0,17-92-2995,3-18 154,-19 113 2921,-1 0-1,0-1 1,1 1 0,-1 0 0,0 0 0,1 0-1,-1 0 1,1 0 0,0 0 0,-1 0-1,1 0 1,0 1 0,1-2 0,-2 1 21,1 1 1,-1 0-1,0 0 1,1 0 0,-1-1-1,1 1 1,-1 0-1,1 0 1,-1 0 0,1 0-1,-1 0 1,1 0-1,-1 0 1,1 0-1,-1 0 1,1 0 0,-1 0-1,1 0 1,-1 0-1,1 0 1,0 1-1,2 1 190,1 0-1,-1 1 0,0-1 0,0 1 0,0 0 0,4 3 0,8 9 415,-5-9-299,0 0-1,1 0 1,-1-1-1,1 0 1,1 0-1,-1-2 1,0 1-1,1-1 1,19 1-1,-21-2-188,0-2-1,0 0 1,0 0 0,-1 0-1,1-2 1,0 1-1,0-1 1,0 0 0,-1-1-1,1 0 1,15-8 0,-22 10-114,-1 0 0,0 0 0,0-1 0,0 1 1,0 0-1,0-1 0,0 1 0,0-1 1,-1 1-1,1-1 0,0 0 0,-1 0 0,0 0 1,1 0-1,-1 0 0,0 0 0,0 0 1,0 0-1,0-1 0,0 1 0,-1 0 1,1 0-1,0-1 0,-1 1 0,0-1 0,0 1 1,0 0-1,0-1 0,-1-4 0,0 5-10,0-1-1,0 0 0,-1 1 1,1-1-1,-1 1 0,0-1 1,0 1-1,0 0 1,0-1-1,0 1 0,0 0 1,0 0-1,-1 1 0,1-1 1,-1 0-1,0 1 1,1 0-1,-1-1 0,0 1 1,0 0-1,0 1 0,1-1 1,-6 0-1,0 0 14,0 0 1,0 0-1,0 1 1,0 1-1,0-1 0,0 1 1,0 1-1,1-1 1,-1 1-1,0 1 0,1 0 1,-1 0-1,1 0 1,0 1-1,0 0 0,0 0 1,0 0-1,1 1 1,0 0-1,0 1 0,0-1 1,1 1-1,0 0 1,-6 9-1,7-9-1,0-1-1,0 1 1,1 0-1,0 1 1,0-1-1,1 0 1,-1 1-1,2-1 1,-1 1 0,1 0-1,0 0 1,0 0-1,0-1 1,1 1-1,0 0 1,1 0 0,0 0-1,0 0 1,0 0-1,1-1 1,0 1-1,0-1 1,0 1 0,1-1-1,0 0 1,1 0-1,-1 0 1,8 9-1,-5-8-91,1 0 0,0-1 0,0 0 0,0 0-1,1-1 1,0 0 0,0 0 0,1 0 0,-1-1-1,1-1 1,0 1 0,0-1 0,0-1 0,0 0-1,1 0 1,-1-1 0,19 0 0,16-9-217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138 696 17164,'-31'-7'1003,"19"5"-737,1 0 0,-1-1-1,1 0 1,-1-1 0,1-1-1,-15-8 1,26 13-216,-1 0 0,0-1 0,0 1 0,1 0 0,-1-1 0,1 1 0,-1-1 0,0 1 0,1-1 0,-1 1 1,1-1-1,-1 1 0,1-1 0,-1 0 0,1 1 0,-1-1 0,1 0 0,0 0 0,-1 1 0,1-1 0,0 0 0,0 1 0,0-1 0,0 0 0,-1 0 0,1-1 0,1 1-19,-1 0-1,1 0 1,-1 1-1,1-1 1,0 0-1,-1 0 1,1 0-1,0 1 1,0-1-1,0 0 0,-1 1 1,1-1-1,0 1 1,0-1-1,0 1 1,0 0-1,1-1 1,7-2-25,0 0 0,-1 1 0,15-2 0,429-18-862,-174 15 756,786-80 192,1-38 196,-326 35-134,1646-107 34,-922 151-165,-499 20-34,113 10 273,-785 28-78,-2 25-665,-280-35 293,25 6-237,-34-8 405,1 1-1,-1-1 1,1 1 0,-1-1-1,0 1 1,1 0-1,-1-1 1,0 1-1,0 0 1,1 0-1,-1 0 1,0 0-1,0 0 1,0 0-1,0 0 1,0 0-1,0 1 1,1 1-1,-5 6-267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3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181 153 12371,'-32'10'1170,"-41"16"205,64-23-957,1 1 0,-1 0 0,1 1 0,0 0 0,-12 10 0,18-14-301,1 1 1,0-1-1,0 0 0,0 0 1,0 0-1,0 1 1,0-1-1,0 0 0,0 1 1,1-1-1,-1 1 1,0 1-1,1-2-58,-1-1-1,1 1 1,0-1 0,0 1-1,1-1 1,-1 1 0,0-1-1,0 1 1,0 0 0,0-1-1,0 1 1,0-1 0,1 0-1,-1 1 1,0-1 0,0 1-1,1-1 1,-1 1 0,0-1-1,1 0 1,-1 1 0,1-1-1,-1 1 1,0-1 0,1 1-1,3 0 115,0 1 0,-1-1 0,1 1 0,0-1 0,0 0 0,0-1 0,0 1 0,0-1 0,5 0 0,28 1 418,0-2 0,54-9 0,76-21-85,-130 23-497,14-2 31,221-53-1931,-229 50 1320,0-2 1,-1-1 0,0-3 0,43-26 0,-33 10-177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14243,'-5'-5'2053,"6"12"-832,-1-5-1082,1-1 1,0 1-1,-1 0 0,1 0 1,0 0-1,0-1 0,0 1 0,0 0 1,1-1-1,1 3 0,9 4 228,1-1 0,1 0-1,-1 0 1,1-2-1,1 0 1,18 5 0,-5-2-22,19 6 114,-24-7-285,0 0-1,0 1 1,-1 1-1,30 16 1,-49-23-164,-1 0 0,1 0 0,0 0 0,-1 0 1,1 1-1,-1-1 0,0 1 0,1-1 0,-1 1 0,0 0 1,-1 0-1,1 0 0,0 0 0,-1 0 0,0 0 1,0 0-1,0 1 0,0-1 0,0 0 0,-1 1 0,1-1 1,-1 0-1,0 1 0,0-1 0,0 1 0,-1-1 1,1 0-1,-1 1 0,1-1 0,-3 5 0,-2 5 35,-1 0 1,0 0-1,-1 0 0,0-1 0,-16 21 0,-154 171 109,111-132-1889,55-60 1341,0 1 0,0 0 1,-11 20-1,31-55-472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19652,'-1'0'107,"1"0"0,-1 0 0,1 0 1,0 1-1,-1-1 0,1 0 0,0 0 0,-1 1 0,1-1 0,0 0 0,-1 1 0,1-1 0,0 0 0,0 1 1,-1-1-1,1 0 0,0 1 0,0-1 0,0 1 0,0-1 0,0 0 0,-1 1 0,1-1 0,0 1 0,0-1 1,0 1-1,0-1 0,0 0 0,0 1 0,-3 22 467,2-12 168,-15 64 1224,8-46-1596,2 2 0,1-1 0,1 1 0,0 50 0,4-78-356,0 0 0,1 0 1,-1 0-1,1 0 1,-1 0-1,1 0 0,0 0 1,0 0-1,0 0 0,1-1 1,-1 1-1,1 0 1,-1-1-1,1 1 0,0-1 1,0 0-1,0 1 0,3 2 1,-2-4-10,0 1 1,1 0 0,-1-1-1,0 0 1,0 0 0,1 0-1,-1 0 1,0 0 0,1-1-1,-1 0 1,1 1 0,-1-1-1,1 0 1,-1-1 0,1 1-1,3-2 1,11-1-108,0-2-1,0 0 1,0-1-1,-1-1 1,0 0-1,19-13 1,-12 6-882,-1-2-1,-1 0 1,31-30 0,-35 31-1516,-23 30 720,-4 5 1967,-29 91 1119,34-94-982,0 0 0,2 0 0,0 0 0,0 32 0,2-47-343,0 0 1,0 1-1,1-1 1,-1 0 0,1 1-1,-1-1 1,1 0-1,0 0 1,0 1-1,0-1 1,0 0-1,0 0 1,0 0-1,2 2 1,-1-3-3,-1 0 1,0 0-1,0 0 1,0-1-1,0 1 1,1 0-1,-1-1 1,0 1-1,1-1 1,-1 0-1,0 1 1,1-1-1,-1 0 0,1 0 1,-1 0-1,0 0 1,1 0-1,-1 0 1,1 0-1,-1 0 1,0-1-1,1 1 1,-1 0-1,0-1 1,3 0-1,17-9-252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19828,'-38'53'2067,"22"-29"-1777,12-18-111,1 0 0,-1 1 1,1-1-1,0 1 0,-4 13 0,7-19-164,-1 1-1,1-1 0,0 1 1,-1-1-1,1 1 0,0-1 0,0 1 1,0-1-1,0 1 0,0-1 1,0 1-1,0-1 0,1 1 1,-1-1-1,1 1 0,-1-1 0,1 1 1,-1-1-1,1 0 0,0 1 1,0-1-1,-1 0 0,1 0 0,0 1 1,0-1-1,0 0 0,1 0 1,-1 0-1,0 0 0,0 0 1,0 0-1,1-1 0,1 2 0,7 1-93,0 0 0,0-1 0,0-1-1,1 1 1,18-1 0,-18-1 5,0 0 0,0 1 0,1 1 0,13 3 0,-22-3 66,1-1 1,0 0-1,-1 1 1,1 0 0,-1 0-1,0 0 1,1 1 0,-1-1-1,0 1 1,0-1 0,-1 1-1,1 0 1,-1 0 0,1 0-1,-1 1 1,3 4 0,-2-2 38,0 0 0,-1 0 0,0 0 0,0 0 1,0 0-1,-1 1 0,0-1 0,0 1 1,0-1-1,-1 1 0,0-1 0,-1 8 0,-1-5 67,1 1 0,-2 0 0,1-1-1,-2 0 1,1 1 0,-1-1 0,-7 12-1,2-7 72,0-1 0,0-1-1,-1 1 1,-1-1-1,0-1 1,-1 0 0,0-1-1,0 0 1,-24 14-1,28-20-143,0 0-1,0-1 1,-1 1-1,1-2 0,-17 5 1,22-7-75,1 1 0,-1-1 0,1 0 1,-1 0-1,0 0 0,1 0 0,-1 0 0,0 0 1,1-1-1,-1 1 0,0-1 0,1 0 0,-1 1 0,1-1 1,0-1-1,-1 1 0,1 0 0,0 0 0,-1-1 1,1 0-1,0 1 0,0-1 0,0 0 0,-2-3 1,0-3-15,0-1 0,0 0 0,1 0 0,0 0 0,1 0-1,0-1 1,1 1 0,-1 0 0,1-11 0,0-52-385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18900,'11'-7'2000,"4"4"-1431,2 0-241,2 2 1008,9-1-816,2 1-496,6-2-840,3-1 752,-2-2-200,-1-1-128</inkml:trace>
  <inkml:trace contextRef="#ctx0" brushRef="#br0" timeOffset="1">481 1 15571,'-3'0'228,"-1"1"-1,1-1 0,-1 1 1,1 0-1,0 0 1,0 0-1,-1 1 0,1-1 1,0 1-1,0 0 0,-3 3 1,-33 27 1072,32-25-653,-3 1-201,2 1 0,-1 0 1,-9 14-1,15-19-334,0 0 0,1 1 0,0-1 0,-1 0 0,1 1 0,1 0 1,-1-1-1,1 1 0,0 0 0,-1 10 0,2-13-89,-1-1-1,2 1 1,-1-1 0,0 1 0,0 0-1,0-1 1,1 1 0,-1-1 0,1 1-1,-1-1 1,1 1 0,0-1-1,0 1 1,-1-1 0,1 0 0,0 1-1,0-1 1,0 0 0,0 0 0,1 0-1,0 1 1,1 0-2,0 0-1,0-1 1,0 1 0,0-1-1,0 0 1,0 0 0,0 0 0,0 0-1,0-1 1,4 1 0,4-1 14,0 0 1,-1 0 0,1-1-1,0 0 1,15-4 0,-8 0 50,-1-1 0,31-14 0,-39 16-28,-1 0-1,0-1 1,0-1-1,0 1 1,-1-1-1,0 0 1,9-10-1,-15 15-43,0-1 0,1 1-1,-1 0 1,0-1-1,0 0 1,1 1 0,-1-1-1,0 0 1,-1 1-1,1-1 1,0 0 0,0 0-1,-1 0 1,1 1-1,-1-1 1,0 0 0,0 0-1,1 0 1,-1 0-1,0 0 1,-1 0 0,1 0-1,0 0 1,0 0-1,-1 0 1,1 0 0,-1 1-1,0-1 1,0 0-1,1 0 1,-1 1 0,0-1-1,0 0 1,-1 1 0,1-1-1,0 1 1,-3-3-1,0 0 13,-1 1 0,-1-1 0,1 1 0,0 0 0,-1 1 0,0-1 0,1 1 0,-1 0 0,0 0 0,-10-1 0,2 1-94,1 1 0,-1 0 0,0 1 0,1 1-1,-19 2 1,28-2 2,0-1-1,0 1 1,0 0 0,0 0-1,1 0 1,-1 0-1,0 1 1,1-1 0,-1 1-1,1 0 1,-1 0-1,1 1 1,0-1-1,0 1 1,0-1 0,0 1-1,0 0 1,1 0-1,-1 0 1,1 1 0,0-1-1,-3 6 1,0 8-313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46 132 16532,'-4'4'198,"0"0"1,1 0 0,-1 0 0,1 1 0,0-1 0,0 1 0,0 0 0,1 0 0,-1 0 0,1 0 0,1 0 0,-1 0 0,-1 10 0,1-3-6,0 0 1,1 1-1,0-1 1,2 24-1,-1-34-170,1 0 1,-1 0-1,0-1 0,0 1 0,1 0 0,-1 0 0,1 0 0,-1-1 0,1 1 0,0 0 1,-1-1-1,1 1 0,0-1 0,0 1 0,0-1 0,1 1 0,-1-1 0,0 1 0,1-1 1,-1 0-1,0 0 0,1 0 0,-1 0 0,1 0 0,0 0 0,-1 0 0,1 0 0,0-1 0,-1 1 1,1-1-1,0 1 0,0-1 0,0 0 0,-1 1 0,1-1 0,4-1 0,0 1 54,1-1-1,-1 0 0,0-1 0,1 0 1,-1 0-1,0 0 0,0 0 0,0-1 1,6-4-1,4-4 142,-1 0 0,0-1 0,-1 0 0,-1-1 1,17-20-1,51-79 1223,-44 43-262,-39 79-1026,1 0 0,-1 1 1,1 15-1,-2 12-98,2-25-40,-5 55-9,6-62-8,0 0-1,1 0 1,0 0-1,0 0 1,0 0-1,0-1 1,1 1-1,0 0 1,3 5-1,-5-10-9,1 0 0,-1 0-1,1 0 1,-1 0 0,1 0 0,0 0 0,-1-1 0,1 1-1,0 0 1,0 0 0,0 0 0,-1-1 0,1 1 0,0 0-1,0-1 1,0 1 0,0-1 0,0 1 0,0-1 0,0 0-1,0 1 1,0-1 0,0 0 0,1 0 0,-1 0 0,0 0-1,0 0 1,0 0 0,0 0 0,0 0 0,0 0 0,0 0-1,0 0 1,1-1 0,-1 1 0,0 0 0,0-1 0,0 1-1,0-1 1,0 0 0,-1 1 0,1-1 0,0 0 0,1 0-1,4-4-220,1-1-1,-1 0 1,-1 0-1,9-12 1,3-7-179,-1 0 1,-1-2-1,-1 1 1,15-46-1,-1-1-297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2 101 21829,'-2'18'1928,"15"-15"-1384,6-6-240,10-7 552,4 0-487,7-3-882,1-1-535,-3-7 800,-3-2-272,-7-5-208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11 16748,'-3'-2'236,"0"1"0,0 0 0,0-1 0,-1 1-1,1 0 1,0 0 0,-1 1 0,1-1 0,-1 1 0,1 0 0,-1 0 0,1 0 0,-1 0 0,1 0 0,0 1 0,-1 0 0,1-1 0,-1 1 0,1 0 0,0 1 0,0-1 0,0 1 0,0-1 0,-4 4 0,-5 2 70,0 1 0,1 1-1,1-1 1,-18 19 0,16-12-184,0 0 1,0 1-1,2 0 0,0 1 1,0 0-1,2 0 1,0 1-1,-5 21 0,8-25-50,1 1-1,1 0 1,0 0-1,1-1 0,1 2 1,0-1-1,1 0 1,1 0-1,0 0 0,7 29 1,-7-40-62,0 0-1,1 0 1,-1 1 0,1-1-1,0 0 1,0 0 0,1 0 0,-1-1-1,1 1 1,0-1 0,-1 1-1,2-1 1,-1 0 0,0 0-1,1 0 1,-1 0 0,1-1 0,0 0-1,0 1 1,0-1 0,7 2-1,-5-3-1,-1 0-1,0 0 0,0-1 1,1 1-1,-1-1 1,0 0-1,0-1 0,1 0 1,-1 0-1,0 0 0,0 0 1,0-1-1,0 1 0,0-1 1,0-1-1,0 1 1,-1-1-1,5-3 0,-3 2 23,0-1-1,0 0 0,0 0 0,-1 0 1,0-1-1,0 1 0,0-1 1,-1-1-1,7-10 0,-10 15-8,0-1 0,0 1 0,0-1-1,0 1 1,0-1 0,0 1 0,-1-1-1,1 0 1,-1 0 0,0 1 0,0-1 0,0 0-1,0 1 1,0-1 0,-1 0 0,1 1-1,-1-1 1,0 0 0,1 1 0,-1-1 0,-1 1-1,1-1 1,0 1 0,0-1 0,-1 1-1,0 0 1,1 0 0,-1 0 0,-3-3 0,2 2 8,-1 1 0,1 1 0,0-1 1,-1 0-1,1 1 0,-1 0 0,0 0 1,1 0-1,-1 0 0,0 0 1,0 1-1,0 0 0,1-1 0,-1 2 1,0-1-1,-4 1 0,6-1-18,-1 0-1,1 0 0,-1 1 1,1-1-1,-1 1 1,1-1-1,-1 1 0,1 0 1,0 0-1,-1 0 1,1 1-1,0-1 0,0 0 1,0 1-1,0-1 1,0 1-1,0 0 0,0 0 1,1 0-1,-1 0 0,1 0 1,-1 0-1,1 0 1,-2 3-1,3-4-9,0 0 0,-1 0 1,1-1-1,0 1 0,0 0 0,0-1 1,0 1-1,0 0 0,0 0 0,0-1 1,0 1-1,0 0 0,0 0 0,0-1 0,1 1 1,-1 0-1,0-1 0,0 1 0,1 0 1,-1-1-1,1 1 0,-1 0 0,0-1 1,1 1-1,-1-1 0,1 1 0,1 0 2,-1 0-1,0 0 1,1 0-1,-1-1 1,1 1-1,-1-1 1,1 1-1,0-1 1,-1 0-1,1 1 1,2-1-1,4 0 5,0 0 0,1-1 0,13-2 0,13-6-112,-1-2 1,0-1 0,50-27-1,-59 28 4,-23 10 82,24-9-136,-25 10 149,-1 0-1,1-1 0,-1 1 1,1 0-1,-1 0 0,1 0 1,-1 0-1,1 0 0,-1 0 1,1 0-1,-1 0 0,1 0 1,-1 0-1,1 0 0,-1 0 1,1 0-1,-1 0 0,1 0 1,-1 1-1,1-1 0,-1 0 1,0 0-1,1 0 0,-1 1 1,1-1-1,-1 0 0,0 1 1,1-1-1,-1 0 0,1 1 1,-1-1-1,0 1 0,0-1 1,1 1-1,-1-1 0,0 0 1,0 1-1,1-1 0,-1 1 1,0-1-1,0 1 0,0-1 1,0 1-1,0-1 0,0 1 1,0 0-1,-1 12 3,-1-1 0,0 0-1,-1 1 1,-9 21 0,-2 11 143,11-33-110,0 2 10,-1-1-1,2 0 0,0 1 1,0-1-1,1 19 1,1-31-51,1 1 1,-1-1-1,0 1 1,0-1-1,1 1 1,-1 0-1,1-1 1,-1 1-1,1-1 1,0 0-1,0 1 1,0-1-1,-1 0 1,3 2 0,-2-2 9,-1-1 1,1 1 0,0-1-1,-1 0 1,1 0 0,0 1-1,-1-1 1,1 0 0,0 0 0,0 0-1,-1 0 1,1 0 0,0 0-1,0 0 1,-1 0 0,1 0-1,0 0 1,0 0 0,-1 0 0,1 0-1,0-1 1,0 1 0,-1 0-1,1-1 1,0 1 0,-1 0 0,1-1-1,-1 1 1,1-1 0,0 1-1,-1-1 1,1 1 0,-1-1-1,1 0 1,0 0 0,18-26-87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86 15867,'5'-36'2451,"-5"29"-1817,1 0-1,0 0 0,0 0 0,6-14 1993,-5 25-1343,0 17-216,-2 29-580,-30 283 966,-1 40-394,29-349-991,1-17-40,1 0 0,-1 0 0,1 0 0,0 0 0,1 0 0,-1 0 0,1 0 0,1 0 0,-1 0 0,5 9 0,-6-15-19,1 0 1,-1-1-1,1 1 0,0-1 0,-1 1 1,1-1-1,0 1 0,0-1 0,-1 1 1,1-1-1,0 0 0,0 1 0,0-1 1,-1 0-1,1 0 0,0 1 0,0-1 1,0 0-1,0 0 0,0 0 0,0 0 1,-1 0-1,1 0 0,0-1 0,0 1 1,0 0-1,0 0 0,-1-1 0,1 1 1,0 0-1,0-1 0,0 1 0,-1-1 1,1 1-1,0-1 0,-1 1 0,1-1 1,0 0-1,31-26 140,-14 7-77,-1-1 0,0-1 0,18-33 0,37-80 145,-50 91-154,-16 32-58,4-7-4,0 0-1,-2-1 1,0 0-1,8-31 1,-16 50-2,0 1 1,1 0-1,-1 0 1,0 0-1,0-1 0,0 1 1,0 0-1,0 0 1,0 0-1,1-1 1,-1 1-1,0 0 1,0 0-1,0-1 1,0 1-1,0 0 0,0 0 1,0-1-1,0 1 1,0 0-1,0 0 1,0-1-1,0 1 1,0 0-1,-1 0 0,1-1 1,0 1-1,0 0 1,0 0-1,0 0 1,0-1-1,0 1 1,0 0-1,-1 0 0,1 0 1,0-1-1,0 1 1,0 0-1,-1 0 1,1 0-1,0 0 1,0 0-1,-1-1 1,-5 10 10,-3 18-13,1 1-1,1 0 1,1 0-1,2 1 1,-2 39-1,6-62 6,0 0 0,0-1-1,0 1 1,1 0 0,0-1 0,0 1 0,0-1-1,1 1 1,0-1 0,0 1 0,0-1 0,4 6-1,-5-10 1,0 1 1,0-1-1,0 0 0,1 1 0,-1-1 0,0 0 0,1 0 0,-1 0 0,1 0 0,-1 0 0,1 0 0,0 0 1,-1 0-1,1-1 0,0 1 0,3 0 0,-2-1 1,0 0-1,0 0 1,0 0 0,0 0 0,0-1-1,-1 1 1,1-1 0,0 0 0,0 0-1,0 0 1,0 0 0,-1 0 0,4-3-1,7-4 8,-1 0 0,-1-1 0,0-1-1,0 0 1,-1 0 0,15-20-1,-1-2 51,23-42-1,-37 57-41,-1 0-1,12-31 0,-44 110 86,22-58-103,-3 9 6,1 0 1,1 0 0,0 1 0,0 21-1,2-33-4,0-1 0,0 0 0,0 0 0,0 0 0,0 0 0,0 0 0,0 0 0,1 0 0,-1 0 0,1 0 0,-1 0 0,0 0 0,1 0 0,0 0 0,-1 0 0,1 0 0,-1 0 0,1-1 0,0 1 0,0 0 0,0 0 0,-1-1 0,1 1 0,0 0 0,0-1 0,0 1 0,0-1 0,0 1 0,0-1 0,0 0 0,0 1 0,0-1 0,0 0 0,0 0 0,0 0 0,0 0 0,0 0 0,1 0 0,-1 0 0,0 0 0,0 0 0,1-1 0,5 0-1,-1 0-1,0-1 1,0 0 0,0-1 0,-1 1-1,8-5 1,77-55 38,-60 40-40,44-24 0,-72 44-2,0 1-1,0 0 1,0 0-1,0 0 1,0 0-1,1 1 1,-1-1-1,0 0 1,0 1-1,1 0 1,-1-1-1,0 1 1,1 0-1,-1 0 1,4 1-1,-5-1 2,0 1-1,0 0 1,0 0 0,0 0-1,0 0 1,0 0-1,-1-1 1,1 2-1,0-1 1,0 0 0,-1 0-1,1 0 1,-1 0-1,1 0 1,-1 0-1,1 1 1,-1-1 0,0 0-1,0 0 1,1 1-1,-1-1 1,0 0-1,0 1 1,0-1 0,0 0-1,-1 0 1,1 3-1,-4 23-40,0 1-1,-2-1 0,-13 36 0,3-7-981,13-50-859,0-11 1072,-2-18 525,3 13-79,-5-22-505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22157,'-3'-19'2008,"-4"13"-1432,1 5-264,6 4 897,1 7-425,11 7-1336,-1-5-633,6 6 937,-4 1-216,5 2-168</inkml:trace>
  <inkml:trace contextRef="#ctx0" brushRef="#br0" timeOffset="1">363 279 17916,'-5'20'2584,"0"7"-1503,-2 5-433,0 5 1896,-1 5-1351,2-4-105,1-3-600,3-4-256,2-9-480,2-2-128,4-10-480,1-7-257,1-6 345,0-4 296,4-12-144,1-2-88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18716,'5'1'628,"-1"-1"0,1 1 0,0 0 0,-1 0 0,1 1 0,4 1 0,22 6 1403,-14-7-1872,-1-1 0,1-1 1,0-1-1,-1 0 1,1-1-1,27-7 0,-36 7-161,-1 0-1,0 0 0,0-1 0,-1 0 1,1 0-1,0-1 0,-1 1 1,0-1-1,0-1 0,0 1 1,0-1-1,-1 0 0,0-1 0,0 1 1,0-1-1,-1 0 0,6-10 1,-9 15 3,-1-1 0,1 1 1,0-1-1,-1 1 0,1-1 1,-1 1-1,1-1 0,-1 0 1,0 1-1,0-1 0,0 0 1,0 0-1,0 1 0,0-1 1,0 0-1,0 1 0,-1-1 1,1 0-1,-1-1 1,0 2-1,0 0 1,0 0-1,1 0 1,-1 0-1,0 1 1,0-1-1,0 0 1,0 1-1,0-1 1,0 0-1,0 1 1,0-1-1,0 1 1,-1 0-1,1-1 1,0 1-1,0 0 1,0-1-1,0 1 1,-1 0-1,1 0 1,0 0-1,0 0 1,0 1-1,-1-1 1,1 0-1,-2 1 1,-5 1 22,-1 0-1,1 1 1,-1 1 0,1-1-1,0 1 1,0 0 0,1 1-1,-1 0 1,1 0 0,0 1-1,0 0 1,-7 8 0,5-3 47,0-1 0,0 1 0,1 1 1,1-1-1,0 1 0,0 1 0,-5 14 0,10-23-38,1 1 0,0-1 0,-1 1-1,1-1 1,1 1 0,-1-1-1,1 1 1,0-1 0,0 1-1,0-1 1,0 1 0,1 0-1,2 5 1,-2-7-12,0 0-1,0 0 1,1 0-1,-1-1 1,1 1 0,0-1-1,0 1 1,0-1-1,0 0 1,0 0-1,1 0 1,-1 0-1,0 0 1,1 0 0,0-1-1,-1 1 1,1-1-1,0 1 1,0-1-1,5 1 1,2 0-43,-1 0 0,1 0 0,0-1-1,0 0 1,0-1 0,0 0 0,0-1 0,0 0 0,0-1 0,0 0-1,0 0 1,0-1 0,-1 0 0,17-8 0,-14 5-86,-1 0 0,0-1 0,0 0 0,-1-1 0,0 0 0,0-1 0,-1 0 0,0 0 0,0-1 0,-1 0 0,7-12 0,1-12-256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19660,'-18'1'1721,"13"6"-1217,2-1-240,13 3 528,6-2-664,1-4 120,-7-3-248,-6-5-216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89 622 13451,'-16'20'462,"-45"59"1331,60-78-1722,0 1 0,0-1 1,0 0-1,0 1 0,0-1 0,0 1 0,0-1 0,0 1 0,1-1 1,-1 1-1,1-1 0,-1 1 0,1 0 0,0-1 0,0 1 1,-1 0-1,1-1 0,0 1 0,1 0 0,-1-1 0,0 3 1,1-3 8,-1-1 1,1 1 0,0 0-1,-1-1 1,1 1 0,0-1-1,-1 1 1,1-1 0,0 1-1,0-1 1,-1 1-1,1-1 1,0 0 0,0 1-1,0-1 1,1 0 0,26 3 1034,15-6 424,77-15 1,50-22 153,-100 22-1127,91-22 236,971-217-917,-44 80-1488,7 33 885,-724 97 868,-314 40-129,-3-1 17,75 0 1,-124 8-26,1 0-1,-1 0 1,1 1-1,8 2 0,-13-3-24,0 0-1,-1 0 0,1 0 0,0 1 1,0-1-1,-1 0 0,1 1 0,0-1 1,-1 0-1,1 1 0,0-1 1,-1 1-1,1-1 0,0 1 0,-1-1 1,1 1-1,-1 0 0,1-1 0,-1 1 1,1 0-1,-1-1 0,0 1 1,1 0-1,-1 0 0,0-1 0,1 1 1,-1 0-1,0 0 0,0-1 0,0 1 1,0 0-1,0 0 0,0 0 1,0-1-1,0 1 0,0 0 0,0 0 1,0 0-1,0-1 0,-1 1 0,1 0 1,-1 1-1,1-1-26,-1 0 0,0 0 1,0 1-1,0-1 0,0 0 0,0 0 0,0 0 1,-1 0-1,1 0 0,0 0 0,0 0 1,-1-1-1,1 1 0,-1 0 0,1-1 0,0 1 1,-1-1-1,1 1 0,-1-1 0,1 0 1,-1 0-1,0 0 0,1 0 0,-3 0 0,-16-3-243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1:4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5741 109 7586,'-81'11'3056,"-155"2"0,-100 1-1740,-84-1-737,252-18-554,-513-11-93,565 16 101,-374-6 120,2-41-188,354 23 19,-110-18 10,-1 22-22,-406 61-504,448-22 296,87-8 226,1 4-1,-154 42 0,222-43 10,2 1 0,-1 2 1,2 3-1,0 1 0,2 2 0,0 2 0,2 2 0,-54 45 0,17-2-452,-113 131-1,185-195 422,0 0 0,1 0-1,0 0 1,1 1 0,-1 0 0,-4 12-1,7-16 29,1 0 0,-1-1 0,1 1 0,-1-1-1,1 1 1,0 0 0,0-1 0,0 1 0,0 0-1,0-1 1,1 1 0,-1 0 0,1-1-1,0 1 1,0-1 0,0 1 0,0-1 0,0 1-1,0-1 1,1 0 0,-1 1 0,4 3 0,2 0 1,0 0 1,0 0-1,1-1 1,0 0 0,0 0-1,0-1 1,0 0 0,1-1-1,11 4 1,14 3-15,36 5 0,-62-14 15,93 13-213,0-5 0,123-4 0,-41-2-114,515 39 96,-209-10 437,250-13-86,0-29-66,-225 5 73,506-25 661,-405-33-393,-458 38-262,285-82-1,-391 91-112,-1-2 0,-1-3 0,0-2 0,85-55 0,-124 72-13,-2-1 1,1 0-1,-1-1 0,0 1 0,0-2 0,-1 1 0,0-1 0,7-12 0,-13 18 1,1 0-1,-1 0 1,0 0-1,1 0 1,-1 0-1,-1 0 1,1 0 0,0 0-1,-1 0 1,1-1-1,-1 1 1,0 0-1,0 0 1,-1 0 0,1-1-1,-1 1 1,1 0-1,-1 0 1,0 0-1,0 0 1,0 0 0,-1 0-1,1 0 1,-1 0-1,1 1 1,-1-1-1,0 0 1,0 1 0,0 0-1,-1-1 1,1 1-1,-4-3 1,-5-3 12,0 1-1,0 0 1,-1 1 0,1 0-1,-2 1 1,1 0 0,0 1 0,-17-3-1,-108-15 88,130 21-101,-214-18-138,-88-12-147,209 12 185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2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496 127 12179,'19'-6'300,"-28"9"-3,-46 9 266,2-9-58,43-3-384,-1 0 0,1 0 0,0 1 0,-1 0 0,1 1 0,0 0-1,0 0 1,0 1 0,1 1 0,-16 7 0,12-2-72,1 0-1,0 1 1,1 0 0,0 1-1,1 0 1,0 1 0,-10 16-1,-1 4 36,-28 61 0,30-50-40,1 1-1,2 1 1,3 1-1,-13 70 1,21-81-22,2 1 0,1-1 1,2 0-1,1 1 0,2-1 0,12 62 1,0-37-18,3 0 1,2-1 0,3-1-1,2-1 1,3-1 0,2-1-1,64 87 1,-79-123-3,1-1-1,0-1 1,1 0-1,1-1 1,1-1 0,1 0-1,35 19 1,-41-27 5,-1-1 0,1 0 0,1-1 0,-1 0 0,1-2 0,-1 1 0,1-2-1,0 0 1,0-1 0,0 0 0,0-1 0,0-1 0,22-4 0,-18 1 12,-1-2-1,0 0 1,0-1 0,0 0-1,-1-2 1,0 0-1,-1-1 1,0 0 0,0-1-1,17-17 1,-1-3 30,-1-1 1,-1-2-1,32-48 1,-31 36 13,-2-2 1,-2-1 0,-2-1-1,-2-1 1,-3-1 0,-2-1-1,-2 0 1,-3-1 0,-2-1-1,-2 0 1,-3-1 0,-2 1-1,-6-89 1,-1 107-81,-3 1 0,-1-1 0,-1 1 0,-2 1 0,-2 0 1,-1 1-1,-2 0 0,-1 0 0,-1 2 0,-2 0 0,-1 2 0,-2 0 0,-1 1 0,-1 1 0,-40-36 0,-12 8-18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1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9114,'-4'50'368,"-2"-7"-248,2-7-168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16588,'-23'71'3193,"16"-52"-2533,1-1 1,0 1 0,1 1 0,2-1 0,-1 1 0,1 30 0,2-48-624,1 0 1,0 0 0,1-1-1,-1 1 1,0 0 0,0 0-1,1 0 1,-1-1 0,1 1-1,-1 0 1,1-1 0,0 1-1,0 0 1,0-1 0,0 1 0,0-1-1,0 1 1,0-1 0,0 0-1,0 1 1,1-1 0,-1 0-1,1 0 1,-1 0 0,1 0-1,-1 0 1,1 0 0,-1-1-1,1 1 1,0 0 0,-1-1 0,1 1-1,0-1 1,0 0 0,0 1-1,2-1 1,6-1-13,-1 0 0,1 0 0,-1-1 0,0 0 0,16-6 0,-7 3-70,-10 3 14,13-5-64,0 2 1,1 0-1,41-3 1,-58 8 70,1 0 0,-1 1 0,1-1 0,0 1 1,-1 0-1,1 1 0,-1-1 0,10 5 0,-12-5 9,0 1-1,0 0 1,-1 0-1,1 0 1,0 0-1,-1 0 1,0 1-1,1-1 1,-1 1-1,0 0 1,0-1 0,0 1-1,-1 0 1,1 0-1,1 6 1,-1-2 36,0-1 1,-1 1 0,0-1 0,0 1 0,-1 0-1,0-1 1,0 1 0,0 0 0,-1-1 0,0 1-1,0-1 1,-1 1 0,0-1 0,0 1 0,0-1-1,-1 0 1,-6 10 0,3-5 111,-1 0 0,-1-1 0,1 0 0,-2-1 0,1 0 0,-1 0 0,0-1 0,-18 13 0,20-17-79,0-1-1,0 1 0,0-1 1,0-1-1,-1 1 0,1-1 0,-1-1 1,0 1-1,1-1 0,-1 0 1,0-1-1,0 0 0,0 0 1,1-1-1,-1 0 0,-10-3 0,12 3-138,1 0 0,-1-1 0,1 0 0,0 0 0,0 0 0,0-1 0,0 0 0,0 0 0,0 0 0,1-1 0,0 1 0,-1-1 0,1 0 0,1 0 0,-1-1 0,0 1 0,1-1 0,0 1 0,0-1 0,1 0 0,-1 0 0,1-1-1,-2-6 1,3 10 56,1 1 0,0-1 0,-1 1 0,1-1 0,0 1-1,0-1 1,-1 1 0,1-1 0,1 1 0,-1-1-1,0 1 1,0-1 0,0 1 0,1-1 0,-1 1 0,1-1-1,-1 1 1,1-1 0,0 1 0,-1 0 0,1-1 0,0 1-1,0 0 1,2-2 0,15-11-518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1601 91 16139,'-83'7'-57,"-1"-3"-1,0-3 0,0-5 0,-132-21 0,-70-20-2668,143 36 2513,-1 12 3412,33 7-1715,47-3 45,-100-1-1,152-8-1536,1 1 0,0-1 1,1-1-1,-1 0 0,0-1 0,1 0 0,-16-8 0,17 8 18,-18-7-204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5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208 154 14731,'-11'-14'1105,"-14"-18"-276,23 30-765,1 1-1,-1-1 1,1 1-1,-1-1 1,0 1-1,1 0 1,-1 0-1,0 0 0,0 0 1,0 0-1,0 0 1,0 0-1,0 1 1,-3-1-1,3 1-31,0 0 0,1 1 0,-1-1 0,1 1 0,-1 0 0,1 0 0,-1-1 0,1 1 0,-1 0 0,1 0 0,0 0 0,-1 1 0,1-1 0,0 0 0,0 0 0,0 1 0,0-1 1,0 0-1,0 1 0,1-1 0,-1 1 0,-1 2 0,-15 42 301,15-41-268,-2 6 31,1-1 1,0 1-1,0 0 0,1-1 1,1 1-1,-1 0 0,2 0 1,0 16-1,0-27-86,0 0 1,0 1-1,0-1 0,0 0 1,0 0-1,0 1 1,0-1-1,0 0 0,1 0 1,-1 1-1,0-1 1,0 0-1,0 0 0,0 1 1,0-1-1,0 0 1,1 0-1,-1 0 0,0 1 1,0-1-1,0 0 1,0 0-1,1 0 0,-1 0 1,0 1-1,0-1 1,0 0-1,1 0 0,-1 0 1,0 0-1,0 0 1,1 0-1,-1 0 0,0 0 1,0 0-1,1 0 1,8-6 291,7-16 100,-5 3-192,-1-1 0,0 0 0,-2-1 0,0 0 0,-2 0 0,0-1 0,3-25-1,-9 46-193,1 0-1,-1 0 1,0-1-1,1 1 1,-1 0-1,0 0 1,0 0-1,0-1 0,0 1 1,0 0-1,0 0 1,-1-1-1,1 1 1,0 0-1,-1 0 0,1 0 1,-1 0-1,1-1 1,-1 1-1,1 0 1,-1 0-1,0 0 1,1 0-1,-1 0 0,0 0 1,-1-1-1,0 2-5,1 0 0,0 1 0,-1-1 0,1 0 0,-1 0-1,1 1 1,0-1 0,-1 1 0,1-1 0,0 1 0,0 0 0,0-1-1,-1 1 1,1 0 0,0 0 0,0 0 0,0 0 0,0 0 0,0 0-1,0 0 1,0 0 0,1 0 0,-2 2 0,-12 16 60,0 0-1,-18 35 1,26-43-64,1 0 1,0 0-1,1 1 0,0 0 1,1-1-1,-4 25 0,7-36-6,0 1 0,0-1 0,0 1 0,0 0 0,-1-1 0,1 1 0,0 0 0,0-1 0,0 1 0,1-1 0,-1 1 0,0 0 0,0-1 0,0 1-1,0 0 1,0-1 0,1 1 0,-1-1 0,0 1 0,1-1 0,-1 1 0,0-1 0,1 1 0,-1-1 0,1 1 0,-1-1 0,1 1 0,0-1 0,0 0 0,-1 0 1,1 0-1,0 0 0,0 0 1,-1-1-1,1 1 0,0 0 1,0 0-1,-1-1 0,1 1 1,0 0-1,0-1 0,-1 1 0,1-1 1,-1 1-1,2-2 0,26-28 16,-13 10-4,20-35 0,-30 46 5,-1 0 1,1-1-1,-2 1 1,0-1-1,0 0 0,3-16 1,-6 26-16,0-1 1,0 1 0,0 0-1,0-1 1,1 1-1,-1-1 1,0 1 0,0 0-1,0-1 1,0 1 0,0-1-1,0 1 1,0 0-1,0-1 1,0 1 0,0-1-1,-1 1 1,1 0 0,0-1-1,0 1 1,0-1-1,0 1 1,-1 0 0,1-1-1,0 1 1,0 0 0,-1-1-1,1 1 1,0 0-1,0-1 1,-1 1 0,1 0-1,0 0 1,-1-1 0,1 1-1,-1 0 1,-14 7 51,-12 21 4,11-7-38,1 0 0,1 2-1,1-1 1,-20 49 0,31-61-23,4-8 7,9-15 15,7-13 17,-1-2 1,-2 0-1,-1-1 1,-1 0-1,11-39 0,-24 67-30,1 0-1,-1 0 1,1 0-1,-1-1 1,0 1-1,0 0 0,0 0 1,0 0-1,0-1 1,0 1-1,0 0 0,0 0 1,0-2-1,-1 2-3,1 1 0,0 0 0,-1 0 0,1 0 0,0 0 0,0 0 0,-1 0 0,1 0 0,0 0 0,-1 0 0,1 0 0,0 0 0,0 0 0,-1 0 0,1 0 0,0 0 0,-1 0-1,1 0 1,0 0 0,0 1 0,-1-1 0,1 0 0,0 0 0,0 0 0,-1 0 0,1 1 0,0-1 0,0 0 0,0 0 0,-1 0 0,1 1 0,0-1 0,-24 28 44,0 10-9,1 1 0,-24 56 0,42-79-35,5-16-2,0 0 0,0 1-1,0-1 1,0 0 0,0 0 0,0 0 0,0 0 0,0 0 0,0 0-1,0 0 1,0 0 0,0 0 0,1 0 0,-1 0 0,0 0 0,0 0 0,0 0-1,0 0 1,0 1 0,0-1 0,0 0 0,0 0 0,0 0 0,1 0 0,-1 0-1,0 0 1,0 0 0,0 0 0,0 0 0,0 0 0,0 0 0,0 0-1,0-1 1,0 1 0,1 0 0,-1 0 0,0 0 0,0 0 0,0 0 0,0 0-1,0 0 1,0 0 0,0 0 0,0 0 0,0 0 0,0 0 0,0 0 0,0 0-1,0 0 1,1 0 0,-1-1 0,0 1 0,0 0 0,0 0 0,0 0-1,0 0 1,0 0 0,0 0 0,0 0 0,0 0 0,0 0 0,0-1 0,0 1-1,0 0 1,17-26-8,-1-2-6,5-8 19,-2-2 0,15-42 1,-28 55 3,-8 16-8,2 9-1,0 0 0,0 0 0,-1 0 0,1 0 0,0 0 0,0 0 0,-1 0 0,1 0 0,0 0 0,-1 0 0,1 0 0,0 0 0,0 0 0,-1 0 0,1 1 0,0-1 0,0 0 0,-1 0 0,1 0 0,0 0 0,0 0 0,-1 0 0,1 1 0,0-1 0,0 0 0,0 0 0,-1 0 0,1 1 0,0-1 0,0 0 0,0 1 0,-20 20 2,1 1-1,1 1 1,0 0-1,2 2 1,-14 28 0,31-51 7,5-6-13,7-8-11,18-34 21,-21 30-107,1-1 1,25-28-1,-33 44-437,-10 5 397,-1-5-20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5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16179,'12'9'1001,"-10"-5"-1393,-2-3 368,-1-6 816,-2-8-912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4:1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81 15443,'-3'-1'289,"1"-1"-1,0 1 0,0-1 0,0 1 1,1-1-1,-1 0 0,0 0 0,1 0 1,-1 0-1,1 0 0,0 0 1,-2-3-1,3 3-172,-1 1 0,1 0 0,0-1-1,0 1 1,0-1 0,1 1 0,-1 0 0,0-1 0,0 1 0,1-1 0,-1 1 0,1 0 0,-1 0 0,1-1-1,0 1 1,-1 0 0,1 0 0,0-1 0,0 1 0,0 0 0,0 0 0,0 0 0,2-1 0,0-1-34,0 1 0,0-1 0,1 1 0,-1 0 0,1 1 0,-1-1 0,1 0 0,-1 1 0,1 0 0,0 0 0,0 0 0,0 0 0,0 1 0,0-1 0,0 1 0,4 1 0,11 0-33,-1 1 0,23 5 0,-16-3-3,43 7-46,1-3 1,0-3-1,-1-3 0,1-3 1,75-11-1,-71 5-126,-63 9 53,-14 5 10,-17 5-4,-6-2 59,0-1 0,-1-1 1,0-2-1,0 0 0,-1-2 0,-43 1 1,-177-15 68,175 5-48,34 1 7,28 2 4,-1 1 0,1 0 0,-1 0 0,0 1 0,1 1 0,-1 0 0,-17 5 0,22-2 84,15-4-61,17-3-22,2-4-19,-1 2 1,0 0-1,1 2 0,42 0 0,-11 5-27,59 8-1,-6 9-95,-59-9-75,85 5 1,-101-17 95,-23-2 63,-12 4 33,0-1 0,0 1-1,0 0 1,-1 0 0,1-1 0,0 1 0,0 0-1,0 0 1,-1-1 0,1 1 0,0 0 0,0 0-1,0-1 1,-1 1 0,1 0 0,0 0 0,0 0-1,-1 0 1,1-1 0,0 1 0,-1 0 0,1 0-1,0 0 1,-1 0 0,1 0 0,0 0 0,0 0-1,-1 0 1,1 0 0,0 0 0,-1 0 0,1 0-1,0 0 1,-1 0 0,-48-8 0,-79-5 0,64 9-1,-16-4-4,0 4 0,-123 10 0,188-4 2,0 0 1,-20 7-1,31-8 2,1 0 0,0 0 0,-1 0 0,1 1 0,0 0 0,0-1 0,0 1 0,0 0 0,0 0 0,0 1 0,1-1 0,-1 0 0,1 1 0,0 0 0,-3 4 0,4-7-1,1 1 0,-1 0 1,1-1-1,0 1 0,0-1 0,-1 1 1,1 0-1,0-1 0,0 1 0,0 0 1,-1-1-1,1 1 0,0 0 1,0-1-1,0 1 0,0 0 0,0 0 1,0-1-1,1 1 0,-1 0 0,0-1 1,0 1-1,0 0 0,1-1 0,-1 1 1,0-1-1,1 1 0,-1 0 0,0-1 1,1 1-1,1 0-6,-1 0 0,1 0 0,-1 0 0,1 0-1,0 0 1,-1-1 0,1 1 0,0-1 0,-1 1 0,1-1 0,3 0 0,6 1-74,-1-1 0,21-2 1,173-38-740,-35 5 53,-133 29 477,-1 3 0,66 0 0,-98 4 273,2-2-15,0 1 0,1 1 0,-1-1 0,0 1 0,0 0 0,0 0 1,0 1-1,0-1 0,0 1 0,7 4 0,-57 2 220,-41 1-26,1-4 0,-156-11 1,231 6-162,6 0-1,0 0 0,0 0 0,-1-1 0,1 1 0,0-1 0,0 0 0,0 0 0,0 0-1,1-1 1,-1 1 0,0-1 0,1 0 0,-7-4 0,10 6-2,0-1 0,0 1 1,-1-1-1,1 0 0,0 1 0,0-1 1,1 1-1,-1-1 0,0 1 0,0-1 1,0 1-1,0-1 0,0 1 0,0-1 1,1 1-1,-1-1 0,0 1 0,0 0 0,1-1 1,-1 1-1,0-1 0,1 1 0,-1 0 1,1-1-1,-1 1 0,0 0 0,1-1 1,-1 1-1,1 0 0,-1-1 0,1 1 1,-1 0-1,1 0 0,-1 0 0,1 0 0,-1-1 1,1 1-1,0 0 0,26-11-76,-23 9 53,16-5-248,0 1 1,0 0-1,1 1 1,24-2 0,-32 6 31,0 0-1,0 1 1,0 1 0,0 0 0,0 1 0,0 0 0,0 1 0,12 5 0,2 1-315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4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14043,'-16'-1'6390,"28"4"-5911,118 24-460,-87-16-242,0-2 1,1-2-1,0-1 0,59-1 1,-97-5 201,-1 0 1,1 0 0,-1-1-1,1 0 1,-1 0 0,0 0-1,0-1 1,1 0 0,-1 0-1,0 0 1,8-5 0,-62 28 150,34-13-114,-390 183 294,397-187-307,-29 10 19,35-13-21,1 0 0,-1-1 0,0 1 0,1-1 0,-1 1-1,0-1 1,1 0 0,-1 0 0,0 0 0,0 0 0,1 0-1,-1 0 1,0 0 0,1-1 0,-1 1 0,-2-1 0,4 0-2,-1 1 1,1 0-1,0 0 1,0-1 0,-1 1-1,1 0 1,0 0-1,0-1 1,-1 1 0,1 0-1,0-1 1,0 1-1,0 0 1,0-1 0,0 1-1,0 0 1,0-1-1,-1 1 1,1 0 0,0-1-1,0 1 1,0-1-1,0 1 1,0 0 0,1-1-1,-1 1 1,0 0-1,0-1 1,0 1-1,0 0 1,0-1 0,10-13-14,15-6 5,-4 8 0,0 0 1,1 1 0,1 1 0,0 1-1,0 1 1,0 1 0,25-4 0,-13 5-95,0 2 0,1 1-1,-1 2 1,46 3 0,-76-1 72,1-1-24,0 0-1,-1 0 1,1 1 0,-1 0-1,1 0 1,0 1 0,-1-1 0,0 1-1,1 0 1,-1 1 0,6 3-1,-11-6 49,0 0 0,0 0 1,1 0-1,-1 0 0,0 0 0,0 1 0,0-1 0,0 0 0,1 0 0,-1 0 0,0 1 0,0-1 0,0 0 0,0 0 0,0 1 0,0-1 1,0 0-1,1 0 0,-1 1 0,0-1 0,0 0 0,0 0 0,0 1 0,0-1 0,0 0 0,0 0 0,0 1 0,0-1 0,-1 0 0,1 0 1,0 1-1,0-1 0,0 0 0,0 0 0,0 1 0,0-1 0,0 0 0,-1 0 0,1 1 0,-12 4-191,-14-1-140,15-4 213,0-1 0,0 0 0,0-1 0,0 0 0,1-1 0,-1 0-1,-10-4 1,-5-5-49,-36-20 1,6-1-108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5:0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13907,'-5'8'420,"0"0"0,0 0 1,0 1-1,1-1 0,0 1 1,1 0-1,-4 18 0,-3 10-17,3 1-1,1 0 1,2 0-1,1 58 1,19 156 42,-7-147-324,9 164 595,39 349 125,-47-550-817,29 204-8,-21 1 97,-18-262-89,1-5 32,-1 1 1,0 0-1,0 0 1,-1-1-1,0 1 1,0 0-1,-1-1 1,-2 10-1,1-15 593,1-6-45,2 4-568,0 0-1,0 1 1,0-1 0,0 0 0,0 0 0,-1 1 0,1-1 0,0 0 0,0 0 0,-1 1 0,1-1 0,0 0 0,-1 1 0,1-1 0,-1 0 0,1 1 0,-1-1 0,1 0 0,-1 1 0,0-1 0,1 1 0,-1 0 0,1-1 0,-1 1-1,0-1 1,0 1 0,1 0 0,-1-1 0,-1 1 0,-13-7-28,11 7-20,4 0 6,-1 0 0,1 0 0,0 0 0,-1 0 0,1 0 0,-1-1 0,1 1 0,-1 0 0,1 0 0,0 0 0,-1 0 0,1 0 0,-1-1 0,1 1 0,0 0 0,-1 0 0,1-1 0,0 1 0,-1 0 0,1-1 0,0 1 0,-1 0 0,1-1 0,0 1 0,0 0 0,0-1 0,-1 1 0,1 0 0,0-1 0,0 1 0,0-1 0,0 1 0,0-1 0,-1 1 0,1-1 0,2-17-1165,-1 10-602,-8-1 264,8 5 1101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5:0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3063 0 13235,'-2'9'277,"0"0"1,0-1-1,1 1 0,1 0 1,-1 0-1,2 16 0,0 7 22,-8 1190 1283,9-1017-1517,6-27 57,52 292-1,-55-457 149,-1-22 28,-4 5-175,1 0 0,-1 0-1,1 0 1,-1 0 0,0 0-1,-1-5 1,-1 6-39,1 1 1,0 0-1,-1 0 1,1 0-1,-1 0 0,0 0 1,1 1-1,-1-1 1,0 0-1,0 1 0,0-1 1,0 1-1,-1 0 1,1 0-1,0 0 0,-1 0 1,1 0-1,-5-1 0,-6-1 417,0 1-1,-19-2 1,9 1-49,7 0-330,0-2-1,0 0 1,0-1 0,0-1 0,1 0-1,0-1 1,-20-15 0,-1 1 40,33 21-155,1 0 1,-1 0-1,1 0 0,-1 0 0,0 0 1,0 0-1,1 1 0,-1-1 0,0 1 1,0 0-1,0 0 0,0 0 0,1 0 1,-5 1-1,-2 1 24,-1 1 0,1 0 0,-9 4 0,13-5-4,0 1 0,0-1 0,-1 0-1,1-1 1,-1 1 0,0-1 0,1 0 0,-1 0 0,0-1 0,1 0 0,-13-1 0,0-2 29,-2 0-1,1 1 1,0 1-1,-30 2 0,-77 15 66,106-14-86,1 0 1,-1-1-1,0-1 1,-36-5 0,14-2 48,-48-15 0,72 17-49,-1 0-1,-1 1 0,1 1 1,0 1-1,-1 0 1,1 2-1,-1 0 0,-29 5 1,33-3-42,0-2 0,-1 1 0,1-2 0,0 0 0,-1-1 0,1 0 1,0-2-1,0 0 0,-18-7 0,-24-5-6,48 14 17,1 0 0,-1 1 0,0 0-1,0 0 1,0 2 0,1-1-1,-1 1 1,-12 2 0,-3 4 26,-42 16 0,-16 4-4,80-26-27,1-1 0,-1 1-1,0-1 1,1 0 0,-1 1-1,0-1 1,1-1 0,-1 1-1,0 0 1,1-1 0,-1 1-1,0-1 1,1 0 0,-1 0-1,1 0 1,-1 0 0,1 0-1,0 0 1,-1-1 0,1 1-1,0-1 1,0 0 0,0 0-1,-2-2 1,-18-13 46,21 16-46,0 1 1,1-1-1,-1 1 0,0-1 0,1 1 0,-1 0 0,0-1 0,1 1 0,-1 0 0,0-1 1,0 1-1,0 0 0,1 0 0,-1 0 0,0 0 0,0-1 0,0 1 0,0 0 0,1 1 1,-1-1-1,0 0 0,0 0 0,0 0 0,0 0 0,1 1 0,-1-1 0,0 0 0,0 1 0,1-1 1,-1 0-1,0 1 0,1-1 0,-1 1 0,0 0 0,0 0 0,-8 6-116,-5-18 125,8 7-19,1 1 20,-1 1-1,0 0 0,0 0 0,0 1 0,0-1 1,0 1-1,0 1 0,0-1 0,0 1 1,0 0-1,-10 2 0,15-2-10,0 1 0,0-1 1,-1 1-1,1 0 0,0 0 0,0 0 1,0 0-1,0 0 0,0 0 0,0 0 1,0 0-1,0 0 0,0 0 0,1 0 1,-1 0-1,0 1 0,1-1 0,-1 0 0,1 1 1,-1-1-1,1 0 0,0 1 0,-1-1 1,1 0-1,0 1 0,0-1 0,0 3 1,0 4-36,1 1 0,0-1-1,3 13 1,-1-10 34,15 97-74,-5 1 1,0 125-1,-17-158 114,-2-1 0,-18 77 0,19-136 75,3-22 206,1-28-71,4 46-401,0 4 343,-4-16-182,1 1 0,-1-1-1,1 1 1,-1-1 0,1 0 0,-1 1 0,1-1 0,-1 0 0,1 0-1,-1 1 1,0-1 0,1 0 0,-1 0 0,0 0 0,1 0-1,-1 0 1,1 0 0,-1 0 0,0 0 0,1 0 0,-1 0 0,0 0-1,1 0 1,-1 0 0,0-1 0,1 1 0,-1 0 0,1 0-1,-1-1 1,0 0 0,-16-3 10,-1 0-1,1 1 0,-1 1 1,1 1-1,-1 0 0,1 2 1,-1 0-1,-30 5 1,-1 5 103,-83 31 0,127-40-111,0-1-1,-1 1 1,1-1-1,0 0 1,0 0 0,-1-1-1,1 1 1,-8-2-1,11 1-8,0 0 0,0-1 0,-1 1-1,1-1 1,0 0 0,0 0 0,0 0 0,0 0-1,1 0 1,-1 0 0,0 0 0,0 0 0,1-1-1,-1 1 1,0-1 0,1 1 0,0-1-1,-1 0 1,1 0 0,0 0 0,0 1 0,0-1-1,-1-3 1,-6-23-13,8 24 14,-1-1 1,0 1-1,0 0 1,-1 0-1,1 0 1,-4-6 0,-10 4 10,7 5 0,0-1 1,1 0-1,-13-6 1,-14-3 29,3 6 35,1 1 1,-46 0 0,70-6-175,6 9 93,-1-1 0,1 1 0,-1 0 1,1-1-1,-1 1 0,1 0 0,-1 0 0,0 0 1,0-1-1,0 1 0,-1-2 0,1 3-25,7 5-119,-6-4 143,1-1 1,0 1 0,0-1 0,0 1 0,-1-1-1,1 1 1,0 0 0,-1-1 0,1 1 0,0 0-1,-1 0 1,1 0 0,-1-1 0,1 1 0,-1 0-1,0 0 1,1 1 0,-3 31-9,-1 0 1,-14 61-1,0-4 104,16-86-94,1 0 0,1 0 0,-1 0 0,0 0 0,1 0 0,0 1 0,0-1 0,0 0 0,1-1 1,-1 1-1,1 0 0,0 0 0,0-1 0,0 1 0,1-1 0,-1 1 0,1-1 0,0 0 0,0 0 0,0 0 0,0 0 0,0-1 0,1 1 0,-1-1 0,7 3 0,-11-5 3,0 0 0,1-1 0,-1 1 1,0 0-1,1 0 0,-1 0 0,0 0 0,1 0 0,-1 0 1,0 0-1,1 0 0,-1 0 0,0 1 0,1-1 0,-1 0 1,1 0-1,-1 0 0,0 1 0,1-1 0,-1 0 1,1 1-1,-1-1 0,1 1 0,-1 0 0,-14 15 47,12-12-31,1-1 0,-1 0 0,1 0 0,-1 0 0,-6 4 0,8-6-13,0-1 1,0 1-1,0-1 1,0 0-1,0 1 1,0-1-1,0 0 1,0 1 0,0-1-1,0 0 1,0 0-1,0 0 1,0 0-1,0 0 1,0 0-1,-1 0 1,1-1 0,0 1-1,0 0 1,0 0-1,0-1 1,0 1-1,0-1 1,0 1-1,0-1 1,-1-1 0,-35-26 21,33 24-21,0 0 0,0 0 0,-1 0 0,1 1-1,-1-1 1,0 1 0,0 0 0,-1 1 0,1-1 0,0 1-1,-1 0 1,1 1 0,-1-1 0,0 1 0,0 0 0,1 1-1,-10-1 1,-39 5 45,27-2-24,1-1 1,-1-1-1,-26-3 1,19 0 18,-1-1 38,30 3-195,13 1-191,0-1-202,0 1 0,0-1 0,-1 0 0,1-1 0,10-2 0,-5-2-97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5433 1 13571,'-87'13'618,"-362"48"1973,333-51-2107,-221-10 0,78-25-1696,98 7 95,-205 4 1,25 44 1467,2 22 1089,-34 5 142,254-44-1826,-1-6 0,0-5 0,-135-14 0,109 0-1034,-235 13 0,229 11 1917,-219 46 0,206-24 14,-1-8-1,-334 10 1,391-38-893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1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13947,'-12'20'1216,"0"5"-816,1 1-160,5 4 345,2 1-81,4 4-144,1 5-24,6 1-184,0 2-96,5 5-240,-1 0-160,-2 5 160,-1-2 104,-3-1-56,-1 1-56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1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11154,'0'59'1089,"0"-3"-785,0 2-128,1 1 416,2-2-312,-2 1-120,2-7-232,5 2-1040,-4-10 1016,0 0-176,0-7-128</inkml:trace>
  <inkml:trace contextRef="#ctx0" brushRef="#br0" timeOffset="1">51 1083 11146,'-2'75'737,"1"-4"-1874,0-5 1209,1-7-80,2 0-96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105 253 16131,'7'0'463,"0"0"0,0-1-1,-1 0 1,1 0-1,0-1 1,-1 1-1,0-2 1,10-3-1,-14 5-351,0 0 0,-1 1 0,1-1 1,-1 0-1,1-1 0,-1 1 0,0 0 0,1 0 0,-1 0 0,0-1 0,0 1 0,0-1 0,0 1 0,0-1 0,0 1 0,0-1 0,-1 0 0,1 1 0,0-1 0,-1 0 1,1 0-1,-1 1 0,0-1 0,0 0 0,0 0 0,0 1 0,0-1 0,0 0 0,0 0 0,0 0 0,-1 1 0,1-1 0,-1 0 0,1 0 0,-1 1 0,0-1 1,-1-1-1,1 1-51,1 0 1,-2 0-1,1 0 1,0 0 0,0 1-1,-1-1 1,1 0-1,-1 1 1,1-1 0,-1 1-1,1 0 1,-1-1 0,0 1-1,0 0 1,0 0-1,0 0 1,0 0 0,-2 0-1,0 0 7,0 0 1,0 1-1,0-1 0,-1 1 1,1 0-1,0 0 0,0 0 0,-8 2 1,4 0-23,0 0-1,0 0 1,0 1 0,0 0 0,1 1 0,-1-1 0,1 1 0,0 1 0,-6 5-1,9-7-44,1 0 0,0 0 0,-1 1 0,2-1 0,-1 1 0,0 0 0,1 0 0,-1 0 0,1 0 0,-1 5 0,2-8-2,1 1-1,-1-1 1,1 0 0,0 1 0,0-1-1,0 0 1,0 1 0,0-1 0,0 1 0,0-1-1,0 0 1,1 1 0,-1-1 0,0 0-1,1 1 1,-1-1 0,1 0 0,0 0-1,-1 1 1,1-1 0,0 0 0,0 0-1,-1 0 1,1 0 0,0 0 0,0 0 0,0 0-1,1 0 1,-1-1 0,0 1 0,0 0-1,0 0 1,0-1 0,1 1 0,-1-1-1,0 1 1,2-1 0,13 5-16,0 0 0,0-2-1,0 0 1,30 2 0,69-5-24,-24-1 60,6 10 368,-147-77 1163,39 54-1483,1-1 0,1-1 0,0 0 0,1 0-1,0-1 1,2 1 0,0-2 0,-7-33 0,13 50-80,-1-1 0,1 0 1,0 0-1,0 0 0,0 0 1,0 1-1,0-1 0,0 0 1,0 0-1,1 0 0,-1 0 1,1 1-1,-1-1 0,1 0 1,0 0-1,0 1 0,0-1 1,-1 1-1,2-1 0,-1 0 1,0 1-1,0 0 0,0-1 1,1 1-1,-1 0 0,0 0 1,1 0-1,0-1 0,-1 2 1,1-1-1,-1 0 0,1 0 1,0 0-1,0 1 0,-1-1 1,1 1-1,2-1 0,7 0-233,0 0 0,0 1 0,0 0 0,0 1 0,14 2 0,-3 0-440,-9-2 189,3 1-10,0-1 0,0-1 0,24-2 0,-24-1-276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92 329 15755,'-14'3'2288,"23"-8"-895,26-9-239,57-14-68,178-29 0,100 19-924,-317 35-129,-19 2 62,-1-1 0,46-10 0,-79 12-91,0 0 1,0 0-1,0 0 0,-1 0 0,1 0 0,0 0 0,0 0 1,0 0-1,0 0 0,0-1 0,0 1 0,0 0 0,0 0 0,0 0 1,0 0-1,0 0 0,0 0 0,0 0 0,0 0 0,0 0 1,0 0-1,0 0 0,0 0 0,0-1 0,0 1 0,0 0 0,0 0 1,0 0-1,0 0 0,0 0 0,0 0 0,0 0 0,0 0 1,0 0-1,0 0 0,0 0 0,0 0 0,0 0 0,0-1 0,0 1 1,0 0-1,0 0 0,0 0 0,0 0 0,0 0 0,1 0 1,-1 0-1,0 0 0,0 0 0,0 0 0,0 0 0,0 0 0,0 0 1,0 0-1,0 0 0,0 0 0,0 0 0,0 0 0,-8-3 75,-16 3 35,0 1 0,0 1 0,0 1 0,-42 10 0,11-2-19,-555 98 493,393-78 60,283-48-399,474-98-255,-158 31-135,-358 78-37,-55 11 4,9-1 158,-267 37-223,-171 28 424,396-55-155,77-12-87,18-3 28,179-15-276,276-56 0,-476 70 278,1 0 0,-1-1 0,1 0-1,-1 0 1,0-2 0,13-6 0,-22 11 24,-1 0 1,0 0 0,0 0 0,1 0 0,-1 0-1,0-1 1,0 1 0,0 0 0,1 0 0,-1 0-1,0 0 1,0-1 0,0 1 0,1 0 0,-1 0-1,0 0 1,0-1 0,0 1 0,0 0 0,1 0-1,-1-1 1,0 1 0,0 0 0,0 0 0,0-1-1,0 1 1,0 0 0,0-1 0,0 1 0,0 0-1,0 0 1,0-1 0,0 1 0,0 0 0,0 0-1,0-1 1,0 1 0,0 0 0,0 0 0,-1-1-1,1 1 1,0 0 0,0 0 0,0-1 0,0 1-1,0 0 1,-1 0 0,1 0 0,0-1 0,0 1-1,0 0 1,-1 0 0,1 0 0,-1-1 0,-16-4-54,-14 4 28,0 0-1,-1 2 1,-43 8-1,35-5 27,-99 17 87,0 5 0,-158 53 0,291-78-78,-3 2 5,-1-1-1,1 1 1,0 1-1,0 0 1,1 0 0,-17 11-1,15-3 19,10-12-30,0 1 0,0-1 0,0 0 0,0 0 0,0 1 1,0-1-1,0 0 0,0 0 0,0 0 0,0 1 0,0-1 1,0 0-1,0 0 0,0 1 0,1-1 0,-1 0 0,0 0 0,0 0 1,0 1-1,0-1 0,0 0 0,1 0 0,-1 0 0,0 0 1,0 0-1,0 1 0,1-1 0,-1 0 0,0 0 0,0 0 1,1 0-1,-1 0 0,0 0 0,1 0 0,3 1-2,0 0-1,1-1 1,-1 0-1,0 0 1,10-1-1,80-13-75,156-45 0,-230 53 73,559-176-203,-555 174 180,-17 6 14,-1 0 1,1 0-1,-1-1 1,0 0-1,0 0 1,0-1-1,0 1 1,6-7-1,-12 10 13,0 0 0,-1 1 0,1-1-1,0 0 1,0 0 0,0 0 0,0 0-1,0-1 1,-1 1 0,1 0-1,0 0 1,0 0 0,0 0 0,0 0-1,0 0 1,-1 0 0,1 0 0,0 0-1,0 0 1,0 0 0,0 0 0,0 0-1,0-1 1,0 1 0,-1 0-1,1 0 1,0 0 0,0 0 0,0 0-1,0 0 1,0-1 0,0 1 0,0 0-1,0 0 1,0 0 0,0 0 0,0 0-1,0-1 1,0 1 0,0 0-1,0 0 1,0 0 0,0 0 0,0 0-1,0-1 1,0 1 0,0 0 0,0 0-1,0 0 1,0 0 0,0 0 0,0-1-1,0 1 1,0 0 0,0 0-1,0 0 1,0 0 0,1 0 0,-1-1-1,-23 4-35,0 0-1,0 1 0,-42 13 1,13-3 29,-469 122 391,244-63-3,294-78-1156,0-1 1,29-15 0,-25 3 343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6 120 9362,'-6'6'744,"6"-9"-672,5-6-16,2-1 184,4-6-152,2 1-32,0-4-448,0 0 384,-2 1-56,1 2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728 250 11386,'-2'-9'282,"0"0"0,0 1 0,-1-1-1,0 0 1,-1 1 0,0-1-1,0 1 1,0 0 0,-1 1 0,-8-10-1,4 7-61,0 0-1,-1 1 1,0 0-1,0 0 1,-1 1-1,-16-8 1,4 3-54,-1 2 0,0 2 0,-1 0 0,0 1 0,0 1 0,-44-5 0,41 8-40,-1 1 1,1 2-1,-54 4 1,74-3-113,0 1 1,0 1-1,0-1 1,0 1-1,1 1 1,-1-1-1,1 1 1,-1 1-1,1 0 1,0 0-1,0 0 1,1 0-1,-1 1 1,1 0-1,0 1 1,0-1-1,1 1 1,-7 10-1,4-3 14,1 1-1,0 1 1,1-1-1,1 1 1,0 0 0,-2 17-1,-11 95 114,16-113-125,-4 52 65,2 0 1,8 93-1,-1-126-55,1 0 0,2 0 0,1 0 0,2-1 0,1-1 0,25 54 0,-26-68-14,0-1-1,2 0 1,0 0-1,0-1 1,1-1-1,1 0 1,1-1-1,-1 0 1,2-1-1,0-1 1,16 10-1,-17-14 5,0 0 0,0 0 0,0-1 0,1-1 0,0-1 0,0 0 0,0-1 0,0 0 0,0-1 0,1-1 0,-1-1 0,1 0 0,29-4 0,-13-3 33,0-1 0,-1-1 0,0-2 0,-1-1-1,0-1 1,0-2 0,50-34 0,-43 22 19,0-1 0,-2-2 0,-1-2 0,-2-1 0,30-39 0,-48 54-44,-1 0 1,-1-1 0,-1 0 0,-1-1-1,0 0 1,-2-1 0,0 0 0,-1 0 0,5-34-1,-9 40 2,-2-1-1,0 1 0,-1 0 0,0 0 1,-1 0-1,-1 0 0,0 0 0,-1 0 1,-1 0-1,0 0 0,-1 1 1,-1 0-1,0 0 0,-15-25 0,9 22 33,0 1-1,0 1 0,-2 0 0,0 0 1,0 2-1,-1-1 0,-1 2 0,0 0 0,-1 1 1,-21-10-1,11 8 35,-1 2 0,0 0-1,-1 2 1,0 1 0,0 2 0,-35-4 0,-152-18-75,210 27-40,0 1 0,1 0 1,-1 0-1,0 1 0,1 0 0,-1 0 0,0 0 1,1 1-1,0-1 0,-1 1 0,1 1 1,0-1-1,0 1 0,0 0 0,0 0 0,1 0 1,-1 1-1,-4 4 0,-7 8-60,1 1 0,1 0 0,-16 25-1,24-34 63,-20 30-58,3 0 0,0 2 0,-16 43 0,30-63-6,2 1-1,0 0 0,1 0 1,2 1-1,0-1 0,1 1 1,1 0-1,1 30 0,1-49-16,1 1-1,-1 0 1,1 0-1,0 0 0,0-1 1,0 1-1,0 0 1,1-1-1,-1 1 0,1-1 1,3 6-1,-3-8 30,-1 1 0,1 0 0,0-1 0,-1 1-1,1-1 1,0 1 0,0-1 0,0 0 0,0 0 0,0 0 0,1 0-1,-1 0 1,0-1 0,0 1 0,0-1 0,1 1 0,-1-1 0,0 0-1,4 0 1,8-1-525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72 14835,'-20'5'1216,"-4"0"-912,-3 1-135,-2 3 391,-3-5-56,5 2-280,-2-5-48,4-4-176,5-2-128,7-10-328,4 1-96,3-10 424,-1-1-120,-3 4-57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2373 37 14427,'-76'19'1448,"-3"-3"-1088,-1-3-151,-2-6 559,5-1-728,-2-6-376,6-10 312,0-9-144,2-1-104</inkml:trace>
  <inkml:trace contextRef="#ctx0" brushRef="#br0" timeOffset="1">1136 0 12651,'-116'14'1344,"-3"5"-792,-3-2-232,-3-5 912,1-4-551,8-6-577,8-7-312,9-12 224,-1-3-72,-6-6-120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86 261 17004,'-5'0'339,"-1"0"1,1 0 0,0-1-1,0 0 1,-5-1-1,-5-6 350,14 7-640,1 1 0,0-1 0,0 1-1,-1 0 1,1-1 0,0 1 0,0-1-1,0 1 1,0-1 0,0 1 0,0-1 0,0 1-1,0-1 1,0 1 0,0-1 0,0 1-1,0-1 1,0 1 0,0 0 0,0-1-1,0 1 1,0-1 0,1 1 0,-1-1-1,0 1 1,0-1 0,0 1 0,1 0-1,-1-1 1,1 0 0,0 0 13,1 0 0,-1 0 1,0 0-1,1 0 0,-1 0 0,1 0 0,-1 0 1,1 0-1,0 1 0,-1-1 0,1 1 1,0-1-1,-1 1 0,1 0 0,0-1 1,0 1-1,0 0 0,2 0 0,38 5 157,-28-3-140,10 0-52,0-1-1,0-1 0,-1-2 1,1 0-1,0-1 0,-1-2 1,0 0-1,23-9 0,-2-2 4,0-2-1,81-47 1,-124 65-28,-1 0 0,1-1 0,-1 1 0,1 0 0,-1 0 0,1 0 0,-1-1 0,0 1 0,1 0 0,-1 0 0,0-1 0,1 1 0,-1 0 0,0-1 0,1 1 0,-1 0 0,0-1 0,0 1 0,1-1 0,-1 1 0,0 0 0,0-1 0,0 1 0,1-1 0,-11-1 76,-28 7 85,32-4-130,-483 44 1842,482-44-1850,-20-1 161,23-4-74,14-5-18,24-11-94,1 2 1,1 1-1,1 2 0,0 2 0,1 1 0,0 2 1,0 1-1,1 3 0,1 0 0,-1 3 1,57 2-1,-83 1-12,-1 1 0,1 1 0,-1 0 0,0 0 0,22 9 0,-23-4-26,-16-1 38,-21 0 28,22-5-28,-82 11 74,-1-4 0,-110-3 0,134-5-42,-84-3 68,269 10-197,-56-8-43,0-3 1,0-2 0,125-29 0,-177 29 53,7 0-80,-21 7 164,0-1 0,0 0 0,0 1 0,0-1-1,0 1 1,0-1 0,0 0 0,0 1 0,0-1 0,0 1-1,0-1 1,0 0 0,-1 1 0,1-1 0,0 1-1,0-1 1,0 0 0,-1 1 0,1-1 0,0 0-1,0 0 1,-1 1 0,1-1 0,0 0 0,-1 1 0,1-1-1,0 0 1,-1 0 0,0 1 0,-12 11 49,4-6-14,0-1 1,0-1-1,-1 1 1,0-2 0,0 1-1,0-1 1,0-1-1,-11 2 1,-86 6 187,96-10-206,0 1 5,-2-1-33,-1 1-1,1 0 1,-15 4 0,28-5 9,0 0 0,0 0 0,0 0 1,0 0-1,0 0 0,0 0 0,0 1 0,0-1 0,-1 0 0,1 0 0,0 0 0,0 0 0,0 0 0,0 0 1,0 0-1,0 0 0,0 0 0,0 0 0,0 0 0,0 0 0,0 0 0,0 1 0,0-1 0,0 0 1,0 0-1,0 0 0,0 0 0,0 0 0,0 0 0,0 0 0,0 0 0,0 0 0,0 0 0,0 1 0,0-1 1,0 0-1,0 0 0,0 0 0,0 0 0,0 0 0,0 0 0,0 0 0,0 0 0,0 0 0,0 0 1,1 0-1,-1 0 0,0 1 0,0-1 0,0 0 0,0 0 0,0 0 0,0 0 0,0 0 0,0 0 0,0 0 1,0 0-1,0 0 0,1 0 0,-1 0 0,0 0 0,0 0 0,0 0 0,0 0 0,0 0 0,0 0 1,0 0-1,0 0 0,0 0 0,8 3-132,5-2 18,0 1 1,0-2 0,1 0-1,-1 0 1,1-1 0,17-4-1,4-3 49,38-14 0,-141 32 309,7-2-184,-1-2 1,-94-3 0,114-3-58,12 4-191,30-4 179,0 0 0,-1 1-1,1-1 1,0 0 0,-1 0-1,1 0 1,0 0 0,0 0-1,-1 1 1,1-1 0,0 0-1,-1 0 1,1 0 0,0 1 0,0-1-1,0 0 1,-1 0 0,1 1-1,0-1 1,0 0 0,0 1-1,0-1 1,-1 0 0,1 1-1,0-1 1,0 0 0,0 1-1,0 0-11,1-1 1,-1 1-1,1 0 0,-1-1 0,0 1 0,1 0 0,0-1 0,-1 1 1,1-1-1,-1 1 0,1-1 0,0 1 0,-1-1 0,1 0 0,0 1 0,-1-1 1,3 1-1,3 1-88,0 1 1,0-2-1,0 1 1,0-1-1,1 1 1,-1-2 0,1 1-1,11-1 1,52-8-301,82-26 212,26-4 102,-366 33 377,131 3-201,33 0-27,-1 1 0,0 1 0,-42 6 0,66-5-48,0-1-1,0 0 1,-1 0 0,1 0-1,0 1 1,0-1-1,0 1 1,-1-1 0,1 1-1,0-1 1,0 1-1,0 0 1,0-1 0,0 1-1,0 0 1,0 0-1,0 0 1,-1 1 0,2-2-7,0 1 0,0 0 0,0-1 1,0 1-1,0-1 0,0 1 0,0-1 1,0 1-1,0 0 0,1-1 0,-1 1 1,0-1-1,0 1 0,0-1 0,1 1 0,-1-1 1,0 1-1,1-1 0,-1 1 0,0-1 1,1 1-1,-1-1 0,1 0 0,-1 1 1,0-1-1,2 1 0,2 2-43,0 0 1,0 0-1,1-1 0,-1 0 0,1 0 1,0 0-1,5 2 0,3-2-271,0 0 0,1-1 0,21-1 1,-22 0-618,-11 1 643,1 0 0,-1 0 0,0 1 0,0-1 0,0 0 0,0 1 0,0 0 0,0-1 0,0 1 0,-1 0 0,3 3 0,4 3-864,-7-7 1029,1 1-47,0 0 0,1 0 0,-1 0-1,1 0 1,0 0 0,0 0 0,-1-1 0,1 1 0,5 1 0,2-1-293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4:0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 11034,'0'1'197,"0"0"0,0 1 0,0-1 0,0 0 0,-1 0 0,1 0 0,0 0 0,0 0 0,-1 0 0,1 0 0,-1 0 0,1 0 0,-1 0 0,1 0 0,-1 0 0,0 0 0,1-1 0,-1 1 0,0 0 0,0 0 0,0-1 0,0 1 0,1 0 0,-1-1 0,0 1 0,-2 0 1205,-24 3-784,26-2-596,0-1 1,0 0-1,0 0 1,0 1-1,0-1 1,1 0-1,-1 1 0,0-1 1,1 0-1,-1 1 1,1-1-1,0 1 1,-1-1-1,1 1 1,0-1-1,0 1 1,0 3 302,0-5-316,0 0 1,0 0 0,0 0 0,0 0 0,0 0-1,0 0 1,0 0 0,1 0 0,-1 0 0,0 1-1,0-1 1,0 0 0,0 0 0,0 0 0,0 0-1,0 0 1,0 0 0,0 0 0,0 0-1,0 1 1,0-1 0,0 0 0,0 0 0,0 0-1,0 0 1,0 0 0,0 0 0,0 0 0,0 0-1,0 1 1,0-1 0,0 0 0,0 0-1,-1 0 1,1 0 0,0 0 0,0 0 0,0 0-1,0 0 1,0 0 0,0 0 0,0 1 0,0-1-1,0 0 1,0 0 0,-5-1 680,5 1-688,0 0 0,0-1 0,0 1 0,0 0 0,0 0 0,0 0 0,-1 0 0,1 0 0,0 0 0,0 0 0,0 0 0,0-1 0,0 1 0,0 0 1,0 0-1,0 0 0,0 0 0,-1 0 0,1 0 0,0 0 0,0 0 0,0 0 0,0 0 0,0 0 0,0 0 0,0 0 0,-1 0 0,1 0 0,0 0 0,0 0 0,0 0 0,0 0 0,0 0 0,0 0 0,-1 0 0,1 0 0,0 0 0,0 0 0,0 0 1,0 0-1,0 0 0,0 0 0,0 0 0,-1 0 0,1 1 0,0-1 0,0 0 0,0 0 0,0 0 0,0 0 0,0 0 0,0 0 0,0 0 0,0 0 0,0 1 0,0-1 0,0 0 0,0 0 0,0 0 0,0 0 0,0 0 0,0 0 0,0 0 0,0 1 0,0-1 1,0 0-1,0 0 0,-3 3 222,3-3-178,0 0-27,0 0 0,0 0-1,0 0 1,0 0-1,0 0 1,0 0 0,0 0-1,0 0 1,0 0 0,1 0-1,-1 0 1,0 0-1,0 0 1,0 0 0,0 0-1,0 0 1,0 0 0,0 0-1,0 0 1,0 0-1,0 0 1,0 0 0,0 0-1,0 0 1,0 0 0,0 0-1,0 0 1,0 0-1,0 0 1,0 0 0,0 0-1,0 0 1,0 0 0,0 0-1,0 1 1,0-1-1,0 0 1,0 0 0,0 0-1,0 0 1,0 0 0,0 0-1,0 0 1,0 0-1,0 0 1,0 0 0,0 0-1,0 0 1,0 0-1,0 0 1,0 0 0,2 0 38,-11-4-59,8 3 14,3 3 15,-1-2 31,-4 0-6,3 0-51,0 0-1,0 0 0,0 0 0,0 0 0,0 0 0,0 1 0,0-1 0,0 0 0,0 0 0,1 0 0,-1 0 0,0 0 0,0 0 0,0 0 0,0 0 0,0 0 0,0 0 1,0 0-1,0 0 0,0 0 0,0 0 0,0 0 0,0 0 0,0 0 0,0 0 0,0 0 0,0 0 0,0 1 0,0-1 0,0 0 0,0 0 0,0 0 0,0 0 1,0 0-1,0 0 0,0 0 0,0 0 0,0 0 0,0 0 0,0 0 0,0 0 0,0 0 0,0 0 0,0 1 0,0-1 0,0 0 0,0 0 0,0 0 0,0 0 0,0 0 1,0 0-1,0 0-11,1 7 15,-2-8 29,1 1-37,1 0 8,0 1-1,7 5 229,-19-9 2122,11 3-2341,-5-5 1535,2 2-1668,5 8 163,-2-5-63,-3-13-2665,3 5 3021,0 8-336,0 0 0,0 0 1,0 0-1,0 0 0,0 0 0,0 0 1,0-1-1,0 1 0,0 0 0,0 0 0,0 0 1,0 0-1,0 0 0,0 0 0,0 0 0,0 0 1,0 0-1,0 0 0,0 0 0,0 0 0,0 0 1,0 0-1,1 0 0,-1 0 0,0 0 0,0 0 1,0-1-1,0 1 0,0 0 0,0 0 0,0 0 1,0 0-1,0 0 0,0 0 0,0 0 1,0 0-1,0 0 0,1 0 0,-1 0 0,0 0 1,0 0-1,0 0 0,0 0 0,0 0 0,0 1 1,0-1-1,0 0 0,0 0 0,0 0 0,0 0 1,0 0-1,0 0 0,0 0 0,0 0 0,1 0 1,-1 0-1,0 0 0,0 0 0,0 0 0,0 0 1,0 0-1,0 0 0,0 0 0,0 0 1,0 0-1,0 1 0,0-1-15,0 0 21,3 7-108,-1-2-1441,-7-14-348,4 5 1508,-1-1-1,2 1 1,-1 0-1,0 0 1,1-1-1,0 1 0,0 0 1,0-1-1,1-5 1,0-9-45,-1 2-2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4:0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190 602 5409,'-9'-133'3817,"4"80"-1758,1 22 329,-13-51-1,9 53-1233,2 1 0,-2-32 0,7 38-827,-1 1 1,-1-1 0,0 1 0,-2 0 0,0 0 0,-12-29 0,10 42 134,2 14-424,1 17-138,6-4 67,0 1 1,7 31-1,0-2 3,30 553-61,-37-537 108,4 260 48,13 332-66,16-196-384,-34-445 238,-6-38 43,2 9 106,-27-127 17,6-1 1,-11-235-1,20 133-3,-54-269 0,59 443-2,-4-122-1,15 145-8,1-1-1,3 1 1,17-74 0,-3 46 1,32-160 22,-51 234-29,0-1 0,0 1 0,0 0 0,0 0 0,0 0 0,0 0 1,0 0-1,0 0 0,0 0 0,0-1 0,0 1 0,0 0 0,0 0 0,0 0 0,0 0 0,0 0 0,0 0 0,0 0 0,0-1 0,0 1 0,0 0 0,0 0 0,0 0 0,0 0 0,0 0 0,0 0 0,0 0 0,0-1 0,0 1 0,0 0 0,0 0 0,0 0 0,0 0 0,0 0 1,-1 0-1,1 0 0,0 0 0,0 0 0,0 0 0,0 0 0,0 0 0,0-1 0,0 1 0,-1 0 0,1 0 0,0 0 0,0 0 0,0 0 0,0 0 0,0 0 0,0 0 0,0 0 0,-1 0 0,1 0 0,0 0 0,0 0 0,0 0 0,-5 6-27,-2 28 0,2-1-1,1 1 1,2 0-1,3 68 1,1-41 18,22 938-22,-22-951 23,19 894-985,-21-942 977,-2 54 36,1-49-2755,-2-36 1603,-1 3 443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2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14267,'-1'1'81,"1"0"0,0-1-1,-1 1 1,1 0 0,-1-1 0,1 1 0,-1-1-1,1 1 1,-1-1 0,1 1 0,-1-1 0,0 1 0,1-1-1,-1 1 1,0-1 0,1 0 0,-1 0 0,0 1-1,1-1 1,-1 0 0,0 0 0,0 0 0,1 1-1,-2-1 1,2-1-9,0 0 0,-1 0 1,1 0-1,0 0 0,0 0 0,1 0 0,-1 0 0,0 0 1,0 0-1,0 1 0,1-1 0,-1 0 0,0 0 0,1 0 1,-1 0-1,1 0 0,-1 1 0,1-1 0,-1 0 0,2-1 0,0-1 29,0-1-62,0 0 1,1 0-1,-1 1 1,1-1 0,0 1-1,0-1 1,0 1-1,6-4 1,9 6-82,-17 0-12,0 1 0,1 0 1,-1 0-1,0-1 0,1 1 0,-1 0 0,0 0 0,1 1 0,-1-1 0,0 0 0,1 0 0,-1 1 0,0-1 1,0 0-1,0 1 0,1 0 0,-1-1 0,0 1 0,0 0 0,0-1 0,0 1 0,0 0 0,0 0 0,0 0 1,0 0-1,0 0 0,0 1 0,1 0-1,4-7 32,-1 1-3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76 13067,'-12'1'1001,"8"0"-568,0 0 1,-1-1-1,0 0 0,1 0 0,-1 0 0,1 0 0,-1-1 0,-8-2 1,13 3-380,0 0 1,0 0-1,0 0 1,-1 0-1,1 0 1,0 0 0,0 0-1,0 0 1,-1-1-1,1 1 1,0 0-1,0 0 1,0 0 0,0 0-1,0 0 1,-1-1-1,1 1 1,0 0-1,0 0 1,0 0 0,0-1-1,0 1 1,0 0-1,0 0 1,0 0-1,0-1 1,0 1 0,0 0-1,0 0 1,0-1-1,0 1 1,0 0-1,0 0 1,0 0 0,0-1-1,0 1 1,0 0-1,0 0 1,0 0-1,0-1 1,9-6 1096,14-2-176,25-1-142,89-6 0,52 11-767,-7 0-87,-151 3 19,-10 2-5,0-2 1,-1 0-1,31-7 1,-103 13 41,-219 46 12,-183 31-153,432-78 95,58-18-31,477-107-280,-492 120 252,-28 8-27,-34 10 8,-603 234 5,687-265-56,45-10-1,-25 8 64,251-60-210,-202 51 168,-89 20 91,-22 5 6,-6 1-1,-38 6-27,-471 117-218,483-115-246,19-8 331,12 0 178,0 0 0,-1 0 0,1 0-1,0-1 1,0 1 0,0 0 0,-1 0 0,1 0-1,0-1 1,0 1 0,0 0 0,0 0-1,-1 0 1,1-1 0,0 1 0,0 0-1,0 0 1,0-1 0,0 1 0,0 0-1,0-1 1,0 1 0,0 0 0,0 0 0,0-1-1,0 1 1,0 0 0,0-1 0,0 1-1,0 0 1,0 0 0,0-1 0,0 1-1,0 0 1,6-16-222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18100,'26'-9'2192,"6"0"-1456,6 2-383,7 0 1215,11 3-1600,4 2 568,-3 4-456,-4 2-208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5:2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1611 140 11875,'-5'-12'1261,"-2"0"1,1 1 0,-2 0 0,1 0 0,-2 1-1,1-1 1,-17-13 0,20 20-1021,-1 0 0,0 0 0,0 0 1,0 1-1,-1 0 0,0 0 0,1 0 0,-1 1 0,0 0 0,0 0 0,0 1 0,0 0 1,0 0-1,0 1 0,-13 0 0,12 1-208,1 0 0,-1 0 0,1 1 0,0 0 0,0 0 0,0 0 0,0 1 0,0 0 0,1 1 0,-1-1 0,1 1 0,0 1 0,0-1 0,1 1 0,-11 10 0,16-15-34,0 0 1,0 0-1,0 0 1,0 0-1,0 0 0,-1 0 1,1 0-1,0 0 1,0 0-1,0 0 0,0 1 1,0-1-1,0 0 1,0 0-1,0 0 0,0 0 1,-1 0-1,1 0 1,0 0-1,0 0 0,0 1 1,0-1-1,0 0 1,0 0-1,0 0 0,0 0 1,0 0-1,0 0 1,0 0-1,0 1 0,0-1 1,0 0-1,0 0 1,0 0-1,0 0 0,0 0 1,0 0-1,0 1 1,0-1-1,0 0 0,0 0 1,0 0-1,0 0 1,1 0-1,-1 0 0,0 0 1,0 0-1,0 1 1,0-1-1,0 0 0,0 0 1,0 0-1,0 0 1,0 0-1,0 0 0,1 0 1,-1 0-1,0 0 1,0 0-1,0 0 0,0 0 1,12-2-24,13-8-27,-25 10 50,1-1 0,0 1 0,0-1 0,-1 1 1,1-1-1,0 1 0,0-1 0,0 1 0,0 0 0,0 0 0,-1-1 1,1 1-1,0 0 0,0 0 0,0 0 0,0 0 0,0 0 0,0 0 0,0 0 1,0 0-1,0 0 0,-1 1 0,1-1 0,0 0 0,0 1 0,0-1 1,0 0-1,-1 1 0,1-1 0,0 1 0,0-1 0,1 2 0,-1 1 4,1 0 0,-1 0-1,0 0 1,0 0 0,0 0-1,0 0 1,0 7-1,1 1-1,24 151 7,18 82 114,-38-213-80,-2 0-1,-2 1 1,0 0 0,-2 0 0,-6 41 0,1 36 19,6-92-20,2-23 147,2-29 386,-5 35-573,0 0 1,0 0 0,0 0 0,0 0 0,0 0 0,0 0 0,0 0 0,0-1 0,0 1 0,0 0-1,0 0 1,0 0 0,-1 0 0,1 0 0,0 0 0,0 0 0,0 0 0,0 0 0,0-1 0,0 1-1,0 0 1,0 0 0,0 0 0,0 0 0,0 0 0,0 0 0,0 0 0,0 0 0,-1 0-1,1 0 1,0 0 0,0 0 0,0 0 0,0 0 0,0 0 0,0 0 0,0 0 0,0-1 0,-1 1-1,1 0 1,0 0 0,0 0 0,0 0 0,0 1 0,0-1 0,0 0 0,0 0 0,0 0 0,-1 0-1,1 0 1,0 0 0,0 0 0,0 0 0,0 0 0,0 0 0,0 0 0,0 0 0,0 0 0,0 0-1,0 0 1,0 0 0,-1 0 0,1 1 0,0-1 0,0 0 0,0 0 0,0 0 0,0 0 0,0 0-1,-9 9 13,3-2-3,-15 4-14,0 0 1,-1-1-1,0-1 0,-35 9 1,-10 4-81,36-12 10,0-1 1,0-2-1,-1-1 0,-49 3 1,-129-9-57,201 0 127,-32-1 25,0-3 1,-47-9-1,86 13-24,-1-1 1,1 1-1,0-1 1,0 0-1,0 0 1,0 0 0,0 0-1,0 0 1,0 0-1,0 0 1,0-1-1,1 1 1,-1-1-1,-2-3 1,1 1-2,1 0 1,0-1-1,0 1 0,0-1 1,-1-7-1,2 10 4,0 0 0,1 1 1,-1 0-1,1-1 0,-1 1 1,0 0-1,1 0 0,-1 0 0,0-1 1,0 1-1,0 0 0,0 0 1,0 0-1,0 1 0,0-1 0,0 0 1,-1 0-1,1 0 0,0 1 1,0-1-1,-1 1 0,1-1 1,0 1-1,-1-1 0,1 1 0,0 0 1,-1 0-1,1-1 0,-1 1 1,1 0-1,0 0 0,-1 1 0,1-1 1,-1 0-1,1 0 0,0 1 1,-1-1-1,1 1 0,-2 0 0,2 0 12,1-1-1,-1 0-12,0 0-7,0 0 5,0 0-1,1 0 1,-1 0 0,1 1 0,-1-1 0,0 0-1,1 1 1,-1-1 0,1 0 0,-1 1 0,1-1-1,-1 1 1,1-1 0,-1 0 0,1 1 0,-1-1-1,1 1 1,0 0 0,-1-1 0,1 1 0,0-1-1,0 1 1,-1-1 0,1 1 0,0 0 0,0-1-1,0 1 1,0 0 0,-1-1 0,1 1 0,0 0 0,0-1-1,0 1 1,1 0 0,-1 0 0,3 29 4,-2-23-10,8 58-10,-4-39 4,-1 1 1,-1-1-1,-1 0 0,-2 1 0,-5 44 1,3-52 16,0 34 0,2-53-4,0 0 0,0 0-1,0 1 1,0-1 0,0 0 0,-1 1 0,1-1 0,0 0 0,0 0-1,0 1 1,0-1 0,-1 0 0,1 0 0,0 0 0,0 1 0,0-1 0,-1 0-1,1 0 1,0 0 0,0 0 0,-1 1 0,1-1 0,0 0 0,0 0 0,-1 0-1,1 0 1,0 0 0,-1 0 0,1 0 0,0 0 0,0 0 0,-1 0-1,1 0 1,0 0 0,-1 0 0,1 0 0,-1 0 0,-7-2 1,2 2 0,1 0 0,-1 0 0,1 1 0,-1-1 0,1 1 0,-1 0 0,1 1 0,-11 3 0,-41 24 17,44-21-15,0-1 0,-1 0 0,-17 5 1,20-9-5,-1-1-1,1 0 1,0-1 0,-1 0-1,1 0 1,-1-2 0,1 1 0,-1-1-1,-18-5 1,-3-3-182,-60-25 0,48 16-297,41 16 178,-1 1-1,1-1 1,0 1 0,0 1-1,-1-1 1,-5 0-1,10-1-475,8-5 227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5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13691,'1'1'80,"0"-1"-1,0 0 1,0 1 0,-1 0 0,1-1-1,0 1 1,0-1 0,-1 1-1,1 0 1,0 0 0,-1-1 0,1 1-1,-1 0 1,1 0 0,-1 0-1,1 0 1,-1-1 0,0 1 0,1 0-1,-1 0 1,0 0 0,0 0-1,1 0 1,-1 0 0,0 1 0,1 30 295,-2-22-380,-3 89 388,-22 121 1,4-40 207,4 400 264,17-312-535,1-104 23,26 205 0,-5-147-233,-9 346 1,-50-210-43,0 1-18,40-298-115,2 0-1,19 96 0,-5-50-26,-8-10-238,-4 0-1,-6 98 1,-29 193 363,29-386-33,-6 321 69,2-14-43,0-279 31,-11 41 0,8-43 83,-4 48-1,8-21-3,3-72 49,0-32 1091,-3 29-1018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5:5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 12363,'-13'1'1328,"5"0"-478,0 0 0,1 0 0,-1 1 0,1 0 0,-8 3 0,15-5-819,0 0-1,-1 0 1,1 0 0,0 0 0,0 1 0,0-1 0,-1 0 0,1 0-1,0 0 1,0 1 0,0-1 0,0 0 0,-1 0 0,1 1 0,0-1-1,0 0 1,0 0 0,0 1 0,0-1 0,0 0 0,0 0 0,0 1-1,0-1 1,0 0 0,0 1 0,0-1 0,0 0 0,0 0 0,0 1-1,0-1 1,0 0 0,0 0 0,1 1 0,-1-1 0,0 0 0,0 0-1,0 1 1,0-1 0,0 0 0,1 0 0,-1 0 0,0 1 0,0-1-1,0 0 1,1 0 0,-1 0 0,0 0 0,0 0 0,1 1 0,-1-1-1,0 0 1,0 0 0,1 0 0,-1 0 0,15 8 176,2-3-47,1-1 1,-1 0-1,1-2 0,35 1 1,75-9 225,-100 4-359,64-5 27,-1-5 0,97-24 1,-181 34-38,-4 2-5,-1 0 0,1-1 0,-1 1 0,0-1 0,1 0 0,-1 0 0,0 0 0,0 0 0,1 0 0,-1 0 0,0 0 0,2-3 0,-4 4-3,0-1 1,-1 1-1,1-1 0,-1 1 0,1 0 1,0-1-1,-1 1 0,1 0 0,-1-1 1,1 1-1,-1 0 0,1-1 1,-1 1-1,1 0 0,-1 0 0,0 0 1,1 0-1,-1 0 0,1 0 0,-1 0 1,1 0-1,-1 0 0,0 0 1,1 0-1,-1 0 0,-22-2 150,-387 18 1483,372-13-1511,9-2-45,12 0-12,1 0 0,-1 0 0,1 2 0,-23 6 0,39-9-70,-1 0 0,0 0 0,0 0 0,1 1 0,-1-1 0,0 0 0,1 0 0,-1 1 0,0-1 0,1 1 0,-1-1 0,0 1 0,1-1 0,-1 1 1,1-1-1,-1 1 0,1-1 0,-1 1 0,1-1 0,-1 2 0,1-1-2,0-1-1,0 0 1,0 1-1,0-1 1,1 1 0,-1-1-1,0 1 1,0-1 0,1 0-1,-1 1 1,0-1 0,1 0-1,-1 1 1,0-1 0,1 0-1,-1 0 1,0 1-1,1-1 1,-1 0 0,1 0-1,-1 1 1,0-1 0,2 0-1,29 8 4,15-9-29,0-1 0,0-3-1,74-16 1,-25 3-91,-57 12 15,-15 1-35,1 1-1,-1 2 1,36-1 0,-58 3 124,-1 0 1,1 0 0,-1 0 0,1 0 0,-1 0 0,1 0 0,-1 0 0,1 0 0,0 0-1,-1 1 1,1-1 0,-1 0 0,1 0 0,-1 0 0,1 1 0,-1-1 0,1 0 0,-1 1 0,1-1-1,-1 0 1,0 1 0,1-1 0,-1 0 0,1 1 0,0 0 0,-2 0 3,1-1 0,0 1 0,0-1 0,0 1 1,-1 0-1,1-1 0,0 1 0,0-1 0,-1 1 0,1-1 1,0 1-1,-1-1 0,1 1 0,-1-1 0,1 0 0,-1 1 0,1-1 1,-2 1-1,-28 16-54,-6-2 147,-1-3 0,0-1 0,-50 8 0,63-16-47,0 0 1,0-2 0,0 0-1,-1-2 1,1-1 0,-36-7 0,49 7-213,1-1 0,0-1 0,-15-6 0,23 9 83,-1 0 1,0-1 0,1 1-1,-1-1 1,1 0 0,-1 1-1,1-1 1,0 0-1,0 0 1,0 0 0,0-1-1,0 1 1,1 0 0,-1-1-1,1 1 1,-3-6-1,2-1-388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1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15187,'7'-5'370,"1"0"0,-1 0 0,1 0 0,1 1 0,-1 0-1,10-2 1,2-3-29,11-2-179,1 1 0,-1 2-1,1 1 1,1 1 0,37-1 0,21-4 57,-63 5-116,-1-1 0,53-21 1,-55 17-41,0 2 0,1 1 0,40-6 1,-47 12-37,0 1 1,0 0 0,0 2-1,-1 0 1,24 6 0,89 27 123,-34-7-42,-66-21 44,0-1-1,62 2 1,66-12 605,-26 1-544,-79 1 78,84-14-1,-98 10-147,0 1-1,0 2 0,0 2 0,60 5 0,374 60 472,-415-53-552,-1 3 0,0 2 0,83 35 0,40 10-66,-163-55 7,1-2 1,0 0-1,0-1 1,0-1-1,0-1 0,0-1 1,0 0-1,0-1 0,-1-1 1,28-8-1,-19 4 4,0 1 1,1 1-1,-1 2 1,1 1-1,0 1 0,38 4 1,-30 1-11,-15 0 4,0-2 1,0-1 0,29-1 0,-49 0 1,0 0 0,-1 0 0,1 0 0,0 0 0,0 0 0,-1 0 0,1 0-1,0-1 1,0 1 0,-1 0 0,1 0 0,0-1 0,-1 1 0,1 0 0,-1-1 0,1 1 0,0-1 0,-1 1 0,1-1 0,-1 1-1,1-1 1,-1 1 0,1-1 0,-1 1 0,1-1 0,-1 0 0,0 1 0,1-2 0,-1 2 3,-1-1 0,1 1 1,0-1-1,0 1 0,-1-1 1,1 1-1,0-1 0,-1 1 0,1-1 1,-1 1-1,1-1 0,0 1 1,-1 0-1,1-1 0,-1 1 0,1 0 1,-1-1-1,0 1 0,1 0 1,-1 0-1,1-1 0,-1 1 0,1 0 1,-1 0-1,0 0 0,1 0 1,-1 0-1,1 0 0,-1 0 0,1 0 1,-1 0-1,0 0 0,0 0 1,-3 1-69,1-1 0,-1 1 0,1 0 1,-1 0-1,1 0 0,0 1 1,-1-1-1,1 1 0,0-1 0,0 1 1,-4 3-1,4-2-80,-1-1 0,1 0 0,-1 0 0,1 0 0,-1 0 0,0 0 0,0-1 0,0 0-1,-4 1 1,-14-1-281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1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1751 12667,'-3'-6'115,"0"0"0,0-1 1,1 1-1,0 0 0,0-1 0,1 0 1,0 0-1,0 1 0,0-1 0,1 0 1,0-8-1,2-10 115,10-42-1,-9 51-71,40-182 935,-13 69 169,13-136 0,11-417 684,-51 623-1561,-2 0 0,-11-101 0,8 157-655,0 10 413,-1 13-60,3-12-171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6 670 15035,'-1'0'121,"1"0"0,0 0-1,-1 1 1,1-1 0,0 0 0,0 0-1,-1 0 1,1 1 0,0-1-1,0 0 1,-1 0 0,1 1 0,0-1-1,0 0 1,0 1 0,0-1 0,-1 0-1,1 1 1,0-1 0,0 0-1,0 1 1,0-1 0,0 0 0,0 1-1,0-1 1,0 0 0,0 1 0,0-1-1,0 0 1,0 1 0,0-1-1,0 0 1,0 1 0,1-1 0,-1 0-1,0 1 1,0-1 0,0 0-1,0 1 1,1-1 0,-1 0 0,0 1-1,0-1 1,0 0 0,1 1 0,10 18-4,-10-17 187,8 12-226,1 0 0,0 0 0,1-1 0,1-1 0,0 0 0,0 0 1,1-2-1,1 1 0,0-2 0,0 1 0,1-2 0,22 10 0,-13-9-57,1 0 0,0-2 1,1 0-1,0-2 0,0-1 0,0-1 0,35-1 0,6-3 44,-34-1-34,0 2 0,-1 1-1,1 1 1,0 2 0,39 10-1,-16 3-2,-20-5-3,0-2 0,1-1 0,38 4 0,-74-13-11,0 0 0,-1 0 0,1 0 0,0 0 0,0 0 0,-1 0-1,1 1 1,0-1 0,-1 0 0,1 1 0,0-1 0,-1 0-1,1 1 1,-1-1 0,1 0 0,-1 1 0,1-1 0,-1 1-1,1-1 1,-1 1 0,1 0 0,-1-1 0,1 1 0,-1-1-1,0 1 1,1 0 0,-1-1 0,0 1 0,0 0 0,1-1 0,-1 1-1,0 0 1,0 0 0,0-1 0,0 1 0,0 0 0,0-1-1,0 1 1,0 0 0,0 0 0,-1 0 0,1 1 0,0-1 0,0 1 0,0 0 1,0-1-1,0 1 0,1-1 0,-1 1 0,0-1 1,1 0-1,-1 1 0,1-1 0,-1 1 0,2 1 1,-2-3-14,0 0 1,0 0 0,0 0 0,0 0 0,0 0 0,1 0 0,-1 0-1,0 1 1,0-1 0,0 0 0,0 0 0,0 0 0,0 0-1,0 0 1,1 0 0,-1 0 0,0 0 0,0 0 0,0 0-1,0 0 1,0 0 0,1 0 0,-1 1 0,0-1 0,0 0-1,0 0 1,0 0 0,0 0 0,1 0 0,-1-1 0,0 1-1,0 0 1,0 0 0,0 0 0,0 0 0,1 0 0,-1 0-1,0 0 1,0 0 0,0 0 0,0 0 0,0 0 0,5-8 45,2-14-4,-7 18-32,43-117 72,-12 36-80,24-103-1,-45 141-2,0 8-1,-2 0-1,-2 0 1,3-77-1,-9 115 0,0-1-1,-1 0 1,1 0-1,0 1 0,-1-1 1,1 0-1,-1 0 1,0 1-1,-1-3 0,-6-1-1,-5 13 45,15-5-51,-1 0 0,1 0 1,0 0-1,0 0 0,0-1 0,0 1 0,5 3 0,-2-2 10,1-1 1,-1 0-1,0 0 0,1 0 0,0-1 0,-1 0 0,1 0 0,0 0 0,0-1 0,0 0 0,11 1 0,5-2 5,43-2 0,12-8 11,-44 5-21,-1 1 1,1 2 0,65 4 0,-92-1 5,0 1 0,0-1 0,-1 1 0,1 1 0,0-1 0,-1 1 0,0 0 0,1 0 0,5 5 0,7 4 3,-17-12-2,-1 0-1,0 1 0,0-1 0,0 0 0,0 0 0,1 0 1,-1 0-1,0 1 0,0-1 0,0 0 0,1 0 1,-1 0-1,0 0 0,0 0 0,0 0 0,1 0 0,-1 0 1,0 0-1,0 0 0,1 0 0,-1 0 0,0 0 1,0 0-1,1 0 0,-1 0 0,0 0 0,0 0 1,1 0-1,-1 0 0,0 0 0,0 0 0,0 0 0,1 0 1,-1 0-1,0-1 0,0 1 0,0 0 0,1 0 1,-1 0-1,0 0 0,0-1 0,0 1 0,0 0 0,1 0 1,-1 0-1,0-1 0,0 1 0,0 0 0,0 0 1,0 0-1,0-1 0,0 1 0,0 0 0,0 0 0,0-1 1,0-14 45,0 12-35,4 15-22,-3-11 12,-1 1-1,1 0 0,-1-1 0,1 1 0,0-1 1,0 1-1,0-1 0,0 1 0,0-1 1,0 0-1,0 1 0,0-1 0,0 0 0,0 0 1,1 0-1,-1 0 0,0 0 0,1 0 0,-1 0 1,1 0-1,2 0 0,-2-3-5,0 0 0,0 0 0,-1 0 0,1 0 0,-1-1-1,0 1 1,0 0 0,2-6 0,-1 4-8,6-15 18,-1 0-1,0 0 1,-2 0 0,0-1 0,3-32-1,2-102 6,-10 145-8,0-50 58,0 58-68,5 13 7,1-1-1,1 0 1,0 0-1,16 18 1,-20-25 1,1-1 0,-1 0-1,1 0 1,0 0 0,0 0 0,0-1 0,0 0 0,0 0 0,1 0 0,-1 0 0,0-1-1,1 1 1,0-1 0,-1 0 0,1 0 0,0-1 0,5 0 0,13 0-68,-14-1 90,0 1-1,0 0 1,1 1 0,14 2-1,-22-2-56,1-1 0,-1 1 0,1 0-1,-1 0 1,1 1 0,-1-1 0,0 0 0,0 1-1,0-1 1,1 1 0,-1 0 0,-1-1-1,1 1 1,0 0 0,0 0 0,-1 1 0,1-1-1,-1 0 1,0 0 0,2 5 0,-13-22-1181,-2-5 871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1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9298,'3'43'584,"1"2"-888,-1-4-160,0 2 672,-1 0-712,1 2 120,0-1 136,0 0 40,0-1 88,0 0 0,-2-2 328,2-4 128,-3-1-56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5497,'11'207'5167,"2"14"-1489,7-1-3488,-11-133 259,-2 153-1,-13-197 1985,17-34-2283,-3-4-821,-8-4 657,0-1 0,0 0 0,-1 0 1,1 0-1,0 1 0,0-1 1,0 0-1,0 0 0,0 0 0,0 0 1,0 1-1,0-1 0,-1 0 0,1 0 1,0 0-1,0 0 0,0 1 1,0-1-1,0 0 0,-1 0 0,1 0 1,0 0-1,0 0 0,0 0 1,-1 0-1,1 0 0,0 0 0,0 0 1,0 0-1,-1 0 0,1 0 1,0 0-1,0 0 0,0 0 0,-1 0 1,1 0-1,0 0 0,0 0 1,0 0-1,-1 0 0,1 0 0,0 0 1,0 0-1,-6 0-191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2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20860,'-1'1'126,"0"0"0,1-1 0,-1 1 0,0 0 0,1 0 0,-1 0 0,0 0 0,1 0 0,-1 0 0,1 0 0,0 0 0,-1 0 0,1 0 0,0 0 0,0 1 0,0-1 0,-1 0 0,1 0 0,0 0 0,0 0 0,1 0 0,-1 0 0,0 0 0,1 2 0,0-2-18,1 0 1,0 0 0,0 0 0,0-1-1,0 1 1,0 0 0,0-1-1,0 1 1,0-1 0,0 0-1,0 0 1,4 0 0,39 1 150,0-2 1,82-12-1,-62 5-241,-20 1-34,-33 4 7,0 1 0,1 0 0,-1 1-1,0 0 1,24 2 0,-36-1 12,1 0-1,0 1 1,0-1-1,-1 0 1,1 0-1,0 1 1,-1-1-1,1 1 1,0-1-1,-1 0 1,1 1-1,-1-1 0,1 1 1,0-1-1,-1 1 1,1 0-1,-1-1 1,0 1-1,1-1 1,-1 1-1,1 0 1,-1 0-1,0-1 1,0 1-1,1 0 1,-1-1-1,0 1 1,0 0-1,0 0 1,0-1-1,0 1 1,0 0-1,0 0 1,0-1-1,0 1 0,0 0 1,0 0-1,-1 0 1,-10 34 185,7-26-137,-1 1 27,1 1 0,-1-1 1,-1-1-1,0 1 0,0-1 0,-1 0 0,0 0 0,-1-1 0,0 0 0,0 0 0,-1-1 0,-11 8 0,-10 3 301,0-1-1,-53 21 1,52-25-87,0 1-1,-51 33 1,52-20-224,29-26-122,0 1 0,0-1-1,-1 0 1,2 0 0,-1 1 0,0-1 0,0 1 0,0-1-1,1 1 1,-1-1 0,0 1 0,1-1 0,0 1-1,-1 0 1,1-1 0,0 1 0,0 0 0,0-1 0,0 1-1,0-1 1,1 4 0,-1-5-35,0 1 0,1 0 0,-1-1 0,0 1 0,1-1 0,-1 1 0,1-1 0,-1 1 0,1-1 0,0 1 0,-1-1-1,1 1 1,-1-1 0,1 0 0,0 1 0,-1-1 0,1 0 0,0 1 0,-1-1 0,1 0 0,0 0 0,-1 0 0,1 0 0,0 0 0,0 0 0,-1 0 0,1 0 0,0 0 0,-1 0 0,2 0 0,24-7-823,-21 5 675,20-5-651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2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18748,'4'-19'1759,"-2"4"617,-2 27-432,-4 37-620,-1-12-895,3 1-1,1-1 1,5 54 0,-3-86-432,0 0 1,0 0-1,0 0 1,1 0-1,0 0 0,0 0 1,5 8-1,-6-12-51,0 1 1,0-1-1,0 0 1,0 1-1,0-1 1,0 0-1,0 0 0,1 0 1,-1 0-1,0 0 1,1 0-1,-1-1 0,0 1 1,1 0-1,-1-1 1,1 1-1,0-1 0,-1 1 1,1-1-1,-1 0 1,1 0-1,0 0 0,-1 0 1,1 0-1,-1 0 1,1 0-1,0 0 1,1-1-1,2-1-137,0 0-1,0 0 1,0 0 0,-1-1 0,1 1-1,-1-1 1,0 0 0,8-7-1,29-33-450,-39 40 565,33-38-704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18548,'2'46'2056,"-2"6"-1471,0 7-233,-2 1 872,2 4-408,0-1-216,2-10-760,0-11-320,1-15-504,-1-8-184,-12-23 215,-5-18 25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2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17396,'-15'36'2400,"-7"9"-1360,-5 18-319,1 4 1375,-4 7-696,3 0-135,5-4-457,6-3-184,6-15-296,3-9-136,6-16-328,1-7-248,3-11-640,-2-6-761,-2-9 1201,-1-4-224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2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 13859,'0'0'112,"0"-1"1,0 1-1,0 0 1,1-1 0,-1 1-1,0 0 1,0 0-1,1-1 1,-1 1-1,0 0 1,0 0-1,1-1 1,-1 1-1,0 0 1,1 0-1,-1 0 1,0 0-1,1-1 1,-1 1-1,0 0 1,1 0-1,-1 0 1,0 0-1,1 0 1,-1 0-1,0 0 1,1 0-1,0 0 1,-2 10 2089,-12 24 104,10-27-1897,-21 54 1683,3-11-853,-15 57 1,34-92-1120,7-18-145,11-21-144,5-17-194,-2 0-1,23-77 0,-39 98 274,-3 20 90,0 0 1,0 0-1,0 0 0,0 0 0,0 0 1,0-1-1,-1 1 0,1 0 0,0 0 1,0 0-1,0 0 0,0 0 0,0 0 1,0 0-1,0 0 0,0 0 0,0 0 1,0 0-1,-1 0 0,1 0 0,0 0 1,0-1-1,0 1 0,0 0 0,0 0 1,0 0-1,0 0 0,-1 0 0,1 0 0,0 0 1,0 0-1,0 0 0,0 0 0,0 0 1,0 0-1,0 1 0,0-1 0,-1 0 1,1 0-1,0 0 0,0 0 0,0 0 1,0 0-1,0 0 0,0 0 0,0 0 1,0 0-1,0 0 0,-1 0 0,1 0 1,0 1-1,0-1 0,0 0 0,0 0 1,0 0-1,0 0 0,0 0 0,0 0 1,0 0-1,0 0 0,0 1 0,0-1 0,-3 3 25,1 1 0,-1 0 0,1 0-1,0-1 1,-2 8 0,-2 6 78,1 0-1,0 1 1,1 0 0,1 0 0,0 19-1,2-32-48,1 0 0,0 0-1,0 0 1,1 0 0,-1 0-1,1 0 1,0 0 0,0 0-1,1 0 1,-1 0 0,1-1-1,0 1 1,1-1 0,-1 1-1,1-1 1,0 0 0,0 0 0,0 0-1,0 0 1,1 0 0,0-1-1,7 6 1,-11-9-52,0 0 1,0-1-1,0 1 1,0 0-1,0 0 1,0-1-1,0 1 1,0 0-1,0 0 1,0-1-1,0 1 1,0 0-1,0 0 1,0 0-1,0-1 1,0 1-1,0 0 0,0 0 1,0-1-1,0 1 1,1 0-1,-1 0 1,0 0-1,0-1 1,0 1-1,0 0 1,1 0-1,-1 0 1,0 0-1,0-1 1,0 1-1,1 0 1,-1 0-1,0 0 1,0 0-1,0 0 1,1 0-1,-1 0 1,0 0-1,0 0 0,1 0 1,-1 0-1,0 0 1,0 0-1,1 0 1,-1 0-1,0 0 1,0 0-1,1 0 1,-1 0-1,0 0 1,0 0-1,1 0 1,-1 0-1,0 0 1,0 0-1,0 0 1,1 1-1,-1-1 1,0 0-1,0 0 0,-8-20 10,-2 3-8,0 0-1,0 1 1,-2 1-1,0 0 1,-1 1-1,-14-14 1,18 20 3,0 1 0,0-1 0,-1 2 0,0-1 0,0 1 0,-1 1-1,0 0 1,1 0 0,-2 1 0,1 1 0,-12-3 0,4 7 12,12 1 6,7-1-24,0-1 0,0 0 0,0 0 0,-1 0 0,1 0 0,0 0 1,0 0-1,0 1 0,0-1 0,0 0 0,0 0 0,0 0 0,0 0 0,0 0 0,0 1 0,0-1 0,1 0 0,-1 0 0,0 0 1,0 0-1,0 0 0,0 1 0,0-1 0,0 0 0,0 0 0,0 0 0,0 0 0,0 0 0,0 0 0,1 0 0,-1 0 0,0 1 1,0-1-1,0 0 0,0 0 0,0 0 0,0 0 0,1 0 0,-1 0 0,0 0 0,0 0 0,0 0 0,0 0 0,0 0 0,1 0 1,5 3 8,0-1 1,0 0-1,0 0 1,0 0 0,1-1-1,-1 0 1,13 1-1,52-3 16,-64 1-23,108-11-261,27 1-1713,-138 10 1547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4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89 18916,'4'10'288,"2"-10"-1272,-6-1 664,-13-22 264,7-10-480,-1-9-505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4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 21461,'-8'6'600,"-20"-14"-560,1-10 16,9-28-24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10 19180,'0'-1'67,"0"1"-1,0 0 1,0 0 0,0 0-1,1-1 1,-1 1 0,0 0-1,0 0 1,0 0 0,0-1-1,0 1 1,0 0 0,0 0 0,0-1-1,0 1 1,0 0 0,0 0-1,0-1 1,0 1 0,0 0-1,0 0 1,0-1 0,0 1-1,0 0 1,0 0 0,0 0-1,0-1 1,0 1 0,0 0-1,0 0 1,-1-1 0,1 1-1,0 0 1,0 0 0,0 0-1,0 0 1,-1-1 0,1 1-1,0 0 1,0 0 0,-10 7 1158,-10 17-442,-46 61 200,-23 30-295,86-111-657,0 1-1,0-1 1,1 1-1,0 0 0,0 0 1,0 0-1,1 0 0,-1 0 1,1 0-1,0 0 0,0 10 1,1-13-30,0 1 1,0-1-1,1 0 0,-1 0 1,0 0-1,1 0 0,0 1 1,-1-1-1,1 0 0,0 0 1,0 0-1,0 0 1,0-1-1,1 1 0,-1 0 1,0 0-1,1-1 0,-1 1 1,1 0-1,0-1 1,-1 0-1,1 1 0,0-1 1,0 0-1,0 0 0,0 0 1,0 0-1,0 0 0,0-1 1,4 2-1,13 1-130,1 0 0,35 0 0,6 1-1916,-57-4 1909,21 0-620,-14-6 141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18172,'3'6'1320,"-3"8"-936,1 2-136,4 10 528,-1 1-191,5 6-233,-2-2 16,4-3-40,1-4-96,5-12-304,2-7-200,5-16-560,-1-9-225,1-13 785,-1-3-192,4-1-200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11610,'0'20'1713,"-8"15"-657,-3 4-376,1 11 1649,-3 3-721,-3 1-344,3-1-143,2-7-329,-1-3-112,8-13-520,1-4-328,5-17 1440,0-8-1168,6-10-72,2-5 32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39 16932,'13'-25'1860,"-5"11"243,-15 32-891,-7 16-963,2 0-1,1 0 0,2 1 1,-10 70-1,21-98-258,2-9-71,5-10-111,0-7-66,-1 0 0,7-26 0,8-18-243,-24 71 543,0 0-1,0 0 1,1 0-1,0 0 1,1 11-1,2 4 190,5 29 0,-7-54-203,-1-1-1,0 1 1,0-1-1,-1 1 1,1-1-1,0 1 1,-1-1-1,0 1 1,1 0-1,-2-3 1,-4-5 11,0 1 0,0 1 0,-1-1 0,0 1 0,0 0 0,-15-12 0,-2 2 512,-29-17 1,52 35-525,0-4 460,8 3-327,9 2-162,51 12-288,-42-7 188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16988,'668'-31'1798,"-354"10"-2031,1085-26 1128,-978 36-200,672-6 428,425-14 85,-1070 6-2237,-457 28 520,-17 4 193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10 18148,'2'-1'148,"-1"-1"0,1 1 1,0 0-1,0 1 0,-1-1 1,1 0-1,0 1 0,0-1 1,0 1-1,0-1 0,0 1 1,0 0-1,0 0 0,0 0 1,0 0-1,0 0 0,0 0 0,2 1 1,34 9 358,-10 0-359,47 24 1,-63-27-112,1 0 0,-1 1 0,-1 1-1,1 0 1,16 17 0,-26-23 3,0-1 0,0 1 1,0 0-1,0 0 0,0 0 0,-1 0 0,0 1 0,1-1 0,-1 0 0,0 1 0,-1-1 0,1 0 0,-1 1 0,1-1 0,-1 1 0,0-1 0,0 1 0,-1-1 0,1 1 0,-1-1 0,1 0 1,-1 1-1,0-1 0,-1 0 0,1 1 0,0-1 0,-1 0 0,-3 5 0,-5 7 188,-1 0-1,0 0 1,-1-1-1,-17 14 1,21-20-128,-51 47 339,-2-3 1,-2-2 0,-96 56 0,142-95-347,-1-1 1,0-1 0,-1 0 0,0-1-1,0-1 1,-36 8 0,49-15-90,6-2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13 261 16251,'-3'-9'370,"0"-1"-1,1 0 0,0-1 0,1 1 1,0 0-1,0 0 0,2-12 0,0 16-132,0 0 0,0 0-1,0 1 1,1-1 0,0 0-1,0 1 1,1-1 0,0 1 0,0 0-1,0 0 1,0 0 0,1 0-1,0 0 1,4-4 0,3 0 14,-1 1 1,1-1-1,1 2 1,0 0-1,0 0 1,0 1 0,0 0-1,1 1 1,0 1-1,0 0 1,1 0-1,-1 2 1,1 0 0,0 0-1,22 1 1,-20 1-225,-1 1 0,0 0 1,0 1-1,0 0 0,0 2 1,0 0-1,-1 0 0,1 1 1,-1 1-1,0 1 0,-1 0 1,0 0-1,24 19 0,-31-21-34,-1 0-1,0 0 0,0 0 1,0 1-1,-1 0 1,0 0-1,5 8 1,-7-10 3,-1 0-1,1 0 1,-1 0 0,0 1 0,0-1 0,0 0 0,0 0-1,-1 1 1,0-1 0,0 0 0,0 1 0,0-1 0,-2 8-1,-2 0 1,0 0-1,-1-1 0,0 1 0,-1-1 0,0-1 0,-1 1 0,0-1 1,0 0-1,-1-1 0,-1 1 0,1-2 0,-12 10 0,-9 5-156,-1-1 1,-56 32-1,60-38-208,20-12 250,-1 1 1,0-1 0,0 0 0,-1-1-1,-13 5 1,33-18-218,10-1-47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3686 218 16588,'-2'1'113,"-1"0"1,1 0-1,0-1 1,-1 1-1,1-1 1,0 1 0,-1-1-1,1 0 1,-1 0-1,1 0 1,0 0-1,-1-1 1,1 1 0,-1 0-1,-2-2 1,-10 0 317,-302-41 2237,77 7-1783,58 23-517,-284 13 1,-181 54-93,138-9-31,0-32 312,187-39-151,246 13-350,1-2-1,-84-30 1,157 44-68,-10-2-146,1 0 0,0-1 1,0-1-1,0 0 1,1 0-1,0-1 1,0-1-1,-18-14 0,27 20 92,0 0-1,0 0 0,0 0 0,0-1 0,0 1 0,0 0 1,0 0-1,1-1 0,-1 1 0,1 0 0,-1-1 0,1 1 1,-1-1-1,1 1 0,0 0 0,0-1 0,0 1 1,-1-1-1,2 1 0,-1-1 0,0 1 0,0-1 0,0 1 1,1-1-1,-1 1 0,1-3 0,1 2-19,-1-1-1,1 1 1,-1 0-1,1-1 1,0 1 0,-1 0-1,1 0 1,0 1-1,0-1 1,1 0 0,-1 0-1,0 1 1,4-2-1,19-8-673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1 17236,'-101'53'4902,"23"-16"-3947,-91 58 1,133-72-930,2 2 1,1 1-1,1 2 1,-46 50-1,-7 29 32,77-95-50,1 0-1,0 0 1,0 1-1,1 0 1,1 0 0,0 0-1,-5 21 1,9-30-10,1 0 1,-1 1-1,1-1 1,0 0-1,0 0 1,0 0 0,0 1-1,1-1 1,0 0-1,0 0 1,0 0-1,0 0 1,1 0-1,-1 0 1,1 0-1,0-1 1,0 1-1,0 0 1,4 3-1,-2-3-4,1 0 1,-1 0-1,0-1 0,1 0 0,0 0 0,0 0 0,0 0 0,0-1 1,1 0-1,-1 0 0,0 0 0,1-1 0,-1 0 0,7 1 1,24 1-101,0-1 0,-1-1 0,1-2 0,0-2 0,44-8 0,-16-3-130,124-42 1,-61 7 68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4654 14283,'0'0'69,"1"-1"0,0 1 0,0 0 0,0-1 0,-1 1-1,1-1 1,0 1 0,-1-1 0,1 1 0,0-1 0,-1 1 0,1-1 0,-1 0 0,1 1-1,-1-1 1,1 0 0,0-1 0,4-5 34,75-78 574,376-379 902,122-50-838,-499 445-695,687-557 125,25 26-158,399-244 189,51 80 431,-558 413-172,30 73-900,-697 273 373,12-4-83,0 1 0,1 1 0,47-5 0,-44 13-68,-33 0 201,1-1-1,-1 1 1,0 0 0,1-1 0,-1 1 0,0 0 0,0-1 0,1 1-1,-1-1 1,0 1 0,0-1 0,0 1 0,0-1 0,0 0 0,1 1-1,-1-1 1,-1 0 0,2 0 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510 100 13155,'2'-12'816,"0"-35"640,-1 44-1322,-2 0 0,1 0 0,0 1 0,0-1 0,-1 0 0,1 1 0,-1-1 0,0 1 0,0-1 0,0 1 0,0-1-1,0 1 1,-3-3 0,4 5-90,0-1 0,-1 1 0,1 0 0,-1 0 0,1 0 0,-1 0 0,1 0 0,-1 0 0,1 0 0,-1 0 0,1 0 0,-1 0 0,1 0 0,-1 0 0,1 0-1,0 0 1,-1 0 0,1 0 0,-1 1 0,1-1 0,-1 0 0,1 0 0,0 1 0,-1-1 0,1 0 0,-1 0 0,1 1 0,0-1 0,-1 0 0,1 1 0,0-1 0,0 1 0,-1-1-1,1 0 1,0 1 0,0-1 0,0 1 0,-1-1 0,1 1 0,0 0 0,-12 20 462,-17 37 0,9-14-379,-274 564 88,277-570-196,-51 120 48,56-126-50,1 1-1,-11 63 1,22-94-14,-1 1-1,0 0 1,1-1 0,0 1 0,0 0 0,0 0-1,0-1 1,0 1 0,1 0 0,-1-1 0,1 1 0,-1 0-1,1-1 1,0 1 0,0-1 0,0 1 0,3 3 0,-4-5-1,1-1 0,0 1 0,0 0 0,0 0 0,1-1 0,-1 1 1,0 0-1,0-1 0,0 1 0,0-1 0,1 0 0,-1 1 0,0-1 1,0 0-1,3 0 0,0 0 2,0 0 0,0 0 0,1-1 0,-1 1 0,0-1 0,6-2 0,21-10 27,0-1 0,-1-1-1,31-22 1,-52 32-26,260-162 127,98-58-547,40-21 257,-214 115 40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5 172 18252,'0'0'27,"0"1"0,0-1 0,0 0 1,0 0-1,0 0 0,0 0 0,0 0 0,0 0 0,0 0 1,0 0-1,0 1 0,0-1 0,0 0 0,0 0 1,0 0-1,0 0 0,0 0 0,0 0 0,0 0 0,0 0 1,0 0-1,0 0 0,0 1 0,0-1 0,-1 0 0,1 0 1,0 0-1,0 0 0,0 0 0,0 0 0,0 0 0,0 0 1,0 0-1,0 0 0,0 0 0,0 0 0,0 0 1,-1 0-1,1 0 0,0 0 0,0 0 0,0 0 0,0 0 1,0 0-1,0 0 0,0 0 0,0 0 0,-1 0 0,1 0 1,0 0-1,0 0 0,0 0 0,0 0 0,0 0 1,0 0-1,0 0 0,0 0 0,0 0 0,0 0 0,-1 0 1,1 0-1,0 0 0,0 0 0,0 0 0,0 0 0,0-1 1,0 1-1,0 0 0,-1 15 569,5 21 166,1-7-226,11 35 1,-14-56-518,1-1 0,0 1 0,0-1 0,0 0 0,1 0 0,0 0 0,1 0 1,-1 0-1,9 8 0,-11-14 0,-1 0-1,0 0 1,1 0 0,-1 0 0,0 0-1,1-1 1,-1 1 0,1-1 0,-1 1-1,1-1 1,-1 1 0,1-1-1,0 0 1,-1 0 0,1 1 0,-1-1-1,1 0 1,0-1 0,-1 1 0,1 0-1,-1 0 1,1-1 0,0 1 0,-1-1-1,1 1 1,-1-1 0,0 0 0,1 0-1,-1 1 1,1-1 0,-1 0 0,0 0-1,0 0 1,2-2 0,3-3 79,0-1 0,0 1 1,-1-1-1,0 0 0,4-8 0,45-95 1025,-38 72-509,25-40 1,-39 75-573,-1 0 0,1 0 0,0 0 0,0 0 0,1 1 0,-1-1 1,1 1-1,5-4 0,-8 5-33,1 1 0,-1 0 1,1-1-1,-1 1 0,1 0 1,0 0-1,-1 0 0,1 0 0,-1 0 1,1-1-1,0 1 0,-1 0 0,1 0 1,0 1-1,-1-1 0,1 0 1,-1 0-1,1 0 0,0 0 0,0 1 1,0-1-5,0 1 1,0 0-1,0 0 1,0 0 0,0 0-1,0 0 1,0 0-1,-1 0 1,1 0-1,0 0 1,-1 0 0,1 0-1,0 2 1,10 27 38,-7-19-51,0-1-1,0 0 0,9 15 0,-12-24 6,-1 0 1,0-1-1,1 1 0,-1 0 0,1-1 0,-1 1 1,1-1-1,0 1 0,-1-1 0,1 1 1,-1-1-1,1 1 0,0-1 0,-1 0 1,1 1-1,0-1 0,0 0 0,-1 0 0,1 1 1,0-1-1,0 0 0,-1 0 0,1 0 1,0 0-1,1 0 0,-1 0 0,1-1 1,0 1-1,-1-1 1,1 0-1,0 1 0,-1-1 1,1 0-1,-1 0 1,1 0-1,-1 0 1,2-2-1,6-5 3,-1-1 0,14-19 0,-12 14 2,-6 9-2,15-17 31,36-35 0,-49 51-28,0 1-1,1 0 0,-1 0 0,1 1 1,0 0-1,1 0 0,-1 1 0,1 0 1,-1 0-1,1 1 0,9-2 0,-14 3-18,1 1 0,-1 0 0,0 0 0,1 0 0,-1 1 0,0-1 0,0 1 0,1 0 0,-1 0 0,0 0-1,0 0 1,0 1 0,0-1 0,0 1 0,0 0 0,0-1 0,-1 1 0,1 1 0,-1-1 0,1 0 0,-1 1-1,0-1 1,0 1 0,2 2 0,0 1-227,-1 0-1,1 0 0,-1 0 1,-1 0-1,1 1 1,-1-1-1,0 1 0,0-1 1,-1 1-1,1 12 0,-2-18 203,-1 10-382,1-11 410,0 1 0,0-1-1,0 0 1,0 0 0,0 0 0,0 1 0,0-1 0,-1 0 0,1 0 0,0 0 0,0 0-1,0 0 1,0 1 0,-1-1 0,1 0 0,0 0 0,0 0 0,0 0 0,0 0 0,-1 0-1,1 0 1,0 0 0,0 0 0,0 0 0,-1 0 0,1 0 0,0 0 0,0 0 0,0 0-1,-1 0 1,1 0 0,0 0 0,0 0 0,0 0 0,-1 0 0,1 0 0,0 0 0,0 0-1,0 0 1,-1 0 0,1 0 0,0 0 0,0-1 0,0 1 0,0 0 0,0 0 0,-1 0-1,1 0 1,0-1 0,-12-11-685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14299,'0'10'1648,"0"8"-1392,-1-3-1120,-5-2 2545,6 0-1225,13-6-504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160 355 18860,'-9'2'293,"0"0"1,0 1-1,1 0 0,-1 0 1,1 1-1,0 0 1,0 0-1,1 1 0,-1 0 1,1 0-1,0 1 0,-8 8 1,10-9-211,1 0 0,-1 0 0,1 0 0,1 0 0,-1 1 1,1 0-1,0-1 0,0 1 0,0 0 0,1 1 0,0-1 1,0 0-1,1 1 0,0-1 0,0 1 0,0-1 0,1 10 1,0-15-73,0 0 1,0-1 0,0 1 0,0-1 0,0 1-1,0-1 1,0 1 0,0-1 0,1 1 0,-1-1-1,0 1 1,0-1 0,1 1 0,-1-1 0,0 1-1,0-1 1,1 0 0,-1 1 0,0-1 0,1 1-1,-1-1 1,1 0 0,-1 1 0,1-1 0,-1 0-1,0 0 1,1 1 0,-1-1 0,1 0 0,-1 0 0,1 0-1,-1 1 1,1-1 0,0 0 0,-1 0 0,1 0-1,-1 0 1,1 0 0,-1 0 0,1 0 0,-1 0-1,1 0 1,-1 0 0,1-1 0,-1 1 0,1 0-1,-1 0 1,1 0 0,0-1 0,3-1 65,0 0 1,0 0-1,0 0 1,-1 0-1,7-6 0,3-5 73,0 0-1,-1-1 0,-1 0 1,0-1-1,-1 0 0,-1-1 0,8-16 1,5-17 364,18-57 1,-30 78-320,-1-1 0,-2 0 1,-1 0-1,-1 0 0,2-49 1,-10 64-66,-3 19-51,-7 27-40,2 10-39,2 1 0,1 0 1,3 0-1,-1 75 0,6-110-3,1 0 1,-1 0-1,2 0 0,-1 0 1,1 0-1,0-1 0,0 1 1,7 12-1,-8-18 2,0 0 0,1 0 0,-1 0 0,1 0 0,-1 0 0,1 0 0,0 0 0,0-1-1,0 1 1,0-1 0,0 1 0,0-1 0,0 0 0,0 0 0,1 0 0,-1 0 0,0 0 0,1 0 0,-1-1 0,1 1 0,-1-1 0,1 0 0,-1 1 0,1-1 0,-1 0 0,1-1 0,-1 1 0,0 0 0,1-1 0,-1 1 0,1-1 0,2-1-1,3-1-2,0-1 1,-1 0-1,1 0 0,-1 0 0,1-1 0,-2 0 0,1-1 0,0 0 0,-1 0 0,0 0 0,6-9 0,-2 3 14,-1-1 1,-1 0 0,0 0-1,-1 0 1,9-24-1,-14 28 3,-7 18 4,-7 18 4,11-23-21,0-1-1,0 1 0,1 0 1,-1-1-1,1 1 1,0-1-1,0 1 1,0 0-1,2 6 1,-2-9-1,0 0 1,1 0 0,0 0 0,-1 0 0,1 0 0,-1 0 0,1 0 0,0 0 0,0 0-1,0 0 1,0 0 0,-1-1 0,1 1 0,0 0 0,0-1 0,0 1 0,0-1 0,0 1 0,1-1-1,-1 1 1,0-1 0,0 0 0,0 0 0,0 1 0,0-1 0,1 0 0,-1 0 0,0 0-1,0 0 1,0 0 0,0 0 0,1-1 0,-1 1 0,1-1 0,21-4 7,0-1-1,0-2 1,-1 0 0,35-19-1,-15 7-4,-26 13-3,7-2 15,41-25-1,-64 33-12,1 1 0,-1 0 0,0 0 0,0 0 0,0 0 0,0 0 0,0 0 0,1 0 0,-1-1 0,0 1 0,0 0 0,0 0 0,0 0 0,0 0 0,0 0 0,0-1 0,0 1 0,0 0 0,0 0 0,0 0 0,0 0 0,0 0 0,1-1 0,-1 1 0,0 0 0,0 0 0,0 0 0,-1-1 0,1 1 0,0 0 0,0 0 0,0 0 0,0 0 0,0 0 0,0-1 0,0 1 0,0 0 0,0 0 0,0 0 0,0 0 0,0 0 0,-1-1 0,1 1 0,0 0 0,0 0 0,0 0 0,0 0 0,0 0 0,0 0 0,-1 0 0,1 0 0,0-1 0,0 1 0,0 0 0,0 0 0,-1 0 0,1 0 0,0 0 0,0 0 0,-14-4 76,11 3-54,-20-8 190,-32-15 1,48 21-169,0-1 0,1 0 1,0 0-1,-1-1 1,1 0-1,1 0 0,-1 0 1,-8-12-1,13 17-55,1-1-1,0 1 0,-1 0 1,1-1-1,0 1 1,-1-1-1,1 1 1,0-1-1,-1 1 1,1-1-1,0 1 1,0-1-1,0 0 1,0 1-1,0-1 1,-1 1-1,1-1 0,0 1 1,0-1-1,0 0 1,0 1-1,1-1 1,-1 1-1,0-1 1,0 1-1,0-1 1,0 0-1,1 1 1,-1-1-1,15-7-804,-2 1 598,5-13-17,6-3-111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206 258 16460,'-1'-5'326,"-1"0"1,1 0 0,-1 0 0,0 0 0,0 0 0,-1 0-1,1 1 1,-1 0 0,0-1 0,-1 1 0,1 0 0,0 0-1,-1 1 1,0-1 0,0 1 0,-5-4 0,6 6-209,0 0 0,0 0 1,0 0-1,0 0 1,0 0-1,0 0 0,0 1 1,0-1-1,0 1 0,0 0 1,0 0-1,0 0 0,-1 0 1,1 1-1,0-1 0,0 1 1,0 0-1,0 0 1,0 0-1,0 0 0,1 1 1,-1-1-1,0 1 0,1-1 1,-1 1-1,1 0 0,-1 0 1,-1 3-1,-3 1-66,1 1 0,0 0-1,0 1 1,1-1 0,0 1-1,1 0 1,-1 1 0,2-1 0,-1 1-1,1-1 1,0 1 0,1 0-1,-3 16 1,4-11-52,-1-1-1,2 0 0,0 1 1,0-1-1,1 0 1,1 1-1,0-1 1,8 25-1,-9-35 9,0 1-1,1 0 1,0 0-1,-1-1 1,2 1 0,-1-1-1,0 0 1,1 0-1,-1 0 1,1 0 0,0 0-1,0 0 1,0-1-1,0 1 1,5 2 0,-5-4 13,0 0 1,-1 0-1,1 0 1,0 0-1,0-1 1,0 1 0,0-1-1,0 0 1,0 0-1,0 0 1,0 0-1,-1 0 1,1-1 0,0 1-1,0-1 1,0 0-1,0 0 1,-1 0-1,1 0 1,0 0-1,4-4 1,2-1 70,0-1 0,0 0 0,-1-1-1,0 0 1,0 0 0,-1-1 0,0 0 0,-1 0-1,1-1 1,-2 0 0,7-14 0,-2 2 108,-2-1-1,0 1 1,-2-2 0,6-32 0,-7 25 52,0-50 1,-5 70-273,0 1 0,-1-1 0,0 1 0,-1-1 1,0 1-1,-1 0 0,0-1 0,-6-12 0,7 20-69,1 0 0,-1 0-1,0 0 1,0 1 0,0-1-1,0 1 1,-1 0 0,1 0-1,-1-1 1,1 2 0,-5-4-1,7 5 77,-1 0-1,0-1 1,0 1-1,1 0 0,-1-1 1,0 1-1,0 0 0,0 0 1,0 0-1,1 0 1,-1 0-1,0 0 0,0 0 1,0 0-1,0 0 0,1 0 1,-1 0-1,0 0 1,0 0-1,0 1 0,1-1 1,-1 0-1,0 1 0,0-1 1,1 1-1,-1-1 0,0 1 1,1-1-1,-1 1 1,1-1-1,-1 1 0,0 0 1,1-1-1,-1 1 0,1 0 1,0-1-1,-1 1 1,1 0-1,-1-1 0,1 1 1,0 0-1,0 0 0,0 0 1,-1-1-1,1 1 1,0 2-1,-3 20-372,2 4-36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21685,'1'0'78,"0"0"1,-1 0-1,1 1 1,0-1 0,0 0-1,0 0 1,0 1-1,-1-1 1,1 1 0,0-1-1,0 1 1,-1-1-1,1 1 1,0-1 0,-1 1-1,1-1 1,-1 1-1,1 0 1,-1 0 0,1-1-1,-1 1 1,1 0-1,-1 0 1,1-1-1,-1 1 1,0 0 0,0 0-1,1 0 1,-1 1-1,4 31 310,-2-20 143,2 23 26,1 4-392,1-2-1,20 70 1,-24-103-158,0-1-1,0 1 1,0-1-1,0 1 0,1-1 1,0 0-1,0 0 1,0 0-1,6 6 1,-7-8 7,0-1 1,0 1 0,0-1-1,1 0 1,-1 0 0,0 0 0,0 0-1,1 0 1,-1 0 0,0-1-1,1 1 1,-1-1 0,1 0 0,-1 0-1,1 0 1,-1 0 0,1 0-1,-1 0 1,0 0 0,1-1 0,-1 1-1,3-2 1,5-2 50,-1 0 1,0-1-1,0 0 1,0 0-1,-1-1 1,1 0-1,-1-1 1,-1 0-1,1 0 1,6-8-1,9-13 246,29-46 0,-39 56-481,-2 0 0,0-1 1,-1 0-1,-1-1 1,-1 0-1,9-32 1,-17 50 110,1-1 1,0 0-1,-1 0 0,0 1 1,0-1-1,0 0 1,0 0-1,0 0 1,-1 1-1,1-1 0,-2-5 1,-6-3-396</inkml:trace>
  <inkml:trace contextRef="#ctx0" brushRef="#br0" timeOffset="1">280 322 15259,'16'27'1825,"0"-7"-1177,7-10-640,0-5 824,3-8-304,1-6-72,0-4-376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66 16676,'-16'30'2759,"13"-25"-2416,0 0-1,1 0 1,-1 0-1,1 1 1,0-1 0,0 1-1,1-1 1,-2 10-1,3-15-308,0 1 1,0-1-1,0 1 0,0-1 0,0 1 0,0-1 1,0 1-1,0-1 0,0 1 0,0-1 0,0 1 1,1-1-1,-1 0 0,0 1 0,0-1 1,1 1-1,-1-1 0,0 1 0,0-1 0,1 0 1,-1 1-1,0-1 0,1 0 0,-1 1 0,0-1 1,1 0-1,-1 0 0,1 1 0,-1-1 1,1 0-1,17 0 578,19-14-50,3-7-103,-20 9-42,39-16-1,-53 26-359,-1 0 0,1 0 0,0 1 0,-1 0 0,1 0 1,0 0-1,0 1 0,0 0 0,0 0 0,0 0 0,-1 1 0,9 1 0,-11-1-48,0 0-1,0 1 1,0-1-1,0 1 1,0-1-1,0 1 1,0 0-1,-1 0 1,1 0-1,-1 1 1,1-1-1,-1 1 1,3 3-1,1 3 28,0 1 0,8 17 1,-10-18-24,0 0 0,1-1 0,10 14 0,-14-21-21,-1 0 0,1 0 0,0 0 0,0-1 0,0 1 0,-1 0 0,1-1 0,0 1 0,0 0-1,0-1 1,0 1 0,0-1 0,0 0 0,0 1 0,0-1 0,0 0 0,0 1 0,0-1 0,1 0 0,-1 0 0,0 0 0,0 0 0,0 0 0,0 0 0,0 0 0,2-1-1,0 0-36,-1 0 0,1-1-1,-1 1 1,1-1 0,-1 1-1,0-1 1,1 0-1,-1 0 1,0 0 0,2-3-1,5-7-184,0 0 0,-1-1 0,7-14 0,-13 24 204,44-99-58,-33 75-255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39 17076,'1'15'633,"-1"0"1,-1 0-1,-1 1 1,0-1-1,-1 0 1,-6 16-1,-5 34 1227,13-56-1624,-2 9 230,1 0 0,1 0 0,1 31-1,0-48-449,-1 0 1,1 0-1,0 0 0,0 0 0,1-1 0,-1 1 0,0 0 0,0 0 0,0 0 0,1 0 0,-1-1 0,0 1 0,1 0 0,-1 0 0,0 0 0,1-1 0,-1 1 1,1 0-1,0-1 0,-1 1 0,1 0 0,-1-1 0,1 1 0,0-1 0,0 1 0,-1-1 0,1 1 0,0-1 0,0 0 0,-1 1 0,1-1 0,0 0 0,0 0 0,0 1 1,0-1-1,0 0 0,-1 0 0,1 0 0,0 0 0,0 0 0,1 0 0,0-1 4,1 0-1,-1 0 1,1 0 0,-1 0 0,0 0-1,0-1 1,0 1 0,1 0-1,-1-1 1,-1 0 0,1 0 0,3-3-1,1-3 17,-1 0-1,-1-1 0,1 1 0,-1-1 0,-1 0 1,1 0-1,2-17 0,11-71 121,-15 84-150,-2 12-8,3-30-16,-3 30 9,1 0 0,-1 0-1,0-1 1,0 1 0,0 0 0,0 0 0,0 0 0,0 0 0,0 0 0,0 0-1,-1 0 1,1 0 0,0 0 0,-1 0 0,1 0 0,0 0 0,-1 0-1,1 0 1,-1 0 0,0 0 0,1 1 0,-2-2 0,1 3-6,0 0 0,0 0 0,0 0 0,0 1 0,0-1 0,0 0 0,0 1 1,1-1-1,-1 1 0,0-1 0,1 1 0,-1-1 0,1 1 0,0-1 0,-1 1 0,1 0 1,0 1-1,-3 18-130,-1 38 1,4-54 131,0 0 1,0 0-1,0 0 0,1-1 1,0 1-1,0 0 0,0 0 1,0 0-1,1-1 0,0 1 1,0-1-1,0 0 0,1 1 1,3 4-1,-4-7 12,-1-1 1,1 1-1,0-1 0,0 1 1,0-1-1,0 0 0,0 0 1,0 0-1,1 0 1,-1 0-1,0-1 0,0 1 1,1 0-1,-1-1 0,0 0 1,4 1-1,-1-2 1,0 1 1,0 0-1,0-1 0,0 0 0,0 0 0,0-1 0,6-2 0,1-1 7,-1-1-1,1 0 1,-1 0-1,-1-2 1,14-10-1,-2-3 9,-1-2 0,0-1 0,-2 0 0,31-53 0,-46 72-18,-1 0 0,0 0 0,-1-1 0,1 1 0,-1-1 0,0 0 0,1-8 0,-3 14 2,0 0 0,0 0 1,1 0-1,-1 0 0,0-1 0,0 1 1,0 0-1,0 0 0,0 0 0,0 0 1,0-1-1,0 1 0,0 0 0,0 0 1,0 0-1,0-1 0,0 1 0,0 0 1,0 0-1,0 0 0,0-1 0,0 1 1,0 0-1,0 0 0,0 0 0,0 0 1,-1-1-1,1 1 0,0 0 0,0 0 1,0 0-1,0 0 0,0 0 0,0-1 1,-1 1-1,1 0 0,0 0 0,0 0 1,0 0-1,0 0 0,0 0 0,-1 0 1,1 0-1,0 0 0,0-1 0,0 1 1,-1 0-1,1 0 0,0 0 0,0 0 1,0 0-1,0 0 0,-1 0 0,1 0 1,0 0-1,-10 8-17,1 10 50,0 0 1,0 0-1,2 0 0,0 1 1,-6 33-1,9-38 9,1-3 11,1 0 1,-1 0 0,2 0 0,-1 18 0,2-27-40,0 1 1,0-1 0,0 1 0,0-1 0,1 1-1,-1-1 1,1 1 0,0-1 0,-1 1-1,1-1 1,0 0 0,0 1 0,1-1 0,-1 0-1,0 0 1,1 0 0,-1 0 0,1 0-1,0 0 1,0 0 0,0-1 0,0 1 0,0-1-1,0 1 1,0-1 0,3 2 0,1-2 4,-1 1 0,0-2 1,1 1-1,-1 0 0,1-1 0,-1 0 1,1 0-1,-1-1 0,1 1 0,-1-1 1,0-1-1,1 1 0,-1-1 0,0 0 1,6-2-1,6-4 6,0-1 1,-1-1-1,19-13 0,-3-1-3,35-34 0,-54 44-33,0 0 0,0 0 0,-2-1 0,17-27-1,-22 35-44,-5 11 28,-4 15-3,-25 68 1,20-68-13,1 1 1,0 0-1,2 0 1,0 0-1,2 1 0,-2 27 1,9-26-537,-4-21 560,0-1 0,0 0 0,1 0 0,-1 1-1,0-1 1,0 0 0,1 0 0,-1 1 0,0-1 0,0 0 0,1 0 0,-1 1-1,0-1 1,1 0 0,-1 0 0,0 0 0,0 0 0,1 0 0,-1 0-1,0 1 1,1-1 0,-1 0 0,1 0 0,-1 0 0,0 0 0,1 0-1,-1 0 1,0 0 0,1 0 0,-1 0 0,1-1 0,1 0-30,0 0 0,0-1 1,0 1-1,0-1 0,0 0 1,0 0-1,0 0 0,-1 0 1,1 0-1,-1 0 0,1 0 1,1-5-1,17-32-397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122 334 18876,'-1'-2'122,"1"1"-1,-1 0 1,0 0-1,0 0 1,0 0 0,0 0-1,0 0 1,0 0-1,0 0 1,0 0 0,-1 0-1,1 0 1,0 1-1,0-1 1,-1 0-1,1 1 1,0-1 0,-1 1-1,1 0 1,-1-1-1,1 1 1,-3 0 0,2 0 1,0 1 1,0-1 0,-1 1-1,1-1 1,0 1-1,0 0 1,0 0 0,0 0-1,0 0 1,0 0 0,0 1-1,0-1 1,-1 2 0,-3 3 82,0 0 1,0 1-1,1 0 1,0 0-1,0 0 1,-5 12-1,6-11-122,1 0 0,0 0 0,1 0 0,-1 1 0,2 0 0,-2 14 0,3-21-65,0 0 0,0 1 0,0-1 0,0 0 1,0 0-1,1 0 0,-1 0 0,1 0 0,0 0 0,-1 0 1,1 0-1,0 0 0,0 0 0,2 2 0,-2-3 2,0 0-1,0 0 0,1 0 1,-1 0-1,0 0 1,1-1-1,-1 1 0,1 0 1,-1-1-1,1 1 0,-1-1 1,1 1-1,-1-1 0,1 0 1,-1 0-1,1 0 0,0 0 1,-1 0-1,1 0 1,-1 0-1,4-1 0,2 0 36,0-1 1,0 0-1,1 0 0,-1-1 0,-1 0 0,11-6 1,41-28 204,-28 16-126,-2 3-27,-18 10-89,2 0 0,-1 0 0,1 2 0,0-1 1,0 2-1,1 0 0,16-5 0,-27 9-19,0 1-1,0 0 1,-1 0-1,1 0 1,0 0-1,0 1 1,-1-1-1,1 0 1,0 1-1,0-1 1,-1 1-1,1-1 1,-1 1-1,1 0 1,0 0-1,-1 0 1,2 1-1,20 23 17,-21-22-7,0 0 0,1 0 1,-1 0-1,1-1 1,-1 1-1,1-1 0,0 0 1,3 3-1,-5-5-1,1 1 0,-1-1 0,1 1-1,-1-1 1,1 0 0,-1 0 0,1 0 0,-1 0 0,1 0-1,-1 0 1,1 0 0,-1 0 0,1-1 0,-1 1 0,1 0-1,-1-1 1,1 0 0,-1 1 0,0-1 0,1 0 0,-1 1-1,0-1 1,0 0 0,2-2 0,13-10 63,-1-1 0,-1 0 0,-1-1 0,0-1 0,21-34 0,-19 28-49,1 0 0,24-25 0,-50 96-175,10-48 155,-1 1 0,1-1 0,0 0 0,-1 1 0,1-1 0,0 1 0,0-1 1,0 0-1,0 1 0,0-1 0,0 1 0,0-1 0,1 0 0,-1 1 0,0-1 1,1 0-1,-1 1 0,1-1 0,-1 0 0,1 1 0,0-1 0,0 0 0,-1 0 1,1 0-1,0 0 0,1 1 0,0-1 5,0-1 0,0 1 0,0-1 0,0 1 0,0-1 0,0 0 0,0 0 0,0 0 1,0 0-1,0-1 0,0 1 0,0 0 0,0-1 0,0 1 0,0-1 0,0 0 0,0 0 0,-1 1 0,3-3 0,25-12 40,-1-2 0,-1-2 0,45-38 0,-23 18-205,-49 38 153,0 1 0,0 0 0,1 0 0,-1 0 1,0 0-1,0 0 0,0 0 0,0-1 0,0 1 0,0 0 1,0 0-1,1 0 0,-1 0 0,0 0 0,0 0 1,0 0-1,0 0 0,1 0 0,-1 0 0,0 0 0,0-1 1,0 1-1,0 0 0,0 0 0,1 0 0,-1 0 1,0 0-1,0 0 0,0 1 0,0-1 0,1 0 0,-1 0 1,0 0-1,0 0 0,0 0 0,0 0 0,1 0 1,-1 0-1,0 0 0,0 0 0,0 0 0,0 0 0,0 1 1,0-1-1,1 0 0,-1 0 0,0 12-134,-9 26 17,5-20 78,3-15 46,1-1 0,-1 0 1,1 1-1,0-1 0,0 1 1,0-1-1,0 0 0,0 1 1,0-1-1,1 1 0,-1-1 1,1 0-1,0 1 1,-1-1-1,1 0 0,0 0 1,1 1-1,-1-1 0,0 0 1,3 2-1,-2-2 9,0 0 1,0 0-1,1-1 0,-1 0 1,1 1-1,0-1 0,-1 0 1,1 0-1,0 0 0,0-1 1,-1 1-1,1-1 0,0 1 1,0-1-1,0 0 0,0 0 1,3-1-1,8 0 36,0-1 1,0-1-1,0 0 0,-1-1 0,24-9 1,63-37 89,-82 40-130,-7 5 5,8-5-28,-1 0-1,32-25 0,-46 32 26,-1 1-1,1-1 1,-1-1 0,0 1-1,0 0 1,0-1 0,0 1 0,-1-1-1,1 0 1,-1 0 0,0 0-1,0 0 1,-1-1 0,1 1-1,-1 0 1,0-1 0,0 1 0,-1 0-1,1-8 1,-1 11-2,1 0 0,-1 0 0,0 1 0,0-1 0,0 0 1,-1 0-1,1 0 0,0 0 0,0 0 0,0 0 0,-1 1 0,1-1 0,0 0 0,-1 0 0,1 0 0,-1 1 1,1-1-1,-1 0 0,1 0 0,-1 1 0,1-1 0,-1 1 0,0-1 0,1 0 0,-1 1 0,0-1 0,1 1 0,-1 0 1,0-1-1,0 1 0,0-1 0,1 1 0,-1 0 0,0 0 0,0 0 0,0-1 0,0 1 0,0 0 0,-1 0 0,0 1 0,1-1 0,0 0-1,-1 1 1,1 0 0,0-1-1,0 1 1,0 0 0,-1-1-1,1 1 1,0 0 0,0 0-1,0 0 1,0 0-1,0 0 1,0 0 0,1 0-1,-1 1 1,0-1 0,0 0-1,1 0 1,-1 1 0,1-1-1,-1 0 1,1 1 0,-1 2-1,1-1-11,0 0 1,0 0-1,0 0 0,0 0 1,0 1-1,1-1 0,0 0 1,-1 0-1,1 0 0,0 0 1,1 0-1,-1 0 0,0 0 1,1-1-1,-1 1 0,1 0 1,0-1-1,0 1 0,0-1 1,1 0-1,-1 0 0,4 4 1,-4-5-119,0 0 0,0 1 1,0-1-1,0 0 0,0 0 1,0 0-1,0 0 1,0 0-1,0 0 0,1-1 1,-1 1-1,0-1 0,0 1 1,1-1-1,-1 0 1,0 0-1,1 0 0,-1 0 1,0 0-1,1-1 0,-1 1 1,0-1-1,0 0 1,0 1-1,1-1 0,-1 0 1,0 0-1,0 0 0,0-1 1,0 1-1,2-2 1,-3 1 39,1 1 0,-1-1 0,0 0-1,0 0 1,0 1 0,0-1 0,0 0 0,0 0 0,0 0 0,-1 0 0,1 0 0,-1 0 0,1 0 0,-1 0 0,0-1 0,0 1 0,0 0 0,0-3 0,-4-37-929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22621,'-4'0'1632,"4"-2"-2144,3 0 1272,1-3-392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17988,'1'0'54,"-1"-1"0,0 1 0,0 0 1,0 0-1,0 0 0,0 0 0,0 0 0,0 0 0,0 0 1,1 0-1,-1 0 0,0-1 0,0 1 0,0 0 0,0 0 1,0 0-1,1 0 0,-1 0 0,0 0 0,0 0 0,0 0 1,0 0-1,0 0 0,1 0 0,-1 0 0,0 0 0,0 0 1,0 0-1,0 0 0,0 0 0,1 0 0,-1 0 0,0 1 1,0-1-1,0 0 0,0 0 0,0 0 0,0 0 0,1 0 1,-1 0-1,0 0 0,0 1 0,2 8 1032,-2 23-324,-1-19 27,-1 87 789,0 116-304,4-168-1071,2 1 0,15 67 0,-16-103-163,0-1-1,1 0 1,0 0 0,1 0 0,7 12-1,-11-21-29,0-1 0,1 0 0,-1 0-1,0 0 1,1 0 0,-1 0 0,1-1-1,0 1 1,-1 0 0,1-1 0,0 1-1,0-1 1,0 0 0,0 1-1,0-1 1,0 0 0,1 0 0,-1-1-1,0 1 1,1 0 0,-1-1 0,0 1-1,1-1 1,-1 0 0,0 0 0,1 0-1,-1 0 1,1 0 0,-1 0-1,0-1 1,1 1 0,-1-1 0,4-1-1,4-3 21,0 0 0,-1 0 0,0-1-1,0 0 1,-1-1 0,15-14-1,43-53 130,-49 53-107,0 1 2,-4 4-13,0 1 0,1 0 1,24-20-1,-38 34-39,1 1 1,0-1 0,0 1-1,0-1 1,0 1-1,-1-1 1,1 1-1,0-1 1,0 1-1,0 0 1,0-1-1,0 1 1,0 0-1,0 0 1,0 0 0,0 0-1,0 0 1,2 0-1,-3 0 0,1 0-1,-1 1 1,1-1-1,-1 0 1,1 1-1,-1-1 1,1 1-1,-1-1 1,1 0-1,-1 1 1,0-1-1,1 1 1,-1-1-1,1 1 1,-1 0-1,0-1 1,0 1-1,1-1 0,-1 1 1,0 0-1,0 0 1,1 4 6,0 1 0,-1 0 0,1-1 1,-2 12-1,1-12-2,-14 107-788,16-103-338,4-12-309,5-12-773,20-49 25,-10 23 837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160 201 16836,'8'7'1143,"15"10"2234,-14-18-1446,-5-13-55,-4 12-1819,1-1-1,-1 0 1,0 1 0,0-1 0,-1 0 0,1 0 0,0 1 0,-1-1-1,0 0 1,1 1 0,-1-1 0,0 1 0,0-1 0,-1 1 0,1-1-1,0 1 1,-1 0 0,0 0 0,1 0 0,-1-1 0,0 2 0,0-1-1,0 0 1,0 0 0,-1 1 0,1-1 0,0 1 0,-1-1 0,1 1-1,-1 0 1,1 0 0,-1 0 0,1 1 0,-1-1 0,0 1 0,0-1-1,1 1 1,-1 0 0,0 0 0,1 0 0,-1 0 0,0 0 0,0 1-1,1-1 1,-1 1 0,1 0 0,-1 0 0,-2 1 0,-3 2-61,0 0 1,1 1 0,-1-1-1,1 2 1,1-1 0,-1 1 0,1 0-1,-1 0 1,2 1 0,-1 0-1,1 0 1,0 0 0,0 0-1,1 1 1,0 0 0,1 0-1,0 0 1,0 0 0,0 1 0,-2 13-1,5-20 3,0 0-1,0 0 1,0-1-1,0 1 1,0 0-1,1 0 0,-1 0 1,0 0-1,1-1 1,-1 1-1,1 0 1,0 0-1,0-1 1,-1 1-1,1 0 0,0-1 1,0 1-1,1-1 1,-1 1-1,0-1 1,0 0-1,1 0 1,-1 1-1,1-1 1,-1 0-1,1 0 0,-1 0 1,1 0-1,0-1 1,-1 1-1,1 0 1,0-1-1,0 1 1,0-1-1,-1 0 0,1 1 1,0-1-1,4 0 1,5 0-7,0 0 1,1-1-1,-1 0 0,21-5 1,35-12-7,-45 11 9,1 1-1,-1 1 1,1 1-1,0 1 0,25 0 1,-43 3 21,-1 1 0,0-1 1,0 1-1,0-1 0,0 1 0,0 0 1,0 1-1,0-1 0,0 1 0,0 0 0,-1 0 1,1 0-1,-1 0 0,1 0 0,-1 1 1,0 0-1,0-1 0,0 1 0,0 0 0,0 1 1,-1-1-1,0 0 0,1 1 0,-1 0 1,0-1-1,-1 1 0,1 0 0,-1 0 0,2 7 1,-14-249 1070,11 238-1088,0-1 0,0 0 1,0 0-1,0 0 0,0 0 1,0 0-1,0 0 0,0 0 1,0 0-1,0 1 0,0-1 1,1 0-1,-1 0 0,0 0 1,1 0-1,-1 1 0,1-1 1,-1 0-1,1 0 0,-1 1 1,1-1-1,0 0 0,-1 1 1,1-1-1,0 1 0,0-2 1,1 2-6,1 0 0,-1-1 0,0 1 0,0 0 0,1 0 0,-1 0 1,0 0-1,5 1 0,2 0-9,144 1-95,-54-3 63,-95 1 44,1 0 0,-1 0 0,0 1 0,1-1 1,-1 1-1,1 0 0,-1 0 0,0 1 0,0 0 0,6 2 1,-8-2 0,0-1 0,0 1 0,0 0 1,-1-1-1,1 1 0,-1 0 0,1 0 1,-1 0-1,1 0 0,-1 0 1,0 0-1,0 0 0,0 1 0,-1-1 1,1 0-1,0 1 0,-1-1 0,1 0 1,-1 1-1,0-1 0,0 4 1,-1 7 1,0 1 1,-1-1 0,0 1 0,-8 24 0,0 0 29,21-89-80,-2-1 0,-3 1 0,0-58 0,-5 108-133,-1 0 0,1 0 0,-1 0 0,1 0-1,0 0 1,-1 0 0,1 0 0,0 0 0,0 1 0,-1-1 0,1 0-1,0 0 1,0 1 0,0-1 0,0 1 0,0-1 0,0 1 0,0-1-1,1 1 1,14-10-661,-1-3 78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19436,'-58'17'1899,"22"-6"-726,-35 15 0,60-21-980,1 0 1,0 0-1,0 1 0,0 0 0,1 1 0,0 0 1,-14 15-1,21-20-177,0 0 0,0 0 0,1 1 0,-1-1 0,0 1 1,1-1-1,-1 1 0,1 0 0,0-1 0,0 1 0,0 0 0,0 0 1,1 0-1,-1 3 0,1-5-15,0 1 0,0-1 1,1 1-1,-1-1 0,0 0 0,1 1 0,-1-1 1,1 0-1,0 0 0,0 1 0,-1-1 1,1 0-1,0 0 0,0 0 0,0 0 0,0 0 1,0 0-1,0 0 0,0 0 0,1 0 1,-1-1-1,0 1 0,0 0 0,1-1 0,-1 1 1,0-1-1,1 1 0,-1-1 0,0 0 1,2 1-1,26 4 3,0 0 0,0-2 1,0-1-1,32-3 0,44 4 1,-104-3-5,15 1-1,0 1 0,0 0 0,0 1 0,0 0 0,-1 1 0,18 8-1,-32-12 3,0 1-1,0-1 0,0 1 1,0-1-1,0 1 0,0 0 1,0-1-1,0 1 0,0 0 0,0 0 1,0 0-1,0 0 0,-1-1 1,1 1-1,0 0 0,-1 1 0,1-1 1,-1 0-1,1 0 0,-1 0 1,1 0-1,-1 0 0,0 0 1,0 1-1,1-1 0,-1 0 0,0 0 1,0 0-1,0 1 0,0-1 1,-1 0-1,1 0 0,0 0 0,0 0 1,-1 1-1,1-1 0,-1 0 1,1 0-1,-1 0 0,1 0 1,-2 1-1,-1 4 11,-1-2 1,0 1-1,0 0 0,0-1 1,-1 0-1,-8 7 0,-4 0-53,0 0-1,0-1 0,-1-1 0,0-1 0,-1 0 0,0-1 0,0-1 0,0-1 0,-26 4 0,44-9-15,-30 0-655,30 0 699,1 0 0,-1 0 0,1 0-1,-1 0 1,0 0 0,1-1 0,-1 1 0,0 0 0,1 0-1,-1-1 1,1 1 0,-1 0 0,0-1 0,1 1-1,-1-1 1,1 1 0,-1-1 0,1 1 0,0-1-1,-1 1 1,1-1 0,-1 1 0,1-1 0,0 1 0,0-1-1,-1 0 1,1 1 0,0-1 0,0 0 0,0 1-1,-1-1 1,1 0 0,0 1 0,0-1 0,0 0 0,0 1-1,0-1 1,0 0 0,1 1 0,-1-1 0,0 1-1,0-1 1,1-1 0,10-20-390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105 575 18468,'7'-6'583,"-6"5"-483,1 0 0,-1 0 0,0-1 0,1 1 0,-1 0 1,0 0-1,0-1 0,1 1 0,-1-1 0,0 1 1,0-1-1,-1 1 0,1-1 0,0 0 0,-1 1 1,2-3-1,-2 4-92,-1 0 1,1 0 0,0 0 0,0-1-1,0 1 1,0 0 0,0 0-1,0 0 1,0 0 0,0 0 0,0 0-1,0 0 1,0 0 0,-1 0-1,1 0 1,0-1 0,0 1 0,0 0-1,0 0 1,0 0 0,0 0-1,0 0 1,-1 0 0,1 0 0,0 0-1,0 0 1,0 0 0,0 0-1,0 0 1,0 0 0,-1 0 0,1 0-1,0 0 1,0 0 0,0 0-1,0 0 1,0 0 0,0 0 0,0 0-1,-1 0 1,1 1 0,0-1-1,0 0 1,0 0 0,0 0 0,0 0-1,0 0 1,0 0 0,0 0-1,0 0 1,-1 0 0,1 0 0,0 1-1,0-1 1,0 0 0,0 0-1,0 0 1,0 0 0,0 1 0,-8 6 321,0 0 0,0 1 1,0 0-1,1 0 0,1 1 1,-1 0-1,-8 18 1,4-7-45,2 0 0,-14 42 1,19-49-198,1 1 0,0-1 0,1 1 1,1 0-1,-1 18 0,2-29-63,1 1 0,-1 0 0,1-1-1,0 1 1,0-1 0,0 1 0,0-1 0,0 1 0,1-1 0,-1 0-1,3 4 1,-2-5-7,0 0-1,-1-1 1,1 1-1,0 0 1,0-1-1,0 1 1,0-1-1,0 0 1,0 0 0,1 1-1,-1-2 1,0 1-1,0 0 1,1 0-1,-1-1 1,1 1-1,-1-1 1,4 1-1,1-1 5,0-1 0,1 0 0,-1 0 0,0 0 0,0-1 0,0 0 0,0 0 0,0-1 0,0 1 0,0-2 0,-1 1 0,1-1 0,-1 0 0,6-5 0,10-8 50,-1-2 0,26-28 0,-18 14-38,-2-2-1,-1 0 1,-2-2 0,-1 0-1,-2-2 1,-2 0-1,-1-1 1,-2-1-1,-2-1 1,-2 0 0,-2-1-1,6-45 1,-13 63-46,-1 0 1,-2-28 0,0 46 3,-1 0 1,0-1 0,0 1 0,-1 0 0,1 0-1,-2 0 1,1 1 0,-1-1 0,0 0 0,0 1 0,-8-11-1,10 15 5,-1 0-1,0 0 0,0 0 0,0 0 0,-1 0 0,1 0 0,0 1 0,-1-1 1,1 1-1,-1-1 0,1 1 0,-1 0 0,1 0 0,-1 0 0,0 1 1,0-1-1,1 0 0,-1 1 0,0 0 0,0 0 0,0 0 0,0 0 0,1 0 1,-1 1-1,0-1 0,0 1 0,0-1 0,1 1 0,-6 2 0,-1 2 4,0-1 1,0 1-1,1 1 0,0-1 0,0 1 0,0 1 0,-9 9 0,3-1 17,0 0 0,1 1 0,1 1 0,0 0 0,-17 34 0,26-44-11,0-1 0,0 1 0,1 0 0,0 0 0,0 0 0,0 0 0,1 1 1,0-1-1,1 0 0,-1 1 0,1-1 0,1 0 0,0 1 0,0-1 0,0 0 0,1 1 0,0-1 0,0 0 0,5 10 0,12 13-38,1-1-1,1-1 1,35 35-1,-25-29-207,29 42-1,-45-53-347,13 31 1,10 15-1098,-24-53 1187,4-14-91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68 19148,'-4'0'427,"1"0"0,0-1 0,0 1 0,0 1 1,-1-1-1,1 0 0,-5 2 0,-11 2 1021,7-1-1007,1-1 0,-1 0 0,0-1 0,-1 0 0,-17-1 0,30 0-442,0 0 1,0 0-1,-1 0 1,1 0-1,0 0 1,0-1-1,0 1 1,0 0-1,0 0 0,0 0 1,0 0-1,-1 0 1,1 0-1,0 0 1,0 0-1,0 0 0,0 0 1,0 0-1,0 0 1,0 0-1,-1 0 1,1 1-1,0-1 0,0 0 1,0 0-1,0 0 1,0 0-1,0 0 1,0 0-1,0 0 1,0 0-1,-1 0 0,1 0 1,0 0-1,0 0 1,0 0-1,0 1 1,0-1-1,0 0 0,0 0 1,0 0-1,0 0 1,0 0-1,0 0 1,0 0-1,0 0 0,0 1 1,0-1-1,0 0 1,0 0-1,0 0 1,0 0-1,0 0 1,0 0-1,0 0 0,0 1 1,5 7-20,9 7-15,-7-10 35,-1 0-1,1 0 1,0-1-1,0 0 0,0 0 1,1 0-1,-1-1 1,1 0-1,0-1 0,0 0 1,0 0-1,0 0 1,0-1-1,0 0 0,0-1 1,1 0-1,-1 0 1,0-1-1,0 0 1,13-3-1,6-5 5,0-1 0,0-1 0,-2-1 0,40-26 0,41-18 23,-100 54-19,0-1 0,0 1 0,0 0 0,0 1 0,1 0 0,-1 0 0,10-1 0,-15 2 3,1 0 0,0 1 0,0-1 0,-1 0 0,1 1 0,0-1 0,-1 1 0,1-1 0,0 1-1,-1 0 1,1-1 0,-1 1 0,1 0 0,-1 0 0,1 0 0,-1 0 0,0 1 0,0-1 0,1 0 0,-1 1-1,0-1 1,0 0 0,0 1 0,-1-1 0,1 1 0,0 0 0,0-1 0,-1 1 0,1-1 0,-1 1 0,1 2-1,1 10 90,5 13 136,-7-25-228,1-1 1,-1 0 0,1 0 0,-1 0 0,1 0-1,0 0 1,0 0 0,0 0 0,-1-1 0,1 1-1,0 0 1,0 0 0,0-1 0,0 1 0,0 0 0,1-1-1,-1 1 1,0-1 0,0 1 0,2-1 0,7 2-13,0-2 0,-1 1 0,1-1 1,0-1-1,0 0 0,-1 0 0,14-4 1,-12 2-45,1 1 1,-1 1 0,1 0-1,21 0 1,-23 5-1356,-19 0-810,-20 2 349,10-6 882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26318,'3'-25'74,"1"-32"1,-3 30 80,-1 24-124,-1 9-56,-2 123-205,3-101 255,1-1 0,5 37 0,-2-42 0,18 101 144,-19-112-147,1 1 0,0 0 0,1-1 0,0 1 0,1-1 0,0-1 0,0 1 0,9 10-1,-12-18-6,-1-1 0,1 1 0,-1-1 0,1 0 0,0 1 0,0-1 0,-1 0 0,2-1 0,-1 1 0,0 0 0,0-1 0,0 0 0,1 0 0,-1 0 0,1 0 0,-1 0-1,1-1 1,-1 1 0,1-1 0,-1 0 0,1 0 0,-1-1 0,1 1 0,-1-1 0,1 1 0,-1-1 0,6-2 0,1-1 35,0-1 0,0 0-1,-1-1 1,0 0 0,0 0 0,0-1 0,14-15 0,7-9 118,-2-2 1,-2-1 0,39-63-1,-29 33 52,37-91 1,-69 146-249,5-11-145,-1 0 0,0 0-1,-2-1 1,0 0-1,-2-1 1,3-23-1,-9 27-619,2 17 773,0 1-1,-1 0 0,1 0 1,0-1-1,0 1 0,0 0 1,0-1-1,-1 1 0,1 0 0,0 0 1,0-1-1,-1 1 0,1 0 1,0 0-1,0 0 0,-1-1 1,1 1-1,0 0 0,-1 0 1,1 0-1,0 0 0,-1 0 0,1 0 1,0 0-1,-1 0 0,1-1 1,-1 1-1,-1 1-28,0 0 0,1 0-1,-1 0 1,0 0 0,0 0 0,1 0 0,-1 0 0,1 0-1,-1 0 1,1 1 0,-1-1 0,1 1 0,0-1 0,-2 4-1,-18 27-622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15211,'3'1'278,"0"1"-1,0-1 0,1 1 1,-1-1-1,0 0 1,1 0-1,-1 0 0,1-1 1,-1 1-1,1-1 0,-1 0 1,1 0-1,-1 0 1,1-1-1,-1 1 0,4-2 1,9-1 900,0-2 1,20-9 0,7-1 771,173-42-769,-209 55-1179,1 0 1,-1 1 0,1 0-1,-1 0 1,1 1-1,7 0 1,-11 0 7,0 1-1,-1 0 1,1 0 0,-1 0 0,1 0-1,-1 1 1,1-1 0,-1 1-1,0 0 1,0 0 0,1 0 0,-1 0-1,-1 1 1,4 2 0,-5-4 7,-1 0 0,1-1 1,-1 1-1,1-1 1,-1 1-1,1-1 0,0 1 1,-1-1-1,1 1 1,0-1-1,-1 0 0,1 1 1,0-1-1,-1 0 1,1 1-1,0-1 0,0 0 1,-1 0-1,1 0 0,0 0 1,0 0-1,0 0 1,-1 0-1,1 0 0,0 0 1,0 0-1,-1 0 1,3-1-1,-2 0 18,0 0 1,1 0-1,-1 0 1,0 0-1,0-1 1,0 1-1,0 0 1,0-1-1,0 1 1,0-1-1,0 1 0,0-3 1,3-6 123,-1 1 1,-1-1-1,3-16 1,-4 12-85,0-1 1,-1 1 0,-1-1-1,0 1 1,-1-1-1,0 1 1,-2 0 0,1 0-1,-2 0 1,0 0-1,0 1 1,-1 0 0,-1 0-1,0 0 1,-11-13-1,17 24-118,-1 0-1,0-1 0,0 1 1,1 0-1,-2 0 0,1 0 1,0 1-1,0-1 0,0 0 1,-1 1-1,-3-2 0,5 5-893,5 7 262,9 6-573,-5-7 758,2-1 0,-1-1 0,1 1 0,-1-2 0,2 1 0,-1-2 0,1 1 0,-1-1 0,1-1 0,15 4 0,12-3-638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114 684 15155,'1'-1'77,"-1"0"-1,0 1 1,0-1-1,0 1 1,0-1-1,0 1 1,0-1-1,0 0 0,0 1 1,0-1-1,0 1 1,0-1-1,0 1 1,0-1-1,-1 1 1,1-1-1,0 1 1,0-1-1,-1 0 1,1 1-1,0 0 1,-1-1-1,1 1 1,0-1-1,-1 1 1,1-1-1,-1 1 0,1 0 1,-1-1-1,1 1 1,0 0-1,-2-1 1,1 1 24,0 1 0,0-1 1,-1 0-1,1 1 0,0-1 0,0 1 1,0-1-1,0 1 0,0-1 0,0 1 1,0 0-1,0 0 0,0-1 0,-1 2 0,-30 37 2033,25-29-1900,0 1-1,0 0 1,2 0 0,-1 1-1,1 0 1,1 0-1,0 0 1,0 0 0,1 1-1,1-1 1,0 1-1,0 23 1,2-35-212,0 0 0,0 0 1,0 0-1,1 0 0,-1 1 0,0-1 1,0 0-1,0 0 0,1 0 1,-1 0-1,1 0 0,-1 0 0,1 0 1,-1 0-1,1 0 0,0 0 0,-1 0 1,1 0-1,0 0 0,0 0 1,-1-1-1,1 1 0,0 0 0,0-1 1,2 2-1,-1-2 7,-1 0 0,1 1 0,0-1 1,-1 0-1,1-1 0,-1 1 0,1 0 0,0 0 0,-1-1 1,1 1-1,0-1 0,-1 1 0,1-1 0,-1 0 1,3-1-1,4-3 46,0 0 0,-1-1 0,0 0 0,0 0 0,9-11 0,-1-2 34,-1-2 0,0 0-1,-2 0 1,0-1 0,11-31-1,33-120 110,-55 168-221,-6 31-24,2 0 0,0-1-1,2 34 1,1-52 21,-1 3 5,2 0 1,-1 0-1,1 0 0,1 0 0,4 19 0,-5-27 4,-1 0 0,1 0 0,0 0 0,0-1 1,-1 1-1,1 0 0,0-1 0,0 1 0,1-1 0,-1 1 0,0-1 0,0 0 1,1 1-1,-1-1 0,1 0 0,-1 0 0,1 0 0,-1 0 0,1 0 0,0 0 1,-1-1-1,1 1 0,0 0 0,0-1 0,0 0 0,-1 1 0,1-1 0,0 0 1,0 0-1,0 0 0,0 0 0,0 0 0,-1 0 0,1-1 0,0 1 0,0 0 1,0-1-1,-1 0 0,1 1 0,3-3 0,5-1 12,-1-2 1,1 0-1,-1 0 0,0 0 1,-1-1-1,1 0 1,-1-1-1,-1 0 0,9-10 1,57-87 89,-44 58-67,-3-2 0,-2 0-1,-2-2 1,30-103 0,-44 118-54,-8 35 15,0 1 0,1-1 0,-1 1 0,0 0 0,0-1 1,0 1-1,0-1 0,0 1 0,0-1 0,0 0 0,0 1 0,0-1 0,0 1 0,0-1 0,0 1 0,0-1 0,-1 1 0,1 0 0,0-1 0,0 1 0,0-1 0,-1 1 1,1-1-1,0 1 0,-1-1 0,0 1 0,1 0 1,-1 0 0,1 0-1,-1 1 1,1-1 0,-1 0-1,1 0 1,-1 1 0,1-1-1,-1 0 1,1 0 0,0 1-1,-1-1 1,1 1 0,-1-1-1,1 0 1,0 1 0,-1-1-1,1 1 1,0-1 0,0 1-1,-1 0 1,-8 16-6,0 0-1,2 1 0,0 0 1,-8 30-1,5-16-1,-9 32 41,-15 89 0,28-119-1,3 0-1,1 1 0,1-1 0,6 51 1,-4-78-25,0 0 0,1 0 0,0 0 0,0 0 0,1 0 0,-1 0 0,2-1 1,-1 1-1,7 8 0,-9-13-5,1 0-1,-1 0 1,0-1 0,1 1-1,-1-1 1,1 1 0,0-1-1,0 1 1,-1-1 0,1 0-1,0 0 1,0 0 0,0 0-1,0 0 1,0-1 0,1 1-1,-1 0 1,0-1 0,0 0-1,0 1 1,0-1 0,1 0-1,-1 0 1,0 0 0,0-1-1,0 1 1,1 0 0,-1-1-1,0 1 1,0-1 0,0 0 0,0 0-1,0 0 1,0 0 0,0 0-1,1-2 1,3 0 0,-1-1 1,-1-1-1,1 1 0,0-1 1,-1 0-1,0 0 0,0 0 1,-1 0-1,0-1 0,4-6 1,3-10 1,10-31 0,-13 32-3,179-633 48,-177 617-52,0 0-5,-9 32 7,-6 19 0,-16 50 4,4 1 0,2 1 1,3 0-1,3 1 1,2 1-1,3 100 1,6-155 4,0 0 0,0 0 1,4 13-1,-5-26-7,0 0 1,0 1-1,0-1 1,0 0-1,1 1 1,-1-1-1,0 0 1,0 1-1,0-1 0,0 0 1,0 0-1,0 1 1,0-1-1,1 0 1,-1 0-1,0 1 1,0-1-1,0 0 0,1 0 1,-1 1-1,0-1 1,0 0-1,1 0 1,-1 0-1,0 1 1,1-1-1,-1 0 1,1 0-1,3-7 29,1-14 11,-1-46 96,-4 1 0,-11-98 0,32 190-142,-13-18 6,0 1 0,1-1 1,0 0-1,0 0 1,1-1-1,0-1 1,0 0-1,1 0 0,-1-1 1,1 0-1,1-1 1,-1 0-1,1-1 0,-1 0 1,1-1-1,0 0 1,0-1-1,0 0 0,0-1 1,0 0-1,-1-1 1,20-4-1,-17 3 15,0-1 0,0-1 0,-1 0 0,1-1 0,-1 0 0,0-1 0,0-1 0,-1 0 1,0-1-1,0 0 0,0 0 0,-1-1 0,-1-1 0,0 0 0,0-1 0,-1 1 0,0-2 0,13-21 0,-21 30-9,1 0 0,-1 0 0,0 0-1,0 0 1,0 0 0,0 0 0,-1 0 0,1 0 0,-1 0 0,1 0-1,-1 0 1,0-1 0,-1-5 0,0 7-5,1 1 0,-1 0 0,0-1 0,1 1 0,-1-1 0,0 1 1,0 0-1,1 0 0,-1-1 0,0 1 0,-1 0 0,1 0 0,0 0 0,0 0 0,0 0 0,0 0 1,-1 1-1,1-1 0,-1 0 0,1 0 0,0 1 0,-1-1 0,1 1 0,-1 0 0,1-1 0,-1 1 0,1 0 1,-1 0-1,-2 0 0,-4 0 1,0 1 0,0 0 0,0 0 0,0 1 0,0 0 1,1 1-1,-1-1 0,0 1 0,1 1 0,0-1 0,-7 6 0,3-2 1,1 0 0,0 0 0,0 1 0,1 1 0,0-1 0,-12 16 0,18-19-9,0 0-1,0-1 1,0 1-1,1 0 1,-1 0-1,1 0 1,0 1 0,1-1-1,0 0 1,-1 1-1,2-1 1,-1 1-1,1 0 1,-1-1 0,2 9-1,0-10-7,0 0 1,0 0-1,0 0 0,0-1 0,0 1 1,1 0-1,0-1 0,0 1 0,0-1 1,0 0-1,0 0 0,1 0 0,-1 0 1,1 0-1,0 0 0,0-1 1,0 1-1,0-1 0,1 0 0,-1 0 1,0 0-1,7 2 0,-5-2-148,0-1 0,1 1 1,-1-1-1,1 0 0,8 0 0,-13-1 129,0 0 1,0 0-1,-1 0 0,1 0 1,0-1-1,0 1 0,0 0 1,0 0-1,-1 0 0,1-1 1,0 1-1,0 0 0,0-1 1,-1 1-1,1 0 0,0-1 1,1-1-1,-2 2 20,0-1 0,0 0 1,0 1-1,0-1 0,0 0 0,0 1 1,0-1-1,0 0 0,0 1 0,0-1 1,0 0-1,0 1 0,0-1 0,0 0 1,-1 1-1,1-1 0,0 0 0,-1 1 1,1-1-1,0 1 0,-1-1 0,1 0 1,-1 1-1,1-1 0,-1 1 0,0-1 1,-20-19-405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16668,'-5'22'1552,"3"5"-1264,2-1-384,6-2 528,11-6-928,6-4 248,11-10 72,5-2-184,6-5-192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19108,'2'-13'1760,"11"8"-1624,10-3-240,1 3 793,6 5-225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18204,'1'26'1728,"1"10"-1264,1 9-232,-1 7 673,6 8-417,-1-2-192,3-7-728,4-5 1568,2-20-1064,4-16-24,1-33 24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208 184 15147,'-9'5'403,"0"1"-1,1-1 0,-1 2 1,1-1-1,-13 14 1,10-10-41,-5 6 7,0 0 1,1 0 0,1 2-1,1 0 1,1 0-1,0 1 1,-17 38-1,28-55-351,0 1 0,1-1 0,-1 1-1,0-1 1,1 0 0,-1 1-1,1-1 1,0 1 0,0-1-1,0 1 1,0-1 0,0 1 0,1-1-1,-1 1 1,1-1 0,1 5-1,-1-6-5,0 1-1,0-1 1,0 0-1,0 1 1,1-1-1,-1 0 0,0 0 1,1 0-1,-1 1 1,1-1-1,-1-1 1,1 1-1,-1 0 0,1 0 1,0-1-1,-1 1 1,1-1-1,0 1 1,0-1-1,0 0 1,-1 1-1,1-1 0,0 0 1,3-1-1,3 1 29,1-2 1,0 1-1,-1-1 0,0 0 0,1-1 0,-1 0 0,0 0 0,0-1 1,0 0-1,-1-1 0,0 1 0,1-1 0,-2-1 0,1 1 0,8-10 1,2-3 92,-1 0 0,-1 0 0,-1-1 0,17-31 1,-19 28 12,-1-1 1,-1 0 0,-1 0-1,-1-1 1,-2 0 0,0-1-1,-1 1 1,2-37 0,-9 24 54,2 37-195,0-1 0,0 0 0,0 1-1,0-1 1,0 0 0,-1 1 0,1-1-1,0 1 1,0-1 0,-1 0 0,1 1 0,0-1-1,-1 1 1,1-1 0,-1 1 0,1-1 0,-1 1-1,1-1 1,-1 1 0,1 0 0,-2-1-1,2 1-2,-1 0-1,1 0 1,-1 0-1,1 0 0,-1 1 1,1-1-1,-1 0 0,1 0 1,-1 0-1,1 1 1,-1-1-1,1 0 0,0 1 1,-1-1-1,1 0 0,-1 1 1,1-1-1,0 1 1,-1-1-1,1 0 0,0 1 1,0-1-1,-1 1 0,1-1 1,0 1-1,0-1 0,0 1 1,-1 0-1,-8 22 14,0 0 1,2 1-1,-9 47 0,9-24 18,-1 57 1,8-100-30,1 75 81,-1-72-58,1 1 0,0-1 0,1 1 0,0-1 0,0 0 0,0 0 1,1 0-1,4 8 0,-6-14-9,0 1 1,0 0-1,0-1 1,0 1 0,0-1-1,1 1 1,-1-1-1,0 1 1,1-1-1,-1 0 1,1 0 0,0 0-1,-1 0 1,1 0-1,0 0 1,-1 0 0,1 0-1,0-1 1,0 1-1,0-1 1,3 1-1,-2-1 9,0 0-1,0-1 0,0 1 1,0-1-1,0 0 0,0 0 1,0 0-1,-1 0 1,1 0-1,0-1 0,-1 1 1,5-4-1,2-2 58,0-1 1,0 0-1,-1-1 1,0 0-1,12-18 1,-4 0-9,-1-1 1,-1 0 0,-1-1 0,-2 0 0,-1-1 0,-1 0 0,6-43-1,-16 89-79,0 1 0,0-1 0,2 0-1,0 0 1,5 25 0,-5-36 8,0 0-1,0-1 1,1 1 0,0 0 0,0-1-1,0 1 1,1-1 0,-1 0 0,1 0-1,0 0 1,7 7 0,-8-9 6,1 0 0,0 0 0,0-1 0,0 1 0,0-1 0,0 1 0,0-1 0,0 0 0,1 0 0,-1 0 0,0-1 0,1 1 0,-1-1 0,1 0 0,-1 0 0,0 0 0,1 0 0,-1-1 0,0 1 0,4-2 0,5-1 26,-1-1-1,0 0 0,0-1 0,-1 0 0,1-1 0,-1 0 0,0 0 0,-1-1 1,1-1-1,-2 1 0,15-16 0,-3 0 44,0-1-1,-2-1 1,20-34 0,-31 47-69,-1 0 1,1 0 0,-2 0-1,0-1 1,5-21 0,-11 39-6,-3 14-70,-3 32 1,6-33-148,1 28-311,0-44 319,0 1 0,0-1 0,1 1-1,-1-1 1,1 1 0,-1-1 0,1 1-1,0-1 1,0 0 0,0 1 0,1-1 0,-1 0-1,3 3 1,-4-4 178,0-1 1,0 0-1,1 0 0,-1 0 0,0 0 0,0 0 0,1 1 0,-1-1 1,0 0-1,0 0 0,1 0 0,-1 0 0,0 0 0,0 0 0,1 0 1,-1 0-1,0 0 0,0 0 0,1 0 0,-1 0 0,0 0 1,0 0-1,1 0 0,-1-1 0,0 1 0,0 0 0,1 0 0,-1 0 1,0 0-1,0 0 0,0 0 0,1-1 0,-1 1 0,0 0 1,0 0-1,0 0 0,0-1 0,1 1 0,-1 0 0,7-11-271,-6 8 109,12-19-771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18708,'-14'-9'1440,"14"15"-1312,1 4-296,12 6 80,4 1 312,10 3-392,5 1-168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15 118 21229,'1'3'205,"-1"-1"1,0 1-1,0 0 1,0-1 0,0 1-1,-1-1 1,1 1 0,-1-1-1,0 1 1,1-1-1,-1 0 1,-2 5 0,-4 16 672,6-20-782,1 0 0,-1 0 0,1 0 0,0 0 1,0 0-1,1 0 0,-1 0 0,0 0 0,1 0 0,0 0 0,0 0 0,0 0 0,2 4 1,-2-5-77,0-1 0,1 0 1,-1 0-1,0 0 0,0 0 1,1 0-1,-1 0 1,0 0-1,1 0 0,-1-1 1,1 1-1,-1 0 0,1-1 1,-1 0-1,1 1 1,0-1-1,-1 0 0,1 1 1,0-1-1,-1 0 0,1 0 1,-1-1-1,1 1 1,0 0-1,-1 0 0,1-1 1,-1 1-1,3-2 0,8-2-7,0 0 0,-1-1 0,0-1 0,0 0 0,0 0 0,0-1 0,-1 0 0,0-1 0,-1-1 0,0 1 0,9-11 0,11-16 35,40-62 0,-57 83-31,-21 37-7,-1-1 1,10-21-10,-5 9 12,2 0 0,0 0 0,0 1 0,1-1 0,0 1 0,0-1 0,2 1 1,-1 0-1,2 11 0,-1-21-9,0 0 1,0 0 0,1 0-1,-1 0 1,0 0 0,1 0-1,-1 0 1,1 0 0,0 0-1,-1 0 1,1 0 0,0 0-1,-1 0 1,1 0 0,0-1-1,0 1 1,0 0 0,0-1-1,0 1 1,0 0 0,0-1-1,0 1 1,1 0 0,1-1 3,-1 1 1,1-1 0,0 1 0,-1-1 0,1 0 0,-1 0 0,1 0 0,0-1 0,4 0-1,3-2 15,0 0-1,0-1 0,-1 0 1,14-8-1,64-48 61,-66 43-68,1 1 0,1 1 0,37-17 0,-59 31-13,0 0 0,0 1 0,0-1 0,0 1 0,1-1 0,-1 1 1,0-1-1,0 1 0,1 0 0,-1-1 0,0 1 0,1 0 0,-1 0 1,0 0-1,0 0 0,1 0 0,-1 0 0,0 1 0,1-1 0,-1 0 1,0 1-1,0-1 0,1 1 0,-1-1 0,0 1 0,0 0 0,2 0 1,-1 2 19,-1 0 0,1 0 1,-1-1-1,1 1 0,-1 0 1,0 0-1,0 0 0,0 0 1,0 4-1,-1-4 5,1 0 0,-1-1 0,1 1 0,0 0 0,-1-1 0,1 1 0,0 0 0,1-1 0,-1 1 0,0-1 0,1 0 0,-1 1 0,1-1 0,0 0 0,0 0 0,0 0 0,0 0 0,4 2 0,-2-2 1,0-1 1,0 0 0,0 0 0,0 0 0,0-1-1,0 0 1,1 1 0,-1-1 0,0-1-1,0 1 1,0-1 0,0 1 0,8-4-1,5-2-32,32-14-1,-34 12-70,15-6-148,-16 7-173,0 0-1,0 1 0,1 1 1,-1 0-1,30-6 0,-43 11 307,1 0 0,-1 0 0,0 0 0,0 0 0,1 1 0,-1-1 0,0 0 0,0 0 0,0 1 0,0-1 0,1 1-1,-1-1 1,0 1 0,0 0 0,0-1 0,0 1 0,0 0 0,0-1 0,0 2 0,0-1 63,0 0-1,0 0 1,0-1-1,0 1 1,0 0-1,0-1 1,0 1-1,0 0 1,0-1-1,0 0 1,0 1 0,1-1-1,-1 0 1,0 1-1,2-1 1,9 0-208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17140,'-15'15'1382,"8"-8"-833,0 0-1,0 1 0,1 0 0,0 0 1,-9 15-1,14-21-494,0 0 0,1 0 0,-1 0 0,0 0 0,1 0 0,-1 1 0,1-1 0,0 0 0,0 0 0,0 0 0,0 1 0,0-1 0,0 0 0,0 0 0,1 0 0,-1 0 0,1 0-1,0 0 1,0 1 0,-1-1 0,1-1 0,0 1 0,1 0 0,-1 0 0,0 0 0,1 0 0,-1-1 0,1 1 0,-1-1 0,1 1 0,-1-1 0,4 2 0,18 12-248,0 0 1,0-2-1,28 11 1,-26-13-135,0 1 1,44 31 0,-66-42 340,-1 1 1,0 0-1,0 0 1,0 0-1,0 0 1,0 0-1,0 0 1,-1 0-1,1 1 1,1 2 0,-3-4 2,0 0 1,1 0 0,-1 0 0,0 0 0,0 0 0,0 0 0,0 0 0,0 0 0,0 0 0,0 0 0,-1 0-1,1 0 1,0 0 0,0 0 0,-1 0 0,1 0 0,-1 0 0,1-1 0,-1 1 0,1 0 0,-1 0 0,0 0-1,1-1 1,-1 1 0,0 0 0,1-1 0,-1 1 0,0 0 0,0-1 0,0 1 0,0-1 0,-1 1-1,-5 3 9,0-1 0,0 0-1,0 0 1,-1 0-1,1-1 1,-1 0-1,1-1 1,-16 2 0,-1-2-151,-38-3 1,25-2-16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19980,'46'-24'2048,"-25"13"-1210,32-13 1,-47 22-672,0 0-1,0 0 1,0 1 0,0 0-1,0 0 1,0 0-1,0 1 1,0 0-1,0 0 1,10 2-1,-15-2-144,1 0-1,-1 0 0,1 1 0,-1-1 1,1 1-1,-1 0 0,0-1 0,1 1 0,-1 0 1,0 0-1,0-1 0,1 1 0,-1 0 1,0 0-1,0 1 0,0-1 0,0 0 0,0 0 1,0 0-1,1 3 0,-1-1-5,-1 0-1,1-1 0,0 1 1,-1 0-1,1 0 1,-1-1-1,0 1 1,0 0-1,0 0 1,-1 4-1,-2 7 1,-1-1-1,0 1 1,-9 21-1,10-29 9,-11 25 32,8-18-19,0-1 0,1 1-1,0 0 1,1 0 0,0 0 0,1 1 0,-2 22 0,5-34-31,0-1 0,0 1 0,0 0 0,0-1 1,0 1-1,0-1 0,1 1 0,-1-1 0,1 1 0,-1-1 1,1 1-1,-1-1 0,1 0 0,0 1 0,0-1 1,0 0-1,-1 0 0,1 1 0,0-1 0,1 0 0,-1 0 1,0 0-1,0 0 0,2 1 0,-1-1-1,0-1 0,0 1 0,1-1 0,-1 1 0,0-1 0,1 0 0,-1 0-1,0 0 1,1 0 0,-1 0 0,0-1 0,0 1 0,1-1 0,2 0 0,5-3-20,0 0 0,0 0 0,-1-1 0,1-1 0,13-9 0,-2-3-213,0-2 0,-1 0 0,-1-1 0,-1-1 0,-1-1 0,0 0 0,-2-2 0,-1 1 0,-1-2 0,15-42 0,-23 54 58,-5 14 182,-8 24 350,6-15-200,0 1-1,0-1 1,1 0 0,1 1 0,-1-1-1,2 11 1,-1-17-129,0-1-1,1 0 0,-1 1 1,1-1-1,-1 1 0,1-1 0,0 0 1,0 0-1,0 1 0,0-1 1,0 0-1,0 0 0,1 0 1,-1 0-1,1 0 0,0 0 1,-1-1-1,1 1 0,0 0 1,0-1-1,0 0 0,0 1 0,0-1 1,0 0-1,1 0 0,-1 0 1,0 0-1,0 0 0,4 0 1,1 0-11,-1-1 1,1 0-1,-1 0 1,1-1-1,-1 0 1,1 0-1,-1 0 1,1-1-1,-1 0 1,6-2 0,63-32-117,-64 30 73,89-56-271,-1-1 5,-97 62 297,0 1-1,-1-1 1,1 0 0,0 0-1,0 1 1,-1-1-1,1 1 1,0-1 0,0 1-1,2 0 1,-4 0 3,1 0 0,-1 0 0,1 0-1,-1 1 1,0-1 0,1 0 0,-1 1 0,1-1 0,-1 0 0,0 1 0,1-1 0,-1 0-1,0 1 1,0-1 0,1 1 0,-1-1 0,0 1 0,0-1 0,1 1 0,-1-1 0,0 0 0,0 1-1,0-1 1,0 1 0,0-1 0,0 1 0,0-1 0,0 1 0,0 0 0,0-1 0,0 1 0,0-1-1,0 1 1,0-1 0,0 0 0,-1 1 0,1-1 0,0 1 0,-1 0 0,1 1 35,-1 0 1,1 1-1,-1-1 0,1 0 1,0 1-1,0-1 1,0 0-1,0 0 1,1 1-1,-1-1 1,1 0-1,-1 0 0,1 1 1,0-1-1,0 0 1,1 2-1,-1-3-25,0 1 0,1-1-1,-1 1 1,0-1 0,1 0-1,0 0 1,-1 0 0,1 0 0,0 0-1,-1 0 1,1-1 0,0 1-1,0 0 1,0-1 0,-1 0-1,1 1 1,0-1 0,0 0 0,0 0-1,3 0 1,8 0-14,0-1 0,1-1 1,-1 0-1,0-1 0,19-6 0,64-27-494,-79 29 380,19-9-158,-6 3-241,51-15-1,-80 28 511,-1-1 1,1 1-1,0 0 0,0 0 0,-1 0 1,1-1-1,0 1 0,0 0 1,-1 0-1,1 0 0,0 0 1,0 0-1,-1 0 0,1 0 1,0 0-1,-1 1 0,1-1 1,0 0-1,0 0 0,-1 1 0,1-1 1,0 0-1,-1 1 0,1-1 1,-1 1-1,1-1 0,0 1 1,-1-1-1,1 1 0,-1-1 1,1 1-1,-1-1 0,1 1 1,-1 0-1,0-1 0,1 1 0,-1 0 1,0-1-1,1 2 0,0 3 117,-1 0 0,0 0-1,0 0 1,0 0-1,-1 7 1,0-7-23,1-1 0,0 1 0,0-1 0,0 1 0,0-1 0,1 6 0,0-8-148,0 0-1,0 0 1,0-1 0,0 1-1,0 0 1,0-1-1,1 1 1,-1 0-1,0-1 1,1 1 0,-1-1-1,1 0 1,0 0-1,-1 1 1,1-1 0,0 0-1,0 0 1,0-1-1,0 1 1,-1 0-1,1-1 1,0 1 0,0-1-1,1 1 1,-1-1-1,0 0 1,0 0-1,0 0 1,0 0 0,0 0-1,0-1 1,3 0-1,4-1-341,0 0 0,-1 0 0,1-1 1,-1 0-1,0-1 0,10-5 0,9-9-513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 14523,'-8'0'300,"0"0"-1,0 1 1,1 0-1,-1 0 1,0 1-1,0 0 1,1 0-1,-1 1 1,1-1 0,-1 2-1,-10 6 1,-7 6 746,-39 33-1,58-45-872,-36 31 742,1 3 1,-60 72 0,80-84-641,0 2 0,3 0 0,0 2 1,2 0-1,-21 51 0,33-68-195,0-1 0,0 1-1,1 0 1,1 0 0,1 1 0,-1 21 0,2-30-66,0-1 0,0 0 1,1 0-1,-1 0 0,1 0 1,0 1-1,1-1 0,-1 0 0,1-1 1,-1 1-1,1 0 0,0 0 1,1-1-1,-1 1 0,1-1 1,-1 0-1,1 1 0,0-1 0,0-1 1,0 1-1,1 0 0,-1-1 1,1 0-1,5 4 0,-1-4-5,0 1-1,-1-1 0,1-1 1,0 1-1,1-1 0,-1-1 1,0 0-1,0 0 1,0 0-1,0-1 0,0 0 1,0-1-1,15-4 0,-2-1 8,0-1 0,0-1 0,35-20-1,-34 15 36,-1 0 0,0-1 1,-2-1-1,0-1 0,0 0 0,-2-2 0,0 0 0,17-26 0,-31 41-9,-1 0-1,1-1 0,-1 0 0,0 1 0,0-1 1,-1 0-1,2-10 0,-2 14-30,-1 0 0,0 0 0,0 0 0,0 0 0,0 0 1,0 0-1,0 0 0,0 0 0,-1 0 0,1 0 0,0 0 0,-1 0 0,1 0 0,0 0 0,-1 0 0,1 1 0,-1-1 0,1 0 0,-1 0 0,0 0 0,1 1 1,-1-1-1,0 0 0,0 0 0,1 1 0,-1-1 0,0 1 0,0-1 0,0 1 0,0-1 0,0 1 0,0 0 0,0-1 0,0 1 0,0 0 0,0 0 0,0-1 0,0 1 1,0 0-1,0 0 0,0 0 0,-1 0 0,-5 1 22,1 0 1,-1 0-1,0 0 0,1 1 1,-1 0-1,1 0 1,0 1-1,0-1 0,0 2 1,0-1-1,-8 6 0,5-3-24,1 0 0,0 0 0,1 1-1,-1 0 1,1 1 0,-11 15-1,17-22-8,0 0 0,0 0-1,1 0 1,-1 0 0,0 0-1,1 0 1,-1 0 0,1 0-1,-1 1 1,1-1-1,0 0 1,-1 0 0,1 0-1,0 1 1,0-1 0,0 0-1,0 0 1,0 2 0,0-2-1,1-1 1,-1 0-1,1 0 1,-1 1-1,1-1 1,0 0-1,-1 0 1,1 0-1,-1 0 1,1 1-1,-1-1 1,1 0-1,0 0 1,-1 0-1,1 0 1,-1 0-1,1-1 1,-1 1-1,1 0 1,0 0-1,-1 0 1,1 0-1,-1-1 1,1 1 0,0-1-1,8-2-8,-1-1 0,1-1-1,9-6 1,71-61-252,-65 51 117,1 1 0,1 0 0,47-26 0,-71 46 137,30-12-189,-31 12 190,-1-1 1,1 1-1,0 0 0,0 0 1,0 0-1,0 0 0,0 0 1,0 0-1,0 0 0,-1 0 1,1 1-1,0-1 0,0 0 1,0 1-1,0-1 0,-1 0 1,1 1-1,0-1 0,0 1 1,0-1-1,-1 1 0,1-1 1,0 1-1,-1-1 0,1 1 1,-1 0-1,1 0 0,-1-1 1,1 1-1,-1 0 0,1 0 1,-1-1-1,0 1 0,1 0 1,-1 1-1,2 5 9,-1-1 1,-1 1-1,1-1 1,-1 1 0,0-1-1,-1 0 1,-2 12-1,-13 50 48,7-38-31,0 3 10,5-19-53,0 1 0,1 1-1,-3 26 1,8-28-112,-2-13 143,0-1-1,1 0 0,-1 0 1,0 0-1,0 0 1,0 0-1,0 1 0,0-1 1,1 0-1,-1 0 0,0 0 1,0 0-1,0 0 0,0 0 1,1 0-1,-1 0 0,0 0 1,0 0-1,0 0 1,1 0-1,-1 0 0,0 0 1,0 0-1,0 0 0,1 0 1,-1 0-1,0 0 0,0 0 1,0 0-1,1 0 1,-1 0-1,0 0 0,0 0 1,0 0-1,1 0 0,1-2 27,0 0-1,0 0 0,0 0 0,0 0 0,0 0 1,-1 0-1,1 0 0,1-3 0,17-29-10,6-5-16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18500,'-76'164'4475,"3"-8"-1804,63-130-2294,1 0 1,1 1-1,2 0 0,-5 32 1,10-53-322,1 1 0,-1-1 0,1 1 0,1-1 0,-1 1 1,1 0-1,0-1 0,0 1 0,4 10 0,-3-14-47,-1 0 0,1-1-1,-1 1 1,1 0 0,0-1-1,0 0 1,0 0 0,0 1-1,1-1 1,-1 0 0,1-1-1,-1 1 1,1 0 0,-1-1 0,1 1-1,0-1 1,0 0 0,0 0-1,0 0 1,0 0 0,0-1-1,6 1 1,10 1-4,0-1 0,0-1 0,0-1 0,-1-1 0,1 0 0,30-9 0,-24 4 4,-1 0-1,-1-2 1,1-1 0,31-19 0,-51 27-6,-1 0-1,0 0 1,0-1 0,0 1 0,0-1 0,0 1-1,0-1 1,2-4 0,-4 6-3,-1 1 1,0-1-1,1 1 0,-1-1 0,0 1 1,0-1-1,0 1 0,0-1 1,1 0-1,-1 1 0,0-1 0,0 1 1,0-1-1,0 1 0,0-1 0,0 0 1,0 1-1,-1-1 0,1 1 1,0-1-1,0 0 0,0 1 0,-1-1 1,0 0-1,0 0 1,0 0 0,0 0 0,0 0-1,0 0 1,0 0 0,0 0 0,-1 0 0,1 1-1,0-1 1,-1 0 0,1 1 0,-3-1-1,-10-3 4,1 1-1,-1 1 1,-1 0-1,1 1 1,0 1-1,-26 2 1,-2 2-21,-43 12 0,72-13-14,27-5-43,279-92-247,-161 48 68,-131 45 251,0 1 0,0-1 1,0 1-1,0 0 0,0-1 0,0 1 0,0 0 0,-1-1 0,1 1 0,0 0 1,0 0-1,0 0 0,0 0 0,0 0 0,1 0 0,-1 0 0,-1 0 0,1 0 1,0 1-1,0-1 0,0 0 0,0 0 0,0 1 0,0-1 0,0 1 0,0-1 1,0 1-1,0-1 0,0 2 0,0 0 14,0 1 0,-1-1-1,1 0 1,-1 0 0,0 1 0,0-1 0,0 0-1,0 1 1,0-1 0,-1 0 0,1 1 0,-1 2 0,-20 89 572,11-56-578,2 0 0,-4 45 0,14-75-83,4-8-75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21821,'3'10'550,"0"-1"1,-1 0-1,0 0 0,0 17 1,5 18 361,-4-30-714,1 1 0,0-1 0,2 0 0,-1 0 0,15 25 0,-18-36-194,0 0 1,1 0-1,-1-1 0,0 1 0,1 0 0,-1-1 0,1 1 0,0-1 1,0 0-1,0 0 0,0 0 0,0-1 0,1 1 0,-1-1 1,1 1-1,-1-1 0,1 0 0,-1 0 0,1-1 0,-1 1 0,1-1 1,0 0-1,-1 0 0,1 0 0,-1 0 0,1 0 0,0-1 0,-1 0 1,6-2-1,7-2-76,0-2 1,-1 0-1,0-1 0,0 0 1,-1-2-1,0 1 1,16-16-1,83-86-1549,-67 58 263,-29 32 96,1 1 1,36-31-1,-43 45 273,-9 14 708,-15 24 726,8-20-278,-43 112 3173,-47 196 1,91-301-3325,1 1-1,-2 30 1,5-58-150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17524,'-9'15'881,"-1"-1"0,0-1 0,-1 1 0,-1-2 0,0 0-1,-23 18 1,17-14 68,0 0 0,-21 26-1,38-41-924,0 0 0,0 0 0,0 1 0,0-1 0,0 0 0,1 1 0,-1-1 0,0 1 0,1-1 0,-1 1 0,0 2 0,1-4-24,0 1 0,0-1-1,0 0 1,0 1 0,1-1-1,-1 1 1,0-1 0,0 0-1,0 1 1,0-1-1,0 0 1,1 1 0,-1-1-1,0 0 1,0 1 0,1-1-1,-1 0 1,0 1 0,0-1-1,1 0 1,-1 0 0,0 0-1,1 1 1,-1-1 0,0 0-1,1 0 1,-1 0 0,1 1-1,4 0-56,0-1-1,-1 1 1,1-1-1,0 0 1,0 0 0,5-1-1,-2 0-11,15-1-139,5 0-244,46 2 0,-65 1 383,-1 0 0,1 1 0,0-1 0,-1 2 0,1-1 0,-1 1 0,0 1 0,0-1 0,11 8 0,-17-10 71,0 0 0,0 0-1,-1 0 1,1 0 0,0 1 0,-1-1-1,1 0 1,-1 1 0,1 0-1,-1-1 1,0 1 0,0 0 0,0 0-1,0-1 1,0 1 0,0 0-1,0 0 1,0 0 0,-1 0-1,1 0 1,-1 0 0,0 0 0,1 1-1,-1-1 1,0 0 0,0 0-1,0 0 1,-1 0 0,1 0 0,0 0-1,-1 0 1,0 0 0,1 0-1,-1 0 1,0 0 0,0 0 0,0 0-1,0 0 1,0 0 0,0-1-1,-1 1 1,-2 2 0,-2 3 68,0 0 1,-1-1-1,0 0 0,0-1 1,0 1-1,-1-1 0,0 0 1,-15 6-1,4-4-90,-1-1 0,0-1 1,0 0-1,0-2 0,-1 0 0,1-2 0,-24 0 0,8-6-24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20644,'-36'48'620,"2"0"-1,2 2 1,2 2-1,3 1 1,-41 110-1,66-158-605,1-1 0,-1 1 1,1 0-1,0 0 0,1-1 0,-1 1 0,1 0 0,1 9 0,-1-13-11,0-1-1,0 0 0,0 1 0,0-1 0,0 0 0,0 1 0,0-1 1,1 1-1,-1-1 0,0 0 0,0 1 0,0-1 0,1 0 0,-1 0 0,0 1 1,1-1-1,-1 0 0,0 0 0,0 1 0,1-1 0,-1 0 0,0 0 1,1 0-1,-1 1 0,1-1 0,-1 0 0,0 0 0,1 0 0,-1 0 0,0 0 1,1 0-1,-1 0 0,1 0 0,-1 0 0,0 0 0,1 0 0,2-1 1,-1 0-1,0 0 1,0 0-1,0 0 1,0 0-1,1-1 1,-2 1-1,1-1 1,0 1-1,2-3 1,29-32-52,-3-1-1,47-72 1,-56 77-1,88-147-579,-139 264 375,11-38 731,2 1-1,2 1 1,-13 82-1,27-126-387,1 0 1,0 1-1,0-1 1,0 0-1,0 0 0,1 1 1,0-1-1,0 0 0,4 9 1,-5-13-68,1 0 0,-1 0 0,1 0 1,-1 0-1,1-1 0,-1 1 0,1 0 0,0 0 1,0-1-1,-1 1 0,1 0 0,0-1 0,0 1 1,0-1-1,-1 1 0,1-1 0,0 1 0,0-1 1,0 0-1,0 1 0,2-1 0,-1 0-11,0 0-1,0 0 1,0-1-1,0 1 1,0-1 0,0 1-1,0-1 1,0 0-1,0 1 1,0-1-1,-1 0 1,1-1-1,0 1 1,0 0 0,1-2-1,4-3-26,1-1-1,-1 0 1,-1-1-1,1 1 1,-1-1-1,-1 0 1,0-1-1,0 0 1,0 1-1,-1-1 1,0-1-1,-1 1 1,4-17-1,-7 25 1,0-1-1,0 1 1,0-1-1,0 1 1,0 0-1,-1-1 1,1 1-1,0-1 0,-1 1 1,1-1-1,-1 1 1,1 0-1,-1 0 1,0-1-1,0 1 1,1 0-1,-1 0 0,0 0 1,0-1-1,0 1 1,0 0-1,0 1 1,-1-1-1,1 0 1,0 0-1,0 0 1,-1 1-1,1-1 0,0 0 1,-1 1-1,1-1 1,0 1-1,-1 0 1,1-1-1,-1 1 1,-2 0-1,-6-1-72,0 0 1,-1 1-1,1 1 1,-11 1-1,15-2 57,-8 2-39,-18 1-3,1-1-1,-39-3 1,61 1 113,1-1 0,0 0 1,-1-1-1,1 0 0,0 0 1,0 0-1,0-1 0,1-1 1,-1 1-1,1-1 0,0 0 1,0-1-1,-11-9 1,16 13-15,0-1 0,1 1 1,-1-1-1,1 0 0,-1 1 1,1-1-1,0 0 0,-1 0 1,1 0-1,0 0 0,0 0 1,1 0-1,-1 0 0,0 0 1,1 0-1,-1 0 0,1-1 1,0 1-1,0 0 1,-1 0-1,1 0 0,1-4 1,0 3 4,0 0 1,0 1 0,1-1-1,-1 0 1,1 0 0,-1 1 0,1-1-1,0 1 1,0-1 0,0 1-1,1 0 1,-1 0 0,0 0-1,4-2 1,4-3 48,1 1-1,0 0 0,0 1 1,1 0-1,0 0 0,21-4 1,23 0-281,104-3 0,-51 5-52,-55 1 72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15243,'0'-25'1293,"0"-62"3198,19 261-583,59 236-2207,-75-397-1647,0 2 36,2-1 0,10 26 0,-15-37-74,1-1-1,0 0 1,0 0-1,0 0 1,0 0-1,1-1 1,-1 1-1,0 0 1,1 0-1,-1-1 1,1 1-1,0-1 1,-1 1-1,1-1 1,0 0-1,0 0 1,0 0-1,0 0 1,0 0 0,0 0-1,0 0 1,0 0-1,0-1 1,0 1-1,1-1 1,2 0-1,-1-1 2,-1 0 0,0 0 0,0 0 0,1-1 0,-1 1 0,0-1 0,0 0 1,-1 0-1,1 0 0,0 0 0,-1 0 0,1-1 0,-1 1 0,0-1 0,0 0 0,0 1 0,0-1 0,2-4 0,6-11 82,14-34 0,-18 37-57,45-118 210,-15 34-225,-28 86-34,-8 13 7,1 0 0,-1 0-1,0 0 1,0 0 0,0 0 0,1 0 0,-1 0 0,0 0-1,0 1 1,0-1 0,0 0 0,1 0 0,-1 0 0,0 0 0,0 0-1,0 0 1,0 1 0,0-1 0,1 0 0,-1 0 0,0 0-1,0 0 1,0 1 0,0-1 0,0 0 0,0 0 0,0 0 0,0 1-1,0-1 1,0 0 0,0 0 0,0 0 0,1 1 0,-2-1-1,1 0 1,3 31-5,-3-25 6,1 15-8,-1-8 8,1 1-1,0-1 0,0 0 1,2 0-1,3 15 1,-5-28 0,-1 1 0,0 0 0,0 0-1,1 0 1,-1-1 0,0 1 0,1 0 0,-1 0 0,0-1 0,1 1 0,-1 0 0,1-1 0,0 1 0,-1-1 0,1 1 0,-1-1 0,1 1 0,0-1 0,-1 1 0,1-1 0,0 1 0,0-1 0,-1 0-1,1 1 1,0-1 0,0 0 0,0 0 0,-1 0 0,1 0 0,0 1 0,0-1 0,0 0 0,-1-1 0,1 1 0,0 0 0,0 0 0,0 0 0,0 0 0,-1 0 0,1-1 0,0 1 0,0 0 0,-1-1-1,2 0 1,3-2 3,-1 0-1,1-1 0,-1 1 0,1-1 0,4-6 0,16-20 24,25-36 0,-33 41-14,2 0 0,42-43 0,-60 67-13,0 0 1,0 0-1,0 0 0,0 0 0,0 0 0,1 0 0,-1 0 0,0 1 0,0-1 0,1 0 0,-1 1 1,1-1-1,-1 1 0,0-1 0,1 1 0,-1 0 0,1 0 0,1 0 0,-2 0 0,0 0 1,0 1-1,0-1 0,-1 0 0,1 1 0,0-1 0,0 1 0,-1 0 1,1-1-1,0 1 0,-1-1 0,1 1 0,0 0 0,-1 0 0,1-1 1,-1 1-1,1 0 0,-1 0 0,0-1 0,1 1 0,-1 1 0,3 7 2,-2-1-1,1 1 0,-1-1 0,0 16 1,0-15-2,0 24-53,5 54 175,-4-76-294,0-1-1,0 1 0,1-1 1,0 0-1,9 18 1,-12-26 119,1-1 1,-1 0-1,1 0 1,0 0-1,-1 0 1,1 0-1,0 0 1,0 0-1,0 0 1,0 0-1,0-1 1,0 1-1,0 0 1,0-1-1,0 1 1,0 0-1,0-1 1,0 1-1,1-1 1,-1 0-1,0 1 1,0-1-1,1 0 1,-1 0-1,0 0 1,0 0-1,1 0 1,-1 0-1,2 0 1,15-5-417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 20964,'-13'-7'1993,"0"7"-1481,5 4-448,-4-3 872,9 5-1600,3 1 784,0-1-312,5 1-224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5 439 16107,'-1'-2'409,"0"-1"-1,1 1 0,-1-1 0,0 1 0,1-1 0,0 0 0,-1 1 1,1-1-1,0 0 0,0 1 0,1-1 0,-1 0 0,1 1 0,-1-1 1,1 1-1,0-1 0,1-3 0,3-5 561,1 0 1,10-17-1,-4 10-325,30-52 224,2 1-1,64-74 1,-104 138-867,1 0 0,-1 0 0,1 1-1,0 0 1,0 0 0,8-5 0,-13 9-1,1-1-1,0 1 1,0 0-1,0-1 1,0 1-1,-1 0 1,1 0-1,0 0 1,0-1 0,0 1-1,0 0 1,0 0-1,0 0 1,-1 1-1,1-1 1,0 0-1,0 0 1,0 0 0,0 1-1,1-1 1,-1 1 0,0 0 0,0 0 0,0 0 0,0 1-1,0-1 1,0 0 0,0 0 0,0 0 0,-1 1 0,1-1 0,0 0 0,-1 1 0,1-1 0,-1 1 0,1-1 0,-1 3 0,4 22-13,-2-1 0,-1 1-1,-1 0 1,-5 43 0,2-28 22,2-26-37,-3 88-727,4-102 677,0-1 1,0 1 0,0-1-1,0 1 1,0 0-1,0-1 1,0 1 0,1-1-1,-1 1 1,0 0-1,0-1 1,0 1 0,0-1-1,1 1 1,-1-1-1,0 1 1,1-1 0,-1 1-1,0-1 1,1 1-1,-1-1 1,1 1 0,0-1 31,-1 0 1,1 0 0,-1 0-1,1-1 1,-1 1 0,1 0 0,-1 0-1,1-1 1,-1 1 0,1 0-1,-1-1 1,0 1 0,1-1-1,-1 1 1,0 0 0,1-1 0,-1 1-1,0-1 1,0 1 0,1-1-1,-1 1 1,0-1 0,0 1-1,0-1 1,1 0 0,4-16-693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15747,'-30'108'5448,"22"-69"-4323,2 0 0,-2 47 1,7-1 301,15 122 0,27 82-369,-27-199-940,-12-73-104,1 0 0,1-1 0,6 18 0,-10-34-12,0 0 0,0 0 0,0 0 1,0 0-1,1 0 0,-1 0 0,0 0 1,0 0-1,0 0 0,0 0 0,0 0 1,0 0-1,0 0 0,0 0 0,0 0 0,0 0 1,0 0-1,0-1 0,0 1 0,0 0 1,0 0-1,0 0 0,0 0 0,0 0 1,1 0-1,-1 0 0,0 0 0,0 0 0,0 0 1,0 0-1,0 0 0,0 1 0,0-1 1,0 0-1,0 0 0,0 0 0,0 0 0,0 0 1,0 0-1,0 0 0,0 0 0,0 0 1,0 0-1,0 0 0,1 0 0,-1 0 1,0 0-1,0 0 0,1-11 43,-2-16 4,-62-319 143,57 316-202,-8-25-21,6 29-30,2 0 0,-3-28-1,9 54 61,0 0 0,0 0-1,0-1 1,0 1 0,0 0-1,0 0 1,0 0 0,0 0-1,0 0 1,0 0 0,0 0-1,0 0 1,0 0 0,0 0-1,0-1 1,0 1 0,0 0-1,0 0 1,0 0 0,0 0-1,0 0 1,0 0 0,0 0-1,0 0 1,0 0 0,0 0-1,0 0 1,1 0 0,-1-1-1,0 1 1,0 0-1,0 0 1,0 0 0,0 0-1,0 0 1,0 0 0,0 0-1,0 0 1,0 0 0,0 0-1,0 0 1,1 0 0,-1 0-1,0 0 1,0 0 0,0 0-1,0 0 1,0 0 0,0 0-1,0 0 1,0 0 0,0 0-1,0 0 1,1 0 0,-1 0-1,0 0 1,0 0 0,0 0-1,0 0 1,7 6-33,7 7-1,-3 0 0,0 0 39,0-1-1,0 0 1,2 0 0,14 10-1,-25-20 10,1 0 0,0 0 0,-1-1 0,1 1 0,0-1 0,0 1-1,0-1 1,0 0 0,0 0 0,0-1 0,0 1 0,0 0 0,0-1 0,0 0 0,1 0 0,-1 0 0,0 0-1,0 0 1,0-1 0,0 1 0,0-1 0,1 0 0,-1 0 0,-1 0 0,1 0 0,0-1 0,0 1 0,3-3 0,2-3 21,-1 0 1,1 0 0,-2-1 0,1 0-1,-1 0 1,0 0 0,-1-1 0,0 0-1,8-18 1,-2-2 25,14-58 1,-23 76-62,-5 17 7,-5 20-6,2-3-4,2 1 1,1-1-1,1 1 1,1 0-1,2 38 1,-1-60 4,1-1 1,-1 1-1,0 0 1,0 0-1,1-1 1,-1 1-1,1 0 1,0 0-1,0-1 1,-1 1-1,1-1 1,0 1 0,0-1-1,0 1 1,1-1-1,-1 1 1,0-1-1,0 0 1,3 2-1,-3-3 1,0 1 0,1-1 0,-1 0-1,0 1 1,1-1 0,-1 0 0,0 0 0,1 0-1,-1 0 1,1 0 0,-1 0 0,0-1 0,1 1-1,-1 0 1,0-1 0,0 1 0,1-1 0,-1 1-1,2-2 1,4-2 8,-1-1 0,0 0 0,0 0 0,0 0-1,-1-1 1,1 1 0,5-10 0,10-18 4,-2-2-1,26-62 1,-32 67-51,-11 32-72,-1 12 58,0 28-34,-1-25-30,0-11 138,0 6-324,1-1-1,3 17 0,-4-26 244,0 0 0,1 0-1,-1-1 1,0 1 0,1 0-1,-1-1 1,1 1 0,0-1-1,0 1 1,0-1-1,-1 1 1,1-1 0,1 1-1,-1-1 1,0 0 0,0 1-1,0-1 1,1 0 0,-1 0-1,0 0 1,1 0 0,-1 0-1,1 0 1,3 0-1,-4 0 26,0-1 0,1 0 0,-1 0-1,0-1 1,1 1 0,-1 0-1,0 0 1,1-1 0,-1 1-1,0-1 1,1 1 0,-1-1 0,0 1-1,0-1 1,0 0 0,0 0-1,1 0 1,0-1 0,-1 2 25,14-13-466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18380,'-3'4'341,"1"-1"0,-1 0 0,1 1-1,0 0 1,0-1 0,0 1 0,1 0 0,-1 0 0,1 0 0,0 0 0,-1 7-1,-3 50 1059,5-47-936,13 474 4050,-12-480-4420,0-1-1,0 1 1,1-1 0,5 13 0,-7-19-75,1 0 1,-1 0-1,1 0 0,-1 0 0,1 0 1,-1 0-1,1 0 0,0 0 1,0 0-1,-1 0 0,1-1 0,0 1 1,0 0-1,0-1 0,0 1 1,0 0-1,1 0 0,-1-1-6,0 0-1,0 0 1,0 0-1,0-1 1,0 1-1,0 0 1,0 0-1,0 0 0,-1-1 1,1 1-1,0 0 1,0-1-1,0 1 1,0-1-1,0 1 1,-1-1-1,1 0 1,0 1-1,-1-1 1,1 0-1,0 1 1,-1-1-1,1 0 1,0-1-1,8-10 38,-1-1-1,0-1 1,-1 1 0,0-1 0,-1 0-1,7-25 1,18-95 9,-25 101-60,-4 29-48,0 9 34,0 10-20,-3 33-1,0 41 13,2-78 29,0 0 1,0 0-1,1-1 0,1 1 0,6 18 0,-9-28-3,1 0-1,-1 0 0,1 0 0,-1 0 0,1 1 0,0-1 0,-1 0 0,1 0 0,0 0 0,0 0 0,0 0 0,0-1 1,0 1-1,0 0 0,0 0 0,0-1 0,0 1 0,0 0 0,0-1 0,0 1 0,0-1 0,1 1 0,0-1 1,0 0 0,0 0 0,1 0 0,-1 0-1,0 0 1,0-1 0,-1 1 0,1-1 0,0 0 0,0 1 0,0-1 0,0 0 0,0 0 0,1-2 0,6-3 5,-1 0 0,-1-1-1,1 0 1,9-13-1,45-57-17,-37 42-16,1 2 0,3 1 0,36-33 0,-62 63 23,0 0-1,0-1 0,0 1 0,0 1 0,0-1 0,0 0 1,1 1-1,-1 0 0,1-1 0,-1 1 0,0 1 0,1-1 1,0 0-1,-1 1 0,1 0 0,5 0 0,-7 0 1,1 1-1,-1-1 1,0 1-1,1 0 1,-1 0 0,0 0-1,0 0 1,0 0-1,0 1 1,0-1-1,0 0 1,0 1-1,0 0 1,-1-1 0,1 1-1,0 0 1,-1 0-1,1 0 1,-1 0-1,0 0 1,0 0-1,0 0 1,0 1 0,1 4-1,1 2 0,-1 1-1,0 0 1,0 0-1,-1 0 1,0 0 0,-1 14-1,-10 60 66,2-28 123,8-56-179,0 0 0,0 0 0,-1 0-1,1 0 1,0 1 0,0-1 0,0 0-1,0 0 1,0 0 0,0 0 0,0 0-1,0 0 1,0 0 0,0 0-1,0 1 1,0-1 0,0 0 0,-1 0-1,1 0 1,0 0 0,0 0 0,0 0-1,0 1 1,0-1 0,0 0-1,0 0 1,0 0 0,0 0 0,1 0-1,-1 0 1,0 1 0,0-1 0,0 0-1,0 0 1,0 0 0,0 0 0,0 0-1,0 0 1,0 0 0,0 1-1,0-1 1,0 0 0,0 0 0,1 0-1,-1 0 1,0 0 0,0 0 0,0 0-1,0 0 1,0 0 0,0 0 0,0 0-1,1 0 1,-1 0 0,0 0-1,0 0 1,0 0 0,0 0 0,0 0-1,0 0 1,1 0 0,-1 0 0,0 0-1,0 0 1,0 0 0,0 0 0,0 0-1,0 0 1,1 0 0,3-8 123,-1-8-13,-1 0 1,0-1-1,-2-20 1,1 8-31,-2-21-2,-10-74-1,5 79-122,4 34 39,-1 11-4,2 16-45,1-12 47,1 1 1,1-1-1,-1 1 1,1-1-1,-1 1 0,1-1 1,0 0-1,1 0 0,-1 0 1,1 0-1,0 0 1,0-1-1,0 1 0,0-1 1,1 0-1,-1 0 0,1 0 1,0 0-1,0-1 1,0 1-1,0-1 0,7 2 1,-6-2 2,1 0 0,0-1 0,0 0 1,0-1-1,0 1 0,0-1 0,0 0 0,0-1 1,0 1-1,0-1 0,-1-1 0,1 1 1,0-1-1,0 0 0,-1 0 0,1 0 0,7-5 1,5-4-33,-1-1 0,-1 0 0,0-1 0,-1 0 1,19-22-1,-25 25-8,-1 0 1,-1 0-1,1 0 1,-2-1 0,1 0-1,-2 0 1,1-1-1,-2 0 1,7-21-1,-11 32 35,1 0 0,-1 0 0,0 1-1,0-1 1,0 0 0,0 0 0,1 0-1,-1 1 1,0-1 0,0 0 0,0 0 0,0 0-1,-1 1 1,1-1 0,0 0 0,0 0 0,0 1-1,-1-1 1,1 0 0,0 0 0,-1 1-1,1-1 1,-1-1 0,0 2 2,0 0 1,0 0-1,1 0 0,-1 0 0,0 0 1,1 0-1,-1 0 0,0 0 0,0 0 1,1 0-1,-1 0 0,0 1 0,1-1 1,-1 0-1,0 1 0,1-1 0,-1 0 1,1 1-1,-1-1 0,0 1 0,-5 4-15,0 0-1,0 0 0,-9 10 0,-5 11 23,0 0 0,2 1 0,1 1 0,1 1 0,2 0 0,0 1 0,2 0 0,-8 36 0,18-58 8,0-1 0,1 1 1,0-1-1,1 1 0,0 10 0,0-17-8,0 0 0,0 1 0,1-1 0,-1 0 0,0 1 1,1-1-1,-1 0 0,1 1 0,-1-1 0,1 0 0,0 0 0,-1 0 0,1 0 0,0 0 0,0 1 0,0-1 1,0-1-1,0 1 0,0 0 0,0 0 0,0 0 0,0 0 0,0-1 0,0 1 0,1-1 0,-1 1 1,0-1-1,0 1 0,1-1 0,-1 1 0,0-1 0,1 0 0,-1 0 0,0 0 0,1 0 0,1 0 0,4-1-1,-1 0-1,1 0 1,-1-1-1,1 0 1,-1 0-1,0 0 0,0-1 1,0 0-1,0 0 1,0 0-1,9-9 0,6-5-7,29-31-1,-36 34-5,15-18 5,-21 22-6,1 0 1,0 1 0,1-1 0,0 2 0,0-1-1,20-11 1,-30 20 12,1 0 1,0-1-1,0 1 0,0 0 1,0 0-1,0-1 0,0 1 1,-1 0-1,1 0 0,0 0 1,0 0-1,0 0 0,0 0 1,0 0-1,0 1 0,0-1 1,0 0-1,-1 0 0,1 1 1,0-1-1,0 0 0,0 1 1,0-1-1,-1 1 0,1-1 1,0 1-1,-1 0 0,1-1 1,0 1-1,-1 0 0,1-1 1,-1 1-1,1 0 0,-1 0 0,1-1 1,-1 1-1,1 0 0,-1 0 1,0 0-1,0 0 0,1-1 1,-1 1-1,0 1 0,3 8 9,-1 0 0,-1 0 0,1 14-1,1-1 38,-3-21-42,0-1 0,1 1-1,-1-1 1,1 1 0,-1-1 0,1 1 0,0-1 0,-1 1 0,1-1 0,0 0-1,0 0 1,0 1 0,0-1 0,0 0 0,0 0 0,0 0 0,0 0 0,1 0-1,-1 0 1,0 0 0,3 1 0,-2-2 0,0 1 0,0-1 0,0 0 0,0 1-1,0-1 1,1 0 0,-1 0 0,0-1 0,0 1 0,0 0 0,0-1-1,1 1 1,2-2 0,5-2-9,-1-1 0,1 0 0,-1 0-1,0-1 1,8-7 0,75-71-191,-29 23-98,-61 59 279,0 1-1,-1-1 1,1 1-1,0-1 1,0 1 0,0 0-1,0 0 1,0 0-1,0 0 1,0 0-1,0 0 1,4 0-1,-5 1 12,-1 0 0,1 0 1,-1 0-1,0 0 0,1 0 0,-1 0 0,1 1 0,-1-1 1,1 0-1,-1 0 0,0 0 0,1 1 0,-1-1 0,0 0 0,1 0 1,-1 1-1,0-1 0,1 0 0,-1 1 0,0-1 0,1 1 0,-1 0 1,5 17-44,-4 53 6,-2-46-499,2 0 0,0 0 0,2 0 1,6 31-1,-6-49 118,-1-5-172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21605,'9'0'2040,"5"-1"-1528,3-4-608,5 2 752,1-5-424,-2-4-96,-1 1-312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20564,'-1'3'1673,"1"-8"-1793,1-4-392,4-5 1168,-1-5-240,2 0-504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04-26T21:21:26.2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-1058-485 0,'0'0'16,"0"0"-1,0 0 1,0 0 0,0 0-1,0 0 1,0 0-1,0 0 1,0 0 0,0 0-1,0 0 1,0 0 0,0 0-1,0 0 1,0 0-1,0 0 1,0 0 0,0 0-16,0 0 15,0 0 1,0 0 0,10 53-1,-5-53 1,6 5-1,5 6 1,0-1 0,-6-4-1,-5-6 1</inkml:trace>
  <inkml:trace contextRef="#ctx0" brushRef="#br0" timeOffset="-3589.69">0 0 0,'0'0'0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6T21:21:31.0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325-639 296 0,'2'-14'228'0,"5"9"-56"15,1 5 0-15,0 2-171 16,7 5 8-16,0-1-11 16,4 5 14-16,2-1-9 15,8 3 12-15,-3-1-10 16,14 5 10-16,-2-2-13 0,10 0 10 15,1-3-10-15,16-3 16 16,-8-3-5-16,12 0 23 16,-6-3-9-16,11-6 13 15,-11 3-17-15,17-6 8 16,-8-2-18-16,8-1 12 16,-2 1-15-16,8-1 10 15,-12 1-14-15,14-3 8 16,-10 3-9-16,-2-7 21 15,-13 3-7-15,5-9 18 16,-16 0-9-16,1-5 13 16,-9 1-20-16,3 0 16 15,-16 4-16-15,-3 4 12 16,-14 4-16-16,-1 3 14 16,-9 3-17-16,-6-5 10 15,-9-1-17-15,-3 5 6 0,-9-1-18 16,-9 1-19-16,-2 14-37 15,-10 3 191-15,0-1-450 16,-5 5 189-16</inkml:trace>
  <inkml:trace contextRef="#ctx0" brushRef="#br0" timeOffset="340.17">1144-1058 495 0,'-16'-10'175'0,"-1"-5"29"16,4 11-135-16,7-1-18 16,-1 1-27-16,1 8 9 15,8 5-24-15,-2 8 8 16,-4 4-17-16,-4 17 10 15,8 4-12-15,-7 10 12 16,-3 1-11-16,3 2 12 16,3-9-11-16,-6-4 11 15,3-10-10-15,10-11 10 16,1-10-14-16,8-11 9 0,9-13-17 16,13-17-68-16,-2-1-147 15,12-16 4-15,-4 1-125 16</inkml:trace>
  <inkml:trace contextRef="#ctx0" brushRef="#br0" timeOffset="572.29">1477-1117 301 0,'15'-17'255'0,"-7"7"-42"15,-6 6-66-15,-6 8-48 16,0 11-69-16,-4 10-2 16,-3 9-25-16,-4 10 15 15,1 0-6-15,-1 4 20 16,6-8-9-16,1-2 11 15,2-2-14-15,4-2 5 16,0-9-20-16,4-2 11 16,2-8-13-16,6-7 12 15,3-8 2-15,-2-10-268 16,-3-3 94-16</inkml:trace>
  <inkml:trace contextRef="#ctx0" brushRef="#br0" timeOffset="-706.72">-378 368 374 0,'-11'-15'237'16,"1"3"-22"-16,5-1-66 0,3-4-83 16,2 2-37-16,5-4 11 15,1 1-19-15,2-6 17 16,1-1-12-16,5-7 14 16,-1 1-17-16,8-1 9 0,-2-4-20 15,4 7 12-15,-2 4-16 16,5 4 9-16,-5 0-16 15,6 2 10-15,0-2-15 16,7-3 11-16,0 8-11 16,4-12 11-16,2 5-12 15,-2-4 12-15,-5 1-13 16,3-3 12-16,-2 12-11 0,0-2 12 16,3 4-12-16,1 3 12 15,0 1-10-15,0 3 11 16,-4 4-11-16,-3-1 13 15,-3 7-11-15,-1 1 10 16,-8-3-11-16,6 0 10 16,-3-3-12-16,5 1 11 15,-4 4-11-15,7 1 10 16,-7 1-12-16,2 6 11 16,-8-1-11-16,4-1 11 15,-4 3-10-15,0 1 12 16,-3 3-10-16,3 4 11 15,-4 0-11-15,2 4 11 16,-3-2-10-16,3 7 9 16,-2-7-10-16,3 0 12 15,-3 0-12-15,0-7 9 0,-1-1-10 16,1 4 11-16,-5 0-13 16,7 2 11-16,-4 4-11 15,1-4 11-15,-7 2-10 16,5 4 12-16,-8-10-10 15,7 4 10-15,1-4-10 16,5 6 9-16,-5-11-10 0,-1 5 10 16,-1 0-10-1,-1-1 10-15,-3-3-10 0,4 2 11 16,-1-1-12-16,-3-1 11 16,2 1-12-16,-2-1 11 15,-6 0-8-15,0-3 12 16,0 0-8-16,-2-1 20 15,4-5-10-15,-2 2 15 16,0 0-12-16,8-4 11 16,-8 2-18-16,0-2 9 15,2 0-13-15,0-4 18 16,-5 4-7-16,5-2 17 16,-2 0-12-16,9-2 9 15,3-1-20-15,3-1 4 16,-5 0-17-16,9-7 12 15,-2 3-10-15,0-5 10 16,-5 2-9-16,11 1 9 0,-4 1-10 16,-2 3 9-16,2-1-10 15,8-1 11-15,-6 3-11 16,-2 1 10-16,-3 0-11 16,1 2 10-16,-4 4-10 15,1 2 8-15,-1-2-10 16,4 6 11-16,-7 0-10 0,5 3 10 15,-5-3-8-15,3 2 11 16,-1-1-11-16,1 1 11 16,-1-4-11-16,1 3 10 15,-1-3-11-15,7 0 10 16,-2-2-10-16,2 0 11 16,2-2-11-16,-2 0 11 15,-3-2-12-15,3-2 12 16,-2 2-12-16,2-4 11 15,-5 1-9-15,1-1 11 16,-2-2-11-16,-3-1 11 16,-4-3-10-16,5 1 12 15,-1-2-13-15,0 5 12 16,-1 0-12-16,-3 3 11 16,-2-3-12-16,2 0 11 15,0-3-10-15,3-4 9 16,-1 1-10-16,0-3 11 15,1 0-11-15,1-4 11 0,3 2-10 16,-3-4 10-16,3 4-12 16,-1 2 12-16,-1 8-12 15,-3-3 12-15,-2 1-12 16,5-1 11-16,1 1-11 16,5-10 11-16,4 15-11 15,2-9 11-15,-2 2-12 0,0 1 11 16,-2 5-11-16,2-5 11 15,0 3-11-15,8 7 11 16,0-4-10-16,5-3 12 16,-5 3-12-16,5 2 12 15,-3-2-11-15,3 1 11 16,-5 5-12-16,3-2 11 16,1 4-11-16,-3-2 11 15,-3 0-12-15,-4 3 11 16,0 3-10-16,-2 0 10 15,-6 0-10-15,6 5 11 16,-2 2-11-16,4-5 12 16,-2 7-11-16,4-9 10 15,-4 0-10-15,6-1 11 16,-4-3-11-16,0-4 10 16,-2 4-9-16,0 4 10 0,0 0-12 15,-2 3 10-15,-5-1-12 16,1 5 11-16,-2-3-12 15,-5-1 13-15,-2-3-9 16,5 5 12-16,-3-3-10 16,4-2 10-16,-3 1-10 15,10 5 9-15,-5 1-10 0,3-2 10 16,-7-1-10-16,7 3 11 16,-11-3-11-16,5-6 10 15,-3 5-10-15,3 1 9 16,1-3-10-16,1-3 10 15,-3 4-11-15,7-3 11 16,-5-5-11-16,-1-3 11 16,5 1-9-16,1 2 10 15,-2-4-9-15,4 4 9 16,-3 0-9-16,1-4 10 16,-2-4-10-16,-3 3 10 15,1-3-10-15,2-3 11 16,-9 1-12-16,8-1 13 15,-5-1-12-15,1-3 11 16,3 4-11-16,1 1 11 0,-5 4-10 16,-1-9 10-16,0 4-10 15,-2 1 14-15,-4-1-7 16,3-6 12-16,-1 3-12 16,-2-5 12-16,0 0-14 15,0 0 7-15,-2 0-13 16,-1 2 11-16,3 0-12 15,-2-2 11-15,2 2-12 16,-2-4 12-16,0-2-12 16,0-2 11-16,2 2-11 15,-2-3 11-15,-2 7-12 0,2 3 11 16,-1 1-11-16,-1 0 12 16,2 0-11-16,0 3 12 15,-2-3-9-15,0 0 10 16,-1 0-6-16,-1 1 7 15,0 1-12-15,-1-2 9 16,3 5-11-16,-2-3 4 16,2 7-5-16,2 0 11 15,-3 1-9-15,3-1 12 16,0 0-11-16,0-3 11 16,0 3-11-16,0-7 10 15,-2 1-11-15,2-5 11 16,-3 4-12-16,1-2 12 0,2 7-11 15,0-3 11-15,2 3-12 16,0 2 12-16,-4-1-12 16,-1-1 11-16,3 4-12 15,-2-3 12-15,-4-1-11 16,-1 2 11-16,1-1-10 16,-3-1 10-16,5 2-10 15,-2 1 9-15,-5-3-11 0,0-3 11 16,1 1-11-16,-1-1 11 15,3 7-10-15,-1-6 11 16,-2 1-11-16,-1 1 10 16,-7-5-11-16,-7 1 12 15,3 7-13-15,-7-3 14 16,-1 8-11-16,3-2 11 16,9 2-9-16,-8-2 11 15,5-5-10-15,1-1 10 16,-2 0-11-16,0-7 10 15,6-2-11-15,-2 4 10 16,2-4-11-16,0-1 12 16,2 3-12-16,-2-2 11 15,0 4-12-15,-4 1 11 16,2-3-11-16,-4-4 11 16,1 4-11-16,-1-8 12 15,2 4-12-15,-9 0 11 0,1 2-12 16,-3-2 10-16,-2 5-11 15,0-3 10-15,7 6-11 16,-3 1 11-16,1 1-11 16,-3-3 11-16,2 3-9 15,-8 1 11-15,3 1-11 16,-8-1 12-16,7 0-10 16,-8-3 10-16,8 3-10 15,-6-3 9-15,6 5-10 0,-6 2 9 16,2 1-11-16,-3 1 10 15,3 2-10-15,-4 5 10 16,4-1-9-16,-7 2 10 16,5 3-10-16,-4 3 11 15,8-1-9-15,0-1 10 16,8-1-1-16,-2-1 2 16,-1-4-11-16,1 0 10 15,0 3-10-15,-10 1-1 16,6 1-1-16,-6 5 9 15,0 1-10-15,-5 0 11 16,9 2-11-16,-8 4 11 16,8 2-10-16,-9 4 11 15,7-1-11-15,-6 3 12 16,12-8-11-16,-6 0 11 0,12-4-10 16,-1 6 10-16,5-4-10 15,-5 0 9-15,10-2-10 16,-4 2 9-16,6-4-9 15,-3 6 9-15,6 2-11 16,-10 4 12-16,5-4-11 16,-4 5 11-16,0-3-10 15,-3 0 11-15,5 1-11 16,-8 3 10-16,3 1-11 0,-8 3 10 16,3-1-11-16,-7 6 12 15,2-4-11-15,-4 1 12 16,10-1-11-16,-2 2 12 15,9-7-12-15,2 7 11 16,8-8-12-16,0 5 11 16,5-5-12-16,4 7 10 15,6-9-10-15,0 5 9 16,0-5-9-16,4 3 11 16,-4-8-10-16,0 4 11 15,-2-8-9-15,4-4 10 16,-6 2-10-16,4-7 10 15,0-2-13-15,0-1 10 16,2-1-12-16,4-8 8 0,2 4-12 16,9-15-76-16,4 0 528 15,9-33-812-15,1-11 366 16</inkml:trace>
  <inkml:trace contextRef="#ctx0" brushRef="#br0" timeOffset="-6351.03">548 164 331 0,'-6'-11'102'15,"2"5"26"-15,0-7-58 16,-3 3-12-16,-1-5 34 0,4 2-6 15,-7-4 16-15,3 3-31 16,-3-5 2-16,3 2-37 16,-3 2 8-16,1 5-24 15,-5 10 10-15,2-5-17 16,-6 12 9-16,0-5-18 16,-4 0 7-16,0-8-13 0,-8 20 9 15,1-1-11 1,-4 8 10-16,-1 6-9 0,-1 5 12 15,6-5-12-15,-1 7 12 16,3 0-11-16,9 6 11 16,2 0-13-16,3 6 12 15,3-10-13-15,3 8 12 16,-3-4-12-16,5 2 12 16,2-10-12-16,6 2 13 15,13-5-13-15,-1-1 12 16,7-7-11-16,5 2 12 15,-3-6-10-15,0-7 11 16,9-4-9-16,5-8 10 16,6-4-10-16,5-15 12 15,0-2-9-15,7-13 15 16,-11 0-9-16,7-10 13 16,-7 2-12-16,5-3 12 0,-14 7-15 15,8-4 10-15,-16 10-11 16,-2 1 18-16,-10 7-8 15,-9 1 26-15,-8 6-9 16,-8-2 17-16,-3 2-19 16,-8-2 8-16,-2 2-26 15,-7 4 6-15,-1 1-18 16,-7 7 10-16,2 1-13 16,0 0 9-16,5-1-11 0,-5 5 10 15,6 2-10-15,1 2 11 16,6 3-11-16,4 3 12 15,8-6-12-15,5 0 9 16,6 0-46-16,8-4-59 16,7 4-257-16,12-2 28 15</inkml:trace>
  <inkml:trace contextRef="#ctx0" brushRef="#br0" timeOffset="-5548.24">2469 134 267 0,'11'-8'187'16,"-7"1"1"-16,-2-1-23 15,-4 2-42-15,0-5 17 16,-4 3-50-16,-5-1 3 15,0 5-34-15,-10 0-3 0,-2 4-37 16,-8 8 2-16,-9 5-25 16,-9 14 9-16,1 1-10 15,-9 14 13-15,2-4-10 16,2 6 13-16,3-6-12 16,4 6 13-16,12-4-14 15,9 9 11-15,4-9-12 16,10 4 9-16,7-10-12 15,4 3 9-15,6-11-11 0,13-3 13 16,8-6-10-16,18-5 13 16,3-18-8-16,17-13 11 15,-1-10-11-15,11-18 11 16,-7-3-9-16,6-11 20 16,-7 4-9-16,-4-2 19 15,-17 6-8-15,-8 1 24 16,-19 12-11-16,-17-3 19 15,-14 18-14-15,-11 0 8 16,-11 6-27-16,-17 2 1 16,-1 13-23-16,-11-2 7 15,4 10-14-15,-5 2 9 16,10 2-30-16,1 3-56 16,7 0 360-16,8 3-642 15,19-3 272-15</inkml:trace>
  <inkml:trace contextRef="#ctx0" brushRef="#br0" timeOffset="15692.42">6117-1388 326 0,'2'-9'287'15,"-2"5"-47"-15,0 0-39 0,-8 6-84 0,8 0-47 16,-11 4-22-16,1 7-14 16,-9 12-17-16,2 7 2 15,-15 14-8-15,3 5 10 0,-3 14-11 16,5-12 9-16,-1 3-11 15,9-16 5-15,7-2-10 16,1-23 9-16,5 4-11 16,4-11 8-16,8 1-19 15,3-11-3-15,7 2-46 16,6-15 1-16,7-6-238 16,3-13 49-16</inkml:trace>
  <inkml:trace contextRef="#ctx0" brushRef="#br0" timeOffset="15933.2">6484-1374 691 0,'4'-2'199'16,"-4"11"45"-16,-13 5-188 16,-4 3-40-16,-4 15-4 0,-6 4 16 15,-7 8 3-15,9-4 13 16,0 19-8-16,6-13 3 15,6-2-19-15,7-2-3 16,4-10-15-16,4-17 7 16,10-3-11-16,5-5 12 15,15-14-45-15,-3-7-15 16,15-18-242-16,5-8 39 0</inkml:trace>
  <inkml:trace contextRef="#ctx0" brushRef="#br0" timeOffset="16203.61">7065-1441 602 0,'8'2'220'16,"-12"6"15"-16,-13 7-150 0,-8 6-46 16,-2 4-10-16,-9 11 0 15,8 2 14-15,-1 2-6 16,10-4 8-16,2 8-14 15,11-8-3-15,2-2-18 16,4-3 3-16,8-10-14 16,9-8 10-16,0-11-10 15,6-6 10-15,10-13-25 0,3-2-5 16,4-12-49-16,2 1-8 16,3-6-134-16,-5 11-65 15,0 0-17-15</inkml:trace>
  <inkml:trace contextRef="#ctx0" brushRef="#br0" timeOffset="14291.87">4255-352 640 0,'-10'0'179'15,"1"0"43"-15,3 0-164 16,4 0-28-16,0-4 5 16,2-13 2-16,2-4 11 15,2-9-7-15,2-6 1 16,7-10-13-16,4 2-3 0,6-9-17 15,0 0 1-15,7-8-11 16,-1 9 8-16,7-9-11 16,2 6 12-16,6-8-12 15,-2 6 11-15,9-6-7 16,-7 12 8-16,4-2-12 16,-5 16 12-16,5-1-12 15,-6 6 7-15,2 0-6 16,-4 9 9-16,7 0-10 15,-11 6 11-15,6 0-11 16,-2 1 9-16,4-1-10 16,-2 2 11-16,11-2-12 15,-7 2 12-15,13-1-12 16,-15-1 12-16,15-4-11 16,-10 2 13-16,12-2-11 15,-11 0 13-15,13 2-10 16,-16 6 10-16,3 5-11 0,-14-1 10 15,2 5-11-15,-9-2 10 16,1 6-10-16,-7 0 13 16,5 0-8-16,-5 4 11 15,4 4-10-15,0-8 9 16,9 2-10-16,-2-2 10 16,8 5-9-16,-8-5 13 15,6 6-9-15,-11 0 10 0,3 9-13 16,-9-5 6-16,7 7-12 15,-7-2 8-15,12 0-11 16,-3-5 10-16,8-1-10 16,-8-7 12-16,10-2 1 15,-8-2 17-15,6-5-4 16,-3 1 12-16,3 2-9 16,-2-2-2-16,4-1-16 15,-6 7 3-15,9-2-12 16,-5 0 9-16,4 2-9 15,-4 0 10-15,4-2-11 16,-10 2 10-16,8 0-11 16,-8 0 9-16,1-2-9 15,-5 6 10-15,6-2-10 16,-11-2 11-16,11 0-10 0,-5 4 9 16,11-6-9-16,-6 2 10 15,11-6-11-15,-10 2 12 16,12-3-12-16,-11 1 10 15,4-4-11-15,-4 3 11 16,2 3-11-16,-6 2 10 16,6 0-10-16,-7 2 11 15,9 0-11-15,-4-2 12 16,4-5-10-16,-8-1 10 0,4 2-10 16,-13-1 11-16,-2-3-13 15,-1 6 11-15,-1 1-11 16,-11 1 10-16,7-2-10 15,-9 8 11-15,1-4-10 16,-7 5 10-16,8-5-8 16,-5 2 10-16,1-7-11 15,0 5 12-15,-6-2-11 16,-4-2 10-16,2 6-9 16,2 5 2-16,4-5 0 15,3 4 10-15,3 7-11 16,3-7 8-16,-5 9-2 15,-2-7 0-15,5 11-12 16,-7-2 11-16,-8 10-10 16,6-1 11-16,2 9-10 0,-2-5 11 15,9 6-10-15,-3-3 10 16,-1 5-10-16,-5-4 10 16,2 2-11-16,-4-7 10 15,2 1-10-15,-4-5 10 16,4 9-11-16,0-7 11 15,-2 9-9-15,7 0 10 16,1 0-10-16,-6-11 10 0,0 8-11 16,0-11 10-16,0-6-10 15,0 5 9-15,1 5-10 16,1-5 11-16,0 6-11 16,-4 5 11-16,0-5-11 15,2 3 11-15,-2-1-10 16,0-2 9-16,-2 7-9 15,4-6 9-15,-4 1-9 16,4-4 9-16,-2-2-9 16,4-4 10-16,-4 0-10 15,5-4 11-15,-3 0-2 16,0 2 11-16,-2-5-10 16,6-1 11-16,-4 2-10 15,2-3 3-15,1 1-11 16,-1-1 10-16,-2 1-12 15,0-5 11-15,-4 2-8 0,2-3 11 16,0 5-10-16,0-4 11 16,0 7-13-16,4-2 9 15,-2 5-13-15,2-5 11 16,1 6-11-16,-3-5 10 16,2 3-10-16,-4-2 11 15,2 0-10-15,-2-5 10 16,0-2-9-16,-2-2 11 15,4 3-11-15,-2-5 9 0,-2-4-9 16,2 4 7-16,2-2-10 16,0 0 10-16,-2 2-9 15,4 6 10-15,-4-3-10 16,5 1 10-16,-5 4-10 16,0-3 11-16,0 1-11 15,2-1 12-15,-4-1-10 16,2-10 10-16,-2 10-10 15,2-8 10-15,0 0-9 16,0 4 15-16,-5-2-1 16,3-6 10-16,0 8-7 15,-2-4 9-15,-2-1-15 16,3 10 0-16,-1-7-11 16,2-2 8-16,-6 8-13 15,1-2 11-15,3-2-9 16,-6 5 10-16,-3-1-9 15,5-4 12-15,-5 0-10 0,0 0 9 16,-1-6-7-16,5-2 9 16,-1-3-11-16,1 1 11 15,-3 2-10-15,9 6 8 16,-7-3-10-16,-1 1 10 16,3 2-12-16,-5-2 9 0,-1-6-10 15,5 4 11-15,-3 6-12 16,5 0 11-16,-1 0-10 15,-1 0 12-15,1 4-11 16,4-1 11-16,-7-8-10 16,3 3 11-16,-3 0-10 15,-10-6 10-15,4-4-10 16,-4-1 11-16,7-6-12 16,-5 2 11-16,4 3-12 15,-2-1 11-15,2 3-13 16,3 1 12-16,1 1-11 15,1-7 10-15,-3 2-10 16,0-1 12-16,3-3-10 16,-3 0 10-16,0 0-11 15,1 2 12-15,1 3-12 16,1-1 11-16,-3 5-11 0,5 1 10 16,-5 1-11-16,3 2 11 15,-3-2-10-15,0-1 11 16,-6-1-11-16,2-1 10 15,1-1-10-15,-1-1 10 16,-2 5-11-16,6 0 10 16,-4-1-11-16,0 7 11 15,1 0-12-15,-1 0 11 16,0 2-11-16,2 1 12 0,-4 1-11 16,7 2 13-16,-7 0-12 15,4 3 12-15,0 1-12 16,3 1 11-16,-5-1-12 15,6-1 12-15,1 1-11 16,-1-1 11-16,-2 1-11 16,5-1 11-16,2 1-11 15,-5-1 10-15,7 3-11 16,8 1 10-16,-8 6-11 16,4-2 11-16,4 6-9 15,0-2 10-15,-4 2-9 16,2-4 10-16,-6 0-10 15,-6-10 10-15,3-1-9 0,5 0 11 16,0-6-10-16,2 3 9 16,11 3-11-16,-11-4 11 15,2-4-12-15,-6 5 11 16,4-1-10-16,-5 0 12 16,3 4-12-16,-2-1 11 15,0-5-9-15,0 4 10 16,-7-6-10-16,5-6 12 15,-5 4-11-15,1 2 10 16,-5-15-10-16,7 4 10 0,-3 5-12 16,-4-7 11-16,3-3-10 15,1 11 9-15,-10-3-12 16,8 4 11-16,-3 2-11 16,3 6 10-16,-4-4-11 15,2 2 12-15,-8-2-11 16,6 0 11-16,-6 2-11 15,0-2 11-15,4 2-11 16,2 0 12-16,-8 3-12 16,6-3 11-16,-4 0-11 15,2 0 12-15,-5 2-13 16,5-4 12-16,-8 4-11 16,4 0 11-16,-1 5-11 15,1-9 12-15,2 4-10 16,6-4 9-16,-4 11-9 15,4-9 10-15,-2 2-11 0,0-2 10 16,-2 0-9-16,6-4 9 16,-6 2-11-16,5 6 12 15,-3 3-12-15,0-3 11 16,-5-2-10-16,6 1 10 16,-10-3-11-16,5-2 11 15,0-2-11-15,6 4 12 16,4 4-11-16,3 0 11 0,3-6-11 15,1 2 11-15,-6-6-11 16,3 2 11-16,3-2-10 16,-3 6 9-16,3 0-10 15,0-6 9-15,2 6-10 16,1-4 9-16,-1-4-11 16,6 3 10-16,0 3-8 15,-4-6 10-15,4 0-9 16,-4 4 11-16,-4-15-11 15,6 4 12-15,2-2-11 16,-6-6 11-16,6-6-11 16,-2 10 10-16,-11-10-10 15,5 2 11-15,2 6-11 16,-5 2 12-16,-3-4-12 16,3 8 11-16,-1 0-11 15,-3 1 10-15,-1 1-11 0,1 1 11 16,-4-3-11-16,0 0 10 15,0-1-9-15,3 1 10 16,-3 0-12-16,2 3 10 16,-2 4-11-16,2 1 9 15,-4 1-11-15,5 6 12 16,-5 2-10-16,2 3 12 16,-2-3-10-16,2 0 12 15,-2 0-12-15,2-4 0 0,3 3 1 16,-1-1 11-16,0-2-12 15,2 0 11-15,1 2 0 16,-1 0-1-16,-2 0-12 16,5 0 11-16,-5 4-12 15,5 1 11-15,-7 1-9 16,2 3 9-16,0-1-10 16,3 5 12-16,-1 0-11 15,5-1 10-15,-1 7-11 16,5 1 10-16,-2 3-9 15,1 2 11-15,1 1-12 16,0-5 12-16,0 8-12 16,6-12 12-16,-2 4-11 15,0-4 11-15,0 2-11 0,2-6 12 16,-4 0-11-16,2 4 10 16,0-11-10-16,2 1 10 15,-2-3-11-15,2 0 12 16,0-8-11-16,-4 9 12 15,4-3-9-15,-2-6 11 16,-2 0-10-16,-2-3 11 16,-5-3-10-16,-3 4 9 15,-5-5-12-15,2 3 11 16,-6-9-12-16,4 3 10 0,5-3-11 16,-3 4 10-16,2 1-13 15,1 10 12-15,-5-2-12 16,-2 4 12-16,10 2-11 15,-1-4 12-15,-1 0-10 16,7 4 10-16,-2-2-10 16,-7 0 11-16,3 5-11 15,-5-5 10-15,-4 2-10 16,2-2 10-16,-4 0-11 16,-2 3 9-16,-7-1-9 15,7-4 10-15,-2 6-10 16,2 0 12-16,0-4-10 15,4 3 10-15,-11-1-10 16,7-6 10-16,-2 6-11 16,-3-4 11-16,-1 2-11 0,6 0 11 15,-7 2-11-15,5-4 10 16,-5 3-11-16,5-6 12 16,-4 1-13-16,1-2 13 15,1 4-11-15,4 4 11 16,-2-2-10-16,3 1 10 15,3-1-10-15,5-4 10 16,-1-3-10-16,0-1 11 0,3 2-12 16,1-5 10-16,-6 9-12 15,5 0 11-15,3 0-11 16,-1 2 11-16,1 5-11 16,7-5 12-16,-4 2-10 15,4-2 10-15,0 0-9 16,-3 0 10-16,7 1-10 15,-6-3 11-15,0-3-10 16,-2-3 9-16,-3 4-10 16,-3 0 9-16,-1-4-9 15,-4 1 10-15,2 3-10 16,-1-12 10-16,-8 1-10 16,8-2 9-16,-8 0-1 15,3 5 1-15,2-1-13 16,11-6 12-16,-5 7-11 15,9-3 1-15,0 3 0 0,-2 3 12 16,4 3-12-16,-1 2 12 16,-1 0-11-16,0 0 10 15,4 2-10-15,-8-2 11 16,3 4-10-16,3-4 9 16,-2 0-9-16,2-2 9 15,4 4-14-15,-2-3 11 0,2 6-12 16,-2-1 10-16,4 2-9 15,1-2-4-15,3 4-87 16,3-4-43-16,-9-14-292 16,-4-14 1-16</inkml:trace>
  <inkml:trace contextRef="#ctx0" brushRef="#br0" timeOffset="15198.05">4900-1066 599 0,'-5'4'179'0,"8"0"25"16,5 7-155-16,9 1-44 15,4-5-3-15,8-5-8 16,5 4 15-16,15-4-1 16,-3 0 14-16,19 0-7 15,-21 1 21 1,3 1-22-16,56-4-13 0,-6 0 9 16,10 2-4-16,-10 2 13 15,-15 2-6-15,-6-4 12 16,19 3-9-16,-5-7-6 15,14-5-4-15,-18-10 7 16,19 7-11-16,-16-3 10 16,8-8 3-16,-9 9 2 15,11 1-7-15,-19 5 9 16,2 4-11-16,-19 6 6 0,3 2-13 16,-18 0 8-16,5-3-11 15,-13 1 10-15,2-8-2 16,-2 1 16-16,8-3-6 15,-8-4 13-15,11-7-9 16,-9 4 4-16,-4 0-11 16,-15 5 5-16,0 2-7 15,-10 6 11-15,-5 0-8 16,-1 2 7-16,-3-2-9 16,0 0 8-16,-2-2-5 15,2 2 8-15,1-2-7 16,1 2 9-16,-2 0-8 15,3 0 3-15,-3-3-12 16,-2 1 7-16,-2 0-11 0,0 2-4 16,-4-2 1-16,-1 2 8 15,-3-2-10-15,0 0-14 16,-5-4-63-16,0 1-31 16,-4-5-250-16,3 1 11 15</inkml:trace>
  <inkml:trace contextRef="#ctx0" brushRef="#br0" timeOffset="17109.29">6195-161 621 0,'-6'0'190'0,"-9"0"39"16,2 0-157-16,-6 5-29 16,0-5 4-16,-4 0 10 15,2-5 10-15,-4 14-4 16,2-9 0-16,-3 4-21 16,1 9-12-16,-4 4-23 15,1-7 0-15,-3 22-11 0,5-5 10 16,-5 9-10-16,6 0 12 15,1-1-11-15,8-5 9 16,-1 6-10-16,10-13 11 16,3 4-10-16,4-6 10 15,4 2-10-15,5-8 8 16,6 0-9-16,1-4 11 16,8-3-9-16,3-10 12 15,5-9-7-15,-1-8 11 0,7-16-10 16,-2-1 8-16,2-11-9 15,-13 1 8-15,-4 2-11 16,-8 8 13-16,-13 2 0 16,-11 13 11-16,-6 7-10 15,-6 3 9-15,-4 3-14 16,-1-3-1-16,3 11-13 16,4 6 10-16,0-1-10 15,4-3-7-15,11 10-71 16,6-5 428-16,10-18-691 15,7-4 309-15</inkml:trace>
  <inkml:trace contextRef="#ctx0" brushRef="#br0" timeOffset="17832.25">7600-112 703 0,'-2'0'169'0,"-3"2"60"0,-1-2-195 15,-4 15-13-15,-5-3 15 16,-13 14 7-16,3-3 13 16,-13 13-5-16,2-5 2 15,-1 9-19-15,5 0-6 16,5 4-15-16,6-6 5 15,2 2-9-15,8-10 9 16,5-5-11-16,4-8 6 16,10-2-10-16,5-11 8 15,10-4-9-15,6-9 11 0,7-9-7 16,-2-8 13-16,10-10-6 16,-6-4 12-16,2-4-7 15,-8 4 11-15,-3 4-3 16,-8 5 10-16,-4 3-7 15,-9 7 7-15,-3 4-12 16,-5 1-2-16,-13-5-15 16,0 0 4-16,-6 6-13 15,-4 2 9-15,-4 3-15 16,4 10 10-16,-7 10-38 16,3 5-19-16,-5 4-69 15,5 15-245-15,6 10 35 16</inkml:trace>
  <inkml:trace contextRef="#ctx0" brushRef="#br0" timeOffset="7442.04">3383 1969 383 0,'-4'-11'311'0,"-9"11"-67"0,-3 0-9 15,1 2-205-15,0 0-13 16,-2 0 6-16,-4-2 6 16,2 7 11-16,-2-3-8 15,0 4 9-15,0 9-16 16,2 0-10-16,0 4-14 15,2-2 7-15,0 4-10 16,7-4 11-16,1 4-12 16,3-2 9-16,6 5-10 15,0-1 11-15,6 0-12 16,1-2 9-16,3-4-8 16,1-2 9-16,4-8-10 15,-1-5 13-15,5-6-7 16,2-5 12-16,7-18-7 15,1-6 10-15,13-20-8 16,0-6 9-16,5-12-9 16,-1 6 11-16,3 1-7 0,-41 35 42 47,-4 14 44-47,0 1-36 0,-1-28-11 0,-18 15-3 15,-17 3-21-15,-10 10-7 16,10 8-14-16,3-3 5 15,6 7-14-15,2 0 10 16,4 7-12-16,2 1 10 0,7 5-14 16,4-3 13-16,4 3-58 15,2 4-21-15,10-3-70 16,3-5-21-16,10 3-220 16,3 3 50-16</inkml:trace>
  <inkml:trace contextRef="#ctx0" brushRef="#br0" timeOffset="8607.04">3385 1093 737 0,'5'8'157'16,"5"9"66"-16,5 2-211 15,6 6-17-15,2-2 8 16,15 0-3-16,-2-4 13 15,8 0-5-15,4-4 14 16,20-4-8-16,-7-7 7 16,21-6-7-16,2-3 13 0,15-14-3 15,-6-2 11-15,12-4-6 16,-16 4 6-16,6-4-16 16,-20 10 2-16,-1 0-14 15,-23 5 4-15,1 1-12 16,-16 3 10-16,-2-2 1 15,-11-3 22-15,-2-4 6 16,-8-1 17-16,-5-6-8 16,0 1 0-16,-5-4-22 15,1 2-7-15,-2 0-14 16,-6 4 5-16,-5 4-11 16,-1 7 8-16,-11 3-10 15,0 5-4-15,-3 9-58 16,1 1-15-16,-8 5-266 15,12 8 33-15</inkml:trace>
  <inkml:trace contextRef="#ctx0" brushRef="#br0" timeOffset="6550.52">2111 1486 583 0,'-2'-2'169'16,"2"-2"39"-16,6-4-155 16,5-3-36-16,2-4-3 15,5-4-3-15,8-8 0 16,-3 0 2-16,6-9-1 15,3 6-1-15,4-5-2 16,-5 7-5-16,7-1-1 16,-6 8-1-16,4-5-1 15,-7 10 1-15,9-8 6 0,-8 7 3 16,1 1 2-16,-1 5 1 16,-1 1 0-16,-6 3-5 15,3 3-3-15,-14 2 4 16,3 2-4-1,19-6 3-15,4-7 12 16,6 0-11 0,8-8-1-16,-5 2-2 15,-1 0 2-15,-4 5 0 16,0-1 0-16,-6 2-1 0,2 1-2 16,-2 3-2-16,-2-6-1 15,-1 3 0-15,1 8 1 16,-2-1 3-16,-3-5 1 15,-2 6 3-15,5 4 2 16,-2-5 0-16,7-5 0 16,-7-1 1-16,6 5 0 15,0-9-2-15,-5-4 0 16,-6 0-4-16,13 5 0 16,-8-1-4-16,4 2 0 15,-1-1-1-15,9 3 0 16,-2-4-1-16,7-6 1 15,-3 0-1-15,9 2 1 16,-7-4 0-16,9 0-1 16,-5 8 0-16,5-2-1 0,-4 9 0 15,5 4 0-15,-9 4 0 16,-1 4 0-16,-6 2 0 16,0 3-1-16,-8-3 1 15,1 4 0-15,-3-3 0 16,4 1-1-16,-7 1 2 15,2-1-1-15,-1 3 0 0,3-1 1 16,-1 1 0-16,4-1 0 16,-1 1 0-16,1-3-1 15,-2-2-1-15,1-1 0 16,-1 1 1-16,-1-2 0 16,-1 2 1-16,2 11 0 15,-7-2 2-15,6 2 0 16,-5-2 0-16,3 2-1 15,-1-9 1-15,3 5-1 16,-6-3 0-16,5 5 1 16,-3-7 0-16,1 5 0 15,-12 0 0-15,6-3 1 16,-8 1-1-16,1 3 3 16,-4-3 2-16,8 4 1 15,-11 4-2-15,9 0 2 16,-11-3-4-16,0 8 0 0,-1-8-3 15,3 3 1-15,-4-4-1 16,5 4 1-16,-1-6-1 16,-2 1 2-16,3-1-1 15,-3 0 0-15,-2-1-1 16,7 3 1-16,-7 0-2 16,-4 0 1-16,4-1 1 15,5 7 0-15,-9-6 0 16,4 2 1-16,2-2-2 0,1 6-1 15,-5-6 0-15,6 6 0 16,-4 0-1-16,3 0 0 16,-5-4-1-16,2 1 1 15,2 1 0-15,3-2 1 16,-1-4-1-16,3 2 0 16,-3-3 1-16,-4-1 1 15,-2-5-1-15,1 5 1 16,-1-3 0-16,-4-4 0 15,4 1 4-15,-2-3 0 16,2 4 1-16,0 2-1 16,2 3-1-16,-2-5-2 15,0 5-3-15,-4-7 2 16,4 0-1-16,-2-4 1 16,0 2-2-16,0-4 6 15,2 2 0-15,-2-2 5 0,0-2-1 16,-4 6 6-16,4 0-3 15,-2 0 0-15,2-2-1 16,-2 2 0-16,0 0-5 16,-4-2-3-16,3 9-2 15,-5 1-1-15,2-1-2 16,-3 3 1-16,7 3 1 16,-8-4 0-16,5-9 0 0,-3 4 2 15,0-4-1-15,-5-6 1 16,2 4 0-16,-1 2 3 15,8-2 0-15,-7-2 1 16,3 6 1-16,-1 3-3 16,5-5-3-16,-7 2-2 15,7 4-2-15,2-3-1 16,0 1 1-16,-4-2 0 16,-1 2 1-16,3-1 1 15,-4-5 1-15,4 0 0 16,-3 6 0-16,1-6 2 15,-5-6-1-15,9 1 1 16,-2-1 1-16,0 0 0 16,6-3-2-16,2 14 0 15,-6-5-1-15,0 4 0 0,0-4-1 16,-9 2 0-16,1-2-1 16,-3 2 0-16,1-6 1 15,5 2 1-15,-1 4-1 16,-5-6 0-16,5 1 0 15,3 6-1-15,-5-6 0 16,6 3-1-16,4 3 2 16,-7-3-1-16,-3-3 1 0,4 8-3 15,-9-5 2-15,4 0-1 16,3 2 1-16,-3 2-2 16,1-6 1-16,-1 8-1 15,-1-2 0-15,-5-4 2 16,4 5 1-16,1-1 0 15,-5 2 1-15,2-8-1 16,4 6 0-16,-8-8 0 16,7 6-1-16,-3-8 1 15,7 12 0-15,-3-10-1 16,5 6 0-16,-3-8 1 16,3 6 0-16,0-7-1 15,-1 9 0-15,-3 1 1 16,1-3 0-16,-5 0 0 15,3 2 0-15,-6-13 1 16,3 3-1-16,-1 1-2 0,0 1 2 16,-2 0-1-16,5-1-1 15,-3 1 0-15,4-2 2 16,1-9-2-16,1 0 2 16,-3 6-1-16,1-1 1 15,1-3 0-15,-3 9-1 16,0 4 0-16,3 0-1 15,-5 2-1-15,3 4 1 16,-3-2-2-16,2-4 1 0,-4 2 0 16,0 2 1-16,3 2 1 15,3 2 0-15,-6 1 1 16,0 1 0-16,1-4-1 16,5 3 0-16,-8-5 1 15,11 10-2-15,-5-9 0 16,3 9 1-16,-5-6-1 15,4 7-1-15,-3-9 2 16,7 11 1-16,1 0-2 16,2-9 1-16,-9 0 1 15,0 1-1-15,3 1-1 16,-1-6 1-16,-6 5 0 16,11 5 0-16,2-5 0 15,-2-1 0-15,1 2 0 16,5 3 0-16,-4-5-2 15,2 5 0-15,4 1 1 0,-6-3-1 16,4 6 1-16,-4-5 2 16,4-2 0-16,-9-5 1 15,7 7-1-15,0-8 2 16,-2 0-2-16,-2 0 1 16,4 1 0-16,-11-8 0 15,-6-3 0-15,6 2 0 16,-1-5 0-16,1 5 0 0,0-3-1 15,7 1 0-15,-2-1-1 16,-1 1-1-16,1-3 2 16,-3 7-1-16,5 0 0 15,-3-2 0-15,3 6 0 16,-4 0 0-16,1-4 0 16,-4 1 0-16,1 10-1 15,-3-9 1-15,-2 4 0 16,5-4 0-16,-7 2 0 15,2-2 0-15,0 8 0 16,6-6-1-16,-8 2 2 16,5 2 0-16,-1-4-1 15,-2-4 1-15,0 4 0 16,3 0-2-16,-1 0 1 16,0-2 0-16,-2 2-1 15,2-2 1-15,-3 0 0 0,3 0 0 16,-4 8 1-16,8-2-1 15,-6-2-1-15,5 2 0 16,-3-4 0-16,2 0 1 16,-10 0 0-16,9 0 1 15,-3-6-1-15,2 14 2 16,-2-8-2-16,11-2 0 16,-7 9 0-16,5-5 2 15,-1-13-2-15,3 9 0 0,-2 0 1 16,-1-6 0-16,3 3-2 15,-3 5 1-15,-1 0 0 16,4-8 0-16,-5 2 1 16,0 1-1-16,5-5 1 15,-6 2 0-15,-3 1-1 16,4 1 1-16,-1-3 0 16,-3 7 0-16,4-2-1 15,3-4 0-15,-1 1 1 16,-1 1-1-16,4-2 1 15,-3-3 0-15,-1 3 0 16,-1 1 0-16,-2-1-1 16,3 0-1-16,-7 3 2 15,4-3 0-15,-3 4-1 0,-1-3 0 16,-2 3-1-16,2 0-1 16,-2 4 2-16,2-2 0 15,-2 0-1-15,2 4 2 16,-4 0 0-16,7 2-1 15,-5-2-1-15,2 5 1 16,4-3-1-16,0 4-1 16,-3-4 0-16,3-1 2 15,0 1-1-15,3 4 2 0,-1-8-2 16,7 9 1-16,0 1-1 16,0-4-1-16,-1 3 1 15,3 4-1-15,0-7 0 16,0 4 1-16,0-3 0 15,0-1 1-15,0-2 0 16,2-2 1-16,-4 0 0 16,2 3 0-16,-1-1 0 15,-1-2 0-15,2 2 0 16,0-6-1-16,0 6 0 16,2 0-1-16,-2-8 1 15,0 6-1-15,0 5 1 16,2 1 0-16,-5-8 0 15,3 13 0-15,-4-7 0 16,2 0 0-16,-3-4 2 16,1 1-1-16,-4-1 1 0,-1 0 0 15,0 0 0-15,-3-2-2 16,1 2 2-16,3 0-1 16,-1-2 1-16,-4-6 0 15,-2 2-1-15,7 4-2 16,-5-5 3-16,-2-1-3 15,7 6 1-15,1-4 1 0,-3 2 0 16,5-7-3-16,3 14 2 16,-4-10 0-16,-1 12 0 15,1-9 0-15,-1-1 1 16,5 3-1-16,-2 5 1 16,2-7-1-16,0 2 0 15,-5-3-1-15,-1-1 2 16,-3 0-1-16,5 0-1 15,-3 2 1-15,-6 8-1 16,5-4-1-16,-3 0 0 16,-6 0 1-16,2 5 0 15,0-9 0-15,-6 6 0 16,-1 0 1-16,-5 2 0 16,-3-4 1-16,-2 3 1 15,2-12 1-15,-6 3-1 16,9-2 0-16,-3-1 0 0,7-1 0 15,-3 4-1-15,7 2 1 16,-4-7-1-16,1-3 0 16,-3 3-1-16,6-1 1 15,-5-3 0-15,9-2 0 16,-4 7-1-16,9-1-1 16,1-1 0-16,4 4-2 15,5 8-1-15,4-7 0 0,0 8-1 16,0-6 2-16,4 6 0 15,3-1 1-15,8 0 6 16,-1-2-25-16,16 10 142 16,6-35-523-16,1-23 196 15</inkml:trace>
  <inkml:trace contextRef="#ctx0" brushRef="#br0" timeOffset="9159.98">4097 785 185 0,'-2'-4'179'0,"2"-2"-10"16,2-3-18-16,2 5-17 16,1 4-27-16,-3 2-13 15,-2 0-16-15,-4 13-8 16,-5 4-6-16,-3 17-9 15,-5 1-1-15,-9 16-16 16,5-4-6-16,-4 5-15 16,6-14 0-16,4 0-14 15,9-12 8-15,0-5-12 16,10-10 7-16,2-5-11 16,7-10 11-16,6-4-11 15,6-7 10-15,7-10-9 16,1-3 7-16,10-3-27 15,-6-5 4-15,6-10-17 16,-1 2 9-16,2 0-7 0,-6 0 24 16,2 12-2-16,-13 11 17 15,-8 11-12-15,-10 6 11 16,-7 12-3-16,-13-1 15 16,-4 16-2-16,-4 0 20 15,-8 15-2-15,-4 2 7 0,3 9-9 16,1-3 4-16,6 3-14 15,10-15 3-15,7-5-13 16,6-10 1-16,11-19-9 16,12-12 6-16,9-15-320 15,-9-7 109-15</inkml:trace>
  <inkml:trace contextRef="#ctx0" brushRef="#br0" timeOffset="7964.92">4184 1863 326 0,'19'9'134'16,"-9"-3"6"-16,7 5-78 0,-4-5-35 15,6 0 8-15,-7-1 21 16,1-1 19-16,-3-2 17 16,-3 2 7-16,-7-2-11 15,2 2-21-15,-2 7-15 16,-9 4-9-16,3 6 0 16,-7 6-5-16,-3 3 5 15,1-3-10-15,11 0-1 16,4-1-16-16,8-3 0 0,9-4-10 15,8-2 6-15,9-3-10 16,-5-9 10-16,3-5-8 16,-1-3 8-16,-3-7-6 15,-9-5 12-15,4-2-1 16,-2 0 15-16,4-6 5 16,-6 4-1-16,0-4-6 15,-6 2 6-15,-7-2 1 16,1 4 1-16,-7-4 8 15,-5 0 8-15,-1-5-13 16,-7 3-4-16,-10-2-18 16,0 3-2-16,-9 3-16 15,1 9 6-15,-9 5-15 16,2 7 9-16,-6 7-15 16,6 10-7-16,-4 4-107 0,8 0 19 15,-8 12-304-15,12-5 13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1:0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12707,'10'5'187,"1"-1"1,-1-1-1,1 0 0,0 0 1,15 1-1,60 3-86,-45-5 11,15-1-105,-1-3 0,1-2 0,77-16-1,-2 1-6,-75 12 20,426-30 65,-75 60 109,-48-1 124,420-35 353,-214-2-451,1 22 275,-376-4-115,119 0 260,290 8 301,-143-1-688,-227-7-149,-189-3-89,109 7-89,-133-5 52,-3 0-72,1-1-1,0 1 1,-1-2-1,1 0 0,-1-1 1,16-3-1,-28 4 92,-1 0 1,0 0-1,0 0 0,1 0 1,-1 0-1,0 0 0,0 0 1,0 0-1,1 0 0,-1-1 1,0 1-1,0 0 0,0 0 1,1 0-1,-1 0 0,0-1 1,0 1-1,0 0 0,0 0 1,1-1-1,-1 1 0,0 0 1,0 0-1,0 0 0,0-1 1,0 1-1,0 0 0,0 0 1,0-1-1,0 1 0,0 0 1,0-1-1,0 1 0,0 0 1,0 0-1,0-1 0,0 1 1,0 0-1,0 0 0,0-1 1,0 1-1,0 0 0,0 0 1,-1 0-1,1-1 0,0 1 1,0 0-1,0 0 0,0 0 1,-1-1-1,1 1 0,-17-12-175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336 142 19876,'0'-6'273,"0"-1"-1,0 1 1,-1 0 0,0 0-1,0-1 1,-1 1 0,1 0-1,-1 0 1,-1 0-1,1 0 1,-5-7 0,5 9-111,-1 0 0,0 1 0,0-1 0,0 1 0,0-1 0,0 1 0,-1 0 0,1 1 0,-1-1 0,0 0 0,0 1 0,0 0 0,0 0 0,0 0 0,-1 1 0,-8-3 0,8 3-68,-1 0 0,0 1 0,0-1 0,0 1 0,0 0 0,1 1 0,-1-1 0,0 1 0,0 0 0,0 1 0,1 0 0,-11 4 0,7-2-50,1 1 0,0 0 0,0 0 0,0 1-1,1 0 1,0 0 0,-9 11 0,5-3-46,0 0 0,1 0 0,1 1 0,0 0 0,1 0 0,1 1 0,1 0 0,-7 25 0,11-34-6,0 0 0,1 0 0,0 0 1,1 1-1,0 11 0,0-18 7,0 0 0,0 0 0,0 1 0,0-1-1,0 0 1,0 0 0,1 0 0,-1 0 0,1 1-1,-1-1 1,1 0 0,-1 0 0,1 0 0,-1 0 0,1 0-1,0 0 1,0 0 0,0 0 0,-1 0 0,1-1-1,0 1 1,0 0 0,0 0 0,0-1 0,0 1 0,0-1-1,1 1 1,-1-1 0,0 1 0,0-1 0,0 0-1,0 1 1,1-1 0,-1 0 0,0 0 0,0 0 0,0 0-1,1 0 1,-1 0 0,2-1 0,5-1-1,0 0 0,0 0 0,-1-1 0,0 0 0,1-1 0,-1 1 0,0-1 0,-1-1 0,1 0 0,6-5 0,9-10 1,27-29 1,-27 26 10,-2 0 0,0-2-1,-1 0 1,-2-1 0,-1-1-1,15-31 1,-64 119-48,18-36 34,1 1-1,1 1 1,-12 33-1,23-54 7,1 0 1,-1-1-1,1 1 0,1 0 0,-1 0 1,1 0-1,0 0 0,1 7 0,-1-12 0,0 1 0,1-1-1,-1 1 1,1-1 0,0 1-1,0-1 1,-1 1 0,1-1 0,0 0-1,0 0 1,0 1 0,0-1-1,0 0 1,1 0 0,-1 0-1,0 0 1,0 0 0,1 0 0,-1-1-1,1 1 1,-1 0 0,0-1-1,1 1 1,0-1 0,-1 1 0,1-1-1,-1 0 1,1 0 0,-1 0-1,1 0 1,-1 0 0,1 0-1,0 0 1,-1 0 0,3-1 0,12-1 10,0-1 0,1 0 0,-1-1 0,-1-1 0,1-1 0,27-14 0,87-56-33,-105 60-5,-17 12 4,-1-1 0,0 1 0,1 1 0,0 0 0,10-4 0,-17 7 17,0 0-1,0-1 1,0 1-1,0 0 1,1 0-1,-1-1 1,0 1-1,0 0 1,0 0-1,0 0 1,0 0-1,0 1 1,1-1-1,-1 0 1,0 0 0,0 1-1,0-1 1,0 0-1,0 1 1,0-1-1,0 1 1,0 0-1,0-1 1,0 1-1,0 0 1,0-1-1,-1 1 1,1 0-1,0 0 1,0 0-1,-1 0 1,1 0-1,-1 0 1,1 0-1,-1 0 1,1 0-1,-1 0 1,1 0-1,-1 0 1,0 0-1,0 0 1,0 0-1,1 1 1,-1-1-1,0 0 1,-1 2-1,-1 35-64,1-28 88,0-1 1,1 1 0,1 10-1,-1-20-13,0 0-1,0 0 1,0 1-1,0-1 0,0 0 1,0 1-1,0-1 0,0 0 1,0 0-1,0 1 1,0-1-1,1 0 0,-1 0 1,0 1-1,0-1 0,0 0 1,0 0-1,1 0 1,-1 1-1,0-1 0,0 0 1,0 0-1,1 0 0,-1 0 1,0 0-1,0 1 1,1-1-1,-1 0 0,0 0 1,0 0-1,1 0 0,-1 0 1,0 0-1,1 0 1,10-4 103,14-14 26,-21 15-105,22-19 80,-15 12-131,1 0 1,18-11 0,-29 21 6,-1-1 0,0 1 0,1-1 0,-1 1-1,1 0 1,-1 0 0,0-1 0,1 1 0,-1 0 0,1 0 0,-1-1 0,1 1 0,-1 0 0,1 0 0,-1 0 0,1 0 0,-1 0-1,1 0 1,-1 0 0,1 0 0,-1 0 0,1 0 0,0 0 0,-1 0 0,1 0 0,-1 0 0,1 0 0,-1 1 0,1-1-1,-1 0 1,0 0 0,1 0 0,-1 1 0,1-1 0,-1 0 0,1 1 0,-1-1 0,0 1 0,1-1 0,-1 0 0,0 1-1,1-1 1,-1 1 0,0-1 0,0 1 0,1-1 0,-1 1 0,0-1 0,0 1 0,0-1 0,0 1 0,0-1 0,0 1-1,1-1 1,-1 1 0,0-1 0,0 1 0,-1-1 0,1 1 0,0-1 0,0 2 0,0 2-92,-1 0-1,1 1 1,-1-1 0,0 0 0,0 0-1,-3 6 1,-5 9-184,0 0-33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9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1513 96 13547,'-20'-3'439,"-66"-14"159,76 15-621,1-2 0,-1 1 0,1-1 0,0 0 0,0-1 0,-13-9 0,13 8-15,3 1-62,0 0-1,0 1 1,-1 0-1,1 0 0,-13-4 1,16 7 20,0 0 1,0 1-1,0-1 1,0 1-1,0 0 1,0 0-1,0 0 1,0 0-1,0 0 1,0 1-1,-1 0 1,1-1-1,0 1 1,1 0-1,-1 1 1,0-1-1,-4 3 1,-19 12-570,2 2 0,0 0 0,1 2 0,-23 26 1,28-29 443,-46 51-323,-82 107-1,-39 90 1543,99-131 475,7 3-1,-94 223 1,110-198-1229,7 2 1,7 3 0,8 1 0,-24 209-1,23 155-182,41-385-54,27 236 1,-17-324-24,2-1 0,2 0 0,3 0 0,29 68 0,-32-97 15,0-1 0,3 0 0,0-1 0,1 0 0,2-1 0,1-2 0,0 0 0,2-1 0,39 32 1,-46-44-3,1 0 1,0-1-1,0-1 1,1-1-1,0 0 1,1-1-1,0-1 1,0 0-1,0-2 1,0 0-1,1-1 1,0-1-1,-1 0 1,33-3-1,-20-2 1,-1-1 1,0-1-1,0-2 0,-1-1 0,0-2 1,0-1-1,-1-1 0,36-21 0,12-12-2,-2-4 0,-2-3 0,-3-3 0,-2-3 0,-2-3 0,73-90 0,-54 44 41,-4-3-1,-5-4 1,86-174 0,-94 143 115,-6-2 1,-7-3 0,35-156-1,-63 199-7,-6-1 0,-4 0-1,2-112 1,-17 152-76,-3-1 0,-3 0 0,-2 1 0,-4 0 0,-39-131 0,28 139-139,-1 0-1,-4 2 1,-1 1-1,-4 2 0,-1 0 1,-3 3-1,-3 1 1,-1 1-1,-3 3 1,-92-80-1,-18 11-81,-12 6-47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9:5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16187,'1'2'43,"0"0"0,0 0 0,0 0-1,1 0 1,-1 0 0,0 0 0,1-1-1,-1 1 1,1 0 0,0-1 0,-1 1-1,1-1 1,0 0 0,0 0 0,0 1-1,0-1 1,0 0 0,0-1 0,0 1-1,1 0 1,-1-1 0,0 1 0,0-1-1,1 0 1,-1 1 0,3-1 0,9 0-61,0 0 0,0-1 1,17-3-1,-19 2 108,103-14-76,-38 3 20,122-3 1,-19 18 31,222-5 129,318 11-3,-544 0-165,-1-8 0,220-28 1,136-3-1050,-466 31 837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0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1260 592 11907,'-193'10'741,"137"-10"-500,-113 15-1,139-8-164,1 1 0,-1 1 0,1 2-1,1 1 1,0 1 0,1 2-1,1 0 1,0 2 0,1 1-1,0 1 1,-35 36 0,18-11 24,2 3 0,2 0 1,2 3-1,-54 100 0,55-81 0,4 1 0,2 2 1,-28 107-1,34-82 27,4 1 1,-6 121-1,11 69-23,43 510 0,-20-703-105,5 0 1,40 143-1,-40-192 0,2 0-1,2-1 0,2 0 0,2-2 0,2-1 0,57 76 0,-63-96 2,2-1-1,0-1 0,1-1 1,1-1-1,1-1 0,1 0 0,0-2 1,1-1-1,0-1 0,1-1 1,53 16-1,-46-19 0,1-2 1,0-1-1,1-1 0,-1-2 1,1-2-1,0-1 1,0-2-1,-1-1 0,53-12 1,-38 3-1,-1-3 0,-1-1 0,-1-3 0,52-29 0,-21 5 7,110-84-1,-72 35-16,173-178 0,67-138-119,-121 94-141,238-418-1,-199 220-112,-222 396 276,-4-3-1,47-190 1,-80 248 74,-2 1 0,-3-2 0,-2 0 0,-3-69 0,-5 102 25,-2 0 0,-1 1 1,-1-1-1,-13-40 0,11 49 16,-1 1 0,-1 0 0,0 0 0,-1 1 0,-1 0 0,-27-32 0,20 31 16,0 2 1,-1 0-1,-1 1 1,-1 1-1,0 0 1,-1 2 0,0 1-1,-1 1 1,0 0-1,-1 2 1,0 1-1,-40-9 1,6 6 46,-1 3-1,-1 2 1,1 3 0,-78 5-1,32 7 16,1 4 0,0 4-1,1 5 1,-109 39-1,45-1 27,-254 129 0,201-71-81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0:4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12787,'211'-27'605,"274"-72"-1,-16-2-507,-350 82-72,241-6 0,214 72 281,-218-10 152,466-18 1018,-704-19-1299,-3-4-167,-91 2-2,-24 1-9,1 1 0,-1 0 0,0 0 0,1-1 0,-1 1-1,0 0 1,1-1 0,-1 1 0,0 0 0,0-1 0,1 1 0,-1 0-1,0-1 1,0 1 0,0-1 0,0 1 0,0 0 0,1-1 0,-1 1-1,0-1 1,0 1 0,0-1 0,0 1 0,0 0 0,0-1 0,-1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1452 3 11514,'-63'-2'579,"-127"12"-1,148-4-482,0 2 0,0 2 1,-76 28-1,44-5 29,2 3 0,1 2 0,2 4 1,3 3-1,1 3 0,2 2 0,2 3 0,3 3 0,3 2 0,-66 89 0,99-117-72,1 1-1,1 1 0,2 0 1,1 1-1,2 1 0,2 1 1,0 0-1,3 0 1,1 1-1,1 1 0,-4 66 1,10-69-20,3-1 0,1 1 0,1-1 0,2 0 0,1 0 0,1 0 0,20 52 1,-16-60-14,0 0 0,2-1 1,0 0-1,2-1 0,0-1 0,2-1 1,0 0-1,1-1 0,42 35 1,-38-38-11,2-1 0,0 0 0,1-2 0,0-1 1,1-1-1,0-1 0,34 9 0,-24-11 22,1-2 0,-1-1 0,1-2 0,0-1 0,39-2 0,-16-6 25,0-2 1,-1-2-1,0-3 0,0-3 1,-1-2-1,99-44 0,-67 16 131,-1-2 0,-3-5 0,-2-4 0,-2-3 0,-3-4 0,-3-3 0,-3-3 0,-3-3 0,69-93 0,-112 131-120,-2-1 0,-2-1 0,-2-2 0,0 1 0,22-64 0,-37 84-64,-1 0 0,0 0-1,-2 0 1,0 0 0,0-1 0,-2 1 0,0-1 0,-1 0 0,-1 1 0,-1-1 0,0 1 0,-1-1 0,-1 1 0,-1 0-1,0 0 1,-9-18 0,1 13-64,0 0 1,-1 1-1,-1 0 0,-1 1 0,0 1 0,-2 1 0,0 0 0,-2 1 1,1 1-1,-2 1 0,-28-16 0,11 10-104,-1 1 0,-1 3 0,0 1 0,-1 1 1,-83-16-1,-24 11-102,-9 11-41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1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11226,'739'35'2517,"-1"-46"-1419,218-39-644,-3-28-451,-55 3 200,0 25 782,683 21 1909,-1489 30-2861,133 17-1,-214-17-800,-10-3-273,-16-6-569,5 3 1723,-25-13-737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30 137 14883,'-29'5'164,"28"-7"-90,7-1-5,51-17 160,52-4 59,187-15 0,360-1 31,-464 31-128,55 4 134,0 12 1,365 55-1,421 31-47,6-72-14,-583-15-250,328 13 73,401 3-16,265 25 281,165-19-196,-911-62-110,360-13-80,-682 36 65,831-20-373,0 24-261,-99 32 793,-494-9 80,1015 34 129,-200-4 589,-1359-44-1315,150 0-1833,-208-5 1659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6 16075,'17'-6'2510,"-22"10"-610,-22 12-339,-8 15-712,0 1-1,2 2 0,-52 68 1,46-47-585,2 1 0,-31 66 0,52-84-1035,45-100-2301,-9 9 2360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18012,'-17'20'783,"0"1"1,1 1-1,1 0 1,1 1-1,1 1 1,1 0-1,2 1 1,0 0-1,-10 42 1,17-53-845,0-1 0,1 1 1,1-1-1,0 1 0,1 0 0,1 0 1,0-1-1,1 1 0,0 0 0,1-1 0,1 1 1,0-1-1,0 0 0,1-1 0,1 1 0,1-1 1,-1 0-1,2 0 0,0-1 0,11 13 1,-9-10-1699,-10-11 540,-9-6 458,-8-7-3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74 16115,'-18'10'1913,"8"-3"-1009,3 4-280,7 1 953,7-1-105,12-5-352,5 0-184,14-2-400,8-1-80,5-3-199,4-3-169,5-4-465,1-3-351,1-2-640,0-5-336,-8-7 1240,-1-8-417,2-6-231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 16099,'3'-12'2102,"-3"21"-389,-3 30 1231,-99 504 1732,80-438-4207,13-69-375,5-23-76,1-1-1,0 1 1,1 0-1,0 0 1,1 21-1,1-34-17,0 1 0,0-1 0,0 1 0,0-1 0,0 0 0,0 1 0,0-1 0,0 1 0,0-1 1,0 1-1,0-1 0,1 0 0,-1 1 0,0-1 0,0 1 0,0-1 0,1 0 0,-1 1 0,0-1 0,0 1 0,1-1 0,-1 0 0,0 0 0,1 1 0,-1-1 0,1 1 0,0-2-1,-1 1 0,1 0 1,0-1-1,-1 1 0,1-1 0,-1 1 0,1-1 0,-1 1 0,1-1 0,-1 1 0,1-1 0,-1 1 0,0-1 0,1 1 0,-1-1 0,0 0 0,1 1 1,-1-1-1,0-1 0,11-27-61,13-51 0,-6 13-30,108-271-358,-88 259 316,-33 70 110,0 0 0,1 0 1,1 0-1,-1 1 1,16-14-1,-21 20 20,1 1 0,0-1 0,-1 1 0,1 0 0,0 0 0,-1 0 0,1 0 0,0 0-1,0 0 1,0 1 0,0-1 0,0 0 0,0 1 0,0 0 0,0-1 0,0 1 0,0 0 0,0 0 0,0 0 0,0 1 0,0-1-1,0 0 1,0 1 0,0-1 0,4 2 0,-4-1 1,-1 0 1,1 0-1,-1 1 0,0-1 0,1 0 0,-1 0 1,0 1-1,0-1 0,1 1 0,-1-1 0,0 1 1,-1 0-1,1-1 0,0 1 0,0 0 1,-1 0-1,1-1 0,-1 1 0,1 0 0,-1 0 1,0 0-1,0 0 0,0-1 0,0 1 0,0 0 1,0 0-1,-1 3 0,-1 3 25,0 0 0,-1-1 0,0 1-1,0-1 1,-1 1 0,0-1 0,0 0 0,-1 0 0,1-1-1,-2 0 1,1 1 0,-1-2 0,1 1 0,-2-1 0,-9 7 0,-2 1 54,-1-1 0,-1-1 0,0-1 1,-29 11-1,39-17-88,0-1 0,-19 4 0,26-7-59,1 1 0,0-1 0,0 1 0,-1-1 1,1 0-1,0 0 0,0 0 0,-1-1 0,1 1 1,0 0-1,0-1 0,0 1 0,-1-1 0,1 0 1,0 0-1,0 0 0,0 0 0,0 0 0,-2-2 1,3 2 64,1 0 0,-1 0 1,1 0-1,-1 0 1,1 0-1,0 0 1,-1-1-1,1 1 1,0 0-1,0 0 0,0 0 1,0 0-1,0-1 1,0 1-1,0 0 1,0 0-1,0 0 1,1-1-1,-1 1 0,0 0 1,1 0-1,-1 0 1,1 0-1,-1 0 1,1 0-1,-1 0 0,1 0 1,0 0-1,0 0 1,-1 0-1,1 0 1,0 1-1,0-1 1,1-1-1,16-10-339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8 16091,'-9'-2'368,"0"0"-1,-1 0 0,1 1 1,0 0-1,-1 1 0,1 0 0,-1 1 1,1 0-1,0 0 0,0 1 1,-1 0-1,1 0 0,0 1 0,-13 6 1,5 0-59,-1-1 0,2 2 0,-1 1 0,2 0 1,-1 0-1,-13 15 0,16-14-154,2 1-1,-1 1 1,2 0-1,-1 0 1,2 1 0,0 0-1,-10 26 1,14-30-88,1 0 1,1 0 0,0 0 0,1 0 0,0 0-1,0 1 1,1-1 0,1 1 0,0-1-1,0 1 1,1-1 0,4 17 0,-4-23-42,1 1-1,0-1 1,0-1 0,0 1-1,1 0 1,-1 0-1,1-1 1,0 0 0,1 1-1,-1-1 1,1 0 0,0-1-1,7 7 1,-4-5-3,1 0 0,0 0 0,1-1 0,-1 0 0,1-1 0,-1 0 0,13 3 0,5-1 26,-1-2 0,1 0 0,0-2 0,45-3 0,-68 2-37,9 0 62,0-1 0,0 0 0,0-1 0,0-1 0,0 1 0,0-2 0,20-8 0,-31 11-52,1 1 0,-1-1 0,0 1-1,0-1 1,0 0 0,0 0 0,0 1-1,0-1 1,-1 0 0,1 0 0,0 0 0,0 0-1,0 0 1,-1 0 0,1-2 0,0 3-4,-1-1 1,0 1 0,0-1 0,0 0-1,0 1 1,0-1 0,0 0 0,0 1-1,0-1 1,0 1 0,0-1 0,-1 0-1,1 1 1,0-1 0,0 1 0,-1-1-1,1 0 1,0 1 0,-1-1-1,1 1 1,-1-1 0,-1-2 34,-1 1 1,0 0 0,1 0-1,-1 0 1,0 0-1,0 1 1,0-1-1,0 1 1,-6-2-1,-13-3 47,0 1 0,0 1-1,-1 1 1,1 1 0,-1 1 0,1 1-1,-42 5 1,63-5-102,0 0 1,1 0-1,-1 0 1,0 0-1,1 0 1,-1 0-1,0 0 1,0 0-1,1 0 1,-1 1-1,0-1 1,1 0-1,-1 0 1,0 1-1,1-1 1,-1 1-1,1-1 1,-1 0-1,1 1 1,-1-1-1,0 2 1,2-2-4,0 1-1,0-1 1,0 1 0,1-1-1,-1 0 1,0 1 0,0-1 0,1 0-1,-1 0 1,0 0 0,0 0 0,0 0-1,1 0 1,1 0 0,28-4-49,0 0 0,0-2 1,46-16-1,-19 6-31,-31 8 56,-17 5 9,0 0 0,0 0 1,0 1-1,1 0 0,-1 1 1,13 0-1,-21 1 19,-1 0-1,0 0 0,1 1 1,-1-1-1,0 1 1,1-1-1,-1 1 1,0 0-1,1-1 0,-1 1 1,0 0-1,0 0 1,0 0-1,0 0 1,0 0-1,0 0 0,0 0 1,0 0-1,0 0 1,-1 0-1,1 0 1,0 1-1,-1-1 0,1 0 1,-1 1-1,1-1 1,-1 0-1,0 1 1,1-1-1,-1 0 0,0 1 1,0-1-1,0 1 1,0 2-1,-1 5 16,0 0 1,0 0-1,0 0 0,-3 9 1,3-15-6,-7 24-9,5-19-86,0 0 0,1 0 1,0 1-1,0-1 0,1 0 1,0 1-1,1-1 0,0 16 1,0-24 48,0 1 0,0-1 1,1 1-1,-1-1 1,0 0-1,0 1 0,0-1 1,0 0-1,1 0 0,-1 1 1,0-1-1,0 0 1,1 1-1,-1-1 0,0 0 1,0 0-1,1 0 0,-1 1 1,0-1-1,1 0 1,-1 0-1,0 0 0,1 0 1,-1 1-1,0-1 0,1 0 1,-1 0-1,0 0 1,1 0-1,-1 0 0,1 0 1,-1 0-1,0 0 1,1 0-1,-1 0 0,0 0 1,1 0-1,-1-1 0,0 1 1,1 0-1,0 0 1,15-9-216,-14 8 115,19-13-408</inkml:trace>
  <inkml:trace contextRef="#ctx0" brushRef="#br0" timeOffset="1">866 235 20540,'-12'35'1745,"11"-10"-1257,7-5-176,22-10 712,12-6-296,12-5-232,4-8-272,1 2-400,-4-2-144,-7-1-336,-6 6-192,-15 1-408,-11 5-161,-14 2 809,-6 3-256,-7 5 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17668,'3'5'2416,"7"1"-1303,12-6-393,8 0 1496,5 0-920,8-3-223,0 0-457,2 0-416,-5 3-1208,-4 0-505,-12 3 1185,-2 3-296,-8-6-224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5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19 20068,'6'-17'3808,"-6"17"-3762,-1 0 1,1 0 0,0 0-1,0 0 1,0 0 0,0-1-1,0 1 1,0 0 0,0 0-1,0 0 1,0 0 0,0 0-1,0 0 1,0 0 0,-1 0-1,1 0 1,0 0 0,0 0-1,0 0 1,0 0 0,0 0-1,0 0 1,0 0 0,0 0-1,-1 0 1,1 0 0,0 0-1,0 0 1,0 0 0,0 0-1,0 0 1,0 0 0,0 0-1,0 0 1,-1 0 0,1 0-1,0 0 1,0 0 0,0 0-1,0 0 1,0 0 0,0 0-1,0 0 1,0 0 0,0 1-1,0-1 1,0 0 0,-1 0-1,1 0 1,0 0 0,0 0-1,0 0 1,0 0 0,0 0-1,0 0 1,0 1 0,0-1-1,0 0 1,0 0 0,0 0-1,0 0 1,0 0 0,-18 28 1739,6-4-1516,-9 29 0,18-46-271,1 0-1,0 0 1,0 0 0,1 0-1,0 0 1,1 0 0,-1 0-1,1 0 1,2 11 0,-2-15 0,1-1-1,0 1 1,0-1 0,1 0 0,-1 0-1,0 0 1,1 1 0,-1-1-1,1-1 1,0 1 0,-1 0 0,1 0-1,0-1 1,0 1 0,0-1 0,0 1-1,1-1 1,-1 0 0,0 0 0,1 0-1,-1 0 1,3 1 0,9 2-5,0-1 1,26 3-1,-23-3 12,-8-2-6,1 1 0,0 0 0,0 1 0,-1 0 0,1 1 0,14 7 0,-23-10 0,1 0-1,0 1 1,0-1-1,-1 0 1,1 1-1,-1-1 1,1 1-1,-1-1 1,0 1-1,1 0 1,-1 0-1,0 0 1,0-1-1,0 1 1,1 4-1,-2-4 2,0 1 1,0-1-1,0 0 0,0 0 0,0 0 1,0 1-1,-1-1 0,1 0 0,-1 0 1,0 0-1,1 0 0,-1 0 0,0 0 1,0 0-1,-1 0 0,1 0 0,0 0 1,-3 3-1,-5 4 41,0 0 0,-1 0 1,0 0-1,-1-1 0,1-1 1,-2 0-1,1 0 0,-1-1 1,1-1-1,-2 0 0,1 0 1,0-1-1,-1-1 0,0 0 0,0-1 1,0 0-1,-20 0 0,29-3-102,1 1 1,0-1-1,0 0 0,0 0 0,0 0 0,0 0 0,0 0 0,1-1 0,-1 1 0,0-1 0,1 0 0,-1 0 0,1 0 1,-1 0-1,1 0 0,0 0 0,0-1 0,0 1 0,0-1 0,0 1 0,1-1 0,-1 0 0,1 0 0,0 0 0,0 0 1,0 0-1,0 0 0,0 0 0,1 0 0,-1-4 0,-1-9-69,1 1 1,0-1-1,1 0 0,4-27 1,7-20-472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5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18652,'11'-1'2208,"5"-1"-1191,3-1-433,8 0 1176,7-1-424,11-2-575,6-1-673,7 0-448,0 0 360,4 3-248,-3-2-89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5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49 20308,'0'6'259,"1"-1"0,-1 0-1,0 0 1,0 0 0,-1 1-1,1-1 1,-1 0 0,-1 0 0,1 0-1,-1 0 1,-2 6 0,-2 10 425,-71 344 2158,133-818-2203,-54 407-599,-3 43 24,1 25 4,0-16-57,0 0 1,0 0-1,1 0 0,0-1 0,0 1 1,1 0-1,-1 0 0,1-1 1,0 1-1,1-1 0,-1 1 1,1-1-1,0 0 0,1 0 1,-1 0-1,1-1 0,6 6 1,-5-6-4,0 0 1,0 0 0,0-1-1,1 0 1,-1 0-1,1 0 1,0-1 0,0 0-1,0 0 1,0 0 0,1-1-1,-1 0 1,0 0 0,1-1-1,-1 0 1,9 0 0,-3-1 8,1-1 1,0 0-1,-1-1 0,1 0 1,-1-1-1,24-11 1,-7-1 43,40-26 0,-69 42-61,0 0 1,0 0 0,0 0-1,0 0 1,1-1 0,-1 1 0,0 0-1,0 0 1,1 0 0,-1 0-1,0 0 1,0 0 0,1 0-1,-1 0 1,0 0 0,0 0 0,0 0-1,1 0 1,-1 0 0,0 0-1,0 0 1,1 0 0,-1 0-1,0 0 1,0 0 0,0 0-1,1 1 1,-1-1 0,0 0 0,0 0-1,0 0 1,1 0 0,-1 0-1,0 1 1,0-1 0,0 0-1,0 0 1,1 0 0,-1 1 0,0-1-1,0 0 1,0 0 0,0 0-1,0 1 1,0-1 0,0 0-1,0 0 1,0 0 0,0 1-1,0-1 1,1 0 0,-1 0 0,-1 1-1,1-1 1,0 0 0,0 0-1,0 1 1,0-1 0,0 0-1,0 0 1,0 0 0,0 1 0,0-1-1,0 0 1,0 0 0,-1 1-1,1-1 1,0 0 0,-5 20 58,-1 0 1,-1-1 0,-9 20 0,-8 21 122,13-30-54,1 2 0,2-1 0,1 1 0,1 0-1,2 1 1,0 32 0,4-60-227,1 0 0,-1-1 0,1 1 1,0-1-1,0 1 0,0-1 0,1 0 0,-1 1 0,1-1 0,0 0 0,3 4 1,-4-7-41,0 0 1,0 1 0,0-1 0,0 0 0,0 0 0,0-1 0,0 1 0,0 0 0,0 0 0,1 0 0,-1-1 0,0 1 0,1-1 0,-1 1-1,0-1 1,1 1 0,-1-1 0,0 0 0,1 0 0,-1 0 0,1 1 0,-1-1 0,1-1 0,-1 1 0,0 0 0,1 0 0,-1 0 0,1-1-1,-1 1 1,0-1 0,1 1 0,-1-1 0,0 0 0,0 1 0,1-1 0,-1 0 0,0 0 0,0 0 0,2-1 0,9-10-1023,-3-3-266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5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15475,'9'-9'989,"1"0"1,0 1-1,0 1 0,1 0 0,0 0 0,0 1 0,0 0 0,1 1 0,13-5 0,-21 9-858,1-1-1,-1 1 0,0 0 0,1 1 0,0-1 0,-1 1 0,1 0 0,-1 0 0,1 0 1,0 1-1,-1-1 0,1 1 0,-1 0 0,1 0 0,-1 1 0,0-1 0,0 1 0,1 0 0,-1 0 1,0 1-1,-1-1 0,1 1 0,0 0 0,-1 0 0,1 0 0,-1 0 0,0 1 0,3 3 1,-3-1-103,0-1 0,0 1 0,0 0 0,-1 0 0,1 0 0,-1 0 0,-1 0 0,1 1 0,-1-1 0,-1 0 0,1 1 0,-1-1 1,0 1-1,0-1 0,-1 1 0,1-1 0,-2 0 0,-1 8 0,10-42 446,6-47 0,-6 24-372,-4 32-185,-2 9-43,1-1 0,0 1-1,3-12 1,-4 20 0,-1 0-1,1 0 0,0 0 0,0 1 0,0-1 1,0 0-1,0 0 0,0 0 0,1 1 0,-1-1 1,1 1-1,-1-1 0,1 1 0,-1-1 0,1 1 1,0 0-1,0 0 0,-1 0 0,1 0 0,0 0 1,3-1-1,7 0-691,0 0 1,18-1-1,9 0-74,7-4-184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5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237 153 20060,'-22'10'860,"1"2"-1,0 0 0,1 1 1,0 0-1,-23 23 0,34-29-636,1 1-1,0 1 1,1-1-1,0 1 0,0 0 1,1 1-1,0-1 1,1 1-1,-1 0 0,2 1 1,0-1-1,0 1 1,-2 14-1,5-23-202,1 0 0,-1 0 0,1 0 1,0 0-1,0 0 0,0 0 0,0 0 0,0 0 0,0 0 1,1 0-1,-1 0 0,1 0 0,-1 0 0,1 0 0,0 0 0,0-1 1,0 1-1,0 0 0,0 0 0,0-1 0,0 1 0,0 0 0,1-1 1,-1 1-1,1-1 0,-1 0 0,1 0 0,-1 1 0,1-1 0,0 0 1,0 0-1,0 0 0,-1-1 0,1 1 0,0 0 0,3 0 1,1 0-13,0-1 1,0 1 0,0-1-1,1 0 1,-1 0 0,0-1-1,0 0 1,0 0 0,0-1-1,0 1 1,8-5 0,2-1-1,0-2 1,-1 0 0,0-1-1,-1 0 1,0-1-1,0-1 1,-2 0 0,1-1-1,12-16 1,2-7-25,-1-1 0,28-56 0,-42 72-17,-2 0 0,0 0 0,-1-1 0,8-30 0,-15 34-60,-7 25-1,-10 32 44,11-19 16,1-1 0,1 1 1,0 0-1,2-1 0,0 1 1,1 0-1,2 0 0,0-1 1,0 1-1,2-1 0,1 0 1,0 0-1,1-1 0,1 0 1,1 0-1,19 29 0,6-6-91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15587,'-4'2'334,"-10"8"2011,15-8-973,10-3 29,30-5-481,0 2 0,0 1 0,49 3 0,121 23-2698,-205-22 1541,35 8-1242,-36-4 870,-8-1-187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16844,'-10'17'1712,"7"-4"-888,4-6-200,15-5 833,7-2-105,13-5-432,7 4-232,10-2-408,1 0-376,5 3-904,-2 0 600,-2 0 176,-4 4-272,-8-2-144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79 20204,'1'2'126,"0"-1"0,0 1 0,0-1 0,-1 1 0,1 0 0,0-1-1,-1 1 1,1 0 0,-1-1 0,0 1 0,1 0 0,-1 0 0,0-1-1,0 1 1,0 0 0,0 2 0,-6 36 441,2-21-48,-8 99 954,12-116-1458,-1-1 1,1 0-1,0 0 0,0 0 1,0 0-1,0 0 1,0 1-1,0-1 1,0 0-1,0 0 1,1 0-1,-1 0 0,0 0 1,1 0-1,-1 0 1,1 0-1,-1 0 1,1 0-1,-1 0 1,1 0-1,0 0 0,-1 0 1,1 0-1,0 0 1,0 0-1,0-1 1,0 1-1,0 0 0,0-1 1,0 1-1,0-1 1,0 1-1,0-1 1,0 1-1,0-1 1,0 0-1,0 1 0,0-1 1,0 0-1,2 0 1,4 0 18,0-1 0,-1 0 0,1 0 1,-1-1-1,12-3 0,-16 4-39,15-5 18,5-1-76,1 0-1,36-5 1,-54 11 37,0 1 0,0-1 1,0 1-1,0 0 0,0 0 1,0 1-1,0-1 0,0 1 0,0 0 1,0 1-1,0-1 0,0 1 1,0 0-1,0 0 0,-1 1 0,1-1 1,6 6-1,-8-5 13,-1 0 0,1 0 0,-1 0 0,0 0 1,1 1-1,-1-1 0,-1 1 0,1-1 0,-1 1 0,1 0 0,-1 0 0,0-1 0,0 1 1,-1 0-1,1 0 0,-1 0 0,0 0 0,0 0 0,0 0 0,0 0 0,-1 0 0,1 0 1,-1 0-1,-2 5 0,0 1 82,-1 0 1,0 0-1,-1-1 1,1 1-1,-2-1 0,0 0 1,0-1-1,-8 10 1,4-8 42,-1 1-1,0-1 1,-1-1 0,0 0 0,-1-1 0,0 0 0,0-1 0,-1-1 0,1 0-1,-1-1 1,-1 0 0,1-1 0,-1 0 0,1-2 0,-1 1 0,-25-1 0,36-2-156,0 0 0,0 0 0,0 0 1,0-1-1,0 1 0,0-1 1,0 0-1,0-1 0,0 1 0,1 0 1,-1-1-1,0 0 0,1 0 1,0 0-1,-1-1 0,1 1 0,0-1 1,0 1-1,0-1 0,0 0 1,1 0-1,-1 0 0,1-1 0,0 1 1,0-1-1,0 1 0,0-1 1,1 1-1,-1-1 0,1 0 0,0 0 1,0 0-1,1 0 0,-1 0 1,1-4-1,-5-48-334,9-9-118</inkml:trace>
  <inkml:trace contextRef="#ctx0" brushRef="#br0" timeOffset="1">193 8 18540,'8'0'2192,"-4"1"-1431,-1 1-337,8 0 1392,5 0-1024,0-2-256,10 0-464,2 0-408,5-2-800,3 1-288,-3-2 1040,-1-1-248,-4 0-265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18004,'-1'0'145,"0"0"0,0 0 0,0 0-1,0 0 1,0 0 0,0 0 0,0 0 0,0 0 0,0 0 0,-1 1 0,1-1-1,0 0 1,0 1 0,0-1 0,0 1 0,0-1 0,1 1 0,-3 1 0,2-2 24,-11 7 340,1 0 0,1 1 0,-1 0 0,1 1 1,1 0-1,-15 17 0,7-5 128,2 0 0,-18 32 1,29-46-556,0 1 1,0 0-1,1 0 0,0 0 1,1 0-1,-1 0 1,-1 16-1,4-22-75,0 0 1,0 0-1,0 0 0,0 0 1,0 0-1,0 0 0,1-1 1,-1 1-1,1 0 0,-1 0 1,1 0-1,0-1 0,-1 1 1,1 0-1,0-1 0,0 1 1,0-1-1,0 1 0,1-1 1,-1 1-1,0-1 0,1 0 1,-1 1-1,0-1 0,1 0 1,0 0-1,-1 0 0,1 0 1,0-1-1,-1 1 0,1 0 1,0-1-1,0 1 0,-1-1 1,1 0-1,0 1 0,0-1 1,0 0-1,0 0 1,3 0-1,3-1-3,0 0 1,0 0-1,1-1 1,-1 0 0,0 0-1,-1-1 1,1 0-1,0-1 1,-1 1-1,0-1 1,0-1-1,0 1 1,0-1 0,9-9-1,-6 5-26,-1-1-1,0 1 0,0-1 1,-1-1-1,0 0 1,-1 0-1,0 0 1,7-18-1,-2-15-472,-14 43-50,-5 8 250,-5 8-114,6-7 78,1 1 1,0 0-1,0 0 0,1 1 1,0-1-1,0 1 0,1 0 1,1 0-1,-1 0 0,2 1 1,-1-1-1,1 15 1,1-25 297,0 1 0,0 0 1,0-1-1,1 1 0,-1 0 0,0-1 1,0 1-1,0 0 0,1-1 1,-1 1-1,0-1 0,1 1 1,-1 0-1,0-1 0,1 1 1,-1-1-1,2 1 0,10 5-687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60 106 16203,'-3'50'1668,"-2"1"0,-14 64 0,1-14 325,15-80-1664,-2 8 183,1 0 0,1 38 0,5-58-449,2-8-25,4-17-9,1-20-79,-3-1 0,4-64 0,-6 58 1,3-40-29,-3-88 0,-11 130 94,7 41-14,0 0 0,0-1 1,0 1-1,0 0 1,0-1-1,0 1 1,0 0-1,0-1 0,0 1 1,0 0-1,-1 0 1,1-1-1,0 1 1,0 0-1,0-1 0,-1 1 1,1 0-1,0 0 1,0-1-1,0 1 1,-1 0-1,1 0 1,0 0-1,-1-1 0,1 1 1,0 0-1,0 0 1,-1 0-1,0 0 1,-5 17 172,5-10-137,0 1 0,0-1 0,1 1 0,0-1 0,0 1 0,0-1 0,1 0 0,2 9 0,-2-14-30,-1 1 0,1-1-1,0 0 1,0 0-1,0 0 1,0 0 0,0 0-1,0 0 1,0-1-1,1 1 1,-1 0 0,1-1-1,-1 1 1,1-1-1,0 1 1,0-1 0,-1 0-1,1 1 1,0-1-1,0 0 1,0 0 0,0-1-1,0 1 1,1 0-1,-1-1 1,0 1-1,0-1 1,0 0 0,1 1-1,-1-1 1,4-1-1,3 0 9,1 0 0,-1-2 0,0 1 0,0-1-1,0 0 1,0-1 0,-1 0 0,1 0-1,13-10 1,5-5 33,36-33 1,7-13 27,-70 65-77,0 0 0,0 0 0,0 0 1,1 0-1,-1 0 0,0-1 0,0 1 0,0 0 0,0 0 1,0 0-1,1 0 0,-1 0 0,0 0 0,0 0 0,0 0 1,0 0-1,0 0 0,0 0 0,1 0 0,-1 0 1,0 1-1,0-1 0,0 0 0,0 0 0,0 0 0,0 0 1,1 0-1,-1 0 0,0 0 0,0 0 0,0 0 0,0 0 1,0 0-1,0 1 0,0-1 0,0 0 0,0 0 0,1 0 1,-1 0-1,0 0 0,0 0 0,0 1 0,0-1 1,0 0-1,0 0 0,0 0 0,0 0 0,0 0 0,0 0 1,0 1-1,0-1 0,0 0 0,0 0 0,0 0 0,0 0 1,0 0-1,0 1 0,0-1 0,0 0 0,-1 0 0,1 0 1,-1 12 13,-36 113 357,25-91-126,2-1-1,1 1 0,2 0 0,-6 61 1,13-94-248,0 1 0,0 0 0,-1 0 0,2 0 1,-1 0-1,0 0 0,0 0 0,0-1 0,1 1 0,-1 0 1,1 0-1,0 0 0,-1-1 0,1 1 0,0 0 1,0-1-1,0 1 0,0 0 0,0-1 0,1 0 0,1 3 1,-1-3-62,0-1-1,0 1 1,0-1 0,0 1 0,0-1 0,0 0 0,0 0 0,0 0 0,0 0 0,0 0-1,0 0 1,0 0 0,-1-1 0,1 1 0,0-1 0,0 1 0,0-1 0,0 0-1,0 0 1,2-1 0,13-9-1112,1 0-1,30-26 0,-34 25 1016,1 1 0,0 0 0,0 1 1,1 1-1,19-9 0,-30 16 193,0 1 0,0-1 0,0 1 0,0 0 0,0 0 0,0 1 0,0 0 0,0 0 0,0 0 0,0 0 0,1 1 0,-1 0 0,0 0 0,0 0 0,0 1 0,-1-1 0,1 1 0,0 0 0,-1 1 0,1-1 0,-1 1 0,8 6 0,-8-6 32,0 1 1,-1 0-1,0 0 1,1 0 0,-1 0-1,-1 1 1,1-1-1,-1 1 1,0 0-1,0 0 1,0-1 0,0 1-1,-1 0 1,0 1-1,0-1 1,0 0-1,-1 0 1,0 0-1,0 9 1,-2 2 264,1 0-1,-2 0 1,0 0 0,-1-1-1,-6 19 1,7-25-122,0-1 70,0 0-1,0 0 1,0-1-1,-1 1 1,0-1 0,-6 9-1,10-16-265,0 0 0,0-1 0,0 1 0,0 0 0,0 0 0,0 0 0,0 0 0,0 0 0,0 0 0,0 0 0,0 0 0,0 0 0,0-1 0,0 1 0,0 0 0,0 0 1,0 0-1,0 0 0,0 0 0,0 0 0,0 0 0,0 0 0,-1 0 0,1-1 0,0 1 0,0 0 0,0 0 0,0 0 0,0 0 0,0 0 0,0 0 0,0 0 0,0 0 0,0 0 0,0 0 0,0 0 0,0 0 0,-1 0 0,1 0 0,0 0 0,0 0 0,0 0 0,0-1 0,0 1 0,0 0 0,0 0 0,0 0 0,-1 0 0,1 0 0,0 0 0,0 0 0,0 1 0,0-1 0,0 0 0,0 0 0,0 0 0,0 0 0,0 0 0,-1 0 0,1 0 0,0 0 0,0 0 0,0 0 0,0 0 0,0 0 0,0 0 0,1-10 218,51-208 602,-27 72-979,-25 146 133,0-1 0,0 1 0,0-1 0,0 1 0,0 0-1,0-1 1,1 1 0,-1-1 0,0 1 0,0 0 0,0-1 0,1 1 0,-1 0 0,0-1 0,1 1 0,-1 0-1,0-1 1,1 1 0,-1 0 0,0 0 0,1-1 0,-1 1 0,1 0 0,-1 0 0,0 0 0,1 0 0,-1-1-1,1 1 1,-1 0 0,1 0 0,-1 0 0,0 0 0,1 0 0,-1 0 0,1 0 0,-1 0 0,1 0 0,-1 1-1,1-1 1,21 6-915,-12-2 121,2-3 469,-1-1 0,0 0 0,1-1 1,-1-1-1,0 1 0,0-2 0,0 1 0,0-2 1,17-6-1,30-14-627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15 17852,'-3'-2'214,"0"1"0,0-1 0,0 0 0,0 1 0,0 0 1,0-1-1,0 1 0,-1 1 0,1-1 0,0 0 0,-1 1 0,1 0 0,-5-1 1,-47 6 1312,49-4-1211,-39 7 225,1 3-1,0 1 1,0 2 0,1 3-1,1 1 1,1 1 0,1 3 0,-38 27-1,68-43-533,0 2 0,-14 13 0,22-18-10,-1 0 0,0 0-1,1 0 1,-1 0 0,1 0-1,0 1 1,0-1 0,0 1-1,1 0 1,0-1 0,-2 7 0,3-9-3,-1 0 0,1 0-1,0 0 1,0 0 0,0 0 0,0 0 0,0 0 0,0 0 0,1 0 0,-1 0 0,0-1 0,0 1 0,1 0 0,-1 0 0,0 0 0,1 0 0,-1 0 0,1 0 0,-1-1 0,1 1 0,0 0 0,-1 0 0,1-1 0,0 1 0,-1 0 0,1-1 0,0 1 0,0-1 0,0 1 0,0-1 0,-1 1 0,1-1 0,0 0 0,0 1 0,2-1 0,3 2-32,0-1 1,0-1-1,0 1 1,10-1 0,-10 0 14,74-6-264,-55 4 190,-1 0-1,39 3 1,-62-1 97,0 0 0,0 0 0,0 0 0,0 0 0,0 0 0,0 0 0,0 0 0,0 1 0,0-1 0,0 0 0,0 1 0,0-1 1,0 1-1,0-1 0,-1 1 0,1-1 0,0 1 0,0 0 0,0-1 0,-1 1 0,1 0 0,0 0 0,-1 0 0,1 0 0,0-1 0,0 3 0,-1-2 6,0 1 0,0 0 0,0-1-1,0 1 1,0-1 0,-1 1 0,1-1 0,0 1-1,-1 0 1,1-1 0,-1 1 0,0-1 0,1 0 0,-1 1-1,-1 1 1,-6 8 50,0-1 0,-1 0 0,-12 12 0,17-18-42,-226 218 898,230-223-915,1 1 1,-1 0-1,0 0 0,0 0 0,0 0 0,0 0 1,1 0-1,-1 0 0,0 0 0,0 0 1,0 0-1,0 0 0,1 0 0,-1 0 0,0 0 1,0 1-1,0-1 0,0 0 0,0 0 0,1 0 1,-1 0-1,0 0 0,0 0 0,0 0 0,0 0 1,0 0-1,1 1 0,-1-1 0,0 0 0,0 0 1,0 0-1,0 0 0,0 0 0,0 0 0,0 1 1,0-1-1,0 0 0,0 0 0,0 0 0,0 0 1,0 1-1,0-1 0,0 0 0,0 0 1,0 0-1,0 0 0,0 1 0,0-1 0,0 0 1,0 0-1,0 0 0,0 0 0,0 1 0,0-1 1,0 0-1,0 0 0,0 0 0,0 0 0,0 0 1,0 1-1,-1-1 0,1 0 0,13-2-145,-1-2 0,24-7-1,-20 5-7,28-6 0,-35 10 111,0 1 0,0 0 1,0 1-1,0 0 0,0 0 1,0 1-1,0 0 0,0 0 0,0 1 1,11 5-1,-17-6 41,0 0 0,0 1-1,0-1 1,0 1 0,0 0 0,0 0 0,-1 0 0,1 0-1,-1 1 1,0-1 0,1 1 0,-1-1 0,0 1-1,-1 0 1,1-1 0,0 1 0,-1 0 0,0 0 0,1 1-1,-1-1 1,0 0 0,-1 0 0,1 1 0,-1-1 0,1 0-1,-1 0 1,0 1 0,0-1 0,0 0 0,-1 1-1,0 3 1,-2 7 49,0-1-1,-1 0 0,0 0 1,-1 0-1,-1-1 0,0 1 1,-1-1-1,0-1 0,0 1 1,-12 11-1,-14 15 292,-54 48-1,42-45-71,40-36-309,0-1 0,1 1 0,-1 0-1,1 0 1,0 0 0,1 1 0,-1 0 0,1-1-1,0 1 1,1 0 0,-1 0 0,1 1 0,0-1-1,1 0 1,-1 1 0,1-1 0,1 1 0,-1 12-1,-3 59-362,1-34 341,5 74 1,-2-114 65,0 0 0,1 0 1,0-1-1,0 1 0,0 0 0,0 0 1,1-1-1,-1 1 0,1 0 0,0-1 1,0 0-1,0 1 0,1-1 0,-1 0 1,1 0-1,-1 0 0,5 2 0,0 1-197,2-1 0,-1-1 0,0 1-1,1-1 1,0-1 0,10 3-1,32 15-405,-30-12 236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16 15771,'-1'-1'188,"0"0"0,0 0-1,0 0 1,0-1 0,0 1 0,-1 0-1,1 1 1,0-1 0,0 0-1,-1 0 1,1 0 0,-1 1-1,1-1 1,0 1 0,-1-1 0,1 1-1,-1-1 1,-2 1 0,-1 0 77,1 0 0,0 0 0,0 0 0,0 1 0,0-1 0,0 1 0,-4 2 0,-6 2 185,2 0 1,-1 1-1,-17 11 1,19-8-281,-1-1 0,1 2 0,0-1 0,1 2 0,0-1 0,1 1 0,0 1 1,1-1-1,0 2 0,0-1 0,-7 21 0,6-14-88,2 2 1,1-1-1,0 1 0,1 0 0,2 0 0,0 0 1,0 25-1,3-39-71,0 0 0,0-1 0,1 1 0,0 0 0,0 0 0,1-1 1,0 1-1,0 0 0,0-1 0,1 0 0,3 7 0,-4-10-12,1 0 0,-1 1 0,1-1 0,0 0 0,0 0 0,0-1 1,0 1-1,0-1 0,1 1 0,-1-1 0,1 0 0,0 0 0,-1-1 0,1 1 0,0-1 0,0 0 0,0 0 0,0 0 0,6 1 1,7-1-62,0-1 1,0 0-1,-1-1 1,1 0-1,0-2 1,0 0-1,-1-1 1,1 0 0,-1-2-1,-1 0 1,1 0-1,-1-2 1,20-11-1,-3-3-146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17404,'-18'41'2512,"-14"57"1,27-79-2179,1 0 0,0 0 0,2 1 0,0-1 0,2 28 0,0-43-286,0 0-1,1 0 1,-1 0-1,1 0 1,0-1-1,0 1 1,1 0-1,-1 0 1,4 6-1,-4-10-30,-1 1 0,1 0 0,-1-1 0,1 1 0,-1-1 0,1 1 0,0-1 0,-1 1 0,1-1 0,0 1 0,-1-1 0,1 1 0,0-1 0,0 0 0,0 1 0,-1-1 0,1 0 0,0 0 0,1 0 0,0 0 8,-1 0 0,1 0 0,-1-1-1,1 1 1,-1 0 0,1-1 0,-1 0 0,1 1-1,-1-1 1,0 0 0,1 0 0,-1 1 0,0-1-1,2-2 1,6-5 141,0-1-1,0 0 1,-1-1-1,-1 0 1,1 0-1,9-18 1,-5 4 199,0-1 1,8-27-1,-17 42-231,0 0 1,0-1-1,-1 1 0,2-14 0,-4 23-129,0 0 0,0 0 0,0-1 0,1 1 0,-1 0 0,0 0 0,-1-1 0,1 1 0,0 0 0,0 0 0,0-1 0,-1 1 0,1 0 0,-1 0 0,1 0 0,-1-1-1,1 1 1,-1 0 0,0 0 0,1 0 0,-1 0 0,0 0 0,0 0 0,0 0 0,0 1 0,0-1 0,0 0 0,0 0 0,0 1 0,0-1 0,0 0 0,0 1 0,0-1 0,-1 1 0,1 0 0,0-1 0,0 1 0,0 0 0,-1 0 0,1 0 0,0 0 0,-1 0 0,1 0 0,0 0 0,0 0-1,-2 1 1,-4 0-286,0 1 0,1 1-1,-1-1 1,1 1 0,0 0-1,-1 1 1,2-1-1,-1 1 1,0 0 0,1 1-1,0-1 1,0 1-1,0 0 1,0 0 0,-3 7-1,8-11-510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19820,'3'2'2297,"-4"8"-1529,-8 10-312,-2 4 1424,-1 9-951,-2 3-225,4 3-320,-3 1-104,9-3-192,4-1-96,0-6-240,1-3-200,3-7-560,2-4-369,-3-9 1049,-9-11-1048</inkml:trace>
  <inkml:trace contextRef="#ctx0" brushRef="#br0" timeOffset="1">10 218 17820,'-5'-10'2432,"0"3"-1487,10 3-353,3 2 1536,12 2-824,5 0-239,6 0-529,5 0-224,5 0-568,2 0-376,-4-1 560,1 1-120,-7 0-97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26 17820,'1'0'118,"10"-21"2273,-5 17-1213,-2 13 352,-3 35-719,-2 0 0,-2 0 0,-9 50 0,4-36-624,7-53-206,-48 323-1503,49-325 1283,-1 0 0,0 0 0,1-1 0,-1 1 0,-1 0 0,1 0 0,0 0 0,-2 2 0,2-4 183,0 0 0,0 0 0,0 0 0,0-1 1,0 1-1,0 0 0,0-1 0,0 1 0,0-1 0,0 1 0,0-1 0,0 1 0,-1-1 0,1 0 0,0 0 0,0 1 0,0-1 0,-1 0 1,1 0-1,0 0 0,0 0 0,0-1 0,-2 1 0,-21-6-910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61 642 19540,'23'5'2041,"7"-5"-1233,5-5-328,6-2 872,4 0-336,3-5-207,0 0-449,-3-3-808,-2-1-481,-12-2 753,-10-4-176,-8 5-144</inkml:trace>
  <inkml:trace contextRef="#ctx0" brushRef="#br0" timeOffset="1">1 99 17540,'0'10'1952,"9"-6"-960,5-4-295,16-7 1399,6-4-832,13-2-336,2-3-207,11-1-601,-1 0-408,0 5-1105,-5 4 1185,-9 2-232,-4 0-184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21093,'0'38'1872,"0"-3"-1312,0 1-256,-2 6 768,2-1-328,-3-1-439,0-2-225,3-5-505,-3-2-239,0-8-480,-1-3-176,-5-8 832,-2-7-304,-7-6 15</inkml:trace>
  <inkml:trace contextRef="#ctx0" brushRef="#br0" timeOffset="1">0 242 15915,'7'-7'2145,"8"3"-1121,3-3-440,10 1 2017,6 0-1337,12-4-808,5 0-536,5-4-1664,-1 0 1592,-2-1-304,-4-5-201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22181,'-3'0'119,"0"0"1,-1 0 0,1 1 0,0-1-1,-1 1 1,1 0 0,0-1-1,0 2 1,-1-1 0,1 0 0,0 1-1,0-1 1,1 1 0,-1 0-1,0 0 1,0 0 0,1 0-1,-4 3 1,-5 7 40,0 0-1,-13 20 1,19-26-3,-12 17 26,1 2 0,2 0 0,0 1 0,1 1 0,2 0 0,1 0 0,1 1 0,1 0 0,1 1 0,-3 36 0,10-59-146,-1 0 0,1-1-1,1 1 1,-1 0-1,1-1 1,0 1 0,0 0-1,1-1 1,0 0-1,0 1 1,0-1-1,0 0 1,1 0 0,0 0-1,0 0 1,0 0-1,1-1 1,-1 1-1,1-1 1,0 0 0,1 0-1,-1-1 1,1 1-1,-1-1 1,1 0 0,0 0-1,0-1 1,0 1-1,1-1 1,-1 0-1,0-1 1,1 1 0,0-1-1,7 1 1,2 0-15,0 0 1,1-2-1,-1 1 1,1-2-1,24-4 0,-32 4-3,1-1 0,-1 0-1,1-1 1,-1 0-1,0 0 1,0 0-1,0-1 1,0-1-1,-1 1 1,1-1 0,8-8-1,-15 12-10,0 0-1,0 0 0,0 0 1,1 0-1,-1 0 1,0-1-1,0 1 0,0 0 1,-1 0-1,1-1 1,0 1-1,0 0 0,-1-1 1,1 1-1,-1-1 1,1 1-1,-1-1 1,0 1-1,1-1 0,-1 1 1,0-1-1,0 0 1,0 1-1,0-1 0,-1 1 1,1-1-1,0 1 1,-1-1-1,1 1 0,0-1 1,-1 1-1,0-1 1,1 1-1,-1 0 1,0-1-1,0 1 0,0 0 1,0-1-1,0 1 1,0 0-1,0 0 0,-2-1 1,-2-2 12,0 0 0,0 1 0,0 0 0,-1 0 1,1 1-1,-1-1 0,0 1 0,0 0 0,-11-2 0,6 2-6,0 1-1,-1 0 1,1 1-1,-1 0 1,1 0-1,-1 1 1,1 1 0,0 0-1,0 0 1,-1 1-1,2 1 1,-15 5-1,24-8-13,0-1 0,1 1 0,-1-1 0,0 0-1,0 1 1,1 0 0,-1-1 0,0 1 0,0-1-1,1 1 1,-1 0 0,1-1 0,-1 1 0,0 0 0,1 0-1,0-1 1,-2 3 0,3-3 0,-1 1 0,0-1 0,0 0 0,0 1 0,0-1-1,1 0 1,-1 1 0,0-1 0,0 0 0,1 0 0,-1 1 0,0-1 0,1 0 0,-1 0 0,0 1-1,1-1 1,-1 0 0,0 0 0,1 0 0,-1 0 0,0 0 0,1 1 0,-1-1 0,0 0 0,1 0-1,-1 0 1,1 0 0,4 0-1,-1 1-1,1-1 1,-1 0 0,1 0-1,0 0 1,4-2-1,86-28-23,-66 19-46,57-13 1,-82 23 54,1 1 1,0-1 0,0 1 0,-1 0 0,1 0 0,9 1 0,-12 0 8,0-1 1,0 1-1,-1-1 0,1 1 1,0 0-1,-1-1 0,1 1 1,-1 0-1,1 0 0,-1 0 1,1 0-1,-1 1 0,0-1 1,0 0-1,0 1 0,1-1 1,-1 1-1,0-1 0,-1 1 1,1-1-1,0 1 0,1 2 1,0 3-10,-1 0 1,1 0-1,-1 0 1,-1 0-1,1 1 0,-1-1 1,-1 0-1,0 7 1,-13 60-230,9-51 63,-5 18-388,-4 20 88,12-48 238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165 199 14723,'2'-16'1161,"-1"1"0,0-1 0,-2-29 0,0 37-713,0 0 0,-1 0 0,0 0 0,0 0 1,0 0-1,-1 0 0,-1 1 0,-7-15 0,10 21-402,1 0 1,-1-1-1,0 1 1,0 0-1,0-1 1,0 1-1,0 0 1,0 0-1,0 0 1,0 0-1,0 0 1,0 0-1,-1 0 1,1 0-1,0 1 1,-1-1-1,1 0 1,0 1-1,-1-1 1,1 1-1,-1 0 1,1-1-1,-1 1 1,1 0-1,-1 0 1,1 0-1,-1 0 1,1 0-1,-1 0 1,1 0-1,-1 0 1,1 1-1,-1-1 1,1 1-1,-1-1 1,1 1-1,0-1 1,-1 1-1,1 0 1,0 0 0,0 0-1,-3 1 0,-1 3 9,0 0-1,0 0 1,1 1-1,0 0 1,0-1-1,0 1 1,0 1-1,-2 5 1,-2 7-31,1 0 0,1 1 0,0 0 0,1 0 1,2 0-1,0 0 0,1 0 0,1 1 1,0-1-1,2 1 0,4 25 0,-4-42-20,-1 0 1,1 0-1,1-1 0,-1 1 0,1 0 0,-1-1 0,1 1 0,0-1 1,0 0-1,0 1 0,1-1 0,3 3 0,-4-4 1,0 0 1,0-1-1,0 0 0,0 1 0,1-1 1,-1 0-1,0 0 0,1 0 0,-1 0 1,0-1-1,1 1 0,-1-1 0,1 1 1,-1-1-1,1 0 0,-1 0 0,1 0 1,0 0-1,-1-1 0,5 0 0,4-3 21,-1 1 0,1-2 0,-1 1 0,0-2 0,0 1 0,0-1 0,-1-1 0,0 0 0,14-13 0,69-80 233,-91 99-255,28-33 139,-2-1-1,-2-1 1,27-50 0,-109 224 151,50-119-486,1 1 1,1 0-1,1 0 1,1 0-1,-1 39 1,4-55 161,0 0 0,0 1 0,1-1 1,-1 0-1,1-1 0,0 1 0,0 0 0,1 0 0,-1 0 1,1 0-1,0-1 0,0 1 0,0-1 0,0 0 0,4 5 1,-5-7 7,1 0 0,-1-1 1,1 1-1,-1-1 0,1 1 0,-1-1 1,1 1-1,-1-1 0,1 0 1,-1 0-1,1 0 0,-1 0 1,3 0-1,-4 0 18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 16155,'0'-1'84,"0"1"-1,-1-1 0,1 1 0,-1 0 0,1-1 0,-1 1 0,1 0 0,0-1 0,-1 1 0,1 0 0,-1 0 0,1-1 0,-1 1 0,1 0 0,-1 0 1,1 0-1,-1 0 0,0 0 0,1 0 0,-1 0 0,1 0 0,-1 0 0,1 0 0,-1 0 0,1 0 0,-1 0 0,1 0 0,-1 1 0,1-1 0,-1 0 1,1 0-1,-1 0 0,1 1 0,-1-1 0,1 0 0,-1 1 0,1-1 0,-1 1 0,-23 17 284,19-15 39,-17 15 931,0 1 1,-29 32-1,41-39-1108,0 0 1,1 1 0,0 0 0,1 0 0,0 1-1,-6 18 1,13-31-226,1-1-1,0 1 1,-1-1-1,1 1 1,-1 0 0,1 0-1,0-1 1,0 1-1,0 0 1,-1 0-1,1-1 1,0 1-1,0 0 1,0 0-1,0-1 1,0 1 0,0 0-1,0 0 1,1-1-1,-1 1 1,0 0-1,0 0 1,0-1-1,1 1 1,-1 0 0,0-1-1,1 1 1,-1 0-1,1-1 1,-1 1-1,1-1 1,-1 1-1,1 0 1,-1-1 0,1 1-1,0-1 1,-1 0-1,1 1 1,-1-1-1,1 1 1,0-1-1,0 0 1,-1 0 0,1 1-1,0-1 1,0 0-1,-1 0 1,1 0-1,0 0 1,1 0-1,5 0-72,0 0-1,0-1 1,0 0-1,11-3 0,-11 2 26,127-20-739,-119 21 725,0 0 0,0 1 1,-1 0-1,1 2 0,0-1 0,0 2 1,15 4-1,-29-7 76,0 0-1,0 1 1,1-1 0,-1 0 0,0 1-1,0 0 1,0-1 0,1 1 0,-1-1-1,0 1 1,0 0 0,0 0 0,0 0-1,0 0 1,0 0 0,-1 0 0,1 0-1,0 0 1,0 1 0,-1-1 8,1 0-1,-1 0 1,0 0 0,-1-1 0,1 1-1,0 0 1,0 0 0,0 0 0,0-1-1,-1 1 1,1 0 0,0 0 0,-1 0-1,1-1 1,0 1 0,-1 0 0,1-1-1,-1 1 1,1 0 0,-1-1-1,0 1 1,0 0 0,-6 5 216,0-1-1,0 0 1,-1 0-1,-10 4 1,15-7-170,-21 9 253,1 0-1,-2-2 1,1 0 0,-1-2-1,0-1 1,-43 5-1,63-10-449,0-1 0,0 0 0,0 0 0,0-1 0,0 1 0,0-1 0,-5-2 0,9 3 68,0 0-1,0-1 1,0 1-1,1-1 1,-1 1-1,0-1 1,0 1 0,0-1-1,0 1 1,1-1-1,-1 0 1,0 1-1,0-1 1,1 0-1,-1 0 1,0 1-1,1-1 1,-1 0-1,1 0 1,0 0-1,-1 0 1,1 0-1,-1 0 1,1 0-1,0 0 1,0 0-1,0 0 1,0 0 0,0 0-1,0 0 1,0 0-1,0 0 1,0 0-1,0 0 1,0 0-1,0 0 1,1 0-1,-1 1 1,0-1-1,2-2 1,11-19-621,13-4-234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58 12475,'-12'-16'1356,"11"13"-1138,-1 0 0,1 0 0,-1 1 0,0-1 1,0 1-1,0-1 0,-1 1 0,1 0 0,-1 0 0,1 0 0,-1 0 0,1 0 0,-1 1 0,0-1 1,0 1-1,0 0 0,0-1 0,0 1 0,0 1 0,0-1 0,-6 0 0,-3 1-19,1 1-1,-1 0 1,1 1-1,0 0 1,-1 1 0,1 0-1,0 1 1,0 0-1,1 0 1,-19 12-1,-5 6 49,-53 42-1,34-20 58,-72 75 1,102-92-160,0 0-1,2 1 1,1 1 0,-31 58-1,44-71-122,1 0-1,0 0 1,1 1 0,1-1-1,0 1 1,2 0 0,0 0-1,0 0 1,2 1-1,0-1 1,3 22 0,-1-26-28,0-1 1,1 0 0,1 0-1,0 0 1,0 0 0,1 0 0,1-1-1,0 0 1,0 0 0,1-1-1,1 1 1,0-2 0,0 1-1,1-1 1,18 16 0,9 1-21,-16-12 18,33 30 1,-47-38 7,0 0 0,-1 1 1,0 0-1,0 0 0,0 0 0,-1 0 1,0 1-1,0 0 0,2 8 0,-2-1 2,0 1 1,-2 0-1,0 0 0,0 1 0,-2-1 0,0 0 1,0 0-1,-4 19 0,-4 9 44,-22 72 0,-6-13 227,-86 168-1,69-162-67,52-106-209,-3 4-56,1 0 0,0 0-1,1 0 1,-3 11-1,5-17 51,0-1 0,-1 0 0,1 0-1,0 1 1,0-1 0,0 0 0,0 0 0,0 1-1,1-1 1,-1 0 0,0 0 0,0 1-1,0-1 1,0 0 0,0 0 0,0 0-1,0 1 1,0-1 0,0 0 0,1 0 0,-1 0-1,0 1 1,0-1 0,0 0 0,0 0-1,1 0 1,-1 0 0,0 0 0,0 1-1,0-1 1,1 0 0,-1 0 0,0 0 0,0 0-1,0 0 1,1 0 0,-1 0 0,13-1-221,10-9-63,-10 3 99,1 0 0,1 1-1,-1 1 1,1 0 0,18-4 0,-30 8 177,1 1-1,-1-1 1,0 1-1,1 0 1,-1 0-1,0 0 1,1 0-1,-1 0 1,0 1-1,0 0 1,1-1-1,-1 1 1,0 0 0,0 1-1,0-1 1,0 0-1,0 1 1,0 0-1,0 0 1,-1 0-1,1 0 1,-1 0-1,1 0 1,-1 1-1,0-1 1,0 1-1,0-1 1,0 1 0,0 0-1,-1 0 1,2 3-1,1 5 34,-1 0-1,0 0 0,-1 1 1,0-1-1,-1 0 1,0 1-1,0-1 1,-2 1-1,1-1 0,-1 0 1,-1 1-1,-4 13 1,-4 13 292,-2 0 0,-19 42 1,-44 66 737,8-20-865,58-104-439,0 0 0,1 1 0,-9 44 0,10-12-327,0 55 1,5-61 402,-15 91-1,-45 76 164,39-145 34,-26 134 0,47-194-6,0 0 0,1 0 0,1 0 0,0 0 0,0 0 0,3 14 0,-2-21-3,0-1 0,0 1 0,0-1 0,0 0-1,1 0 1,-1 1 0,1-1 0,0 0 0,0 0 0,0-1-1,1 1 1,-1 0 0,1-1 0,-1 1 0,1-1 0,0 0 0,0 0-1,0 0 1,0 0 0,0-1 0,0 1 0,0-1 0,6 2-1,12 2-31,0-2 0,1 0 0,-1-1 0,1-1-1,39-4 1,-32 2-212,105-9 7,-59 3 98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15075,'-1'-14'1837,"0"21"-844,-1 26-367,1 59-147,13 112-1,27 91-144,-37-286-313,24 158 255,61 206 0,-75-334-463,26 58 1,-33-84 217,2-1 0,0 0 0,0-1 0,1 1 0,0-1 0,1-1 1,0 0-1,16 13 0,-24-22-21,0 0 1,0 0 0,0 0-1,1 0 1,-1 0-1,0 0 1,1 0 0,-1-1-1,1 1 1,-1 0-1,1-1 1,-1 0 0,1 1-1,0-1 1,-1 0-1,1 0 1,-1 1 0,1-1-1,0-1 1,-1 1-1,3 0 1,1-10-14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13739,'25'33'1424,"-1"-3"-968,11 2-120,3-5 449,7-10-113,1-7-64,1-11-104,0-9-88,-4-15-152,-1-6-152,-8-12 1649,-4-5-1593,-10 0 176,-1-17 48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 14731,'-9'-4'1584,"-4"4"-1055,-8 6-265,-5 2 1168,-3 15-824,1 6-112,-4 15-248,3 8-64,2 10 32,3 1-16,7 1-16,2-1-40,12-8-8,5-8-23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15 15483,'0'-1'77,"-1"0"1,1 0-1,0 0 0,-1 1 0,1-1 0,-1 0 0,1 0 0,-1 1 1,1-1-1,-1 0 0,0 1 0,1-1 0,-1 1 0,0-1 0,0 1 1,1-1-1,-1 1 0,0-1 0,0 1 0,0 0 0,0-1 0,1 1 0,-1 0 1,0 0-1,0 0 0,0 0 0,0 0 0,0 0 0,0 0 0,1 0 1,-1 0-1,0 0 0,0 0 0,0 0 0,0 1 0,-1 0 0,-4 0 147,0 0-1,1 1 0,-1 0 0,-7 5 0,-6 4-104,1 1 0,0 1 0,1 1 0,0 1 0,2 0 0,-1 1 0,2 0 0,0 2 0,-15 24 0,-5 14-134,-49 110 1,66-128 16,-20 66 0,34-94-7,1 1 1,-1-1-1,2 1 1,-1 0 0,2 0-1,-1 0 1,1 0-1,1-1 1,0 1-1,1 0 1,5 18-1,-6-25 4,0-1 0,0 0 0,1 0 0,-1 0 0,1 0 0,0 0 0,0 0 0,0 0 0,0 0 0,1-1 0,-1 1 0,1-1 0,-1 0-1,1 1 1,0-1 0,0 0 0,5 2 0,-4-3 6,0 0-1,1 1 0,-1-2 1,1 1-1,-1 0 0,1-1 1,-1 0-1,1 0 0,-1 0 1,1-1-1,-1 1 0,5-2 1,6-3 29,0 0 1,0-1 0,0-1-1,-1 0 1,0-1 0,19-13-1,-14 8-53,-2-1 0,1-1 0,-2 0-1,0-1 1,-1-1 0,15-20 0,-26 26-420,-4 11 431,0 0 1,0 0-1,-1 0 0,1 0 1,0 0-1,0 0 0,0 0 1,0 0-1,0 0 0,0 0 0,0 0 1,0 0-1,0 0 0,0 0 1,0 0-1,0 1 0,0-1 1,0 0-1,0 0 0,-1 0 1,1 0-1,0 0 0,0 0 0,0 0 1,0 0-1,0 0 0,0 0 1,0 0-1,0 0 0,0 0 1,0 0-1,0 0 0,-1 0 1,1 0-1,0-1 0,0 1 1,0 0-1,0 0 0,0 0 0,0 0 1,0 0-1,0 0 0,0 0 1,0 0-1,0 0 0,0 0 1,-2 8-243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29 16732,'0'-1'63,"0"0"0,0 1 1,0-1-1,0 0 0,0 0 1,0 0-1,0 1 0,0-1 1,0 0-1,0 0 0,-1 1 1,1-1-1,0 0 0,0 1 1,-1-1-1,1 0 0,-1 1 1,1-1-1,-1 0 0,1 1 1,-1-1-1,1 1 0,-1-1 1,1 1-1,-1-1 1,0 0-1,0 1-11,0 0-1,-1 0 1,1 0 0,0 0-1,0 0 1,0 0 0,0 0-1,0 0 1,0 0 0,0 0-1,0 1 1,0-1-1,0 0 1,0 1 0,0-1-1,-1 2 1,-4 1 121,1 0-1,0 1 1,0 0 0,0 0-1,1 0 1,-5 5-1,-1 3-62,0 1-1,1 0 0,0 1 0,2 0 0,-1 0 0,2 0 0,-1 1 1,2 0-1,0 0 0,1 1 0,1 0 0,-3 28 0,6-42-95,0 0 0,0 0 0,0 0 0,0 0 0,1 0 0,-1 1 0,1-1-1,-1 0 1,1 0 0,0 0 0,0 0 0,-1 0 0,2 0 0,-1-1 0,0 1-1,0 0 1,0 0 0,1-1 0,1 2 0,-1-2 1,-1 0 0,1 0 0,0 0 1,-1 0-1,1-1 0,0 1 0,0-1 0,0 0 1,0 1-1,-1-1 0,1 0 0,0 0 0,0 0 1,0 0-1,0 0 0,0-1 0,-1 1 0,1 0 0,0-1 1,0 0-1,0 1 0,2-2 0,9-5 102,0 0-1,-1 0 1,0-1-1,0-1 1,-1 0-1,0-1 1,17-18-1,-11 8 125,-1 0 0,-1-1 0,18-34 1,-28 46-140,0-1 0,-1 0 0,4-14 1,-7 21-76,-1 0-1,1 0 1,-1 0 0,0 0 0,0 0 0,0 0 0,0-5 0,0 7-20,-1 0 1,1 0 0,0 0-1,0 1 1,-1-1 0,1 0-1,-1 0 1,1 0 0,-1 0-1,1 0 1,-1 1 0,1-1-1,-1 0 1,0 1 0,1-1-1,-1 0 1,0 1 0,0-1-1,1 1 1,-1-1 0,0 1-1,0-1 1,-1 1 0,0-1-48,0 1 1,-1 0-1,1 0 1,-1 0-1,1 0 1,-1 0-1,1 1 1,0-1-1,-1 1 1,1-1-1,0 1 1,-1 0-1,1 0 1,0 0-1,0 0 1,0 1-1,0-1 1,0 1-1,-3 2 1,0 0-209,0 0 0,0 0 0,1 1 0,-1 0 0,1 0 0,-5 8 0,5-4-204,6-6-108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27 17916,'8'0'1960,"-6"9"-1320,-4 15-224,-1 8 1281,2 8-809,-1 3-304,4 3-344,1-2 0,4-6-200,4-5-160,-2-12-560,0-5-240,-5-8-272,-4-6 872,-6-4-225,-5-2-287</inkml:trace>
  <inkml:trace contextRef="#ctx0" brushRef="#br0" timeOffset="1">4 303 16692,'-3'-8'1744,"10"-3"-992,9-2-280,11-6 816,4-1-191,11-7-385,1-3-432,7-3-928,3 0-248,-4-3 720,-3-1-217,-5 1-167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118 118 17996,'-8'24'1712,"-5"11"-1104,-2-1-224,8 5 681,1-3-185,9-2-304,4-2-208,6-5-496,0-3-320,3 2-568,-2 0 824,-9-2-136,-5-1-137</inkml:trace>
  <inkml:trace contextRef="#ctx0" brushRef="#br0" timeOffset="1">5 694 15955,'-4'0'2969,"9"-8"-2377,11-11 1265,10-4-481,11-10-400,8-1-200,8-6-432,1-2-256,-1-5-592,-4 2-272,-10 4-1865,-12-1 2233,-13 11-368,-10 2-336</inkml:trace>
  <inkml:trace contextRef="#ctx0" brushRef="#br0" timeOffset="2">38 102 16115,'-9'0'1897,"4"3"-1145,9-3-168,7-1 840,12-6-351,4-1-185,9-2-216,6 2-232,4-4-696,1-1-536,-3 1 672,1-1-176,-5-7-80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16980,'0'38'1776,"0"-3"-1144,2-1-272,3-1 744,4 0-159,4-4-401,0-3-344,1-6-744,0-5-344,-4-2 719,-4-7-159,-9-3-136</inkml:trace>
  <inkml:trace contextRef="#ctx0" brushRef="#br0" timeOffset="1">8 160 16444,'-6'-12'1864,"5"2"-1272,8-3-256,6 1 872,12-3-1096,7-1-416,10-5 320,5-3-232,4-9-152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19052,'-3'1'163,"-1"1"-1,0 0 0,1 0 1,-1 0-1,1 1 1,0-1-1,0 1 1,0 0-1,0-1 0,0 1 1,1 1-1,-1-1 1,-2 4-1,1-1 58,-9 12 71,0 0-1,1 1 1,2 1 0,0 0-1,1 0 1,0 1 0,-5 23-1,10-30-260,1-1 1,0 2-1,1-1 0,1 0 0,0 0 0,1 1 1,1-1-1,0 0 0,0 1 0,2-1 0,0 0 1,5 15-1,-5-22-28,1 1 0,0-1 0,0 0 0,1 0 0,-1-1 0,2 1-1,-1-1 1,1 0 0,0 0 0,0-1 0,0 0 0,11 7 0,-14-10 7,1 0 1,-1 0-1,1 0 0,0 0 1,0-1-1,0 1 0,-1-1 0,1 0 1,0 0-1,1 0 0,-1-1 1,0 0-1,0 0 0,0 0 0,0 0 1,0 0-1,0-1 0,0 1 1,0-1-1,0 0 0,0-1 0,0 1 1,0-1-1,-1 0 0,1 0 1,4-3-1,-6 4 26,0 0 0,0-1 1,0 1-1,0-1 0,0 1 0,-1-1 1,1 0-1,0 0 0,-1 0 0,0 0 0,1 0 1,-1 0-1,0 0 0,0-1 0,0 1 1,0 0-1,-1 0 0,1-1 0,-1 1 1,1-1-1,-1 1 0,0 0 0,0-1 0,0 1 1,0-1-1,0 1 0,-1-1 0,1 1 1,-1 0-1,1-1 0,-1 1 0,0 0 1,0 0-1,0-1 0,0 1 0,0 0 0,-1 0 1,1 0-1,-3-3 0,0 2 9,1-1 0,0 1 0,-1-1 0,0 1 0,0 0 0,0 1 0,0-1 0,0 1 0,0 0 0,-1 0 0,1 0 0,-1 0 0,1 1 0,-1 0 0,0 0 0,0 0 0,0 0-1,1 1 1,-7 0 0,1 3-33,10 3-34,1-5 20,0-1 1,0 1-1,-1-1 0,1 1 0,0 0 0,0-1 0,0 1 0,0-1 0,0 0 0,0 1 0,1-1 1,-1 0-1,0 0 0,0 0 0,0 0 0,2 0 0,10-1-21,0 0 1,0-2-1,0 1 0,0-2 1,24-9-1,60-35-111,-60 29 69,-34 17 55,0 0-1,0 1 0,0 0 1,1-1-1,-1 1 0,1 0 1,-1 1-1,5-2 0,-7 2 9,-1 0 1,1 1-1,-1-1 0,1 0 0,-1 0 0,1 0 0,0 0 0,-1 0 1,1 1-1,-1-1 0,1 0 0,-1 0 0,1 1 0,-1-1 1,1 0-1,-1 1 0,1-1 0,-1 1 0,0-1 0,1 1 1,0 0-1,-1 1 1,1-1 0,-1 0 0,1 0 0,-1 1 0,0-1 0,1 0 0,-1 1 0,0-1 0,0 0-1,0 1 1,0 1 0,-3 18-35,-8 35 0,8-42 10,0 0 1,0 1-1,1-1 1,1 1-1,1 28 1,0-42-34,0 1-1,0-1 1,0 0 0,1 1-1,-1-1 1,0 0 0,1 1-1,-1-1 1,1 0 0,0 0 0,-1 1-1,1-1 1,0 0 0,-1 0-1,1 0 1,0 0 0,0 0-1,0 0 1,0 0 0,0 0-1,2 1 1,-2-2 25,1 0 0,-1 0 1,0 1-1,0-1 0,1 0 0,-1 0 0,0 0 0,0 0 1,0 0-1,1-1 0,-1 1 0,0 0 0,0-1 0,0 1 1,1 0-1,-1-1 0,0 1 0,0-1 0,0 0 0,0 1 0,0-1 1,0 0-1,0 0 0,1-1 0,14-14-409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 17452,'10'-6'1573,"-14"7"-449,-20 14 2,0 6-229,2 1 0,0 1 0,2 1 1,0 0-1,-25 45 0,40-62-816,1 1 1,0 0 0,0 0-1,1 0 1,-4 16 0,7-23-80,-1 1 0,1-1 0,-1 0 1,1 1-1,0 0 0,0-1 1,0 1-1,0-1 0,0 1 0,0-1 1,0 1-1,1-1 0,-1 1 1,0-1-1,1 1 0,0-1 0,-1 0 1,1 1-1,0-1 0,-1 0 0,1 1 1,0-1-1,0 0 0,0 0 1,0 0-1,0 0 0,0 0 0,1 0 1,-1 0-1,0 0 0,0 0 0,1 0 1,-1-1-1,0 1 0,1 0 1,-1-1-1,1 0 0,-1 1 0,1-1 1,-1 0-1,3 1 0,19 1-121,30-1-1,-2-1-20,-21-1 63,10 0-22,-38 1 102,0 0 0,0 0-1,0 0 1,0 0-1,0 1 1,0-1-1,-1 1 1,1-1 0,0 1-1,0 0 1,0 0-1,0 0 1,2 2-1,-3-3 5,-1 0-1,0 1 0,0-1 1,1 1-1,-1-1 0,0 1 0,0-1 1,1 1-1,-1-1 0,0 1 0,0-1 1,0 1-1,0-1 0,0 1 1,0-1-1,1 1 0,-1-1 0,0 1 1,-1-1-1,1 1 0,0-1 1,0 1-1,0-1 0,0 1 0,0-1 1,0 1-1,-1-1 0,1 0 0,0 1 1,0-1-1,-1 1 0,1-1 1,0 1-1,-1-1 0,1 0 0,0 1 1,-1-1-1,1 0 0,-1 1 1,1-1-1,-1 1 0,-21 11 169,20-11-163,-53 22-144,-2-3-1,-88 20 1,107-30-770,18-5 557,16-2-117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19628,'-6'33'1897,"2"3"-1249,0-1-232,8 4 704,7 0-128,8-3-352,4-3-191,3-6-417,1-1-104,-6-8-441,0-3-207,-9-7-576,-6 1 400,-7-9 488,-6-2-328,-9-5-41</inkml:trace>
  <inkml:trace contextRef="#ctx0" brushRef="#br0" timeOffset="1">0 245 17532,'0'-6'2064,"8"0"-1296,16-4-280,5-3 1049,11-3-497,3-1-312,4-1-832,2-10-584,-8-2 672,-2-1-176,-7-2-184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0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64 17908,'-3'20'1944,"-4"7"-1096,-1-1-375,3 4 1063,-1 5-496,4 5-248,-1 1-280,0 1-352,-1 1-136,-2-5-288,0-3-152,0-9-432,2-9-312,3-23-1153,1-11 1769,3-22-336,1-7-256</inkml:trace>
  <inkml:trace contextRef="#ctx0" brushRef="#br0" timeOffset="1">51 2 16692,'0'0'84,"0"0"0,1 0 1,-1-1-1,1 1 0,-1 0 1,0 0-1,1 0 0,-1-1 1,0 1-1,1 0 0,-1 0 1,1 0-1,-1 0 0,0 0 1,1 0-1,-1 0 0,1 0 1,-1 0-1,0 0 0,1 0 1,-1 0-1,1 0 0,-1 1 1,0-1-1,1 0 0,-1 0 1,1 0-1,-1 0 0,0 1 1,1-1-1,-1 0 0,0 0 1,1 1-1,-1-1 0,0 0 1,0 1-1,1-1 0,-1 0 1,0 1-1,1 0 0,8 20 916,-5-11-79,9 15-299,1-1 1,1 0-1,2-1 1,25 29-1,88 79-422,-52-55-119,-54-51-162,-7-10-621,-1 1 1,-1 1 0,24 35 0,-38-48 231,-7-2-168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0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12859,'0'11'2120,"3"-2"-1008,11-6-367,6 0 2183,11-3-1808,5-5-111,9-6-377,1-1-400,5-8-904,-3-6 704,-4-6-232,-1-4-176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0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20196,'-4'1'173,"-1"0"1,0 0-1,1 1 0,-1 0 0,1-1 0,-1 1 0,1 1 0,0-1 1,0 1-1,0 0 0,0-1 0,0 2 0,1-1 0,-6 6 0,-1 3 106,0 1 0,1-1-1,-9 17 1,11-16-180,0 1 1,2-1-1,-1 1 0,2 0 1,0 0-1,0 1 0,1-1 1,1 1-1,1-1 0,0 1 1,1 0-1,3 27 1,-2-34-97,0-1 1,1 1 0,-1 0-1,2-1 1,-1 1 0,1-1-1,1 0 1,-1 0 0,1 0-1,0-1 1,0 1 0,1-1-1,0 0 1,0 0-1,1 0 1,0-1 0,-1 0-1,2 0 1,-1-1 0,1 1-1,-1-1 1,1-1 0,0 1-1,0-1 1,13 3 0,-10-3-3,0-1 1,1-1-1,-1 0 0,0-1 1,0 0-1,1 0 0,-1-1 1,0 0-1,0-1 1,0 0-1,15-5 0,-16 4 2,-1-1 1,0 1-1,0-1 0,0-1 0,0 1 0,-1-1 1,0 0-1,0-1 0,0 0 0,0 0 0,-1-1 1,0 1-1,7-12 0,-12 16 4,1 0-1,-1 0 1,0 0 0,0 0 0,1 0-1,-1-1 1,-1 1 0,1 0-1,0-1 1,-1 1 0,1-1-1,-1 1 1,0-1 0,1 1-1,-1-1 1,-1 1 0,1-1 0,0 1-1,0-1 1,-1 1 0,0 0-1,1-1 1,-1 1 0,0 0-1,0-1 1,0 1 0,0 0-1,-1 0 1,1 0 0,-1 0 0,1 0-1,-1 0 1,0 0 0,0 0-1,1 1 1,-1-1 0,-4-1-1,0-1 27,-1 0 1,-1 0-1,1 1 0,0 0 0,-1 1 0,1 0 0,-1 0 0,0 0 1,0 1-1,-12-1 0,9 2 18,1 1 1,0 0-1,-18 3 0,26-3-39,-1-1 0,0 1 0,0 0-1,0 0 1,1 0 0,-1 0 0,0 1-1,1-1 1,-1 1 0,1-1 0,-1 1 0,1 0-1,0 0 1,0 0 0,0 0 0,0 0 0,-2 3-1,4-4-9,0 0 1,-1 0-1,1-1 0,0 1 0,0 0 0,0 0 0,-1-1 0,1 1 1,0 0-1,0 0 0,0-1 0,1 1 0,-1 0 0,0 0 1,0-1-1,0 1 0,0 0 0,1 0 0,-1-1 0,0 1 0,1 0 1,-1-1-1,0 1 0,1 0 0,-1-1 0,1 1 0,-1-1 1,1 1-1,-1-1 0,1 1 0,0-1 0,-1 1 0,1-1 0,0 1 1,-1-1-1,1 0 0,0 1 0,0-1 0,29 9 33,-15-7-28,0-1 0,0 0 0,-1-2 0,30-3 0,58-18 6,-65 13-15,42-5 1,-77 13 0,0 1-1,0 0 1,0 0-1,0-1 1,0 1-1,0 1 0,0-1 1,0 0-1,0 0 1,0 1-1,0-1 1,0 1-1,0 0 1,0-1-1,0 1 0,0 0 1,0 0-1,-1 0 1,1 1-1,0-1 1,-1 0-1,1 1 0,-1-1 1,0 0-1,1 1 1,-1 0-1,0-1 1,0 1-1,0 0 1,0 0-1,0-1 0,0 1 1,0 0-1,0 4 1,1 4 2,-1 0 0,0 0 0,-1 0 0,0 0 0,-2 17 1,2-25-1,-11 70-214,-1 10 342,12-72-100,-1 0 1,1 1-1,1-1 1,0 0-1,3 15 1,5-9-19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1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7958 13243,'11'-18'2975,"-2"8"-2477,0 0 0,1 0 0,1 1-1,-1 1 1,21-13 0,63-28 893,-65 35-1089,-1 0 0,42-30 0,86-87 515,60-44-459,-141 127-297,137-65 1,-157 84 68,-2-2 1,-2-3-1,75-63 1,-62 46 31,79-48-1,-89 64-144,79-70 0,-86 66-3,102-67-1,24 22-40,-120 61 15,-1-2 1,76-50 0,13-31 11,98-64 0,235-112 7,-375 226 6,266-168 99,-296 175-109,2 3 0,2 3 0,101-43 0,-157 79-3,284-123 2,-10-21 4,-29-23-33,-151 96 19,-43 37-7,2 3 0,91-37 0,-93 46-3,-1-3 1,113-73-1,13-36-51,171-120-204,-296 220 257,115-51 0,-15 10-9,-134 62 21,-1-1 0,54-43 0,5-21 0,-55 49-1,1 1-1,71-48 1,-28 37-42,137-55-1,-27 14 0,-18-8 20,200-144 0,-317 202-89,112-54 0,68-10-124,-173 75 204,112-51 0,-3-7 0,245-160 0,-354 204 28,87-40 0,75-18-3,140-83 13,-16-30-1,-241 144-1,1 7-1,186-73 0,0 0-4,60-70 5,-96 50 25,56 9-20,-72 37-12,145-113-6,-121 64 15,12 22-20,-245 120 18,134-59 15,-141 59-7,0-1 1,-1-2-1,46-37 1,-71 53 32,11-11-418,-12 12 369,0 0 1,0 0 0,0 0-1,0 0 1,0 0 0,1 0 0,-1-1-1,0 1 1,0 0 0,0 0-1,0 0 1,0 0 0,0 0-1,0-1 1,0 1 0,0 0 0,0 0-1,1 0 1,-1 0 0,0-1-1,0 1 1,0 0 0,0 0-1,0 0 1,0-1 0,0 1 0,-1 0-1,1 0 1,0 0 0,0 0-1,0-1 1,0 1 0,0 0-1,0 0 1,0 0 0,0 0 0,0-1-1,0 1 1,0 0 0,-1 0-1,1 0 1,0 0 0,0 0-1,0 0 1,0 0 0,0-1-1,-1 1 1,1 0 0,0 0 0,0 0-1,0 0 1,0 0 0,-1 0-1,1 0 1,0 0 0,0 0-1,0 0 1,-1 0 0,1 0 0,0 0-1,0 0 1,0 0 0,0 0-1,-1 0 1,1 0 0,0 0-1,0 0 1,0 0 0,-7-2-133,-1-9-43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2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20444,'0'0'74,"0"0"0,0 0 0,0 0 0,0 0 0,0 0 0,0 1 0,0-1 0,0 0 0,0 0 1,0 0-1,0 0 0,0 0 0,0 1 0,0-1 0,0 0 0,0 0 0,0 0 0,0 0 0,0 0 0,0 0 0,-1 1 0,1-1 0,0 0 0,0 0 0,0 0 0,0 0 0,0 0 0,0 0 0,0 0 0,-1 0 0,1 0 0,0 1 0,0-1 0,0 0 0,0 0 0,0 0 0,-1 0 0,1 0 0,0 0 0,0 0 0,0 0 0,0 0 0,0 0 0,-1 0 0,1 0 0,0 0 0,0 0 0,0 0 0,0 0 0,0-1 0,0 1 0,-1 0 0,1 0 0,0 0 0,0 0 0,0 0 0,0 0 0,0 0 0,-1 0 0,14 19 1648,21 23-714,0-5-526,2-3 0,1 0 1,66 44-1,-99-75-535,-1-1 0,1 1 0,1-1 0,-1 0 0,0 0 1,0 0-1,1-1 0,-1 0 0,1 0 0,8 1 0,-11-2-72,-1 0-1,1 0 0,0-1 1,0 1-1,-1 0 1,1-1-1,-1 0 0,1 1 1,0-1-1,-1 0 1,1 0-1,-1 0 0,0 0 1,1 0-1,-1 0 0,0 0 1,0-1-1,1 1 1,-1 0-1,0-1 0,0 1 1,0-1-1,-1 1 1,1-1-1,0 1 0,-1-1 1,1 0-1,-1 1 1,1-1-1,-1 0 0,1-2 1,5-34-2776,-1 0 1,0-65 0,0 0 4432,-5 88 1969,-5 22-849,-6 26-227,10-31-2417,-19 67 221,3 2-1,2-1 1,4 2-1,3 0 1,1 79-1,7-132-427,1 0-1,0 0 1,2 0-1,0 0 1,1 0-1,12 35 1,-6-37-226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19548,'0'-17'3585,"-1"26"-829,-1 31-1304,18 235-3533,-18-282-2287,-2-5 3816,-3-5-632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22 103 15659,'-2'0'260,"1"-1"-1,-1 1 0,1-1 0,-1 0 0,1 1 0,-1-1 1,1 0-1,0 0 0,0 0 0,-1 0 0,1 0 0,0 0 1,0 0-1,-1-2 0,2 2-135,0 0 0,0 0 0,0 0 0,0 0 1,0 1-1,0-1 0,1 0 0,-1 0 0,0 0 0,1 0 1,-1 1-1,1-1 0,-1 0 0,0 0 0,1 1 0,0-1 1,-1 0-1,1 1 0,-1-1 0,1 1 0,0-1 0,-1 0 0,1 1 1,0 0-1,0-1 0,0 1 0,-1-1 0,1 1 0,0 0 1,1-1-1,19-10 600,1 1 1,0 1-1,1 1 0,0 0 1,32-5-1,-38 10-583,1 0 0,-1 1 0,1 1 0,0 1-1,0 1 1,0 0 0,33 7 0,-42-6-134,-1 1 1,0 0-1,0 0 1,0 1-1,0 0 1,-1 0-1,1 1 1,-1 0-1,-1 0 1,1 1-1,-1 0 1,1 0-1,-2 1 1,1-1-1,-1 1 1,0 0-1,0 1 1,-1-1-1,7 16 1,-8-13-11,0-1 0,-1 1 0,1 0 1,-2 0-1,1 1 0,-2-1 1,1 0-1,-1 0 0,-1 0 1,0 1-1,0-1 0,-1 0 1,-1 0-1,1 0 0,-2-1 1,-6 15-1,0-4 32,-1 0 0,-2-1 0,0 0 0,-1-2 1,0 1-1,-2-2 0,0 0 0,0 0 0,-2-2 0,0 0 1,-1-1-1,0-1 0,-36 17 0,55-29-40,-36 14-255,34-14 147,0 1-1,0 0 0,0-1 1,-1 0-1,1 0 1,0 0-1,-1 0 0,1 0 1,0 0-1,0 0 1,-1-1-1,1 1 0,-3-2 1,5 2 78,-1 0 1,1 0 0,0 0-1,-1-1 1,1 1-1,-1 0 1,1 0-1,0 0 1,0-1 0,-1 1-1,1 0 1,0 0-1,-1-1 1,1 1-1,0 0 1,0-1 0,0 1-1,-1 0 1,1-1-1,0 1 1,0-1 0,0 1-1,0 0 1,0-1-1,-1 1 1,1 0-1,0-1 1,0 1 0,0-1-1,0 1 1,0 0-1,0-1 1,0 1-1,1-1 1,-1 1 0,0 0-1,0-1 1,0 1-1,0 0 1,0-1-1,1 1 1,-1 0 0,0-1-1,0 1 1,0 0-1,1-1 1,-1 1 0,17-16-650,-17 15 661,23-16-857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18988,'-4'20'6151,"-28"95"-4735,-83 153-1175,104-244-726,9-19-587,8-15-234,23-51-962,-4-1 1,-2-1-1,15-69 1,-18 61 3808,-12 57 166,-8 14-1642,0 0 0,0 0 0,1 0 0,-1 0 0,0 0 0,0 0 0,1 0 0,-1 0 0,0 0 0,0 0 0,1 0 0,-1 0-1,0 0 1,0 0 0,1 0 0,-1 0 0,0 1 0,0-1 0,0 0 0,1 0 0,-1 0 0,0 0 0,0 1 0,0-1-1,0 0 1,1 0 0,-1 0 0,0 1 0,0-1 0,0 0 0,0 0 0,0 1 0,0-1 0,0 0 0,10 35 3471,-7-24-3472,17 48 1120,48 99 1,-18-48-4078,-49-107 2612,7 18-735,-8-21 967,0 1 0,0 0 0,0-1 0,0 1 0,1-1 0,-1 1 0,0 0 0,0-1 0,0 1 0,0 0 0,0-1 0,-1 1 0,1-1 0,0 1 0,0 0 0,0-1 0,0 1 0,-1-1 0,1 1 0,0-1 0,-1 1-1,1-1 1,0 1 0,-1-1 0,1 1 0,-1-1 0,1 1 0,-1-1 0,0 1 0,-12 2-847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11 482 17140,'-10'0'2559,"13"1"-459,18-2-489,36-11-3207,0-3 1,84-34-1,-107 35 740,-1-2 0,-1-2 0,0-1 0,-2-1 0,35-30 0,-47 35 1066,-1-2 1,-2 0-1,27-37 1,-33 41 511,-1 0-1,0-1 1,-1 0-1,-1-1 1,0 0 0,6-25-1,-11 37-390,0 0-1,-1 0 1,1-1 0,-1 1-1,0 0 1,0-1 0,-1-5-1,1 8-271,0 1-1,-1-1 1,1 1 0,0-1-1,0 1 1,-1-1-1,1 1 1,0-1 0,-1 1-1,1-1 1,-1 1 0,1 0-1,0-1 1,-1 1-1,1-1 1,-1 1 0,1 0-1,-1 0 1,1-1-1,-1 1 1,1 0 0,-1 0-1,1 0 1,-1 0-1,0-1 1,1 1 0,-1 0-1,1 0 1,-1 0 0,1 0-1,-1 0 1,0 0-1,1 1 1,-1-1 0,1 0-1,-1 0 1,1 0-1,-1 0 1,1 1 0,-1-1-1,1 0 1,-1 1-1,1-1 1,-1 0 0,1 1-1,-1 0 1,-9 4 275,0 2 0,1-1 0,-1 1 1,1 1-1,-10 11 0,-41 49 88,45-49-294,6-8-93,-80 103 174,80-101-187,1 0 0,0 0 1,1 1-1,1 0 0,0 1 0,1-1 0,-3 16 1,7-27-17,0 0 0,1 0 0,0 0 0,0 0 0,-1 0 1,2 0-1,-1 0 0,0 0 0,1 0 0,-1 0 0,1-1 0,0 1 1,0 0-1,0 0 0,0-1 0,0 1 0,1 0 0,0-1 0,1 3 1,0-2-1,1 1 1,-1-2-1,0 1 1,1 0 0,0-1-1,-1 0 1,1 0-1,0 0 1,0 0-1,1 0 1,6 1 0,2 0 28,0-1 1,0-1 0,0 0 0,0 0-1,0-1 1,0-1 0,20-3 0,-22 2 34,0-1 0,-1 0 1,1-1-1,10-5 0,-18 7-24,0 1-1,1-1 0,-1 0 1,0 0-1,0 0 0,0 0 0,-1-1 1,1 1-1,0-1 0,-1 1 1,0-1-1,0 0 0,0 0 0,0 0 1,0 0-1,2-5 0,-4 7-22,0 0-1,1 0 1,-1 0-1,0-1 1,0 1-1,0 0 1,0 0-1,0 0 1,0-1-1,0 1 1,0 0 0,0 0-1,-1 0 1,1 0-1,0-1 1,-1 1-1,1 0 1,-1 0-1,1 0 1,-1 0-1,0 0 1,-1-1-1,1 0 10,-1 0-1,0 1 0,0 0 1,0-1-1,0 1 0,0 0 1,0 0-1,-1 0 1,1 0-1,-4-1 0,-2 1 13,1-1-1,0 1 0,-1 1 0,1-1 0,0 1 1,-12 2-1,18-2-47,-1 0 1,1 0 0,-1 1-1,1-1 1,-1 1-1,1-1 1,-1 1-1,1-1 1,0 1-1,-1 0 1,1 0 0,0 0-1,0-1 1,-2 3-1,3-3 2,0 0 0,0 0 1,-1 1-1,1-1 0,0 0 0,0 0 0,0 0 0,0 0 0,0 0 0,0 1 0,0-1 0,0 0 0,0 0 1,0 0-1,0 0 0,0 0 0,0 1 0,0-1 0,0 0 0,0 0 0,0 0 0,0 0 0,0 0 0,0 1 0,1-1 1,-1 0-1,0 0 0,0 0 0,0 0 0,0 0 0,0 0 0,0 1 0,0-1 0,0 0 0,1 0 0,-1 0 0,0 0 1,0 0-1,0 0 0,0 0 0,0 0 0,1 0 0,14 2-51,-4-3 17,-1-1-1,1 0 1,-1 0 0,12-5-1,-11 3 10,-1 1 0,1 0 1,19-2-1,-29 5 24,0 1 0,0-1 0,0 0 1,0 0-1,0 0 0,-1 1 0,1-1 0,0 0 1,0 1-1,0-1 0,-1 1 0,1-1 0,0 1 1,0-1-1,-1 1 0,1-1 0,-1 1 0,1 0 1,0 0-1,-1-1 0,1 1 0,-1 0 0,1 0 1,-1-1-1,0 1 0,1 0 0,-1 0 0,0 0 1,0 0-1,1 0 0,-1-1 0,0 1 1,0 0-1,0 0 0,0 0 0,0 0 0,-1 1 1,-2 41-52,2-35 24,-2 11 4,2-10-224,-1 0 0,1 1 0,0-1 0,1 0 0,0 0 0,1 1 0,3 16 1,4-13-65,4-10-111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168 110 17628,'0'-1'113,"0"-1"0,0 1-1,0 0 1,-1-1 0,1 1 0,0 0 0,-1 0 0,1-1 0,-1 1 0,0 0 0,1 0-1,-1 0 1,0 0 0,0 0 0,0 0 0,1 0 0,-1 0 0,0 0 0,0 0-1,-1 1 1,1-1 0,0 0 0,0 1 0,0-1 0,0 0 0,-1 1 0,1 0 0,0-1-1,0 1 1,-1 0 0,1 0 0,0-1 0,-1 1 0,1 0 0,0 0 0,-3 1 0,0 0 85,1 0 1,0 0-1,-1 0 1,1 1 0,0-1-1,0 1 1,0 0 0,0 0-1,0 0 1,0 0-1,1 1 1,-1-1 0,-2 4-1,-6 9 84,0 0-1,1 0 0,1 1 1,1 0-1,-9 22 1,13-27-257,0 0 1,0 1-1,2-1 0,-1 1 1,1 0-1,1 0 1,0-1-1,1 1 1,0 13-1,1-22-25,-1-1 0,0 0 0,1 1 0,-1-1 0,1 0 0,0 0 0,-1 1 0,1-1 0,0 0 0,0 0-1,1 0 1,-1 0 0,0 0 0,1 0 0,-1 0 0,1-1 0,0 1 0,-1-1 0,1 1 0,2 1 0,-1-2-2,0 0 1,-1 0 0,1 0 0,0-1-1,-1 1 1,1-1 0,0 0 0,0 0-1,-1 0 1,1 0 0,0 0 0,-1 0-1,1-1 1,4-1 0,5-2-1,-1 0 1,1-1-1,-1 0 0,-1-1 1,1-1-1,13-9 0,-1-5 9,0-1 0,-2 0 0,0-2 0,31-45-1,-41 53-5,9-4-16,-20 20 15,0 0 0,1-1 0,-1 1-1,0 0 1,0 0 0,1-1 0,-1 1 0,0 0-1,1 0 1,-1 0 0,0 0 0,1 0-1,-1-1 1,0 1 0,1 0 0,-1 0 0,0 0-1,1 0 1,-1 0 0,1 0 0,-1 0-1,0 0 1,1 0 0,-1 0 0,0 1 0,1-1-1,-1 0 1,0 0 0,1 0 0,-1 0-1,0 0 1,1 1 0,-1-1 0,0 0 0,0 0-1,1 1 1,-1-1 0,0 0 0,0 0-1,1 1 1,-1-1 0,0 0 0,0 1 0,0-1-1,1 0 1,-1 1 0,0-1 0,0 0-1,0 1 1,0-1 0,0 0 0,0 1 0,0-1-1,0 0 1,0 1 0,0-1 0,0 0-1,0 1 1,0-1 0,0 1 0,0-1 0,0 0-1,0 1 1,0-1 0,-1 1 0,0 29-4,1-12 16,2 31 0,-2-48-6,0 1 0,0-1-1,1 0 1,-1 1 0,0-1 0,1 0 0,-1 1 0,1-1 0,0 0 0,-1 0 0,1 0 0,0 0 0,0 0 0,-1 0 0,1 0 0,0 0-1,0 0 1,0 0 0,0 0 0,1 0 0,-1-1 0,2 2 0,0-1 4,0 0 0,0 0-1,0-1 1,0 1 0,0-1-1,0 1 1,1-1 0,-1 0 0,5-1-1,6-1 23,-1-1 0,1-1 0,18-7 0,149-74 115,-48 18-282,-129 65 120,0 1 1,0-1-1,0 1 0,1-1 1,-1 1-1,0 0 1,6 0-1,-8 1 10,-1 0 0,0 0-1,0 1 1,0-1 0,0 0 0,0 1 0,0-1 0,0 1-1,0-1 1,0 1 0,0-1 0,0 1 0,0 0 0,0-1-1,0 1 1,0 0 0,-1 0 0,1 0 0,0 0 0,-1 0-1,1 0 1,0 0 0,-1 0 0,1 0 0,-1 0 0,0 0-1,1 0 1,-1 0 0,0 0 0,1 2 0,6 36-63,-7-32 72,1 1 0,1-1 0,-1 0-1,1 0 1,0-1 0,4 9 0,-4-13 0,-1 1 0,1-1 0,0 0 1,0 0-1,0 1 0,0-1 0,0-1 0,0 1 0,0 0 1,1 0-1,-1-1 0,1 0 0,-1 1 0,1-1 0,-1 0 1,1 0-1,0 0 0,0-1 0,-1 1 0,4 0 0,44 5-170,-30-4-21,-1 1-1,0 0 0,0 1 1,29 11-1,-43-13 144,0 0 1,0 1-1,0 0 0,-1 0 1,1 0-1,-1 0 1,1 1-1,-1 0 0,0 0 1,-1 0-1,1 0 0,-1 0 1,1 1-1,-1 0 1,-1 0-1,1 0 0,-1 0 1,0 0-1,0 0 1,2 9-1,-2-2 87,0 1-1,-1-1 1,-1 1 0,0 0-1,0-1 1,-1 1 0,-1-1 0,-6 24-1,-2-1 500,-27 61 0,32-85-402,0 0 0,-1-1-1,0 0 1,0 0 0,-1-1-1,-10 11 1,16-18-131,-1-1 0,1 1 0,-1-1 0,1 1 0,-1-1 1,1 0-1,-1 0 0,0 0 0,1 0 0,-1 0 0,0 0 0,0 0 0,0-1 0,0 1 0,0-1 0,0 1 1,0-1-1,0 0 0,0 1 0,0-1 0,0 0 0,0 0 0,0-1 0,0 1 0,0 0 0,0-1 1,0 1-1,1-1 0,-1 0 0,0 1 0,0-1 0,0 0 0,0 0 0,1 0 0,-1-1 0,1 1 0,-1 0 1,1 0-1,-1-1 0,1 1 0,0-1 0,-1 0 0,1 1 0,-1-4 0,-3-2-91,1 0 0,1 0 0,-1 0 1,1-1-1,0 1 0,1-1 0,0 0 0,0 0 0,1 0 0,0 0 0,0 0 0,1-15 0,1 9-67,0 0-1,1-1 1,0 1 0,2 0-1,-1 0 1,9-20-1,-1 12-48,1-1 0,0 2 1,2 0-1,28-35 0,77-68-17,-79 84 371,-1-2 0,36-49 0,-68 82-91,-5 7-40,0 0 0,0 0 0,0 0 1,-1-1-1,1 1 0,-1 0 0,1-1 0,-1 1 1,0-1-1,0 0 0,0 1 0,-1-1 0,1 0 1,0 1-1,-1-6 0,0 7-19,0 1 0,0 0 0,0 0 0,0-1 0,0 1 0,0 0 0,-1-1-1,1 1 1,0 0 0,0 0 0,0-1 0,0 1 0,-1 0 0,1 0 0,0 0 0,0-1 0,-1 1 0,1 0 0,0 0 0,0 0 0,-1 0 0,1 0-1,0-1 1,0 1 0,-1 0 0,1 0 0,0 0 0,-1 0 0,1 0 0,0 0 0,-1 0 0,1 0 0,0 0 0,-1 0 0,1 0 0,0 0 0,-1 0-1,-5 2 29,0-1 0,0 1-1,0 0 1,0 1 0,0-1-1,1 1 1,-1 0 0,1 1-1,0-1 1,0 1 0,0 0-1,-6 7 1,-11 12 112,-22 27 0,42-47-129,-16 18 50,9-11-29,0 0 0,0 1-1,1 1 1,0-1-1,1 2 1,1-1 0,-9 20-1,14-30-32,1 0-1,-1-1 1,1 1-1,-1 0 1,1-1-1,-1 1 1,1 0-1,0 0 1,0-1-1,0 1 1,0 0-1,0 0 1,0 0-1,0-1 1,1 1-1,-1 0 1,1-1-1,-1 1 1,1 0-1,-1-1 1,1 1-1,0-1 1,0 1-1,0-1 1,0 1-1,0-1 1,0 1-1,1-1 1,-1 0-1,0 0 1,1 0-1,-1 0 1,0 0-1,1 0 1,0 0-1,-1 0 1,1 0-1,2 0 1,3 1-1,0-1 0,0 0 0,1 0 1,-1-1-1,0 0 0,0 0 0,0-1 0,12-2 1,19-6-17,-1-1 0,-1-2 1,64-29-1,94-65-44,-99 52 60,-82 46 63,1 1 0,1 1 0,19-7 0,-34 13-60,1-1 0,-1 1 0,0 0 0,1 0 1,-1 0-1,1 0 0,-1-1 0,1 1 0,-1 0 0,1 0 0,-1 0 0,1 0 0,-1 0 0,0 0 0,1 0 1,-1 0-1,1 0 0,-1 0 0,1 1 0,-1-1 0,1 0 0,-1 0 0,1 0 0,-1 1 0,0-1 0,1 0 0,-1 0 1,1 1-1,-1-1 0,0 0 0,1 1 0,-1-1 0,0 0 0,0 1 0,1-1 0,-1 0 0,0 1 0,0-1 1,1 1-1,-1-1 0,0 1 0,0-1 0,0 1 0,0-1 0,0 0 0,0 1 0,0-1 0,0 1 0,0-1 1,0 1-1,0-1 0,0 1 0,0-1 0,0 1 0,0-1 0,0 1 0,-1 0 0,-9 26 277,10-25-257,-9 16 167,0-2-6,2 1-1,0 0 1,0 0-1,-3 20 1,10-37-183,-1 1-1,1 0 1,0 0 0,-1 0 0,1-1 0,0 1 0,0 0-1,0 0 1,0 0 0,0 0 0,0 0 0,0 0 0,0-1-1,0 1 1,0 0 0,0 0 0,1 0 0,-1 0 0,0-1-1,1 1 1,-1 0 0,0 0 0,1 0 0,-1-1 0,1 1-1,0 0 1,-1-1 0,1 1 0,-1 0 0,1-1 0,0 1-1,-1-1 1,1 1 0,0-1 0,0 0 0,-1 1 0,1-1-1,0 1 1,0-1 0,0 0 0,0 0 0,-1 0 0,1 1-1,0-1 1,0 0 0,0 0 0,0 0 0,0 0 0,-1 0-1,1-1 1,0 1 0,0 0 0,0 0 0,0-1 0,0 1-1,1-1 1,8-2-52,0-1-1,0 0 1,15-9-1,-19 10-7,42-24-503,-26 14-305,31-15 0,-52 28 787,0-1 1,0 1-1,0-1 1,0 1-1,0 0 0,0-1 1,0 1-1,0 0 1,0-1-1,0 1 0,0 0 1,0 0-1,0 0 1,0 0-1,0 0 0,0 0 1,0 1-1,0-1 1,0 0-1,2 1 0,-3-1 6,1 1-1,-1 0 1,0-1-1,0 1 1,1-1-1,-1 1 1,0 0-1,0-1 1,0 1-1,1-1 1,-1 1-1,0 0 1,0-1-1,0 1 1,0 0-1,0-1 1,0 1-1,-1 0 1,1-1-1,0 1 1,0-1-1,0 1 0,-1 1 1,-2 4-226,0 1 0,0-1-1,0 1 1,-6 6 0,-11 13-366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21517,'0'0'62,"1"0"1,-1 0 0,0 0 0,1 0 0,-1 0 0,1 0 0,-1 0 0,0 0 0,1 0-1,-1 0 1,0 0 0,1 0 0,-1 0 0,0 0 0,1 0 0,-1 0 0,0 1-1,1-1 1,-1 0 0,0 0 0,0 0 0,1 1 0,-1-1 0,0 0 0,0 0 0,1 1-1,-1-1 1,0 0 0,0 0 0,0 1 0,1-1 0,-1 0 0,0 1 0,0-1-1,0 0 1,0 1 0,0-1 0,0 0 0,0 1 0,4 16 329,4 134 2219,35 84-2087,2 9-1912,-45-225 422,0-18 949,0-1 1,0 0 0,0 0-1,0 1 1,0-1-1,0 0 1,0 1 0,0-1-1,0 0 1,0 0 0,0 1-1,0-1 1,0 0-1,0 0 1,0 1 0,0-1-1,0 0 1,0 1-1,0-1 1,0 0 0,0 0-1,-1 1 1,1-1 0,0 0-1,0 0 1,0 0-1,0 1 1,-1-1 0,1 0-1,0 0 1,0 0 0,0 1-1,-1-1 1,1 0-1,0 0 1,0 0 0,-1 0-1,1 0 1,0 0-1,0 0 1,-1 1 0,1-1-1,0 0 1,-1 0 0,1 0-1,0 0 1,0 0-1,-1 0 1,1 0 0,0 0-1,0-1 1,-1 1 0,1 0-1,0 0 1,0 0-1,-1 0 1,1 0 0,0 0-1,0 0 1,-1-1 0,1 1-1,-11-13-615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50 502 15987,'-2'0'401,"-25"2"1803,26-2-1989,-1 0 0,1 0 1,0 0-1,0 0 0,0 1 0,0-1 0,0 0 0,0 1 0,0-1 0,0 1 0,1-1 0,-1 1 0,0-1 0,0 1 0,0 0 0,0-1 0,1 1 0,-1 0 0,0 0 1,1 0-1,-2 1 0,22-8 3073,-11 0-2997,0-1 0,-1 0-1,1 0 1,-1-1 0,-1 0-1,0-1 1,7-9 0,39-68 697,-13 9-272,58-162-1,-95 230-699,7-16 49,-9 25-62,-1 0-1,0-1 0,1 1 0,-1 0 1,0-1-1,1 1 0,-1 0 0,1 0 0,-1-1 1,1 1-1,-1 0 0,1 0 0,-1 0 1,1-1-1,-1 1 0,0 0 0,1 0 1,-1 0-1,1 0 0,-1 0 0,1 0 0,-1 0 1,1 0-1,-1 0 0,1 0 0,-1 1 1,1-1-1,-1 0 0,1 0 0,-1 0 1,1 0-1,-1 1 0,1-1 0,-1 0 0,0 1 1,1-1-1,-1 0 0,0 1 0,1-1 1,-1 0-1,0 1 0,1-1 0,-1 1 1,0 0-1,29 28-159,-2 1 0,-2 2 0,-1 1 0,31 54 1,-40-58-1189,-1 1 0,-1 1 0,11 43 0,-12-34 337,-1-7-298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9 312 16916,'-1'-1'117,"0"0"0,0-1 0,0 1 0,1 0 0,-1 0 0,0 0 0,1-1 0,-1 1 0,1 0 1,-1-1-1,1 1 0,0 0 0,0-1 0,-1 1 0,1-1 0,0 1 0,0 0 0,0-1 0,1 1 1,-1-1-1,0 1 0,1-2 0,0 1 10,0 0-1,0-1 1,1 1 0,-1 0-1,1 0 1,-1 0 0,1 0 0,0 1-1,-1-1 1,1 0 0,4-2 0,1 0 104,0 0 0,1 0 0,0 0 0,0 1 0,0 0 0,13-2 1,1 2-68,-1 2 1,1 1 0,0 0 0,0 2 0,42 7-1,-29-3-94,37 1 0,-13-8 61,87-11 0,59-21 269,2-1-33,-82 19-130,413-62 20,-129 16-10,-315 52-179,0 5 0,130 10 0,-77 10-64,55 5 28,-161-20-13,1-1 0,78-10 0,-103 7-17,-6 1-3,1-1 0,0 2 0,0-1 0,0 2-1,0 0 1,0 0 0,0 1 0,0 0 0,18 5 0,-24-4-137,0 0 1,1-1 0,-1 0 0,0-1-1,1 1 1,-1-1 0,1 0 0,-1-1-1,0 0 1,1 0 0,-1 0 0,0-1 0,0 1-1,0-1 1,0-1 0,0 1 0,0-1-1,0 0 1,6-5 0,2 5-789,-12 3 396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19852,'-1'0'93,"1"0"-1,-1 0 1,1 1-1,0-1 1,-1 0 0,1 1-1,-1-1 1,1 0-1,0 1 1,-1-1-1,1 0 1,0 1 0,0-1-1,-1 1 1,1-1-1,0 1 1,0-1-1,0 1 1,0-1 0,-1 1-1,1-1 1,0 1-1,0-1 1,0 1-1,0-1 1,0 1-1,0-1 1,0 1 0,0-1-1,1 0 1,-1 2-1,16 0 1827,-1-2-1744,7 3-119,-1 1-1,1 1 1,-1 1-1,0 1 1,0 1-1,-1 1 1,0 1-1,0 0 1,-1 1-1,24 19 1,-39-27-50,0 1 0,-1-1 0,1 1 0,0 0 0,-1 0 0,0 0 0,0 0 0,0 1 1,-1-1-1,1 1 0,-1-1 0,0 1 0,0 0 0,-1 0 0,0 0 0,2 9 0,-3-7 35,0 1-1,-1-1 0,1 1 1,-1-1-1,-1 0 1,0 1-1,0-1 0,0 0 1,-1 0-1,0 0 1,-4 7-1,-30 49 594,-2-1 0,-60 68 0,74-96-441,-32 37 88,-37 50-2124,86-103 1034,15-24 271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1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75 13683,'-12'-6'408,"-1"-1"0,-17-12 0,17 10-372,1 2-1,-23-11 0,31 16-42,-1 0 0,1 1 0,0 0 0,-1 0 1,1 0-1,-1 1 0,1-1 0,-1 1 0,1 0 0,-1 0 0,1 1 0,-1-1 0,-4 2 1,-4 3-19,0-1 1,0 2-1,1 0 1,0 0-1,0 1 1,-12 10-1,-69 59-63,68-54 74,-49 44-4,-89 102 0,128-126 14,1 1-1,3 2 1,1 1-1,-25 53 0,47-82 1,1 1 0,0-1 0,1 1 0,1 0-1,1 0 1,1 1 0,0-1 0,1 1 0,1 19-1,2-26 7,0 0 0,1 0 0,0 0 0,1 0 0,0 0-1,1-1 1,0 1 0,1-1 0,0 0 0,1 0-1,0-1 1,0 0 0,1 0 0,15 16 0,-3-8 17,1-1 1,0-1-1,2 0 1,-1-2 0,2 0-1,0-2 1,1 0-1,0-2 1,0 0-1,31 7 1,7-2 33,0-2 0,2-3 0,66 1 0,-73-8 43,0-3 1,1-2 0,-1-2-1,-1-3 1,1-3 0,-1-2 0,65-23-1,-85 21 85,0-1-1,-1-1 1,-1-2 0,0-1-1,-2-2 1,0-1-1,-2-2 1,0-1-1,-2-1 1,-1-1 0,38-49-1,-49 54-16,-1 0 1,-1-1-1,-1-1 0,-1 0 1,-1-1-1,-1 0 0,12-46 0,-19 55-119,0 0 0,-1 1 0,-1-1 0,-1 0 0,0 0 0,-1 0 0,0 0 0,-2 0 0,0 0 0,0 1 0,-2-1 0,0 1 0,0 0 0,-11-19 0,6 17-43,0 0 1,-2 0 0,0 1 0,0 1 0,-2 0 0,0 0-1,-23-17 1,15 15-111,-1 1 0,-1 1 1,-1 2-1,-45-20 0,18 15-179,-2 2 0,0 3-1,0 1 1,-102-6 0,50 9 14,12 2-79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1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1074 143 12947,'-129'-54'1281,"-43"-17"-567,158 67-697,0 0-1,0 1 1,0 0 0,0 1 0,-1 1 0,1 0-1,0 1 1,-1 1 0,1 0 0,0 1 0,0 0 0,0 1-1,0 1 1,0 0 0,1 1 0,-1 0 0,1 1-1,1 1 1,-13 8 0,-13 9-8,1 2 0,2 2 0,1 1 0,1 1 1,-51 62-1,52-50 3,1 0 1,3 2-1,1 1 1,-34 81-1,52-104-10,1 1 0,1-1-1,1 1 1,1 0 0,1 1 0,1-1-1,1 1 1,3 45 0,0-54-7,1-1 0,1 1 0,0-1 1,1 0-1,0 0 0,1-1 0,1 1 0,0-1 1,1 0-1,0-1 0,1 1 0,1-1 0,-1-1 1,2 0-1,17 17 0,-10-15 2,0-1-1,1 0 1,0-2-1,1 0 1,1 0 0,-1-2-1,1-1 1,0 0-1,1-1 1,0-2 0,0 0-1,0-1 1,23 0-1,1-1 58,0-3 0,-1-2 0,1-2 0,-1-1 0,55-16 0,-47 6 91,0-3 0,-1-2-1,-2-2 1,0-2 0,-1-2 0,-2-3-1,-1-1 1,-1-2 0,-2-3 0,72-76-1,-96 91-73,0 0 0,-2-1 0,-1-1 0,0 0 0,-2-1 0,-1-1 0,-1 0 0,16-51 0,-24 64-75,-1 0 0,0 0 0,-1 0 0,0-1 0,-1 1 0,-1 0 0,0-1 0,0 1 0,-5-19 0,3 22-42,-1-1 1,0 1 0,0-1 0,-1 1 0,0 0-1,0 1 1,-1-1 0,0 1 0,-1 0 0,0 1-1,0 0 1,-15-12 0,2 6 1,-1 0 0,-1 2 0,0 1 0,0 0 0,-1 2 0,0 0 0,-28-5 0,-79-13-205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7422 502 13651,'-48'-9'435,"1"-2"0,0-2-1,-64-29 1,-128-72 18,175 82-419,-7-2-1,-3 4 1,0 2-1,-2 4 1,-78-14-1,6 12 153,-177-8 0,-1134-25-30,-236 78-194,1115-5-246,578-14 283,-481 15-176,0 30 111,350-24 58,-205 61 0,247-52 2,2 4 1,1 3-1,-89 53 0,142-69 30,0 1 0,1 1 0,1 2 0,-44 44 0,65-58-5,2 1 1,-1 1-1,2-1 0,0 2 0,0-1 1,1 1-1,1 1 0,0-1 0,1 1 0,1 1 1,0-1-1,1 1 0,0-1 0,-1 26 0,5-20-6,0 0-1,2-1 0,1 1 0,0-1 0,1 0 0,1 0 0,1 0 0,1 0 0,1-1 0,1 0 0,0-1 0,1 0 0,18 24 1,-8-15 3,2-1 0,1-1 1,1-1-1,1-1 0,1-1 1,1-1-1,40 24 1,3-7-31,1-2 1,130 44-1,163 25-56,-64-38-124,4-14 0,1-13 1,488 2-1,1053-112-419,-878-31 559,-12-73 317,-782 133-90,181-70 1,-284 84-100,-1-3 0,-1-4 1,-2-2-1,-2-4 0,71-54 0,-107 70-25,0-2-1,-2 0 1,0-2-1,-2-1 1,-1-1 0,-2-1-1,20-35 1,-33 47-19,0 1 0,-1-1 1,-1-1-1,-1 0 0,0 1 0,3-26 1,-8 29-12,0 1 0,0 0 1,-1 0-1,-1 0 1,-1 0-1,0 0 1,-1 0-1,0 0 1,-8-18-1,4 16-19,-1 1 0,0 0 0,-2 0 0,0 0 0,0 1 1,-2 1-1,1 0 0,-2 1 0,0 0 0,-1 1 0,-19-15 0,2 6-51,-1 2 0,-1 0 0,0 2 0,-56-19 1,14 12-90,-1 3 0,-1 4 0,-104-11 0,-236 2 1308,-147 31-643,257 9-230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7 17020,'10'-6'3577,"-26"16"-1851,-11 21-1121,1 2-1,2 0 0,-34 65 0,48-82-511,-106 176 270,79-136-313,-60 68 0,90-116-399,0 0 0,-1 0 0,-16 12 0,24-20 302,0-1 0,0 1 1,-1 0-1,1 0 0,0 0 0,0 0 1,0 0-1,-1 0 0,1-1 0,0 1 1,0 0-1,0 0 0,0 0 1,0 0-1,-1-1 0,1 1 0,0 0 1,0 0-1,0 0 0,0-1 0,0 1 1,0 0-1,0 0 0,0 0 0,0-1 1,0 1-1,0 0 0,0 0 1,0-1-1,0 1 0,0 0 0,0 0 1,0-1-1,0 1 0,0 0 0,0 0 1,0 0-1,0-1 0,0 1 0,0 0 1,0 0-1,0 0 0,1-1 1,-1 1-1,0 0 0,0 0 0,0 0 1,2-6-144,0 0 1,1 1 0,-1 0 0,1 0 0,0 0 0,4-6-1,16-19-690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16596,'2'1'125,"0"1"1,-1 0 0,1 0 0,-1 0 0,1 0-1,-1 0 1,0 0 0,0 0 0,0 1 0,0-1 0,0 0-1,0 0 1,-1 1 0,1-1 0,-1 1 0,0-1-1,1 1 1,-2 3 0,1 9 127,-1-1 1,-3 16-1,1-7 363,1 4-120,-5 39 650,3 66 1,5-110-1028,1 0 1,0 0 0,2 0 0,1 0 0,0 0-1,17 39 1,-5-26-604,2-2 1,1 0-1,1-2 0,2 0 1,42 44-1,-64-74 377,4 5-166,-9-6-416,-9-6-61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15 367 15075,'-12'9'1769,"10"-2"-1105,9-3-144,10-1 936,16 0-224,6-2-103,8 2-297,3 0-48,6 1-208,-2-1-56,5 3-216,-3 1-120,1 2-560,-2 2-416,-3-4 520,-5-5 64,-1-8-64,-2-5-160</inkml:trace>
  <inkml:trace contextRef="#ctx0" brushRef="#br0" timeOffset="1">931 0 17068,'-2'19'2192,"2"1"-1320,0-2-392,2 3 1705,4-1-1249,2 0-168,6 1-336,5-2-136,7-5-280,3-2-208,9-8-504,4-3-392,8-4-1625,-1-7 2209,-5-12-368,-2-6-392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78 421 14435,'-17'-2'1161,"12"1"-821,-1 0 0,1 1 0,-1 0 0,1 0 0,-1 0 0,1 0 0,0 1 0,-8 2 0,13-3-299,-1 0-1,1 0 1,0 0 0,0 0-1,-1 0 1,1 0 0,0 1 0,0-1-1,0 0 1,-1 0 0,1 0-1,0 0 1,0 1 0,0-1-1,-1 0 1,1 0 0,0 0-1,0 1 1,0-1 0,0 0 0,0 0-1,-1 0 1,1 1 0,0-1-1,0 0 1,0 0 0,0 1-1,0-1 1,0 0 0,0 1-1,0-1 1,0 0 0,0 0 0,0 1-1,0-1 1,0 0 0,0 0-1,0 1 1,0-1 0,1 0-1,-1 0 1,0 0 0,0 1 0,0-1-1,0 0 1,0 0 0,1 1-1,-1-1 1,0 0 0,0 0-1,0 0 1,1 0 0,-1 1-1,0-1 1,0 0 0,0 0 0,1 0-1,-1 0 1,0 0 0,1 0-1,17 10 964,5-2-533,1-1 0,0-1 0,1-1-1,28 2 1,103 0 165,-115-6-452,414-11 534,2-23-563,-229 15-98,1752-86 271,-749 55 246,-427-9-258,-1-22-239,370-31-61,-1121 107-17,374-12 26,-418 16-52,0 0 0,0 1 0,-1 0 0,1 0 0,0 1 0,-1 0 0,13 5 0,-20-7 17,0 0 0,0 0 0,1 0-1,-1 0 1,0 0 0,0 0 0,1 0 0,-1 1 0,0-1 0,0 0 0,1 0 0,-1 0 0,0 1 0,0-1 0,0 0 0,0 0 0,1 0 0,-1 1 0,0-1 0,0 0 0,0 0 0,0 1 0,0-1 0,0 0 0,0 1 0,0-1 0,1 0 0,-1 0 0,0 1 0,0-1 0,0 0 0,0 0 0,-1 1 0,1-1 0,0 0 0,0 1 0,0-1 0,0 0 0,0 0 0,0 1 0,0-1 0,0 0 0,-1 0 0,1 1 0,-12 7-398,1-5 320,-2 0 0,1-1 0,0 0 0,-18 1 0,-42 0-220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15363,'-12'33'2073,"-5"9"-1153,-7 18-240,-3 9 1545,-8 21-1025,-2 0-176,1 5-256,3-5-160,4-7-432,7-2-456,6-18-2384,1-10 2392,3-25-368,3-8-201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18364,'27'5'2411,"31"1"0,25 4-1137,-9 6-1084,-1 3-1,-1 3 1,71 32 0,-136-51-176,0 0-1,0 1 1,0 0 0,-1 0 0,0 1 0,0-1-1,0 1 1,10 11 0,-15-14-11,1 0-1,-1 1 1,0-1-1,0 0 1,0 1-1,0-1 1,0 1 0,0 0-1,-1-1 1,1 1-1,-1 0 1,1-1-1,-1 1 1,0 0 0,0-1-1,-1 1 1,1 0-1,0-1 1,-1 1-1,0 0 1,1-1 0,-1 1-1,0-1 1,0 1-1,-1-1 1,1 0-1,0 1 1,-4 3-1,-3 4 12,0 1-1,-1-2 1,0 1-1,-1-1 0,0-1 1,-18 13-1,-74 38 115,76-45-106,-116 53 80,96-48-86,0 3 1,-73 46-1,114-64-126,-1 0-1,1 0 1,0 0-1,0 0 1,1 1-1,-1 0 1,1 0-1,0 0 1,0 1 0,1-1-1,-5 9 1,9-14 101,-1 0 0,0 0 1,0 0-1,0-1 0,0 1 1,1 0-1,-1 0 0,0 0 1,0 0-1,0 0 0,0 0 1,1 0-1,-1 0 0,0 0 1,0 0-1,0-1 0,1 1 1,-1 0-1,0 0 0,0 0 1,0 0-1,0 0 0,1 0 1,-1 1-1,0-1 0,0 0 1,0 0-1,1 0 0,-1 0 1,0 0-1,0 0 1,0 0-1,0 0 0,1 0 1,-1 0-1,0 1 0,0-1 1,0 0-1,0 0 0,0 0 1,1 0-1,-1 0 0,0 1 1,0-1-1,0 0 0,0 0 1,0 0-1,0 0 0,0 1 1,0-1-1,0 0 0,0 0 1,0 0-1,0 1 0,0-1 1,0 0-1,0 0 0,0 0 1,0 1-1,0-1 0,0 0 1,0 0-1,0 0 0,0 1 1,0-1-1,0 0 0,12-5-340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59 18356,'1'-8'1094,"-1"5"-812,1 0 0,-1 0 0,1 0 0,-1 0 0,0 0-1,0 0 1,0 0 0,-1 0 0,1 0 0,-1 0 0,1 0 0,-1 0 0,0 0 0,-3-5-1,4 8-193,-1 0-1,0 0 0,0 0 0,1 0 0,-1 0 1,0 0-1,1 0 0,-1 0 0,0 0 0,0 0 0,1 0 1,-1 0-1,0 0 0,0 1 0,1-1 0,-1 0 1,0 1-1,1-1 0,-1 0 0,1 1 0,-1-1 1,0 1-1,1-1 0,-1 1 0,1-1 0,-1 1 1,1-1-1,-1 2 0,-17 20 524,17-21-546,-206 315 1838,37-50-1589,165-259-464,0 0-1,0 0 1,-1-1 0,0 1 0,-8 6 0,14-13 121,0 0 0,0 0 0,0 0-1,-1 1 1,1-1 0,0 0-1,0 0 1,0 0 0,0 0 0,0 1-1,-1-1 1,1 0 0,0 0-1,0 0 1,0 0 0,-1 0 0,1 0-1,0 0 1,0 0 0,-1 0 0,1 1-1,0-1 1,0 0 0,0 0-1,-1 0 1,1 0 0,0 0 0,0-1-1,-1 1 1,1 0 0,0 0-1,0 0 1,0 0 0,-1 0 0,1 0-1,0 0 1,0 0 0,0 0 0,-1 0-1,1-1 1,0 1 0,0 0-1,0 0 1,0-12-1099,6-7 684,1 0 1,10-22-1,11-18-387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15539,'2'0'231,"-1"1"-1,0 0 0,0 0 1,0 0-1,0 0 1,0 0-1,0 0 0,0 1 1,0-1-1,0 0 1,0 0-1,0 1 0,-1-1 1,1 0-1,-1 1 0,1-1 1,-1 1-1,1 1 1,5 35 1684,-3-19-970,56 208 2097,-47-192-3366,2-1 0,1 0 1,1-1-1,30 42 0,-41-67-51,20 31-1730,-24-36 1972,0-1 1,0 1 0,0-1 0,0 1 0,0 0 0,-1 0 0,1-1-1,-1 1 1,0 0 0,0 0 0,0 0 0,0-1 0,-1 5 0,-5 11-910</inkml:trace>
  <inkml:trace contextRef="#ctx0" brushRef="#br0" timeOffset="1">0 597 14579,'12'11'2033,"3"-2"-1129,7-3-224,8-5 1512,10 0-911,2-2-241,6-3-264,-2-3-200,2-1-752,-1-2-552,0-1 672,-4-2-168,-6 0-184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22 14651,'-1'-2'139,"0"0"1,-1 1-1,1-1 0,-1 1 0,1-1 0,-1 1 1,1-1-1,-1 1 0,0 0 0,0 0 0,0 0 1,0 0-1,0 0 0,0 1 0,0-1 0,0 1 1,0-1-1,0 1 0,0-1 0,0 1 0,-1 0 1,1 0-1,0 0 0,-3 1 0,-5 0 484,-1 0-1,1 1 0,-18 6 0,11-2-399,0 1 1,0 1-1,1 1 0,0 0 0,1 1 0,0 1 0,0 0 0,1 1 0,0 0 0,1 2 0,1-1 0,-19 27 0,18-21-116,0 1 0,2 1-1,0-1 1,1 2-1,1 0 1,1 0 0,1 0-1,1 1 1,-5 36 0,10-48-53,1 0-1,-1-1 1,1 1 0,1-1 0,0 1 0,1 0 0,0-1 0,0 0 0,1 1 0,1-1 0,5 11 0,-6-14-32,1 0-1,0-1 1,1 0 0,0 0 0,0 0 0,0 0 0,1-1 0,-1 0-1,1 0 1,0-1 0,1 1 0,-1-1 0,1-1 0,0 1 0,0-1 0,11 3-1,-1-1 46,1-1-1,0 0 0,0-2 1,1 0-1,-1-1 0,1-1 1,-1 0-1,0-2 0,0 0 0,1-1 1,-1-1-1,-1 0 0,20-8 1,-31 9 10,0 1 0,0-1 0,0-1 0,-1 1 0,1-1 0,6-6 0,-11 10-57,0-1 1,0 0-1,0 0 0,0 0 0,-1 0 0,1 0 1,0 0-1,0 0 0,-1 0 0,1-1 0,0 1 1,-1 0-1,1 0 0,-1-1 0,0 1 0,1 0 1,-1-1-1,0 1 0,0 0 0,0-1 0,0 1 1,0 0-1,0-1 0,0 1 0,0 0 0,-1-1 1,1 1-1,0 0 0,-1 0 0,1-1 0,-1 1 1,0 0-1,1 0 0,-1 0 0,0 0 0,-1-2 1,-3-3 40,-1 2 0,1-1 0,-1 1 1,0 0-1,0 0 0,-1 0 0,1 1 1,-1 0-1,1 0 0,-1 1 0,-13-3 0,7 2-34,-1 0 0,1 2 0,0-1 0,0 2 0,-21 1 0,27 2-249,18-3 65,8-5 39,0 0 0,0-2-1,26-12 1,-31 12 92,-1 1-1,1 1 1,0 0 0,0 0-1,0 2 1,1 0-1,27-3 1,-39 6 26,-1 0-1,0 1 1,0-1 0,0 0 0,0 0-1,0 1 1,0 0 0,0-1 0,-1 1-1,1 0 1,0 0 0,0 0 0,0 0-1,-1 0 1,1 0 0,0 0 0,-1 1-1,1-1 1,1 2 0,-2 0 3,1 0-1,-1-1 1,1 1 0,-1 0 0,0 0-1,0 0 1,0 0 0,0-1 0,-1 1 0,1 1-1,-1 3 1,0 8 18,-1-1 0,-1 0 0,0 0 0,-5 19-1,6-29-13,-28 97 124,18-66-312,1 0 0,1 0 0,-6 68 0,15-92 0,3-18-15,1-12-61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0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5832 443 10234,'-4'-22'791,"0"0"0,2-1 0,0-27 0,1 14 177,1 32-881,0 0 0,-1 0 0,1 0 0,-1 0 0,0 0 0,0 0 0,0 0 0,0 0 1,0 1-1,-1-1 0,0 0 0,0 1 0,-5-7 0,5 8-35,0 0 1,-1 0-1,0 0 0,1 1 0,-1-1 1,0 1-1,0-1 0,1 1 0,-1 0 1,0 0-1,0 1 0,0-1 0,-1 1 1,1-1-1,0 1 0,0 0 0,0 0 1,0 0-1,-4 1 0,-25 4 94,0 1 0,0 2 0,1 1 0,-41 17 1,-39 12-72,88-31-10,-1-1 0,0-1 0,0-1 0,0-1 1,-1-2-1,1 0 0,-49-5 0,-78-21 481,-122-17-102,-389-84-17,243 38-95,308 71-298,-1 5 0,0 5 1,0 4-1,-1 6 1,-121 18-1,-138 33-25,-170 19 84,183-53-42,-153 17-40,442-26-7,1 2-1,0 4 1,2 3-1,0 2 1,-81 39 0,93-33-17,2 1 0,0 3 1,2 3-1,1 1 0,3 3 1,-57 57-1,81-70 0,1 1 0,1 1 1,1 1-1,2 0 0,-18 39 0,25-42 7,1 0 0,1 1 1,1 0-1,1 0 0,2 1 0,1 0 0,-1 33 1,5-19-7,2 0 0,2 0 0,1-1 0,3 1 0,1-1 0,20 57 0,-10-48-3,2-1 0,3-1 0,1-1 0,52 73 0,-39-73 9,2-1 0,1-3 0,3-1-1,1-2 1,3-2 0,54 33 0,-36-30-11,2-4-1,1-3 1,138 47-1,232 39-68,326 39-358,10-52-300,-554-90 646,1-10 0,0-10 0,391-55 0,-440 26 111,-2-8 1,-1-8-1,217-92 0,-198 57 27,-4-9-1,268-180 1,-388 228 0,-2-3 0,-2-2 0,-3-4 0,70-79 1,-102 101 2,-1-1 0,-2-1 1,-1-1-1,-2-1 0,-2-1 1,0 0-1,-3-2 0,-1 0 1,-2 0-1,9-51 0,-14 47 24,-3 1 0,-1-1 0,-2 0 0,-1 0 0,-3 1 0,-12-67 0,9 80-28,-1 1 1,-2-1 0,0 2-1,-2-1 1,-1 2-1,-1-1 1,-2 2 0,0 0-1,-1 0 1,-31-34 0,18 31-19,0 0 0,-2 2 0,-1 2 0,0 0 0,-2 3 0,-1 0 0,-41-16 0,-269-84-411,262 94 117,-336-87-669,269 78 657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2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8640 9314,'0'1'81,"0"-1"-1,-1 1 1,1-1 0,0 1 0,-1-1-1,1 1 1,-1-1 0,1 0-1,-1 1 1,1-1 0,-1 1 0,1-1-1,-1 0 1,1 0 0,-1 1-1,1-1 1,-1 0 0,1 0-1,-1 0 1,0 1 0,1-1 0,-1 0-1,1 0 1,-1 0 0,0 0-1,1 0 1,-2 0 0,5-16 2213,17-24 331,-15 33-2187,1 0 1,0 1-1,14-12 0,10-11 271,8-24 302,-32 42-803,1 0 0,1 1 0,0-1 1,0 2-1,1-1 0,19-15 0,9 1-123,2 1 0,0 2-1,54-20 1,-62 26-72,0-1-1,52-38 1,6-4-2,132-89 243,-166 109-186,23-14 382,159-78 1,-190 104-370,-2-2 0,-1-2 0,65-56 0,24-18 161,196-122-34,-259 180-150,3 3-1,148-65 1,-160 84-51,0-3-1,-2-2 1,-1-3 0,68-51-1,-67 39 24,69-54-46,180-103 0,163-32 57,-186 81 2,15-5 2,-40 43-38,79-36 2,-226 91-3,-3-5 1,123-93-1,-130 88 4,219-108 0,37-4-65,-316 159 57,-1-2 0,-1-1 1,-1-3-1,-1 0 0,-2-3 0,0-1 0,37-45 0,-44 43-10,1 1 0,1 2 0,2 1 0,0 2-1,57-35 1,12 3 33,163-126 1,-191 124-14,3 4 1,148-84-1,584-314-49,-657 369 54,211-86 1,-203 100-20,-3-8 0,243-166 0,52-43 120,-362 228-125,-2-3 0,88-85 0,53-41-60,67-17 64,14-11 46,106-68-48,17-12 56,-286 187-68,5 8 0,264-136 1,75-18 5,28-15 35,-455 244-13,-18 8 16,53-32 0,-96 51-31,-1 0-1,0 0 0,0 0 1,0 0-1,-1-1 0,1 1 1,0-1-1,-1 1 1,0-1-1,1 0 0,-1 0 1,2-4-1,-4 6-12,0 1-1,0 0 0,0 0 1,1-1-1,-1 1 0,0 0 1,0 0-1,0-1 0,0 1 1,0 0-1,0 0 1,0-1-1,0 1 0,0 0 1,0 0-1,0-1 0,0 1 1,0 0-1,0 0 0,0 0 1,0-1-1,0 1 0,-1 0 1,1 0-1,0-1 1,0 1-1,0 0 0,0 0 1,0 0-1,-1-1 0,1 1 1,0 0-1,0 0 0,0 0 1,-1 0-1,1-1 1,0 1-1,0 0 0,0 0 1,-1 0-1,1 0 0,0 0 1,0 0-1,-1 0 0,1 0 1,0 0-1,0 0 0,-1 0 1,1 0-1,0 0 1,0 0-1,-1 0 0,1 0 1,0 0-1,0 0 0,-1 0 1,1 0-1,0 0 0,-1 0 1,1 0-66,-1 1-1,0-1 1,0 0 0,0 1 0,0-1-1,1 0 1,-1 1 0,0-1 0,0 1-1,1-1 1,-1 1 0,0 0 0,1-1-1,-1 1 1,1 0 0,-1-1 0,1 1-1,-1 0 1,0 1 0,0 7-348,2 1-116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4569 649 10178,'2'-2'136,"0"-1"1,0 0-1,0 1 0,-1-1 0,1 0 1,-1 0-1,1 0 0,-1-1 0,0 1 1,0 0-1,-1 0 0,1-1 0,-1 1 0,1 0 1,-1-1-1,0-4 0,-1 4-7,0 1-1,-1-1 0,1 1 1,-1-1-1,1 1 1,-1 0-1,0 0 0,0-1 1,0 1-1,-1 0 0,1 1 1,-1-1-1,0 0 1,1 1-1,-6-4 0,-22-14 231,-2 0-1,-1 2 0,-60-24 0,53 25-193,-516-206 1372,417 178-1383,-3 5 1,-158-23 0,99 38-141,-327-1 1,-203 77-52,577-27 23,2 7 0,0 6 0,3 6 0,2 8 0,2 5 0,-208 114 0,139-40-41,188-112 43,0 2 1,1 1-1,1 1 1,1 1 0,-33 43-1,45-50 7,1 0-1,1 1 0,1 0 1,0 0-1,1 1 1,1 0-1,0 0 0,2 1 1,0-1-1,1 1 1,0 21-1,2-27 3,1 0-1,1 0 1,0-1-1,0 1 1,2 0-1,0 0 1,0-1-1,1 1 1,0-1-1,1 0 1,1 0 0,0-1-1,0 1 1,1-1-1,1-1 1,0 1-1,9 9 1,3-3 2,0 0-1,1-1 1,1-1 0,1-1-1,0-1 1,1-1 0,41 14 0,3-3 36,111 21 0,339 29 232,7-40-2,-400-26-224,800 31 150,1-65-163,432-185 451,-1104 154-174,-180 37 17,93-39 0,-150 53-210,0 0 0,0-2 0,-1 0-1,0-1 1,0-1 0,14-13 0,-26 21-76,0-1 0,-1 0 0,1 0 0,-1 0 0,0 0 0,0 0 0,-1-1 0,1 1 0,-1-1 0,0 1 0,0-1 0,0 0 0,-1 0 0,0 0 0,0 0 0,0 0 0,-1 0 0,1-1 0,-1 1 0,0 0 0,-1 0 0,1 0 0,-1 0 0,0 0 0,-1 0 0,-1-6 0,-3-2 17,0 0 0,0 1 0,-1-1 0,-1 2 0,0-1 0,-1 1 0,0 0 0,-21-19 0,-4 2-3,-57-39-1,12 18-270,-2 3 0,-162-65-1,-184-37-1099,363 128 1262,-77-25-324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17532,'-1'1'118,"1"1"1,0-1-1,0 0 1,-1 0-1,1 0 1,-1 0-1,1 0 1,-1 0-1,0 0 1,1 0-1,-1 0 1,0 0-1,0 0 1,-1 1-1,-5 6 24,-171 278 2001,22 16-1455,89-152-1823,59-139 162,3-17-47,3-25-187,2 27 1224,0-29-841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 12195,'0'0'84,"0"0"1,0-1-1,0 1 1,0-1-1,0 1 1,0 0 0,0-1-1,0 1 1,0-1-1,0 1 1,0-1-1,0 1 1,0 0-1,0-1 1,0 1 0,-1-1-1,1 1 1,0-1-1,0 1 1,0 0-1,-1-1 1,1 1-1,0 0 1,0-1 0,-1 1-1,1 0 1,0-1-1,-1 1 1,-8 7 1796,-7 21 186,-1 12-1450,2 0-1,-17 72 1,-4 87-239,34-181-329,-1-4 82,1 1-1,1-1 1,0 1 0,2 25 0,-1-39-106,0-1 1,0 1-1,0 0 1,0 0-1,0-1 1,0 1-1,1 0 1,-1 0-1,0-1 1,0 1-1,1 0 0,-1-1 1,0 1-1,1 0 1,-1-1-1,1 1 1,-1-1-1,0 1 1,1-1-1,-1 1 1,1-1-1,0 1 0,-1-1 1,1 1-1,-1-1 1,1 1-1,0-1 1,-1 0-1,1 0 1,0 1-1,-1-1 1,1 0-1,0 0 1,0 0-1,-1 0 0,1 1 1,0-1-1,0 0 1,-1-1-1,1 1 1,0 0-1,-1 0 1,1 0-1,0 0 1,0 0-1,-1-1 0,1 1 1,0 0-1,0-1 1,6-3 159,-1 1-1,0-1 1,0-1 0,7-5 0,-6 4 14,115-95 1672,-34 28-1928,129-84 0,-167 128-185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32 353 16107,'-3'-1'146,"1"0"0,-1 0 0,1 0-1,-1 0 1,1-1 0,0 1-1,-1-1 1,1 1 0,0-1 0,-4-4-1,6 6-127,0 0 0,0-1 0,-1 1 0,1-1 0,0 1 0,0 0 0,0-1 0,0 1 0,-1-1 0,1 1 0,0 0 0,0-1 0,0 1 0,0-1 0,0 1 0,0-1 0,0 1 0,0 0 0,0-1 0,1 1 0,-1-1 0,0 1 0,0-1 0,0 1 0,0 0 0,1-1 0,0 0 21,0-1-1,0 1 0,0 0 0,0 0 0,1 0 1,-1 1-1,0-1 0,1 0 0,-1 0 0,1 1 0,2-2 1,12-3 148,2 1-1,-1 0 1,0 1 0,1 1 0,30 1 0,-9-1-43,658-13 1048,-183 8-643,1478-115 1391,-886 29-748,142 73-1129,-1171 23-488,0-3-1,0-4 1,82-14-1,-84 4-11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17868,'6'-8'1600,"0"7"-1128,2 1-232,-8 16 1321,-1 8-1121,-1 9-232,1 6-40,1 14-176,0 7-136,3 13-296,-2 5-232,4 3-473,-1 2 897,0 6-216,-4 3-176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10946,'-9'78'1489,"1"1"-841,1-3-224,4 1 1088,3-3-808,3 0-192,7-6-303,-2-3 79,8 2-184,-3 1-64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9194,'-17'101'811,"-16"113"1052,26-151-1199,2 90 0,12-52-1910,28 139 0,-19-145-461,-10-48 1222,-2 1 1,-2-1 0,-6 68 0,-28 142 4745,-3 48 1584,33-272-5421,-1 48-437,-13 82 0,10-125-147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8642,'10'435'5014,"-6"-191"-5055,4 74 1212,-8-274-951,-2-2 0,-2 1 0,-15 70 0,8-52 33,-11 60 218,-19 155 880,40-269-1367,1 0 0,0 0-1,0 0 1,0 0 0,1 0 0,1 0-1,-1 0 1,1 0 0,4 11-1,-1-6-24,-1 1 0,-1-1-1,0 1 1,0 0 0,0 18-1,-2 66-222,-1-70 244,-31 352 2243,26-273-3608,1-20 683,2-55 498,1-18 97,0 0 1,0 0-1,-1 0 0,-8 24 1,10-37 105,0 1 1,0 0-1,0 0 1,0-1-1,0 1 0,-1-1 1,1 1-1,0 0 1,0-1-1,-1 1 0,1 0 1,-1-1-1,1 1 1,0-1-1,-1 1 1,1-1-1,-1 1 0,1-1 1,-1 1-1,0-1 1,1 0-1,-1 1 0,1-1 1,-1 0-1,0 1 1,1-1-1,-1 0 1,0 0-1,1 0 0,-1 0 1,0 1-1,1-1 1,-1 0-1,0 0 0,1 0 1,-1 0-1,0-1 1,1 1-1,-1 0 0,0 0 1,1 0-1,-1 0 1,0-1-1,1 1 1,-1 0-1,0-1 0,0 0 1,-16-23 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1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 16612,'-1'-13'4230,"11"13"-1133,-2 2-2785,292 41 3292,-82-13-3569,-203-28-44,32 7-25,-45-9 30,1 1 0,-1 0 0,1 0 0,-1 0 0,0 0 0,0 0 0,1 1 0,-1-1-1,0 1 1,0-1 0,0 1 0,0 0 0,-1 0 0,4 3 0,-5-4 3,1 0-1,-1 1 1,1-1-1,-1 0 1,0 1 0,0-1-1,1 1 1,-1-1-1,0 1 1,0-1 0,0 0-1,0 1 1,-1-1 0,1 1-1,0-1 1,-1 1-1,1-1 1,-1 0 0,1 1-1,-1-1 1,1 0-1,-1 1 1,0-1 0,0 0-1,-1 2 1,-30 30 7,27-28 1,-133 113 778,-202 135 0,178-157-1353,160-92-1230,8-3 952,9-2 112,48-8-695,-22 0 476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1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4 666 17988,'-1'7'487,"0"-5"-291,1 0 0,-1 0 0,1 1 0,0-1 0,0 0 0,0 0 0,0 1-1,0-1 1,0 0 0,1 3 0,-1-4-167,1-1-1,-1 0 1,0 1-1,0-1 0,1 0 1,-1 0-1,0 1 1,0-1-1,1 0 1,-1 0-1,0 0 0,1 1 1,-1-1-1,0 0 1,1 0-1,-1 0 1,0 0-1,1 0 0,-1 0 1,1 0-1,-1 0 1,0 0-1,1 0 1,-1 0-1,1 0 0,17-5 521,35-23 678,-1-2 0,63-48 1,-52 33-796,212-162 353,-211 151-758,-3-2 1,57-72-1,-86 89-46,-24 22-18,-8 19 36,0-1 0,0 1 0,0 0 0,0 0-1,-1-1 1,1 1 0,0 0 0,0-1 0,0 1 0,0 0 0,0 0-1,0-1 1,0 1 0,-1 0 0,1 0 0,0-1 0,0 1 0,0 0-1,-1 0 1,1 0 0,0-1 0,0 1 0,0 0 0,-1 0 0,1 0 0,0 0-1,0 0 1,-1 0 0,1-1 0,0 1 0,-1 0 0,1 0 0,0 0-1,0 0 1,-1 0 0,1 0 0,0 0 0,-1 0 0,1 0 0,0 0-1,0 0 1,-1 0 0,1 0 0,0 1 0,-1-1 0,1 0 0,0 0 0,0 0-1,-1 0 1,1 0 0,0 0 0,0 1 0,-1-1 0,-4 3 0,0-1 0,-1 1 1,1 0-1,1 1 0,-1-1 1,0 1-1,1 0 0,-6 7 1,-33 42 64,36-43-49,-15 20-80,1 1 1,2 1-1,1 0 0,1 1 0,2 1 0,2 1 1,1 0-1,1 1 0,2 0 0,2 0 1,1 1-1,2 0 0,1 0 0,2 0 1,5 40-1,-1-42-233,0-9-130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1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12483,'32'-36'1001,"1"1"-1,2 2 1,1 2 0,2 1 0,1 2 0,1 2 0,2 1 0,0 2 0,1 2-1,1 3 1,61-19 0,-84 31-633,0 1-1,0 1 0,34-2 1,-48 6-283,0 0 0,-1 0 0,1 1 0,-1 0-1,1 0 1,11 5 0,-15-5-54,0 0 1,0 1-1,0-1 0,0 1 0,0 0 0,-1 0 0,1 0 0,-1 0 1,1 0-1,-1 0 0,0 1 0,0-1 0,0 1 0,3 5 0,-4-4-13,1 0 0,-1-1-1,0 1 1,0 0-1,-1 0 1,1 0-1,-1 0 1,0 1-1,0-1 1,0 0 0,0 0-1,-1 0 1,0 0-1,0 0 1,0 0-1,0 0 1,0-1-1,-1 1 1,0 0 0,0-1-1,0 1 1,0-1-1,0 1 1,-4 2-1,-7 11 44,-1-1-1,-1 0 1,-22 17-1,31-27-31,-92 76 233,-29 25 40,101-83-221,2 2 1,-35 45-1,51-59-69,-1 0 0,2 1 0,0 1 0,1-1 0,0 1 0,1 0 0,0 0 0,1 1 0,1-1 0,0 1 0,-1 27 0,4-29-104,1-1-1,0 0 1,0 0 0,2 1-1,-1-2 1,2 1-1,-1 0 1,2 0 0,-1-1-1,1 0 1,1 0 0,0 0-1,1-1 1,13 16 0,-5-10-55,0-1 0,1 0 0,33 22 1,-4-8-226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1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22685,'-27'29'1960,"9"-12"-1616,12-10-360,7-2 857,16-7-729,6-1-176,5-10-81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6:4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8844 863 9514,'-148'-77'581,"-135"-66"-130,215 113-365,0 3 0,-95-23 0,30 22-41,-184-15 1,-141 16-31,162 12 27,7-9 195,-455-96 0,110-11 102,429 98-192,-232-7 0,-376 62 162,6 88-141,-155 105-173,789-162-32,2 7 1,3 8-1,4 7 1,-218 134-1,269-133-10,4 5 1,4 5-1,-112 118 0,165-150 23,2 2 0,3 3 0,2 1 0,-45 82 0,69-103 14,2 0 1,1 1-1,3 0 0,1 2 0,1 0 1,3 0-1,2 1 0,-6 73 0,14-87 5,1 0 0,1 0 0,2 0 0,0-1 0,2 1-1,2-1 1,0 0 0,23 50 0,-14-46-3,0 0 0,2-2 0,1 0 1,1-1-1,2-1 0,51 48 0,-23-32-14,104 68 0,73 20-14,-45-42 9,279 97 0,213 12 25,-368-132 3,616 54 1,323-92 52,-114-85 310,-782 16-50,419-103-1,-517 78-33,-2-11 0,431-194 0,-431 145 42,307-207 0,-388 214-161,-5-8-1,219-216 1,-144 72-60,-192 207-62,-3-3 0,57-112 1,-85 145-20,-2-2 1,-1 0 0,-1 0 0,-2-1 0,-1-1-1,-3 1 1,0-1 0,-3 0 0,-1-1 0,-1 1 0,-3 0-1,-1-1 1,-1 1 0,-2 0 0,-2 1 0,-1 0-1,-22-54 1,12 47-5,-2 0 0,-2 1 0,-2 1 0,-2 2-1,-1 0 1,-2 2 0,-1 1 0,-2 2 0,-2 1-1,-1 1 1,-1 2 0,-1 2 0,-45-25 0,29 24-37,-2 3 1,0 2-1,-1 3 1,-1 2-1,-103-20 1,85 28 3,0 2 0,-1 4 1,0 3-1,-95 10 0,-126 35-62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3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19 193 13835,'-15'-3'1323,"12"-5"-260,4 6-996,0 0 0,0-1 0,0 1 0,0 0 0,0 0 0,1 0 0,-1 0 0,4-3 0,10-15-16,-13 15 26,1 1-1,0 0 1,0-1 0,1 1-1,-1 1 1,1-1 0,0 1-1,7-6 1,-10 9-39,-1 0 0,1 0 0,0 0 0,-1 0 0,1 0 0,0 0 0,-1 0 0,1 0 0,0 0 0,-1 0 0,1 0 0,0 0 0,-1 0 0,1 1 0,-1-1 0,1 0 0,0 1 0,-1-1 0,1 0 0,-1 1 1,1-1-1,-1 0 0,1 1 0,-1-1 0,1 2 0,16 17 541,-7-7-229,1-2-208,1 0-1,1 0 1,-1-1 0,2-1-1,-1 0 1,1-1 0,0-1 0,18 7-1,-9-7-90,0 0 0,0-1 0,0-1 0,42 1-1,2-7-82,-1-2 0,123-25 0,60-21-12,388-55-72,228 77-299,-329 20 332,28-8 13,-2 23 38,330 31 92,-439 2 124,-405-36-649,-48-4 461,1 0 0,-1 0 1,0 0-1,0 0 0,1 0 1,-1 0-1,0 0 0,0 0 0,1 0 1,-1 0-1,0 0 0,0-1 1,0 1-1,1 0 0,-1 0 0,0 0 1,0 0-1,0 0 0,1 0 0,-1-1 1,0 1-1,0 0 0,0 0 1,0 0-1,1 0 0,-1-1 0,0 1 1,0 0-1,0 0 0,0 0 1,0-1-1,0 1 0,0 0 0,0 0 1,0-1-1,0 1 0,0 0 0,0 0 1,0-1-1,-4-9-76,-12-12-70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4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17532,'-1'0'273,"-1"1"1,1-1 0,-1 0-1,1 1 1,-1-1 0,1 1-1,0 0 1,-1-1 0,1 1-1,0 0 1,-1 0 0,-1 1-1,4-2-170,-1 1-1,0-1 0,1 1 0,-1-1 1,0 0-1,1 0 0,-1 1 0,0-1 1,1 0-1,-1 1 0,0-1 0,1 0 1,-1 0-1,1 0 0,-1 0 0,0 1 1,1-1-1,-1 0 0,1 0 0,-1 0 1,1 0-1,-1 0 0,1 0 0,-1 0 1,1 0-1,50 2 2233,-44-2-2395,563 46 2354,-555-44-2178,3 1-560,1 0 1,36-1-1,-51-2 275,1-1 0,0 1 0,-1-1 0,1 0 0,-1-1 0,1 1 0,5-3 0,-9 3 83,1 0 1,0 0-1,0 0 1,-1-1 0,1 1-1,0 0 1,-1-1-1,0 1 1,1-1-1,-1 0 1,0 1-1,1-1 1,-1 0 0,0 0-1,-1 0 1,2-3-1,0-11-630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9 180 13099,'-9'7'1354,"18"-9"-251,11-6-742,199-46-175,421-47 0,145 79-69,-568 35 136,348 65 0,-546-74-214,28 6-432,-1-1 1,2-3-1,-1-1 1,54-3 0,-4-13 66,-4-11-110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0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1001 72 14219,'-14'-9'234,"0"0"-1,-1 1 1,0 1-1,0 0 1,-1 1-1,0 1 1,0 0-1,0 1 1,-1 1-1,-24-2 1,10 3 58,0 2 0,0 0 1,1 2-1,-57 12 0,55-6-171,1 2 1,0 1-1,0 2 0,2 0 0,-1 2 1,2 2-1,0 0 0,1 2 0,1 1 1,1 1-1,1 1 0,1 1 0,0 1 0,-31 45 1,34-41-114,2 1 0,1 0 0,1 1 1,1 1-1,2 0 0,1 1 0,2 0 0,1 1 1,1 0-1,2 1 0,1 0 0,2 0 1,2-1-1,2 38 0,1-48 17,1-1 0,2 0 0,0 0 0,1-1-1,1 1 1,1-1 0,1 0 0,19 31 0,-21-40 13,2 0 0,-1 0 0,1-1 1,1 0-1,0-1 0,1 0 0,0 0 0,0-1 0,1-1 0,0 0 1,0-1-1,1 0 0,0-1 0,22 8 0,-9-8 67,0 0 0,0-2-1,1-1 1,0-1 0,0-1 0,-1-1-1,1-2 1,0-1 0,48-11 0,-24 1 76,-1-2 1,-1-3-1,-1-1 1,53-31-1,-42 18 72,104-77 0,-138 90-203,-2-2 0,0 0 1,-1-2-1,-1 0 0,-2-1 0,24-37 1,-35 49-39,-2-1 0,1 1 0,-2-1-1,0 0 1,0-1 0,-1 1 0,-1-1 0,0 1 0,-1-1 0,-1 0 0,0 0 0,0 0 0,-2 0 0,0 0 0,0 0 0,-1 0 0,-5-17-1,-10-13-11,-1 2 0,-1-1-1,-43-64 1,-6-13-707,53 89 286,7 11-401,-16-25 1,22 41 689,0 0 1,-1 0-1,0 0 1,0 1-1,0 0 1,0-1-1,0 1 1,0 0-1,-1 1 1,0-1-1,0 1 1,-5-4-1,-15 1-596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12651,'-4'-1'543,"-1"1"1,0-1-1,0 0 1,0 0-1,1-1 1,-1 0-1,1 1 1,-1-2-1,1 1 1,0 0-1,0-1 1,-8-6-1,16 8-161,1 0-1,-1 0 0,1 0 1,0 0-1,7 1 1,103-3-145,78 3-116,18 18-122,128 5-12,-177-23-4,166 5-24,-317-6-363,-24-5-141,9 5 585,-1-1-241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0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20 185 14315,'-6'5'463,"-6"7"214,12-12-664,0 0 0,0 0 0,-1 1 0,1-1-1,0 0 1,0 1 0,0-1 0,0 0 0,0 1 0,0-1-1,0 0 1,0 1 0,0-1 0,0 0 0,0 1-1,0-1 1,0 0 0,0 1 0,0-1 0,0 0-1,1 1 1,-1-1 0,0 0 0,0 1 0,0-1 0,1 0-1,-1 1 1,0-1 0,0 0 0,0 0 0,1 1-1,-1-1 1,0 0 0,1 0 0,-1 0 0,0 0 0,0 1-1,1-1 1,-1 0 0,1 0 0,16 7 85,-1-1 1,1-1-1,1 0 0,-1-1 1,1-1-1,31 1 1,-29-2-72,68 5 57,174-11 1,86-34-116,-259 26-3,1194-111-532,-1257 122 568,-15 2 42,0-2 0,-1 1 0,1-1 1,0-1-1,13-3 0,-24 5-40,0 0 0,0 0 0,0 0 0,1 0 0,-1 0 0,0 0 0,0 0 0,0 0 0,0 0 0,1 0 0,-1-1 0,0 1-1,0 0 1,0 0 0,0 0 0,0 0 0,0 0 0,1 0 0,-1 0 0,0 0 0,0 0 0,0-1 0,0 1 0,0 0 0,0 0 0,0 0 0,0 0 0,0 0 0,1-1 0,-1 1-1,0 0 1,0 0 0,0 0 0,0 0 0,0-1 0,0 1 0,0 0 0,0 0 0,0 0 0,0 0 0,0 0 0,0-1 0,0 1 0,0 0 0,-1 0 0,-7-5 162,-23-4 31,-1 2-1,-65-6 0,61 10-129,-514-24 37,-4 50-69,175 11 1,5 24-3,342-51-41,1 1 0,-45 18 0,72-24 4,-22 12-14,26-14 17,0 0 0,-1 0 0,1 1 0,-1-1 0,1 0 1,0 1-1,0-1 0,-1 0 0,1 1 0,0-1 1,0 1-1,-1-1 0,1 0 0,0 1 0,0-1 1,0 1-1,0-1 0,-1 1 0,1-1 0,0 0 0,0 1 1,0-1-1,0 1 0,0-1 0,0 1 0,0-1 1,0 1-1,0-1 0,1 0 0,-1 1 0,0-1 0,0 1 1,0-1-1,0 1 0,1-1 0,-1 0 0,0 1 1,0-1-1,1 0 0,-1 1 0,0-1 0,1 0 0,-1 1 1,0-1-1,1 0 0,-1 0 0,1 1 0,-1-1 1,0 0-1,1 0 0,0 1 0,6 2-9,-1 0-1,1-1 1,0 1-1,1-1 1,-1 0-1,0-1 1,1 0 0,-1 0-1,1-1 1,13-1-1,0 2-15,649-32-1145,-554 21 933,587-35-1893,-233 34-4925,-468 11 6588,-8-1-60,-31-3-611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5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138 154 15923,'181'-33'4385,"334"-52"-672,-258 56-3569,-257 29-144,0-1 0,0 1-1,0 0 1,0 0 0,0 0 0,0 0-1,0 0 1,0 0 0,0 0-1,0 0 1,0 0 0,0 0 0,0-1-1,0 1 1,0 0 0,0 0-1,0 0 1,0 0 0,0 0 0,0 0-1,0 0 1,0 0 0,0 0 0,0 0-1,0 0 1,0-1 0,1 1-1,-1 0 1,0 0 0,0 0 0,0 0-1,0 0 1,0 0 0,0 0 0,0 0-1,0 0 1,0 0 0,0 0-1,0 0 1,1 0 0,-1 0 0,0 0-1,0 0 1,0 0 0,0 0-1,0 0 1,0 0 0,0 0 0,0 0-1,0 0 1,0 0 0,1 0 0,-11-3-15,-21 2-16,0 2 1,0 0-1,0 2 1,-34 8 0,-8 0-21,-154 20-87,-341 31 251,541-62-36,28 0-75,-1 0 1,0 0-1,0 0 0,0 0 1,0 0-1,0 0 0,0 0 1,0-1-1,0 1 0,1 0 0,-1 0 1,0 0-1,0 0 0,0 0 1,0 0-1,0 0 0,0 0 1,0-1-1,0 1 0,0 0 0,0 0 1,0 0-1,0 0 0,0 0 1,0 0-1,0-1 0,0 1 1,0 0-1,0 0 0,0 0 1,0 0-1,0 0 0,0 0 0,0-1 1,0 1-1,0 0 0,0 0 1,0 0-1,0 0 0,0 0 1,0 0-1,0 0 0,0-1 0,0 1 1,-1 0-1,1 0 0,0 0 1,0 0-1,0 0 0,17-5 30,190-21 13,-120 18-41,391-23 6,-463 31-27,0-1 1,0 2 0,23 3 0,-38-4 15,0 0 0,1 0-1,-1 0 1,0 0-1,1 0 1,-1 0-1,0 0 1,1 1 0,-1-1-1,0 0 1,1 0-1,-1 0 1,0 0-1,1 0 1,-1 0 0,0 1-1,0-1 1,1 0-1,-1 0 1,0 0 0,0 1-1,1-1 1,-1 0-1,0 0 1,0 1-1,0-1 1,1 0 0,-1 1-1,0-1 1,0 0-1,0 0 1,0 1-1,0 0 1,-9 5-47,-17 1 8,1-1-1,-1-1 0,0-1 0,-47 0 0,32-1 15,-99 5 46,-197 19 101,295-19-99,30-2-24,13-6 1,-1 0 0,0 1 0,0-1 0,0 0 0,1 1 0,-1-1 0,0 0 0,1 1 0,-1-1 0,0 0 0,0 0 0,1 1 0,-1-1 0,1 0 0,-1 0 0,0 0 0,1 0 0,-1 1 0,0-1 0,1 0 0,-1 0 0,1 0 0,-1 0 0,0 0 0,1 0 0,-1 0 0,1 0 0,-1 0 0,1 0 0,-1 0 0,48 4-153,-1-1 0,1-3 0,53-6 0,-83 4 102,27-1-59,80-4-365,155-31 0,-229 23 376,-47 13 91,-6 0 9,-26 3 21,-363 52 165,63-7-1070,282-40 757,23-1-66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1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 16940,'16'-8'1905,"-16"8"-1876,0 0 0,0 0 0,0 0 0,0 1 0,1-1 0,-1 0 0,0 0 0,0 0 0,0 0 0,0 0 0,1 0-1,-1 0 1,0 0 0,0 0 0,0 1 0,0-1 0,0 0 0,1 0 0,-1 0 0,0 0 0,0 0 0,0 1 0,0-1 0,0 0 0,0 0 0,0 0 0,0 0 0,0 1 0,0-1 0,0 0 0,0 0 0,0 0 0,0 0-1,0 1 1,0-1 0,0 0 0,0 0 0,0 0 0,0 1 0,0-1 0,0 0 0,0 0 0,-11 31 1170,7-22-1010,-17 42 151,3 0 1,2 2-1,3 0 0,-10 79 1,17-80-877,3 0-1,6 79 1,-4-114-1229,-1-23 1147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1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41 326 12419,'-1'-1'221,"-25"-10"1356,25 10-1487,1 1 0,-1 0 1,0-1-1,0 1 0,1-1 0,-1 1 0,0-1 1,0 1-1,1-1 0,-1 0 0,0 1 0,1-1 1,-1 0-1,1 1 0,-1-1 0,1 0 0,0 0 1,-1 0-1,1 1 0,0-1 0,-1 0 0,1 0 1,0 0-1,0 0 0,-1-1 0,2 1 88,0 0-1,0 0 1,1 0-1,-1 0 1,0 0-1,0 0 1,0 0-1,1 1 1,-1-1-1,0 0 1,1 1-1,-1-1 1,1 1 0,-1 0-1,0-1 1,4 1-1,2-2 445,37-14 633,-1-1 0,68-39 0,72-59-984,-170 107-200,3-4-59,1 2 0,0 0-1,1 0 1,37-12 0,-54 21-13,0 1 1,0-1-1,0 1 0,0-1 1,0 1-1,0 0 0,0 0 1,0-1-1,0 1 0,0 0 1,0 0-1,0 0 0,0 0 0,0 0 1,0 0-1,0 0 0,0 1 1,0-1-1,0 0 0,0 0 1,0 1-1,0-1 0,0 1 1,0-1-1,0 1 0,0-1 1,-1 1-1,1 0 0,0-1 1,0 1-1,-1 0 0,1 0 1,0-1-1,-1 1 0,2 2 1,-1 1-11,0 0 1,0 1 0,-1-1-1,1 0 1,-1 1 0,0-1-1,-1 6 1,1-6-4,-1 9-202,1-1 0,0 0 0,1 0 0,0 0 0,6 21 0,-6-28 153,1 0-1,0 0 1,1 0 0,-1 0 0,1 0 0,0-1-1,0 1 1,1-1 0,-1 0 0,1 0-1,0 0 1,0 0 0,0-1 0,0 0 0,6 4-1,29 12-366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14291,'-10'9'472,"0"0"1,-1 0-1,0-1 1,0-1-1,0 0 1,-1-1-1,-20 8 1,-18 12 669,11-4-161,-41 32 0,67-44-786,1 0-1,1 1 1,-1 0 0,2 0 0,-1 2-1,-15 24 1,24-33-169,-1 0-1,1 0 1,1 0-1,-1 0 1,0 0-1,1 0 1,0 1 0,0-1-1,0 0 1,1 1-1,-1-1 1,1 1-1,0-1 1,0 1-1,1-1 1,-1 1-1,1-1 1,0 0 0,0 1-1,2 3 1,-1-3-40,1-1 0,0 0 1,-1 0-1,1-1 0,1 1 1,-1 0-1,0-1 1,1 0-1,0 0 0,0 0 1,0 0-1,0-1 0,0 1 1,0-1-1,1 0 0,-1 0 1,1-1-1,8 3 1,10 0-102,0 0 1,1-1 0,-1-2-1,46-2 1,95-18 377,-83 6-381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17892,'3'6'1400,"3"-5"-1088,0-4-160,8 1 512,0-1-320,6 0-352,3 1-160,3 1-304,-4-5-144,-1 2-184,-4-5 528,-2-8-216,-1 0-56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15203,'1'13'777,"2"0"1,-1 0-1,1 0 0,1-1 0,1 1 0,-1-1 1,12 19-1,-5-6-183,8 16 221,1-1-1,49 73 0,-59-100-799,0 0 0,0 0 0,1-1 0,1-1 0,0 0 0,1-1 0,0 0 1,0-1-1,1 0 0,0-1 0,27 11 0,-36-18-228,0 1 0,1-1 1,-1 1-1,1-2 1,9 2-1,-14-2 161,1 0-1,0 0 0,0 0 1,-1-1-1,1 1 0,0 0 0,-1-1 1,1 1-1,-1-1 0,1 1 1,0-1-1,-1 0 0,1 0 1,-1 0-1,1 0 0,-1 0 1,0 0-1,1 0 0,-1 0 0,0 0 1,0 0-1,1-3 0,4-8-509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17740,'4'-3'374,"0"0"0,1 0 0,-1 1 0,1-1 0,0 1 0,-1 0 0,1 1 0,0-1 0,0 1 0,0 0 0,6-1 0,10-2 982,-5-1-778,18-4 600,63-10-1,-88 17-1129,0 1 0,1 1-1,-1 0 1,1 0-1,-1 1 1,1 0 0,-1 1-1,1 0 1,-1 1-1,0-1 1,15 8-1,-19-7-46,-1 0 0,0 0-1,0 1 1,0-1-1,0 1 1,-1 0 0,1 0-1,-1 0 1,0 0-1,0 1 1,0-1 0,-1 1-1,0-1 1,0 1-1,0 0 1,0 0 0,-1 0-1,1 0 1,-2 1-1,1-1 1,0 9 0,-1 4-4,0-1 1,-1 1 0,-1-1 0,0 1 0,-7 20-1,0-8-319,-1 0 0,-1-1 0,-2-1 0,0 0 0,-2-1 0,-1 0-1,-2-1 1,-21 25 0,38-50 282,-1 2-15,1-1 0,-1 0 0,0 1 0,0-1 0,0 0 0,0 0 0,0 0-1,0 0 1,-1 0 0,1-1 0,-1 1 0,1-1 0,-1 0 0,0 1 0,1-1 0,-1 0 0,0-1 0,0 1 0,0 0 0,0-1 0,-5 1 0,-18-8-702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19652,'1'0'91,"-1"0"-1,0 1 1,1-1 0,-1 1-1,0-1 1,1 1 0,-1-1-1,0 1 1,1-1-1,-1 1 1,0-1 0,0 1-1,0-1 1,0 1 0,0-1-1,1 1 1,-1-1-1,0 1 1,0 0 0,0-1-1,0 1 1,-1-1 0,1 1-1,0-1 1,0 1-1,0 0 1,-5 22 302,4-14 120,-16 81 628,-53 160 0,2-9-1473,63-216-835,1 1 0,-2 28 0,7-46 388,2-16 44,3-15-281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 16804,'1'-3'1560,"-1"15"-920,-1 5-232,-5 19 944,0 5-383,0 10-345,1 3-136,0 3-152,0 1-88,3-8-488,1-6-296,1-15-576,-3-8-1033,2-13 1689,-4-6-336,-1-10-344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3 122 16932,'0'-2'128,"-1"0"0,1 0 1,-1 0-1,1 0 0,0 0 1,0 0-1,0 0 0,0 0 0,0 0 1,0 0-1,1 0 0,-1 1 1,1-1-1,-1 0 0,1 0 1,0 0-1,-1 0 0,3-2 1,-1 1 33,0 0 0,1 0 1,-1 0-1,1 1 1,0-1-1,0 1 1,0-1-1,0 1 0,4-2 1,8-3 308,0 1 1,0 0 0,25-5-1,-34 9-339,21-5 145,1 2 0,0 0 0,0 2 0,43 1 0,-58 2-240,0 1 0,0 0 0,0 1 0,0 0 0,0 1 0,0 1 0,-1 0 0,1 1 0,-1 0 0,0 1 0,20 13 0,-28-16-35,1 1-1,-1 0 1,1 0-1,-1 0 1,0 0-1,-1 1 0,1 0 1,-1 0-1,0 0 1,0 0-1,0 0 1,-1 1-1,0-1 1,0 1-1,0-1 0,-1 1 1,0 0-1,0 0 1,0-1-1,-1 1 1,0 0-1,0 0 1,0 0-1,-1 0 0,0 0 1,-2 7-1,-1 0 7,0 0 0,-1 0 0,-1-1 0,0 1 0,0-1 0,-2-1 0,1 1 0,-1-1 0,-1-1 0,-14 15 0,0-4 64,-1-1 0,-1-1-1,-1-1 1,0-1 0,-1-1 0,-1-2 0,-1-1-1,0-1 1,0-1 0,-1-1 0,-49 8 0,75-18-149,-1 1 1,0-1-1,1 0 1,-1 0-1,-7-1 1,11 1 57,1 0 1,-1-1 0,0 1 0,1 0 0,-1 0-1,0 0 1,1-1 0,-1 1 0,1 0 0,-1 0-1,1-1 1,-1 1 0,1-1 0,-1 1 0,1 0 0,-1-1-1,1 1 1,-1-1 0,1 1 0,-1-1 0,1 1-1,0-1 1,-1 1 0,1-1 0,0 0 0,0 1-1,-1-1 1,1 0 0,0 1 0,0-1 0,0 1 0,0-1-1,0 0 1,0 1 0,0-1 0,0 0 0,0 1-1,0-1 1,0 0 0,0 1 0,0-1 0,1 0-1,-1 1 1,0-1 0,0 1 0,1-1 0,-1 1 0,0-1-1,1 1 1,-1-1 0,1 1 0,0-2 0,2-2-30,0 1 1,0-1 0,0 0 0,1 1 0,4-4 0,28-19-368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17100,'5'2'1696,"5"-2"-960,3 0-232,12-2 745,7 1-201,11 0-160,3-1-232,2 1-272,4-1-224,-3-2-664,-3-3-456,-11-2 808,-3 1-176,-13-1-168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24 18996,'0'-1'88,"0"0"1,0 0-1,0 0 1,-1 0-1,1 0 1,0 0-1,-1 0 1,1 0-1,-1 1 0,1-1 1,-1 0-1,0 0 1,1 0-1,-1 1 1,0-1-1,1 0 0,-1 1 1,0-1-1,0 0 1,0 1-1,1-1 1,-1 1-1,0 0 0,0-1 1,0 1-1,-1-1 1,-1 0-5,1 1 1,-1-1 0,0 0 0,0 1-1,1-1 1,-1 1 0,0 0-1,-3 0 1,-2 2 50,0 0 1,0 0-1,1 1 1,-1 0-1,1 0 0,-1 1 1,-11 7-1,-48 38 17,56-40-105,-32 25 97,-39 42 0,63-57-49,1 2 1,1 0 0,-29 46-1,44-64-80,0 0-1,1 0 1,-1 0-1,1 0 1,-1 1-1,1-1 1,0 1-1,0-1 1,1 0-1,-1 1 1,1 0-1,0-1 1,-1 1-1,2-1 1,-1 1-1,0-1 1,1 1-1,1 6 1,0-7-10,0 1 0,0-1 0,0 0-1,1 0 1,-1-1 0,1 1 0,-1 0 0,1-1 0,0 1-1,0-1 1,0 0 0,1 0 0,-1 0 0,0-1 0,1 1 0,-1-1-1,7 2 1,9 3-183,0-2-1,1 0 0,-1-1 1,22 1-1,81-5-256,-60-3 203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19036,'-10'20'1696,"-2"5"-1127,-1-3-217,0 7 840,2 2-496,2 4-280,4 0-80,3-2-272,2-1-144,3-6-352,3-5-216,-3-5-488,-1-3 2120,-2-6-1168,-1-1-128,-5-3 40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19236,'16'-4'1720,"7"0"-1255,8-1-161,11 1 360,5-2-640,15-4 248,-3 2-32,7-5-288</inkml:trace>
  <inkml:trace contextRef="#ctx0" brushRef="#br0" timeOffset="1">1012 1 19812,'7'6'1609,"-5"-1"-1177,-4 5-184,-2 11 864,-3 3-480,0 7-304,-2 4-88,0 2-72,2 2-24,2-1-392,0-6-152,2-6-696,0-6 936,3-4-168,-1-5-136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18876,'8'0'2024,"-3"-2"-1255,-1 2-337,-1 5 880,0 6-224,-3 10-352,0 2-223,-2 6-297,2 3-136,0 2-176,0-2-40,0-5-201,3-1-199,-1-9-480,2-3-296,-4-8 928,-9-8-985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16684,'7'2'1656,"19"-2"-904,8 1-280,20 2 608,12-3-231,7-3-569,5-2-456,4-7 352,-1 1-160,-8-15-280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17860,'-53'7'1996,"37"-6"-1698,0 0 0,1 2-1,-1 0 1,1 1-1,-20 7 1,17-1-201,-1 0-1,2 1 1,-1 1 0,2 1-1,0 0 1,0 1 0,1 1-1,1 0 1,0 1 0,1 0 0,1 1-1,1 1 1,0 0 0,1 1-1,2-1 1,-1 2 0,-9 35-1,17-50-73,-1 0-1,1 0 0,0 1 1,1-1-1,-1 0 1,1 0-1,0 1 0,1-1 1,-1 0-1,1 0 0,0 0 1,0 0-1,1 0 1,-1 0-1,3 6 0,-1-8 6,-1 0 1,0 0-1,0 0 0,1 0 0,0 0 0,-1-1 0,1 1 1,0-1-1,0 0 0,1 0 0,-1 0 0,0 0 0,1 0 1,-1-1-1,1 0 0,-1 1 0,1-1 0,0-1 0,0 1 1,-1 0-1,7-1 0,1 0 75,-1 0 0,1 0 0,-1-1 0,1-1 0,-1 0 0,1 0-1,-1-1 1,0-1 0,18-7 0,-21 7-29,1 0 0,-1 0 0,0 0 0,0-1 0,-1 0 0,0 0 0,0-1 1,0 0-1,0 0 0,-1 0 0,0-1 0,0 1 0,4-11 0,-8 16-61,0 0 1,-1-1 0,1 1 0,-1-1-1,0 1 1,1-1 0,-1 1 0,0 0 0,0-1-1,0 1 1,0-1 0,0 1 0,0-1-1,0 1 1,-1-1 0,1 1 0,0-1-1,-1 1 1,1 0 0,-1-1 0,0 1 0,0-2-1,0 2-7,0 1 0,1-1 0,-1 0-1,0 1 1,0-1 0,1 1 0,-1-1 0,0 1-1,0-1 1,0 1 0,0 0 0,0-1-1,0 1 1,0 0 0,0 0 0,0-1-1,0 1 1,0 0 0,0 0 0,0 0 0,0 0-1,0 0 1,1 1 0,-1-1 0,0 0-1,0 0 1,0 1 0,0-1 0,0 0 0,0 1-1,0-1 1,0 1 0,0-1 0,0 2-1,0-2-4,0 0 0,1 0 0,-1 1 0,0-1 0,1 0 0,-1 1-1,1-1 1,-1 1 0,1-1 0,-1 1 0,1-1 0,-1 1 0,1-1-1,-1 1 1,1 0 0,-1-1 0,1 1 0,0-1 0,-1 1 0,1 0-1,0-1 1,0 1 0,0 0 0,-1-1 0,1 1 0,0 0 0,0 0 0,0-1-1,0 1 1,0 0 0,0 0 0,0-1 0,1 1 0,-1 0 0,0-1-1,0 1 1,0 0 0,1-1 0,-1 1 0,0 0 0,1-1 0,-1 1-1,1-1 1,0 2 0,1 0-3,0 0-1,0 0 1,1 0 0,-1 0-1,1 0 1,0 0-1,-1-1 1,1 1 0,5 1-1,10 2-4,-1 0 1,1-1-1,0-1 0,33 2 0,77-6 1,-48-1 30,-57 5-28,-19 4-8,-10 6 1,-50 50-675,3-5-119,41-43 545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1:1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10362,'17'-1'344,"0"-1"0,22-5 0,19-2-374,-16 8 274,0 3-1,0 0 1,42 10 0,24 1 214,171-7 338,0-21-372,-89 3-230,122-2-90,287-18-36,-444 20-66,607-27 8,-103 47 98,-322-5 21,184 1 138,-396-4-221,218-6 78,345-15-62,-407 14-47,252 14 7,-92 1 41,-249-9-28,682-28 78,-402-8-100,154-15 5,-292 25-4,56-6 8,316-27 9,-416 43-20,106-4-1,210-5-8,-354 13 4,676-18 35,-834 30-37,858-3 42,-622 23-62,-160-6-191,-111-10 150,79-7 1,-53-7-10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17 17724,'0'-17'2452,"-3"23"-550,-5 29 163,7-31-1955,-17 89 762,-7 106 0,8 95-1834,17-291 795,0 1 0,-1 0 0,1 0-1,-1 0 1,0-1 0,0 1 0,0 0 0,-2 3 0,3-6 140,0-1 1,0 0-1,-1 0 0,1 1 1,0-1-1,0 0 0,0 0 0,-1 1 1,1-1-1,0 0 0,0 0 1,-1 0-1,1 1 0,0-1 1,-1 0-1,1 0 0,0 0 0,-1 0 1,1 0-1,0 1 0,0-1 1,-1 0-1,1 0 0,0 0 0,-1 0 1,1 0-1,0 0 0,-1 0 1,1 0-1,0 0 0,-1 0 0,1-1 1,-1 1-1,0-1-22,-1 0 0,1 0 1,0 0-1,0 0 0,-1 0 1,1-1-1,0 1 0,0 0 0,0-1 1,0 1-1,-1-3 0,-14-27-704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16868,'-1'1'297,"-1"0"0,1 0 1,0 0-1,-1 0 1,1 0-1,0 0 1,0 0-1,-1 0 1,1 0-1,0 1 0,0-1 1,0 0-1,1 1 1,-1-1-1,0 1 1,0-1-1,1 1 1,-1 1-1,-8 33 1440,8-31-1585,-43 355 1608,25-184-3408,18-164 1118,1-9 407,0 0 0,0 1 0,0-1 0,-1 0 0,1 0 0,-1 1 0,0-1 0,0 0 0,0 0 0,-1 0 0,1 0 0,-4 5 0,1-6-599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16323,'2'-8'497,"1"1"-1,-1 0 0,1 0 1,1 1-1,-1-1 0,1 0 1,0 1-1,0 0 0,1 0 0,0 0 1,0 1-1,8-7 0,7-5 589,2 2 0,27-17 0,20-13-655,-7-8-131,-62 53-294,1 0-1,-1-1 1,1 1 0,-1 0 0,1 0-1,0-1 1,-1 1 0,1 0-1,0 0 1,-1 0 0,1 0-1,0 0 1,-1 0 0,1 0-1,-1 0 1,1 0 0,0 1-1,-1-1 1,1 0 0,0 0 0,-1 0-1,1 1 1,-1-1 0,1 0-1,-1 1 1,1-1 0,-1 0-1,1 1 1,-1-1 0,1 1-1,-1-1 1,1 1 0,-1-1 0,0 1-1,1-1 1,-1 1 0,0-1-1,1 1 1,-1 0 0,0-1-1,0 1 1,1 0 0,10 35 88,-8-25-75,0-1-150,0-1-1,1 1 1,0-1-1,0 0 0,12 16 1,-13-22 105,-1 0 0,1 0 0,-1 0 0,1 0 1,0-1-1,1 1 0,-1-1 0,0 0 0,0 0 0,1 0 1,0 0-1,-1-1 0,1 1 0,0-1 0,-1 0 0,1 0 1,0-1-1,5 1 0,26 0-223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3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15187,'1'0'130,"-1"-1"0,0 0 0,1 1 0,-1-1 0,1 1 0,-1-1 0,1 1 0,0-1 0,-1 1 0,1 0 0,-1-1 0,1 1 0,0 0 0,-1-1 0,1 1 0,0 0 0,-1 0 0,1 0 0,0-1 0,0 1 0,-1 0 0,1 0 0,0 0 0,0 0 0,0 1-2,0-1-1,-1 1 1,1-1-1,-1 1 1,1-1-1,-1 1 1,0 0-1,1-1 1,-1 1 0,0 0-1,1-1 1,-1 1-1,0 0 1,0-1-1,1 1 1,-1 0-1,0-1 1,0 1-1,0 1 1,-1 42 1927,0-39-2221,-7 98 926,4 1 0,5 0-1,16 118 1,-17-221-756,0 1 7,1 1 1,-1 0-1,0 0 1,1-1 0,0 1-1,-1 0 1,1-1-1,0 1 1,1-1-1,0 4 1,-1-8-32,0 1 0,0-1 0,-1 1-1,1-1 1,-1 1 0,1-1 0,-1 1 0,0-1 0,0 1 0,1-1 0,-1 0 0,0 1 0,0-1-1,-1 1 1,1-1 0,-1-2 0,1-1-113,-18-144-2739,8 105 2193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3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5 457 16732,'0'0'78,"0"1"1,0-1 0,0 0 0,0 0 0,1 0 0,-1 0-1,0 0 1,0 0 0,0 1 0,0-1 0,0 0 0,0 0-1,0 0 1,0 0 0,0 0 0,0 1 0,0-1-1,0 0 1,0 0 0,0 0 0,0 0 0,0 1 0,0-1-1,0 0 1,0 0 0,0 0 0,0 0 0,0 1 0,0-1-1,0 0 1,0 0 0,0 0 0,0 0 0,0 0 0,0 1-1,0-1 1,0 0 0,-1 0 0,1 0 0,0 0 0,0 0-1,0 0 1,0 1 0,0-1 0,0 0 0,-1 0-1,1 0 1,0 0 0,0 0 0,0 0 0,0 0 0,-1 0-1,1 0 1,0 0 0,0 0 0,0 0 0,0 0 0,-1 0-1,1 0 1,0 0 0,0 0 0,0 0 0,0 0 0,0 0-1,-1 0 1,1 0 0,1 0 15,-1 1-1,1-1 0,0 0 1,-1 1-1,1-1 1,0 0-1,-1 0 1,1 1-1,0-1 1,0 0-1,-1 0 0,1 0 1,0 0-1,0 0 1,-1 0-1,1 0 1,0 0-1,0 0 1,-1-1-1,1 1 0,0 0 1,-1 0-1,2-1 1,15-10 366,-1 0-1,0-2 1,0 0-1,-1 0 1,19-24 0,13-14-155,-4-2 1,-1-2-1,65-115 0,-90 135-249,-17 35-56,0 0 0,0-1 0,0 1-1,0 0 1,1 0 0,-1 0-1,0 0 1,0-1 0,0 1 0,1 0-1,-1 0 1,0 0 0,0 0 0,0 0-1,1 0 1,-1 0 0,0 0-1,0 0 1,1 0 0,-1 0 0,0 0-1,0 0 1,0 0 0,1 0 0,-1 0-1,0 0 1,0 0 0,1 0 0,-1 0-1,0 0 1,0 0 0,1 0-1,-1 0 1,0 0 0,0 0 0,0 1-1,1-1 1,-1 0 0,0 0 0,0 0-1,0 0 1,0 1 0,1-1-1,-1 0 1,0 0 0,0 0 0,0 1-1,0-1 1,0 0 0,0 0 0,0 0-1,0 1 1,0-1 0,1 0-1,-1 1 1,7 14-9,69 285-412,-44-153-3769,-26-122 3276,12 29-1,-5-25-252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 15203,'0'-1'69,"1"0"0,-1 0-1,1 0 1,0 0 0,0 0 0,-1 0-1,1 0 1,0 0 0,0 1 0,0-1-1,0 0 1,0 0 0,0 1-1,0-1 1,0 1 0,2-1 0,-3 1-46,1 0 0,-1 0 0,0 1 0,1-1 0,-1 0 0,0 0 1,1 1-1,-1-1 0,0 0 0,0 1 0,1-1 0,-1 0 0,0 1 0,0-1 1,1 0-1,-1 1 0,0-1 0,0 1 0,0-1 0,0 1 0,0-1 1,0 0-1,0 1 0,0-1 0,0 1 0,0-1 0,0 1 0,0 0 0,-4 45 660,-40 229-252,31-187-384,-12 121-1321,25-208 1256,0 0-10,0 0-1,0 0 1,0 0-1,0 0 1,0 0-1,-1 0 1,1 0-1,0 0 1,-1 0 0,1 0-1,-1 0 1,1-1-1,-2 3 1,-3-6-298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23 443 13603,'-5'-2'524,"-13"-8"2034,19 3-1462,10-2-289,20-11-525,0-1 0,-2-1 0,0-2 0,47-53 0,-37 31-168,-2-2 1,38-65 0,-67 98-96,-6 11-11,1 0-1,-1-1 1,1 1-1,0 0 0,4-4 1,-4 8 22,0 8-16,-2 15-8,0-16-3,1 22-106,1 0-1,2 0 0,1 0 1,1-1-1,2 0 1,0-1-1,14 27 1,0-15-12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0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17476,'-6'4'1544,"-2"-1"-1208,-2 13-184,-3 12 872,0 11-744,4 7-96,2 10-111,3 4 7,1 3-24,6-1-144,1-1-609,0-6-175,-2-11 728,-1-8-184,-7-24-80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9 450 18740,'0'-1'92,"-1"0"1,0 0-1,0 0 0,0-1 1,1 1-1,-1 0 0,0 0 1,1 0-1,-1-1 0,1 1 1,0 0-1,-1-1 0,1 1 1,0 0-1,0-1 0,0 1 0,0-1 1,0 1-1,0 0 0,0-1 1,0 1-1,0 0 0,1-1 1,-1 1-1,1 0 0,-1-1 1,1 1-1,-1 0 0,1 0 1,0 0-1,-1 0 0,1-1 1,0 1-1,2-1 0,2-3 92,1 0 0,0 1 0,0 0 0,1 0 0,9-4 0,-4 2 13,39-23 23,-1-2-1,75-61 1,-93 64-31,-1-2-1,-2 0 1,0-2-1,31-47 0,-46 62 39,-14 17-224,0 0 0,0 0 0,0 0 1,0 0-1,0 0 0,0 0 0,0 1 0,0-1 1,0 0-1,0 0 0,0 0 0,0 0 1,0 0-1,0 0 0,0 0 0,0 0 1,0 1-1,0-1 0,0 0 0,0 0 0,0 0 1,0 0-1,0 0 0,0 0 0,0 0 1,0 0-1,1 0 0,-1 0 0,0 0 0,0 0 1,0 1-1,0-1 0,0 0 0,0 0 1,0 0-1,0 0 0,0 0 0,0 0 0,1 0 1,-1 0-1,0 0 0,0 0 0,0 0 1,0 0-1,0 0 0,0 0 0,0 0 0,0 0 1,1 0-1,-1 0 0,0 0 0,0 0 1,0 0-1,0 0 0,0-1 0,0 1 0,0 0 1,0 0-1,0 0 0,0 0 0,1 0 1,-1 0-1,0 0 0,0 0 0,0 0 1,0 0-1,0 0 0,0 0 0,0-1 0,-8 36 299,4-19-290,0 1 121,-5 17-475,-8 58 1,16-84 234,0 0 1,1 0-1,0 0 1,0 0-1,1 0 1,0 0-1,0 0 0,1 0 1,0 0-1,1 0 1,-1-1-1,1 1 1,5 8-1,-7-15 90,-1 0 1,1 0-1,0 0 0,0 0 1,0 0-1,-1 1 1,1-1-1,0-1 0,0 1 1,1 0-1,-1 0 0,0 0 1,0-1-1,0 1 0,0 0 1,1-1-1,-1 1 1,0-1-1,1 1 0,1-1 1,0 0-26,-1-1 0,1 0 1,0 0-1,-1 0 0,1 0 0,-1 0 1,1 0-1,-1-1 0,0 1 1,3-3-1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3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20052,'10'3'1425,"-2"11"-1209,2 8-88,-20 15 256,2 16-184,3 10 32,-1 3-40,2-2-144,4 1-16,-2-6-32,1-6 72,2-15-288,2-7-248,-3-23-480,0-12-2017,-8-16 2193,-5-16-248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3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20 480 18260,'-2'0'194,"1"-1"0,0 0-1,-1 0 1,1 0 0,0 0 0,0 0 0,0 0 0,-1 0 0,1-1 0,0 1-1,0 0 1,1 0 0,-1-1 0,0 1 0,0-1 0,1 1 0,-1-1-1,0-2 1,1 3-57,1-1 1,-1 0-1,1 1 0,-1-1 0,1 0 1,0 1-1,0-1 0,0 1 0,0-1 0,0 1 1,0-1-1,0 1 0,0 0 0,0-1 0,1 1 1,2-2-1,0-1-10,68-60 884,-4-3 1,74-93 0,-63 45-847,-78 113-164,0 1-1,0-1 1,0 1-1,0-1 1,0 1-1,0 0 1,0 0-1,1 0 1,-1-1 0,0 1-1,1 0 1,1 0-1,-3 1 0,1 0 0,-1-1 0,0 1 0,1 0 0,-1 0 0,1 0 0,-1 0-1,0 0 1,1 1 0,-1-1 0,1 0 0,-1 0 0,0 0 0,1 0 0,-1 0 0,1 0 0,-1 1 0,0-1 0,1 0 0,-1 0-1,0 1 1,1-1 0,-1 0 0,0 0 0,0 1 0,1-1 0,-1 0 0,0 1 0,0-1 0,1 1 0,1 4-3,0 1 1,0-1-1,-1 0 1,0 1-1,2 9 1,-2-8 0,1 5-13,30 161-78,-23-134-549,2-1 1,22 53 0,-28-79 479,1-1 1,1 1 0,0-1-1,15 19 1,1-9-354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9 263 14315,'-3'-17'646,"0"0"0,1 0 1,1 0-1,2-28 0,-1 39-421,1 0 0,0 1-1,1-1 1,-1 0 0,1 1 0,0-1-1,0 1 1,1-1 0,0 1-1,0 0 1,0 0 0,0 0 0,1 1-1,0-1 1,0 1 0,0 0 0,6-5-1,0 2 66,1 1 0,0 0 1,0 0-1,0 1 0,1 1 0,0 0 0,0 0 0,0 1 0,0 1 0,1 0 0,16 0 0,-9 1-132,-1 1 0,0 1-1,1 1 1,-1 0 0,0 2 0,30 9-1,-38-9-125,-1 0-1,0 1 0,0-1 1,-1 2-1,1 0 1,-1 0-1,-1 0 0,1 1 1,-1 1-1,0-1 1,-1 1-1,13 18 0,-16-20-11,-1-1-1,0 1 1,0 0-1,0 0 1,-1 0-1,0 0 0,0 1 1,-1-1-1,0 0 1,0 1-1,0-1 0,-1 1 1,0-1-1,0 1 1,-1-1-1,1 1 1,-1-1-1,-1 1 0,1-1 1,-1 0-1,0 0 1,-6 11-1,-1-2 44,0 0-1,-1-1 1,-1-1 0,0 1-1,-1-2 1,0 0-1,-1 0 1,0-1 0,-24 15-1,-12 4-502,-79 36 1,120-62 188,-4 1-482,25-6 138,19-6 113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5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497 105 14259,'12'-11'1134,"24"-23"639,-34 33-1590,-1-1 1,0 0-1,0 1 0,0-1 1,1 0-1,-1 1 0,-1-1 1,1 0-1,0 0 0,0 0 1,-1 0-1,1 0 0,-1 0 1,0 0-1,1 0 0,-1 0 1,0 0-1,0 0 0,-1-4 0,0 5-112,1-1 0,-1 1 0,0 0 0,0 0 0,0 0 0,0-1 0,0 1 1,0 0-1,-1 1 0,1-1 0,0 0 0,0 0 0,-1 0 0,1 1 0,-1-1 0,1 1 0,0-1 0,-1 1 0,1-1 0,-1 1 0,1 0 0,-1 0 0,1 0 0,-1 0 0,1 0 0,-1 0 0,-1 0 0,-45 6 546,21 1-511,1 1 0,0 1-1,1 1 1,-33 18 0,-89 62 41,62-27 39,75-54-145,0 0 0,1 0 0,-1 1 0,2 0 0,-13 19 1,20-28-36,0 1 1,0 0 0,-1 0 0,1 0-1,0 0 1,1 0 0,-1 0 0,0 1 0,1-1-1,-1 0 1,1 0 0,0 0 0,-1 1-1,1-1 1,0 0 0,1 0 0,-1 1 0,0-1-1,1 0 1,-1 0 0,1 0 0,-1 0-1,1 1 1,0-1 0,0 0 0,0 0 0,0 0-1,0-1 1,1 1 0,-1 0 0,1 0-1,-1-1 1,1 1 0,-1-1 0,1 1 0,0-1-1,2 2 1,5 2-11,0 0 0,1-1-1,0 0 1,-1 0 0,1-1 0,17 3 0,28 2-377,0-2-1,1-3 1,90-5 0,-58-4 88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5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12 17668,'10'-6'1828,"-6"3"-1114,-5 1-41,0 2-592,0 0 1,0 1-1,0-1 0,0 0 1,0 1-1,0-1 0,0 1 1,0 0-1,0-1 0,0 1 1,1-1-1,-1 1 0,0 0 1,0 0-1,1 0 0,-1-1 1,0 1-1,1 0 0,-1 1 1,-3 3 174,-22 28-92,2 1-1,0 2 1,3 0 0,1 2-1,1 0 1,3 1-1,1 1 1,-12 48 0,23-73-196,1-1 1,1 1 0,0 0 0,1-1 0,1 26 0,0-36-76,1 1 0,-1 0 0,1-1 0,0 1 0,1-1 0,-1 1 0,1-1 0,0 0 0,0 1 0,0-1-1,0 0 1,1 0 0,0-1 0,0 1 0,0 0 0,0-1 0,1 0 0,-1 0 0,1 0 0,0 0 0,7 4 0,-3-4-11,-1 1 0,1-2 0,0 1 0,0-1 0,0 0 0,1-1 1,9 1-1,33 1-568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5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14379,'-5'13'2353,"2"-2"-1193,5 1-488,4 2 2409,5-1-2089,3 3-112,9-3-344,5-2-336,7-2-640,6-4-296,6-5-440,-1-7-105,1-9 809,3 1-320,-5-10-112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5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194 415 14443,'-10'11'1808,"-10"13"-855,-6 6-289,-3 2 1048,-2 1-304,2 4-351,6 1-161,9-3-560,2-5-344,12-4-712,4-6 680,-2-8-216,4-5-96</inkml:trace>
  <inkml:trace contextRef="#ctx0" brushRef="#br0" timeOffset="1">588 0 17684,'18'10'1664,"-2"12"-1040,1 8-200,5 14 521,1 9-121,-2 9-200,4 5-88,-11 2-264,-4 1-120,-10-4-96,-7-1-48,-23-1-8,-7 1-72,-18-2-376,-8 0-248,-9-4 576,-7-11-88,-5-12-104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0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58 12059,'8'-37'8605,"-6"16"-2514,-22 352-6014,17-258-63,1-9 24,8 96 0,-24-337-1340,4 119-1273,5 28 1656,5 10 166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0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53 365 13747,'-5'6'1086,"0"1"0,-1-1 1,-12 11-1,-1 0 3379,41-84-286,6-14-3352,44-119-484,-66 183-340,-3 10-4,-1 0 0,1 0-1,0 0 1,1 0 0,6-9 0,-10 16 0,0 0 0,0 0 0,1-1 0,-1 1 0,0 0 0,0 0 0,0 0 0,1 0 0,-1 0 0,0 0 0,0 0 0,0-1 0,1 1 0,-1 0 0,0 0 0,0 0 0,1 0 0,-1 0 0,0 0 0,0 0 0,0 0 0,1 0 0,-1 0 0,0 0 0,0 0 0,1 0 0,-1 1 0,0-1 0,0 0 0,0 0 0,1 0 0,-1 0 0,0 0-1,0 0 1,0 0 0,1 1 0,-1-1 0,0 0 0,0 0 0,0 0 0,0 0 0,0 1 0,1-1 0,-1 0 0,0 0 0,0 0 0,0 1 0,0-1 0,0 0 0,0 0 0,0 1 0,0-1 0,0 0 0,0 0 0,0 0 0,0 1 0,4 14-24,-3-14 21,3 22-94,53 211 213,-48-208-466,1 0-1,1 0 1,1-1 0,1 0-1,2-1 1,26 34-1,-40-57 263,15 18-654,-8-13 292,-8-6 440,0 1-1,0-1 0,0 0 1,0 0-1,0 0 1,0 0-1,0 0 0,0 0 1,0 0-1,0 0 1,0 0-1,0 0 0,0 0 1,0 0-1,0 0 0,0 0 1,0 0-1,0 0 1,0 0-1,1 0 0,-1 0 1,0 0-1,0 0 1,0 0-1,0 0 0,0 0 1,0 0-1,0 0 1,0 0-1,0 0 0,0 0 1,0 0-1,0 0 1,0 0-1,1 0 0,-1 0 1,0 0-1,0 0 1,0 0-1,0 0 0,0 0 1,0 0-1,0 0 1,0 0-1,0 0 0,0 0 1,0 0-1,0 0 1,0 0-1,0 0 0,0 0 1,0 0-1,0-1 0,0 1 1,0 0-1,0 0 1,0 0-1,0 0 0,1 0 1,-1 0-1,0 0 1,0 0-1,0 0 0,0 0 1,0 0-1,-1 0 1,-1-23-696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18924,'11'-10'2709,"-10"10"-2660,-1 0-1,0 0 0,0 0 1,0 0-1,0 0 0,1 0 1,-1 1-1,0-1 0,0 0 1,0 0-1,0 0 0,0 0 1,1 0-1,-1 0 0,0 1 1,0-1-1,0 0 0,0 0 1,0 0-1,0 0 0,0 0 1,1 1-1,-1-1 0,0 0 1,0 0-1,0 0 0,0 1 1,0-1-1,0 0 0,0 0 1,0 0-1,0 0 0,0 1 1,0-1-1,0 0 0,0 0 1,0 0-1,0 1 0,-6 30 1759,4-23-1657,-5 32-47,1 1 0,3 0 0,1 56-1,11 49-3080,-9-145 2864,1 16-1002,-1-17 1094,0 0-1,0 1 0,0-1 0,0 0 1,0 0-1,0 1 0,0-1 1,0 0-1,0 0 0,0 0 0,0 1 1,0-1-1,-1 0 0,1 0 0,0 1 1,0-1-1,0 0 0,0 0 1,0 0-1,0 1 0,0-1 0,-1 0 1,1 0-1,0 0 0,0 0 1,0 0-1,-1 1 0,1-1 0,0 0 1,0 0-1,0 0 0,-1 0 1,1 0-1,0 0 0,0 0 0,0 0 1,-1 0-1,1 0 0,0 0 0,0 0 1,-1 0-1,1 0 0,0 0 1,0 0-1,0 0 0,-1 0 0,1 0 1,0 0-1,0 0 0,-1 0 1,1 0-1,0 0 0,0 0 0,0 0 1,-1-1-1,1 1 0,0 0 1,0 0-1,0 0 0,0 0 0,-1-1 1,-10-11-780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18876,'1'-2'131,"-1"0"1,1-1-1,0 1 0,-1 0 0,1-1 1,0 1-1,0 0 0,1 0 1,-1 0-1,0 0 0,1 0 1,-1 0-1,1 0 0,-1 0 0,1 1 1,0-1-1,0 1 0,0-1 1,0 1-1,0 0 0,0 0 0,0 0 1,1 0-1,2-1 0,8-4 341,1 2-1,24-6 1,-8 4-198,1 1 0,-1 2 1,60 0-1,-73 4-276,0 0 0,-1 1 0,1 1 0,-1 1 0,1 0 0,-1 1 0,-1 1 0,28 13 0,-38-16 2,0 0 1,0 0-1,-1 0 0,0 1 1,0 0-1,0-1 0,0 1 1,0 1-1,-1-1 0,0 0 1,0 1-1,0 0 1,0 0-1,-1 0 0,4 9 1,-5-7 27,1 0-1,-1 0 1,0 1 0,-1-1 0,0 0 0,0 1 0,0-1 0,-1 1 0,0-1 0,-3 11 0,-2 0 96,-1-1-1,0 0 1,-1 0 0,0-1 0,-2 0 0,0 0-1,0-1 1,-21 22 0,15-20 80,-1-1 1,-1 0-1,-24 16 1,36-27-174,-1-1 0,1 0 0,-1-1 0,0 1 0,0-1 0,0-1 0,0 1 0,0-1 0,-1 0 0,1-1 0,-1 0 0,1 0 0,-1-1 0,-8 0 0,13 0-93,0-1 1,0 1-1,0-1 0,0 0 1,0 0-1,0 0 0,0-1 1,0 1-1,0-1 0,1 1 1,-1-1-1,1 0 1,-1 0-1,1 0 0,0 0 1,-1-1-1,1 1 0,0-1 1,1 1-1,-1-1 0,0 0 1,-1-3-1,1 1-52,0 0 0,1 0 0,-1-1 0,1 1-1,1 0 1,-1 0 0,1-1 0,-1 1 0,1 0-1,1-1 1,-1 1 0,3-9 0,8-21-549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21525,'-2'2'376,"-1"1"1,0 0 0,0 0 0,1 0-1,0 0 1,-1 0 0,1 0 0,1 1 0,-4 6-1,-16 39 400,19-42-705,-13 43 92,14-47-163,0 0 0,0 0 0,1 1 0,0-1 0,0 0 0,0 1 0,0-1 0,0 0 0,1 1 0,-1-1 0,1 0 0,1 6 0,-1-8 0,-1-1 0,1 1 0,-1 0 0,1 0 0,-1-1 0,1 1 0,0 0 0,-1-1 0,1 1 0,0-1 0,0 1 0,-1-1 0,1 1 0,0-1 0,0 1 0,0-1 0,-1 0 0,1 1 0,0-1 0,0 0 0,0 0 0,0 0 0,0 0 0,0 0 0,0 1 0,0-2 0,-1 1 0,1 0 0,0 0 0,0 0 0,0 0 0,0-1 0,0 1 0,0 0 0,-1-1 0,1 1 0,0 0 0,0-1 0,0 0 0,0 0 0,4-2-4,-1 0 0,1 0 0,-1-1 0,0 0 0,6-6 0,8-18 13,23-44 1,-32 56-13,-14 33-72,1 0-1,1 1 1,0 0 0,1 0 0,1-1 0,1 27 0,0-42 4,0 0 0,0 0-1,1 0 1,-1 0 0,1 0-1,-1 0 1,1 0 0,0 0-1,0 0 1,0 0 0,0 0-1,0-1 1,0 1 0,0 0-1,1-1 1,-1 1-1,2 1 1,-1-2 6,-1-1-1,0 1 1,1 0-1,-1-1 1,1 0-1,-1 1 1,0-1 0,1 0-1,-1 1 1,1-1-1,-1 0 1,1 0-1,-1 0 1,1 0-1,-1 0 1,1-1 0,2 0-1,3-1-87,0-1 0,0-1 0,0 1-1,-1-1 1,0 0 0,0 0 0,10-9 0,23-22-651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14795,'-36'45'4270,"0"-1"-1561,34-40-2460,-1 0 1,1 0 0,0 0-1,0 0 1,0 0 0,0 0-1,1 1 1,0-1 0,-1 7 0,2-10-229,0 0 0,0 0 1,0 0-1,1 0 0,-1 0 1,0 0-1,1 0 0,-1 0 1,0 0-1,1 0 1,-1 0-1,1 0 0,-1-1 1,1 1-1,0 0 0,-1 0 1,1-1-1,0 1 0,0 0 1,-1-1-1,1 1 1,0-1-1,0 1 0,0-1 1,0 1-1,0-1 0,0 1 1,0-1-1,0 0 0,0 0 1,0 0-1,0 1 1,0-1-1,0 0 0,0 0 1,1 0-1,46-2-277,-40 2 212,6-2-35,0 1-61,0 0 1,0 0 0,0 2 0,24 2 0,-35-3 142,-1 1-1,1-1 1,-1 1 0,0 0 0,1-1 0,-1 1-1,0 0 1,0 0 0,1 1 0,-1-1 0,0 0-1,0 1 1,0-1 0,-1 1 0,1 0 0,0-1-1,0 1 1,-1 0 0,1 0 0,-1 0 0,0 0-1,0 1 1,0-1 0,0 0 0,0 0 0,0 1-1,0-1 1,-1 1 0,1-1 0,-1 0 0,0 1 0,1-1-1,-2 6 1,1-4 50,-1 0 1,1 0-1,-1 0 1,-1 0-1,1 0 0,0 0 1,-1 0-1,0 0 0,0-1 1,0 1-1,0-1 0,-1 1 1,1-1-1,-1 0 0,0 0 1,0 0-1,0 0 0,0 0 1,-1-1-1,1 1 1,-1-1-1,-5 2 0,5-1-35,-1-1-1,0 0 1,0 0-1,0-1 1,0 1 0,0-1-1,0 0 1,0 0-1,-1-1 1,1 0-1,0 0 1,0 0-1,0-1 1,-1 1-1,1-1 1,0 0 0,-8-3-1,-22-15 63,2-5-115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19796,'1'3'156,"0"-1"-1,-1 0 0,1 1 0,-1-1 1,0 1-1,0-1 0,0 0 1,0 1-1,0-1 0,0 1 1,0-1-1,-1 0 0,1 1 0,-2 2 1,-16 31 285,8-16-22,-35 83 1802,40-89-2046,1 0 0,0 1 0,1 0 0,1 0-1,-1 21 1,3-34-172,0 0 0,0 0-1,0 0 1,1 0 0,-1-1-1,1 1 1,-1 0 0,1 0-1,-1 0 1,1-1 0,2 3 0,-3-3-5,0-1 1,0 0 0,1 1 0,-1-1 0,0 0 0,0 0 0,1 1 0,-1-1 0,0 0 0,1 0 0,-1 1 0,1-1 0,-1 0-1,0 0 1,1 0 0,-1 0 0,0 0 0,1 0 0,-1 0 0,1 0 0,-1 0 0,0 0 0,1 0 0,12-8-44,-9 2 31,0 0 0,-1 0 0,0 0 0,0 0 0,0-1 1,-1 1-1,0-1 0,0 0 0,1-13 0,4-66-16,-7 85 31,1-7 1,0 4-2,-1 1 1,0-1-1,0 0 0,0 0 1,0 0-1,0 1 0,-1-1 1,1 0-1,-1 0 1,0 1-1,-2-6 0,3 9 0,0 0 0,0 0 0,-1 0 0,1 0 0,0 0 0,0 0-1,0-1 1,0 1 0,0 0 0,0 0 0,0 0 0,0 0 0,0 0 0,0 0-1,-1 0 1,1 0 0,0-1 0,0 1 0,0 0 0,0 0 0,0 0 0,0 0 0,-1 0-1,1 0 1,0 0 0,0 0 0,0 0 0,0 0 0,0 0 0,-1 0 0,1 0-1,0 0 1,0 0 0,0 0 0,0 0 0,0 0 0,0 0 0,-1 0 0,1 0 0,0 0-1,0 1 1,0-1 0,0 0 0,0 0 0,0 0 0,-1 0 0,1 0 0,0 0-1,0 0 1,0 0 0,0 0 0,0 1 0,0-1 0,0 0 0,0 0 0,0 0 0,0 0-1,0 0 1,0 0 0,0 1 0,0-1 0,0 0 0,0 0 0,-1 0 0,1 0-1,0 0 1,1 1 0,-1-1 0,-2 19-11,5 26-20,-3-43 34,0 0 0,1 0 0,-1 1 1,1-1-1,0 0 0,0 0 1,0 0-1,0 0 0,0 0 0,0 0 1,0 0-1,1 0 0,-1 0 1,1-1-1,0 1 0,-1-1 0,1 1 1,0-1-1,0 1 0,0-1 1,3 2-1,-2-3 1,0 1 0,0-1 0,0 1 0,0-1 0,0 0 0,0 0 0,0 0 0,0 0 0,0-1 0,0 1 0,0-1 0,0 0 0,6-2 0,5-3 12,0-1 0,0-1 0,0-1 0,23-19 0,-15 8 9,34-38 1,1-2-35,-57 60 9,0 0 1,0 0-1,0 0 0,0 0 0,0 0 1,0-1-1,0 1 0,1 0 0,-1 0 0,0 0 1,0 0-1,0 0 0,0 0 0,0 0 0,0 0 1,0 0-1,0 0 0,1 0 0,-1 0 0,0-1 1,0 1-1,0 0 0,0 0 0,0 0 0,0 0 1,0 0-1,1 0 0,-1 0 0,0 0 0,0 0 1,0 0-1,0 0 0,0 0 0,0 0 0,1 1 1,-1-1-1,0 0 0,0 0 0,0 0 0,0 0 1,0 0-1,0 0 0,0 0 0,1 0 0,-1 0 1,0 0-1,0 0 0,0 0 0,0 1 0,0-1 1,0 0-1,0 0 0,0 0 0,0 0 0,0 0 1,0 0-1,0 0 0,0 1 0,0-1 0,0 0 1,0 0-1,0 0 0,0 0 0,0 0 0,0 0 1,0 1-1,0-1 0,0 0 0,0 0 0,-1 17 17,-7 21 20,8-38-37,-6 19 43,2-1 0,0 2-1,2-1 1,0 0 0,1 0-1,2 33 1,-1-50-37,0 1 0,1-1 0,-1 1 0,1-1 0,0 1 0,-1-1 0,1 0 0,0 1 0,0-1 1,1 0-1,-1 0 0,0 0 0,1 0 0,0 0 0,-1 0 0,1 0 0,0 0 0,0 0 0,0-1 0,0 1 0,4 1 0,-3-2 1,0 0-1,0 0 1,0 0-1,0-1 1,1 1-1,-1-1 1,0 0-1,0 0 1,0 0-1,1-1 1,-1 1-1,0-1 1,0 1-1,0-1 1,0 0 0,6-3-1,3-2 6,0 0 0,0-1 0,0 0 0,-1-1-1,20-18 1,44-53 38,-22 22-22,-51 58 57,-3 8-42,-3 11 15,-2 4-8,-1 6 118,-7 47 0,13-70-156,0 1 0,1-1-1,0 1 1,0 0 0,1-1-1,0 1 1,1-1 0,-1 1 0,1-1-1,1 0 1,4 12 0,-6-18-46,-1 1 0,1-1 0,0 1 0,0-1 0,0 0 0,-1 1 0,1-1 0,1 0 0,-1 0 0,0 0 0,0 1 0,0-1 0,0 0 0,1-1 1,-1 1-1,1 0 0,-1 0 0,0 0 0,1-1 0,-1 1 0,1-1 0,0 1 0,-1-1 0,1 0 0,-1 0 0,1 1 0,-1-1 0,1 0 0,0 0 1,-1-1-1,1 1 0,-1 0 0,1 0 0,0-1 0,-1 1 0,1-1 0,-1 0 0,1 1 0,-1-1 0,0 0 0,1 0 0,-1 0 0,0 0 0,1 0 1,0-1-1,5-4-84,-1 0 0,0 0 0,0-1 0,-1 0 0,0 0 0,0 0 0,5-12 0,11-32-421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14875,'44'-46'5556,"-33"33"-3371,24-21-1,-31 30-1988,1 0 0,0 1 0,0 0 0,0 0 0,0 1 0,0-1-1,1 1 1,-1 0 0,9-1 0,-13 2-176,1 1-1,-1 0 1,0-1-1,0 1 1,0 0-1,1 0 1,-1 0-1,0 0 1,0 0 0,0 1-1,1-1 1,-1 0-1,0 0 1,0 1-1,0-1 1,0 1-1,0-1 1,0 1 0,0-1-1,0 1 1,0 0-1,0 0 1,2 1-1,-2-1-9,0 1-1,0 0 1,0 0-1,0 0 1,0 0-1,-1 0 1,1 0-1,0 0 1,-1 0-1,0 0 1,1 0-1,-1 4 1,0 6-32,-1 1-1,0 0 1,-5 20-1,4-24 45,-6 30-34,-5 35-8,12-67 18,0 1 1,1-1 0,0 0 0,0 1 0,1-1-1,0 1 1,2 9 0,-2-16 2,-1 1 0,1 0 0,0-1 0,-1 1-1,1-1 1,0 1 0,0 0 0,0-1 0,0 0 0,0 1 0,1-1 0,-1 0 0,0 0 0,1 1 0,-1-1 0,0 0 0,1 0 0,0-1 0,-1 1-1,1 0 1,-1 0 0,1-1 0,0 1 0,-1-1 0,1 1 0,0-1 0,0 0 0,0 0 0,-1 0 0,1 0 0,0 0 0,0 0 0,-1 0-1,1-1 1,0 1 0,0-1 0,1 0 0,5-1-1,-1-1 0,1 0 0,-1 0 1,0-1-1,0 0 0,12-9 0,-1-2 4,0 0 1,-1-2-1,17-20 0,-27 29-11,-1-1-1,0 1 0,-1-1 0,1 0 0,-2 0 0,1-1 0,-1 1 0,-1-1 0,4-15 0,-22 43-78,11-8 86,1-1 1,-1 1 0,1 0-1,1 0 1,-3 20-1,5-28 5,0 0 0,0 0-1,0-1 1,0 1-1,1 0 1,-1 0 0,0-1-1,1 1 1,-1 0-1,1-1 1,-1 1-1,1 0 1,0-1 0,0 1-1,0-1 1,0 1-1,2 2 1,-2-3 1,1-1 0,0 1 0,-1 0 0,1 0 0,0-1 0,-1 1 0,1-1 0,0 1 0,0-1 0,0 0 0,0 0 0,-1 0 0,1 0 0,0 0 0,0 0 0,0 0 0,0 0 0,-1-1 0,1 1 0,0-1 0,2 0 1,10-4 16,0-1 1,-1 0 0,1-1 0,-1 0-1,-1-1 1,19-15 0,67-65 71,-58 49-55,-63 101-69,21-57 13,-6 15 29,-9 34 0,16-49-39,0-1 0,0 0 0,0 1 0,1-1 0,0 1 1,-1-1-1,2 1 0,-1-1 0,0 1 0,1-1 0,0 1 1,0-1-1,0 0 0,3 6 0,-3-8-41,0-1 0,0 1 0,0-1-1,0 1 1,0-1 0,1 0 0,-1 0 0,0 0 0,1 0-1,-1 0 1,1 0 0,-1 0 0,1 0 0,-1 0 0,1-1-1,0 1 1,-1 0 0,1-1 0,0 0 0,-1 1 0,1-1 0,0 0-1,0 0 1,-1 0 0,1 0 0,0 0 0,-1 0 0,1-1-1,0 1 1,2-1 0,3-1-61,0-1-1,1 0 1,-1 0-1,0-1 1,10-7 0,22-16-482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18564,'-24'12'2261,"-10"4"288,-45 31 0,77-47-2546,1 1-1,0 0 1,-1-1-1,1 1 1,0 0 0,0 0-1,0 0 1,0 0 0,0 0-1,0 0 1,0 0-1,0 1 1,1-1 0,-1 0-1,0 0 1,1 1 0,-1-1-1,1 0 1,-1 1 0,1-1-1,0 1 1,-1-1-1,1 1 1,0 1 0,1-2-12,-1 0 1,1 0-1,0 1 0,0-1 1,0 0-1,0 0 1,0 0-1,0 0 0,0 0 1,0 0-1,0 0 1,0 0-1,1 0 1,-1-1-1,0 1 0,0 0 1,1-1-1,-1 1 1,1-1-1,-1 0 1,0 1-1,1-1 0,2 0 1,18 3-160,0-1 0,33 0 0,-39-3 71,1 1 0,0 1-1,0 1 1,0 0 0,24 7 0,-40-9 100,0 1-1,1-1 1,-1 0 0,0 1-1,1 0 1,-1-1 0,0 1-1,0 0 1,1-1 0,-1 1-1,0 0 1,0 0 0,0 0-1,0 0 1,0 0 0,0 0 0,0 0-1,0 1 1,-1-1 0,1 0-1,0 0 1,-1 1 0,1 1-1,0-1 15,-2 0-1,1 0 1,0 0-1,0 0 1,-1-1-1,1 1 1,-1 0 0,1 0-1,-1-1 1,0 1-1,1 0 1,-1-1-1,0 1 1,0-1-1,-2 3 1,-5 4 108,1 0 0,-1 0 0,0-1 1,-16 11-1,-21 9 342,42-26-514,1 1 0,-1-1 0,0 0 0,-1 0 0,1 0 0,0 0 0,0 0-1,0-1 1,0 1 0,-1-1 0,1 0 0,0 0 0,-5-1 0,7 1-5,0-1 1,1 1-1,-1 0 1,0-1-1,1 1 0,-1-1 1,0 1-1,1-1 1,-1 1-1,1-1 1,-1 0-1,1 1 1,-1-1-1,1 0 0,-1 1 1,1-1-1,0 0 1,-1 1-1,1-1 1,0 0-1,0 0 1,-1 0-1,1 1 0,0-1 1,0 0-1,0 0 1,0 0-1,0 1 1,0-1-1,0 0 1,0 0-1,1 0 0,-1 0 1,9-28-401,6 2-205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17884,'-22'12'1029,"2"2"1,-1 1-1,-18 17 0,34-27-872,0 0-1,1 0 1,-1 0-1,1 0 0,0 1 1,1 0-1,-1 0 0,1 0 1,0 0-1,1 0 1,0 1-1,0-1 0,0 1 1,0-1-1,1 1 1,0 8-1,0-12-131,1-1 1,0 1 0,0-1-1,0 1 1,1 0-1,-1-1 1,1 1-1,-1-1 1,1 1-1,0-1 1,0 0-1,0 1 1,0-1-1,0 0 1,1 1-1,-1-1 1,1 0-1,-1 0 1,1 0-1,0 0 1,0-1-1,0 1 1,0 0 0,0-1-1,0 1 1,0-1-1,0 0 1,1 0-1,-1 0 1,1 0-1,-1 0 1,1 0-1,-1 0 1,1-1-1,-1 0 1,5 1-1,1-1-13,0 0-1,1 0 0,-1-1 0,0 0 1,0-1-1,0 1 0,-1-1 0,1-1 1,0 0-1,11-5 0,-6 0-33,1 0 1,-1-1-1,0 0 0,-1 0 0,0-2 0,-1 0 0,0 0 1,-1-1-1,0 0 0,0 0 0,-2-1 0,1-1 1,8-20-1,-16 26-117,-6 12 63,-8 12 21,2 3 40,0 0 0,2 1 0,-12 35 0,17-42-134,1-1 0,0 1-1,1 0 1,0 0 0,1 1-1,0-1 1,2 18-1,0-27 24,0 0-1,-1 0 0,1 0 1,0 0-1,1-1 0,-1 1 0,4 6 1,-4-9 99,-1 0-1,1 0 1,0 0 0,0 0 0,0 0-1,0 0 1,0 0 0,0 0 0,0 0-1,0 0 1,0-1 0,0 1 0,0 0 0,1-1-1,-1 1 1,0-1 0,1 1 0,-1-1-1,0 0 1,1 1 0,-1-1 0,0 0-1,1 0 1,-1 0 0,3 0 0,23-10-497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19020,'-13'31'1688,"1"1"0,2 1 0,-10 51-1,12-38-1396,3 0 0,2 1 0,2-1 0,5 50 0,-4-91-288,0-1 1,1 1 0,0-1-1,0 0 1,0 1 0,0-1-1,4 7 1,-5-10-2,1 0 0,-1-1 0,1 1-1,-1-1 1,1 1 0,-1-1 0,1 1 0,-1-1 0,1 1-1,-1-1 1,1 1 0,-1-1 0,1 0 0,0 1 0,-1-1-1,1 0 1,0 0 0,-1 0 0,1 1 0,1-1 0,-1 0 0,0 0 0,1-1 1,-1 1-1,0 0 0,1-1 1,-1 1-1,0-1 0,0 1 1,1-1-1,-1 1 0,0-1 1,0 0-1,0 0 0,0 0 1,1-1-1,22-21 37,-2-1-1,30-40 0,11-12-7,-50 61-33,34-33-41,-43 45 21,-1 0 0,1 0 0,-1 0 0,1 1 1,0-1-1,0 1 0,0 0 0,0 0 0,0 1 0,0-1 1,7 0-1,-11 2 16,1 0 0,-1 0 0,1 0 1,-1 0-1,1 0 0,-1 0 0,1 0 0,-1 0 0,1 0 1,-1 0-1,0 0 0,1 1 0,-1-1 0,1 0 1,-1 0-1,1 0 0,-1 1 0,0-1 0,1 0 0,-1 1 1,0-1-1,1 0 0,-1 1 0,0-1 0,1 1 1,-1-1-1,0 0 0,0 1 0,1-1 0,-1 1 0,0-1 1,0 1-1,0-1 0,0 1 0,0-1 0,1 1 1,-1-1-1,0 1 0,0-1 0,0 1 0,0-1 1,-1 1-1,1-1 0,0 1 0,-5 22-146,5-23 148,-8 19-47,-1 0 0,0-1 0,-2-1 0,0 1 0,-14 16 0,7-10 141,-18 33 0,35-55-84,0 0 0,0 0 0,0 0 0,0 0 0,1 0 0,-1 0 0,1 0 0,-1 0 0,1 0 1,0 3-1,0-4-1,0 0 1,0-1 0,0 1-1,0 0 1,1 0 0,-1-1 0,0 1-1,0 0 1,1-1 0,-1 1-1,0 0 1,1-1 0,-1 1-1,1 0 1,-1-1 0,1 1-1,-1-1 1,1 1 0,1 0 0,1 1 6,0-1 0,0 0 0,1 0 0,-1 0 0,0 0 1,1-1-1,-1 1 0,1-1 0,-1 0 0,7-1 0,18 0-47,53-9-1,-68 8-226,0-1-1,0-1 0,-1 0 1,0-1-1,1 0 0,14-9 1,-25 13 222,0 0 1,0-1-1,0 1 1,0-1 0,0 1-1,0-1 1,0 0-1,-1 0 1,1 0 0,0 0-1,-1 0 1,0 0-1,1 0 1,-1 0 0,0 0-1,0-1 1,0 1-1,-1 0 1,2-4 0,-1-18-495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17468,'4'0'1840,"19"1"-1184,-2-4-240,12 2 569,6 1-801,4 0 232,0 4-152,0 4-424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16468,'0'1'133,"0"1"0,1 0 1,-1-1-1,0 1 1,1-1-1,-1 1 0,1 0 1,-1-1-1,1 1 1,0-1-1,-1 0 1,1 1-1,0-1 0,0 0 1,0 1-1,0-1 1,0 0-1,1 0 1,0 1-1,0-1-24,-1 0-1,0-1 0,1 0 1,-1 1-1,0-1 1,1 0-1,-1 0 1,1 1-1,-1-1 1,1 0-1,-1-1 1,0 1-1,1 0 1,-1 0-1,1-1 1,-1 1-1,2-1 1,6-3 343,0 0 0,-1-1 0,0 0 0,0-1 0,9-7 0,0-1-102,-1-1-1,0-1 1,-2 0-1,0-1 1,22-35-1,-19 24-251,-2-1 0,-1-1 0,13-40 0,-26 66-97,8-26 14,-9 29-18,1 0 0,-1 0-1,0 0 1,0 0 0,0 0 0,0 0-1,0 0 1,0 0 0,0 0 0,0-1-1,0 1 1,0 0 0,0 0 0,-1 0-1,1 0 1,-1 0 0,1 0-1,0 0 1,-1 0 0,-1-2 0,2 3-1,-1 0 1,0 0-1,0 0 1,1 0-1,-1 0 1,0 0 0,1 0-1,-1 0 1,0 0-1,1 0 1,-1 0-1,0 0 1,0 0-1,1 1 1,-1-1 0,0 0-1,1 1 1,-1-1-1,1 0 1,-1 1-1,0-1 1,1 1-1,-1-1 1,1 1 0,-1-1-1,1 1 1,-1-1-1,1 1 1,0-1-1,-1 2 1,-16 20-13,16-21 16,-9 15 67,1 1 1,0-1 0,1 2-1,1-1 1,-6 22-1,11-32-36,0 0-1,1 0 1,0 0-1,0 0 1,0 0-1,1 1 1,0-1-1,0 0 1,1 0-1,0 1 1,0-1 0,1 0-1,-1 0 1,2 0-1,-1 0 1,5 9-1,-5-14-29,0 1-1,0 0 0,0-1 1,0 0-1,0 1 0,0-1 1,1 0-1,-1 0 1,1 0-1,0 0 0,-1-1 1,1 1-1,0-1 1,0 1-1,6 1 0,-4-2-18,0 0 1,0-1-1,0 0 0,-1 1 0,1-1 0,0-1 0,0 1 0,0-1 0,7-2 0,1-1-50,0 0 1,0-2-1,-1 1 0,0-2 1,0 1-1,18-15 0,-6 1-138,38-40 0,-32 29 201,-35 38 104,1 1 0,0-1 0,0 1 0,1 0 0,0 1 1,1-1-1,-2 13 0,3-18-71,-1 5 27,1 0 0,0 1 1,0-1-1,1 1 0,0-1 0,1 1 0,1 11 0,-1-17-71,0 0 0,0 0 0,-1 0 0,1-1 0,1 1 0,-1 0 0,0-1 1,1 1-1,-1-1 0,1 0 0,2 3 0,-2-3-22,-1-1 0,0 0 1,1 0-1,-1 0 0,1-1 0,-1 1 0,1 0 1,-1-1-1,1 1 0,0-1 0,-1 1 0,1-1 1,0 1-1,-1-1 0,1 0 0,0 0 0,0 0 1,-1 0-1,1 0 0,2-1 0,0 0 1,0-1-1,0 1 1,0-1-1,0 1 1,-1-1 0,1 0-1,-1-1 1,1 1-1,-1 0 1,0-1-1,3-3 1,20-19-289</inkml:trace>
  <inkml:trace contextRef="#ctx0" brushRef="#br0" timeOffset="1">647 0 17980,'-13'0'1776,"13"14"-1168,3-1-440,7-4 593,1 0-305,13 3-312,5 1-64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76 289 17356,'-12'14'1221,"0"1"328,-19 26 0,28-36-1289,1-1 1,-1 1 0,1 0-1,0 0 1,0 0-1,0 1 1,1-1-1,0 0 1,0 1 0,0 8-1,0-12-215,1-1 0,0 1 0,0 0-1,1-1 1,-1 1 0,0-1 0,0 1-1,1 0 1,-1-1 0,1 1 0,0-1-1,-1 1 1,1-1 0,0 1 0,0-1-1,0 1 1,0-1 0,0 0 0,0 0-1,0 0 1,0 1 0,3 0 0,-2 0-24,1-1 0,-1-1 0,1 1 0,-1 0 0,1 0 0,-1-1 0,1 0 0,0 1 0,-1-1 0,1 0-1,-1 0 1,1-1 0,2 1 0,6-2-28,0-1-1,-1 0 0,0-1 0,1 0 0,16-9 1,-7 2-31,-1-2 0,-1 0 1,0 0-1,-1-2 0,0 0 1,-1-2-1,16-20 0,-25 29-5,-1-1 0,0 1-1,-1-1 1,0-1 0,0 1-1,-1 0 1,0-1 0,-1 0-1,0 0 1,0 0-1,-1 0 1,-1-1 0,0 1-1,0 0 1,-1-1 0,0 1-1,-3-19 1,2 23 35,-1 0 0,1 1 0,-1-1 0,-1 1 1,1 0-1,-1 0 0,0 0 0,0 0 0,0 0 0,-1 0 0,0 1 1,1 0-1,-2 0 0,1 0 0,0 0 0,-1 0 0,0 1 0,0 0 0,0 0 1,0 1-1,0-1 0,0 1 0,-1 0 0,1 0 0,-1 1 0,0-1 0,-6 1 1,4 0 71,0 0 0,1 1 0,-1 0 0,1 0 0,-1 1 0,0 0 0,1 1 0,0-1 0,-1 1 0,1 1 0,0-1 0,0 1 0,0 1 0,0-1 0,1 1 0,-1 0 0,1 1 0,0-1 0,0 1 0,-6 8 0,10-12-47,1 0 0,0 1 0,0-1 0,0 0 0,0 1 1,0-1-1,0 1 0,0 0 0,0-1 0,0 1 0,1-1 0,-1 1 0,1 0 0,-1 0 0,1-1 0,0 1 0,0 0 0,0 0 0,0 0 0,0-1 0,0 1 0,0 0 0,0 0 0,1 0 1,-1-1-1,1 1 0,-1 0 0,1-1 0,0 1 0,0 0 0,0-1 0,-1 1 0,2-1 0,-1 1 0,0-1 0,0 0 0,0 1 0,1-1 0,-1 0 0,0 0 0,1 0 0,-1 0 0,3 1 0,8 5-102,0 0 0,1-1 0,-1-1 0,21 7-1,-23-9-20,23 8-91,-4-2-260,-1 1 0,0 1-1,0 2 1,26 16 0,-47-25 334,0 1 0,-1-1 0,0 1 0,0 1 1,-1-1-1,1 1 0,-1 0 0,0 0 0,-1 0 0,0 1 0,0-1 0,0 1 0,0 0 0,-1 0 0,-1 1 0,1-1 1,-1 1-1,0-1 0,-1 1 0,2 15 0,-3-15 37,-1 0 0,1 0 0,-1 0 0,0 0 0,-1 0 0,0 0 0,-4 10 0,-8 5-36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58 14587,'80'-57'7221,"-80"57"-7170,0 0 0,0 0 1,0 0-1,0 0 1,0 0-1,0 0 1,0 0-1,0 0 1,1 0-1,-1 0 1,0 0-1,0 0 1,0 0-1,0 0 1,0 0-1,0 0 0,0 0 1,-6 11 1021,-12 13-439,-84 100 325,-138 185-1134,240-309 164,0 0 0,0 0 0,0 0 0,0 0 0,-1-1 0,1 1-1,0 0 1,0 0 0,0 0 0,0 0 0,0 0 0,0 0 0,0 0-1,0 0 1,0 0 0,0 0 0,0 0 0,0 0 0,0 0 0,-1 0 0,1 0-1,0 0 1,0 0 0,0 0 0,0 0 0,0 0 0,0 0 0,0 0-1,0 0 1,0 0 0,0 0 0,0 1 0,0-1 0,0 0 0,-1 0-1,1 0 1,0 0 0,0 0 0,0 0 0,0 0 0,0 0 0,0 0 0,0 0-1,0 0 1,0 0 0,0 0 0,0 0 0,0 1 0,2-9 338,34-55-487,-7 19-90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17236,'6'8'1808,"-6"15"-1000,-3 6-296,-1 4 945,3 7-449,2 7-152,5 1-104,9 3-384,4 2-144,4-1-472,0-3-248,0-5-736,-4-5-1137,-14-13 1881,-5-8-392,-11-11-240</inkml:trace>
  <inkml:trace contextRef="#ctx0" brushRef="#br0" timeOffset="1">6 510 18972,'-5'12'1704,"16"-9"-1055,11-1-241,11 1 728,8-3-168,8 1-336,2 0-144,7 2-384,-1 2-352,-4-4-832,-3-1-1336,0-14 2007,1-6-399,-1-13-256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 17684,'-5'6'384,"1"-1"-1,0 1 1,0 0 0,0 0 0,1 1 0,0-1-1,0 1 1,0 0 0,-1 8 0,3-13-321,1-1 1,-1 1-1,1 0 0,0-1 1,-1 1-1,1 0 1,0-1-1,0 1 0,1 0 1,-1 0-1,0-1 1,0 1-1,1-1 0,-1 1 1,1 0-1,0-1 1,-1 1-1,1-1 1,0 1-1,0-1 0,0 1 1,0-1-1,0 0 1,0 0-1,0 1 0,0-1 1,1 0-1,-1 0 1,0 0-1,1 0 0,-1 0 1,1 0-1,-1-1 1,1 1-1,-1 0 1,1-1-1,0 0 0,-1 1 1,1-1-1,0 0 1,-1 1-1,1-1 0,3 0 1,4 0-132,0-1-1,1 1 1,-1-1-1,0-1 1,1 0 0,-1 0-1,0-1 1,0 0 0,13-7-1,9-6-1007,34-23-1,-47 27 586,11-8-471,-22 14 678,-1 1 0,1 0 1,0 1-1,0 0 1,1 0-1,-1 0 1,10-2-1,-17 6 286,1 0 0,-1 0 0,0 0 1,0 0-1,0 0 0,0 0 0,1 0 0,-1 0 0,0 0 0,0 0 0,0 0 0,0 1 0,0-1 1,1 0-1,-1 0 0,0 0 0,0 0 0,0 0 0,0 0 0,0 1 0,0-1 0,0 0 0,0 0 1,1 0-1,-1 0 0,0 1 0,0-1 0,0 0 0,0 0 0,0 0 0,0 0 0,0 1 0,0-1 1,0 0-1,0 0 0,0 0 0,0 0 0,0 1 0,0-1 0,0 0 0,0 0 0,-1 0 0,1 0 1,0 1-1,0-1 0,0 0 0,0 0 0,-4 12 273,-71 127 2873,12-24-1081,2 18-265,53-111-1877,0 0 0,2 0 0,0 1 0,-3 29 0,9-50 38,0 1 0,-1-1 1,1 1-1,0 0 1,0-1-1,1 1 1,-1-1-1,1 1 0,-1-1 1,1 1-1,0-1 1,0 1-1,1 3 1,7-1-394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21117,'-5'20'1712,"-1"3"-1256,2 1-320,11-3 168,6-2-744,15-9 544,7-7-224,9-10-272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21036,'-9'24'1705,"-1"-1"-1353,-4 1-120,-2 5 432,0 1-168,4 0-176,-1-3-120,3-6-272,5-6-152,1-6-344,3 1-368,-5-16 368,6-5 120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4 319 17708,'-1'0'81,"1"0"1,0 0-1,0 0 1,0 0-1,-1 1 1,1-1-1,0 0 1,0 0-1,0 0 1,0 0-1,0 0 1,-1 1-1,1-1 1,0 0-1,0 0 1,0 0-1,0 1 1,0-1-1,0 0 1,0 0-1,0 0 0,0 1 1,0-1-1,-1 0 1,1 0-1,0 1 1,0-1-1,0 0 1,0 0-1,1 0 1,-1 1-1,0-1 1,0 0-1,0 0 1,0 1-1,8 0 1567,16-6 296,-6-2-1430,-1-1-1,1-1 1,-2-1 0,1 0-1,-1-1 1,-1-1 0,15-13-1,-5 1-226,-1-1 0,-1-1 0,21-31 0,-33 41-207,-1-1 0,0 0 0,13-31 0,-46 132-214,5-10 99,-52 139-341,69-210 230,0-1 0,1 0 0,-1 0 0,0 1 0,1-1 1,0 0-1,-1 1 0,1-1 0,0 0 0,1 4 0,-1-5 100,0-1-1,0 0 1,0 1-1,0-1 1,1 1 0,-1-1-1,0 0 1,0 1 0,1-1-1,-1 0 1,0 1-1,0-1 1,1 0 0,-1 0-1,0 1 1,1-1 0,-1 0-1,0 0 1,1 1-1,-1-1 1,1 0 0,-1 0-1,1 0 1,16-2-469,0-5-192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17188,'-12'-7'4822,"19"26"-1352,-1-5-3192,10 33 902,-4-11-477,21 44-1,-29-71-709,1 0 0,0 0 0,1 0 0,0-1 0,0 0 0,1 0 0,0 0 0,0-1 0,14 10 0,-19-15-114,1-1 1,-1 0 0,1 0 0,-1 0 0,0 0-1,1 0 1,0 0 0,-1-1 0,1 1-1,0-1 1,-1 0 0,1 0 0,0 0-1,-1 0 1,1 0 0,-1 0 0,1-1-1,0 1 1,-1-1 0,1 0 0,-1 0 0,1 0-1,-1 0 1,1 0 0,-1-1 0,0 1-1,0-1 1,0 1 0,0-1 0,0 0-1,2-2 1,11-10-668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19900,'-1'5'390,"0"-1"0,-1 1 0,0 0 0,0-1 0,0 0 0,-1 1 0,-4 6 0,-2 4 402,-40 80 783,-57 160-1,76-166-2454,4 2 0,-14 98 0,37-169 483,3-13-130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28 16099,'19'-28'3213,"-19"28"-3184,0 1 1,0-1 0,0 0-1,0 0 1,0 0-1,0 0 1,0 0 0,0 0-1,0 0 1,0 0-1,0 0 1,0 0-1,0 0 1,0 0 0,0 1-1,0-1 1,0 0-1,0 0 1,0 0-1,1 0 1,-1 0 0,0 0-1,0 0 1,0 0-1,0 0 1,0 0 0,0 0-1,0 0 1,0 0-1,0 0 1,0 0-1,1 0 1,-1 0 0,0 0-1,0 0 1,0 0-1,0 0 1,0 0-1,0 0 1,0 0 0,0 0-1,0 0 1,0 0-1,0 0 1,1 0 0,-1 0-1,0 0 1,0 0-1,0 0 1,0-1-1,0 1 1,0 0 0,0 0-1,0 0 1,0 0-1,0 0 1,0 0-1,0 0 1,0 0 0,0 0-1,0 0 1,0 0-1,0-1 1,-5 20 1246,-17 33-768,-2 0 0,-61 93 1,-83 78-12,145-193-1336,40-67-2297,-1 10 2332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15691,'5'-11'1216,"7"-14"453,-12 25-1641,0 0 0,1 0 1,-1 0-1,0-1 0,0 1 1,0 0-1,0 0 0,0 0 0,0 0 1,0 0-1,0 0 0,1 0 0,-1-1 1,0 1-1,0 0 0,0 0 1,0 0-1,0 0 0,1 0 0,-1 0 1,0 0-1,0 0 0,0 0 0,0 0 1,0 0-1,1 0 0,-1 0 0,0 0 1,0 0-1,0 0 0,0 0 1,1 0-1,-1 0 0,0 0 0,0 0 1,0 0-1,0 0 0,0 0 0,1 0 1,-1 0-1,0 1 0,4 12 1826,7 111 577,9 55-2032,21-1-636,-20-105-2710,-21-73 2929,-1 0 0,1 0 0,0 0 0,0 0 0,0 0 0,0 0 0,0 0 0,0 0 0,0 0-1,0 0 1,-1 0 0,1 0 0,0 0 0,0 0 0,0 0 0,0 0 0,0 0 0,0 0 0,0 0 0,0 0 0,-1 0 0,1 1-1,0-1 1,0 0 0,0 0 0,0 0 0,0 0 0,0 0 0,0 0 0,0 0 0,0 0 0,0 0 0,0 0 0,0 1 0,0-1-1,0 0 1,0 0 0,0 0 0,0 0 0,0 0 0,0 0 0,0 0 0,0 0 0,0 1 0,0-1 0,0 0 0,0 0 0,0 0 0,0 0-1,0 0 1,0 0 0,0 0 0,0 0 0,0 1 0,0-1 0,0 0 0,0 0 0,0 0 0,0 0 0,0 0 0,0 0 0,0 0-1,0 0 1,1 0 0,-9-6-794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16179,'7'11'1785,"3"-4"-881,3 0-304,5-1 856,2 0-159,6-3-361,3 0-144,-2-2-456,0 1-336,-2-1-984,1-1 904,-5-7-168,1-3-152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2 239 18444,'0'1'165,"-1"0"0,1 0 0,0 0 0,0 1 0,0-1 0,-1 0 0,1 0 0,0 1 0,1-1 0,-1 0 0,0 0 0,0 1 0,1 1 0,0-3-115,-1 0 0,0 1 0,0-1 0,1 0 0,-1 0 1,0 0-1,0 1 0,1-1 0,-1 0 0,0 0 0,1 0 1,-1 0-1,0 0 0,1 0 0,-1 0 0,0 0 0,1 1 1,-1-1-1,0 0 0,1-1 0,-1 1 0,0 0 0,1 0 1,-1 0-1,0 0 0,1 0 0,-1 0 0,0 0 0,0 0 0,1 0 1,-1-1-1,6-2 280,-1 0 0,0-1 0,0 0 0,5-5 0,-9 8-290,51-50 899,-2-3 0,54-74 0,-101 127-603,-3 6-117,-6 19-34,-10 32-125,8-33-233,1 1 1,1 0-1,1 1 0,1-1 1,1 1-1,1 31 1,2-56 123,0 1 1,0 0 0,0 0-1,0-1 1,0 1 0,0 0-1,0-1 1,0 1 0,0 0-1,0 0 1,1-1 0,-1 1-1,0 0 1,0-1 0,1 1-1,-1 0 1,1-1 0,-1 1-1,0-1 1,1 1 0,-1-1-1,1 1 1,-1-1 0,1 1-1,0 0 1,0-1 16,0-1 0,0 1-1,0 0 1,0 0 0,0-1 0,0 1-1,0-1 1,0 1 0,-1-1 0,1 1-1,0-1 1,0 1 0,-1-1 0,1 0-1,0 1 1,-1-1 0,1 0 0,-1 0-1,1 0 1,0-1 0,13-19-551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28478,'10'-1'280,"6"-2"-136,6 0-16,3 2-40,1-1 16,-1 1-56,26-1 120,-6 1-120,-4 1-200,-1 0-144,-12 0-472,-5 1-288,-13 1-601,-8-1 1233,-11 3-312,-4 4-200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16604,'15'7'2728,"11"-1"-1440,11-8-519,4-2 2767,14-2-2311,-2-1-129,3-2-512,-5 4-336,-9 0-920,-6 3 1272,-18 0-656,-15 2-56,4 0-24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16 18316,'-17'21'1348,"-2"-1"-1,0 0 1,-1-2 0,-1 0-1,0-1 1,-42 24 0,80-48-1545,-1 1 1,1 1 0,0 0-1,0 1 1,0 1-1,0 1 1,1 0-1,-1 1 1,24 2 0,-34 0 149,0 0 0,1 0 0,-1 1 0,0 0 0,0 0 0,0 1 1,0 0-1,-1 0 0,1 0 0,-1 1 0,7 5 0,-10-7 64,-1 0-1,1 1 1,-1-1-1,0 1 1,0 0-1,0 0 1,0 0-1,0 0 1,-1 0-1,0 0 1,1 0-1,-1 1 1,0-1-1,0 0 1,-1 1-1,1-1 1,-1 1-1,0-1 1,0 1-1,0-1 1,0 1-1,0-1 1,-1 0-1,1 1 1,-3 4-1,-1 5 172,-1 0 1,0 0-1,-1-1 0,-1 1 1,0-1-1,-12 15 0,4-6 296,-2-2-1,-29 29 1,42-45-474,0 1 1,0-1-1,-1 0 1,1 0 0,0-1-1,-1 1 1,0-1-1,-8 3 1,12-5-32,-1 1 0,1-1-1,0 0 1,-1 0 0,1 0 0,-1 0 0,1 0 0,0 0-1,-1 0 1,1 0 0,0-1 0,-1 1 0,1 0 0,0-1-1,-1 1 1,1-1 0,0 0 0,0 1 0,-1-1-1,1 0 1,0 0 0,0 0 0,0 0 0,0 0 0,0 0-1,0 0 1,0 0 0,1 0 0,-1 0 0,0 0 0,0-1-1,1 1 1,-1 0 0,1 0 0,-1-1 0,1-1 0,-7-29-223,7-7-119</inkml:trace>
  <inkml:trace contextRef="#ctx0" brushRef="#br0" timeOffset="1">555 129 20740,'7'0'358,"-1"1"0,0-1 0,1-1-1,-1 1 1,0-1 0,0 0-1,0-1 1,0 1 0,0-1-1,0 0 1,0-1 0,0 1 0,-1-1-1,1 0 1,-1-1 0,0 1-1,8-8 1,-4 2-108,-5 5-174,1 1 0,-1-2 0,0 1 0,0 0 0,-1-1 0,1 0 0,-1 0 0,0 0 0,0 0 0,-1 0 0,3-6 0,-5 10-67,0 0 1,0 1-1,0-1 1,1 1-1,-1-1 1,0 0-1,0 1 1,0-1-1,0 0 1,0 1 0,0-1-1,-1 0 1,1 1-1,0-1 1,0 0-1,0 1 1,-1-1-1,1 1 1,0-1-1,0 0 1,-1 1-1,1-1 1,-1 1-1,1-1 1,0 1-1,-1-1 1,1 1-1,-1-1 1,1 1-1,-1 0 1,0-1 0,1 1-1,-1 0 1,1-1-1,-1 1 1,0 0-1,1 0 1,-1 0-1,1-1 1,-1 1-1,0 0 1,1 0-1,-1 0 1,0 0-1,1 0 1,-1 0-1,0 0 1,1 0-1,-1 1 1,0-1 0,0 0-1,-5 1 31,1 1 0,-1-1 0,1 1 0,0-1 0,-5 4 0,-5 3 28,1 0-1,0 1 1,1 0 0,0 2 0,-20 19 0,27-25-48,1 1 0,-1 1 0,1-1-1,0 1 1,1 0 0,-1 0 0,1 1-1,1-1 1,0 1 0,0-1-1,0 1 1,1 0 0,-2 10 0,4-15-33,0 0 0,0 1 0,0-1 0,1 1 1,-1-1-1,1 0 0,0 0 0,0 1 0,0-1 0,0 0 1,0 0-1,1 0 0,-1 0 0,1 0 0,0 0 1,0-1-1,0 1 0,0 0 0,1-1 0,-1 0 0,1 1 1,-1-1-1,1 0 0,0 0 0,0-1 0,4 3 0,0-1-62,0 0-1,0 0 0,0-1 0,0 0 0,1 0 0,-1-1 0,0 0 0,1 0 0,-1-1 0,15-1 0,9-5-208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49 18700,'14'-9'1296,"-1"0"0,18-17-1,-24 21 31,-5 8-18,-6 11-118,-13 12-783,-1-1 0,-1-1 0,-41 40-1,20-23-239,-47 46 96,50-52-559,1 2 0,-47 63-1,80-95-710,8-12 631,9-12 12,8-7-199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20700,'2'13'1937,"-2"11"-1297,0 3-256,1 6 840,2 5-319,5 5-273,5-2-192,2-1-240,3 0-88,0-7-40,-3 2-8,2-7-160,-2 0-192,-7-5-624,-5-3-361,-3-5 1001,-5-3-176,-8-4-208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14987,'-6'10'2425,"6"-2"-1265,6-6-376,10-1 2481,11-1-1993,8-4-192,10 0-344,8-2-183,9-1-433,3-3-280,2 0-873,-3-5-135,4-5 880,-4 0-224,1 0-232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26 21637,'0'-1'87,"0"0"0,0 0 0,0 0 0,0 0-1,0 0 1,-1 0 0,1 0 0,0 0 0,-1 1 0,1-1 0,0 0 0,-1 0 0,1 0 0,-1 1 0,1-1 0,-1 0 0,1 1 0,-1-1 0,0 0 0,1 1 0,-1-1 0,0 1 0,0-1 0,1 1 0,-1-1 0,-1 0 0,-1 0 60,0 0 1,1 1 0,-1-1-1,0 0 1,0 1 0,0 0-1,0 0 1,-4 0-1,-3 1 107,1 0-1,0 0 0,0 1 0,-14 5 0,-2 4-119,2 1-1,0 0 1,0 2 0,1 0 0,1 2-1,0 0 1,1 2 0,1 0 0,1 1-1,-22 28 1,38-43-123,-1 0 0,1 0 0,-1 0-1,1 0 1,0 0 0,1 1 0,-1-1 0,1 1 0,0-1-1,0 1 1,0-1 0,1 1 0,-1 0 0,1-1 0,0 1 0,2 7-1,-2-9-10,1 1-1,0-1 0,0 0 0,0 0 0,1 0 1,-1 0-1,1-1 0,0 1 0,0 0 0,0-1 0,0 1 1,0-1-1,0 0 0,1 1 0,-1-1 0,1 0 1,-1 0-1,1-1 0,0 1 0,0-1 0,0 1 0,0-1 1,0 0-1,5 1 0,0-1 31,-1 0 0,1 0 0,-1-1 0,0-1 1,1 1-1,-1-1 0,0 0 0,1-1 0,-1 0 0,0 0 0,0 0 0,0-1 0,0 0 1,-1 0-1,1-1 0,-1 0 0,0 0 0,0 0 0,0-1 0,-1 0 0,0 0 0,0-1 1,0 1-1,0-1 0,7-12 0,-11 16-10,-1 1 0,1 0 1,-1-1-1,1 1 0,-1-1 0,1 1 1,-1 0-1,0-1 0,0 1 0,1-1 0,-1 1 1,0-1-1,-1 1 0,1-1 0,0 1 1,0-1-1,0 1 0,-1 0 0,1-1 1,-1 1-1,1-1 0,-1 1 0,0 0 1,1 0-1,-1-1 0,0 1 0,0 0 0,0 0 1,0 0-1,0 0 0,0 0 0,0 0 1,0 0-1,-1 0 0,1 0 0,0 1 1,-1-1-1,1 0 0,0 1 0,-1-1 1,1 1-1,-2-1 0,-8-2 21,0 0-1,-1 0 1,1 2-1,-15-2 1,21 3-45,-15-2 45,0 2 0,-1 0 0,-31 5 0,106 2-11,24 0-20,-39-2-28,0-2 0,77-5 0,-115 2 18,2 0 6,0 0-1,0-1 1,0 1-1,1-1 1,-1 0-1,0 0 1,0 0-1,0 0 1,0 0-1,0-1 1,0 1-1,3-3 1,-29 21 112,14-4-107,0 0-1,1 0 0,1 1 0,0 0 1,-9 29-1,-15 78-234,17-57-958,22-84-1005,0-3 1518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19 684 14523,'-7'17'1066,"5"-13"-821,0 0 0,1 0 1,-1 1-1,1-1 0,0 1 0,0-1 0,0 5 0,1-8-191,0-1-1,0 0 0,0 1 0,0-1 1,0 0-1,0 1 0,0-1 1,0 0-1,0 0 0,0 1 0,0-1 1,0 0-1,0 1 0,0-1 0,0 0 1,0 0-1,0 1 0,0-1 1,1 0-1,-1 0 0,0 1 0,0-1 1,0 0-1,1 0 0,-1 1 0,0-1 1,0 0-1,0 0 0,1 0 0,-1 0 1,0 1-1,0-1 0,1 0 1,-1 0-1,0 0 0,1 0 0,-1 0 1,0 0-1,0 0 0,1 0 0,-1 0 1,0 0-1,1 0 0,-1 0 0,0 0 1,1 0-1,-1 0 0,0 0 1,0 0-1,1 0 0,-1 0 0,16-9 1321,-4-1-850,-1-1 0,0 0 0,-1 0 0,17-24 0,0 0 81,175-236 1646,-157 202-2080,-3-2-1,35-83 1,-75 150-167,0-1-1,0 0 1,0 0 0,0-1 0,-1 1-1,0 0 1,0 0 0,0-1 0,0-5-1,-1 11-3,0 0 0,0 0 1,0 0-1,0-1 0,0 1 0,0 0 0,0 0 0,0 0 0,0 0 0,0 0 1,0-1-1,0 1 0,0 0 0,-1 0 0,1 0 0,0 0 0,0 0 0,0-1 0,0 1 1,0 0-1,0 0 0,0 0 0,0 0 0,0 0 0,-1 0 0,1-1 0,0 1 0,0 0 1,0 0-1,0 0 0,0 0 0,0 0 0,-1 0 0,1 0 0,0 0 0,0 0 0,0 0 1,0 0-1,-1 0 0,1 0 0,0 0 0,0 0 0,0 0 0,0 0 0,0 0 0,-1 0 1,1 0-1,0 0 0,0 0 0,0 0 0,0 0 0,-1 0 0,1 0 0,-9 10 1,-6 12-2,-20 48 82,3 1 1,3 2-1,4 1 1,2 1-1,4 0 1,-11 90-1,25-127-387,2 0 0,1 47 0,2-82 184,0-1 1,0 0 0,0 0 0,0 0-1,1 0 1,-1 0 0,1 1 0,-1-1-1,1 0 1,0 0 0,0 0 0,0 0-1,0-1 1,2 4 0,-2-5 86,-1 0-1,0 1 1,0-1 0,1 0 0,-1 0 0,0 0-1,1 0 1,-1 0 0,0 1 0,1-1-1,-1 0 1,0 0 0,1 0 0,-1 0-1,0 0 1,1 0 0,-1 0 0,0 0-1,1 0 1,-1 0 0,0 0 0,1 0 0,-1-1-1,0 1 1,0 0 0,1 0 0,-1 0-1,0 0 1,1 0 0,-1-1 0,0 1-1,12-18-424,0-12-361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18148,'-30'51'3291,"23"-40"-2946,0 0-1,1 0 1,0 1 0,1-1 0,0 1-1,1 1 1,0-1 0,-3 22-1,6-32-333,1-1 0,0 1-1,-1-1 1,1 1 0,0-1-1,0 1 1,0-1-1,0 1 1,0-1 0,1 1-1,-1-1 1,0 0 0,1 1-1,-1-1 1,1 1 0,-1-1-1,1 0 1,0 1 0,-1-1-1,1 0 1,0 0 0,0 0-1,0 1 1,0-1 0,0 0-1,0 0 1,0-1 0,1 1-1,-1 0 1,0 0 0,0 0-1,1-1 1,-1 1-1,1-1 1,-1 1 0,0-1-1,1 1 1,-1-1 0,1 0-1,-1 0 1,1 0 0,-1 0-1,1 0 1,-1 0 0,1 0-1,1 0 1,4-2 1,0 1 0,0-1-1,0 0 1,0-1 0,0 1 0,0-1-1,11-7 1,11-11 80,-2-1-1,0-1 1,-1-1-1,-1-1 1,24-33-1,-49 58-87,0-1 0,0 1 0,0 0 0,0 0 0,0-1 0,1 1-1,-1 0 1,0 0 0,0 0 0,0-1 0,0 1 0,0 0-1,0 0 1,0 0 0,1-1 0,-1 1 0,0 0 0,0 0-1,0 0 1,0 0 0,1-1 0,-1 1 0,0 0 0,0 0-1,1 0 1,-1 0 0,0 0 0,0 0 0,0 0 0,1 0 0,-1 0-1,0 0 1,0 0 0,1 0 0,-1 0 0,0 0 0,0 0-1,1 0 1,-1 0 0,0 0 0,0 0 0,0 0 0,1 0-1,-1 0 1,-1 14 95,-14 33 4,11-36-63,-3 9 1,-2 7 23,-6 29-1,13-49-46,1-1 0,0 0-1,1 0 1,-1 1-1,1-1 1,1 0 0,-1 1-1,1-1 1,0 0-1,3 11 1,-3-16-31,-1 0 1,1 1-1,-1-1 1,1 0-1,0 0 1,-1 0-1,1-1 0,0 1 1,0 0-1,0 0 1,-1 0-1,1-1 1,0 1-1,0 0 0,0-1 1,0 1-1,1 0 1,-1-1-1,0 0 1,0 1-1,0-1 0,0 0 1,0 1-1,1-1 1,-1 0-1,0 0 1,0 0-1,0 0 0,1 0 1,-1 0-1,0-1 1,0 1-1,0 0 1,0 0-1,1-1 0,-1 1 1,0-1-1,0 1 1,0-1-1,0 0 1,1 0-1,6-4-263,-1 1-1,0-1 1,-1 0 0,11-10 0,2-5-129,31-44 1,-13 12-114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17484,'-22'24'1616,"5"-5"-82,-21 27 0,34-40-1265,0 0 0,1 0 0,-1 0-1,1 1 1,0-1 0,1 1 0,0 0-1,0 0 1,-2 10 0,4-13-257,0 0 0,1 0 1,-1 0-1,1 0 0,0 0 0,0 0 1,0 0-1,1 0 0,-1 0 0,1-1 0,0 1 1,0 0-1,0-1 0,1 0 0,-1 1 1,1-1-1,-1 0 0,1-1 0,0 1 0,0 0 1,1-1-1,3 3 0,6 4-28,1 0 0,1-1 0,-1-1 0,18 6 0,-13-7 197,1-1 0,0 0 0,0-2 0,0 0 0,29 0-1,-21-2 269,-11 5-159,-16-5-290,-1-1 1,1 0 0,-1 0-1,0 1 1,1-1 0,-1 0-1,0 1 1,1-1 0,-1 0-1,0 1 1,1-1 0,-1 1-1,0-1 1,0 1 0,1-1-1,-1 0 1,0 1 0,0-1-1,0 1 1,0-1 0,0 1-1,0-1 1,0 1 0,0-1-1,0 1 1,0-1-1,0 1 1,0-1 0,0 1-1,0-1 1,0 1 0,0-1-1,-1 1 1,-3-28 244,3 19-179,0 0 0,1-1 0,0 1 0,3-17 0,-3 23-56,0 1 1,1-1-1,-1 0 1,1 0-1,-1 1 1,1-1-1,0 0 1,0 1-1,0-1 1,0 1 0,0-1-1,0 1 1,0-1-1,0 1 1,1 0-1,-1 0 1,0 0-1,1-1 1,-1 1-1,1 0 1,0 1-1,-1-1 1,1 0 0,0 0-1,-1 1 1,1-1-1,0 1 1,2-1-1,77-3 142,-65 5-479,1-1 0,-1-1 0,0 0 0,0-1 0,-1-1 0,1 0 0,24-10 0,-30 8-107,-9 0-158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18772,'-7'5'2152,"3"-5"-1279,0-3 1399,9 6-1184,8-1-407,3 4-337,7-3-712,3-2-433,1-3 1562,0-6-882,-2-3 9,-4-6-32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15907,'-3'8'2057,"-1"1"-1321,1-5-272,0 2 1216,3-2-903,0-9-609,-4-8-88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18 16676,'8'-18'3979,"-17"43"-1430,0 7-1820,-59 216 1595,57-198-2189,3 0 0,1 0 0,1 53-1,6-99-136,2 32 72,-2-36-78,0 1 0,0 0-1,0 0 1,0 0 0,0-1-1,0 1 1,0 0 0,1 0 0,-1 0-1,0-1 1,0 1 0,1 0 0,-1 0-1,0 0 1,1-1 0,-1 1-1,1 0 1,-1-1 0,1 1 0,-1-1-1,1 1 1,-1 0 0,1-1-1,0 1 1,-1-1 0,1 1 0,0-1-1,0 0 1,-1 1 0,1-1 0,0 0-1,1 1 1,-1-2-42,0 1 0,0-1 0,0 0 0,0 1 0,0-1 0,0 0 0,0 0 0,0 0 0,0 0 0,-1 0 0,1 0 0,0 0 0,-1 0 0,1 0 0,-1 0 0,1 0 1,-1 0-1,1-1 0,-1 1 0,0 0 0,1 0 0,-1 0 0,0-2 0,4-35-311,-3 34 377,0-21-279,-3-40 0,-5 14-229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404 105 16388,'2'-12'967,"0"6"-400,-1 0 0,1 0 0,-2-1 0,1 1 0,-1 0 0,0-9 0,-1 13-411,1 0 1,-1 0 0,1 0 0,-1 0 0,0 1 0,0-1 0,0 0 0,0 1 0,0-1 0,0 1 0,0-1-1,0 1 1,-1-1 0,1 1 0,-1 0 0,1-1 0,-1 1 0,1 0 0,-1 0 0,0 0 0,1 0 0,-1 1-1,0-1 1,0 0 0,1 1 0,-3-1 0,-5-1 5,1 1-1,-1 0 1,1 0 0,0 1-1,-1 0 1,1 1 0,-1 0-1,1 0 1,0 1 0,-1 0-1,-10 4 1,-3 2-84,0 1 0,-37 22 0,39-19-73,1 0 0,1 1 0,0 1 0,1 0 0,0 2 0,-21 25 0,36-40-10,1 1 0,0 0 0,0-1 1,0 1-1,0 0 0,0 0 1,0 0-1,0 0 0,0 0 0,1 0 1,-1 0-1,1 0 0,-1 0 0,1 0 1,0 0-1,0 0 0,0 0 1,0 0-1,1 3 0,-1-3-2,1-1-1,0 1 1,0-1 0,0 0 0,0 1-1,1-1 1,-1 0 0,0 0-1,0 0 1,1 0 0,-1 0-1,1 0 1,-1 0 0,1 0-1,-1-1 1,1 1 0,-1 0-1,1-1 1,0 1 0,-1-1-1,1 0 1,0 0 0,-1 0 0,3 0-1,36 3-177,50-3-1,-63-2 129,0 2 1,1 1-1,-1 1 0,0 1 0,30 8 0,-54-10 63,0-1-1,0 1 1,0 0 0,0 0-1,-1 1 1,1-1 0,0 0-1,-1 1 1,1 0 0,-1 0-1,0-1 1,1 1 0,-1 1-1,0-1 1,0 0 0,0 0-1,2 4 1,-4-3 13,1-1 1,-1 0-1,1 0 0,-1 1 0,0-1 1,0 0-1,0 0 0,0 1 1,0-1-1,0 0 0,-1 0 0,1 1 1,-1-1-1,0 0 0,0 0 1,1 0-1,-1 0 0,-1 0 0,1 0 1,0 0-1,0 0 0,-1 0 1,1-1-1,-3 3 0,-3 4 71,-1-1-1,0 0 0,0 0 1,-1-1-1,0 0 0,0 0 1,0-1-1,-1-1 0,1 1 1,-14 3-1,2-1 69,-1-2 0,1 0 0,-43 4 0,58-9-179,-39 1 6,43-1-38,0 0-1,0 0 1,0 0 0,0-1-1,0 1 1,0-1 0,0 1-1,0-1 1,0 0 0,0 0-1,0 0 1,0 0 0,0 0-1,1 0 1,-1 0 0,-2-3-1,4 3 29,-1 1-1,1 0 0,0-1 1,0 1-1,0-1 0,-1 1 1,1 0-1,0-1 1,0 1-1,0-1 0,0 1 1,0-1-1,0 1 0,0-1 1,0 1-1,0 0 0,0-1 1,0 1-1,0-1 0,0 1 1,1-1-1,-1 1 1,0 0-1,0-1 0,0 1 1,1-1-1,-1 1 0,0 0 1,0-1-1,1 1 0,-1 0 1,1-1-1,13-10 181,-11 9-165,13-7-164,1 0 1,30-12 0,7 1-291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15619,'-6'8'1953,"3"-1"-1145,13-3-144,7 0 1064,13 1-519,6-1-161,7-4-264,2 1-232,3-1-1056,0 0 696,-10 0-248,-3 0-128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61 109 12307,'-4'1'499,"0"0"-137,1 0 0,-1-1 0,1 1 0,-1-1 0,0 1 0,0-1 0,1 0 0,-1 0 0,0-1 0,1 1 0,-1-1 0,-5-1 0,9 1-251,0 1 0,-1-1 0,1 1 1,0 0-1,-1-1 0,1 1 0,0-1 0,0 1 1,0-1-1,-1 0 0,1 1 0,0-1 0,0 1 1,0-1-1,0 1 0,0-1 0,0 1 0,0-1 1,0 0-1,0 1 0,0-1 0,0 1 0,0-1 1,1 1-1,-1-1 0,0 1 0,0-1 0,0 1 1,1-1-1,-1 1 0,0-1 0,1 1 1,-1-1-1,0 1 0,1 0 0,-1-1 0,1 1 1,-1 0-1,1-1 0,0 1 0,19-19 1887,-19 18-1826,13-8 101,-1 1 0,1 0 0,1 1 0,-1 0 0,1 1 0,0 1 0,0 0 0,1 1 0,0 1 0,-1 0 0,1 1 0,19 1 0,-35 1-274,1-1 0,-1 1 0,1 0 0,-1 0 1,1 0-1,0 0 0,-1 0 0,1 0 0,-1 0 0,1 0 0,-1 0 0,1 0 1,-1 0-1,1 0 0,-1 0 0,1 1 0,-1-1 0,1 0 0,-1 0 0,1 1 1,-1-1-1,1 0 0,-1 0 0,1 1 0,-1-1 0,1 1 0,-1-1 0,0 0 1,1 1-1,-1-1 0,0 1 0,1-1 0,-1 1 0,0-1 0,0 1 1,1-1-1,-1 1 0,0-1 0,0 1 0,0-1 0,0 1 0,0-1 0,0 1 1,0 0-1,0-1 0,0 1 0,0-1 0,0 1 0,0-1 0,0 1 0,0-1 1,-1 1-1,1-1 0,0 1 0,0-1 0,-1 2 0,-2 3-8,0 1 0,-1-1 0,0 1 0,-4 4-1,3-4 9,-68 99-47,63-88 48,1 1 0,0 0 0,2 0 0,-9 27 0,15-42-2,0 1 0,1 0 1,-1 0-1,1 0 1,0-1-1,0 8 0,0-10 1,0 0 0,0 0 0,0 0 0,1 0 0,-1 0 0,0-1 0,1 1 0,-1 0 0,1 0 0,-1 0 0,0-1 0,1 1 0,0 0 0,-1 0 0,1-1 0,-1 1 0,1-1-1,0 1 1,0 0 0,-1-1 0,1 1 0,0-1 0,0 0 0,0 1 0,-1-1 0,1 0 0,0 1 0,0-1 0,0 0 0,0 0 0,0 0 0,0 0 0,0 0 0,1 0 0,5 0-4,0-1 0,0 0 0,-1-1 0,1 0 0,0 0 0,-1 0 0,0-1 0,1 0 1,8-6-1,56-40-9,-60 40 10,58-46 49,73-76 1,-167 187-30,15-31-19,1 0 0,-6 30 0,13-46 3,0 1 0,0 0 0,1 0 0,1 0 0,0 0 0,0 0 0,1 0-1,0 0 1,3 10 0,-4-18 6,1 1-1,-1-1 0,1 1 0,0-1 1,0 1-1,0-1 0,0 0 1,1 0-1,-1 1 0,1-1 0,-1 0 1,1 0-1,0-1 0,0 1 1,-1 0-1,1 0 0,0-1 0,1 1 1,-1-1-1,0 0 0,0 0 1,1 0-1,-1 0 0,0 0 0,1 0 1,-1 0-1,1-1 0,-1 1 1,1-1-1,0 0 0,-1 0 0,1 0 1,-1 0-1,1 0 0,-1-1 1,1 1-1,-1-1 0,5-1 0,3-1 29,-1-1-1,0 0 0,0 0 0,-1-1 1,1 0-1,-1-1 0,0 1 0,-1-2 1,8-6-1,-2 0 38,-2-1 1,0 0-1,0-1 1,-1 0-1,-1-1 1,0 1-1,-2-2 0,10-26 1,-14 29-2,-3 14-70,0 0 1,0 0 0,0 0 0,0-1 0,0 1 0,0 0 0,0 0-1,0 0 1,0 0 0,0 0 0,0 0 0,0 0 0,0 0 0,0 0 0,0 0-1,0 0 1,0 0 0,0 0 0,0-1 0,0 1 0,0 0 0,0 0-1,0 0 1,0 0 0,0 0 0,0 0 0,0 0 0,0 0 0,0 0 0,0 0-1,0 0 1,0 0 0,0 0 0,0 0 0,0 0 0,-1 0 0,1 0-1,0 0 1,0 0 0,0 0 0,0 0 0,0 0 0,0 0 0,0 0 0,0 0-1,0 0 1,0 0 0,0 0 0,0 0 0,0 0 0,-1 0 0,1 0-1,0 0 1,0 0 0,0 0 0,0 0 0,0 0 0,0 0 0,0 0 0,0 0-1,0 0 1,0 0 0,0 0 0,0 0 0,0 0 0,0 0 0,-2 2-8,1-1 1,0 1-1,0 0 1,0-1 0,0 1-1,0 0 1,0 0 0,0 0-1,0 2 1,1-3 15,-12 51-1512,11-47 1161,1-1 0,-1 1 0,1 0 0,0-1 1,0 1-1,0 0 0,1-1 0,0 1 0,1 5 0,-1-9 295,-1-1 1,0 1 0,1 0-1,-1 0 1,1 0 0,-1-1-1,1 1 1,-1 0 0,1-1-1,0 1 1,-1 0-1,1-1 1,0 1 0,-1-1-1,1 1 1,1 0 0,13 2-1009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16 151 15347,'-2'1'176,"1"1"-1,-1 0 0,1 0 1,0 0-1,-1 0 0,1 0 1,0 0-1,0 0 0,0 0 1,1 0-1,-1 0 0,1 1 0,-1-1 1,1 0-1,-1 0 0,1 1 1,0-1-1,0 0 0,0 0 1,1 1-1,-1-1 0,0 0 1,2 4-1,-1-4-49,0-1 1,1 1-1,-1-1 1,0 1-1,1-1 0,-1 1 1,1-1-1,-1 0 1,1 0-1,0 0 0,0 0 1,-1 0-1,1 0 1,0 0-1,0 0 0,0-1 1,0 1-1,0-1 1,0 0-1,0 1 0,0-1 1,0 0-1,0 0 1,0 0-1,0 0 0,0-1 1,4 0-1,3-1 80,0 0-1,1-1 0,-1 0 0,0-1 1,0 0-1,-1 0 0,1-1 1,-1 0-1,0-1 0,0 1 0,-1-2 1,8-7-1,-9 9-137,-1 0 1,0 0-1,0-1 1,-1 0-1,0 0 0,0 0 1,0-1-1,-1 1 1,0-1-1,0 0 0,-1 0 1,1 0-1,-1 0 1,-1 0-1,0-1 0,1-9 1,-2 15-76,0 0 0,0 1 0,0-1-1,0 1 1,0-1 0,0 0 0,-1 1 0,1-1 0,-1 1 0,1-1 0,-1 1 0,0-1 0,1 1 0,-1-1 0,0 1 0,0 0 0,0 0 0,0-1 0,0 1-1,0 0 1,0 0 0,0 0 0,-1 0 0,1 0 0,0 0 0,-1 0 0,1 0 0,-1 1 0,1-1 0,-1 1 0,-2-2 0,1 2-17,0 0 1,1 0-1,-1 0 1,0 0-1,0 1 1,0-1-1,0 1 1,1-1-1,-1 1 1,0 0-1,0 0 1,1 0-1,-1 1 1,1-1-1,-1 1 1,-3 2-1,-3 4-32,1 1 0,0-1 0,0 2-1,0-1 1,1 1 0,1 0 0,0 0 0,0 1-1,1 0 1,-6 18 0,5-12 19,1 1-1,1 0 1,0 0-1,2 0 1,0 0 0,0 23-1,2-34 24,1-1 1,-1 0-1,1 0 0,0 0 1,1 0-1,0 0 0,0 0 1,0 0-1,0 0 0,1-1 1,0 1-1,0-1 0,7 9 1,-8-12 7,0 0 1,1 0 0,-1 0 0,1 0-1,0 0 1,-1 0 0,1-1 0,0 1-1,0-1 1,0 0 0,0 0 0,0 0-1,1 0 1,-1-1 0,0 1-1,0-1 1,0 0 0,1 0 0,-1 0-1,0 0 1,0 0 0,1-1 0,-1 0-1,0 1 1,0-1 0,0 0 0,0-1-1,4-1 1,7-4-5,0 0 0,-1-2 0,0 1 0,0-2 0,-1 0 0,0 0-1,-1-1 1,0 0 0,11-16 0,12-20 48,31-55-1,-50 77-31,-15 34 43,-6 20-11,-2 5 47,7-33-76,1 0 1,0 1-1,-1-1 0,1 1 1,0-1-1,0 1 0,0-1 1,0 1-1,0-1 0,0 1 1,0-1-1,0 1 0,1-1 1,-1 1-1,1-1 0,-1 0 1,1 1-1,-1-1 0,1 1 1,0-1-1,0 0 0,-1 0 1,1 0-1,0 1 0,0-1 1,0 0-1,0 0 0,1 0 1,-1 0-1,0-1 0,0 1 1,1 0-1,-1 0 0,0-1 1,1 1-1,-1-1 0,1 1 1,-1-1-1,0 1 0,1-1 1,-1 0-1,1 0 0,-1 0 1,1 0-1,-1 0 0,1 0 1,2-1-1,8 0 36,-1-1-1,0-1 1,0 0 0,0 0-1,11-5 1,81-43 154,-8 5-115,-91 44-74,0 0 0,0 1 0,-1 0 0,1 0 0,0 0 0,7-1 0,-10 2-9,0 0 1,0 0 0,0 1 0,0-1-1,0 0 1,-1 0 0,1 1 0,0-1 0,0 0-1,0 1 1,-1-1 0,1 1 0,0-1 0,0 1-1,-1-1 1,1 1 0,0-1 0,-1 1 0,1 0-1,-1-1 1,1 1 0,-1 0 0,1 0 0,-1-1-1,1 1 1,-1 0 0,0 0 0,1 0 0,-1 0-1,0 0 1,0-1 0,0 1 0,0 2 0,1 4 4,0-1 0,1 1 0,0-1 0,0 1 0,0-1 0,0 0 0,1 0 0,7 11 0,-9-15-3,1 0 0,0 0 1,0 0-1,1-1 0,-1 1 0,0 0 1,0-1-1,1 0 0,-1 1 1,1-1-1,-1 0 0,1 0 0,0-1 1,-1 1-1,1 0 0,0-1 0,0 0 1,-1 1-1,1-1 0,0 0 1,0 0-1,-1-1 0,1 1 0,3-2 1,7-1 1,0 0 0,0-1-1,-1-1 1,23-12 0,2 0-276,-36 17 260,-1-1-1,0 1 1,0 0-1,1 0 1,-1-1 0,0 1-1,1 0 1,-1 0 0,0 0-1,0 0 1,1 0-1,-1-1 1,0 1 0,1 0-1,-1 0 1,1 0 0,-1 0-1,0 0 1,1 0-1,-1 0 1,0 0 0,1 0-1,-1 0 1,0 0 0,1 0-1,-1 1 1,0-1-1,1 0 1,-1 0 0,0 0-1,1 0 1,-1 1 0,-5 10-606,-16 12-824,18-21 1354,1 0 0,-1-1 0,0 1 0,0-1 1,0 1-1,0-1 0,0 0 0,-5 1 0,-7-1-316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18164,'3'0'1672,"1"5"-1552,3 0-568,2 1 1256,3 9-688,2 3-88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80 19236,'0'1'95,"0"-1"-1,1 1 1,-1-1 0,1 0 0,-1 1-1,0-1 1,1 0 0,-1 1-1,1-1 1,-1 0 0,1 0-1,-1 1 1,1-1 0,-1 0-1,1 0 1,-1 0 0,1 0-1,0 1 1,-1-1 0,1 0-1,-1 0 1,1 0 0,-1 0 0,1 0-1,-1-1 1,1 1 0,0 0-1,-1 0 1,1 0 0,-1 0-1,1-1 1,0 1 0,22-7 1217,-19 6-1109,54-21 1636,-53 19-1791,0 1 0,0-1 0,-1 0 0,1 0 0,-1 0 1,0-1-1,0 1 0,0-1 0,5-6 0,-9 10-46,0-1 0,1 1 0,-1 0 0,0-1 0,0 1 0,1 0 0,-1-1 0,0 1 0,0 0 0,0-1 0,0 1 0,0 0 0,1-1 0,-1 1 0,0-1 0,0 1 0,0 0 0,0-1 0,0 1 0,0 0 1,0-1-1,0 1 0,0-1 0,-1 1 0,1 0 0,0-1 0,0 1 0,0-1 0,0 1 0,0 0 0,-1-1 0,1 1 0,0 0 0,0-1 0,-1 1 0,1 0 0,0 0 0,0-1 0,-1 1 0,1 0 0,0 0 0,-1-1 0,1 1 0,0 0 0,-1 0 0,1 0 0,-1 0 0,1 0 0,0-1 0,-1 1 0,1 0 0,-1 0 0,1 0 0,0 0 0,-1 0 0,1 0 0,0 0 0,-1 0 0,1 0 0,-1 1 0,-27 0 58,16 2-57,1 0 0,-1 1 0,1 0 0,1 1 0,-1 0 1,1 1-1,-1 0 0,1 1 0,-10 8 0,12-8-13,0 0 1,0 0-1,0 1 1,1 0-1,1 0 0,-1 1 1,1 0-1,0 0 1,1 0-1,-5 13 0,9-20 4,0 0 1,0 1-1,1-1 0,-1 1 0,0-1 0,1 1 0,0-1 1,0 1-1,0 0 0,0-1 0,0 1 0,0-1 0,0 1 0,1-1 1,-1 1-1,1-1 0,2 5 0,-2-5 2,0 0 0,0-1 0,1 1 0,-1-1 0,1 0 0,-1 1 0,1-1 0,0 0 0,-1 0 0,1 0 0,0 0 0,0 0 0,0 0 0,0 0 0,0-1 0,0 1 0,3 0 0,4 0-1,-1-1 0,1 0 0,0 0 0,-1-1 0,1 0 0,0 0-1,-1-1 1,0 0 0,12-4 0,26-15 90,0-1 1,-2-3-1,42-30 0,-60 39 30,-2 3 70,-24 13-180,0 0 1,1 0-1,-1 0 1,1 0 0,-1 0-1,0 0 1,1 0-1,-1 0 1,1 0-1,-1 1 1,0-1-1,1 0 1,-1 0-1,1 0 1,-1 0-1,0 0 1,1 1-1,-1-1 1,0 0-1,1 0 1,-1 1-1,0-1 1,1 0-1,-1 1 1,0-1 0,0 0-1,1 1 1,-1-1-1,0 0 1,0 1-1,0-1 1,1 0-1,-1 1 1,0-1-1,0 1 1,0-1-1,0 0 1,0 1-1,0-1 1,0 1-1,0-1 1,0 0-1,0 1 1,0-1 0,0 1-1,0-1 1,0 0-1,0 1 1,0-1-1,-1 1 1,1-1-1,0 1 1,-3 16 102,2-12-81,0 0 0,1 0 1,-1 0-1,1 0 0,0 1 1,1 6-1,-1-11-18,1 1-1,-1-1 1,1 1-1,-1-1 1,1 1-1,0-1 1,0 0-1,0 1 1,0-1 0,0 0-1,0 1 1,0-1-1,0 0 1,0 0-1,0 0 1,0 0-1,1 0 1,-1 0-1,1-1 1,-1 1 0,0 0-1,1-1 1,-1 1-1,1-1 1,3 1-1,3 1 12,0 0-1,1-1 0,-1-1 1,1 0-1,-1 0 1,1 0-1,10-3 1,60-16-83,-60 13-51,0 1 0,0 1-1,26-3 1,-44 7 106,-1 0 0,1 0 0,-1 0 0,1 0 0,-1 0 0,1 0 0,-1 0 0,1 0 1,-1 0-1,1 0 0,-1 0 0,1 0 0,-1 0 0,1 1 0,-1-1 0,1 0 0,-1 0 0,1 1 0,-1-1 0,1 0 0,-1 1 0,1-1 0,-1 0 0,0 1 0,1-1 0,-1 1 0,0-1 0,1 0 0,-1 1 0,0-1 1,0 1-1,1-1 0,-1 1 0,0-1 0,0 1 0,0-1 0,0 1 0,0-1 0,0 1 0,0-1 0,0 1 0,0 0 0,0-1 0,0 1 0,0 0 0,-9 27-66,5-18 70,4-8 11,-1-1-1,1 1 1,0-1-1,-1 1 1,1-1 0,0 1-1,0-1 1,0 1 0,0 0-1,0-1 1,0 1-1,0-1 1,1 1 0,-1-1-1,0 1 1,1-1-1,0 1 1,-1-1 0,1 0-1,0 1 1,1 2-1,0-3 3,-1 0 0,1 0 0,-1 0-1,1 0 1,0 0 0,-1-1-1,1 1 1,0-1 0,-1 1-1,1-1 1,0 1 0,0-1-1,0 0 1,0 0 0,3 0 0,8-1 24,1-1 1,-1 0 0,0-1 0,15-6 0,-19 6-29,46-16 24,-36 11-49,0 2 0,0 0 1,0 1-1,29-4 0,-47 9 18,0 0-1,0-1 0,0 1 0,0 0 1,1 0-1,-1 0 0,0 0 0,0 0 0,0 1 1,0-1-1,0 0 0,0 0 0,1 1 1,-1-1-1,0 1 0,0-1 0,0 1 0,0-1 1,0 1-1,0 0 0,-1-1 0,1 1 1,0 0-1,0 0 0,0 0 0,1 1 0,-2 0 1,0 0-1,1 0 1,-1 0 0,0 0-1,0 0 1,0 0-1,0 0 1,0 0-1,0 0 1,-1 0-1,1 0 1,0 0-1,-1 0 1,-1 3-1,-7 16-394,3-12 63,6-9 330,0 0 0,0 0-1,0 0 1,0 0 0,0 0 0,-1 0-1,1 0 1,0 0 0,0 0-1,0 0 1,0 0 0,0 0 0,0 0-1,0 0 1,-1 0 0,1 0-1,0 0 1,0 0 0,0 0 0,0 0-1,0 0 1,0 0 0,-1 0-1,1 0 1,0 0 0,0 0 0,0 0-1,0 0 1,0 0 0,0 0-1,0 0 1,-1 0 0,1 0 0,0 0-1,0 0 1,0-1 0,0 1-1,0 0 1,0 0 0,0 0 0,0 0-1,0 0 1,0 0 0,0 0-1,0-1 1,0 1 0,0 0 0,-1 0-1,1 0 1,0 0 0,0 0-1,0 0 1,0 0 0,0-1 0,-1-10-184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22 20660,'9'-2'1117,"-7"2"-916,1-1 0,-1 1 0,1-1 0,-1 1 0,0-1 0,1 0 0,-1 0 0,0 0 0,0 0 0,0 0 0,0-1 0,0 1 0,3-3 0,-5 4-157,0 0 0,0 0 1,0 0-1,0 0 1,0 0-1,0-1 0,0 1 1,0 0-1,0 0 1,0 0-1,0 0 0,0 0 1,0 0-1,0 0 1,0 0-1,0-1 0,0 1 1,0 0-1,0 0 1,0 0-1,0 0 0,0 0 1,0 0-1,0 0 1,0-1-1,0 1 0,0 0 1,0 0-1,0 0 0,0 0 1,-1 0-1,1 0 1,0 0-1,0 0 0,0 0 1,0 0-1,0 0 1,0 0-1,0-1 0,0 1 1,0 0-1,-1 0 1,1 0-1,0 0 0,0 0 1,0 0-1,0 0 1,0 0-1,0 0 0,0 0 1,0 0-1,-1 0 1,1 0-1,0 0 0,0 0 1,-12 0 764,-14 3-512,9 0-279,0 1 0,0 0 0,0 1 0,0 1 0,1 1 0,0 0 0,0 2 0,-18 11 0,32-18-43,0-1 1,0 0-1,1 1 1,-1 0 0,1-1-1,-1 1 1,1 0-1,0-1 1,0 1-1,-1 0 1,1 0 0,0 0-1,1 0 1,-1 0-1,0 0 1,0 3-1,1-3 0,0-1 0,0 1 0,0-1 0,1 1 0,-1-1 0,0 1-1,1-1 1,-1 1 0,1-1 0,-1 1 0,1-1 0,0 0-1,0 1 1,-1-1 0,1 0 0,0 1 0,0-1 0,0 0-1,1 0 1,-1 0 0,0 0 0,0 0 0,0 0 0,3 1-1,63 34-585,-54-30 564,1 1 1,-1 0-1,0 0 1,-1 2-1,0-1 0,0 2 1,-1-1-1,14 16 1,-24-23 41,1-1 1,-1 1-1,0 0 1,0 0 0,0 0-1,0-1 1,0 1 0,0 0-1,0 0 1,0 0-1,-1 0 1,1 1 0,-1-1-1,0 0 1,1 0 0,-1 0-1,0 0 1,0 0-1,-1 0 1,1 1 0,-1 1-1,0-2 4,0 1 0,0-1-1,0 0 1,-1 0-1,1 0 1,-1 1 0,0-2-1,0 1 1,1 0-1,-1 0 1,0 0 0,-1-1-1,1 1 1,-4 1-1,-3 2 12,0-1-1,-1-1 0,1 0 0,-1 0 0,1-1 0,-1 0 1,0-1-1,-11 1 0,18-2-71,-1 0-1,0 0 1,0 0 0,1 0 0,-1-1-1,0 0 1,1 1 0,-1-1 0,1-1-1,-1 1 1,1 0 0,-1-1 0,1 0-1,0 0 1,0 0 0,0 0 0,0 0-1,0-1 1,0 1 0,1-1-1,-1 0 1,1 0 0,0 0 0,-3-4-1,2 1-73,1 0 0,-1-1 0,1 1-1,1 0 1,-1-1 0,1 1-1,0-1 1,1 0 0,0 1-1,0-1 1,0 0 0,1 1 0,1-8-1,9-30-556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16396,'-39'104'3677,"-9"27"195,45-118-3620,0 0-1,0 0 1,2 0-1,-1 0 0,2 1 1,0-1-1,0 0 1,3 14-1,-3-26-242,0 0 0,0 0 0,0 0 0,1 0 0,-1 0-1,0 0 1,0 0 0,1 0 0,-1-1 0,0 1 0,1 0 0,-1 0 0,1 0-1,-1-1 1,1 1 0,-1 0 0,1 0 0,0-1 0,-1 1 0,1-1-1,0 1 1,0-1 0,-1 1 0,1-1 0,2 2 0,-2-3-3,-1 1 0,1 0 0,0 0 0,0 0 0,0-1 0,0 1 0,-1 0 0,1-1 0,0 1 0,0-1 0,-1 1 0,1-1 0,0 1 0,-1-1 0,1 1 0,0-1 0,-1 0-1,1 1 1,-1-1 0,1 0 0,-1 0 0,1 1 0,-1-1 0,0 0 0,1 0 0,-1-1 0,12-27 58,-2 0-1,-2-1 0,0 1 0,4-46 0,24 117-296,-27-35 234,1 0-1,-1-1 1,1-1 0,0 0 0,0 0-1,1-1 1,-1 0 0,1 0 0,0-2-1,0 1 1,0-1 0,0-1-1,1 0 1,17-1 0,-9 0 20,-1-2 1,1 0-1,-1-1 1,1-1-1,-1-1 1,0-1-1,28-12 1,-46 17-21,28-15 38,-27 15-39,0 0 1,-1 0 0,1 0 0,-1 0 0,0-1 0,1 1-1,-1 0 1,0-1 0,0 1 0,0-1 0,0 1 0,0-1 0,0 0-1,0 1 1,0-4 0,-1 5-1,0-1 0,0 1 1,0 0-1,0-1 0,0 1 0,0 0 0,0-1 0,0 1 1,0 0-1,0-1 0,0 1 0,-1 0 0,1-1 1,0 1-1,0 0 0,0 0 0,0-1 0,-1 1 0,1 0 1,0 0-1,0-1 0,-1 1 0,1 0 0,0 0 0,-1 0 1,1 0-1,0-1 0,0 1 0,-1 0 0,1 0 0,0 0 1,-1 0-1,1 0 0,0 0 0,-1 0 0,1 0 1,0 0-1,-1 0 0,1 0 0,0 0 0,-1 0 0,1 0 1,0 0-1,-1 0 0,1 0 0,0 0 0,0 1 0,-1-1 1,1 0-1,0 0 0,-1 1 0,-16 5 6,11-2-11,0 1 0,0-1 1,1 1-1,0 0 0,0 1 1,0-1-1,0 1 0,1 0 0,0 0 1,0 1-1,1-1 0,-1 1 1,2-1-1,-1 1 0,1 0 1,-3 14-1,4-17 6,0 0 1,1 1-1,0-1 1,0 0-1,0 0 1,0 0-1,1 1 1,-1-1-1,1 0 1,0 0-1,1 0 1,-1 0-1,3 5 1,-2-6 0,0 0 0,0-1 0,0 1 0,0 0 0,0-1 0,1 0 0,0 0 0,-1 1 0,1-1 0,0-1 0,0 1 0,0 0 0,0-1 1,0 1-1,0-1 0,0 0 0,1 0 0,4 0 0,2 1 4,0-1-1,-1-1 1,1 0 0,0 0-1,0-1 1,0 0 0,-1-1 0,1 0-1,-1-1 1,1 1 0,-1-2 0,0 0-1,0 0 1,15-9 0,-13 6-88,-1 0 0,1-1-1,-1 0 1,-1 0 0,0-1 0,0 0 0,-1-1 0,0 0 0,0 0-1,11-22 1,-18 30 31,0 1 0,-1-1 0,1 0-1,0 0 1,-1 0 0,0 1 0,1-1 0,-1 0-1,0 0 1,0 0 0,0 0 0,0 0 0,0 0-1,-1-3 1,1 4 16,0 1 0,0-1 0,-1 1 0,1 0 0,0-1-1,0 1 1,-1-1 0,1 1 0,0 0 0,0 0 0,-1-1 0,1 1 0,0 0 0,-1-1-1,1 1 1,0 0 0,-1 0 0,1 0 0,-1-1 0,1 1 0,0 0 0,-1 0-1,1 0 1,-1 0 0,0 0-63,0 0-1,0 0 1,0 0-1,0 0 1,0 0-1,0 1 1,0-1-1,0 0 1,0 1-1,0-1 1,0 1-1,0-1 1,0 1-1,-1 0 1,-2 2-376,1 1 1,-1-1-1,0 1 0,1-1 1,0 1-1,-4 6 1,4-1-389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19244,'-4'10'2289,"2"3"-1505,2-6-376,0 2 2016,3 4-1623,0-2-193,1 1-488,2 1-256,0-2-416,0-2-401,-1-5 777,1-11-168,1-3-152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14435,'5'-4'6829,"-4"4"-6594,0 2-89,1-1 0,-1 1 0,0-1-1,1 1 1,-1 0 0,0-1 0,0 1 0,0 0 0,0 0-1,-1 0 1,1 0 0,0 0 0,-1 0 0,1 3-1,4 32 362,-5-32-361,0 11-292,0 0 1,-5 28 0,0 13-1089,5-57 1226,0 0 1,0 0-1,0 0 1,0 1-1,0-1 1,0 0-1,0 0 1,0 0-1,0 0 1,0 1-1,0-1 1,0 0-1,0 0 1,0 0-1,0 1 1,0-1-1,0 0 0,0 0 1,0 0-1,0 1 1,0-1-1,0 0 1,0 0-1,0 0 1,0 1-1,0-1 1,0 0-1,1 0 1,-1 0-1,0 0 1,0 0-1,0 1 1,0-1-1,0 0 1,1 0-1,-1 0 1,0 0-1,0 0 1,0 0-1,1 0 1,-1 0-1,0 1 1,0-1-1,0 0 0,0 0 1,1 0-1,-1 0 1,0 0-1,0 0 1,0 0-1,1 0 1,-1 0-1,0 0 1,0 0-1,0 0 1,1-1-1,-1 1 1,0 0-1,0 0 1,0 0-1,1 0 1,-1 0-1,0 0 1,0 0-1,0 0 1,0-1-1,0 1 1,1 0-1,8-11-321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 19684,'-1'-1'115,"-1"1"1,0 0-1,1 0 0,-1 0 1,0 0-1,1 0 0,-1 0 0,0 0 1,1 1-1,-1-1 0,1 0 0,-1 1 1,1-1-1,-1 1 0,1 0 1,-1 0-1,1 0 0,-3 1 0,-24 18 576,17-10-396,1 0 0,-14 16 1,21-22-279,0 0 1,0 1 0,0-1-1,0 1 1,1-1 0,0 1-1,0 0 1,0 0 0,1 0-1,-2 5 1,3-9-14,0 0 0,0 0 0,0 0-1,-1-1 1,1 1 0,0 0 0,0 0 0,1 0-1,-1 0 1,0 0 0,0 0 0,0-1 0,0 1 0,1 0-1,-1 0 1,0 0 0,1-1 0,-1 1 0,1 0-1,-1 0 1,1-1 0,-1 1 0,1 0 0,0-1 0,-1 1-1,2 0 1,-1 0 2,0-1 0,1 1 0,-1-1 1,1 0-1,-1 1 0,1-1 0,-1 0 0,1 0 0,-1 0 0,1 0 0,-1 0 0,1 0 0,2-1 0,4-1 19,-1 0 0,1-1 0,-1 0-1,11-6 1,-1-3 22,-14 10-47,0-1 1,1 1 0,-1 0-1,0-1 1,1 2 0,-1-1-1,1 0 1,-1 1 0,5-2-1,-7 4-2,-1-1 0,1 1-1,-1-1 1,0 0 0,1 1-1,-1-1 1,1 1 0,-1-1-1,0 1 1,0-1 0,1 1-1,-1 0 1,0-1-1,0 1 1,0-1 0,1 1-1,-1-1 1,0 1 0,0 0-1,0-1 1,0 1 0,0 0-1,0-1 1,0 1 0,-1 0-1,0 22-23,1-21 21,-31 222 271,21-164-47,6-34-28,-1 0 1,-1-1 0,-16 43-1,18-60-126,0 0 0,0 0 0,-1 0-1,0-1 1,-1 1 0,-7 7 0,9-11-39,0 0 1,0-1-1,0 0 1,0 0 0,0 0-1,-1-1 1,1 1-1,-1-1 1,0 0-1,1-1 1,-1 1 0,-6 1-1,9-3-22,0 1 1,0-1-1,0 0 0,0 0 0,0 1 1,0-1-1,0 0 0,0-1 0,0 1 1,0 0-1,0 0 0,0-1 0,0 1 0,0-1 1,0 0-1,0 0 0,1 0 0,-1 0 1,-3-2-1,4 2-12,0-1-1,-1 1 1,1-1 0,0 0-1,0 1 1,1-1 0,-1 0 0,0 0-1,0 0 1,1 1 0,-1-1-1,1 0 1,0 0 0,-1 0 0,1 0-1,0-3 1,1-4-48,0-1-1,1 1 1,0 0-1,0 0 1,1 0-1,0 1 1,5-12-1,6-7-78,2 0 0,1 1 0,1 1 0,1 0 0,28-27 0,123-104-255,-103 97 362,-42 38 21,-4 3-4,29-32 1,-41 35-3,-10 8-11,0 6 22,0 1 1,0 0-1,0 0 1,0 0-1,-1 0 1,1 0-1,0 0 1,0 0-1,0 0 0,0 0 1,0 0-1,0 1 1,0-1-1,0 0 1,0 1-1,0-1 1,0 1-1,0-1 1,0 1-1,-1 0 0,-7 5 6,1-1 0,0 1-1,1 0 1,0 1 0,-10 10-1,15-15 9,0 1 0,0-1-1,0 1 1,0-1-1,0 1 1,1-1-1,-1 1 1,1 0-1,0 0 1,0 0 0,0 0-1,0 0 1,0 0-1,1 0 1,-1 0-1,1 0 1,0 0-1,0 0 1,0 0-1,0 0 1,1 4 0,0-6 0,0 1 1,0-1 0,0 0 0,0 1 0,0-1 0,0 0 0,0 0 0,1 0 0,-1 0 0,0 0 0,1 0 0,-1 0 0,1 0 0,-1-1 0,1 1 0,-1 0 0,1-1-1,0 1 1,-1-1 0,1 0 0,0 0 0,-1 1 0,1-1 0,0 0 0,-1 0 0,4-1 0,6 0 62,0 0-1,18-5 1,72-26 354,-20 5 30,-78 26-432,0 0-1,0 0 0,0 0 0,0 1 1,-1 0-1,1-1 0,0 1 1,0 0-1,0 0 0,0 0 1,0 1-1,0-1 0,4 2 1,-5-1-17,0 1 0,0-1 0,0 1 1,0-1-1,-1 1 0,1 0 0,0-1 1,-1 1-1,0 0 0,1 0 0,-1 0 1,0 0-1,0 0 0,0 0 0,0 1 1,1 3-1,-1-4-76,-1 0 1,1 0-1,0-1 0,0 1 1,0 0-1,0-1 0,0 1 0,0-1 1,0 1-1,1-1 0,-1 1 1,1-1-1,-1 0 0,1 0 1,-1 0-1,1 0 0,0 0 1,-1 0-1,1 0 0,0 0 1,0-1-1,-1 1 0,1-1 1,0 1-1,0-1 0,0 0 0,0 0 1,0 1-1,0-1 0,3-1 1,4 0-121,0-1 1,0 0 0,0 0-1,-1-1 1,12-5-1,19-9-411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18380,'1'1'146,"-1"-1"1,0 1-1,1-1 1,-1 1-1,0-1 1,0 1-1,1 0 0,-1-1 1,0 1-1,0-1 1,0 1-1,0 0 1,0-1-1,0 1 0,0 0 1,0-1-1,0 1 1,0-1-1,0 1 1,0 0-1,-1-1 0,1 1 1,0-1-1,-1 2 1,-8 15 254,6-11 247,-4 6-5,1 1-1,0 0 0,1 0 0,0 0 1,1 1-1,1 0 0,-3 19 1,6-31-630,0 0 0,0-1 0,-1 1 0,1-1 0,1 1 0,-1 0 0,0-1 1,0 1-1,0-1 0,1 1 0,-1-1 0,1 1 0,-1-1 0,1 1 0,0-1 0,0 1 1,-1-1-1,1 0 0,0 1 0,0-1 0,0 0 0,1 0 0,-1 0 0,0 0 0,0 0 1,1 0-1,-1 0 0,0 0 0,1 0 0,-1-1 0,1 1 0,-1-1 0,1 1 0,-1-1 1,1 1-1,-1-1 0,1 0 0,-1 0 0,1 0 0,0 0 0,-1 0 0,1 0 0,-1 0 0,3-1 1,8 0-8,0-1 1,0 0-1,0-2 1,17-5-1,47-24-44,-58 23 22,0 2 0,1 0 1,0 1-1,0 1 0,39-7 0,-56 13 13,0 0 0,1-1 0,-1 1 0,0 0 0,1 0 0,-1 1 0,0-1 0,1 0 0,-1 1 0,0-1 0,1 1 0,-1 0 0,0 0 0,0 0 0,0 0 0,0 0 0,0 0 0,0 1 0,0-1 0,0 1 0,2 2 0,-2 0-1,1-1 1,-1 2 0,0-1-1,0 0 1,-1 0 0,1 1-1,-1-1 1,0 1-1,1 8 1,-1-5 8,5 18 19,-5-25-24,-1-1 1,1 1 0,-1-1-1,0 1 1,1-1 0,-1 1-1,1-1 1,-1 1 0,1-1-1,0 1 1,-1-1 0,1 0-1,-1 1 1,1-1 0,0 0-1,-1 0 1,1 1 0,-1-1-1,1 0 1,0 0 0,0 0-1,-1 0 1,1 0 0,0 0-1,-1 0 1,1 0 0,0 0-1,-1 0 1,1 0 0,0 0-1,-1-1 1,1 1 0,0 0-1,-1 0 1,1-1 0,0 0-1,13-6 13,-1-1-1,0 0 0,0-1 0,11-11 0,-8 7-101,-1 1 1,20-11-1,-29 20 30,0 0 1,0 0-1,1 0 0,-1 1 1,1 0-1,0 0 0,-1 1 1,12-2-1,-16 3 34,-1 0-1,1 0 1,0 1-1,0-1 1,-1 0-1,1 1 1,0-1-1,-1 0 1,1 1-1,0 0 1,-1-1-1,1 1 1,-1 0-1,1 0 1,-1 0-1,1 0 1,-1 0-1,0 0 1,0 1-1,1-1 1,-1 0 0,0 1-1,0-1 1,0 0-1,0 1 1,-1 0-1,1-1 1,0 1-1,-1-1 1,1 1-1,-1 0 1,1-1-1,-1 1 1,0 0-1,0 0 1,1-1-1,-1 1 1,-1 3-1,-2 27-893,3-31 900,0 0 0,0-1-1,0 1 1,-1 0 0,1 0-1,0-1 1,0 1 0,-1 0-1,1 0 1,0-1 0,-1 1 0,1 0-1,0-1 1,-1 1 0,1-1-1,-1 1 1,1-1 0,-1 1-1,0-1 1,1 1 0,-1-1-1,1 1 1,-1-1 0,0 1-1,1-1 1,-1 0 0,0 0-1,0 1 1,1-1 0,-1 0 0,0 0-1,0 0 1,1 0 0,-1 0-1,0 0 1,0 0 0,1 0-1,-2 0 1,-7-7-246,2-9-49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29 18564,'-16'5'1102,"0"1"1,-28 15-1,40-19-991,1 0 0,-1 1 0,0-1 0,1 1 0,-1 0-1,1 0 1,0 0 0,0 0 0,0 1 0,1-1 0,-1 1-1,1 0 1,0-1 0,0 1 0,0 0 0,-1 5 0,2-7-103,1-1 0,-1 0 0,1 0 0,0 0 0,0 1 0,0-1 0,0 0 0,0 0 1,0 0-1,0 1 0,0-1 0,0 0 0,0 0 0,1 0 0,-1 1 0,0-1 0,1 0 0,-1 0 0,1 0 0,-1 0 1,1 0-1,0 0 0,-1 0 0,1 0 0,0 0 0,0 0 0,0 0 0,0-1 0,0 1 0,0 0 0,0-1 0,0 1 1,0 0-1,0-1 0,0 1 0,0-1 0,0 0 0,0 1 0,1-1 0,-1 0 0,0 0 0,0 1 0,0-1 1,1 0-1,1-1 0,3 2-8,0-2-1,0 1 1,0-1 0,0 1 0,0-2 0,0 1 0,10-5-1,1-2 25,-1 0-1,0-2 1,0 0-1,-1 0 1,0-2-1,-1 0 1,-1-1-1,0 0 1,22-28-1,-31 31 34,-10 12 21,-13 14 23,12-7-76,1 0-1,0 0 0,0 1 1,1 0-1,1 0 0,0 0 0,0 0 1,1 1-1,0-1 0,1 1 1,-2 18-1,4-24-16,0 0 1,0 1-1,0-1 1,1 0-1,0 1 0,0-1 1,0 0-1,0 0 1,1 0-1,0 0 0,4 7 1,-4-9-3,0 0 0,0 0-1,1 0 1,-1 0 0,1 0 0,0-1 0,0 1-1,0-1 1,0 0 0,0 0 0,1 0 0,-1 0 0,1-1-1,-1 1 1,1-1 0,-1 0 0,7 1 0,-2-1 5,-1 0 1,1-1-1,0 0 1,0 0 0,-1-1-1,1 0 1,0 0-1,-1-1 1,1 0 0,-1 0-1,1-1 1,-1 0-1,12-6 1,-6 1 20,0 0-1,0-1 1,-1 0-1,0 0 1,20-23 0,-11-1 35,-18 15-21,-3 18-44,0 0-1,0-1 1,0 1 0,0-1 0,0 1 0,-1 0 0,1-1 0,0 1 0,0 0 0,-1-1 0,1 1 0,0 0 0,0-1 0,-1 1 0,1 0 0,0 0 0,-1-1-1,1 1 1,0 0 0,-1 0 0,1 0 0,0-1 0,-1 1 0,1 0 0,-1 0 0,1 0 0,0 0 0,-1 0 0,1 0 0,-1 0 0,1 0 0,-1 0 0,0 0-1,-1 0 8,-1 1 0,1 0-1,-1-1 1,1 1-1,-1 0 1,1 0-1,0 1 1,-1-1-1,1 0 1,0 1-1,0-1 1,0 1-1,0 0 1,0 0-1,0 0 1,1 0-1,-1 0 1,1 0-1,-3 4 1,2-3 5,1-1 0,-1 1 0,1-1 0,0 1 0,-1 0 0,1 0 0,1-1-1,-1 1 1,0 0 0,1 0 0,-1 0 0,1 0 0,0 0 0,0 0 0,0 0 0,0 0 0,1 3 0,0-4-2,1 0 0,-1 0 0,0 0 0,1 0 1,-1 0-1,1 0 0,-1-1 0,1 1 0,0-1 0,0 1 0,-1-1 1,1 0-1,0 0 0,0 0 0,1 0 0,-1 0 0,0 0 0,0 0 1,0-1-1,5 1 0,4 1 28,0 0 1,21-1-1,-8-2 1,0-2-1,38-8 1,12-1 42,-73 11-81,-1 1 0,1 0 0,-1 0 0,0 0 0,1 0 0,-1 0 0,1 0 0,-1 0 0,0 0 0,1 0 0,-1 1 0,1-1 1,-1 0-1,0 0 0,1 0 0,-1 0 0,0 0 0,1 1 0,-1-1 0,1 0 0,-1 0 0,0 1 0,0-1 0,1 0 0,-1 1 0,0-1 0,1 0 0,-1 1 0,0-1 0,0 0 0,0 1 0,1-1 0,-1 0 0,0 1 0,0-1 0,0 1 0,0-1 0,0 0 0,0 1 0,0-1 0,0 1 0,0-1 0,0 0 0,0 1 0,0-1 0,0 1 0,-7 25 64,3-11 65,14-21-81,-2-4-14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17236,'1'23'6245,"1"20"-4208,1 50-1557,10 244 48,-13-334-516,6 35 119,-6-37-119,0 0 1,0 0-1,0 0 1,0 0 0,1 0-1,-1 0 1,0 0 0,1 0-1,-1 0 1,1 0-1,-1 0 1,1-1 0,-1 1-1,1 0 1,-1 0-1,1 0 1,0-1 0,0 1-1,-1 0 1,1-1 0,0 1-1,0 0 1,0-1-1,0 1 1,0-1 0,0 0-1,0 1 1,0-1 0,0 0-1,0 1 1,1-1-1,1-1 26,0 0 0,1 0-1,-1 0 1,0-1-1,-1 1 1,1-1-1,0 0 1,0 0-1,-1 0 1,1 0 0,1-2-1,31-33 258,-23 23-180,46-49 143,-3-3 1,-2-2 0,53-92 0,-97 144-651,-1 0 0,8-22 0,-14 32 11,0 0-1,0 1 1,-1-1-1,0 0 1,0 0-1,-1 0 1,0 0-1,0 0 1,0 0-1,-2-9 1,-3 3-538,-4 10-257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16019,'5'37'1889,"2"-2"-1097,1 1-312,8-4 808,3 0-271,2-3-929,4-8-528,-1-11 424,0-8-241,-1-14-175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16484,'-12'1'535,"1"1"0,-1 1 0,0 0 0,1 0 1,0 1-1,0 0 0,0 1 0,0 1 1,1 0-1,-1 0 0,2 1 0,-1 0 0,1 0 1,-16 17-1,24-23-504,0 0 1,0 0-1,0 0 1,0 0-1,0 0 1,0 0-1,0 0 1,1 1-1,-1-1 0,0 0 1,1 0-1,-1 1 1,1-1-1,-1 0 1,1 0-1,0 1 1,0-1-1,-1 1 1,1-1-1,0 0 0,0 1 1,0 1-1,1-3-12,0 1 0,0 0 0,-1 0-1,1-1 1,0 1 0,0 0 0,0-1-1,0 1 1,-1 0 0,1-1-1,0 0 1,0 1 0,0-1 0,0 1-1,0-1 1,0 0 0,1 0 0,-1 0-1,0 0 1,0 0 0,1 0 0,11 0 57,0 0 0,0-2 1,16-2-1,-26 3-67,35-7 93,60-8 70,-88 15-164,0 0 1,0 1 0,0 1 0,0-1 0,0 1 0,0 1 0,14 4 0,-20-5-4,-1 1 0,1-1 1,-1 1-1,0 0 0,1 0 0,-1 0 0,0 0 1,0 0-1,-1 1 0,1 0 0,0-1 0,3 7 1,-1-2 26,-1 0 0,-1 0 0,1 1 0,3 13 0,-6-20-22,-1 0 0,0 0 0,1 0-1,-1 0 1,1 0 0,-1 0 0,1 0 0,-1 0 0,1 0 0,0-1-1,-1 1 1,1 0 0,0 0 0,0 0 0,0-1 0,0 1 0,0 0-1,-1-1 1,1 1 0,0-1 0,0 1 0,1-1 0,-1 0 0,0 1-1,0-1 1,0 0 0,0 0 0,0 1 0,0-1 0,0 0 0,0 0-1,1 0 1,-1-1 0,0 1 0,0 0 0,0 0 0,0-1-1,0 1 1,0 0 0,0-1 0,0 1 0,0-1 0,0 1 0,1-2-1,7-3 46,-1 0-1,1-1 0,14-13 0,-15 11-19,1 2-8,57-46 86,-57 46-148,0 0 0,0 1 0,1 0 0,0 1 0,16-6 0,-25 10 21,0-1 0,0 1-1,0-1 1,0 1-1,0 0 1,0-1 0,0 1-1,0 0 1,0 0-1,0 0 1,0 0 0,1 0-1,-1 0 1,0 0-1,0 0 1,0 0 0,0 0-1,0 1 1,0-1-1,0 0 1,0 1 0,0-1-1,0 1 1,0-1-1,0 1 1,0 0 0,-1-1-1,1 1 1,0 0-1,0 0 1,0-1 0,-1 1-1,1 0 1,-1 0-1,1 0 1,0 0 0,-1 0-1,0 0 1,1 0-1,-1 0 1,1 0 0,-1 0-1,0 0 1,0 0-1,0 0 1,0 0 0,0 0-1,0 2 1,0 2-351,0 1 1,-1-1-1,0 1 1,0-1-1,0 0 1,-1 1-1,0-1 1,-3 6-1,6-10-192,6-2-191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16884,'-17'4'693,"1"0"1,0 1 0,0 0 0,0 1 0,1 1 0,0 1 0,0 0 0,1 1 0,-25 20-1,38-28-680,0-1 0,-1 1 0,1 0 0,0 1 0,0-1 0,0 0-1,0 0 1,0 0 0,0 1 0,0-1 0,0 0 0,1 1 0,-1-1-1,0 1 1,1-1 0,-1 1 0,1-1 0,0 1 0,-1-1-1,1 1 1,0 1 0,1-1-29,-1-1 0,1 1-1,-1-1 1,1 1 0,0-1-1,0 1 1,0-1 0,0 0-1,0 0 1,0 1 0,0-1-1,0 0 1,1 0 0,-1 0-1,0 0 1,1 0 0,-1 0-1,1 0 1,-1-1 0,3 2-1,12 4-211,1 0 0,0-1 0,31 5 0,-33-7 171,1 0 1,-1 1 0,0 1-1,0 0 1,15 8-1,-29-13 86,-1 0-1,1 1 1,0-1-1,-1 1 1,1-1-1,0 1 1,-1-1-1,1 1 0,0-1 1,-1 1-1,1 0 1,-1-1-1,1 1 1,-1 0-1,1-1 0,-1 1 1,0 0-1,1 0 1,-1-1-1,0 1 1,0 0-1,1 0 0,-1 0 1,0-1-1,0 1 1,0 0-1,0 0 1,0 1-1,-1 0 35,1 0-1,-1-1 1,0 1-1,0 0 1,0 0-1,0 0 1,0-1 0,0 1-1,0 0 1,0-1-1,-3 3 1,-4 3 205,0-1 0,0 1 1,-14 7-1,8-5-255,0 0 0,-1-1 1,0-1-1,0 0 0,-1-1 0,0-1 0,-24 5 0,38-10-99,1 0 0,-1 0 0,0 0-1,1 0 1,-1-1 0,1 1 0,-1 0-1,0-1 1,1 1 0,-1-1 0,-2 0-1,4 0 68,-1 1 0,1 0 0,0-1 0,-1 1 0,1-1 0,-1 1 1,1 0-1,0-1 0,-1 1 0,1-1 0,0 1 0,0-1 0,-1 1 0,1-1 0,0 1 0,0-1 0,0 1 0,0-1 0,-1 1 0,1-1 0,0 0 0,0 1 0,0-1 0,0 1 0,0-1 0,0 1 0,1-1 0,-1 1 0,0-1 0,0 0 0,0 1 0,0-1 0,1 1 0,-1-1 1,0 1-1,1 0 0,-1-1 0,0 1 0,1-1 0,14-16-536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20804,'-1'0'157,"-1"1"0,0-1 0,0 1 0,0-1 0,0 1 0,1 0 0,-1 0 0,0 0 0,1 0 0,-1 0-1,0 0 1,1 1 0,0-1 0,-1 0 0,1 1 0,0-1 0,0 1 0,-2 2 0,-17 30 950,17-26-1018,0 1 1,0-1-1,0 0 0,1 1 0,0 0 0,1-1 0,0 1 0,0 0 0,1 0 1,1 9-1,-1-15-76,1 0-1,-1 0 1,1 0 0,0 1 0,0-1 0,0 0-1,0 0 1,0 0 0,1-1 0,-1 1-1,1 0 1,0 0 0,0-1 0,0 1 0,0-1-1,0 1 1,0-1 0,1 0 0,-1 0 0,1 0-1,0-1 1,0 1 0,-1 0 0,1-1 0,0 0-1,0 0 1,0 0 0,1 0 0,5 1 0,1-1-18,1-1-1,0 0 1,-1 0 0,1-1 0,0-1 0,-1 0 0,1 0 0,-1-1 0,0 0 0,0-1 0,17-8 0,1-3-67,-2-1 1,45-33 0,7-22-256,-89 87 373,0 1-1,-10 24 1,17-34-17,1 1 1,0-1-1,1 1 0,0 0 0,0-1 1,0 1-1,1 0 0,0 14 0,1-21-23,0-1-1,0 1 1,0 0 0,0 0-1,0 0 1,0 0-1,1 0 1,-1-1 0,0 1-1,0 0 1,1 0-1,-1 0 1,1-1 0,-1 1-1,1 0 1,-1 0-1,1-1 1,-1 1 0,1-1-1,-1 1 1,1 0-1,0-1 1,-1 1-1,1-1 1,0 1 0,0-1-1,1 1 1,-1-1 0,1 0-1,0 1 1,0-1 0,0 0 0,0 0-1,0-1 1,-1 1 0,1 0-1,0-1 1,0 1 0,0-1 0,2 0-1,7-4-19,-1-1 0,1 0 0,10-8 1,-18 12-3,50-37-166,47-29-245,-98 66 418,1 1 1,-1 0-1,1-1 0,-1 1 1,1 1-1,0-1 1,-1 0-1,1 1 1,0-1-1,3 1 0,-6 0 15,1 0 0,0 0 0,0 0 0,0 0 0,0 1 0,0-1 0,0 0 0,0 1 0,-1-1 0,1 1 0,0-1 0,0 1 0,0-1-1,-1 1 1,1-1 0,0 1 0,-1 0 0,1-1 0,-1 1 0,1 0 0,0 0 0,-1-1 0,0 1 0,1 0 0,-1 0 0,1 0 0,-1 0 0,0 0-1,0-1 1,1 1 0,-1 0 0,0 1 0,0 0 7,0 0 1,0-1-1,0 1 0,1-1 1,-1 1-1,1-1 0,-1 1 0,1-1 1,-1 1-1,1-1 0,0 1 0,0-1 1,-1 0-1,1 1 0,0-1 0,0 0 1,1 0-1,-1 0 0,0 0 1,0 0-1,0 0 0,1 0 0,-1 0 1,0 0-1,1-1 0,-1 1 0,1 0 1,-1-1-1,1 0 0,-1 1 1,1-1-1,0 0 0,-1 1 0,1-1 1,-1 0-1,1 0 0,-1 0 0,1-1 1,0 1-1,1-1 0,24-4 16,29-9 0,-43 9-89,1 1 0,0 1 1,0 0-1,0 1 1,0 0-1,1 1 1,-1 1-1,25 2 1,-37-2 52,0 0 0,0 1 1,0-1-1,0 1 0,0 0 1,0 0-1,-1 0 1,1 0-1,0 0 0,0 0 1,-1 0-1,1 0 0,-1 0 1,1 1-1,-1-1 1,0 1-1,0-1 0,1 1 1,-1-1-1,0 1 1,0 0-1,0 0 0,-1 0 1,1-1-1,0 1 0,-1 0 1,1 0-1,-1 0 1,0 0-1,1 0 0,-1 0 1,0 0-1,-1 3 0,2-1 33,-1-1-1,1 1 0,-1 0 0,1 0 0,1 0 0,1 5 0,-2-8-15,0 0 0,-1 0 0,1 0 0,0 0 0,0-1 0,0 1 0,0 0 0,0-1 0,0 1 0,0-1 0,0 1 0,0-1 0,0 1 0,0-1 0,0 0 1,0 0-1,0 1 0,0-1 0,0 0 0,0 0 0,0 0 0,1 0 0,-1 0 0,0 0 0,0-1 0,0 1 0,0 0 0,1-1 0,34-11 39,-30 9-46,56-25-167,-38 16-82,1 1 0,32-9 0,-55 19 215,0 0 0,0 1 0,0 0 0,0-1 0,0 1 0,0 0 0,0 0 0,0 0 0,0 0 0,1 0 0,-1 1-1,0-1 1,0 0 0,0 1 0,0 0 0,3 1 0,-4-1 17,0 0 0,0 0 0,0 0 0,-1 0 1,1 0-1,0 0 0,-1 0 0,1 0 0,0 0 0,-1 0 0,0 0 0,1 0 0,-1 1 0,0-1 0,1 0 1,-1 0-1,0 1 0,0-1 0,0 0 0,0 0 0,0 0 0,0 1 0,-1-1 0,1 0 0,0 0 0,-1 0 1,1 1-1,0-1 0,-2 2 0,-12 20-1573,14-22 1538,0-1 0,-1 1 0,1-1 0,-1 1 0,1-1 1,-1 1-1,1-1 0,-1 1 0,1-1 0,-1 0 0,1 1 0,-1-1 1,1 0-1,-1 1 0,0-1 0,1 0 0,-1 0 0,0 1 1,1-1-1,-1 0 0,0 0 0,1 0 0,-1 0 0,0 0 0,1 0 1,-1 0-1,0 0 0,1 0 0,-1 0 0,0-1 0,1 1 1,-1 0-1,0 0 0,1-1 0,-1 1 0,1 0 0,-2-1 0,-3-9-579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13 139 14115,'-1'-1'292,"0"-1"0,-1 1 0,1-1 0,0 1 0,0-1 0,0 0 0,1 1-1,-1-1 1,0 0 0,1 0 0,-1 1 0,1-1 0,-1 0 0,1 0 0,0 0 0,0 0 0,0 0 0,0 0 0,0 0 0,1-2 0,0 1 18,0 0 1,0 0-1,1 0 1,-1 1 0,1-1-1,-1 0 1,1 1-1,0-1 1,0 1 0,0 0-1,4-3 1,5-4 307,1 1 1,0 0 0,0 1-1,18-8 1,-29 15-596,6-4 173,1 1 0,-1 0 0,15-3 1,-21 5-186,0 1 0,0 0 1,-1-1-1,1 1 0,0 0 1,0 0-1,0 0 0,0 0 0,0 0 1,0 0-1,0 0 0,0 0 1,0 0-1,0 0 0,0 0 1,0 1-1,-1-1 0,1 0 1,0 1-1,0-1 0,0 0 1,0 1-1,-1-1 0,1 1 0,0-1 1,0 1-1,-1 0 0,1-1 1,0 1-1,-1 0 0,1 0 1,-1-1-1,1 1 0,-1 0 1,1 0-1,-1 0 0,1 0 1,-1-1-1,0 1 0,0 0 0,1 0 1,-1 0-1,0 0 0,0 0 1,0 1-1,-1 15 6,-1 0 0,-6 22 0,0 6-7,6-31 6,0 1-1,1-1 1,1 1 0,0-1-1,4 27 1,-3-37 6,0 1 0,1-1 1,-1 0-1,1 1 1,0-1-1,0 0 0,0 0 1,0 0-1,1 0 1,-1-1-1,1 1 0,0-1 1,0 1-1,1-1 0,-1 0 1,1 0-1,-1-1 1,1 1-1,0-1 0,0 0 1,0 0-1,7 3 1,-3-3 42,-1 0-1,1-1 1,0 0 0,0 0 0,0-1 0,0 0 0,0 0 0,0-1 0,0 0 0,0 0 0,0-1 0,0 0 0,-1 0 0,1-1 0,9-4 0,-8 2 6,0 1 1,0-1-1,-1 0 0,0-1 1,0 0-1,-1 0 1,1-1-1,-1 0 0,0 0 1,-1 0-1,0-1 0,6-9 1,-10 12-130,0 1 0,0-1 1,0 0-1,0 0 0,-1 0 1,0 0-1,0 0 0,0 0 1,0 0-1,-1 0 0,0 0 1,0 0-1,0-1 0,-1 1 1,-2-9-1,-1 0-610,-1 1-1,-1-1 1,0 1-1,-10-16 1,14 26-124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37 17412,'0'0'133,"1"0"0,-1 0 0,1 0 1,-1 0-1,1 0 0,-1 0 1,1 0-1,0-1 0,-1 1 0,1 0 1,-1 0-1,1 0 0,-1-1 0,1 1 1,-1 0-1,1 0 0,-1-1 0,1 1 1,-1 0-1,0-1 0,1 1 0,-1-1 1,1 1-1,-1 0 0,0-1 0,1 1 1,-1-1-1,0 0 0,-15-4 2888,-31 4-7,37 2-2861,0 1 0,0 0 0,0 0 1,0 1-1,1 1 0,-1-1 0,1 1 0,-14 10 0,17-11-133,1 0 1,-1 0-1,1 1 1,0 0-1,0-1 0,1 2 1,-1-1-1,1 0 1,0 1-1,0-1 1,0 1-1,1 0 0,-1 0 1,1 0-1,-2 10 1,3-13-12,1 0 0,0-1 0,-1 1 0,1 0 0,0 0-1,0 0 1,0-1 0,0 1 0,1 0 0,-1 0 0,0-1 0,1 1 0,-1 0 0,1-1 0,0 1 0,-1 0 0,1-1 0,0 1 0,0-1 0,0 1 0,0-1 0,0 1 0,1-1 0,-1 0 0,0 0 0,1 0 0,-1 0 0,1 1 0,-1-2 0,1 1 0,-1 0 0,1 0 0,-1 0 0,1-1 0,0 1 0,0-1 0,2 1 0,2 0 29,0 0 0,1-1 0,-1 1 0,0-1-1,0 0 1,0-1 0,1 0 0,-1 0 0,11-3 0,-7 0 57,0 0 0,0-1-1,0 0 1,-1 0 0,1-1 0,12-11 0,-19 15-51,-1 0 0,1-1-1,-1 1 1,1 0 0,-1-1 0,0 1-1,0-1 1,0 0 0,0 1-1,-1-1 1,1 0 0,-1 0 0,0 0-1,0 0 1,0-1 0,0 1 0,0 0-1,-1 0 1,1-1 0,-1 1 0,0 0-1,0 0 1,0-1 0,0 1 0,-2-7-1,0 7-9,1 0 0,-1 0-1,0 0 1,0 0-1,-1 1 1,1-1 0,0 0-1,-1 1 1,0 0-1,1-1 1,-1 1 0,0 0-1,0 0 1,0 1-1,-1-1 1,1 1 0,-5-2-1,2 1-59,0 0-1,-1 0 0,1 1 1,-1-1-1,1 2 1,0-1-1,-1 1 0,-11 0 1,71 3-2913,-18-6 2380,7 2-176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 19732,'-6'-10'4623,"4"23"-1398,1 1-2888,0-10-248,0 2 79,0 0 1,1 1-1,-1-1 0,1 0 0,0 1 0,2 8 0,-2-14-141,1 0-1,-1 0 0,1 1 1,-1-1-1,1 0 0,-1 0 1,1 0-1,0 0 0,0 0 1,-1 0-1,1 0 0,0 0 1,0 0-1,0 0 0,0-1 1,0 1-1,0 0 0,1-1 1,-1 1-1,0-1 0,0 1 1,0-1-1,0 1 0,1-1 1,-1 0-1,0 0 0,1 1 1,-1-1-1,0 0 0,0 0 0,1 0 1,-1-1-1,0 1 0,0 0 1,1 0-1,-1-1 0,2 0 1,20-4 203,0-2 1,25-10 0,-26 8-106,-1 2 1,34-8-1,-52 15-123,-1-1 0,0 1 0,1-1 0,-1 1 0,1 0 0,-1 0 0,1 0 1,-1 1-1,0-1 0,1 0 0,-1 1 0,1 0 0,-1-1 0,0 1 0,0 0 0,1 0 0,-1 0 0,2 2 0,-2-1 0,0 0-1,0 0 1,-1 1-1,1-1 1,-1 0 0,0 0-1,0 1 1,0-1-1,0 1 1,0-1-1,0 1 1,0 0-1,-1-1 1,0 1-1,1 0 1,-1 3-1,-3 26 20,2-27-74,0-1 1,1 1 0,-1 0 0,1-1 0,0 1 0,0 0-1,1-1 1,-1 1 0,3 6 0,-3-11 38,0 0-1,0 0 1,1 0 0,-1 1-1,0-1 1,0 0 0,0 0-1,1 0 1,-1 0 0,0 0 0,0 0-1,1 0 1,-1 0 0,0 0-1,0 0 1,1 0 0,-1 0-1,0 0 1,0 0 0,0 0-1,1 0 1,-1 0 0,0 0 0,0 0-1,1 0 1,-1 0 0,0 0-1,0-1 1,0 1 0,1 0-1,-1 0 1,0 0 0,0 0 0,0-1-1,1 1 1,-1 0 0,0 0-1,0 0 1,0 0 0,0-1-1,0 1 1,0 0 0,1 0-1,-1-1 1,0 1 0,0 0 0,0 0-1,0-1 1,0 1 0,0 0-1,8-15-159,-1-1-100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74 15315,'0'0'87,"4"-2"343,-1-1-1,0 1 0,0 0 1,0-1-1,0 0 1,0 0-1,0 0 0,0 0 1,-1 0-1,0 0 1,0-1-1,0 1 1,0-1-1,0 1 0,1-6 1,-3 8-308,0 0 1,0 0-1,0 0 1,0 1-1,0-1 1,-1 0 0,1 0-1,0 0 1,0 1-1,-1-1 1,1 0-1,-1 1 1,1-1-1,-1 0 1,1 1-1,-1-1 1,1 0-1,-1 1 1,1-1-1,-1 1 1,0-1 0,1 1-1,-1-1 1,0 1-1,1 0 1,-1-1-1,0 1 1,0 0-1,1 0 1,-1-1-1,0 1 1,0 0-1,0 0 1,1 0 0,-1 0-1,-1 0 1,-31-2 979,14 5-956,0 0 1,0 1-1,0 1 1,0 1-1,1 1 1,0 0-1,0 1 1,0 1-1,2 1 1,-1 1-1,1 0 1,-16 14-1,21-15-82,1 0 1,0 1-1,0 0 1,1 1-1,1 0 0,-13 23 1,19-31-48,1-1 0,-1 0 0,1 1 0,0 0 0,0-1 0,1 1 0,-1-1 0,1 1 0,-1 0 0,1 0 0,0-1 0,1 1 0,0 6 0,0-7-9,0 0 0,1 0 0,-1-1 0,1 1 0,-1-1 0,1 1 0,0-1 0,0 0 0,0 1 0,0-1 0,0 0 0,1 0 0,-1-1 0,0 1 0,1 0-1,0-1 1,-1 1 0,1-1 0,5 2 0,6 1-270,1 0 0,0 0 0,-1-1 0,1-1 1,1 0-1,-1-2 0,21 0 0,10-4-888,50-9 0,-48 3 273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18300,'3'20'1664,"1"2"-1560,6-1-216,10 2 1192,13-4-831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19780,'-2'2'361,"0"0"-1,0 0 0,0 0 0,0 0 1,0 1-1,1-1 0,-1 0 0,1 1 1,-1-1-1,1 1 0,0-1 1,0 1-1,0 0 0,0 0 0,1-1 1,-1 1-1,1 0 0,0 0 1,-1 0-1,2 4 0,-1-5-304,0 0-1,1 0 0,0-1 1,-1 1-1,1 0 0,0 0 1,0-1-1,0 1 1,0 0-1,0-1 0,0 1 1,0-1-1,1 0 0,-1 1 1,0-1-1,1 0 1,-1 0-1,1 0 0,0 0 1,-1 0-1,1 0 0,0 0 1,-1-1-1,1 1 1,0 0-1,0-1 0,0 0 1,0 1-1,0-1 0,-1 0 1,4 0-1,8 0-436,1-1-1,-1 0 0,0-1 0,0 0 1,0-1-1,0-1 0,23-9 1,10-3-1183,-46 16 1554,1 0 0,-1 0 1,0-1-1,1 1 0,-1 0 0,0 0 0,1 0 0,-1 0 0,0-1 0,1 1 1,-1 0-1,1 0 0,-1 0 0,0 0 0,1 0 0,-1 0 0,1 0 0,-1 0 0,1 0 1,-1 0-1,0 0 0,1 0 0,-1 1 0,1-1 0,-1 0 0,0 0 0,1 0 1,-1 0-1,0 1 0,1-1 0,-1 0 0,0 0 0,1 1 0,-1-1 0,0 0 0,0 1 1,1-1-1,-1 0 0,0 1 0,0-1 0,1 0 0,-1 1 0,0-1 0,0 0 1,0 1-1,0-1 0,0 1 0,0-1 0,1 0 0,-1 1 0,0-1 0,0 1 0,0-1 1,0 0-1,-1 1 0,1-1 0,0 1 0,0-1 0,0 1 0,-11 27 518,10-25-484,-26 52 937,-3 6 655,-41 121 1,70-180-1651,-6 28-127,7-29 154,-1-1 1,1 1-1,0 0 1,0 0-1,0 0 1,0 0-1,0 0 1,0 0-1,0 0 1,0-1-1,0 1 1,0 0-1,0 0 1,0 0-1,1 0 1,-1 0-1,0 0 1,1-1-1,-1 1 1,1 0-1,-1 0 1,1-1-1,-1 1 1,1 0-1,-1-1 1,2 2-1,7-5-258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20580,'-14'7'2969,"1"0"-1585,3 6 4858,13-16-5738,4-3-512,2-1 96,2 0-208,1 0-96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19540,'1'1'129,"0"-1"0,0 1 1,0-1-1,0 1 0,0 0 0,0 0 0,0-1 0,-1 1 1,1 0-1,0 0 0,0 0 0,-1 0 0,1 0 0,-1 0 0,1 0 1,-1 0-1,1 0 0,-1 0 0,0 0 0,1 0 0,-1 0 0,0 0 1,0 0-1,0 0 0,0 0 0,0 1 0,0-1 0,0 0 0,0 0 1,0 0-1,-1 0 0,1 0 0,0 0 0,-1 0 0,0 2 1,-2 4 293,0-1 1,0 1-1,0 0 0,-7 8 1,-13 16 458,-2-1-1,-40 39 1,-63 47-331,93-87-373,-1 3-145,-5 5-731,-66 44 0,107-81 674,0 0-1,0 0 1,0 0-1,0 0 0,0 0 1,0 0-1,0 0 1,0 0-1,0 0 1,0 0-1,0 0 1,0 0-1,0 0 1,0 0-1,0 0 1,0 0-1,0 0 1,0 0-1,0-1 1,0 1-1,0 0 1,0 0-1,0 0 1,0 0-1,0 0 1,0 0-1,0 0 1,0 0-1,0 0 1,0 0-1,0 0 1,0 0-1,0 0 1,0 0-1,0 0 1,0 0-1,0 0 1,-1 0-1,1 0 1,0 0-1,0 0 1,0 0-1,0 0 0,0 0 1,0 0-1,0 0 1,0 0-1,0 0 1,5-9-389,13-14-13,15-7-271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18772,'9'3'2200,"-8"12"-1087,-2 4-361,-5 11 1400,-1 3-479,2 4-529,0 3-240,5 3-336,0-2-176,7-4-328,4-1-168,4-5-304,-1 1-280,-1-5-624,-2 0-305,-3-7 1097,-7-7-256,-5-6-120</inkml:trace>
  <inkml:trace contextRef="#ctx0" brushRef="#br0" timeOffset="1">5 445 17356,'-5'10'2328,"5"0"-1344,18 0-287,12-1 1415,16-2-864,7-3-151,11-1-401,3-3-280,1-3-896,-2-5-681,-3-4 969,-6-2-192,-5-2-168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21797,'-6'8'2208,"6"1"-1328,2-1-344,9 5 913,2 0-225,10 0-376,0 0-320,10-1-608,1-5-352,4-4-728,0-3-384,0-5 1168,-3-5-329,-3-7-279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15883,'-9'11'2737,"-5"4"-1401,-3 6-472,-3 7 2745,-3 5-2024,1 5-201,1 8-488,1 6-288,2 1-472,4 0-256,4-2-992,0-5 1024,9-4-200,1-12-176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36 166 15611,'-4'4'775,"0"0"0,1 0-1,-1 1 1,1 0 0,1-1 0,-1 1-1,1 0 1,-1 0 0,1 1 0,1-1-1,-3 10 1,4-15-713,0 0 1,0 1-1,0-1 0,0 0 1,0 1-1,0-1 0,0 0 1,0 1-1,0-1 0,0 0 1,0 1-1,0-1 0,0 0 1,0 0-1,1 1 0,-1-1 1,0 0-1,0 0 1,0 1-1,0-1 0,1 0 1,-1 0-1,0 1 0,0-1 1,0 0-1,1 0 0,-1 0 1,0 1-1,0-1 0,1 0 1,-1 0-1,0 0 0,1 0 1,-1 0-1,0 0 0,0 1 1,1-1-1,14-5 1148,11-15-273,178-185 983,-204 204-1920,1 0-1,-1 1 1,1-1 0,-1 0-1,1 0 1,0 1-1,-1-1 1,1 0 0,0 1-1,-1-1 1,1 1-1,0-1 1,0 1 0,-1-1-1,1 1 1,0 0 0,2-1-1,-6 15-11,-1-2 8,-9 36 17,3-18-210,2 1 0,1 1 0,2-1 0,-3 59 0,8-87 186,-1-1 1,1 0-1,0 0 0,1 0 1,-1 1-1,0-1 0,1 0 1,-1 0-1,1 0 0,-1 0 1,1 0-1,0 0 0,0 0 1,0 0-1,0 0 0,0 0 1,1 0-1,-1-1 0,2 3 1,13 5-184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19268,'-3'-1'2249,"4"1"-1105,6 0-408,11 0 1360,4 0-367,10-2-545,2 1-240,7 1-312,-1 0-175,-2 0-313,0 4-192,-8 0-433,-4 2-263,-11 1-792,-5-2-256,-8-3 1223,-4 0-351,-5-1-224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19436,'-6'13'2129,"7"-4"-1081,7-1-384,13-2 1056,3-2-207,8-1-337,4-1-320,1-2-496,2-3-304,-2-1-960,-3-2 880,-5 2-240,-2 1-96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28 20140,'-7'-4'319,"-1"0"0,1 1 0,-1-1 0,0 2 0,0-1 0,-1 1-1,1 0 1,0 1 0,-1 0 0,1 0 0,-1 1 0,1 0 0,0 0 0,-1 1-1,1 0 1,-1 1 0,1 0 0,-14 5 0,6-1-197,1 0 0,-1 1 0,2 0 0,-1 2 0,1-1 1,0 2-1,1 0 0,-20 19 0,26-21-75,0 0-1,0 0 1,1 0 0,0 1 0,1 0 0,0 0-1,0 1 1,1-1 0,-4 14 0,7-20-27,0 0 1,1 0 0,-1 0 0,0 1-1,1-1 1,0 0 0,0 0-1,0 0 1,0 1 0,1-1 0,-1 0-1,1 0 1,-1 0 0,1 1-1,0-1 1,1 0 0,-1 0 0,0-1-1,1 1 1,0 0 0,0 0-1,-1-1 1,2 1 0,-1-1 0,0 1-1,0-1 1,1 0 0,-1 0 0,1 0-1,0 0 1,-1-1 0,1 1-1,4 1 1,2 0 32,0 0 1,0 0-1,0-1 1,0-1-1,0 1 1,0-2-1,1 1 0,-1-1 1,0 0-1,0-1 1,0 0-1,18-5 0,-14 2 48,0 0-1,0 0 1,0-1-1,0-1 0,-1 0 1,0-1-1,22-16 1,-30 19-52,0 0 1,0 0-1,0-1 1,-1 1-1,1-1 1,-1 1-1,-1-1 1,1 0-1,0 0 1,-1-1-1,0 1 1,-1 0-1,3-11 1,-4 14-62,1 0 1,-1 0-1,0 0 1,0 0-1,0 1 1,0-1-1,0 0 1,0 0-1,-1 0 1,1 0-1,-1 0 1,1 0-1,-1 1 1,0-1-1,0 0 1,0 1-1,0-1 1,0 0-1,0 1 1,0-1-1,0 1 1,-1-1-1,1 1 1,0 0-1,-1 0 1,1 0-1,-1 0 1,0 0-1,1 0 1,-1 0-1,0 0 1,0 0-1,1 1 1,-1-1-1,0 1 1,0-1-1,0 1 1,0 0-1,0 0 1,0 0-1,1 0 1,-4 0-1,4 0-78,-1 0-1,0-1 1,0 1-1,0 0 0,1 0 1,-1 1-1,0-1 1,0 0-1,1 0 0,-1 1 1,0 0-1,0-1 1,1 1-1,-1 0 0,1-1 1,-1 1-1,0 0 1,1 0-1,0 0 0,-1 1 1,1-1-1,0 0 0,-1 0 1,1 1-1,0-1 1,0 1-1,0-1 0,0 1 1,0-1-1,1 1 1,-1 0-1,0-1 0,0 4 1,2 11-582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202 341 20940,'-27'10'1973,"-48"28"-1,63-31-1589,1 1 1,0 0 0,0 1 0,1 0 0,0 1-1,-9 11 1,17-19-320,0 1-1,0-1 0,1 1 1,-1-1-1,1 1 0,0 0 1,0-1-1,0 1 0,-1 5 1,2-7-54,0 0 1,-1 0-1,1 0 0,0 0 1,1 0-1,-1 0 1,0 0-1,0-1 0,0 1 1,0 0-1,1 0 1,-1 0-1,0 0 0,1 0 1,-1 0-1,1 0 1,-1-1-1,1 1 0,-1 0 1,1 0-1,0-1 1,-1 1-1,1 0 0,0-1 1,0 1-1,-1-1 1,1 1-1,0-1 0,0 1 1,0-1-1,0 0 1,0 1-1,0-1 0,1 0 1,4 2-9,1-1 0,0 0 0,0-1 0,-1 1 0,1-1 0,0-1 0,0 1 1,0-1-1,-1-1 0,1 1 0,9-4 0,-1 0-14,-1-1 0,0-1 0,0 0 0,16-11 0,-7 2 35,0-1 1,-2-1-1,0-1 0,0-1 0,-2-1 1,-1 0-1,-1-2 0,0 0 0,-2-1 1,-1 0-1,0-1 0,-2-1 0,-1 0 1,-2-1-1,13-51 0,-21 72 2,0 0 0,-1 0 0,1 0 1,-2-11-1,1 16-20,0 0 0,0 1 1,0-1-1,0 0 0,0 0 1,0 0-1,0 1 0,-1-1 1,1 0-1,0 0 1,-1 1-1,1-1 0,0 0 1,-1 1-1,1-1 0,-1 0 1,1 1-1,-1-1 0,1 0 1,-1 1-1,0-1 0,1 1 1,-1-1-1,0 1 1,1 0-1,-1-1 0,0 1 1,1 0-1,-1-1 0,0 1 1,0 0-1,0 0 0,1-1 1,-1 1-1,0 0 1,0 0-1,0 0 0,1 0 1,-1 0-1,0 0 0,0 1 1,0-1-1,1 0 0,-1 0 1,0 0-1,0 1 0,1-1 1,-1 0-1,-1 2 1,-4 1 14,-1 1 0,1 0 0,1 1 0,-1-1 0,1 1 1,-1 0-1,1 1 0,1-1 0,-1 1 0,1 0 0,0 0 0,-5 9 1,-5 13 86,-17 45 0,26-58-72,0 1-1,0 0 1,2 0 0,0 0 0,0 0 0,1 19 0,1-30-103,1 0 1,1 1-1,-1-1 1,1 0-1,0 0 1,0 1-1,0-1 1,1 0-1,-1 0 1,1 0-1,1 0 1,-1-1-1,1 1 1,0 0-1,0-1 1,0 0-1,0 0 1,1 0-1,0 0 1,-1 0-1,2-1 1,5 5-1,-1-4-15,0 1 0,1-1 0,-1-1 0,1 0-1,0 0 1,0-1 0,17 2 0,28 2-353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21061,'-5'31'2104,"0"9"-1400,1-4-288,3 3 768,-1 0-559,2-5-1274,3-5 849,4-14-392,2-3-216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210 120 9058,'0'-7'849,"0"-1"0,-1 0-1,1 0 1,-2 1 0,1-1 0,-1 1 0,0-1 0,-6-13-1,5 13 568,2 6-1153,1 1 1,-1-1-1,0 0 0,1 1 1,-1-1-1,0 1 0,0-1 0,0 1 1,0 0-1,0-1 0,0 1 0,0 0 1,-1 0-1,1-1 0,0 1 0,-1 0 1,1 0-1,-1 1 0,1-1 0,-1 0 1,1 0-1,-1 1 0,-2-1 1,1 0-39,0 1 1,0 0 0,0 0 0,0 1-1,0-1 1,0 0 0,0 1 0,0 0-1,0 0 1,0 0 0,0 0 0,-3 2-1,-7 4 46,1 1-1,0 0 0,0 1 0,-14 14 0,20-18-226,0 1 0,1 0 0,0 0 0,0 0 1,0 1-1,-3 6 0,7-12-39,1 0 1,-1 0-1,1 0 1,0 0-1,-1 0 1,1 1-1,0-1 1,0 0-1,-1 0 1,1 0-1,0 0 1,0 0-1,0 0 0,0 0 1,1 1-1,-1-1 1,0 0-1,0 0 1,1 0-1,0 1 1,0-1-4,0 0 1,0 1-1,0-1 1,0 0-1,1 0 0,-1 0 1,0 0-1,1-1 1,-1 1-1,1 0 1,-1-1-1,1 1 1,-1 0-1,1-1 1,-1 0-1,1 1 1,0-1-1,2 0 1,5 1-5,1-1 0,0 0 0,0-1 0,0 0 0,0 0 1,0-1-1,-1 0 0,1-1 0,-1 0 0,13-6 0,-7 1-14,0 1-1,0-2 0,-1 0 1,0-1-1,14-12 1,-54 98-144,23-68 172,0 1 0,1 0 0,1 0 0,-1 0 0,1 0 0,1 0 0,0 0 0,0 1 0,1-1 0,0 0 0,0 0 0,1 0 0,1 0 0,-1-1 1,1 1-1,1 0 0,-1-1 0,2 0 0,8 14 0,-12-21-11,0 1 1,0 0-1,0 0 1,0-1 0,0 1-1,0 0 1,0 0-1,-1 0 1,1 0-1,-1 0 1,0 0-1,1 0 1,-1 0-1,0 1 1,0-1-1,0 0 1,0 0-1,-1 0 1,0 3-1,0-4 2,0 1 0,0 0-1,0-1 1,0 0 0,0 1-1,-1-1 1,1 0-1,-1 1 1,1-1 0,-1 0-1,1 0 1,-1 0-1,0 0 1,1 0 0,-1-1-1,0 1 1,0-1-1,1 1 1,-1-1 0,0 1-1,-3-1 1,-8 2 41,1-1-1,0-1 1,0 0 0,-20-2 0,26 1-70,1 0 1,-1 0 0,1 0-1,0-1 1,-1 1 0,1-1-1,0-1 1,0 1 0,0-1-1,0 0 1,0 0 0,-5-5-1,10 8-58,-1-1 0,0 1-1,1-1 1,-1 1-1,0-1 1,1 0 0,-1 1-1,1-1 1,-1 0 0,1 0-1,-1 1 1,1-1 0,0 0-1,-1 0 1,1 0 0,0 1-1,0-1 1,-1 0-1,1 0 1,0 0 0,0 0-1,0 0 1,0 0 0,0 1-1,0-1 1,0 0 0,0 0-1,1 0 1,-1 0 0,0 0-1,0 1 1,1-1-1,-1 0 1,1 0 0,-1 0-1,1 1 1,-1-1 0,1 0-1,-1 1 1,1-1 0,0 0-1,2-2-66,0 1 0,1 0 0,-1 0 0,1 0 0,-1 1 0,1-1 0,-1 1 0,5-2 0,27-5-852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20788,'7'0'2641,"-5"0"-1441,1 5 2705,0-3-2625,4-2-1064,-1-6 457,-6 5-585,-3-2-72,-3-5-136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20060,'-21'22'6335,"4"6"-3430,-8 33-1626,19-45-798,2-7-370,1-1-6,0 0 0,0 1 1,0 0-1,1-1 1,-2 18-1,4-25-96,0 1 1,0 0-1,0 0 1,1 0-1,-1 0 1,0 0-1,1 0 0,-1-1 1,1 1-1,0 0 1,0 0-1,-1-1 0,1 1 1,0 0-1,1-1 1,-1 1-1,0-1 0,0 0 1,1 1-1,-1-1 1,0 0-1,1 0 0,-1 0 1,1 0-1,0 0 1,-1 0-1,1 0 0,0 0 1,0-1-1,-1 1 1,1-1-1,0 1 0,3 0 1,9 0-198,-1 1-1,0-2 1,0 1 0,0-2-1,1 0 1,-1 0 0,0-2 0,0 1-1,0-2 1,-1 1 0,1-2-1,-1 0 1,0 0 0,0-1 0,11-8-1,-18 11 38,-1-1 0,1 0 1,-1 0-1,0-1 0,-1 1 0,1-1 0,4-7 0,0-6-658</inkml:trace>
  <inkml:trace contextRef="#ctx0" brushRef="#br0" timeOffset="1">248 146 13211,'-8'13'1392,"1"-6"-1064,1 1-328,4-6 1873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20380,'-13'20'2252,"0"-1"-551,-17 31 0,23-35-1196,-30 68 1430,34-76-1744,1 1 1,0 0 0,0-1-1,1 1 1,-1 0 0,2 0-1,-1 0 1,2 16-1,-1-23-169,1 0 0,-1 1-1,1-1 1,0 1-1,-1-1 1,1 0-1,0 0 1,0 1-1,0-1 1,0 0 0,0 0-1,0 0 1,0 0-1,0 0 1,0 0-1,1 0 1,-1 0-1,0-1 1,1 1-1,-1 0 1,0-1 0,1 1-1,-1-1 1,2 1-1,41 6 112,-32-6-104,32 3 57,24 2-2,-61-5-79,-1 1 0,1-1 1,0 1-1,-1 1 0,0-1 0,1 1 0,6 4 1,-11-6-5,-1 1 1,1-1-1,-1 1 1,1-1-1,-1 1 0,1-1 1,-1 1-1,0 0 1,0 0-1,0 0 1,0 0-1,0 0 1,0 0-1,-1 0 1,1 0-1,-1 0 1,1 0-1,-1 0 1,0 0-1,0 0 1,0 0-1,0 0 0,0 1 1,0-1-1,0 0 1,-1 0-1,1 0 1,-1 0-1,0 0 1,-1 3-1,-2 6 48,-1 0-1,-1 0 0,-13 19 1,19-29-42,-10 14 91,-1-1 0,0-1 0,-1 0-1,0 0 1,-1-1 0,0 0-1,-1-1 1,0-1 0,-19 10 0,28-17-84,-1 0 0,0 0 0,0-1 0,0 1 0,0-2 0,0 1 0,0-1 0,-1 1 0,1-2 0,0 1 0,-1-1 0,1 0 0,0 0 0,-1-1 0,1 0 0,0 0 0,-1 0 0,1-1 0,0 0 0,0 0 0,0 0 0,0-1 0,1 0 1,-1 0-1,1-1 0,-1 1 0,1-1 0,-5-5 0,4 2-188,0 0-1,0 0 1,0 0 0,1 0 0,0-1 0,1 0 0,-1 0 0,2-1-1,-1 1 1,1-1 0,0 1 0,1-1 0,0 0 0,0 0 0,1 0-1,0 0 1,1-1 0,0 1 0,1 0 0,-1 0 0,2 0 0,-1 0-1,1 0 1,1 0 0,3-8 0,15-22-666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24789,'11'2'2193,"7"-4"-1521,3-1-344,9-2 952,8-2-344,10 4-655,5-2-378,6 0-1143,1 1-568,-1-9 1392,0-1-256,-6 1-329</inkml:trace>
  <inkml:trace contextRef="#ctx0" brushRef="#br0" timeOffset="0.08">745 115 21036,'3'21'2401,"4"-11"-1369,4-5-456,12-3 1505,6 3-697,10 0-544,2 2-352,4-1-784,-2 1-528,-6 0-1760,-3 0 2216,-9 2-409,-8 2-255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18980,'-6'9'2113,"16"-4"-1169,13-2-400,14-3 1320,7-3-680,10 0-423,4 1-273,0-3-80,0 1-264,-5 4-112,-7-1-8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23493,'0'0'54,"0"0"0,0 0-1,0-1 1,0 1 0,0 0 0,1 0-1,-1 0 1,0 0 0,0 0 0,0 0-1,0 0 1,0 0 0,1 0 0,-1 0-1,0 0 1,0 0 0,0-1 0,0 1-1,1 0 1,-1 0 0,0 0 0,0 0-1,0 1 1,0-1 0,1 0 0,-1 0-1,0 0 1,0 0 0,0 0 0,0 0-1,1 0 1,-1 0 0,0 0 0,0 0-1,0 0 1,0 0 0,0 1 0,1-1-1,-1 0 1,0 0 0,0 0 0,0 0-1,0 0 1,0 0 0,0 1 0,0-1-1,0 0 1,0 0 0,0 0 0,1 0-1,-1 1 1,0-1 0,0 0 0,0 0-1,0 0 1,0 0 0,0 1 0,0-1-1,0 0 1,0 0 0,0 0 0,-1 0-1,1 1 1,0-1 0,0 0 0,0 0-1,0 0 1,0 0 0,0 1 0,-9 21 1423,-16 25-657,5-14-488,-89 161 592,105-186-860,0 1 0,0 0 0,1 0 0,-4 16 0,7-23-49,-1 0 0,1 0 0,0 0 0,0 0 0,0 0 0,0 0 0,0 0 0,1 0 0,-1 0 0,0 0 0,1 0 0,-1-1 0,1 1 0,0 0 1,0 0-1,0 0 0,0-1 0,0 1 0,0 0 0,0-1 0,0 1 0,1-1 0,-1 1 0,1-1 0,-1 0 0,1 0 0,-1 0 0,1 1 0,2-1 0,2 2-26,1 0 0,-1-1 1,1-1-1,0 1 0,-1-1 0,1 0 0,0 0 0,0-1 1,0 0-1,0 0 0,0-1 0,7-1 0,1-1-445,-1 0-1,1-1 1,-1-1-1,22-10 1,-28 11 199,1-1 1,-1 0 0,0-1-1,0 0 1,-1 0-1,0-1 1,0 0 0,0 0-1,-1-1 1,7-10-1,4-14-794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5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19668,'-10'27'2657,"2"2"-1569,-2 1-472,-2 0 1481,6 1-721,1 1-304,3-2-1160,2 0-584,5-8 600,3-7-208,6-6-136</inkml:trace>
  <inkml:trace contextRef="#ctx0" brushRef="#br0" timeOffset="1">271 254 22301,'-8'28'2328,"-7"5"-1712,2 1-320,0 3 1161,3 2-1361,5-2-408,2-7 1008,1-2-744,4-14-160,2-10-72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18540,'-15'15'2588,"2"0"0,-1 1 1,-10 17-1,12-17-1795,10-13-685,-8 10 284,1 1 1,0-1-1,0 2 1,-11 26-1,20-40-386,0 0 0,-1 0 0,1 0 0,0 1 0,0-1 0,-1 0 0,1 0 0,0 1 0,0-1 0,0 0 0,1 0 0,-1 1 1,0-1-1,0 0 0,1 0 0,-1 0 0,1 0 0,-1 1 0,1-1 0,-1 0 0,1 0 0,1 2 0,0-1-12,0 0 0,1 0 0,-1-1 0,0 1 0,1 0 0,-1-1 0,1 0 0,-1 1 0,6 0 1,6 2-72,1 0 1,0-2 0,17 2 0,-22-3 40,57 6-234,-22-3-11,1 2 1,56 15 0,-99-20 255,1 0 1,-1 0-1,1 0 0,-1 1 1,0 0-1,1-1 0,-1 1 1,4 4-1,-6-6 23,-1 1 0,1 0 0,-1-1-1,1 1 1,-1 0 0,1 0 0,-1 0 0,1-1 0,-1 1-1,0 0 1,1 0 0,-1 0 0,0 0 0,0 0 0,0 0-1,0 0 1,0 0 0,0 0 0,0-1 0,0 1 0,0 0-1,0 0 1,0 0 0,-1 0 0,1 0 0,0 0 0,0 0-1,-1 0 1,1-1 0,-1 1 0,1 0 0,-1 0 0,1-1-1,-1 1 1,0 0 0,1 0 0,-2 0 0,-5 7 83,-1-1 1,0 1-1,-1-1 0,1-1 1,-1 0-1,-15 8 0,-62 25 572,80-36-607,-11 4 123,-1 0-1,1-1 1,-1-1-1,-1-1 1,-19 3-1,32-7-183,0 0-1,0 0 0,0 0 1,1 0-1,-1-1 1,0 0-1,1-1 0,-12-3 1,14 3-99,-1 1 1,1-1 0,-1 0 0,1-1 0,0 1 0,0 0-1,0-1 1,1 0 0,-1 0 0,0 0 0,1 0 0,0 0 0,0 0-1,-3-7 1,0 0-212,2-1-1,-1 0 1,1-1-1,1 1 0,0 0 1,1-1-1,0 1 1,1-22-1,5-16-635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194 126 19300,'3'-11'984,"1"-2"1,2-23-1,-6 33-828,0 0 0,1 0 0,-1-1 0,-1 1 0,1 0 0,0-1 0,-1 1-1,0 0 1,0 0 0,0 0 0,0 0 0,0 0 0,0 0 0,-1 0 0,0 0 0,-1-3 0,2 5-97,0 1 0,0-1 0,1 0 0,-1 0 0,0 1 0,0-1 0,0 0-1,0 1 1,0-1 0,0 1 0,0-1 0,0 1 0,0 0 0,0-1 0,-1 1 0,1 0 0,0 0 0,0 0 0,0-1 0,0 1 0,0 0 0,0 1-1,-1-1 1,1 0 0,0 0 0,0 0 0,0 1 0,0-1 0,0 1 0,0-1 0,0 1 0,0-1 0,-1 1 0,-2 2 20,0 0 1,0 0 0,1 0 0,-1 0-1,1 1 1,-4 5 0,-3 5 12,0 0 1,1 2 0,1-1-1,1 1 1,-10 29-1,-18 88 114,24-74-61,2 1 0,3-1 0,2 1 0,3 0 0,11 99 0,-10-156-136,1 6 27,0 0 1,1 0-1,0-1 0,0 1 0,5 12 1,1-10-10,-1-15-5,1-23 13,-2-28-44,-2 0 0,-3-60 1,1-22-61,1 122 33,-3 15 35,0 0 1,0 0-1,0 0 0,0 0 1,0 0-1,0 0 0,0 0 1,0 0-1,0-1 0,0 1 1,0 0-1,0 0 0,1 0 0,-1 0 1,0 0-1,0 0 0,0 0 1,0 0-1,0 0 0,0 0 1,0 0-1,0 0 0,0 0 1,1 0-1,-1 0 0,0 0 1,0 0-1,0 0 0,0 0 1,0 0-1,0 0 0,0 0 1,0 0-1,1 0 0,-1 0 1,0 0-1,0 0 0,0 0 1,0 0-1,0 1 0,0-1 1,0 0-1,0 0 0,0 0 1,0 0-1,0 0 0,1 0 1,-1 0-1,0 0 0,0 0 1,0 0-1,0 1 0,0-1 1,0 0-1,0 0 0,11 25-47,-7-13 54,-1-4-8,0 0 0,1 0 1,0-1-1,0 1 0,1-1 0,0 0 0,0-1 1,0 1-1,1-1 0,0 0 0,0-1 1,1 1-1,-1-1 0,1 0 0,0-1 0,1 0 1,-1 0-1,1 0 0,0-1 0,0 0 1,0-1-1,0 0 0,0 0 0,0 0 0,1-1 1,-1-1-1,1 1 0,-1-1 0,15-2 1,-5-1 15,0 0 1,1-1-1,-2-1 1,1-1-1,-1-1 1,0 0 0,0-1-1,0-1 1,-1 0-1,15-13 1,-19 14 9,-1-1 1,0-1-1,-1 0 0,0 0 0,-1-1 1,0 0-1,0 0 0,-1-1 0,-1-1 1,0 1-1,-1-1 0,0 0 0,6-22 1,-10 15 11,-2 20-36,0 0 1,0-1-1,0 1 1,0 0-1,0 0 1,0 0-1,0 0 1,-1-1-1,1 1 1,0 0-1,0 0 1,0 0-1,0 0 1,0 0-1,0-1 1,-1 1-1,1 0 1,0 0-1,0 0 1,0 0-1,0 0 1,-1 0-1,1 0 1,0 0-1,0 0 1,0 0-1,0 0 1,-1 0-1,1 0 1,0 0-1,0 0 1,0 0-1,-1 0 1,1 0-1,0 0 1,0 0-1,0 0 1,-1 0-1,1 0 1,0 0-1,0 0 1,0 0-1,0 0 1,-1 0-1,-1 2 5,0 0-1,0-1 1,0 1 0,1 0 0,-1 0-1,0 0 1,1 0 0,-1 0-1,1 0 1,0 0 0,-2 4-1,-6 16 28,1 0 0,0 0 0,2 0 0,1 1 0,0 0-1,2 0 1,-1 27 0,4-47-39,0 0 0,1 1 0,-1-1 0,1 0 0,-1 0 0,1 0 0,0 0 0,0-1 0,0 1 0,1 0 0,-1 0 0,1-1 0,-1 1 1,1 0-1,0-1 0,2 3 0,-3-4-34,0 0 0,0-1 1,0 1-1,0-1 0,0 1 0,0-1 1,0 1-1,0-1 0,0 1 1,0-1-1,0 0 0,0 0 0,0 1 1,1-1-1,-1 0 0,0 0 1,0 0-1,1-1 0,0 1-77,0-1-1,0 1 0,0-1 0,0 0 1,-1 0-1,1 0 0,0 0 1,-1 0-1,1 0 0,0 0 0,-1-1 1,0 1-1,3-3 0,1-3-85,0-1-1,-1 1 1,1-1-1,-1-1 1,-1 1-1,0 0 1,0-1 0,-1 1-1,0-1 1,0 0-1,-1 0 1,1-17-1,0-42-783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23205,'16'0'2312,"7"-1"-1439,3 1-401,10-3 1120,1-2-408,6 3-648,0-3-736,-7-6 296,-7-2-136,-9-4-176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21413,'4'1'2104,"18"-1"-1192,6 0-344,7 0 841,12 0-265,7 0-152,4-3-184,1-2-400,-5 0-200,-11 3-520,-9 2-272,-12 1-640,-12 3-296,-14 2 1072,-8 4-289,-9 6-255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18604,'9'7'2601,"4"3"-1473,8-7-408,11-2 1736,8-1-1127,5-2-225,6-1-760,1-3-504,4 0-1168,-3-2 1200,-2 2-312,-5 0-193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25 21565,'0'19'1968,"-10"5"-1320,-9 3-280,-5 8 961,-3 3-489,-9 8-312,-3 2-136,0-4-200,4-2-96,3-8-216,3-4-200,6-10-312,8-6-256,13-22 151,18-15 257,5-7-168</inkml:trace>
  <inkml:trace contextRef="#ctx0" brushRef="#br0" timeOffset="1">267 1 19652,'0'21'2337,"-3"8"-1505,-4 5-328,-2 2 1152,3 7-671,2 3-41,4-5-432,2 1-144,6-5-256,5-4-80,1-3-176,1-4-312,-1-6-584,-1-3-337,-7-7 1049,-3-2-272,-6-7-152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17484,'0'14'2152,"13"-1"-1072,10-5-375,13-2 1207,4-3-448,13-3-359,0-1-241,3-4-728,-3 0-528,-5-1-1521,-3-3 1681,-9 1-312,-3 1-192</inkml:trace>
  <inkml:trace contextRef="#ctx0" brushRef="#br0" timeOffset="1">657 76 19308,'-4'8'2305,"11"4"-1265,-1-4-432,7 3 1232,1 2-559,8-2-345,1 2-312,2-6-904,4 1-560,3-8 688,2-3-160,0-7-120</inkml:trace>
  <inkml:trace contextRef="#ctx0" brushRef="#br0" timeOffset="2">1099 0 19932,'-23'33'2217,"-3"3"-1249,-3-3-392,4 7 1056,-1 2-311,6 1-377,3-2-304,5 0-712,3-4-496,4-10 488,2-5-96,3-17-112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18660,'1'2'3584,"-1"-2"-3520,9 0 1349,13-4 693,55-13 1138,-60 14-3121,0 1 0,0 1 1,0 0-1,0 1 0,17 2 0,-32-1-122,0-1-1,-1 0 0,1 0 0,0 0 0,0 1 1,0-1-1,-1 1 0,1-1 0,0 1 1,-1 0-1,1 0 0,0 0 0,-1 0 0,1 0 1,-1 0-1,0 0 0,1 0 0,-1 1 0,0-1 1,0 0-1,0 1 0,1-1 0,0 4 1,-1-3-5,-1 1 0,0-1 1,0 1-1,1-1 1,-2 1-1,1-1 1,0 0-1,0 1 0,-1-1 1,1 1-1,-1-1 1,0 0-1,0 1 0,0-1 1,-1 3-1,-6 8-24,0 0 0,-1 0 0,-1-1 0,-14 14 0,-70 64-36,1-3 136,91-85-66,0 0 0,0 0 0,0 0-1,1 0 1,-1 0 0,1 1 0,-1-1-1,1 0 1,0 1 0,0-1 0,0 1 0,-1 3-1,2-6-3,0 1 0,0-1 0,0 1 0,0-1 0,0 1 0,1-1 0,-1 1 0,0-1 0,0 1 0,0-1 0,0 1 0,1-1 0,-1 1 0,0-1 0,1 1 0,-1-1 0,0 0 0,1 1 0,-1-1 0,0 0 0,1 1 0,-1-1 0,1 1 0,20 4-7,8-4-291,0-1 1,0-1-1,0-1 1,-1-2 0,37-9-1,-17-1-53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16347,'-5'0'4001,"10"0"-2080,6 1-329,5 2-152,11-1-415,6 1-209,11-1-264,4 1-56,8 2-408,1-3-280,2-2-696,-2-1-392,-5-8 999,-8 2-215,-11-10-224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19044,'16'5'589,"0"0"-1,1 0 1,-1-2-1,34 4 1,-1 0 153,-3 1 77,71 23-1,-104-27-764,1 1 0,-1 1 0,0 0-1,-1 1 1,0 0 0,0 1 0,0 0-1,-1 1 1,16 16 0,-23-21-54,-1 0 0,0 1 0,0 0 0,0 0 0,0 0 0,-1 0 0,0 0 0,0 0-1,0 0 1,-1 1 0,1-1 0,-1 1 0,-1-1 0,1 1 0,-1-1 0,0 1 0,0 0 0,-1-1 0,1 1 0,-1-1 0,-1 1 0,1-1 0,-1 0 0,0 1 0,-2 5-1,-6 8-11,-1 0-1,0 0 0,-1 0 0,-29 31 1,-128 132-237,36-42-540,95-94 636,10-6-34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 20900,'2'-1'356,"16"-4"1068,-18 5-1399,0 0 0,0 0 0,1 0 0,-1 0 0,0 0 0,0 0 0,1 0 0,-1 0 0,0 0 0,1 0 0,-1 0 0,0 0 0,0 0 0,1 0 0,-1 0 0,0 0 0,0 0 0,1 0 0,-1 0 0,0 0 0,0 1 0,1-1 0,-1 0 0,0 0 0,0 0 0,0 0 0,1 1 0,-1-1 0,0 0 0,0 0 0,0 0 0,0 1 0,1-1 0,-1 0 0,0 0 0,0 1 0,0-1 0,0 0 0,0 0 0,0 1 0,0-1 0,0 0 0,0 0 0,0 1 0,0-1 0,0 0 0,0 1 0,0-1 0,0 0 0,0 0 0,0 1 0,0-1 0,0 0 0,0 0 0,0 1 0,-1-1 0,-12 36 849,-3 0-1,0-1 1,-36 53-1,30-52-655,-65 98 195,-11 18-456,91-135-301,7-17 330,0 0 0,0 0 0,0 1 0,0-1 0,0 0 0,0 0-1,0 0 1,0 0 0,0 0 0,0 1 0,0-1 0,0 0 0,0 0 0,0 0 0,0 0 0,0 0-1,0 0 1,0 1 0,0-1 0,0 0 0,0 0 0,0 0 0,0 0 0,0 0 0,0 0-1,0 1 1,0-1 0,0 0 0,1 0 0,-1 0 0,0 0 0,0 0 0,0 0 0,0 0 0,0 0-1,0 0 1,0 1 0,1-1 0,-1 0 0,0 0 0,0 0 0,0 0 0,0 0 0,0 0 0,1 0-1,-1 0 1,2-1-106,0 0 0,1 0-1,-1 0 1,0 0 0,0 0 0,0-1-1,0 1 1,0-1 0,1-1 0,29-26-2131,53-63 1,18-42-676,-88 115 2568,98-153-198,-86 128 2546,-46 96 1705,5-12-3084,2 0 0,1 0 0,-6 57 0,14-76-634,2 1-1,0 0 0,2-1 1,0 1-1,1 0 0,1-1 1,1 0-1,10 28 0,-6-28-640,-5-17 99,-1 1 1,0 0 0,0 0-1,-1 0 1,1 0 0,-1 0-1,0 0 1,0 0 0,0 6-1,-2-10 507,1-1-1,0 0 0,0 1 0,-1-1 1,1 0-1,0 0 0,0 1 0,-1-1 1,1 0-1,0 0 0,-1 1 0,1-1 0,0 0 1,-1 0-1,1 0 0,-1 0 0,1 1 1,0-1-1,-1 0 0,1 0 0,0 0 1,-1 0-1,1 0 0,-1 0 0,1 0 1,-1 0-1,1 0 0,0 0 0,-1 0 0,1 0 1,0-1-1,-1 1 0,1 0 0,-1 0 1,1 0-1,0 0 0,-1-1 0,1 1 1,-1-1-1,0 1-223,-16-7-1424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17508,'-14'-13'2224,"6"6"-1200,7 1-423,10 5 1207,9 2-184,9 1-583,5 1-273,5-2-752,2 1-488,1-2-2105,0-2 2337,-5-6-360,-2 2-256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1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13123,'16'1'307,"0"1"1,28 6 0,12 2-286,-18-7-12,1-2-1,0-2 0,59-8 0,114-32-4,-86 14 5,587-74 433,189 46-344,-581 38-180,113-2 50,387 40 68,-609-3-37,309 24 1,0-22 2,246-30 13,580 60 89,-491-11-90,3-32-16,-261-5 13,686-1 253,-971-3-103,761 26 508,-953-16-616,-11 0 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20588,'-6'11'2385,"0"5"-1545,3 3-416,3 5 1593,8-1-1129,2-2-448,10-3-1080,6-4-681,8-11 1113,7-2-288,8-6-176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20460,'-2'1'214,"1"1"0,0-1 0,0 0 0,-1 0-1,1 1 1,0-1 0,0 1 0,0-1 0,1 1 0,-1-1-1,0 1 1,1-1 0,-2 3 0,1 0 201,-6 11 691,2 1 0,-8 28-1,11-36-1012,1 0 0,0 0 0,0 0-1,1 0 1,-1 0 0,2 0 0,1 15 0,-1-22-77,-1 1 0,1-1 1,-1 1-1,1 0 1,-1-1-1,1 1 1,0-1-1,0 1 0,0-1 1,0 0-1,0 1 1,0-1-1,0 0 0,0 0 1,1 1-1,-1-1 1,0 0-1,1 0 1,-1 0-1,3 0 0,-1 0 1,-1 0 0,1 0-1,0-1 1,-1 0 0,1 1-1,0-1 1,-1 0 0,1 0-1,0-1 1,-1 1 0,6-1-1,1-2 24,0 0 0,0-1 0,0 0 0,0 0 0,16-11 0,-7 2 37,0-2 0,-1 0 0,-1-1-1,0 0 1,17-26 0,-27 39 14,-7 13-32,-11 32-11,4-16-43,6-18-61,0 0 0,1 0 0,0 0 0,1 0 0,-1 0 0,2 11 0,-1-17-16,1-1 1,-1 1-1,0-1 0,1 1 1,-1-1-1,1 0 0,0 1 0,-1-1 1,1 1-1,0-1 0,0 0 1,0 0-1,0 1 0,0-1 1,0 0-1,0 0 0,0 0 1,1 0-1,-1 0 0,0-1 1,1 1-1,-1 0 0,0 0 1,1-1-1,-1 1 0,1-1 0,-1 1 1,1-1-1,-1 0 0,1 0 1,-1 0-1,1 1 0,-1-1 1,1-1-1,0 1 0,-1 0 1,1 0-1,-1-1 0,3 0 1,3-1-229,1 0 0,-1-1 0,0 0 0,0 0 0,0 0 0,0-1 1,0 0-1,-1-1 0,11-9 0,-14 11 170,31-24-798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149 332 15139,'0'0'85,"0"0"-1,1 1 1,-1-1-1,0 0 1,0 1 0,0-1-1,0 1 1,0-1-1,0 0 1,0 1-1,0-1 1,0 0-1,0 1 1,0-1-1,0 1 1,0-1 0,0 0-1,0 1 1,0-1-1,0 0 1,-1 1-1,1-1 1,0 0-1,0 1 1,0-1-1,-1 0 1,1 1 0,0-1-1,0 0 1,-1 1-1,1-1 1,0 0-1,-1 0 1,-13 13 452,10-10-104,-19 17 1869,-26 28 0,42-41-2074,1 0 0,0 1-1,1-1 1,-1 2-1,1-1 1,1 0-1,0 1 1,-4 11-1,7-18-206,0 0-1,1-1 1,-1 1-1,1 0 1,-1-1-1,1 1 1,0 0-1,0 0 1,0-1-1,0 1 1,0 0 0,0 0-1,0-1 1,0 1-1,1 0 1,-1 0-1,1-1 1,-1 1-1,1 0 1,0-1-1,0 1 1,-1-1-1,1 1 1,0-1-1,0 1 1,1-1 0,-1 0-1,0 1 1,0-1-1,1 0 1,-1 0-1,1 0 1,-1 0-1,1 0 1,-1 0-1,1-1 1,-1 1-1,1 0 1,2 0-1,4 0 2,0 1 1,-1-2-1,1 1 0,0-1 0,0 0 0,0-1 0,13-2 0,-2-1-6,0-1-1,0-1 1,0-1 0,0-1 0,-1 0 0,-1-2 0,1 0-1,-2 0 1,19-16 0,-10 5 19,0-1-1,-2-1 1,-1-1-1,35-49 0,-43 52-12,-1-1-1,0 0 0,10-28 0,-18 38-12,-1 0-1,0 0 0,-1 0 1,-1-1-1,0 1 0,0-1 1,-1 1-1,-1-18 0,0 27-7,0 0 0,-1 0 0,1 0 0,-1 0 0,0 0 0,0 0 0,0 0 0,0 0-1,0 0 1,-1 1 0,1-1 0,-1 0 0,1 1 0,-1-1 0,0 1 0,0 0 0,0 0-1,-1 0 1,-4-4 0,4 4 5,-1 1 0,1-1-1,-1 1 1,1 0 0,-1 0 0,0 0-1,0 0 1,1 1 0,-1-1-1,0 1 1,0 0 0,0 0 0,1 1-1,-1-1 1,-7 2 0,0 1 41,0 1 0,-1 0 0,1 0 0,1 1 0,-1 1 0,-16 11 0,23-15-25,0 1 1,0 0-1,0-1 0,1 1 0,0 1 1,-1-1-1,1 0 0,0 1 1,1 0-1,-1-1 0,1 1 1,0 0-1,-1 0 0,2 1 0,-1-1 1,0 0-1,1 1 0,0-1 1,0 1-1,0 4 0,1-5-11,1 0-1,0 1 1,-1-1-1,2 0 1,-1 0-1,0 0 1,1 0-1,0 0 1,0 0-1,0 0 1,3 3-1,35 39-134,-11-12-24,-21-23-10,-1-1 0,-1 2 0,0-1-1,0 1 1,-1 0 0,-1 0 0,0 1 0,0-1 0,-1 1 0,-1 0 0,0-1 0,-1 1 0,-1 0 0,1 0 0,-2 0 0,0 0 0,-4 19 0,0 1-227,2-2-81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7 21181,'16'-7'2215,"-16"7"-2177,0 0 0,0 0 0,0 0 0,0 0-1,0 1 1,1-1 0,-1 0 0,0 0-1,0 0 1,0 0 0,0 0 0,0 0 0,0 0-1,0 1 1,0-1 0,1 0 0,-1 0-1,0 0 1,0 0 0,0 0 0,0 1 0,0-1-1,0 0 1,0 0 0,0 0 0,0 0-1,0 0 1,0 1 0,0-1 0,0 0-1,0 0 1,0 0 0,0 0 0,0 0 0,0 1-1,0-1 1,0 0 0,0 0 0,-1 0-1,1 0 1,0 0 0,0 1 0,0-1 0,0 0-1,0 0 1,0 0 0,-20 30 2060,15-24-1915,-389 490 693,459-578-8523,33-62 2983,-43 62 3328,-34 51 1328,38-51 2336,-57 80-2089,-1 0 0,1 0 0,0 0 0,0 0 0,1 0 0,-1 0-1,0 1 1,1-1 0,-1 1 0,1-1 0,2 0 0,-4 2-129,0 0 0,0 0-1,0 0 1,0 0 0,0 0 0,0 0 0,0 0 0,-1 0 0,1 0-1,0 0 1,0 1 0,0-1 0,0 0 0,0 1 0,0-1 0,-1 0-1,1 1 1,0-1 0,0 1 0,0 0 0,-1-1 0,1 1 0,0-1-1,-1 1 1,1 0 0,-1 0 0,1-1 0,-1 1 0,1 0 0,-1 0-1,1 0 1,-1 0 0,0-1 0,1 1 0,-1 1 0,5 14 533,-1 0 1,-1 0 0,0 0-1,0 29 1,1-6-224,19 122 192,-16-127-1739,1 0 0,23 55 0,-28-80 530,-2-6-198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21173,'24'4'2184,"11"-3"-1280,8 1-408,10-2 897,5 0-201,4-4-568,-3-1-432,-6 1-1152,-7 0 1480,-11-3-696,-3-1-80,-11-6-160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20252,'-4'15'665,"1"-3"-126,0 0-1,0 1 1,1-1 0,1 1 0,0 22-1,1-33-462,0 1 0,1-1 0,-1 1 0,1-1 0,0 1-1,0-1 1,0 0 0,0 0 0,0 1 0,0-1 0,0 0 0,1 0-1,-1 0 1,4 3 0,-2-3-30,-1 0 0,1-1-1,-1 1 1,1-1 0,0 0 0,-1 0-1,1 0 1,0 0 0,0 0-1,0-1 1,0 1 0,0-1 0,0 0-1,0 0 1,4 0 0,5-1-277,1-1 0,0 0 0,-1-1 1,1 0-1,-1-1 0,0 0 0,0-1 0,0-1 1,14-9-1,14-10-1648,41-35 1,-52 36 821,-18 14 575,1 1 0,16-11 1,-27 19 488,-1 1 0,0 0 0,1-1 0,-1 1 0,0 0 0,1 0 0,-1 0 0,0-1 0,1 1 0,-1 0 0,0 0 0,1 0 0,-1 0 0,0-1 0,1 1 1,-1 0-1,1 0 0,-1 0 0,0 0 0,1 0 0,-1 0 0,1 0 0,-1 0 0,0 0 0,1 1 0,-1-1 0,1 0 0,-1 0 0,0 0 0,1 0 0,-1 1 0,0-1 0,1 0 0,-1 0 0,1 1 1,0 15 806,-13 23 882,-11 13 1225,-47 78-1,25-50-1352,33-59-1274,7-13-239,0 0 0,1 0 1,0 0-1,0 0 0,-3 14 0,7-21-55,0 0 1,0-1-1,0 1 0,0-1 0,-1 1 1,1-1-1,0 1 0,1-1 0,-1 1 0,0-1 1,0 1-1,0 0 0,0-1 0,0 1 1,0-1-1,1 1 0,-1-1 0,0 1 1,0-1-1,1 1 0,-1-1 0,0 0 1,1 1-1,-1-1 0,0 1 0,1-1 1,-1 0-1,1 1 0,-1-1 0,1 0 1,-1 1-1,1-1 0,-1 0 0,1 0 1,-1 0-1,1 1 0,0-1 0,14 1-133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21 22685,'15'-6'1574,"31"-5"0,-41 10-1320,-1 0 1,1 0-1,0 1 0,0 0 1,0 0-1,-1 0 0,1 0 1,0 1-1,-1 0 0,1 0 1,6 2-1,-10-2-224,0-1-1,0 0 1,0 1 0,-1-1 0,1 1-1,0-1 1,0 1 0,-1 0 0,1-1-1,0 1 1,-1 0 0,1-1 0,-1 1 0,1 0-1,0 0 1,-1-1 0,0 1 0,1 0-1,-1 0 1,0 0 0,1 0 0,-1 0-1,0 0 1,0 0 0,0-1 0,1 3-1,-2-1-7,1 0 0,-1 0 0,1 1-1,-1-1 1,0 0 0,0 0 0,0 0-1,0 0 1,0 0 0,-2 3-1,-5 5-12,1-1 0,-1-1 0,-13 12-1,-43 31 62,-24 21 87,75-59-119,0 0 0,0 0-1,-20 31 1,32-42-35,-1 0 0,1 0 0,0 0 0,0 0 0,0 0 0,1 0 0,-1 0 0,0 0 0,1 0 0,-1 0 0,1 1 0,0-1 0,0 0 0,0 0 0,0 1 0,0 1 0,1-2 0,-1-1 0,1 0 0,-1 1 0,1-1-1,0 1 1,0-1 0,0 0 0,0 1 0,0-1-1,0 0 1,0 0 0,0 0 0,1 0 0,-1 0-1,0 0 1,1 0 0,-1-1 0,1 1-1,-1 0 1,0-1 0,1 1 0,0-1 0,1 1-1,16 3-37,0 0 0,0-2-1,0 0 1,0-1-1,1-1 1,-1-1-1,0 0 1,0-2-1,28-6 1,-11-2-63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1 712 17468,'0'1'42,"-1"25"1286,1-26-1307,0 1 1,0-1-1,1 0 0,-1 1 0,0-1 1,0 1-1,0-1 0,1 0 1,-1 1-1,0-1 0,0 0 0,1 0 1,-1 1-1,0-1 0,1 0 1,-1 1-1,0-1 0,1 0 0,-1 0 1,0 0-1,1 1 0,-1-1 1,1 0-1,15-4 262,-6-2-56,0 0 0,0-1 0,0 0 0,-1-1 0,15-16 0,41-53 218,-47 55-317,298-449 1863,-256 374-1460,-50 80-439,-18 31-10,-14 24 138,-21 47 614,4 1 0,-49 166 1,50-109-374,35-128-591,1 1 0,0 0 0,1 0 0,0 0 0,2 0 1,3 30-1,-3-43 49,-1-1 1,1 0 0,-1 0-1,1 0 1,0 1-1,0-1 1,0 0 0,0 0-1,0 0 1,0 0 0,1 0-1,-1-1 1,1 1-1,-1 0 1,1-1 0,-1 1-1,1-1 1,0 1-1,0-1 1,0 0 0,0 0-1,0 0 1,0 0 0,0 0-1,0 0 1,1 0-1,-1-1 1,0 1 0,5-1-1,-1 0-32,0 0 0,0 0-1,0-1 1,0 0 0,0 0-1,0-1 1,-1 0 0,1 0-1,0 0 1,6-4 0,38-25-778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 16492,'0'0'74,"-1"0"0,0 0 0,1-1 1,-1 1-1,1 0 0,-1 0 0,1 0 1,-1 0-1,0 0 0,1 0 0,-1 0 1,1 0-1,-1 0 0,0 0 0,1 0 1,-1 0-1,1 0 0,-1 0 0,1 1 1,-1-1-1,0 0 0,1 0 0,-1 1 1,1-1-1,-1 0 0,1 1 0,0-1 1,-1 0-1,1 1 0,-1-1 0,1 1 1,0-1-1,-1 1 0,1-1 0,-1 2 1,-16 20 85,15-19 78,-12 19 158,0-1 0,2 2 0,0 0 0,2 0 0,1 1-1,0 0 1,2 1 0,-5 28 0,11-50-374,1 1 1,-1 0-1,1 0 0,0 0 0,0 0 0,1 0 0,-1 0 0,1 0 1,0 0-1,0 0 0,0 0 0,0 0 0,3 4 0,-3-7-11,1 1 0,-1-1 0,0 1-1,1-1 1,-1 0 0,1 1 0,-1-1 0,1 0-1,0 0 1,-1 0 0,1 0 0,0-1 0,0 1-1,0 0 1,-1-1 0,1 1 0,0-1-1,0 0 1,0 1 0,0-1 0,0 0 0,0 0-1,0-1 1,0 1 0,0 0 0,0-1 0,0 1-1,3-2 1,5-1 27,0-1-1,0 0 1,0 0 0,0-1 0,-1-1-1,0 1 1,15-14 0,57-56 443,-68 62-376,23-23 754,-1-3 0,54-77 0,-101 145-317,1 0 1,1 1-1,-10 49 1,19-73-500,1-1 1,-1 1 0,1 0 0,0 0 0,0 0 0,0 0-1,1-1 1,0 1 0,0 0 0,1 0 0,-1-1 0,1 1-1,4 7 1,-3-9-99,-1-1 0,1 0 0,0 0 0,-1 0 0,1 0 0,1 0 0,-1 0 0,0-1-1,1 1 1,-1-1 0,1 0 0,0 0 0,0-1 0,0 1 0,0-1 0,0 0 0,0 0 0,0 0 0,5 0 0,4 1-85,0-2 0,-1 1 0,17-3 1,6-5-240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21028,'1'1'108,"-1"0"-1,0 0 0,1-1 0,-1 1 0,0 0 0,0 0 1,0 0-1,0-1 0,0 1 0,0 0 0,0 0 0,0 0 1,0-1-1,0 1 0,0 0 0,0 0 0,-1 0 0,0 1 1,1 0 72,-29 137 2121,-9 57-982,30-142-888,-2 90 0,10-133-362,1 0 0,-1 1-1,2-1 1,3 15 0,-5-25-61,0 1-1,1 0 1,-1-1 0,0 1 0,1-1 0,0 1-1,-1 0 1,1-1 0,0 1 0,0-1 0,0 0-1,0 1 1,0-1 0,0 0 0,0 0 0,0 1 0,0-1-1,1 0 1,-1 0 0,0 0 0,1 0 0,-1-1-1,1 1 1,-1 0 0,1-1 0,0 1 0,-1-1-1,1 1 1,-1-1 0,1 0 0,0 0 0,-1 1 0,1-1-1,0 0 1,-1-1 0,1 1 0,0 0 0,1-1-1,4-1 13,0-1 0,-1 0 0,1 0 0,-1-1-1,0 0 1,0 0 0,0 0 0,6-6 0,44-46 139,-39 37-97,7-8 6,-14 16-27,0 0 0,1 1-1,20-16 1,-30 25-38,0 0 0,-1 1 0,1-1 0,0 1 0,0-1 0,0 1 0,0-1 0,0 1 0,0 0 0,0-1 0,0 1 1,0 0-1,0 0 0,0-1 0,0 1 0,0 0 0,0 0 0,0 0 0,0 0 0,0 0 0,0 1 0,1-1 0,-1 1-2,0-1 1,0 1 0,-1 0-1,1 0 1,0-1 0,-1 1-1,1 0 1,0 0-1,-1 0 1,1 0 0,-1 0-1,1 0 1,-1 0-1,0 0 1,1 0 0,-1 0-1,0 2 1,2 7-4,-2 0 0,1 0 0,-3 18 1,2-15-5,-1-5-5,1-2 14,0 0 0,0 0 1,0 0-1,2 10 0,-2-15-3,0 0-1,1 0 0,-1 0 1,0-1-1,0 1 0,1 0 1,-1 0-1,0-1 0,1 1 1,-1 0-1,1-1 0,-1 1 1,1 0-1,-1-1 0,1 1 1,0-1-1,-1 1 0,1-1 1,0 1-1,-1-1 0,1 1 1,0-1-1,-1 0 0,1 1 1,0-1-1,0 0 0,0 1 1,-1-1-1,1 0 0,0 0 1,0 0-1,0 0 0,0 0 1,-1 0-1,1 0 1,0 0-1,0 0 0,0-1 1,-1 1-1,1 0 0,0 0 1,1-1-1,3-2-11,0 1 0,0-1-1,-1 0 1,1 0 0,-1-1 0,1 1 0,-1-1 0,5-6 0,-5 6-9,0 0 0,0 0 0,1 0 0,-1 0 0,1 1 1,0 0-1,7-4 0,-10 7 19,-1 0 0,0 0 0,1 0 0,-1 1 0,0-1 0,1 0 0,-1 1 0,0-1 0,1 1 0,-1-1 0,0 1 0,2 1 0,9 3-35,-5-4-24,0-1-1,-1 0 0,1-1 1,-1 1-1,1-1 1,-1-1-1,0 1 1,1-1-1,-1 0 0,0 0 1,0-1-1,0 0 1,7-5-1,9-6-392,-2 0 0,20-18 0,-39 30 423,27-23-561,-1-1 0,-1-2 0,-1-1-1,-1-1 1,-2 0 0,-2-2 0,0-1 0,21-51 0,-38 78 596,-1 0 1,1 0-1,-2 0 1,1 0-1,-1 0 1,0-1-1,1-6 1,-2 13 7,0-1 1,0 1-1,0-1 0,0 1 1,0 0-1,0-1 0,0 1 0,0-1 1,0 1-1,0 0 0,0-1 1,0 1-1,0-1 0,-1 1 1,1 0-1,0-1 0,0 1 1,0 0-1,-1-1 0,1 1 1,0 0-1,0-1 0,-1 1 1,1 0-1,0-1 0,-1 1 1,1 0-1,0 0 0,-1 0 1,1-1-1,0 1 0,-1 0 1,1 0-1,-1 0 0,1 0 1,0 0-1,-1-1 0,1 1 1,-1 0-1,1 0 0,0 0 1,-1 0-1,1 0 0,-1 0 1,1 1-1,0-1 0,-1 0 1,1 0-1,-1 0 0,1 0 1,0 0-1,-1 0 0,1 1 1,0-1-1,-1 0 0,1 0 1,0 1-1,-1-1 0,1 0 1,-1 1-1,-18 15 512,10-4-287,0 0-1,1 0 1,0 0-1,1 1 1,0 1-1,1-1 1,0 1-1,1 0 1,-5 27-1,5-12-95,2 1-1,0-1 1,4 59-1,2 34-1368,-4-114 523,-1-7 174,-5-14-119,-4-25 250,-4-15 533,8 32 353,2 0 0,0 0 0,1 0 0,1-1 0,0-30 0,3 49-406,0 0 1,0 0 0,0 0-1,1 0 1,0 0-1,0 0 1,-1 0-1,2 0 1,-1 0-1,0 1 1,0-1-1,1 0 1,0 1-1,-1-1 1,1 1-1,0 0 1,0-1-1,1 1 1,-1 0-1,0 0 1,1 1-1,-1-1 1,1 0-1,-1 1 1,1-1-1,0 1 1,0 0-1,-1 0 1,1 0-1,0 0 1,3 0-1,10-1-184,0 1-1,-1 0 1,1 1 0,29 3 0,-14-1-673,-22-2 610,-7 0 126,-1 0 0,1 0 0,0 0 0,-1 0 0,1 0 0,-1 0 0,1 1 0,0-1 0,-1 0 0,1 1 0,-1-1 0,1 1 0,1 1 0,-4-2-491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18052,'16'7'2456,"15"-5"-1527,18-2-401,7 0 1880,8 3-1808,5 0 80,-3 1-287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20604,'-1'11'433,"-1"0"-1,0 0 0,-1 0 0,0 0 0,-1 0 1,0-1-1,0 0 0,-1 0 0,-1 0 0,-9 13 1,4-5 375,-35 57 813,-92 113 0,136-185-1651,-33 35-239,32-36 140,0 1 0,0-1 0,0 0 0,0 0 0,0 0 0,-1-1 0,1 1 0,-1-1 0,1 0 0,-1 0 0,-3 1 0,5-2 8,0 0 1,0 0 0,1 0-1,-1 0 1,0-1-1,1 1 1,-1-1-1,1 1 1,-1-1-1,0 0 1,1 1 0,-1-1-1,1 0 1,0 0-1,-1 0 1,1 0-1,0 0 1,-1-1-1,1 1 1,0 0 0,0 0-1,0-1 1,0 1-1,0-1 1,1 1-1,-1-1 1,-1-2-1,-2-7-240,-1 0-1,-4-23 0,7 24 82,-5-18-889,1-1 1,2 0 0,1 0 0,1-36 0,3 48 1309,0 0 0,5-24 0,-5 39 20,-1-1-1,1 0 1,0 0-1,0 0 1,0 0-1,0 1 1,0-1-1,0 0 0,1 1 1,-1-1-1,1 1 1,0 0-1,0-1 1,0 1-1,0 0 1,0 0-1,4-3 0,-4 4-60,1 1 0,-1-1 0,0 1 0,1-1-1,-1 1 1,1 0 0,-1 0 0,1 0 0,-1 0-1,0 0 1,1 0 0,-1 1 0,1-1 0,-1 1 0,0 0-1,1 0 1,-1-1 0,0 2 0,0-1 0,0 0-1,3 2 1,19 13 1406,-1 0 1,35 34-1,-10-9-561,127 88-1287,-132-98 149,-22-17-84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22021,'16'-5'1021,"63"-15"911,-72 19-1744,-1 0 0,0 0 1,1 1-1,-1-1 0,1 2 0,-1-1 1,0 1-1,1 0 0,10 3 0,-16-4-163,0 0-1,0 1 1,-1-1-1,1 1 0,0-1 1,0 1-1,0-1 1,-1 1-1,1 0 0,0-1 1,-1 1-1,1 0 1,-1-1-1,1 1 0,0 0 1,-1 0-1,0 0 1,1 0-1,-1 0 0,1-1 1,-1 1-1,0 0 1,0 0-1,0 0 0,1 0 1,-1 0-1,0 0 1,0 0-1,0 0 1,0 0-1,-1 0 0,1 0 1,0 0-1,0 0 1,-1 1-1,-1 3 5,0 1 1,0-1 0,-1 0-1,-4 8 1,6-11-19,-63 94 76,40-61-65,1 0-1,-23 47 1,43-75-19,1-1 1,0 0-1,0 1 0,0-1 0,1 1 1,-1 0-1,2-1 0,-1 1 0,1 11 1,0-16-3,0 0 0,1 1 1,-1-1-1,1 0 0,0 1 1,-1-1-1,1 0 0,0 0 1,0 0-1,1 0 0,-1 0 0,0 0 1,1 0-1,-1 0 0,1 0 1,-1-1-1,1 1 0,0 0 1,0-1-1,0 0 0,0 1 1,0-1-1,0 0 0,0 0 1,0 0-1,1 0 0,-1-1 0,0 1 1,0-1-1,4 1 0,4 0 2,0 0 0,0-1 0,-1-1 0,1 0 0,0 0 0,0-1 0,-1 0 0,1 0 0,-1-1 0,17-8 0,12-7 9,42-26 1,-65 35-9,28-17-1,-1-1 1,-1-3-1,-2-1 1,-1-1-1,57-65 1,-86 88-10,-7 7 2,0 0 1,0 0-1,0 0 1,0 0-1,-1 0 1,1 0-1,-1 0 1,1-1-1,-1 1 1,0-1-1,0 1 0,0-1 1,0 1-1,0-1 1,0-2-1,-1 5 3,0 0 0,0-1 0,0 1-1,0 0 1,0 0 0,0-1 0,0 1 0,0 0-1,0 0 1,0 0 0,-1-1 0,1 1 0,0 0-1,0 0 1,0 0 0,0 0 0,0-1 0,0 1-1,0 0 1,-1 0 0,1 0 0,0 0-1,0 0 1,0-1 0,0 1 0,-1 0 0,1 0-1,0 0 1,0 0 0,0 0 0,0 0 0,-1 0-1,1 0 1,0 0 0,0 0 0,0 0-1,-1-1 1,1 1 0,0 0 0,0 0 0,-1 1-1,1-1 1,0 0 0,0 0 0,0 0 0,-1 0-1,1 0 1,0 0 0,0 0 0,-1 0-1,-11 7-16,10-6 12,-7 5 3,1 0 1,0 1 0,0 0-1,0 0 1,1 1 0,0 0-1,0 0 1,-5 10 0,4-6 26,1 1 0,0 0 0,1 0 0,0 0 1,-5 20-1,10-30-12,1-1 1,-1 1-1,0 0 1,1 0-1,0 0 1,-1 0-1,1 0 1,0 0-1,1 0 1,-1-1-1,0 1 1,1 0-1,0 0 1,0 0-1,0 0 1,0-1-1,0 1 1,0 0-1,1-1 1,1 4-1,-1-5 5,0 1 0,0 0 0,1 0 0,-1-1 0,0 0-1,1 1 1,-1-1 0,1 0 0,-1 0 0,1 0 0,0-1 0,-1 1-1,1-1 1,0 1 0,-1-1 0,1 0 0,0 0 0,0 0 0,-1 0-1,1 0 1,5-2 0,8-2 34,0 0-1,0-2 1,-1 0-1,0 0 1,0-2 0,0 1-1,16-13 1,7-7 87,47-43-1,27-39-126,-136 170-552,21-53 458,-3 4-118,1 1 0,0-1 1,1 1-1,0 0 1,1 0-1,1 0 0,0 1 1,0 20-1,5-15-152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7 106 16692,'-1'3'196,"0"0"0,0 0 0,0 0 0,0 1 0,1-1 0,-1 0 0,1 0 0,0 0 0,0 0 0,0 1 0,0-1 0,1 0 0,-1 0 0,1 0 0,0 0 0,0 0-1,0 0 1,0 0 0,0 0 0,1 0 0,-1 0 0,1-1 0,0 1 0,0-1 0,0 1 0,0-1 0,0 0 0,1 1 0,-1-1 0,1 0 0,-1-1 0,1 1 0,0 0 0,0-1 0,0 1 0,-1-1 0,1 0 0,5 1 0,4 1 114,0 0 0,0-1 0,0-1 0,1 0 0,-1 0 0,0-1 0,0-1 0,24-3-1,-19 0-204,1 0 0,-1-1 0,0-1-1,0-1 1,0 0 0,-1-1 0,-1-1-1,1 0 1,-1-2 0,21-17 0,-33 24-115,1 1 0,-1-1 1,0 1-1,-1-1 0,1 0 0,0 0 1,-1 0-1,0-1 0,0 1 1,-1 0-1,1-1 0,-1 1 0,0-1 1,1-5-1,-2 8-8,0 1 1,0-1 0,0 0-1,0 0 1,0 0-1,-1 1 1,1-1 0,-1 0-1,1 0 1,-1 1-1,1-1 1,-1 0-1,0 1 1,0-1 0,0 1-1,-1-3 1,0 3-7,0-1-1,0 1 1,0-1 0,0 1 0,0 0-1,0-1 1,0 1 0,-1 0 0,1 0 0,0 1-1,0-1 1,-1 0 0,1 1 0,-1-1-1,-2 1 1,-3 0-28,0 0 0,0 0 0,0 1 0,1 0 0,-1 1 0,0 0 0,0 0 0,1 0 0,0 1 0,-1 0 0,1 1 0,0-1 0,0 1-1,1 1 1,-1-1 0,1 1 0,0 0 0,-5 7 0,-2 0 5,2 1 0,-1 1 0,2 0 1,0 0-1,1 1 0,0 0 0,-7 19 0,12-24 33,0 0-1,1 1 1,0 0 0,0 0-1,1 0 1,1 0 0,0 0-1,1 20 1,0-27 11,0 0 0,1 0 0,-1 0 0,1-1 1,0 1-1,0 0 0,1-1 0,-1 1 0,1-1 0,-1 1 0,1-1 1,0 0-1,0 0 0,1 0 0,-1 0 0,1 0 0,-1 0 0,1 0 0,0-1 1,0 0-1,0 1 0,0-1 0,1 0 0,-1-1 0,1 1 0,-1-1 1,1 1-1,6 1 0,-2-2 3,1 0 0,0-1 1,-1 0-1,1 0 0,0-1 0,0 0 1,-1 0-1,1-1 0,-1 0 0,1-1 1,-1 0-1,0 0 0,0-1 0,0 0 1,12-8-1,9-7 65,-1-2 0,39-36 0,52-71 194,-92 96-194,-11 19 35,-16 13-99,0 0 1,0 0-1,0 0 1,0 0-1,1 1 1,-1-1-1,0 0 1,0 0-1,0 0 1,0 0-1,1 0 1,-1 0-1,0 0 1,0 0-1,0 1 0,0-1 1,0 0-1,1 0 1,-1 0-1,0 0 1,0 0-1,0 1 1,0-1-1,0 0 1,0 0-1,0 0 1,0 0-1,0 1 1,0-1-1,0 0 1,1 0-1,-1 0 1,0 1-1,0-1 1,0 0-1,0 0 0,-1 0 1,1 1-1,0-1 1,0 0-1,0 0 1,0 0-1,0 0 1,0 1-1,-9 34 85,7-29-66,1-4-14,-7 23 151,0 0 1,2 0 0,1 0 0,-2 35 0,7-57-138,-1-1 1,1 1 0,1-1 0,-1 1 0,0-1 0,0 1 0,1-1 0,0 0 0,-1 1 0,1-1 0,0 0 0,0 0 0,0 1 0,1-1 0,-1 0 0,3 3-1,-3-4 1,1 0-1,0 1 0,-1-1 0,1 0 0,0 0 0,0 0 0,0 0 0,0 0 0,0-1 0,0 1 0,0-1 0,0 1 0,0-1 0,0 0 0,3 1 0,6-2 19,0 0 0,-1-1 0,1 0-1,-1-1 1,0 0 0,12-4 0,81-40 36,-76 33-88,0 1-1,0 2 0,48-13 0,-71 22 6,1 1 0,-1 1-1,1-1 1,0 1 0,-1 0 0,1 0 0,0 0 0,5 1 0,-9 0 7,1-1 0,-1 1 1,1-1-1,-1 1 0,0 0 0,0 0 1,1-1-1,-1 1 0,0 0 0,0 0 1,0 0-1,0 0 0,0 1 0,0-1 1,0 0-1,0 0 0,0 1 0,0-1 1,-1 0-1,1 1 0,-1-1 0,1 1 0,-1-1 1,1 1-1,-1-1 0,0 2 0,2 12-3,-1-10 11,-1-1 1,1 1-1,0-1 0,0 1 0,1-1 1,1 6-1,-2-9-3,-1 0-1,1 0 1,0 0 0,-1-1 0,1 1 0,0 0 0,0 0-1,0 0 1,0-1 0,0 1 0,0 0 0,0-1 0,0 1-1,0-1 1,0 1 0,0-1 0,0 1 0,0-1 0,0 0-1,0 0 1,0 1 0,1-1 0,-1 0 0,0 0 0,0 0-1,0 0 1,0 0 0,1-1 0,0 1 0,11-4 1,-1 0-1,0-1 1,-1 0 0,1-1 0,-1 0-1,-1-1 1,1 0 0,14-13 0,26-17-279,-26 25-69,-16 13-136,-9 0 441,1-1 0,-1 1 0,0-1 0,0 1-1,0 0 1,0-1 0,0 1 0,0-1-1,0 1 1,0 0 0,0-1 0,0 1 0,0-1-1,0 1 1,0-1 0,0 1 0,-1 0-1,1-1 1,0 1 0,-1 0 0,0 2-87,0-1 1,-1 1 0,1 0-1,-1-1 1,1 0-1,-1 1 1,0-1 0,0 0-1,0 0 1,0 0-1,0 0 1,-1 0 0,1 0-1,-6 2 1,-7 0-327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23077,'4'-6'1600,"8"6"-1720,2 3-360,9 5 840,7 1-224,8 7-272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47 170 18292,'2'11'856,"-1"-9"-389,-1 1 1,1 0 0,-1 0-1,1-1 1,0 1-1,0 0 1,1-1 0,-1 1-1,2 2 1,-2-4-336,0-1 0,0 1 0,0-1 0,0 1 0,0-1 0,0 1 0,0-1 0,0 0 0,0 1 0,0-1 0,1 0 0,-1 0 0,0 0 0,0 0 0,0 0 0,0 0 0,0 0 0,0 0 0,0 0 0,1-1 0,-1 1 0,0 0 0,0-1 0,0 1 0,0-1 0,0 1 1,0-1-1,1 0 0,6-4-19,1 0 0,-1-1 0,0 0 0,0 0 0,0-1 0,-1 0 0,0 0 1,-1-1-1,0 1 0,0-1 0,0-1 0,-1 1 0,0-1 0,-1 0 0,0 0 1,5-19-1,-8 26-121,-1 0-1,1 0 1,-1-1 0,0 1 0,0 0 0,0 0 0,0-1 0,0 1 0,0 0 0,0 0-1,-1-1 1,0 1 0,1 0 0,-1 0 0,0 0 0,0 0 0,0 0 0,0 0 0,0 0 0,0 0-1,-1 0 1,1 0 0,-1 1 0,1-1 0,-1 1 0,-2-2 0,1 1-12,1 1 1,-1-1 0,0 1 0,0 0-1,-1 0 1,1 1 0,0-1-1,0 1 1,0-1 0,0 1 0,-1 0-1,1 0 1,0 0 0,0 1-1,0-1 1,0 1 0,-1 0-1,-4 1 1,0 2-15,1 0 0,-1 0 0,1 1 0,-1 0 0,1 0 0,0 0 0,1 1 0,0 0 0,0 1 0,0-1 0,0 1 0,1 0 0,1 1 0,-1-1 0,1 1 0,0 0 0,1 0 0,-1 0 0,2 0 1,-3 9-1,4-10 20,-1-1 0,1 1 0,1 0 0,-1-1 0,1 1 0,0 0 0,1 0 1,-1-1-1,2 1 0,-1 0 0,4 11 0,-3-13 9,0-1 0,1 1 0,-1-1 0,1 0-1,0 0 1,0 0 0,1 0 0,-1 0 0,1-1 0,-1 1 0,1-1 0,0 0 0,1 0-1,-1 0 1,0-1 0,1 0 0,4 2 0,0-1-11,-1 0 1,0-1-1,1 0 0,-1 0 1,1-1-1,-1 0 0,1-1 0,0 0 1,10-1-1,-4-1-18,0-1 0,0 0 0,0-1 0,23-9 0,2-6-9,-1-1 0,56-39 0,-38 25 167,-56 34-114,-1 0-1,0-1 1,1 1-1,-1 0 1,1 0 0,-1 0-1,0 0 1,1-1 0,-1 1-1,0 0 1,1 0 0,-1 0-1,1 0 1,-1 0 0,1 0-1,-1 0 1,0 0-1,1 0 1,-1 0 0,1 0-1,-1 0 1,0 0 0,1 1-1,-1-1 1,1 0 0,-1 0-1,0 0 1,1 0-1,0 1 1,-1 11 171,-12 20 23,10-29-162,1 0-24,-3 5 38,1 0 0,0-1 1,0 1-1,-2 15 1,5-22-52,0 0 0,0 0 0,-1 0 1,1 0-1,0 0 0,0 0 0,0 0 0,0 0 1,1 0-1,-1 0 0,0 0 0,0 0 0,1 0 1,-1 0-1,0 0 0,1 0 0,-1 0 0,1 0 1,-1-1-1,1 1 0,0 0 0,-1 0 1,1 0-1,0-1 0,0 1 0,-1 0 0,1-1 1,0 1-1,0-1 0,0 1 0,0-1 0,0 1 1,0-1-1,0 0 0,0 1 0,0-1 0,0 0 1,0 0-1,0 0 0,0 1 0,0-1 1,0 0-1,0-1 0,0 1 0,0 0 0,0 0 1,0 0-1,0 0 0,1-1 0,16-3-57,33-10 0,-32 8-94,33-6 0,-46 11 103,0 0 0,0 1 0,0 0 0,0 0 1,0 0-1,0 1 0,0 0 0,0 0 0,11 4 0,-15-4 25,1 1 0,0-1-1,-1 1 1,1-1 0,-1 1 0,1 0 0,-1 0 0,0 0 0,0 1 0,0-1 0,0 0 0,0 1 0,-1 0 0,3 3 0,-2-2 30,0 0 0,1-1 0,-1 0 0,1 1 0,0-1 0,3 3 0,-4-5-3,0 0 0,0 0 1,0 0-1,0 0 0,0 0 0,0-1 1,0 1-1,0-1 0,0 0 0,0 1 0,1-1 1,-1 0-1,0 0 0,0 0 0,0-1 1,0 1-1,3-1 0,39-12 22,-33 9-39,29-10-60,-19 5-84,0 2 0,1 0 0,0 1 0,0 2 0,43-5 0,-62 9 113,0 1 0,0-1-1,0 0 1,0 1 0,0 0-1,0 0 1,0 0 0,0 0 0,0 0-1,-1 0 1,1 1 0,0-1-1,-1 1 1,1 0 0,-1 0 0,4 3-1,-5-4 0,0 1 0,0-1 0,0 1 0,0-1-1,0 1 1,-1-1 0,1 1 0,0-1 0,-1 1 0,1 0 0,-1 0-1,1-1 1,-1 1 0,0 0 0,0 0 0,0-1 0,0 1 0,0 0-1,0 0 1,0-1 0,0 1 0,-1 0 0,1 0 0,-1-1-1,0 1 1,1-1 0,-1 1 0,0 0 0,-2 2 0,3-3 24,-1 0 0,0 0 0,0 0 1,0 0-1,0 0 0,0 0 0,0 0 0,0 0 1,-1-1-1,1 1 0,-2 1 0,-18 3-196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17812,'-1'0'53,"1"0"0,0 0 0,0 0 0,0-1 0,0 1 0,0 0-1,0 0 1,0 0 0,0 0 0,-1 0 0,1 0 0,0 0 0,0 0 0,0 0 0,0 0 0,0 0 0,0 0 0,-1 0 0,1 0 0,0 0 0,0 0 0,0 0 0,0 0 0,0 0 0,0 0-1,0 0 1,-1 0 0,1 0 0,0 0 0,0 0 0,0 0 0,0 1 0,0-1 0,0 0 0,0 0 0,0 0 0,-1 0 0,1 0 0,0 0 0,0 0 0,0 0 0,0 0 0,0 1 0,0-1 0,0 0-1,0 0 1,0 0 0,0 0 0,0 0 0,-6 13 1354,-4 23 62,7-25-419,-2 8-217,-27 119 2416,29-125-3109,2 0 1,0 0-1,0 1 0,1-1 0,1 0 0,0 1 1,1-1-1,4 17 0,-5-27-128,0 0 1,1 0-1,-1 0 1,1 0-1,-1-1 1,1 1-1,0 0 1,0-1-1,0 1 1,0-1-1,1 1 1,-1-1-1,1 0 1,-1 0-1,1 0 0,0-1 1,0 1-1,0 0 1,0-1-1,0 0 1,0 0-1,0 0 1,0 0-1,0 0 1,1-1-1,-1 0 1,0 1-1,0-1 1,1 0-1,3-1 0,7 0 2,-1-1-1,0 0 0,0-1 0,0-1 0,0 0 1,13-6-1,76-43 91,-6 3-86,-94 49-20,1 0 0,-1 0-1,1 0 1,-1 0-1,1 0 1,-1 0-1,1 1 1,0-1 0,-1 1-1,1 0 1,0 0-1,-1 0 1,1 0-1,3 1 1,-6-1-1,1 0 1,-1 1-1,1-1 0,-1 0 0,1 1 1,-1-1-1,1 0 0,-1 1 1,1-1-1,-1 1 0,0-1 1,1 1-1,-1-1 0,0 1 0,1-1 1,-1 1-1,0-1 0,0 1 1,0 0-1,1-1 0,-1 1 0,0 0 1,-3 24-137,-21 34-539,17-46 66,1 1 1,1-1 0,0 1-1,1 0 1,-3 19 0,7-32 524,0 0-1,0 0 1,0 0 0,-1 0 0,1 0 0,1 0-1,-1 0 1,0 0 0,0 0 0,0 0 0,0 0-1,1 0 1,-1 0 0,0 0 0,1-1 0,-1 1 0,1 0-1,-1 0 1,1 0 0,-1-1 0,1 1 0,0 0-1,0 0 1,0 0 20,1-1 0,-1 1 0,0-1 0,0 0-1,0 0 1,0 0 0,0 1 0,0-1 0,1 0 0,-1 0-1,0 0 1,0-1 0,0 1 0,0 0 0,0 0 0,1-1 0,-1 1-1,0 0 1,0-1 0,0 0 0,1 0 0,22-15-1058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35 17276,'2'-11'3080,"-15"27"-1300,-16 30 227,15-22-996,-18 48 0,28-61-814,1 0 1,0 0-1,0 0 0,1 0 0,1 1 1,-1 22-1,2-32-157,0 0-1,0 0 1,1-1 0,-1 1 0,0 0-1,1-1 1,-1 1 0,1 0-1,-1-1 1,1 1 0,0-1 0,-1 1-1,1-1 1,0 1 0,0-1-1,0 1 1,2 1 0,-2-3-14,0 1 0,0 0 0,1-1 0,-1 1 0,0-1 0,0 1 0,0-1 0,1 0 0,-1 1 0,0-1 0,0 0 0,1 0 0,-1 0 0,0 0 0,1 0 0,-1 0 0,0 0 0,2-1 1,1 0 18,0-1 1,1 1 0,-1-1 0,0 0-1,0 0 1,0-1 0,0 1 0,0-1 0,-1 0-1,1 0 1,3-4 0,3-6-9,-1 0 1,-1 0-1,0-1 1,-1 0-1,0-1 1,-1 0-1,-1 0 0,0 0 1,-1 0-1,-1-1 1,0 1-1,-1-1 1,0-27-1,-8 7-168,-3 20-217,9 16 315,0 0 1,-1 0 0,1-1 0,-1 1 0,1 0-1,0 0 1,-1-1 0,1 1 0,-1 0 0,1 0-1,-1 0 1,1 0 0,-1 0 0,1 0 0,-1 0-1,1 0 1,-1 0 0,1 0 0,-1 0 0,1 0-1,0 0 1,-1 0 0,1 0 0,-1 0 0,1 1-1,-1-1 1,1 0 0,-1 0 0,1 1 0,-1-1-1,1 1-43,-1-1 0,0 1 0,1-1 0,-1 1 0,1 0 0,-1-1-1,1 1 1,-1 0 0,1-1 0,0 1 0,-1 0 0,1 0 0,0-1 0,-1 1-1,1 0 1,0 0 0,0 0 0,0-1 0,0 1 0,0 0 0,0 0-1,0 0 1,0-1 0,0 1 0,0 0 0,0 0 0,0 0 0,1-1 0,-1 1-1,0 0 1,1 1 0,0 0-29,0 0-1,0 0 1,0 0 0,0 0-1,1 0 1,-1 0-1,0-1 1,1 1 0,0 0-1,2 1 1,11 6-718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19852,'-11'21'1890,"-21"30"-1,-3 6 240,17-24-1504,2 0 0,2 0 0,0 1-1,3 1 1,-15 71 0,25-99-557,0 0 0,1 0 0,0 0-1,0 0 1,1 0 0,1 9 0,-2-15-65,1 0 0,-1 1 0,0-1 1,1 0-1,-1 0 0,1 1 0,-1-1 0,1 0 0,-1 0 0,1 0 1,0 0-1,0 1 0,0-1 0,0 0 0,-1-1 0,1 1 0,1 0 1,-1 0-1,0 0 0,0 0 0,0-1 0,0 1 0,0-1 0,1 1 0,-1-1 1,0 1-1,0-1 0,1 0 0,-1 1 0,0-1 0,1 0 0,-1 0 1,0 0-1,1 0 0,-1 0 0,0 0 0,1-1 0,1 0 0,3 0-43,0-1 0,0-1 0,-1 1 0,1-1-1,-1 0 1,1 0 0,8-8 0,35-33-363,-27 23 146,-3 3 7,-10 9-84,0 0 0,21-14 0,-30 23 324,0 1 1,0-1-1,0 0 1,0 0-1,0 0 1,0 0 0,0 1-1,0-1 1,0 0-1,0 0 1,-1 0-1,1 1 1,0-1-1,0 0 1,0 0 0,0 0-1,0 1 1,1-1-1,-1 0 1,0 0-1,0 0 1,0 1-1,0-1 1,0 0 0,0 0-1,0 0 1,0 0-1,0 1 1,0-1-1,1 0 1,-1 0-1,0 0 1,0 0 0,0 0-1,0 1 1,0-1-1,1 0 1,-1 0-1,0 0 1,0 0-1,0 0 1,0 0 0,1 0-1,-1 0 1,0 0-1,0 0 1,0 0-1,1 0 1,-1 0-1,0 0 1,0 0 0,0 0-1,1 0 1,-1 0-1,0 0 1,0 0-1,0 0 1,0 0-1,1 0 1,-1 0 0,0 0-1,0 0 1,0 0-1,1 0 1,-1-1-1,0 1 1,0 0-1,0 0 1,-4 15-112,3-14 96,-11 28-154,7-17 184,0-1 0,1 0-1,-3 15 1,7-25 3,0-1-1,-1 1 1,1 0 0,0 0 0,0 0-1,0 0 1,0 0 0,0 0-1,0 0 1,0 0 0,0 0-1,0 0 1,0 0 0,1 0 0,-1 0-1,0 0 1,1 0 0,-1 0-1,1 0 1,-1 0 0,1-1-1,-1 1 1,1 0 0,0 0-1,-1-1 1,1 1 0,0 0 0,1 0-1,0 0 6,0 0 0,0-1 0,0 1 0,0-1 0,0 1-1,0-1 1,0 0 0,0 0 0,0 0 0,0 0 0,0 0 0,4-1 0,6-2 25,0-1 0,-1 1 1,16-9-1,30-17 1,-30 15-81,33-13 0,-59 27 43,0-1 0,0 1 0,0-1 0,0 1 0,1 0 0,-1 0 0,0 0 0,0 0 0,0 0 1,0 0-1,0 0 0,0 0 0,0 0 0,0 0 0,0 0 0,0 1 0,0-1 0,0 0 0,0 1 0,0-1 0,0 1 0,0-1 0,0 1 0,0-1 1,0 1-1,0 0 0,0 0 0,-1-1 0,2 2 0,-1-1 3,0 0 0,-1 0 0,1 0 0,0-1 0,0 1 1,0 0-1,0-1 0,0 1 0,0 0 0,0-1 0,0 0 0,0 1 0,0-1 0,0 1 0,0-1 1,0 0-1,1 0 0,-1 0 0,0 0 0,0 0 0,0 0 0,0 0 0,0 0 0,2 0 1,2-2-12,0 0 1,0 0 0,-1 0 0,1-1 0,-1 0-1,1 0 1,-1 0 0,0 0 0,0 0 0,-1-1-1,1 0 1,-1 0 0,0 0 0,0 0-1,0 0 1,0-1 0,-1 1 0,1-1 0,-1 0-1,0 1 1,-1-1 0,2-6 0,-3 11-3,0-1 0,0 1 1,0-1-1,0 1 0,1-1 1,-1 1-1,0 0 0,0-1 1,0 1-1,-1-1 0,1 1 1,0-1-1,0 1 0,0 0 0,0-1 1,0 1-1,0-1 0,-1 1 1,1 0-1,0-1 0,0 1 1,0 0-1,-1-1 0,1 1 1,0 0-1,-1-1 0,1 1 1,0 0-1,-1 0 0,1-1 0,0 1 1,-1 0-1,1 0 0,0 0 1,-1-1-1,1 1 0,-1 0 1,1 0-1,0 0 0,-1 0 1,1 0-1,-1 0 0,1 0 0,-1 0 1,1 0-1,0 0 0,-1 0 1,1 0-1,-1 0 0,1 0 1,0 0-1,-1 1 0,1-1 1,-1 0-1,1 0 0,0 0 0,-1 1 1,1-1-1,0 0 0,-1 0 1,1 1-1,0-1 0,-1 1 1,-1 0-36,-1 1 1,1 0 0,-1-1 0,1 1-1,0 1 1,-1-1 0,1 0 0,-2 3-1,3-4 34,1 1 0,-1-1 0,0 1 0,1-1 0,-1 1 0,1-1 0,-1 1 0,1-1 0,0 1 0,0-1 0,0 1-1,0-1 1,0 1 0,0-1 0,0 1 0,0 0 0,0-1 0,1 1 0,0 2 0,0-2 9,1 1-1,-1-1 1,1 0-1,-1 0 1,1 0 0,0 0-1,0 0 1,0 0 0,0 0-1,4 2 1,6 3 30,0-1 0,0 0-1,24 7 1,-24-9-42,27 12 49,54 17 39,-82-30-14,1 0 0,-1-1 0,1 0 0,-1-1-1,1 0 1,13-1 0,-22-1-22,0 0 0,0 1 1,0-1-1,0 0 0,0 0 0,0-1 0,0 1 0,0-1 0,-1 1 1,1-1-1,-1 0 0,1 0 0,-1 0 0,1-1 0,-1 1 0,0 0 1,0-1-1,0 1 0,-1-1 0,1 0 0,1-3 0,4-8 120,-1 0 0,-1 0-1,4-18 1,-4 15-97,12-36 119,-15 44-175,-2 9-9,4 10-9,0-5 7,1 0-1,0 0 1,0 0 0,0 0 0,0-1 0,1 0-1,0 0 1,0 0 0,0-1 0,0 0-1,0 0 1,1-1 0,0 1 0,-1-1 0,1-1-1,7 2 1,14 1-2,-1-1-1,46 0 1,165 1-516,-235-4 416,42-1-2469,-43 1 2434,1 0 1,-1-1 0,1 1-1,-1 0 1,1-1-1,-1 0 1,1 0-1,-1 1 1,0-2-1,1 1 1,-1 0 0,0 0-1,0-1 1,2-1-1,-1-6-835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21637,'0'3'1536,"18"-4"-1800,7-11 184,6-1 992,5 2-696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19756,'-7'70'5673,"-20"67"-3189,-2 11-1572,28-141-851,0 1 1,0 0-1,1 1 1,0-1-1,0 0 1,2 8-1,-2-14-38,1 0 0,-1 0-1,1-1 1,-1 1-1,1 0 1,0 0 0,0 0-1,0-1 1,0 1-1,0 0 1,0-1-1,0 1 1,1-1 0,-1 1-1,1-1 1,-1 0-1,1 1 1,-1-1 0,1 0-1,0 0 1,0 0-1,-1-1 1,1 1 0,0 0-1,0-1 1,0 1-1,0-1 1,0 1-1,3-1 1,3 1 37,1-1 0,0-1 0,0 0 0,0 0-1,0 0 1,-1-1 0,1-1 0,-1 1 0,10-5 0,10-6 119,34-21 1,-24 11-42,41-32 1,-64 43-356,0-1 1,-1 0-1,-1-1 1,0 0 0,13-20-1,-23 30 130,0 0-1,-1 0 0,0-1 1,0 1-1,-1 0 1,1-1-1,-1 1 1,0-1-1,0 0 1,0 1-1,0-1 1,-1 0-1,0 0 1,0 1-1,0-1 1,-1 0-1,0 0 1,-2-7-1,-7-13-512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18044,'7'28'2144,"10"-4"-1408,6-5-672,7-4 913,12-5-1001,2-5-360,9-5 272,6-5-337,5-3-279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72 18652,'5'7'532,"-1"0"1,1 1-1,-1-1 0,-1 1 1,1 0-1,-1 0 0,2 9 1,11 62 1349,-9-37-729,7 32-2,24 110 433,-37-176-1543,1 0-1,1 0 1,0-1 0,0 1 0,0-1 0,1 1 0,0-1-1,0 0 1,9 10 0,-11-15-31,1 1 1,0-1-1,0 0 0,0 0 0,0 0 0,0 0 0,0 0 1,0-1-1,0 1 0,1-1 0,-1 0 0,1 0 0,-1 0 1,1 0-1,-1-1 0,1 0 0,-1 1 0,1-1 1,0 0-1,-1-1 0,1 1 0,-1-1 0,1 0 0,3-1 1,9-3 41,0 0 1,0-2 0,-1 0 0,0-1 0,28-19 0,66-60 318,-74 57-259,-20 18-136,0-1 0,-1 0-1,-1-1 1,20-27 0,-30 36-40,0 0 0,0 0 0,-1 0-1,0 0 1,0 0 0,0 0 0,-1 0 0,1-1 0,0-7-1,-2 9 8,0 0 0,0 1 0,-1-1 0,1 0-1,-1 0 1,0 1 0,0-1 0,0 1 0,0-1-1,-1 1 1,1-1 0,-1 1 0,0 0 0,0 0-1,-4-5 1,-2 0-1,-1-1-1,0 2 1,0-1 0,-1 1-1,0 1 1,0 0-1,-1 0 1,-12-5 0,-56-19-373</inkml:trace>
  <inkml:trace contextRef="#ctx0" brushRef="#br0" timeOffset="1">0 94 19628,'6'10'2145,"27"-10"-1209,19-5-296,25-3 984,6-2-167,13-6-321,5 0-280,-5 0-656,-6 2-344,-20 4-960,-18 2 1032,-28 10-256,-10 7-184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3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94 18652,'-25'9'816,"0"2"1,1 1-1,0 0 0,1 2 1,0 1-1,-27 23 1,50-38-806,-19 22 590,19-22-587,0 0 0,-1 1 1,1-1-1,0 1 0,0-1 0,-1 1 0,1-1 0,0 1 0,0-1 1,0 1-1,0-1 0,0 1 0,0-1 0,0 1 0,0-1 0,0 1 0,0-1 1,0 1-1,0-1 0,0 1 0,0-1 0,1 1 0,-1-1 0,0 1 1,0-1-1,0 1 0,1-1 0,-1 1 0,0-1 0,1 1 0,-1-1 0,0 0 1,1 1-1,-1-1 0,1 0 0,-1 1 0,0-1 0,1 0 0,-1 1 0,1-1 1,-1 0-1,1 0 0,-1 0 0,1 0 0,-1 1 0,1-1 0,-1 0 1,1 0-1,-1 0 0,1 0 0,-1 0 0,1 0 0,7 1 43,0 0-1,0-1 1,1 0 0,-1 0-1,0-1 1,9-1 0,53-15 70,-41 10-80,28-8 17,-15 4-26,0 1-1,63-6 0,-99 16-32,0-1-1,0 1 1,0 1 0,-1-1 0,1 1-1,10 3 1,-14-4 2,0 1 0,0 0 0,0 0 1,0 0-1,-1 0 0,1 0 0,0 0 0,-1 0 1,1 0-1,-1 1 0,1-1 0,-1 1 0,0-1 1,0 1-1,0-1 0,0 1 0,0 0 0,0 0 0,0-1 1,0 1-1,0 0 0,-1 0 0,1 3 0,0-2 23,-1 1 1,1-1-1,0 1 0,0-1 0,0 0 0,0 1 0,1-1 0,-1 0 0,4 5 0,-4-7-23,1 0 1,-1 0-1,1 0 0,-1 0 1,1 0-1,-1 0 0,1-1 1,0 1-1,-1-1 0,1 1 0,0-1 1,-1 1-1,1-1 0,0 0 1,0 0-1,-1 0 0,1 0 1,0 0-1,0 0 0,-1-1 0,4 0 1,13-3-599,0-1 1,-1-1-1,1-1 0,18-9 1,28-12-369,-22 15 206</inkml:trace>
  <inkml:trace contextRef="#ctx0" brushRef="#br0" timeOffset="1">1042 1 21813,'-32'10'1693,"15"-5"-1045,0 1 0,1 0 0,0 1 0,0 0 0,-26 18 0,41-25-612,1 1 0,-1-1 0,0 1 0,0 0 0,0 0 1,1-1-1,-1 1 0,0 0 0,1 0 0,-1 0 0,0 0 0,1 0 0,-1 0 0,1 0 1,0 0-1,-1 0 0,1 0 0,0 0 0,-1 0 0,1 0 0,0 0 0,0 0 0,0 1 1,1 0-35,-1 0 1,1-1-1,-1 1 1,1-1-1,0 1 1,0-1-1,-1 0 1,1 1-1,0-1 1,0 0-1,0 0 1,1 1-1,1 1 1,6 3-222,1 0 0,0 0 0,17 8 0,-15-8 77,1 0-44,2 1-61,-1 0 0,0 2 0,0-1 0,-1 2 1,17 14-1,-29-24 248,-1 0 0,1 1 1,-1-1-1,1 1 0,-1 0 0,1-1 0,-1 1 1,1 0-1,-1-1 0,0 1 0,1 0 1,-1-1-1,0 1 0,1 0 0,-1-1 1,0 1-1,0 0 0,0 0 0,0 0 1,1-1-1,-1 1 0,0 0 0,-1 0 1,1-1-1,0 1 0,0 0 0,0 0 1,0-1-1,0 1 0,-1 0 0,1 0 0,0-1 1,-1 1-1,1 0 0,-1-1 0,1 1 1,-1 0-1,1-1 0,-1 1 0,1-1 1,-1 1-1,1-1 0,-1 1 0,0-1 1,1 1-1,-1-1 0,0 0 0,1 1 1,-1-1-1,0 0 0,-1 1 0,-5 2 100,0-1 0,-1 1 0,-15 2-1,17-4-59,-22 5-141,0-2 1,0 0-1,-1-2 1,-38-2-1,65 0 68,0 0 0,0 0 0,1 0-1,-1 0 1,0-1 0,0 1 0,1-1-1,-1 1 1,0-1 0,1 0-1,-1 1 1,0-1 0,1 0 0,-3-2-1,5-3-371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 22733,'-1'0'74,"1"-1"1,-1 1-1,1 0 0,-1 0 1,0-1-1,0 1 0,1 0 1,-1 0-1,0 0 0,1 0 1,-1-1-1,0 1 0,0 0 1,1 0-1,-1 1 0,0-1 1,1 0-1,-1 0 0,0 0 1,0 0-1,1 1 1,-1-1-1,0 0 0,1 0 1,-1 1-1,1-1 0,-1 1 1,0 0-1,-21 13 226,9-3 195,0 0-1,0 1 0,-17 22 1,26-29-440,0 0 0,0 1 0,1-1 1,0 1-1,0-1 0,0 1 1,1 0-1,0 0 0,0 0 0,0 0 1,1 0-1,0 1 0,-1 7 1,2-12-43,1 0 1,-1-1 0,0 1-1,1 0 1,-1 0-1,1 0 1,0 0 0,-1-1-1,1 1 1,0 0 0,0-1-1,0 1 1,0-1 0,1 1-1,-1-1 1,0 1 0,1-1-1,-1 0 1,1 1 0,-1-1-1,1 0 1,-1 0-1,1 0 1,0-1 0,0 1-1,-1 0 1,1-1 0,0 1-1,0-1 1,0 1 0,0-1-1,0 0 1,0 0 0,3 0-1,6 1 3,0-2 1,0 1-1,-1-1 0,20-5 0,3-3 7,-1-2 0,0-2-1,0-1 1,33-20-1,44-19 3,-93 50-26,-16 3 1,0 0 0,0 0 1,0 0-1,0 0 0,1 0 0,-1 0 1,0 0-1,0 0 0,0 1 0,1-1 1,-1 0-1,0 0 0,0 0 0,0 0 1,0 0-1,0 1 0,0-1 1,1 0-1,-1 0 0,0 0 0,0 0 1,0 1-1,0-1 0,0 0 0,0 0 1,0 0-1,0 1 0,0-1 0,0 0 1,0 0-1,0 0 0,0 1 0,0-1 1,0 0-1,0 0 0,0 1 0,-11 23 35,5-12-17,5-10-14,0 0 1,0 0-1,0 0 0,0 0 0,0 0 0,1 0 1,-1 1-1,1-1 0,0 0 0,0 0 1,0 1-1,0-1 0,0 0 0,0 0 1,0 0-1,1 1 0,-1-1 0,1 0 0,0 0 1,1 4-1,0-4 1,0 0-1,0 0 1,0-1 0,0 1 0,0-1-1,0 1 1,0-1 0,0 1-1,1-1 1,-1 0 0,1 0 0,-1 0-1,1-1 1,-1 1 0,1 0 0,-1-1-1,1 0 1,3 0 0,13 2-24,1-2 0,0 0 1,0-1-1,20-4 0,79-21-180,-1 1-162,-117 25 353,1-1-1,0 1 1,0 0-1,-1-1 1,1 1-1,0 0 1,0 0-1,-1 0 1,1 0-1,0 1 0,3 0 1,-5 0 7,1-1 1,-1 1-1,0 0 0,1 0 0,-1 0 1,0-1-1,0 1 0,0 0 1,1 0-1,-1 0 0,0 0 0,0-1 1,0 1-1,-1 0 0,1 0 1,0 0-1,0 0 0,0-1 1,0 1-1,-1 0 0,1 0 0,-1 0 1,1 0 3,0 0 1,0 0 0,-1-1-1,1 1 1,0 0-1,0 0 1,0-1 0,1 1-1,-1 0 1,0 0 0,0-1-1,0 1 1,0 0-1,1 0 1,-1-1 0,0 1-1,1 0 1,-1-1-1,0 1 1,1 0 0,-1-1-1,1 1 1,-1-1 0,1 1-1,-1-1 1,1 1-1,0-1 1,-1 1 0,1-1-1,0 0 1,-1 1 0,1-1-1,0 0 1,-1 1-1,1-1 1,0 0 0,-1 0-1,1 0 1,1 0-1,33 3 32,-32-3-40,82-9-396,-63 5 134,1 2 0,0 0 0,37 2 0,-58 0 271,-1 1 1,1-1-1,0 0 1,-1 1-1,1-1 1,-1 1-1,1 0 1,-1-1-1,1 1 1,-1 0-1,1 0 1,-1 0-1,0 0 1,1 0-1,-1 0 1,0 0-1,0 0 1,0 1-1,0-1 1,0 0-1,1 3 1,-1-3 6,-1 0 0,0 0 0,1 0 0,-1 0 0,0 1 0,0-1 0,0 0 0,0 0 0,0 0 0,0 1 0,0-1 0,0 0 0,0 0 0,-1 0 0,1 0 1,0 1-1,-1-1 0,1 0 0,-1 0 0,1 0 0,-1 0 0,0 0 0,1 0 0,-1 0 0,0 0 0,0 0 0,0 0 0,0-1 0,1 1 0,-3 1 0,2-2-11,-1 1-1,1 0 1,-1 0-1,0-1 0,1 1 1,-1-1-1,0 1 1,0-1-1,-2 1 1,-8-1-40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19956,'-13'9'1918,"27"-9"-848,0 0-825,931-3 4028,-471 6-4312,-444-2-65,-20-1-46,0 1-1,0-1 0,0-1 0,0 0 1,-1 0-1,14-4 0,-23 5 122,1 0 1,-1 0-1,0 0 0,0 0 0,1 0 0,-1 0 0,0 0 0,1 0 0,-1 0 1,0 0-1,0 0 0,1-1 0,-1 1 0,0 0 0,0 0 0,1 0 0,-1 0 1,0 0-1,0-1 0,1 1 0,-1 0 0,0 0 0,0-1 0,0 1 0,0 0 1,1 0-1,-1-1 0,0 1 0,0 0 0,0 0 0,0-1 0,0 1 0,0-1 1,-9-3-630,0 0 150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44 14067,'-30'8'1944,"0"2"-1143,17-3-193,9-2 1832,34-2-1456,29-3-119,38-3-121,22-3-80,37-3-256,18-1-16,18-1-280,0 1-152,-10 3-384,-7-1-208,-26 4-512,-17 0 880,-38 4-168,-23-4-217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3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49 118 13339,'-12'5'1690,"9"-4"-1309,1 0 1,-1 0-1,1 0 1,-1 0-1,0 0 1,0-1-1,1 1 1,-1-1-1,0 0 1,-3 1-1,6-2-307,-1 1 0,1 0-1,0 0 1,0 0 0,-1-1-1,1 1 1,0 0-1,0 0 1,0-1 0,0 1-1,-1 0 1,1-1 0,0 1-1,0 0 1,0 0 0,0-1-1,0 1 1,0 0-1,0-1 1,0 1 0,0 0-1,0-1 1,0 1 0,0 0-1,0-1 1,0 1-1,0 0 1,0-1 0,0 1-1,0 0 1,1 0 0,-1-1-1,0 1 1,0 0 0,0 0-1,0-1 1,1 1-1,-1 0 1,0 0 0,1-1-1,8-13 1023,7-3 186,26-24 1,-34 34-1072,0 1 0,0 1 1,0-1-1,1 1 1,-1 0-1,13-4 1,-20 8-197,0 1 0,0-1 1,0 1-1,0 0 1,0-1-1,0 1 1,0 0-1,0 0 0,0-1 1,0 1-1,0 0 1,0 0-1,0 0 1,0 0-1,0 1 1,0-1-1,0 0 0,0 0 1,0 1-1,0-1 1,0 0-1,0 1 1,0-1-1,0 1 0,0-1 1,0 1-1,-1 0 1,1-1-1,0 1 1,0 0-1,-1-1 1,1 1-1,0 0 0,-1 0 1,1 0-1,-1 0 1,1-1-1,-1 1 1,0 0-1,1 0 0,-1 0 1,0 0-1,1 0 1,-1 0-1,0 0 1,0 0-1,0 0 1,0 2-1,0 6-20,0 0 0,0 0 1,-1 0-1,-3 13 0,2-14 21,-24 109-84,15-73 33,2 0 1,-7 77-1,16-116 35,0 0 0,0 1 0,0-1 1,1 0-1,0 0 0,0 0 0,0 0 0,0 0 1,1-1-1,0 1 0,2 5 0,-2-8 3,-1 0 0,1 0 1,0 1-1,0-1 0,0 0 0,0-1 0,1 1 0,-1 0 0,0 0 0,1-1 0,-1 0 0,1 1 0,-1-1 0,1 0 0,0 0 0,-1 0 0,1-1 0,0 1 0,0-1 0,5 1 0,6-1 56,-1 0 0,1-1 0,0-1-1,-1 0 1,1-1 0,-1 0 0,0-1 0,0 0-1,0-1 1,-1-1 0,13-7 0,-9 4 68,-2 0 1,1-1-1,-1-1 1,-1 0-1,0-1 0,0 0 1,-1-1-1,12-17 1,-19 23-116,-1 1 0,0-1 0,-1 0 0,1 0 0,-1 0-1,-1-1 1,1 1 0,-1-1 0,-1 1 0,1-1 0,-1 0 0,-1 1 0,1-1 0,-1 0 0,-1 0 0,1 0 0,-2 1 0,1-1 0,-1 0 0,0 1 0,0-1 0,-1 1 0,0 0 0,0 0 0,-1 0 0,0 0 0,0 0 0,0 1 0,-1 0 0,0 0 0,0 0 0,-1 1-1,-12-10 1,1 7-705,12 7-248,8 2-1245,16 4 1511,8-1-191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3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 19436,'-4'-1'235,"0"1"-1,-1 0 0,1 0 1,0 0-1,0 0 0,0 1 1,-1 0-1,1 0 1,0 0-1,0 0 0,0 0 1,0 1-1,1 0 1,-1 0-1,0 0 0,1 0 1,-1 1-1,1-1 0,0 1 1,-1 0-1,1 0 1,-3 4-1,-7 8 111,0 1-1,1 0 1,-12 22 0,20-32-285,-29 54 268,30-55-272,0 1 1,1 0 0,0 0 0,0 0-1,1 0 1,-1 0 0,1 0 0,0 10-1,1-16-40,0 1 0,0 0 0,0 0 0,1 0 0,-1 0 0,0 0-1,0-1 1,1 1 0,-1 0 0,1 0 0,-1-1 0,1 1 0,-1 0-1,1 0 1,-1-1 0,1 1 0,-1 0 0,1-1 0,0 1 0,-1-1-1,1 1 1,0-1 0,0 1 0,-1-1 0,1 0 0,0 1-1,0-1 1,0 0 0,0 0 0,-1 1 0,1-1 0,0 0 0,0 0-1,0 0 1,0 0 0,0 0 0,-1 0 0,1 0 0,0-1 0,0 1-1,0 0 1,0 0 0,0-1 0,1 0 0,5 0 52,-1-2 0,1 1 1,0-1-1,7-4 0,77-49 513,-56 33-207,66-32 0,-96 52-343,-1 2 0,1-1 1,0 0-1,0 1 1,-1 0-1,1 0 1,0 0-1,0 1 0,9 0 1,-12 0-24,0 0 0,0 1 1,0-1-1,-1 1 0,1 0 0,0 0 0,0-1 1,-1 1-1,1 0 0,0 0 0,-1 1 0,1-1 1,-1 0-1,1 0 0,-1 1 0,0-1 0,0 1 1,0-1-1,1 1 0,-1 0 0,-1-1 0,1 1 1,0 0-1,0-1 0,-1 1 0,1 0 1,0 3-1,1 4-8,-1 0-1,0 0 1,0 17 0,1 9-34,-2-34 33,0 0 1,0 0-1,1 0 0,-1 0 0,0 0 1,1 0-1,-1-1 0,1 1 1,-1 0-1,1 0 0,-1 0 0,1-1 1,-1 1-1,1 0 0,0-1 1,0 1-1,-1 0 0,1-1 0,0 1 1,0-1-1,-1 1 0,1-1 0,0 0 1,0 1-1,0-1 0,0 0 1,0 1-1,0-1 0,0 0 0,0 0 1,0 0-1,0 0 0,0 0 1,-1 0-1,3 0 0,3-1-15,1 0 0,0 0 0,12-4 1,-15 3-3,66-20-204,-47 13 128,0 1-1,0 1 1,1 1-1,0 1 0,1 1 1,24 0-1,-46 4 91,0 0 0,0 0 0,0 0-1,0 1 1,0-1 0,0 1 0,0 0 0,-1-1 0,1 1-1,0 0 1,0 1 0,-1-1 0,1 1 0,-1-1 0,1 1-1,-1 0 1,1-1 0,-1 1 0,0 1 0,0-1-1,2 2 1,-3-1 20,0-1 0,0 1 0,0 0 0,0 0 0,-1-1 0,1 1-1,-1 0 1,1 0 0,-1-1 0,0 1 0,0 0 0,0 0 0,-1 0 0,1 0-1,-1-1 1,1 1 0,-1 0 0,0-1 0,0 1 0,0 0 0,-3 4 0,-1 2 45,0-1 1,-1 1 0,0-1-1,-8 8 1,-6 8-1456,19-23 1118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4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28 15939,'1'-2'683,"6"-13"3007,-8 15-3583,1-1 0,0 1 1,0-1-1,-1 1 1,1-1-1,-1 1 0,1-1 1,0 1-1,-1-1 1,1 1-1,-1 0 0,1-1 1,-1 1-1,1-1 1,-1 1-1,1 0 0,-1 0 1,0-1-1,1 1 1,-1 0-1,1 0 0,-1 0 1,0 0-1,1 0 1,-1 0-1,1-1 1,-1 1-1,-1 1 0,-11-3 306,-1 2-1,0 0 0,0 0 0,0 2 1,1-1-1,-1 2 0,0 0 1,-16 6-1,-3 2-251,0 3 0,-34 18 1,35-14 31,1 1 1,-56 44-1,73-50-135,0-1 0,1 2 1,0 0-1,1 0 0,1 1 0,0 1 0,-13 25 0,22-36-48,-1 0 1,1 0-1,1 1 0,-1-1 0,1 0 1,-1 1-1,2-1 0,-1 1 0,0 0 1,1 8-1,1-11-12,-1-1 0,1 1-1,0 0 1,0 0 0,0-1 0,0 1 0,0-1 0,1 1-1,-1-1 1,1 1 0,-1-1 0,1 0 0,0 0-1,0 1 1,0-1 0,0-1 0,0 1 0,1 0 0,-1 0-1,1-1 1,-1 0 0,5 2 0,9 3-312,0-1 1,0-1-1,0 0 1,1-1-1,-1-1 1,1-1-1,24 0 1,-4 0 144,7 0-334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17708,'-4'19'2176,"1"3"-1088,1 2-423,1-3 1223,2 4-408,5-7-479,4-2-209,6-9-472,4-2-232,6-7-376,2-2-360,4-6-505,1-4-319,-1-5 1056,-2-3-288,-5 2-192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15075,'-10'15'2185,"-4"8"-929,-2 0-448,-4 9 1721,-1 2-761,1 6-432,0 5-191,2 2-465,1 2-160,4-3-344,2-1-248,5-7-728,2-5-473,2-10 1017,2-9-192,2-13-200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16 22157,'11'-8'1597,"0"1"1232,-17 18-1273,-195 242-810,89-115-577,71-88-1469,134-186-5942,-37 53 3859,-19 27 1531,35-47 185,-60 89 2357,0 0 0,19-16 1,-30 29-547,-1 1 0,1-1 1,-1 1-1,1-1 1,-1 1-1,1-1 0,0 1 1,-1 0-1,1-1 1,0 1-1,-1 0 0,1-1 1,0 1-1,-1 0 0,1 0 1,0 0-1,0-1 1,-1 1-1,1 0 0,0 0 1,0 0-1,-1 0 1,1 0-1,0 1 0,1-1 1,-2 1-20,1-1 0,0 1 1,-1 0-1,1-1 0,0 1 0,-1 0 1,1 0-1,-1 0 0,1-1 0,-1 1 1,1 0-1,-1 0 0,0 0 0,1 0 1,-1 0-1,0 0 0,0 1 0,1 8 360,0 1 0,-1-1 0,0 12 0,-1-11-98,9 185 1701,-3-155-2289,1 0 0,21 69 0,-22-94-468,8 35 386,-12-41-141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349 372 23477,'-77'6'2849,"61"-6"-2534,-1 1-1,1 1 0,0 0 1,0 1-1,-21 7 1,25-6-250,1 2 1,0-1 0,1 1 0,-1 1-1,1 0 1,1 1 0,-1-1 0,1 2-1,1-1 1,-12 15 0,17-19-67,-1 1 1,1-1-1,0 1 1,0 0-1,0 0 1,1 0-1,-1 1 0,1-1 1,1 1-1,-1-1 1,1 1-1,0-1 1,0 1-1,0 0 1,1 0-1,0-1 1,0 1-1,1 0 0,-1-1 1,1 1-1,1 0 1,-1-1-1,1 1 1,2 6-1,-2-9 0,0 1-1,0-1 0,0 0 1,0 0-1,1 0 1,-1 0-1,1 0 0,0 0 1,0 0-1,0-1 1,0 1-1,0-1 0,1 0 1,-1 0-1,1 0 1,4 1-1,-2-1 1,0-1 1,0 0-1,0 0 1,0 0-1,0-1 0,0 1 1,0-1-1,0-1 0,10-1 1,1-2 18,-1 0 0,1-2 0,-1 0 0,0 0 0,0-2 0,20-12 1,-12 5 76,0-2 0,-2-1 0,0 0 0,-1-2 0,-1 0 1,-1-1-1,0-2 0,29-46 0,-40 54-87,0 0 1,-1 0-1,-1-1 1,-1 0-1,0 0 0,0 0 1,1-20-1,-4 24-117,-2 0-1,0 0 0,0-1 1,-1 1-1,0 0 1,-1 0-1,-1 1 1,1-1-1,-2 0 1,-9-20-1,9 23-68,-1 1 0,0-1 0,0 1 0,-1 0-1,0 1 1,-1-1 0,0 1 0,0 0 0,0 1 0,-1 0 0,-9-6-1,-4 2-571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20332,'22'2'2113,"12"1"-1305,2-1-328,11-2 944,3-2-231,3-2-457,-1-2-424,-6-1-1344,-5 0 1000,-8 7-176,-3 1-136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18340,'9'13'4938,"1"13"-2399,-3-8-1600,-7-17-931,10 23 455,2-1 1,0 0-1,1 0 0,20 24 1,-29-42-480,0 0 0,0-1 0,0 1 0,1-1 0,0 0 0,0 0 1,0-1-1,0 1 0,1-1 0,-1 0 0,1 0 0,-1-1 0,1 0 0,0 0 0,0 0 1,0-1-1,1 0 0,-1 0 0,0 0 0,0-1 0,1 0 0,-1 0 0,10-2 0,-10 1-200,0-1 0,0 0-1,0 0 1,0-1 0,-1 1-1,1-1 1,-1 0-1,0-1 1,0 1 0,0-1-1,-1 0 1,1 0 0,-1-1-1,0 1 1,6-9-1,7-11-543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20076,'-5'10'2113,"-5"15"-1257,0 2-352,-4 13 1304,-3 6-511,-6 8-577,0 5-208,-1 3-256,-2-2-64,3-4-152,0-3-120,3-10-360,3-6-304,7-8-721,0-8 1994,4-11-809,6-8-177,-6 2-87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62 22477,'11'-10'921,"1"1"-1,0 0 1,20-11 0,-28 18-789,-1 0 0,0 1 0,1-1 0,0 1 1,-1-1-1,1 1 0,-1 1 0,1-1 0,0 0 1,0 1-1,0 0 0,-1-1 0,1 2 0,0-1 1,0 0-1,-1 1 0,1 0 0,0-1 0,5 3 0,-8-2-119,1 1-1,0-1 1,-1 0-1,1 0 1,-1 1-1,1-1 1,-1 1-1,0-1 1,0 1-1,1 0 1,-1-1-1,0 1 1,0 0-1,-1 0 1,1 0-1,0 0 1,-1 0-1,1 0 1,-1 0-1,0 0 1,1 0-1,-1 0 1,0 0-1,0 0 1,0 0-1,-1 0 1,1 0-1,0 0 1,-1 0-1,1 0 1,-1 0-1,-1 2 1,-2 7-20,0-1 0,0-1 0,-1 1 0,-11 15 0,-15 16 30,-61 62 0,-11 13 99,103-116-122,-3 4 3,0 0-1,0 0 1,0 0 0,1 0-1,-2 5 1,3-8-3,1 0 0,0-1 0,0 1 1,0 0-1,-1-1 0,1 1 0,0 0 0,0-1 1,0 1-1,0 0 0,0-1 0,0 1 0,0 0 0,1-1 1,-1 1-1,0 0 0,0-1 0,0 1 0,1 0 1,-1-1-1,0 1 0,1 0 0,-1-1 0,0 1 1,1-1-1,-1 1 0,1-1 0,-1 1 0,1-1 0,-1 1 1,1-1-1,0 0 0,-1 1 0,1-1 0,-1 0 1,1 1-1,0-1 0,-1 0 0,1 0 0,0 1 1,-1-1-1,2 0 0,33 7-534,0-2 0,1-1 0,38-1-1,-70-2 473,-1-1 0,0 0 0,0-1-1,0 1 1,0-1 0,1 1-1,-1-1 1,0 0 0,0 0-1,0 0 1,0 0 0,-1-1 0,6-2-1,5-10-511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18924,'10'11'2553,"8"-2"-1489,9-9-384,6 0 1857,10 0-1369,5 1-144,3 1-376,4-1-232,-7 0-472,-3 4-272,-14 2-632,-5-1-344,-16 4 1704,-10-6-744,-11 3-136,-9-1-161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19852,'6'14'2153,"11"-8"-1185,8-2-360,12-4 1072,3 0-279,6 0-385,1 0-208,-5-2-552,-1 2-200,-11 0-2288,-8 0 2080,-12 5-320,-9-5-153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43 18644,'-10'-3'329,"1"1"1,-1 0-1,1 1 1,-1 0-1,0 0 0,1 1 1,-1 0-1,0 1 1,1 0-1,-1 1 0,0 0 1,1 0-1,0 1 1,0 0-1,-11 5 0,11-3-249,0 0 1,0 0-1,0 1 0,1 0 0,0 1 0,0 0 0,0 0 0,1 1 0,0 0 0,1 0 0,0 1 0,0 0 0,0 0 1,1 0-1,1 0 0,0 1 0,0 0 0,1 0 0,0 0 0,0 0 0,-1 14 0,4-17-43,-1 0-1,1 1 1,0-1-1,0 0 1,1 0-1,0 0 1,0 1-1,0-1 1,5 12-1,-4-16-9,-1-1-1,1 1 0,0 0 1,-1-1-1,1 1 0,0-1 1,0 0-1,1 1 1,-1-1-1,0 0 0,1-1 1,-1 1-1,1 0 0,0-1 1,0 1-1,-1-1 0,1 0 1,0 0-1,0 0 1,0 0-1,0 0 0,0-1 1,0 1-1,5-1 0,1 0 52,-1-1-1,0 0 0,1 0 1,-1-1-1,0 0 1,0-1-1,0 1 0,0-1 1,-1-1-1,1 0 0,-1 0 1,0 0-1,0-1 0,-1 0 1,7-6-1,0-1 95,0 0 1,-1 0-1,-1-1 1,0-1-1,-1 0 0,11-19 1,-17 25-101,0 0 0,-1 0 0,0 0 0,-1 0 0,0 0 0,0 0 0,-1-1 0,1 1 0,-2-1 0,0 1 0,0-1 0,-1-8 0,1 12-52,-1 1-1,0 0 1,0 0-1,0-1 1,-1 1-1,1 0 0,-1 0 1,0 0-1,0 0 1,0 1-1,-1-1 1,1 0-1,-1 1 1,0 0-1,0 0 1,0-1-1,0 2 1,-1-1-1,1 0 1,-1 1-1,1 0 0,-1-1 1,0 1-1,-7-2 1,5 3-135,0-1-1,0 1 1,0 0 0,0 0-1,-1 1 1,1 0 0,0 0 0,0 0-1,-1 1 1,1 0 0,0 0-1,0 1 1,0-1 0,0 1 0,0 1-1,0-1 1,1 1 0,-1 0 0,1 0-1,0 1 1,0-1 0,0 1-1,0 0 1,0 1 0,1-1 0,0 1-1,0 0 1,0 0 0,1 0-1,0 1 1,0-1 0,0 1 0,0-1-1,1 1 1,0 0 0,0 0 0,1 0-1,-1 0 1,2 1 0,-1-1-1,0 0 1,2 9 0,4 11-660,12-1-120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22933,'-6'40'2064,"-2"-4"-1480,-1 1-271,2-1 831,1-3-272,5-10-776,1-3-416,2-9-976,4-5-233,1-6 1113,1-6-296,2-4-296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27 18292,'0'-1'98,"0"0"0,0 0 0,0 0 1,0 0-1,0 0 0,0 1 0,0-1 0,0 0 1,0 0-1,-1 0 0,1 0 0,0 0 0,-1 1 0,1-1 1,0 0-1,-1 0 0,1 0 0,-1 1 0,0-1 1,1 0-1,-1 1 0,1-1 0,-1 1 0,0-1 0,0 0 1,-1 0 37,0 0 0,0 0 1,0 0-1,0 1 0,-1-1 1,1 1-1,0 0 0,0-1 1,0 1-1,-3 0 0,-4 1 333,1-1 0,0 2 0,0-1 0,-16 6 0,12-3-161,1 1 1,0 0-1,0 1 0,0 1 0,-10 7 0,17-11-249,1-1 0,-1 1 0,1 0 0,0 0 0,0 0-1,0 0 1,1 1 0,-1-1 0,1 1 0,0 0 0,0 0 0,0 0 0,0 0-1,0 0 1,1 0 0,0 0 0,-1 8 0,2-10-40,-1 0 1,1-1-1,1 1 1,-1-1-1,0 1 0,0-1 1,0 1-1,1-1 1,-1 1-1,1-1 1,0 1-1,-1-1 0,1 1 1,0-1-1,0 0 1,-1 1-1,1-1 1,0 0-1,0 0 0,1 0 1,-1 0-1,2 2 1,0-2-1,-1 1 0,1-1 0,0 0 1,0 0-1,0 0 0,0 0 0,0 0 1,0-1-1,0 0 0,6 1 0,3-2 7,0 0-1,-1 0 1,1-1-1,22-7 0,-15 2-27,-1-1 0,0 0 0,23-17 0,-2 3-103,-39 21 102,0 1 0,0 0 0,0 0 0,1 0 0,-1 0 0,0 0-1,0 0 1,1-1 0,-1 1 0,0 0 0,0 0 0,0 0 0,1 0 0,-1 0 0,0 0 0,0 0 0,1 0 0,-1 0-1,0 0 1,0 0 0,1 0 0,-1 0 0,0 0 0,0 0 0,1 1 0,-1-1 0,0 0 0,0 0 0,1 0-1,-1 0 1,0 0 0,0 0 0,0 1 0,0-1 0,1 0 0,-1 0 0,0 0 0,0 1 0,0-1 0,0 0 0,0 0-1,1 0 1,-1 1 0,0-1 0,0 0 0,0 0 0,0 1 0,0-1 0,0 0 0,0 1 0,1 13-46,-2-14 42,-5 63-108,3-43 102,1 1-1,0-1 1,2 0 0,0 1-1,6 37 1,-3-45 15,1 0-1,0-1 1,1 1-1,1-1 1,0 0-1,0-1 1,1 1 0,0-1-1,1-1 1,17 19-1,-21-25-1,0 0 17,0 1 0,1 0 0,-2 0 0,1 0 0,4 8 0,-8-12-7,1 0 0,-1 0 0,0-1 0,1 1 0,-1 0-1,0 0 1,0 0 0,0 0 0,0 0 0,0 0 0,0 0-1,0 0 1,0 0 0,0 0 0,0 0 0,0 0 0,0 0 0,-1 0-1,1 0 1,0-1 0,-1 1 0,1 0 0,-1 0 0,1 0-1,-1 0 1,1-1 0,-1 1 0,0 0 0,1-1 0,-1 1 0,0 0-1,0-1 1,1 1 0,-1-1 0,0 1 0,0-1 0,0 1-1,0-1 1,0 0 0,0 1 0,1-1 0,-3 0 0,-8 3 123,1 0 0,-1-1 0,0 0 1,0-1-1,-1 0 0,1-1 0,0 0 1,0-1-1,-21-4 0,9 0-12,0-1-1,1-1 1,-34-16 0,45 16-978,15 4-830,19 4 355,-1 3 521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20956,'11'-2'2345,"-6"-3"-1289,-3 0-432,4 4 2873,-3 2-2433,-2 2-280,2 0-375,-3 1-161,3 1-360,2-1-208,-1-4-801,0-4 1337,0-11-376,2-3-176,4-4-136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317 128 21621,'12'-30'1966,"-10"15"-1206,-2 14-744,0 1 0,0 0 0,0 0 0,0 0 0,-1 0 0,1-1 0,0 1 0,0 0 0,0 0 0,0 0 0,0 0 0,0-1 0,0 1 0,-1 0 0,1 0 0,0 0 0,0 0 0,0 0 0,0 0 0,0-1 0,-1 1 0,1 0 0,0 0 0,0 0 0,0 0 0,-1 0 0,1 0 0,0 0 0,0 0 0,0 0 0,0 0 0,-1 0 0,1 0 0,0 0 0,0 0 0,0 0 0,-1 0 0,1 0 0,0 0 0,0 0 0,0 0 0,-1 0 0,1 0 0,0 0 0,0 1 0,0-1 0,0 0 0,-1 0 0,1 0 0,0 0 0,-3 2 148,0 0 0,0 1 0,0-1 1,1 0-1,-1 1 0,1-1 0,0 1 0,-1 0 1,1 0-1,0 0 0,1 0 0,-3 4 0,-16 46 445,16-43-444,-5 18 22,1 0-1,1 0 1,-4 41-1,10-55-148,0 0 0,1 0 0,0 1 0,1-1 0,1 0 0,0 0 0,1-1 0,0 1 0,7 14 0,-8-22-28,1 0-1,0 0 1,1 0 0,-1-1-1,1 1 1,1-1 0,-1 0-1,1 0 1,-1-1 0,1 1-1,0-1 1,1 0 0,-1-1 0,1 1-1,0-1 1,0 0 0,0 0-1,0-1 1,0 0 0,1 0-1,-1 0 1,1-1 0,-1 0-1,1 0 1,0-1 0,10 0-1,-3-1-2,0 0 0,0-1 0,0-1 0,0 0 0,0 0 0,-1-2 0,1 0 0,-1 0 0,0-1 0,-1-1 0,20-14 0,-18 11-76,-1-2 1,-1 1-1,0-2 0,-1 0 0,0 0 0,-1-1 1,0 0-1,-1-1 0,-1 0 0,0 0 0,-1-1 0,6-21 1,-10 26-170,0 0 0,-1 0 0,-1 1 0,1-1 0,-2 0 0,0 0 0,0 0 0,-4-22-1,3 25-80,-1 0 0,-1 0 0,0 0 0,0 1-1,-1-1 1,1 1 0,-2-1 0,1 1-1,-1 1 1,0-1 0,0 1 0,-12-11-1,7 9 56,0 0 0,-1 1 0,-14-8 0,-41-18-1079</inkml:trace>
  <inkml:trace contextRef="#ctx0" brushRef="#br0" timeOffset="1">0 3 17556,'10'11'2064,"32"-7"-1032,20-3-303,29-1 1071,11-3-200,13-1-279,8 0-265,-7-1-864,-7 3-856,-26 2 760,-21 0-176,-35 2-280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21077,'0'1'109,"1"-1"0,-1 0 0,0 0 0,1 1 1,-1-1-1,1 0 0,-1 1 0,0-1 0,1 0 1,-1 1-1,0-1 0,0 1 0,1-1 1,-1 0-1,0 1 0,0-1 0,0 1 0,0-1 1,1 1-1,-1-1 0,0 1 0,0-1 0,0 1 1,0-1-1,0 0 0,0 1 0,0-1 1,0 1-1,0-1 0,0 1 0,-1-1 0,1 1 1,0-1-1,0 1 0,-5 20 1156,5-21-1154,-38 118 2214,24-79-2224,1 1 1,2 0 0,-6 47-1,16-81-96,1 0-1,-1-1 1,1 1-1,1-1 0,-1 1 1,1-1-1,2 9 1,-2-12-3,-1 0 0,1 0 0,0 0-1,0-1 1,0 1 0,0 0 0,0-1 0,0 1 0,0 0 0,1-1 0,-1 0 0,0 1 0,1-1 0,-1 0 0,1 0 0,0 0 0,-1 0 0,1 0 0,0 0 0,0 0-1,0 0 1,-1-1 0,1 1 0,3 0 0,2-1-45,0 0 0,0 0-1,0 0 1,0-1 0,-1 0-1,1 0 1,0-1 0,0 0 0,-1 0-1,1 0 1,8-6 0,-1 1-153,0-1-1,-1 0 1,0-1 0,13-11 0,5-13-57,-7-3-78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20812,'-9'43'2177,"-5"4"-1313,1-1-336,3 0 1009,3 0-305,4-8-408,3 0-264,3-13-560,1-3-336,2-8-2185,-4-2 2241,0-4-288,-2-2-224</inkml:trace>
  <inkml:trace contextRef="#ctx0" brushRef="#br0" timeOffset="1">349 219 24165,'-10'18'1881,"0"8"-1489,-2 1-168,2 6 568,0 2-264,2 1-344,2-3-192,2-8-504,2-2-272,1-10-657,4-3 1946,1-11-842,5-4-215,4-6 80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0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20524,'-1'4'3668,"2"-4"-3600,-1 0 0,0 0 0,0 0 0,0 0 0,0 0 0,0 0 0,0 0 0,0 0 0,0 0 0,0 0 0,0 0 0,1 0 0,-1 0-1,0 0 1,-4 16 2314,2-9-2247,0 0 1,0 0 0,1 0 0,0 0-1,0 0 1,1 0 0,-1 1-1,3 11 1,-1-16-133,1 1 1,0-1-1,0 0 0,0 0 0,0 0 1,0-1-1,1 1 0,-1 0 0,1-1 1,0 0-1,0 1 0,5 2 0,44 22-8,-26-15-1,3 3-34,-7-5 6,0 2 0,-1 1 0,22 16 0,-39-26 23,1 1 1,-2-1-1,1 1 1,0 0 0,-1-1-1,1 2 1,-1-1-1,0 0 1,-1 1-1,1-1 1,-1 1-1,1 0 1,-2 0-1,1 0 1,0 0-1,-1 0 1,0 0-1,0 0 1,-1 0-1,1 8 1,-2-7 14,0 0 0,-1-1 1,1 1-1,-1 0 1,-1-1-1,1 1 0,-1-1 1,0 0-1,0 0 0,0 0 1,-1 0-1,1-1 0,-1 1 1,0-1-1,-1 0 1,-4 4-1,-9 6 149,1-2 0,-39 21 0,38-23 1,0-2-1,-1 0 1,-30 8-1,41-13-160,1-2 0,-1 1 0,1-1 0,-1 0 0,0-1-1,1 0 1,-1 0 0,0-1 0,1 0 0,-1 0 0,0 0 0,-10-5 0,16 5-49,-1 0 0,0-1 0,0 0 0,0 1 0,1-1 1,-1 0-1,1-1 0,-1 1 0,1 0 0,0-1 0,0 1 0,0-1 1,0 0-1,0 1 0,-2-7 0,1 1-9,0 0 0,1-1 0,0 1 0,-2-17 0,0-33-318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0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22405,'13'-7'2288,"6"7"-1448,2-1-367,12-1 1279,7 2-584,9 0-520,3-1-384,3-2 168,1 3-360,-4 3-56,-5-3 16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20740,'-13'7'2105,"4"1"-1305,5 1-272,11-7 1089,10 0-233,10-2-408,4 3-240,9 0-328,1-1-48,4 0-56,-2 4-176,-7 0-360,-5 2-272,-9 1-664,-5 3-320,-16-4 1128,-5 1-305,-12-5-279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18332,'-3'18'2088,"13"-8"-999,10-3-369,14-7 1080,5-1-328,7-6-343,1-2-329,1 1-800,-5-1-608,-5 3 568,-3 2-192,-10 4-144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21685,'-6'17'7508,"-13"17"-6153,8-14-867,4-8-383,-11 22 106,-15 37 1,29-61-206,1-1 1,0 1-1,0 0 0,1 0 0,0 0 1,1 0-1,0 0 0,1 0 0,1 13 1,-1-20-4,1 0 0,0 0 0,0 0-1,0 0 1,0 0 0,0-1 0,0 1 0,1 0 0,-1-1 0,1 1 0,0-1 0,0 1 0,0-1 0,0 0 0,0 0 0,0 0-1,1 0 1,-1 0 0,1 0 0,-1-1 0,1 1 0,0-1 0,-1 0 0,1 1 0,0-2 0,0 1 0,0 0 0,0 0 0,0-1-1,0 0 1,0 1 0,5-1 0,4 0-113,0-1 1,0 0-1,0 0 0,0-1 0,0-1 0,21-7 1,-21 6-277,0-1 0,-1 0 1,0-1-1,0 0 1,0-1-1,-1 0 0,0-1 1,-1 0-1,1 0 1,-1-1-1,-1-1 0,0 1 1,10-16-1,-1-6-669</inkml:trace>
  <inkml:trace contextRef="#ctx0" brushRef="#br0" timeOffset="1">351 93 18276,'-9'16'2672,"-1"4"-1479,-3 12-369,0 5 1592,1 7-655,0 4-217,2 0-640,1 3-168,7-7-535,0-3-273,6-9-1009,5-6 1345,4-15-408,0-8-160,4-16-96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20812,'-20'40'2337,"-4"-3"-1417,2 2-408,4 1 1321,2-1-401,5-6-872,6-3-472,5-9-920,6-5-488,6-9 1032,5-5-233,0-5-303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 20540,'-10'2'297,"0"1"0,1 0 0,-1 0 0,0 1-1,1 0 1,0 1 0,0 0 0,0 0 0,0 1-1,1 0 1,0 0 0,0 1 0,1 0 0,0 0-1,0 1 1,1 0 0,-10 16 0,9-13-182,0 0 0,2 0 0,-1 1 0,1 0 0,1 0 0,0 0 0,1 1 0,0-1 0,1 1 1,0 0-1,1-1 0,1 1 0,2 24 0,-2-33-82,0-1 0,1 0 0,-1 1 0,1-1 0,0 0 0,0 0 1,0 0-1,0 1 0,1-1 0,-1 0 0,1-1 0,0 1 0,-1 0 0,2 0 0,-1-1 0,0 1 1,0-1-1,1 0 0,-1 0 0,1 0 0,0 0 0,0 0 0,-1 0 0,1-1 0,0 1 0,1-1 1,-1 0-1,0 0 0,0 0 0,0 0 0,1-1 0,-1 1 0,0-1 0,1 0 0,4 0 1,3-1 40,0-1 1,0 0 0,0 0 0,0-2 0,0 1 0,-1-1 0,1 0 0,-1-1-1,14-10 1,-6 4 34,-1-1-1,-1-1 1,0 0-1,-1-2 1,17-20 0,-25 26-67,0 1 1,-1-1-1,0-1 1,0 1 0,-1-1-1,0 0 1,-1 0 0,0 0-1,-1-1 1,0 1 0,2-21-1,-4 27-51,-1 0 0,0 0 0,0 0 0,0 0 0,0 0 0,-1 1-1,0-1 1,1 0 0,-1 0 0,-1 0 0,1 0 0,-1 1 0,1-1 0,-1 1 0,0-1-1,0 1 1,-1 0 0,1 0 0,0 0 0,-1 0 0,0 0 0,0 0 0,0 1-1,0-1 1,0 1 0,-1 0 0,1 0 0,-1 0 0,-4-2 0,-1 1-182,-1 0 1,0 0-1,0 1 1,0 1-1,0-1 1,0 2-1,0-1 1,0 1-1,-11 2 1,15-2-31,-1 1 0,1 0 0,-1 0 1,1 1-1,-1 0 0,1 0 0,0 0 0,0 1 1,0 0-1,0 0 0,1 1 0,-1-1 0,1 1 1,-10 9-1,6 2-617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60 22301,'-1'-1'171,"0"1"0,0 0 0,0 0 0,1 0 1,-1 0-1,0-1 0,0 1 0,0 0 0,0 1 0,1-1 0,-1 0 1,0 0-1,0 0 0,0 0 0,1 1 0,-1-1 0,0 0 0,0 1 1,1-1-1,-1 0 0,0 1 0,0-1 0,1 1 0,-1-1 1,1 1-1,-1 0 0,0-1 0,0 2 0,-19 20 1937,16-19-1985,1 1 1,0 0 0,0 0-1,0 0 1,1 1 0,0-1 0,-1 1-1,2-1 1,-4 10 0,5-12-124,0-1 1,0 1 0,0 0 0,0 0 0,0 0 0,1 0-1,-1 0 1,0-1 0,1 1 0,0 0 0,-1 0-1,1-1 1,0 1 0,0 0 0,0-1 0,0 1 0,0-1-1,0 1 1,0-1 0,1 0 0,-1 1 0,0-1-1,1 0 1,-1 0 0,1 0 0,-1 0 0,1 0 0,0 0-1,2 0 1,19 10-103,0-2 0,49 12-1,-49-15-45,0 1 0,0 0-1,34 18 1,-55-24 135,0 0 1,0 0-1,0 1 1,0-1-1,0 1 1,0-1-1,0 1 0,0 0 1,0-1-1,-1 1 1,1 0-1,-1 0 1,0 1-1,1-1 0,-1 0 1,0 0-1,0 0 1,0 1-1,0 2 0,-1-2 5,0 0-1,0-1 0,0 1 0,0 0 0,-1 0 0,1-1 0,-1 1 0,0-1 0,1 1 0,-1 0 0,-1-1 0,1 1 1,0-1-1,0 0 0,-1 1 0,0-1 0,-2 3 0,-15 14 93,-1 0 0,0-2 0,-1 0 0,-1-1 1,-28 14-1,36-21-30,9-6-45,-17 11 197,-37 17 1,54-28-218,-1-1 0,1 0 0,-1 0 0,0 0 1,0-1-1,0 0 0,0 0 0,0-1 0,0 1 1,0-1-1,0 0 0,-10-2 0,13 1-29,1 0 0,0 0-1,0 0 1,0 0 0,0 0 0,0 0 0,0 0-1,0-1 1,0 1 0,0-1 0,0 1-1,1-1 1,-1 0 0,1 0 0,-1 1 0,1-1-1,0 0 1,0 0 0,0-1 0,0 1-1,0 0 1,0-3 0,-2-3-3,2 0 0,-1 0 0,1-1 0,1 1 0,-1-10 0,5-36-281</inkml:trace>
  <inkml:trace contextRef="#ctx0" brushRef="#br0" timeOffset="1">183 21 24845,'22'-4'2305,"9"-1"-1601,10 0-304,4 0 1040,4 4-431,0 1-921,-3 3-897,-2 5 689,-8 1-144,-12 0-152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174 205 22949,'-8'1'196,"0"1"-1,1 0 1,-1 0 0,1 0-1,0 1 1,0 0 0,0 0-1,0 1 1,0 0 0,1 0-1,-1 0 1,1 1 0,0 0-1,-6 7 1,5-4-82,0 0 0,1 0 0,1 0 0,-1 1 1,1 0-1,1 0 0,-1 0 0,1 1 0,1-1 0,-3 14 0,4-15-92,1 1 0,-1-1-1,2 1 1,-1-1 0,1 1 0,1-1-1,0 1 1,0-1 0,0 0 0,1 1-1,0-1 1,5 10 0,-5-11-21,2-2 0,-1 1 0,1 0 0,-1-1 0,1 1 0,1-1 0,-1 0 0,1 0 0,0-1 0,0 1 0,0-1 0,1 0 0,0-1 0,-1 1 0,1-1 0,13 4 0,-8-3 31,1-2-1,-1 1 0,1-2 1,0 1-1,0-2 1,-1 0-1,1 0 0,0-1 1,0 0-1,0-1 0,-1 0 1,1-1-1,-1 0 1,0-1-1,0-1 0,0 1 1,19-13-1,-17 10 44,0-1 1,-1-1-1,0 0 0,-1 0 0,0-1 0,0-1 1,-1 0-1,-1 0 0,0-1 0,0 0 0,-1-1 0,-1 1 1,12-28-1,-16 30-73,0-1 0,-1 1 1,0-1-1,-1 0 0,0 1 1,-1-1-1,0 0 0,-1 0 1,0 1-1,0-1 0,-1 0 0,-1 1 1,0 0-1,0-1 0,-1 1 1,0 0-1,-1 1 0,-9-15 1,5 10-130,0 1 0,-1 1 0,-1-1 0,0 2 0,0 0 0,-2 0 0,1 1 0,-1 0 0,0 1 0,-1 1 0,-28-13 0,18 10-298,24 11 418,0 0 0,0 0 0,0 0 0,0 0 0,0-1 0,1 1 0,-1 0 0,0 0 0,0 0-1,0 0 1,0 0 0,0 0 0,0 0 0,0 0 0,0 0 0,0 0 0,0 0 0,0 0 0,0-1 0,0 1-1,0 0 1,0 0 0,0 0 0,0 0 0,0 0 0,0 0 0,0 0 0,0 0 0,0 0 0,0 0-1,0 0 1,0-1 0,0 1 0,0 0 0,0 0 0,0 0 0,-1 0 0,1 0 0,0 0 0,0 0-1,0 0 1,0 0 0,0 0 0,0 0 0,0 0 0,0 0 0,0 0 0,0 0 0,0 0 0,0 0-1,0 0 1,-1-1 0,1 1 0,0 0 0,0 0 0,0 0 0,0 0 0,0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19076,'-2'20'2457,"17"-6"-1225,10-7-464,19-7 2025,11-1-1385,13-4-392,11 1-152,2-2-600,-4 1-304,-8 3-680,-8 2-440,-18 0-40,-10 3 816,-30-3-289,-14 0-255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 19636,'-9'21'2241,"24"-12"-1177,9-6-408,13-5 1072,9-2-359,8-3-417,8-2-336,-3-2-1008,3-1-584,-7-2 784,4-8-200,-4-3-176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6 21581,'-14'7'2120,"-3"8"-1616,-13 8-240,-6 7 992,-12 13-711,-3 5-129,-1 8-232,2 3-64,7-6-120,6-4-56,15-10-216,9-12-320,16-26-1137,6-12 1481,11-24-224,7-9-184</inkml:trace>
  <inkml:trace contextRef="#ctx0" brushRef="#br0" timeOffset="1">389 0 21149,'-2'13'2192,"-8"10"-1312,3 5-336,-3 10 1089,0 10-337,6 5-360,2 2-248,7 1-304,5 0-136,7-6-152,0-1-136,0-13-328,2-5-288,-6-9-688,-6-6-376,-7-12 1239,-3-4-311,-8-9-240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5 364 21237,'-5'14'2232,"12"-9"-1232,12 0-408,15-2 1145,8-3-385,11 0-400,7 0-224,5-1-520,1 1-280,-5-2-816,-3-2-440,-8-7 1032,-4-5-216,-9-8-216</inkml:trace>
  <inkml:trace contextRef="#ctx0" brushRef="#br0" timeOffset="1">823 0 20588,'-3'1'235,"1"0"-1,-1 0 1,1 0 0,-1 0-1,1 1 1,-1-1-1,1 1 1,0-1-1,0 1 1,-1 0-1,1 0 1,1 0-1,-1 0 1,0 0-1,0 0 1,1 1-1,-1-1 1,1 1-1,0-1 1,0 1-1,0-1 1,0 1 0,0 0-1,0-1 1,1 1-1,0 0 1,-1 0-1,1-1 1,0 1-1,0 0 1,0 0-1,1-1 1,-1 1-1,2 5 1,-1-2-69,1 1 0,0-1 0,0 0 0,1 1 0,0-1 0,0 0-1,0 0 1,1-1 0,0 1 0,0-1 0,0 0 0,0 0 0,9 7 0,-7-8-362,0 0 0,1 0 0,0 0 0,0-1 0,0 1 0,0-2 0,1 1 0,-1-1 0,1 0 0,0-1 0,-1 0 0,1 0 1,0-1-1,0 0 0,-1 0 0,1-1 0,0 1 0,-1-2 0,1 1 0,0-1 0,-1-1 0,0 1 0,14-7 0,-10 3-325,0 0 0,0-1-1,0 0 1,-1-1 0,0 0 0,-1-1 0,0 1-1,0-2 1,-1 1 0,0-1 0,0-1-1,-2 1 1,12-24 0,-17 34 575,-1 0-1,0-1 1,1 1 0,-1-1 0,0 1-1,1 0 1,-1-1 0,0 1-1,0-1 1,1 1 0,-1-1-1,0 1 1,0-1 0,0 1-1,0-1 1,0 1 0,0-1-1,0 1 1,0-1 0,0 0 0,0 1-1,0-1 1,0 1 0,0-1-1,0 1 1,0-1 0,0 1-1,-1-1 1,1 1 0,0-1-1,-1 0 1,-14 9 1714,-20 25 838,14-9-1732,2 2-1,0 0 1,2 1-1,1 1 1,-22 55 0,22-40-1166,1 0 1,3 2 0,-10 66 0,20-102 160,1 1-1,0 0 1,1 0-1,0 1 1,2 11 0,5 2-404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24349,'3'2'407,"1"0"-1,0-1 0,0 1 1,-1-1-1,1 0 1,0 0-1,0 0 1,6 0-1,17 4 1037,-20-3-1262,0 1 0,0 0 0,0 0 0,-1 0-1,1 1 1,-1 0 0,1 1 0,-1-1 0,-1 1-1,1 1 1,5 5 0,-9-8-175,0 0-1,0 0 1,0 0 0,0 0 0,0 0 0,-1 1-1,1-1 1,-1 0 0,0 1 0,0-1-1,0 1 1,-1 0 0,1-1 0,-1 1-1,0-1 1,0 1 0,0 0 0,0-1 0,-1 1-1,0 0 1,1-1 0,-1 1 0,0-1-1,-4 7 1,-1 1-12,-1-1-1,0 0 1,-1 0-1,-1-1 1,1 1-1,-1-2 1,-1 1-1,-18 12 1,19-14-32,8-7 19,0 1-1,0-1 1,0 1 0,0 0 0,1 0-1,-1-1 1,0 1 0,0 0-1,1 0 1,-1 0 0,1 0-1,-1 0 1,1 0 0,-1 1 0,1-1 2,0-1 1,0 0 0,0 1 0,0-1-1,0 0 1,0 1 0,0-1 0,0 0 0,0 1-1,0-1 1,1 0 0,-1 1 0,0-1-1,0 0 1,0 0 0,1 1 0,-1-1 0,0 0-1,0 1 1,1-1 0,-1 0 0,0 0-1,0 0 1,1 1 0,-1-1 0,0 0 0,1 0-1,-1 0 1,5 2-171,0-1 0,0 1 0,1-1 0,8 0 1,1 1-4,-1 1 42,0 0 0,-1 1 1,1 1-1,-1 0 1,15 9-1,-25-13 151,-1 0 0,1 0 0,-1 1 0,0-1 0,0 1 0,1 0 0,-1-1-1,0 1 1,-1 0 0,1 0 0,0 0 0,-1 1 0,1-1 0,-1 0 0,1 1 0,-1-1 0,0 1 0,0-1 0,0 1 0,-1-1 0,1 1 0,0 0-1,-1-1 1,0 1 0,0 0 0,0-1 0,0 1 0,0 0 0,0 0 0,-1-1 0,1 1 0,-1 0 0,0-1 0,1 1 0,-3 2 0,-1 3 114,-1 1 0,-1-1 0,1 0 1,-1-1-1,-1 0 0,1 0 1,-1 0-1,-1 0 0,1-1 0,-1-1 1,0 1-1,-10 4 0,8-4 12,-1-1 0,1 0 0,-1 0 0,0-1 1,0-1-1,0 0 0,-1-1 0,1 0 0,-21 1 0,28-3-221,1 0-1,0 0 1,0 0 0,0-1 0,0 1 0,-1-1 0,1 0-1,0 0 1,0 0 0,0 0 0,0 0 0,1-1-1,-1 1 1,0-1 0,1 0 0,-1 0 0,1 0 0,-1 0-1,1 0 1,0-1 0,0 1 0,0 0 0,0-1-1,-3-5 1,3-7-480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2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20484,'8'-15'2025,"2"7"-1545,-4 1-232,-3 1 912,-9 7-960,-2 9-344,2 10-848,2 2 1984,-2 7-1136,0-2-80,2 1-88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15035,'-2'33'1361,"1"-11"-881,2-1-304,-1-6 216,5-2 48,-2-1-168,-3-4-48</inkml:trace>
  <inkml:trace contextRef="#ctx0" brushRef="#br0" timeOffset="1">63 452 11939,'0'43'1576,"0"-6"-1008,-2-12-304,1-2 1400,2-9-1255,3 0-25,5-2-304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2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17060,'-26'55'1472,"9"-14"-1080,4-11-192,9-7 424,3-6-192,8-14-456,3-3-272,1-1-456,1 1-800,-11 3 1176,-1 2-256,-10 11-145</inkml:trace>
  <inkml:trace contextRef="#ctx0" brushRef="#br0" timeOffset="1">18 410 15019,'-5'12'1312,"1"-8"-1063,1-4-297,3-2 632,0 1 104,-5-2-648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 17772,'-3'29'1672,"21"-9"-992,14-6-208,37-8 697,17-6-105,29-11-192,17-4-112,25-5-240,10-5-104,3 2-176,1 0-47,-21 6-394,-9 4-239,-15 4-608,-10-1 16,-23 0 744,-10 3-248,-17-2-160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73 18684,'15'-21'1894,"25"-26"-1,-34 42-164,-7 11-606,-9 12-236,-248 342 1560,108-160-2100,127-168-313,6-11-77,2 2 1,-19 34-1,29-39-338,14-23-561,20-27-626,172-233-8197,-76 84 7121,-25 36 4613,-92 133-1463,20-26 1283,-27 36-1573,0 0 0,1 0 0,0 1 1,-1-1-1,1 0 0,0 1 0,0 0 0,0-1 0,0 1 1,0 0-1,0 0 0,0 0 0,1 0 0,3-1 1,-5 2-157,-1 0 1,1 0 0,-1 1 0,1-1 0,-1 0 0,1 0 0,-1 1 0,0-1-1,1 0 1,-1 0 0,1 1 0,-1-1 0,0 1 0,1-1 0,-1 0 0,0 1 0,1-1-1,-1 1 1,0-1 0,1 1 0,-1-1 0,0 1 0,0-1 0,0 1 0,0-1-1,0 1 1,1-1 0,-1 1 0,0-1 0,0 1 0,0 0 0,1 21 804,-1-21-755,-3 54 1289,-16 92 0,-2 5-619,22 127-1147,1-214-844,-1-59 1048,-1 0-1,1 0 1,-2 0-1,1 0 1,0 0-1,-1 0 1,0 0-1,-1 0 1,0 0-1,1-1 1,-2 1-1,1-1 1,0 1-1,-6 7 1,-10 6-684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70 20684,'-3'1'200,"1"0"0,-1 0 0,1 0 0,0 0 0,-1 0 0,1 0 0,0 0 0,0 1 0,0 0 0,0-1 0,0 1 0,0 0 0,0 0 0,1 0 0,-1 0 0,1 0 0,-1 0 0,1 0-1,0 0 1,0 1 0,0-1 0,0 1 0,-1 4 0,-1 3 260,1 1-1,0 0 1,1-1-1,0 16 1,1-11-345,0-1 1,2 1 0,-1-1-1,2 0 1,0 0 0,0 1-1,2-2 1,0 1 0,0-1-1,9 16 1,-9-21-98,0 0 1,0-1 0,0 1 0,1-1-1,1-1 1,-1 1 0,1-1-1,0 0 1,0-1 0,1 1-1,-1-2 1,1 1 0,1-1-1,-1 0 1,0 0 0,1-1-1,12 2 1,-7-2-7,1-1 0,0-1 0,-1-1 0,1 0 0,0 0 0,0-2 1,-1 0-1,1 0 0,-1-2 0,0 0 0,1 0 0,-2-1 0,1-1 0,-1-1 0,0 1 0,0-2 0,22-16 0,-22 13-53,0 0 0,0 0-1,-1-1 1,-1-1 0,0 0-1,0 0 1,-2-1 0,1 0-1,-2-1 1,0 0 0,-1 0-1,0-1 1,-1 0 0,-1 0-1,4-22 1,-8 32-92,0 1 1,-1-1-1,0 1 0,0-1 1,0 0-1,0 1 1,-1-1-1,0 1 0,0-1 1,-1 1-1,1 0 0,-1 0 1,-3-7-1,2 8 63,0 0 1,0 0-1,0 0 0,0 0 0,0 1 0,-1 0 0,0-1 1,1 1-1,-1 1 0,-1-1 0,1 1 0,0-1 0,0 1 1,-1 0-1,-7-2 0,-45-8-608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0 572 20020,'6'7'1945,"8"-5"-1105,9-1-280,13-1 800,4-1-191,10-3-289,5-1-144,4 4-216,-1-2-192,1-1-464,1-1-200,-1-2-720,0-4-449,-5-12 1169,1-7-264,-2-10-256</inkml:trace>
  <inkml:trace contextRef="#ctx0" brushRef="#br0" timeOffset="1">961 0 20276,'-12'20'2217,"4"12"-1249,-1 0-336,6-2 1081,3-2-497,12-5-296,6-6-136,14-12-480,5-5-256,9-9-472,4-5-248,6-8-552,0-2-433,-6-5 1209,-4 1-368,-8 2-184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13539,'0'16'2296,"-10"11"-791,-5 4-473,-7 12 2233,1 3-1209,-5 13-536,0 4-207,0 0-457,3-1-152,3-4-448,6-3-264,2-9-664,2-6-304,-1-7 792,-5-9-200,2-9-129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15707,'-3'4'1889,"10"-1"-889,9-1-384,20 0 1473,13 0-897,18-2-296,6 1-72,2 4-344,-1 0-240,-9 5-696,-9 2-464,-25 4 728,-11-1-104,-27 1-152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20764,'24'16'2081,"19"-19"-1273,3-4-336,19-4 776,3 1-159,3 1-377,-1-1-280,-8 4 400,-8 3-696,-14 2-56,-5-1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19 17604,'9'-18'1946,"-7"17"-434,-3 8-580,-4 10 464,-92 140 1499,50-85-2720,2-5-84,21-33-137,2 1 1,-21 42 0,32-45-409,10-31 431,1-1 0,0 0 1,0 1-1,0-1 0,0 0 0,0 1 1,0-1-1,0 0 0,0 1 0,0-1 1,0 1-1,0-1 0,0 0 0,0 1 1,0-1-1,0 0 0,0 1 0,1-1 1,-1 0-1,0 1 0,0-1 0,0 0 1,1 1-1,-1-1 0,0 1 0,1-1-21,0 0-1,-1 0 1,1 0-1,0 0 0,0 0 1,-1-1-1,1 1 1,0 0-1,-1 0 0,1 0 1,0-1-1,-1 1 1,1 0-1,0 0 0,-1-1 1,1 1-1,-1-1 0,1 1 1,0-1-1,14-10-627,-1-1 1,0 0-1,-1-1 0,13-14 0,45-64-1684,-65 85 2193,203-285-2494,-205 285 2949,0 1 0,0 0 0,1 0 0,5-4 0,-10 8-258,0 1-1,0 0 0,1 0 0,-1 0 0,0 0 1,0-1-1,0 1 0,0 0 0,1 0 1,-1 0-1,0 0 0,0 0 0,0 0 0,0 0 1,1 0-1,-1-1 0,0 1 0,0 0 0,0 0 1,1 0-1,-1 0 0,0 0 0,0 0 0,0 0 1,1 0-1,-1 0 0,0 0 0,0 0 0,0 1 1,1-1-1,-1 0 0,0 0 0,0 0 1,0 0-1,1 0 0,-1 0 0,0 0 0,0 0 1,0 1-1,0-1 0,1 0 0,-1 0 0,0 0 1,0 1-1,-2 20 1280,-29 81 1298,-10 47-781,37-130-1677,1 1 0,1-1 0,1 1 0,1 0 0,3 35 0,1-32-504,1-1-1,1 0 0,1 0 0,1-1 1,1 0-1,1 0 0,13 20 1,-25-42-240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19844,'3'12'1921,"17"-7"-1081,4-6-296,15-5 744,4 0-184,11-2-335,5 1-313,4-2-864,2 6-521,-9-4 769,-8-2-232,-5 1-136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20436,'1'0'116,"0"-1"0,-1 1 0,1-1 0,0 1 0,-1 0 0,1-1 0,0 1 0,0 0 0,-1-1 0,1 1 0,0 0 0,0 0 0,-1 0 0,1 0 0,0 0 0,0 0 0,0 0 0,-1 0 0,1 0 0,0 0 0,0 0 0,0 1 0,-1-1 0,1 0 0,0 0 0,-1 1 0,1-1 0,0 1 0,-1-1 0,1 1 0,0-1 0,0 2 0,25 17 1298,-24-17-1186,3 3-317,0-1 1,1 1 0,-1-1 0,1 0 0,-1-1 0,1 0 0,0 0 0,1 0-1,-1 0 1,0-1 0,1 0 0,-1 0 0,1-1 0,0 0 0,-1 0 0,1-1 0,0 1-1,0-2 1,-1 1 0,1-1 0,0 0 0,-1 0 0,1 0 0,-1-1 0,1 0-1,10-6 1,2-2-1093,0 0-1,-1-2 1,24-19-1,18-13-1809,-59 44 2996,-1 0 1,0 0 0,0 0-1,0 0 1,0 0-1,0 0 1,0 0 0,0-1-1,0 1 1,0 0 0,0 0-1,0 0 1,0 0-1,0 0 1,1 0 0,-1 0-1,0 0 1,0 0 0,0 0-1,0 0 1,0 0-1,0 0 1,0 0 0,0 0-1,0 0 1,1 0 0,-1 0-1,0 0 1,0 0-1,0 0 1,0 0 0,0 0-1,0 0 1,0 0-1,0 0 1,0 0 0,0 0-1,1 0 1,-1 0 0,0 0-1,0 0 1,0 1-1,0-1 1,0 0 0,0 0-1,0 0 1,0 0 0,0 0-1,0 0 1,0 0-1,0 0 1,0 0 0,0 0-1,0 0 1,0 1 0,0-1-1,0 0 1,0 0-1,0 0 1,0 0 0,0 0-1,-2 10 422,-6 9 393,-114 210 5083,100-181-5623,2 1 0,-26 96 1,45-140-332,0-2 16,0 1-1,0-1 0,1 0 0,-1 1 0,1-1 0,0 0 0,0 1 0,0 4 0,4-8-357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18956,'1'1'139,"1"-1"-1,-1 0 0,1 1 1,-1-1-1,1 0 1,-1 0-1,1 0 1,-1 0-1,1 0 1,-1 0-1,1 0 1,-1-1-1,0 1 1,1-1-1,-1 1 0,1-1 1,-1 1-1,2-2 1,26-18 502,-19 12-51,130-112 1584,-87 71-1651,-52 48-506,0 0 0,0 0 1,0 0-1,0 0 0,0 0 1,1 0-1,-1 1 0,0-1 0,0 0 1,1 1-1,-1-1 0,0 1 1,2-1-1,-2 1-6,-1 0-1,0 0 1,1 0 0,-1 0 0,0 1-1,0-1 1,1 0 0,-1 0 0,0 0-1,0 0 1,1 1 0,-1-1-1,0 0 1,0 0 0,1 0 0,-1 1-1,0-1 1,0 0 0,0 1 0,0-1-1,1 0 1,-1 0 0,0 1-1,0-1 1,0 0 0,0 1 0,0-1-1,0 0 1,0 0 0,0 1 0,0-1-1,0 0 1,0 1 0,0-1 0,0 6 65,-1 0 1,0-1 0,0 1 0,0-1 0,-3 7 0,-21 55 291,14-39-381,0 0-1,2 1 0,2 0 0,-6 38 1,14-47-38,-1-20 49,0 1-1,0-1 1,1 0 0,-1 1 0,0-1-1,0 0 1,0 0 0,1 0-1,-1 1 1,0-1 0,0 0-1,1 0 1,-1 0 0,0 1-1,1-1 1,-1 0 0,0 0-1,0 0 1,1 0 0,-1 0 0,0 0-1,1 0 1,-1 0 0,0 0-1,1 0 1,-1 0 0,0 0-1,1 0 1,-1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18004,'3'-4'2296,"-2"8"-1255,1 4-433,-2 4 2000,0 7-1191,1 7-593,1 3-192,1 5-408,1 2-136,0-3-384,0-2-312,1-8-777,-2-4 1970,-3-18-817,-9 2-153,-4-16-127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16107,'13'4'2593,"12"-1"-1385,10-3-488,10-4 2545,11-3-2073,4-2-335,3-5-2474,6-1 1785,-3 4-424,-6-1-200</inkml:trace>
  <inkml:trace contextRef="#ctx0" brushRef="#br0" timeOffset="1">1391 8 21189,'4'-7'2000,"-4"11"-1536,-9 5-272,-2 6 1056,-5 11-784,-5 4-87,-5 10-177,-3 3-96,-2 3 0,-2 3 8,4-5-40,2-2-112,11-13-496,6-9-297,13-19-567,5-9 1112,8-20-272,7-9-256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16043,'40'-4'2417,"16"3"-1273,17-7-400,8-2 1657,14 3-1017,1 1-256,-3 5-1104,-5 0-2280,-20 6 2144,-10 5-384,-25 3-352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15859,'5'2'2113,"0"6"-1225,-5 10-264,-2 5 1473,1 4-969,-1 6-176,2 3-256,5 1-136,2 4-288,4 1-48,2-1-296,3 0-184,-2-6-424,-1-4-432,-6-10 864,-4-8-200,-8-12-88</inkml:trace>
  <inkml:trace contextRef="#ctx0" brushRef="#br0" timeOffset="1">0 364 18164,'8'15'2288,"10"-4"-1391,11-8-337,7-2 1440,15-3-968,5-6-199,9-9-753,-1-3-1785,-4-3 1601,1 2-256,-7-2-256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17652,'8'14'1968,"12"8"-1024,-1-4-359,11 1 895,4-3-232,6-6-416,2-6-336,4-8-920,4-8-576,0-8 808,-1-6-216,-6-8-168</inkml:trace>
  <inkml:trace contextRef="#ctx0" brushRef="#br0" timeOffset="1">492 1 17740,'-27'37'1776,"-8"9"-984,4 8-280,1 2 873,3 3-209,8-3-416,3-3-240,10-10-1088,4-7 728,2-18-216,2-5-112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17276,'26'-4'1764,"-10"1"-956,0 1 1,0 0-1,0 1 0,0 1 0,-1 0 0,19 4 0,-33-4-754,1 0 1,-1 0-1,0 0 0,0 1 0,0-1 0,0 1 1,1-1-1,-1 1 0,0-1 0,0 1 0,0 0 1,0-1-1,0 1 0,0 0 0,-1 0 0,1 0 1,0-1-1,0 1 0,0 0 0,-1 0 0,1 0 1,0 0-1,-1 1 0,1-1 0,-1 1 0,1 0-9,-1 0 0,0 1 0,0-1-1,0 0 1,0 0 0,-1 0 0,1 1 0,-1-1-1,1 0 1,-1 0 0,0 0 0,-1 4-1,-5 6 8,0-1-1,-1 0 0,-13 16 0,17-22 0,-27 32 36,12-17-37,2 1-1,1 1 1,-22 37 0,37-57-55,-1 0 0,1 0 0,0 1 0,0-1 0,0 0 0,1 1 0,-1-1 0,0 0 0,1 1 0,0-1 0,0 1 0,-1-1 1,1 1-1,1-1 0,-1 1 0,0-1 0,1 1 0,-1-1 0,1 0 0,0 1 0,-1-1 0,1 0 0,0 1 0,1-1 0,-1 0 0,0 0 0,1 0 0,-1 0 0,1 0 1,-1 0-1,1 0 0,0-1 0,0 1 0,0-1 0,0 1 0,0-1 0,0 0 0,0 1 0,1-1 0,2 0 0,3 3-40,1-1-1,0 0 1,0-1-1,0 0 1,1-1-1,-1 0 1,0 0-1,0-1 1,1 0-1,10-2 1,35-9-92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18332,'0'7'1968,"-1"10"-1103,-2 3-305,-7 9 1000,3 7-344,-6 11-304,0 5-111,3 6-305,4 0-192,3-8-352,2-3-184,1-11-568,1-7-273,1-19 1753,0-10-912,-7-18-176,-8-9-88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16620,'5'-1'2120,"13"4"-968,4 3-368,12 2 1297,5-1-417,12-1-440,5-2-207,6-2-665,0-4-520,-4-3 256,-5-3-104,-10-2-176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17492,'2'2'155,"-1"-1"1,0 1 0,0-1 0,0 1 0,0 0-1,0-1 1,0 1 0,0 0 0,0 0-1,-1 0 1,1 0 0,-1 0 0,0 0-1,1 0 1,-1 0 0,0 0 0,0 0-1,0 0 1,0 0 0,-1 0 0,1 0-1,0-1 1,-1 1 0,1 0 0,-1 0 0,-1 2-1,-2 6 334,-1-1 0,0 0 0,-12 16-1,10-16 4,-125 166 2435,-9 14-4635,134-178 160,18-24 127,9-11 682,3-9-160</inkml:trace>
  <inkml:trace contextRef="#ctx0" brushRef="#br0" timeOffset="1">282 98 13779,'18'-21'1952,"-6"19"-831,-7 7-409,-5 17 1848,-2 4-983,-4 8-473,-1 8-208,4 2-264,1 2-120,4-2-168,5 2-112,3 3-224,2-5-160,-1-1-504,0-3-432,-6-8 848,-5-3-152,-6-11-208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15 299 16956,'-14'-3'2064,"18"-3"-944,9 0-392,14-4 1633,4 2-865,15-2-471,3 0-169,10 0-488,0 1-400,-3 2 120,-9 1-80,-14 0-144</inkml:trace>
  <inkml:trace contextRef="#ctx0" brushRef="#br0" timeOffset="1">764 1 18628,'-4'1'2240,"7"9"-1183,0 2-393,4 3 1624,3 2-927,4 4-497,4-1-144,6-5-504,8 0-272,8-10-600,6-3-384,4-11 1560,1-8-744,5-13-128,0-6-145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18940,'-33'42'1752,"-6"8"-1031,-1 7-233,-3 6 856,3 2-280,8-4-368,7-2-256,10-9-584,7-2-352,6-20 472,2-3-176,0-24-128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9 21445,'2'-1'291,"0"0"1,0 0 0,-1 0 0,1 1 0,0-1 0,0 0-1,0 1 1,0-1 0,0 1 0,0 0 0,3-1 0,7 1 267,0-1 0,0 2 1,0-1-1,0 2 1,18 4-1,-23-5-498,-1 0 0,0 1 0,0 0 0,0 1 0,-1-1 0,1 1 0,0 0 1,-1 0-1,0 1 0,0 0 0,0 0 0,6 6 0,-10-8-52,1 0 0,-1 1 0,0-1 0,1 0 0,-1 1 0,0 0 0,-1-1 0,1 1-1,0 0 1,-1-1 0,1 1 0,-1 0 0,0-1 0,0 1 0,0 0 0,0 0 0,-1-1 0,1 1 0,-1 0 0,1-1 0,-1 1 0,0 0 0,0-1 0,0 1 0,-1-1 0,1 0 0,-1 1 0,-2 3 0,-5 5 3,1-1 0,-1 0 0,-1 0 0,-14 11 0,-66 44 21,40-29-1,81-38-81,-16 0-9,0 1 0,0 0-1,1 1 1,-1 1 0,23 3 0,-33-3 16,0 0 1,0 0-1,0 1 1,0-1-1,0 1 1,0 0-1,-1 1 1,1-1-1,-1 1 1,1 0-1,-1 0 1,0 0-1,0 1 1,0 0-1,-1-1 1,1 1 0,-1 0-1,0 1 1,4 7-1,-5-10 26,-1 0 0,-1 0-1,1 0 1,0 1 0,-1-1 0,1 0-1,-1 1 1,1-1 0,-1 1 0,0-1-1,0 0 1,0 1 0,-1-1 0,1 1-1,0-1 1,-1 0 0,-1 5-1,0-3 22,0-1-1,0 1 0,0-1 1,-1 1-1,1-1 0,-1 0 1,0 0-1,0 0 0,-5 4 0,-4 1 88,0 0 0,-1-1 0,0 0 0,-25 9-1,7-5 205,-52 12 0,71-21-331,0 1 0,0-2 1,-1 0-1,1 0 0,-1-1 0,1-1 1,-19-3-1,29 4 31,1 0 0,0-1 0,-1 1 1,1 0-1,0-1 0,-1 1 0,1-1 0,0 1 1,0-1-1,-1 1 0,1-1 0,0 0 0,0 0 1,0 0-1,0 0 0,0 0 0,0 0 0,0 0 1,0 0-1,0 0 0,0-1 0,1-1-7,-1 1-1,1 0 0,0 0 1,0 0-1,1 0 1,-1-1-1,0 1 0,1 0 1,-1 0-1,1 0 0,-1 0 1,1 0-1,0 0 1,0 0-1,2-3 0,21-36-209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22277,'-10'9'2176,"6"5"-1640,2 2-248,2 3 1169,2 5-921,3 2-144,7 4-424,-1 0-184,2-3-448,-1-1-361,-5-9 777,-4-5-144</inkml:trace>
  <inkml:trace contextRef="#ctx0" brushRef="#br0" timeOffset="1">0 98 19396,'16'3'1977,"13"-2"-1249,3-1-288,13 0 920,9-3-480,12-4-968,10-3 504,9 0-376,9-1-112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346 123 24093,'-14'-2'307,"0"1"-1,0 0 1,0 1-1,0 0 1,0 1-1,1 1 1,-1 0-1,0 1 1,0 0-1,1 1 1,0 1-1,-17 8 1,19-8-263,0 1 0,1 0 0,0 1 0,0 0-1,1 0 1,-1 1 0,2 0 0,-1 1 0,1 0 0,1 0 0,-1 1 0,2 0 0,-1 0 0,-6 16 0,10-19-51,1-1 1,0 1-1,0-1 0,0 1 1,1 0-1,0-1 1,1 1-1,-1 0 0,1 0 1,0 0-1,3 10 1,-3-13 1,1-1 1,0 0-1,0 1 1,0-1 0,1 0-1,-1 0 1,1 0-1,0 0 1,0 0 0,0 0-1,0-1 1,0 1-1,1 0 1,-1-1 0,1 0-1,0 0 1,0 0-1,-1 0 1,1 0-1,1 0 1,-1-1 0,0 1-1,0-1 1,4 1-1,4 0-6,-1 0-1,1-1 0,0 0 0,-1-1 0,1 0 0,0-1 0,-1 0 0,1 0 0,-1-1 1,1-1-1,-1 0 0,12-4 0,10-7 40,-1 0 1,42-27-1,-32 16 117,57-44-1,-85 58-94,-1 0 1,0-1-1,0 0 0,-1-1 0,-1 0 0,0-1 1,15-29-1,-22 38-27,0-2 1,-1 1-1,0 0 0,0 0 1,-1-1-1,0 1 1,0-1-1,0-6 0,-1 10-23,0 0 0,0 0 0,0 1-1,-1-1 1,1 1 0,-1-1-1,0 0 1,0 1 0,0-1 0,0 1-1,0-1 1,0 1 0,-1 0 0,1 0-1,-1-1 1,1 1 0,-1 0-1,0 0 1,0 1 0,0-1 0,0 0-1,-4-2 1,-1 1-97,-1 0 0,1 0 0,0 1 0,-1-1 0,0 2 0,1-1 0,-1 1 0,0 0 0,0 1 0,0 0 0,0 0 0,-12 2 0,-5 2-289,0 1 0,-40 13 0,0 7-58,2 3-188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7 145 23493,'-7'7'1688,"11"-8"-1744,12-9-392,16-7 376,14-1 8,15-3-320,11-2-200</inkml:trace>
  <inkml:trace contextRef="#ctx0" brushRef="#br0" timeOffset="1">936 106 16932,'22'10'1464,"-5"-4"-1528,1-9-80,1-7 1632,14-3-1240</inkml:trace>
  <inkml:trace contextRef="#ctx0" brushRef="#br0" timeOffset="2">1333 36 17316,'1'7'2112,"4"-1"-1224,1-6-440,4-6 1673,4-2-1721,6-4-88,4-2-96,2 5-344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14619,'5'25'536,"-5"-13"-336,0-16-360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17996,'-6'7'2352,"3"-3"-1463,7 5-297,11-4 1712,11-2-1104,7-1-175,12 0-401,8 0-104,6-2-216,1 0-8,-4 1-248,-4 1-176,-11 4-416,-8-1-352,-14 5-465,-10 2 1033,-11-2-248,-6 3-256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17492,'11'18'2352,"5"-5"-1368,14-14-247,6-2 1511,12-7-928,5-1-175,6-5-369,0 0-264,-5 0-608,-2 1-496,-12 0 512,-4-1-144,-9 5-112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43 18308,'38'-43'3730,"-34"44"-1510,-3 7-1307,-2 9-260,-5 11-135,-1 1 1,-17 41-1,-4 16-262,28-85-254,0 0 0,-1-1 0,1 1 1,0 0-1,0 0 0,0-1 0,0 1 0,0 0 0,0 0 0,0-1 0,0 1 0,0 0 0,0 0 0,0-1 0,0 1 0,0 0 1,1 0-1,-1-1 0,0 1 0,1 0 0,-1-1 0,1 1 0,-1 0 0,0-1 0,1 1 0,-1 0 0,1-1 0,0 1 0,-1-1 0,1 1 1,-1-1-1,1 0 0,0 1 0,-1-1 0,1 1 0,0-1 0,0 0 0,-1 0 0,1 1 0,0-1 0,0 0 0,0 0 0,5 1 6,0-1-1,0 0 0,0 0 0,10-2 1,-5 1-8,2 0 4,1 1 1,-1 0-1,0 1 1,0 0-1,0 1 1,13 4-1,-22-5-5,0 0 0,0 1 0,-1-1 0,1 1 0,-1 0 0,1 0-1,-1 0 1,0 1 0,0-1 0,0 1 0,0-1 0,0 1 0,0 0 0,-1 1 0,0-1 0,1 0-1,-1 0 1,0 1 0,-1 0 0,1-1 0,-1 1 0,1 0 0,-1 0 0,1 5 0,-1 0 0,-1 0 1,0 0-1,0 0 1,0 0-1,-1 0 1,-1 0 0,0 0-1,0 0 1,0-1-1,-1 1 1,-1-1-1,1 1 1,-1-1 0,-1 0-1,-6 9 1,1-3 20,0 0-1,-1 0 1,-1-2 0,0 1 0,0-1 0,-2-1 0,-15 11 0,22-18-34,0 1 0,0-2 1,0 1-1,0-1 0,-1 0 0,1 0 1,-1-1-1,1 0 0,-1 0 1,-15 0-1,19-2-174,0 0 0,0 0 1,-1-1-1,1 0 0,0 0 0,0 0 0,0 0 0,0 0 1,0-1-1,1 0 0,-1 0 0,0 0 0,1 0 1,-1 0-1,1-1 0,0 0 0,0 1 0,0-1 1,0 0-1,0-1 0,1 1 0,-4-5 0,-1-4-143,1 0-1,0 0 0,1-1 1,0 1-1,-4-22 1,0-22-938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20148,'16'-6'2265,"-1"3"-1249,3 2-432,7-1 1369,6 1-529,0-2-536,4 2-320,2-4-672,0-3-512,-5 6 528,-5-3-88,-9-3-160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18516,'0'-2'1968,"0"8"-1127,0 4-305,-1 9 1088,1 5-288,-2 11-480,2 3-247,-1 12-249,1 5-64,0-1-168,0 1-160,1-6-400,1-6-344,-2-15-561,0-8-575,-5-18 1400,0-11-376,-5-18-281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19156,'13'0'1929,"5"1"-1121,9-1-304,9-1 840,6-3-240,7-5-296,4 2-295,0-3-729,0 1-609,-5 2 721,-3 3-168,-4 1-120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22381,'1'1'89,"-1"-1"0,1 1 0,0 0 0,-1 0 0,1-1 0,0 1 0,-1 0 0,1 0 0,-1 0 0,0 0 0,1-1 0,-1 1 0,0 0 0,1 0 0,-1 0 0,0 0 0,0 0 0,0 0 0,0 0-1,0 0 1,0 0 0,0 0 0,0 0 0,0 0 0,0 0 0,-1 0 0,1 0 0,-1 1 0,-14 30 495,8-18 42,-127 258 1368,129-262-1938,1 0 0,0 1 0,1 0 1,0 0-1,-3 15 0,6-24-48,0-1-1,-1 1 1,1 0 0,0 0 0,0 0-1,0 0 1,0 0 0,1 0-1,-1-1 1,0 1 0,1 0-1,-1 0 1,1 0 0,0-1-1,0 1 1,-1 0 0,1-1-1,0 1 1,0-1 0,1 1-1,-1-1 1,0 1 0,0-1-1,1 0 1,-1 1 0,1-1-1,-1 0 1,1 0 0,-1 0-1,1 0 1,0-1 0,-1 1-1,1 0 1,0-1 0,0 1-1,-1-1 1,1 1 0,0-1-1,0 0 1,2 0 0,10 0-266,-1 0-1,1-1 1,0 0 0,0-1-1,-1-1 1,0 0 0,1-1-1,20-8 1,-16 4-253,0-1 0,0-1 0,-1 0-1,0-2 1,21-17 0,-16 7-293</inkml:trace>
  <inkml:trace contextRef="#ctx0" brushRef="#br0" timeOffset="1">370 310 14003,'-8'14'2056,"-2"3"-1119,2 6-201,1 3 1384,-3 4-631,4-1-97,0 1-272,2-3-184,4-3-216,3 1-95,1-10-377,0-2-528,8-11 360,1-4-64,7-8-176</inkml:trace>
  <inkml:trace contextRef="#ctx0" brushRef="#br0" timeOffset="2">553 603 22133,'-11'41'2024,"-1"-6"-1424,2 0-288,6-7 761,2-5-545,5-15-1144,4-8-657,6-13 977,2-7-272,0-10-248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 21036,'-1'8'359,"-1"-1"0,0 1-1,0 0 1,-1-1-1,0 1 1,0-1 0,0 0-1,-1 0 1,-9 12-1,-1 4 533,3-4-327,4-8-335,0 1 0,0 0 0,1 0 1,1 0-1,0 1 0,1 0 0,-4 18 0,8-30-230,0 0-1,0 0 1,0 1 0,0-1 0,0 0 0,0 0-1,1 0 1,-1 1 0,0-1 0,1 0-1,-1 0 1,0 0 0,1 0 0,-1 0-1,1 1 1,0-1 0,-1 0 0,1 0-1,0-1 1,0 1 0,0 0 0,0 0-1,0 0 1,-1 0 0,2-1 0,-1 1 0,0 0-1,0-1 1,0 1 0,0-1 0,0 1-1,1-1 1,5 2-40,0 0-1,0-1 1,0 0-1,12-1 1,-4 1-8,6 1-52,0 1 0,38 9 0,-52-10 79,-1 0 1,0 1 0,0-1 0,0 1 0,0 1 0,0-1 0,0 1 0,-1 0 0,0 0-1,1 0 1,-2 1 0,10 10 0,-13-12 16,1-1 0,-1 1 0,0 0 0,1 0 0,-1 0 0,-1 0 0,1 0 0,0 0 0,-1 0 0,1 0 1,-1 0-1,0 0 0,0 0 0,0 0 0,-1 0 0,1 0 0,-1 0 0,1 0 0,-1 0 0,0 0 0,0 0 0,-1 0 0,1 0 0,-1-1 0,-2 5 0,-3 3 18,0 1 0,-1-1-1,0 0 1,-16 13 0,10-10 73,0 0 0,-22 13 0,31-23-134,-1 1 1,1-2 0,0 1 0,-1-1-1,0 1 1,1-1 0,-1-1-1,0 1 1,0-1 0,0 0 0,-9 0-1,13-1-2,0 0 0,1-1 0,-1 1 0,0 0 0,0 0 0,0-1 0,0 1 0,1-1 0,-1 0 0,0 0 0,0 1 0,1-1 0,-1 0 0,1 0 0,-1-1 0,1 1 0,-1 0 0,1 0 0,0-1-1,0 1 1,-2-2 0,1-1 14,0 0 0,0 0-1,0-1 1,1 1 0,0 0-1,0 0 1,0-1 0,0 1-1,0-6 1,0-47-379</inkml:trace>
  <inkml:trace contextRef="#ctx0" brushRef="#br0" timeOffset="1">136 28 20212,'21'4'1985,"11"-1"-1249,2-3-320,9 0 976,3-1-520,7-8-423,2-1-105,-1-4-216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7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5889 365 15667,'-100'-72'633,"-129"-67"-1,182 115-673,0 2 0,-2 2-1,0 3 1,-2 1 0,-78-13 0,23 16-635,-1 4 1,0 5-1,-141 13 0,-322 62-2582,557-69 3216,-1447 310 892,1185-230 34,4 12 1,-384 192 0,507-210-776,4 6 1,-189 143 0,257-166-88,3 4 0,2 2-1,4 4 1,3 2 0,-89 129 0,118-144-15,3 0 1,2 3 0,3 0 0,2 2-1,4 0 1,1 2 0,4 0-1,-14 108 1,23-101 1,4 1 0,2-1 0,4 0-1,3 0 1,2 0 0,4-1 0,39 127 0,-24-119 6,2-2 1,4-2-1,4-1 1,2-1-1,3-2 1,4-3-1,2-1 1,3-2-1,3-3 1,2-2-1,3-3 0,2-2 1,2-3-1,115 69 1,-84-68-3,1-4-1,105 36 1,213 38 21,-265-92 27,217 16 1,159-34 139,-234-25-32,-1-12 1,372-82-1,-315 26 27,510-192 0,-562 155-209,298-167 0,-368 159-49,367-276 1,-483 315 39,109-113 1,-153 134 29,-3-4 1,83-125-1,-117 152 14,-2 0-1,-3-2 0,-1 0 0,-2-1 1,-3-2-1,-1 1 0,-3-2 0,-1 0 1,-3 0-1,1-64 0,-8 66 11,-2 0-1,-3 1 1,-1-1-1,-3 1 1,-1 0-1,-3 1 1,-2 0-1,-1 1 1,-3 0-1,-45-80 1,32 74-5,-3 1 1,-2 2 0,-1 2 0,-3 1 0,-66-57 0,52 57-33,-1 3 0,-2 2 0,-2 3 0,-93-43 0,62 42-142,-3 3 0,0 5-1,-2 4 1,-1 4 0,-1 4 0,-147-8-1,-71 15-41,-5 17-82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20004,'-1'1'224,"0"0"0,0 0-1,0 0 1,1 0 0,-1 0-1,0 0 1,0 0 0,1 0-1,-1 0 1,0 1 0,1-1-1,-1 0 1,1 0 0,0 0-1,-1 1 1,1-1 0,0 2-1,-5 31 1172,4-22-697,-35 322 1087,29-270-3566,-1-83 1094,-3-3 108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15923,'6'0'1873,"10"3"-865,7 0-320,7-3 1145,6 1-353,10-1-328,2-5-216,4-5-712,0 0-576,-7-5 432,-4-6-120,-8 1-192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 19772,'7'-2'6153,"-13"21"-4236,-16 27-1285,-9 15-234,2 2 0,-39 131 0,66-186-394,0 2 0,0-1 1,1 0-1,0 0 0,0 17 0,1-24-5,0 0 0,1-1-1,-1 1 1,0 0-1,1-1 1,-1 1-1,1 0 1,0-1 0,-1 1-1,1-1 1,0 1-1,0-1 1,0 0 0,0 1-1,0-1 1,0 0-1,0 0 1,1 1 0,-1-1-1,0 0 1,1 0-1,-1-1 1,1 1 0,-1 0-1,1 0 1,-1-1-1,1 1 1,-1-1 0,1 1-1,0-1 1,-1 0-1,1 1 1,0-1-1,-1 0 1,1 0 0,0 0-1,-1 0 1,1-1-1,3 0 1,6-1-170,-1 0-1,1-1 1,0 0 0,-1-1 0,0 0-1,0 0 1,0-1 0,13-9-1,-4 0 17,0 0-1,32-31 1,-14 5-195,-6 1-139</inkml:trace>
  <inkml:trace contextRef="#ctx0" brushRef="#br0" timeOffset="1">331 254 19212,'-10'38'2169,"-1"3"-1153,-2 4-384,4-1 1136,3 0-319,4-3-505,2-3-352,2-8-688,6-2-440,3-11-768,1-9 1063,2-5-247,6-3-168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92 546 21757,'-17'30'1784,"-2"8"-1304,-2-1-200,6-1 608,3-3-648,6-10-1168,4-9 72,11-15 608,8-12-216,8-13-248</inkml:trace>
  <inkml:trace contextRef="#ctx0" brushRef="#br0" timeOffset="1">555 5 15203,'0'-1'75,"-1"1"0,1-1 0,-1 1-1,1 0 1,-1-1 0,0 1 0,1 0-1,-1 0 1,1-1 0,-1 1 0,1 0-1,-1 0 1,0 0 0,1 0 0,-1 0-1,0 0 1,1 0 0,-1 0 0,1 0-1,-1 0 1,0 0 0,1 0 0,-1 0 0,1 0-1,-1 1 1,0-1 0,1 0 0,-1 0-1,1 1 1,-1-1 0,1 0 0,-1 1-1,0 0 1,-12 6 368,0 0 1,1 1-1,0 0 0,0 1 1,1 1-1,1 0 0,-18 19 0,3 2 818,-35 56 0,48-67-909,0 1 0,2 0 0,-9 23 0,16-38-262,1 1 0,0 0 0,0 0-1,1 0 1,0 0 0,0-1 0,1 2 0,-1-1-1,2 0 1,-1 0 0,1 0 0,0 0 0,0-1 0,4 13-1,-4-17-62,1 1-1,-1-1 1,0 1 0,1-1-1,0 0 1,-1 1-1,1-1 1,0 0-1,0 0 1,0 0-1,1 0 1,-1-1-1,0 1 1,1-1 0,4 3-1,-2-2-2,0 0 0,0-1-1,0 0 1,0 0 0,0 0 0,0-1 0,0 0-1,7 0 1,3-1 21,-1-1-1,0-1 1,0 0 0,0-1 0,21-9-1,-9 1 71,-1-1-1,0 0 1,-1-2-1,36-29 1,-45 31-28,-1 1-1,0-2 1,-2 0 0,1 0 0,-2-2 0,0 1-1,16-30 1,-24 38-60,0 0 0,-1 0 1,0-1-1,0 1 0,0-1 0,-1 0 0,0 1 0,-1-1 1,0-8-1,0 14-59,0 1 0,0-1 0,0 0 1,0 1-1,0-1 0,-1 1 0,1-1 0,0 1 1,-1-1-1,0 1 0,1-1 0,-1 1 0,0-1 0,0 1 1,1 0-1,-1-1 0,0 1 0,-1 0 0,1 0 1,0 0-1,0 0 0,0 0 0,-1 0 0,1 0 1,0 0-1,-1 0 0,1 0 0,-1 1 0,1-1 1,-1 1-1,1-1 0,-1 1 0,1 0 0,-1-1 1,0 1-1,1 0 0,-1 0 0,1 0 0,-1 0 1,0 1-1,1-1 0,-1 0 0,1 0 0,-1 1 1,1-1-1,-1 1 0,-1 1 0,-3 0-177,-1 1 0,1-1 0,0 2 0,0-1 0,0 1-1,0 0 1,1 0 0,0 0 0,0 1 0,-9 10 0,6-1-549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77 21581,'-5'9'596,"0"-1"0,-1 1 0,-12 14 0,13-18-400,0 1 0,0 1 0,1-1 0,0 0 0,0 1 0,0 0 0,-2 8 0,5-14-174,1 1-1,0-1 1,0 0-1,-1 1 1,1-1-1,0 0 1,0 1-1,0-1 1,1 1-1,-1-1 1,0 0-1,0 1 0,1-1 1,-1 0-1,1 0 1,-1 1-1,1-1 1,-1 0-1,1 0 1,0 1-1,0-1 1,0 0-1,-1 0 1,1 0-1,0 0 0,0 0 1,0 0-1,1-1 1,-1 1-1,0 0 1,0 0-1,2 0 1,5 3-3,0-1 1,0 0 0,1-1 0,10 2 0,-2 1 35,8 2-21,0 2 0,0 0 0,34 20 0,-52-26-27,-1 1 1,0 0 0,0 0 0,-1 0 0,1 0-1,-1 1 1,0 0 0,0 0 0,-1 1-1,1-1 1,-1 1 0,0 0 0,-1 0-1,1 0 1,-1 1 0,-1-1 0,1 1-1,1 7 1,-3-10 5,-1 0 1,0 0-1,0 0 1,0 0-1,0 0 0,-1 0 1,0 0-1,0 0 1,0 0-1,0-1 1,0 1-1,-1 0 0,1-1 1,-1 1-1,0-1 1,-1 1-1,1-1 0,0 0 1,-1 0-1,0 0 1,1 0-1,-6 4 0,-4 1 61,-1 1-1,1-1 0,-1-1 1,-23 10-1,30-14-66,-1 0 1,-1-1-1,1 1 1,0-1-1,0-1 1,-1 1-1,1-1 0,-1-1 1,1 1-1,-1-1 1,-14-2-1,18 1 10,0-1-1,0 1 0,0 0 1,0-1-1,1 0 1,-1 0-1,0 0 0,1 0 1,0 0-1,0-1 1,-1 0-1,1 0 0,1 1 1,-1-2-1,0 1 0,1 0 1,0 0-1,-1-1 1,1 1-1,1-1 0,-1 0 1,1 0-1,-3-7 1,1-1-19,0-1 1,-1-20 0,0-33-34</inkml:trace>
  <inkml:trace contextRef="#ctx0" brushRef="#br0" timeOffset="1">150 1 15091,'22'0'2337,"1"4"-1185,6 0-536,5-1 2457,5-1-1785,4-2-872,2 0 56,0-2-408,-1 1-112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21797,'0'46'2240,"-1"3"-1624,-4 2-296,3 2 1177,-1 0-817,1-2-216,4-13-552,1-2-192,4-12-488,0-2-449,0-12 913,-4-3-200,-3 0-176</inkml:trace>
  <inkml:trace contextRef="#ctx0" brushRef="#br0" timeOffset="1">1 367 21861,'7'-14'1952,"14"-2"-1368,11 2-280,12-4 849,8 6-361,20-3-744,8-2 256,12-14-288,1 2-48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24189,'32'10'1697,"17"-12"-1665,1-17-473,17-10 938,13-5-409,9-8-176</inkml:trace>
  <inkml:trace contextRef="#ctx0" brushRef="#br0" timeOffset="1">1312 55 18308,'14'0'1088,"6"-9"-1104,6-12-56,4-4 1456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17636,'22'5'2048,"2"-5"-1408,1-5-552,0 0 961,1-3-921,0 1-200,-6 6-473,-3 1-127,-11 4 88,-3 5 160,-7 5 464,-8 0 280,-4 1 344,-1-2 97,-4-11-2418,4-2 1929,5-8-176,2-5-168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19908,'24'-5'5042,"-1"-1"-3882,19 0-132,0 1 1,65 3 0,-83 3-1271,-1 1 0,0 2 0,-1 0 0,1 1 0,-1 1 0,29 12 0,-48-17-136,13 7-144,-16-8 512,0 0 1,0 0-1,0 0 1,0 0-1,1 0 0,-1 0 1,0 1-1,0-1 1,0 0-1,0 0 1,0 0-1,1 0 0,-1 0 1,0 1-1,0-1 1,0 0-1,0 0 0,0 0 1,0 0-1,0 1 1,0-1-1,0 0 0,0 0 1,0 0-1,0 0 1,0 1-1,0-1 0,0 0 1,0 0-1,0 0 1,0 1-1,0-1 0,0 0 1,0 0-1,0 0 1,0 1-1,0-1 0,0 0 1,0 0-1,0 0 1,0 0-1,-1 0 0,1 1 1,0-1-1,0 0 1,0 0-1,0 0 0,0 0 1,-1 0-1,1 0 1,0 1-1,0-1 1,0 0-1,0 0 0,-1 0 1,1 0-1,0 0 1,0 0-1,0 0 0,0 0 1,-1 0-1,1 0 1,0 0-1,0 0 0,0 0 1,-1 0-1,1 0 1,-10 3-480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18044,'1'12'1920,"9"-7"-904,6-1-303,11-4 1023,2-1-192,12-2-399,2 0-209,2-3-240,-1 2-160,-5 1-512,-3 2-280,-8 1-1048,-2-2 1144,-7-1-192,-3-4-104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27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image" Target="../media/image1.jpeg"/><Relationship Id="rId1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1.xml"/><Relationship Id="rId15" Type="http://schemas.openxmlformats.org/officeDocument/2006/relationships/customXml" Target="../ink/ink2.xml"/><Relationship Id="rId4" Type="http://schemas.openxmlformats.org/officeDocument/2006/relationships/hyperlink" Target="http://www.bernhardkoester.de/vorlesungen/inhalt.html" TargetMode="Externa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4.xml"/><Relationship Id="rId21" Type="http://schemas.openxmlformats.org/officeDocument/2006/relationships/customXml" Target="../ink/ink626.xml"/><Relationship Id="rId42" Type="http://schemas.openxmlformats.org/officeDocument/2006/relationships/image" Target="../media/image641.png"/><Relationship Id="rId63" Type="http://schemas.openxmlformats.org/officeDocument/2006/relationships/customXml" Target="../ink/ink647.xml"/><Relationship Id="rId84" Type="http://schemas.openxmlformats.org/officeDocument/2006/relationships/image" Target="../media/image662.png"/><Relationship Id="rId138" Type="http://schemas.openxmlformats.org/officeDocument/2006/relationships/image" Target="../media/image689.png"/><Relationship Id="rId159" Type="http://schemas.openxmlformats.org/officeDocument/2006/relationships/customXml" Target="../ink/ink695.xml"/><Relationship Id="rId107" Type="http://schemas.openxmlformats.org/officeDocument/2006/relationships/customXml" Target="../ink/ink669.xml"/><Relationship Id="rId11" Type="http://schemas.openxmlformats.org/officeDocument/2006/relationships/customXml" Target="../ink/ink621.xml"/><Relationship Id="rId32" Type="http://schemas.openxmlformats.org/officeDocument/2006/relationships/image" Target="../media/image636.png"/><Relationship Id="rId53" Type="http://schemas.openxmlformats.org/officeDocument/2006/relationships/customXml" Target="../ink/ink642.xml"/><Relationship Id="rId74" Type="http://schemas.openxmlformats.org/officeDocument/2006/relationships/image" Target="../media/image657.png"/><Relationship Id="rId128" Type="http://schemas.openxmlformats.org/officeDocument/2006/relationships/image" Target="../media/image684.png"/><Relationship Id="rId149" Type="http://schemas.openxmlformats.org/officeDocument/2006/relationships/customXml" Target="../ink/ink690.xml"/><Relationship Id="rId5" Type="http://schemas.openxmlformats.org/officeDocument/2006/relationships/customXml" Target="../ink/ink618.xml"/><Relationship Id="rId95" Type="http://schemas.openxmlformats.org/officeDocument/2006/relationships/customXml" Target="../ink/ink663.xml"/><Relationship Id="rId160" Type="http://schemas.openxmlformats.org/officeDocument/2006/relationships/image" Target="../media/image700.png"/><Relationship Id="rId22" Type="http://schemas.openxmlformats.org/officeDocument/2006/relationships/image" Target="../media/image631.png"/><Relationship Id="rId43" Type="http://schemas.openxmlformats.org/officeDocument/2006/relationships/customXml" Target="../ink/ink637.xml"/><Relationship Id="rId64" Type="http://schemas.openxmlformats.org/officeDocument/2006/relationships/image" Target="../media/image652.png"/><Relationship Id="rId118" Type="http://schemas.openxmlformats.org/officeDocument/2006/relationships/image" Target="../media/image679.png"/><Relationship Id="rId139" Type="http://schemas.openxmlformats.org/officeDocument/2006/relationships/customXml" Target="../ink/ink685.xml"/><Relationship Id="rId85" Type="http://schemas.openxmlformats.org/officeDocument/2006/relationships/customXml" Target="../ink/ink658.xml"/><Relationship Id="rId150" Type="http://schemas.openxmlformats.org/officeDocument/2006/relationships/image" Target="../media/image695.png"/><Relationship Id="rId12" Type="http://schemas.openxmlformats.org/officeDocument/2006/relationships/image" Target="../media/image626.png"/><Relationship Id="rId17" Type="http://schemas.openxmlformats.org/officeDocument/2006/relationships/customXml" Target="../ink/ink624.xml"/><Relationship Id="rId33" Type="http://schemas.openxmlformats.org/officeDocument/2006/relationships/customXml" Target="../ink/ink632.xml"/><Relationship Id="rId38" Type="http://schemas.openxmlformats.org/officeDocument/2006/relationships/image" Target="../media/image639.png"/><Relationship Id="rId59" Type="http://schemas.openxmlformats.org/officeDocument/2006/relationships/customXml" Target="../ink/ink645.xml"/><Relationship Id="rId103" Type="http://schemas.openxmlformats.org/officeDocument/2006/relationships/customXml" Target="../ink/ink667.xml"/><Relationship Id="rId108" Type="http://schemas.openxmlformats.org/officeDocument/2006/relationships/image" Target="../media/image674.png"/><Relationship Id="rId124" Type="http://schemas.openxmlformats.org/officeDocument/2006/relationships/image" Target="../media/image682.png"/><Relationship Id="rId129" Type="http://schemas.openxmlformats.org/officeDocument/2006/relationships/customXml" Target="../ink/ink680.xml"/><Relationship Id="rId54" Type="http://schemas.openxmlformats.org/officeDocument/2006/relationships/image" Target="../media/image647.png"/><Relationship Id="rId70" Type="http://schemas.openxmlformats.org/officeDocument/2006/relationships/image" Target="../media/image655.png"/><Relationship Id="rId75" Type="http://schemas.openxmlformats.org/officeDocument/2006/relationships/customXml" Target="../ink/ink653.xml"/><Relationship Id="rId91" Type="http://schemas.openxmlformats.org/officeDocument/2006/relationships/customXml" Target="../ink/ink661.xml"/><Relationship Id="rId96" Type="http://schemas.openxmlformats.org/officeDocument/2006/relationships/image" Target="../media/image668.png"/><Relationship Id="rId140" Type="http://schemas.openxmlformats.org/officeDocument/2006/relationships/image" Target="../media/image690.png"/><Relationship Id="rId145" Type="http://schemas.openxmlformats.org/officeDocument/2006/relationships/customXml" Target="../ink/ink688.xml"/><Relationship Id="rId161" Type="http://schemas.openxmlformats.org/officeDocument/2006/relationships/customXml" Target="../ink/ink6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3.png"/><Relationship Id="rId23" Type="http://schemas.openxmlformats.org/officeDocument/2006/relationships/customXml" Target="../ink/ink627.xml"/><Relationship Id="rId28" Type="http://schemas.openxmlformats.org/officeDocument/2006/relationships/image" Target="../media/image634.png"/><Relationship Id="rId49" Type="http://schemas.openxmlformats.org/officeDocument/2006/relationships/customXml" Target="../ink/ink640.xml"/><Relationship Id="rId114" Type="http://schemas.openxmlformats.org/officeDocument/2006/relationships/image" Target="../media/image677.png"/><Relationship Id="rId119" Type="http://schemas.openxmlformats.org/officeDocument/2006/relationships/customXml" Target="../ink/ink675.xml"/><Relationship Id="rId44" Type="http://schemas.openxmlformats.org/officeDocument/2006/relationships/image" Target="../media/image642.png"/><Relationship Id="rId60" Type="http://schemas.openxmlformats.org/officeDocument/2006/relationships/image" Target="../media/image650.png"/><Relationship Id="rId65" Type="http://schemas.openxmlformats.org/officeDocument/2006/relationships/customXml" Target="../ink/ink648.xml"/><Relationship Id="rId81" Type="http://schemas.openxmlformats.org/officeDocument/2006/relationships/customXml" Target="../ink/ink656.xml"/><Relationship Id="rId86" Type="http://schemas.openxmlformats.org/officeDocument/2006/relationships/image" Target="../media/image663.png"/><Relationship Id="rId130" Type="http://schemas.openxmlformats.org/officeDocument/2006/relationships/image" Target="../media/image685.png"/><Relationship Id="rId135" Type="http://schemas.openxmlformats.org/officeDocument/2006/relationships/customXml" Target="../ink/ink683.xml"/><Relationship Id="rId151" Type="http://schemas.openxmlformats.org/officeDocument/2006/relationships/customXml" Target="../ink/ink691.xml"/><Relationship Id="rId156" Type="http://schemas.openxmlformats.org/officeDocument/2006/relationships/image" Target="../media/image698.png"/><Relationship Id="rId13" Type="http://schemas.openxmlformats.org/officeDocument/2006/relationships/customXml" Target="../ink/ink622.xml"/><Relationship Id="rId18" Type="http://schemas.openxmlformats.org/officeDocument/2006/relationships/image" Target="../media/image629.png"/><Relationship Id="rId39" Type="http://schemas.openxmlformats.org/officeDocument/2006/relationships/customXml" Target="../ink/ink635.xml"/><Relationship Id="rId109" Type="http://schemas.openxmlformats.org/officeDocument/2006/relationships/customXml" Target="../ink/ink670.xml"/><Relationship Id="rId34" Type="http://schemas.openxmlformats.org/officeDocument/2006/relationships/image" Target="../media/image637.png"/><Relationship Id="rId50" Type="http://schemas.openxmlformats.org/officeDocument/2006/relationships/image" Target="../media/image645.png"/><Relationship Id="rId55" Type="http://schemas.openxmlformats.org/officeDocument/2006/relationships/customXml" Target="../ink/ink643.xml"/><Relationship Id="rId76" Type="http://schemas.openxmlformats.org/officeDocument/2006/relationships/image" Target="../media/image658.png"/><Relationship Id="rId97" Type="http://schemas.openxmlformats.org/officeDocument/2006/relationships/customXml" Target="../ink/ink664.xml"/><Relationship Id="rId104" Type="http://schemas.openxmlformats.org/officeDocument/2006/relationships/image" Target="../media/image672.png"/><Relationship Id="rId120" Type="http://schemas.openxmlformats.org/officeDocument/2006/relationships/image" Target="../media/image680.png"/><Relationship Id="rId125" Type="http://schemas.openxmlformats.org/officeDocument/2006/relationships/customXml" Target="../ink/ink678.xml"/><Relationship Id="rId141" Type="http://schemas.openxmlformats.org/officeDocument/2006/relationships/customXml" Target="../ink/ink686.xml"/><Relationship Id="rId146" Type="http://schemas.openxmlformats.org/officeDocument/2006/relationships/image" Target="../media/image693.png"/><Relationship Id="rId7" Type="http://schemas.openxmlformats.org/officeDocument/2006/relationships/customXml" Target="../ink/ink619.xml"/><Relationship Id="rId71" Type="http://schemas.openxmlformats.org/officeDocument/2006/relationships/customXml" Target="../ink/ink651.xml"/><Relationship Id="rId92" Type="http://schemas.openxmlformats.org/officeDocument/2006/relationships/image" Target="../media/image666.png"/><Relationship Id="rId162" Type="http://schemas.openxmlformats.org/officeDocument/2006/relationships/image" Target="../media/image701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630.xml"/><Relationship Id="rId24" Type="http://schemas.openxmlformats.org/officeDocument/2006/relationships/image" Target="../media/image632.png"/><Relationship Id="rId40" Type="http://schemas.openxmlformats.org/officeDocument/2006/relationships/image" Target="../media/image640.png"/><Relationship Id="rId45" Type="http://schemas.openxmlformats.org/officeDocument/2006/relationships/customXml" Target="../ink/ink638.xml"/><Relationship Id="rId66" Type="http://schemas.openxmlformats.org/officeDocument/2006/relationships/image" Target="../media/image653.png"/><Relationship Id="rId87" Type="http://schemas.openxmlformats.org/officeDocument/2006/relationships/customXml" Target="../ink/ink659.xml"/><Relationship Id="rId110" Type="http://schemas.openxmlformats.org/officeDocument/2006/relationships/image" Target="../media/image675.png"/><Relationship Id="rId115" Type="http://schemas.openxmlformats.org/officeDocument/2006/relationships/customXml" Target="../ink/ink673.xml"/><Relationship Id="rId131" Type="http://schemas.openxmlformats.org/officeDocument/2006/relationships/customXml" Target="../ink/ink681.xml"/><Relationship Id="rId136" Type="http://schemas.openxmlformats.org/officeDocument/2006/relationships/image" Target="../media/image688.png"/><Relationship Id="rId157" Type="http://schemas.openxmlformats.org/officeDocument/2006/relationships/customXml" Target="../ink/ink694.xml"/><Relationship Id="rId61" Type="http://schemas.openxmlformats.org/officeDocument/2006/relationships/customXml" Target="../ink/ink646.xml"/><Relationship Id="rId82" Type="http://schemas.openxmlformats.org/officeDocument/2006/relationships/image" Target="../media/image661.png"/><Relationship Id="rId152" Type="http://schemas.openxmlformats.org/officeDocument/2006/relationships/image" Target="../media/image696.png"/><Relationship Id="rId19" Type="http://schemas.openxmlformats.org/officeDocument/2006/relationships/customXml" Target="../ink/ink625.xml"/><Relationship Id="rId14" Type="http://schemas.openxmlformats.org/officeDocument/2006/relationships/image" Target="../media/image627.png"/><Relationship Id="rId30" Type="http://schemas.openxmlformats.org/officeDocument/2006/relationships/image" Target="../media/image635.png"/><Relationship Id="rId35" Type="http://schemas.openxmlformats.org/officeDocument/2006/relationships/customXml" Target="../ink/ink633.xml"/><Relationship Id="rId56" Type="http://schemas.openxmlformats.org/officeDocument/2006/relationships/image" Target="../media/image648.png"/><Relationship Id="rId77" Type="http://schemas.openxmlformats.org/officeDocument/2006/relationships/customXml" Target="../ink/ink654.xml"/><Relationship Id="rId100" Type="http://schemas.openxmlformats.org/officeDocument/2006/relationships/image" Target="../media/image670.png"/><Relationship Id="rId105" Type="http://schemas.openxmlformats.org/officeDocument/2006/relationships/customXml" Target="../ink/ink668.xml"/><Relationship Id="rId126" Type="http://schemas.openxmlformats.org/officeDocument/2006/relationships/image" Target="../media/image683.png"/><Relationship Id="rId147" Type="http://schemas.openxmlformats.org/officeDocument/2006/relationships/customXml" Target="../ink/ink689.xml"/><Relationship Id="rId8" Type="http://schemas.openxmlformats.org/officeDocument/2006/relationships/image" Target="../media/image624.png"/><Relationship Id="rId51" Type="http://schemas.openxmlformats.org/officeDocument/2006/relationships/customXml" Target="../ink/ink641.xml"/><Relationship Id="rId72" Type="http://schemas.openxmlformats.org/officeDocument/2006/relationships/image" Target="../media/image656.png"/><Relationship Id="rId93" Type="http://schemas.openxmlformats.org/officeDocument/2006/relationships/customXml" Target="../ink/ink662.xml"/><Relationship Id="rId98" Type="http://schemas.openxmlformats.org/officeDocument/2006/relationships/image" Target="../media/image669.png"/><Relationship Id="rId121" Type="http://schemas.openxmlformats.org/officeDocument/2006/relationships/customXml" Target="../ink/ink676.xml"/><Relationship Id="rId142" Type="http://schemas.openxmlformats.org/officeDocument/2006/relationships/image" Target="../media/image691.png"/><Relationship Id="rId163" Type="http://schemas.openxmlformats.org/officeDocument/2006/relationships/customXml" Target="../ink/ink697.xml"/><Relationship Id="rId3" Type="http://schemas.openxmlformats.org/officeDocument/2006/relationships/image" Target="NULL"/><Relationship Id="rId25" Type="http://schemas.openxmlformats.org/officeDocument/2006/relationships/customXml" Target="../ink/ink628.xml"/><Relationship Id="rId46" Type="http://schemas.openxmlformats.org/officeDocument/2006/relationships/image" Target="../media/image643.png"/><Relationship Id="rId67" Type="http://schemas.openxmlformats.org/officeDocument/2006/relationships/customXml" Target="../ink/ink649.xml"/><Relationship Id="rId116" Type="http://schemas.openxmlformats.org/officeDocument/2006/relationships/image" Target="../media/image678.png"/><Relationship Id="rId137" Type="http://schemas.openxmlformats.org/officeDocument/2006/relationships/customXml" Target="../ink/ink684.xml"/><Relationship Id="rId158" Type="http://schemas.openxmlformats.org/officeDocument/2006/relationships/image" Target="../media/image699.png"/><Relationship Id="rId20" Type="http://schemas.openxmlformats.org/officeDocument/2006/relationships/image" Target="../media/image630.png"/><Relationship Id="rId41" Type="http://schemas.openxmlformats.org/officeDocument/2006/relationships/customXml" Target="../ink/ink636.xml"/><Relationship Id="rId62" Type="http://schemas.openxmlformats.org/officeDocument/2006/relationships/image" Target="../media/image651.png"/><Relationship Id="rId83" Type="http://schemas.openxmlformats.org/officeDocument/2006/relationships/customXml" Target="../ink/ink657.xml"/><Relationship Id="rId88" Type="http://schemas.openxmlformats.org/officeDocument/2006/relationships/image" Target="../media/image664.png"/><Relationship Id="rId111" Type="http://schemas.openxmlformats.org/officeDocument/2006/relationships/customXml" Target="../ink/ink671.xml"/><Relationship Id="rId132" Type="http://schemas.openxmlformats.org/officeDocument/2006/relationships/image" Target="../media/image686.png"/><Relationship Id="rId153" Type="http://schemas.openxmlformats.org/officeDocument/2006/relationships/customXml" Target="../ink/ink692.xml"/><Relationship Id="rId15" Type="http://schemas.openxmlformats.org/officeDocument/2006/relationships/customXml" Target="../ink/ink623.xml"/><Relationship Id="rId36" Type="http://schemas.openxmlformats.org/officeDocument/2006/relationships/image" Target="../media/image638.png"/><Relationship Id="rId57" Type="http://schemas.openxmlformats.org/officeDocument/2006/relationships/customXml" Target="../ink/ink644.xml"/><Relationship Id="rId106" Type="http://schemas.openxmlformats.org/officeDocument/2006/relationships/image" Target="../media/image673.png"/><Relationship Id="rId127" Type="http://schemas.openxmlformats.org/officeDocument/2006/relationships/customXml" Target="../ink/ink679.xml"/><Relationship Id="rId10" Type="http://schemas.openxmlformats.org/officeDocument/2006/relationships/image" Target="../media/image625.png"/><Relationship Id="rId31" Type="http://schemas.openxmlformats.org/officeDocument/2006/relationships/customXml" Target="../ink/ink631.xml"/><Relationship Id="rId52" Type="http://schemas.openxmlformats.org/officeDocument/2006/relationships/image" Target="../media/image646.png"/><Relationship Id="rId73" Type="http://schemas.openxmlformats.org/officeDocument/2006/relationships/customXml" Target="../ink/ink652.xml"/><Relationship Id="rId78" Type="http://schemas.openxmlformats.org/officeDocument/2006/relationships/image" Target="../media/image659.png"/><Relationship Id="rId94" Type="http://schemas.openxmlformats.org/officeDocument/2006/relationships/image" Target="../media/image667.png"/><Relationship Id="rId99" Type="http://schemas.openxmlformats.org/officeDocument/2006/relationships/customXml" Target="../ink/ink665.xml"/><Relationship Id="rId101" Type="http://schemas.openxmlformats.org/officeDocument/2006/relationships/customXml" Target="../ink/ink666.xml"/><Relationship Id="rId122" Type="http://schemas.openxmlformats.org/officeDocument/2006/relationships/image" Target="../media/image681.png"/><Relationship Id="rId143" Type="http://schemas.openxmlformats.org/officeDocument/2006/relationships/customXml" Target="../ink/ink687.xml"/><Relationship Id="rId148" Type="http://schemas.openxmlformats.org/officeDocument/2006/relationships/image" Target="../media/image694.png"/><Relationship Id="rId164" Type="http://schemas.openxmlformats.org/officeDocument/2006/relationships/image" Target="../media/image702.png"/><Relationship Id="rId4" Type="http://schemas.openxmlformats.org/officeDocument/2006/relationships/image" Target="NULL"/><Relationship Id="rId9" Type="http://schemas.openxmlformats.org/officeDocument/2006/relationships/customXml" Target="../ink/ink620.xml"/><Relationship Id="rId26" Type="http://schemas.openxmlformats.org/officeDocument/2006/relationships/image" Target="../media/image633.png"/><Relationship Id="rId47" Type="http://schemas.openxmlformats.org/officeDocument/2006/relationships/customXml" Target="../ink/ink639.xml"/><Relationship Id="rId68" Type="http://schemas.openxmlformats.org/officeDocument/2006/relationships/image" Target="../media/image654.png"/><Relationship Id="rId89" Type="http://schemas.openxmlformats.org/officeDocument/2006/relationships/customXml" Target="../ink/ink660.xml"/><Relationship Id="rId112" Type="http://schemas.openxmlformats.org/officeDocument/2006/relationships/image" Target="../media/image676.png"/><Relationship Id="rId133" Type="http://schemas.openxmlformats.org/officeDocument/2006/relationships/customXml" Target="../ink/ink682.xml"/><Relationship Id="rId154" Type="http://schemas.openxmlformats.org/officeDocument/2006/relationships/image" Target="../media/image697.png"/><Relationship Id="rId16" Type="http://schemas.openxmlformats.org/officeDocument/2006/relationships/image" Target="../media/image628.png"/><Relationship Id="rId37" Type="http://schemas.openxmlformats.org/officeDocument/2006/relationships/customXml" Target="../ink/ink634.xml"/><Relationship Id="rId58" Type="http://schemas.openxmlformats.org/officeDocument/2006/relationships/image" Target="../media/image649.png"/><Relationship Id="rId79" Type="http://schemas.openxmlformats.org/officeDocument/2006/relationships/customXml" Target="../ink/ink655.xml"/><Relationship Id="rId102" Type="http://schemas.openxmlformats.org/officeDocument/2006/relationships/image" Target="../media/image671.png"/><Relationship Id="rId123" Type="http://schemas.openxmlformats.org/officeDocument/2006/relationships/customXml" Target="../ink/ink677.xml"/><Relationship Id="rId144" Type="http://schemas.openxmlformats.org/officeDocument/2006/relationships/image" Target="../media/image692.png"/><Relationship Id="rId90" Type="http://schemas.openxmlformats.org/officeDocument/2006/relationships/image" Target="../media/image665.png"/><Relationship Id="rId27" Type="http://schemas.openxmlformats.org/officeDocument/2006/relationships/customXml" Target="../ink/ink629.xml"/><Relationship Id="rId48" Type="http://schemas.openxmlformats.org/officeDocument/2006/relationships/image" Target="../media/image644.png"/><Relationship Id="rId69" Type="http://schemas.openxmlformats.org/officeDocument/2006/relationships/customXml" Target="../ink/ink650.xml"/><Relationship Id="rId113" Type="http://schemas.openxmlformats.org/officeDocument/2006/relationships/customXml" Target="../ink/ink672.xml"/><Relationship Id="rId134" Type="http://schemas.openxmlformats.org/officeDocument/2006/relationships/image" Target="../media/image687.png"/><Relationship Id="rId80" Type="http://schemas.openxmlformats.org/officeDocument/2006/relationships/image" Target="../media/image660.png"/><Relationship Id="rId155" Type="http://schemas.openxmlformats.org/officeDocument/2006/relationships/customXml" Target="../ink/ink69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5.png"/><Relationship Id="rId18" Type="http://schemas.openxmlformats.org/officeDocument/2006/relationships/customXml" Target="../ink/ink703.xml"/><Relationship Id="rId3" Type="http://schemas.openxmlformats.org/officeDocument/2006/relationships/image" Target="../media/image703.png"/><Relationship Id="rId21" Type="http://schemas.openxmlformats.org/officeDocument/2006/relationships/image" Target="../media/image709.png"/><Relationship Id="rId12" Type="http://schemas.openxmlformats.org/officeDocument/2006/relationships/customXml" Target="../ink/ink700.xml"/><Relationship Id="rId17" Type="http://schemas.openxmlformats.org/officeDocument/2006/relationships/image" Target="../media/image707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702.xml"/><Relationship Id="rId20" Type="http://schemas.openxmlformats.org/officeDocument/2006/relationships/customXml" Target="../ink/ink704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5" Type="http://schemas.openxmlformats.org/officeDocument/2006/relationships/customXml" Target="../ink/ink698.xml"/><Relationship Id="rId15" Type="http://schemas.openxmlformats.org/officeDocument/2006/relationships/image" Target="../media/image706.png"/><Relationship Id="rId23" Type="http://schemas.openxmlformats.org/officeDocument/2006/relationships/image" Target="../media/image710.png"/><Relationship Id="rId10" Type="http://schemas.openxmlformats.org/officeDocument/2006/relationships/customXml" Target="../ink/ink699.xml"/><Relationship Id="rId19" Type="http://schemas.openxmlformats.org/officeDocument/2006/relationships/image" Target="../media/image708.png"/><Relationship Id="rId4" Type="http://schemas.openxmlformats.org/officeDocument/2006/relationships/image" Target="../media/image704.png"/><Relationship Id="rId9" Type="http://schemas.openxmlformats.org/officeDocument/2006/relationships/image" Target="NULL"/><Relationship Id="rId14" Type="http://schemas.openxmlformats.org/officeDocument/2006/relationships/customXml" Target="../ink/ink701.xml"/><Relationship Id="rId22" Type="http://schemas.openxmlformats.org/officeDocument/2006/relationships/customXml" Target="../ink/ink70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4.png"/><Relationship Id="rId21" Type="http://schemas.openxmlformats.org/officeDocument/2006/relationships/image" Target="../media/image716.png"/><Relationship Id="rId42" Type="http://schemas.openxmlformats.org/officeDocument/2006/relationships/customXml" Target="../ink/ink722.xml"/><Relationship Id="rId63" Type="http://schemas.openxmlformats.org/officeDocument/2006/relationships/image" Target="../media/image737.png"/><Relationship Id="rId84" Type="http://schemas.openxmlformats.org/officeDocument/2006/relationships/customXml" Target="../ink/ink743.xml"/><Relationship Id="rId138" Type="http://schemas.openxmlformats.org/officeDocument/2006/relationships/customXml" Target="../ink/ink770.xml"/><Relationship Id="rId107" Type="http://schemas.openxmlformats.org/officeDocument/2006/relationships/image" Target="../media/image759.png"/><Relationship Id="rId11" Type="http://schemas.openxmlformats.org/officeDocument/2006/relationships/image" Target="../media/image711.png"/><Relationship Id="rId32" Type="http://schemas.openxmlformats.org/officeDocument/2006/relationships/customXml" Target="../ink/ink717.xml"/><Relationship Id="rId53" Type="http://schemas.openxmlformats.org/officeDocument/2006/relationships/image" Target="../media/image732.png"/><Relationship Id="rId74" Type="http://schemas.openxmlformats.org/officeDocument/2006/relationships/customXml" Target="../ink/ink738.xml"/><Relationship Id="rId128" Type="http://schemas.openxmlformats.org/officeDocument/2006/relationships/customXml" Target="../ink/ink765.xml"/><Relationship Id="rId149" Type="http://schemas.openxmlformats.org/officeDocument/2006/relationships/image" Target="../media/image780.png"/><Relationship Id="rId5" Type="http://schemas.openxmlformats.org/officeDocument/2006/relationships/image" Target="NULL"/><Relationship Id="rId95" Type="http://schemas.openxmlformats.org/officeDocument/2006/relationships/image" Target="../media/image753.png"/><Relationship Id="rId22" Type="http://schemas.openxmlformats.org/officeDocument/2006/relationships/customXml" Target="../ink/ink712.xml"/><Relationship Id="rId27" Type="http://schemas.openxmlformats.org/officeDocument/2006/relationships/image" Target="../media/image719.png"/><Relationship Id="rId43" Type="http://schemas.openxmlformats.org/officeDocument/2006/relationships/image" Target="../media/image727.png"/><Relationship Id="rId48" Type="http://schemas.openxmlformats.org/officeDocument/2006/relationships/customXml" Target="../ink/ink725.xml"/><Relationship Id="rId64" Type="http://schemas.openxmlformats.org/officeDocument/2006/relationships/customXml" Target="../ink/ink733.xml"/><Relationship Id="rId69" Type="http://schemas.openxmlformats.org/officeDocument/2006/relationships/image" Target="../media/image740.png"/><Relationship Id="rId113" Type="http://schemas.openxmlformats.org/officeDocument/2006/relationships/image" Target="../media/image762.png"/><Relationship Id="rId118" Type="http://schemas.openxmlformats.org/officeDocument/2006/relationships/customXml" Target="../ink/ink760.xml"/><Relationship Id="rId134" Type="http://schemas.openxmlformats.org/officeDocument/2006/relationships/customXml" Target="../ink/ink768.xml"/><Relationship Id="rId139" Type="http://schemas.openxmlformats.org/officeDocument/2006/relationships/image" Target="../media/image775.png"/><Relationship Id="rId80" Type="http://schemas.openxmlformats.org/officeDocument/2006/relationships/customXml" Target="../ink/ink741.xml"/><Relationship Id="rId85" Type="http://schemas.openxmlformats.org/officeDocument/2006/relationships/image" Target="../media/image748.png"/><Relationship Id="rId150" Type="http://schemas.openxmlformats.org/officeDocument/2006/relationships/customXml" Target="../ink/ink776.xml"/><Relationship Id="rId155" Type="http://schemas.openxmlformats.org/officeDocument/2006/relationships/image" Target="../media/image783.png"/><Relationship Id="rId12" Type="http://schemas.openxmlformats.org/officeDocument/2006/relationships/customXml" Target="../ink/ink707.xml"/><Relationship Id="rId17" Type="http://schemas.openxmlformats.org/officeDocument/2006/relationships/image" Target="../media/image714.png"/><Relationship Id="rId33" Type="http://schemas.openxmlformats.org/officeDocument/2006/relationships/image" Target="../media/image722.png"/><Relationship Id="rId38" Type="http://schemas.openxmlformats.org/officeDocument/2006/relationships/customXml" Target="../ink/ink720.xml"/><Relationship Id="rId59" Type="http://schemas.openxmlformats.org/officeDocument/2006/relationships/image" Target="../media/image735.png"/><Relationship Id="rId103" Type="http://schemas.openxmlformats.org/officeDocument/2006/relationships/image" Target="../media/image757.png"/><Relationship Id="rId108" Type="http://schemas.openxmlformats.org/officeDocument/2006/relationships/customXml" Target="../ink/ink755.xml"/><Relationship Id="rId124" Type="http://schemas.openxmlformats.org/officeDocument/2006/relationships/customXml" Target="../ink/ink763.xml"/><Relationship Id="rId129" Type="http://schemas.openxmlformats.org/officeDocument/2006/relationships/image" Target="../media/image770.png"/><Relationship Id="rId54" Type="http://schemas.openxmlformats.org/officeDocument/2006/relationships/customXml" Target="../ink/ink728.xml"/><Relationship Id="rId70" Type="http://schemas.openxmlformats.org/officeDocument/2006/relationships/customXml" Target="../ink/ink736.xml"/><Relationship Id="rId75" Type="http://schemas.openxmlformats.org/officeDocument/2006/relationships/image" Target="../media/image743.png"/><Relationship Id="rId91" Type="http://schemas.openxmlformats.org/officeDocument/2006/relationships/image" Target="../media/image751.png"/><Relationship Id="rId96" Type="http://schemas.openxmlformats.org/officeDocument/2006/relationships/customXml" Target="../ink/ink749.xml"/><Relationship Id="rId140" Type="http://schemas.openxmlformats.org/officeDocument/2006/relationships/customXml" Target="../ink/ink771.xml"/><Relationship Id="rId145" Type="http://schemas.openxmlformats.org/officeDocument/2006/relationships/image" Target="../media/image77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23" Type="http://schemas.openxmlformats.org/officeDocument/2006/relationships/image" Target="../media/image717.png"/><Relationship Id="rId28" Type="http://schemas.openxmlformats.org/officeDocument/2006/relationships/customXml" Target="../ink/ink715.xml"/><Relationship Id="rId49" Type="http://schemas.openxmlformats.org/officeDocument/2006/relationships/image" Target="../media/image730.png"/><Relationship Id="rId114" Type="http://schemas.openxmlformats.org/officeDocument/2006/relationships/customXml" Target="../ink/ink758.xml"/><Relationship Id="rId119" Type="http://schemas.openxmlformats.org/officeDocument/2006/relationships/image" Target="../media/image765.png"/><Relationship Id="rId44" Type="http://schemas.openxmlformats.org/officeDocument/2006/relationships/customXml" Target="../ink/ink723.xml"/><Relationship Id="rId60" Type="http://schemas.openxmlformats.org/officeDocument/2006/relationships/customXml" Target="../ink/ink731.xml"/><Relationship Id="rId65" Type="http://schemas.openxmlformats.org/officeDocument/2006/relationships/image" Target="../media/image738.png"/><Relationship Id="rId81" Type="http://schemas.openxmlformats.org/officeDocument/2006/relationships/image" Target="../media/image746.png"/><Relationship Id="rId86" Type="http://schemas.openxmlformats.org/officeDocument/2006/relationships/customXml" Target="../ink/ink744.xml"/><Relationship Id="rId130" Type="http://schemas.openxmlformats.org/officeDocument/2006/relationships/customXml" Target="../ink/ink766.xml"/><Relationship Id="rId135" Type="http://schemas.openxmlformats.org/officeDocument/2006/relationships/image" Target="../media/image773.png"/><Relationship Id="rId151" Type="http://schemas.openxmlformats.org/officeDocument/2006/relationships/image" Target="../media/image781.png"/><Relationship Id="rId13" Type="http://schemas.openxmlformats.org/officeDocument/2006/relationships/image" Target="../media/image712.png"/><Relationship Id="rId18" Type="http://schemas.openxmlformats.org/officeDocument/2006/relationships/customXml" Target="../ink/ink710.xml"/><Relationship Id="rId39" Type="http://schemas.openxmlformats.org/officeDocument/2006/relationships/image" Target="../media/image725.png"/><Relationship Id="rId109" Type="http://schemas.openxmlformats.org/officeDocument/2006/relationships/image" Target="../media/image760.png"/><Relationship Id="rId34" Type="http://schemas.openxmlformats.org/officeDocument/2006/relationships/customXml" Target="../ink/ink718.xml"/><Relationship Id="rId50" Type="http://schemas.openxmlformats.org/officeDocument/2006/relationships/customXml" Target="../ink/ink726.xml"/><Relationship Id="rId55" Type="http://schemas.openxmlformats.org/officeDocument/2006/relationships/image" Target="../media/image733.png"/><Relationship Id="rId76" Type="http://schemas.openxmlformats.org/officeDocument/2006/relationships/customXml" Target="../ink/ink739.xml"/><Relationship Id="rId97" Type="http://schemas.openxmlformats.org/officeDocument/2006/relationships/image" Target="../media/image754.png"/><Relationship Id="rId104" Type="http://schemas.openxmlformats.org/officeDocument/2006/relationships/customXml" Target="../ink/ink753.xml"/><Relationship Id="rId120" Type="http://schemas.openxmlformats.org/officeDocument/2006/relationships/customXml" Target="../ink/ink761.xml"/><Relationship Id="rId125" Type="http://schemas.openxmlformats.org/officeDocument/2006/relationships/image" Target="../media/image768.png"/><Relationship Id="rId141" Type="http://schemas.openxmlformats.org/officeDocument/2006/relationships/image" Target="../media/image776.png"/><Relationship Id="rId146" Type="http://schemas.openxmlformats.org/officeDocument/2006/relationships/customXml" Target="../ink/ink774.xml"/><Relationship Id="rId71" Type="http://schemas.openxmlformats.org/officeDocument/2006/relationships/image" Target="../media/image741.png"/><Relationship Id="rId92" Type="http://schemas.openxmlformats.org/officeDocument/2006/relationships/customXml" Target="../ink/ink747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720.png"/><Relationship Id="rId24" Type="http://schemas.openxmlformats.org/officeDocument/2006/relationships/customXml" Target="../ink/ink713.xml"/><Relationship Id="rId40" Type="http://schemas.openxmlformats.org/officeDocument/2006/relationships/customXml" Target="../ink/ink721.xml"/><Relationship Id="rId45" Type="http://schemas.openxmlformats.org/officeDocument/2006/relationships/image" Target="../media/image728.png"/><Relationship Id="rId66" Type="http://schemas.openxmlformats.org/officeDocument/2006/relationships/customXml" Target="../ink/ink734.xml"/><Relationship Id="rId87" Type="http://schemas.openxmlformats.org/officeDocument/2006/relationships/image" Target="../media/image749.png"/><Relationship Id="rId110" Type="http://schemas.openxmlformats.org/officeDocument/2006/relationships/customXml" Target="../ink/ink756.xml"/><Relationship Id="rId115" Type="http://schemas.openxmlformats.org/officeDocument/2006/relationships/image" Target="../media/image763.png"/><Relationship Id="rId131" Type="http://schemas.openxmlformats.org/officeDocument/2006/relationships/image" Target="../media/image771.png"/><Relationship Id="rId136" Type="http://schemas.openxmlformats.org/officeDocument/2006/relationships/customXml" Target="../ink/ink769.xml"/><Relationship Id="rId61" Type="http://schemas.openxmlformats.org/officeDocument/2006/relationships/image" Target="../media/image736.png"/><Relationship Id="rId82" Type="http://schemas.openxmlformats.org/officeDocument/2006/relationships/customXml" Target="../ink/ink742.xml"/><Relationship Id="rId152" Type="http://schemas.openxmlformats.org/officeDocument/2006/relationships/customXml" Target="../ink/ink777.xml"/><Relationship Id="rId19" Type="http://schemas.openxmlformats.org/officeDocument/2006/relationships/image" Target="../media/image715.png"/><Relationship Id="rId14" Type="http://schemas.openxmlformats.org/officeDocument/2006/relationships/customXml" Target="../ink/ink708.xml"/><Relationship Id="rId30" Type="http://schemas.openxmlformats.org/officeDocument/2006/relationships/customXml" Target="../ink/ink716.xml"/><Relationship Id="rId35" Type="http://schemas.openxmlformats.org/officeDocument/2006/relationships/image" Target="../media/image723.png"/><Relationship Id="rId56" Type="http://schemas.openxmlformats.org/officeDocument/2006/relationships/customXml" Target="../ink/ink729.xml"/><Relationship Id="rId77" Type="http://schemas.openxmlformats.org/officeDocument/2006/relationships/image" Target="../media/image744.png"/><Relationship Id="rId100" Type="http://schemas.openxmlformats.org/officeDocument/2006/relationships/customXml" Target="../ink/ink751.xml"/><Relationship Id="rId105" Type="http://schemas.openxmlformats.org/officeDocument/2006/relationships/image" Target="../media/image758.png"/><Relationship Id="rId126" Type="http://schemas.openxmlformats.org/officeDocument/2006/relationships/customXml" Target="../ink/ink764.xml"/><Relationship Id="rId147" Type="http://schemas.openxmlformats.org/officeDocument/2006/relationships/image" Target="../media/image779.png"/><Relationship Id="rId51" Type="http://schemas.openxmlformats.org/officeDocument/2006/relationships/image" Target="../media/image731.png"/><Relationship Id="rId72" Type="http://schemas.openxmlformats.org/officeDocument/2006/relationships/customXml" Target="../ink/ink737.xml"/><Relationship Id="rId93" Type="http://schemas.openxmlformats.org/officeDocument/2006/relationships/image" Target="../media/image752.png"/><Relationship Id="rId98" Type="http://schemas.openxmlformats.org/officeDocument/2006/relationships/customXml" Target="../ink/ink750.xml"/><Relationship Id="rId121" Type="http://schemas.openxmlformats.org/officeDocument/2006/relationships/image" Target="../media/image766.png"/><Relationship Id="rId142" Type="http://schemas.openxmlformats.org/officeDocument/2006/relationships/customXml" Target="../ink/ink772.xml"/><Relationship Id="rId3" Type="http://schemas.openxmlformats.org/officeDocument/2006/relationships/image" Target="NULL"/><Relationship Id="rId25" Type="http://schemas.openxmlformats.org/officeDocument/2006/relationships/image" Target="../media/image718.png"/><Relationship Id="rId46" Type="http://schemas.openxmlformats.org/officeDocument/2006/relationships/customXml" Target="../ink/ink724.xml"/><Relationship Id="rId67" Type="http://schemas.openxmlformats.org/officeDocument/2006/relationships/image" Target="../media/image739.png"/><Relationship Id="rId116" Type="http://schemas.openxmlformats.org/officeDocument/2006/relationships/customXml" Target="../ink/ink759.xml"/><Relationship Id="rId137" Type="http://schemas.openxmlformats.org/officeDocument/2006/relationships/image" Target="../media/image774.png"/><Relationship Id="rId20" Type="http://schemas.openxmlformats.org/officeDocument/2006/relationships/customXml" Target="../ink/ink711.xml"/><Relationship Id="rId41" Type="http://schemas.openxmlformats.org/officeDocument/2006/relationships/image" Target="../media/image726.png"/><Relationship Id="rId62" Type="http://schemas.openxmlformats.org/officeDocument/2006/relationships/customXml" Target="../ink/ink732.xml"/><Relationship Id="rId83" Type="http://schemas.openxmlformats.org/officeDocument/2006/relationships/image" Target="../media/image747.png"/><Relationship Id="rId88" Type="http://schemas.openxmlformats.org/officeDocument/2006/relationships/customXml" Target="../ink/ink745.xml"/><Relationship Id="rId111" Type="http://schemas.openxmlformats.org/officeDocument/2006/relationships/image" Target="../media/image761.png"/><Relationship Id="rId132" Type="http://schemas.openxmlformats.org/officeDocument/2006/relationships/customXml" Target="../ink/ink767.xml"/><Relationship Id="rId153" Type="http://schemas.openxmlformats.org/officeDocument/2006/relationships/image" Target="../media/image782.png"/><Relationship Id="rId15" Type="http://schemas.openxmlformats.org/officeDocument/2006/relationships/image" Target="../media/image713.png"/><Relationship Id="rId36" Type="http://schemas.openxmlformats.org/officeDocument/2006/relationships/customXml" Target="../ink/ink719.xml"/><Relationship Id="rId57" Type="http://schemas.openxmlformats.org/officeDocument/2006/relationships/image" Target="../media/image734.png"/><Relationship Id="rId106" Type="http://schemas.openxmlformats.org/officeDocument/2006/relationships/customXml" Target="../ink/ink754.xml"/><Relationship Id="rId127" Type="http://schemas.openxmlformats.org/officeDocument/2006/relationships/image" Target="../media/image769.png"/><Relationship Id="rId10" Type="http://schemas.openxmlformats.org/officeDocument/2006/relationships/customXml" Target="../ink/ink706.xml"/><Relationship Id="rId31" Type="http://schemas.openxmlformats.org/officeDocument/2006/relationships/image" Target="../media/image721.png"/><Relationship Id="rId52" Type="http://schemas.openxmlformats.org/officeDocument/2006/relationships/customXml" Target="../ink/ink727.xml"/><Relationship Id="rId73" Type="http://schemas.openxmlformats.org/officeDocument/2006/relationships/image" Target="../media/image742.png"/><Relationship Id="rId78" Type="http://schemas.openxmlformats.org/officeDocument/2006/relationships/customXml" Target="../ink/ink740.xml"/><Relationship Id="rId94" Type="http://schemas.openxmlformats.org/officeDocument/2006/relationships/customXml" Target="../ink/ink748.xml"/><Relationship Id="rId99" Type="http://schemas.openxmlformats.org/officeDocument/2006/relationships/image" Target="../media/image755.png"/><Relationship Id="rId101" Type="http://schemas.openxmlformats.org/officeDocument/2006/relationships/image" Target="../media/image756.png"/><Relationship Id="rId122" Type="http://schemas.openxmlformats.org/officeDocument/2006/relationships/customXml" Target="../ink/ink762.xml"/><Relationship Id="rId143" Type="http://schemas.openxmlformats.org/officeDocument/2006/relationships/image" Target="../media/image777.png"/><Relationship Id="rId148" Type="http://schemas.openxmlformats.org/officeDocument/2006/relationships/customXml" Target="../ink/ink775.xml"/><Relationship Id="rId4" Type="http://schemas.openxmlformats.org/officeDocument/2006/relationships/image" Target="NULL"/><Relationship Id="rId9" Type="http://schemas.openxmlformats.org/officeDocument/2006/relationships/image" Target="NULL"/><Relationship Id="rId26" Type="http://schemas.openxmlformats.org/officeDocument/2006/relationships/customXml" Target="../ink/ink714.xml"/><Relationship Id="rId47" Type="http://schemas.openxmlformats.org/officeDocument/2006/relationships/image" Target="../media/image729.png"/><Relationship Id="rId68" Type="http://schemas.openxmlformats.org/officeDocument/2006/relationships/customXml" Target="../ink/ink735.xml"/><Relationship Id="rId89" Type="http://schemas.openxmlformats.org/officeDocument/2006/relationships/image" Target="../media/image750.png"/><Relationship Id="rId112" Type="http://schemas.openxmlformats.org/officeDocument/2006/relationships/customXml" Target="../ink/ink757.xml"/><Relationship Id="rId133" Type="http://schemas.openxmlformats.org/officeDocument/2006/relationships/image" Target="../media/image772.png"/><Relationship Id="rId154" Type="http://schemas.openxmlformats.org/officeDocument/2006/relationships/customXml" Target="../ink/ink778.xml"/><Relationship Id="rId16" Type="http://schemas.openxmlformats.org/officeDocument/2006/relationships/customXml" Target="../ink/ink709.xml"/><Relationship Id="rId37" Type="http://schemas.openxmlformats.org/officeDocument/2006/relationships/image" Target="../media/image724.png"/><Relationship Id="rId58" Type="http://schemas.openxmlformats.org/officeDocument/2006/relationships/customXml" Target="../ink/ink730.xml"/><Relationship Id="rId79" Type="http://schemas.openxmlformats.org/officeDocument/2006/relationships/image" Target="../media/image745.png"/><Relationship Id="rId102" Type="http://schemas.openxmlformats.org/officeDocument/2006/relationships/customXml" Target="../ink/ink752.xml"/><Relationship Id="rId123" Type="http://schemas.openxmlformats.org/officeDocument/2006/relationships/image" Target="../media/image767.png"/><Relationship Id="rId144" Type="http://schemas.openxmlformats.org/officeDocument/2006/relationships/customXml" Target="../ink/ink773.xml"/><Relationship Id="rId90" Type="http://schemas.openxmlformats.org/officeDocument/2006/relationships/customXml" Target="../ink/ink74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6.xml"/><Relationship Id="rId671" Type="http://schemas.openxmlformats.org/officeDocument/2006/relationships/customXml" Target="../ink/ink1113.xml"/><Relationship Id="rId769" Type="http://schemas.openxmlformats.org/officeDocument/2006/relationships/customXml" Target="../ink/ink1162.xml"/><Relationship Id="rId21" Type="http://schemas.openxmlformats.org/officeDocument/2006/relationships/customXml" Target="../ink/ink788.xml"/><Relationship Id="rId324" Type="http://schemas.openxmlformats.org/officeDocument/2006/relationships/image" Target="../media/image943.png"/><Relationship Id="rId531" Type="http://schemas.openxmlformats.org/officeDocument/2006/relationships/customXml" Target="../ink/ink1043.xml"/><Relationship Id="rId629" Type="http://schemas.openxmlformats.org/officeDocument/2006/relationships/customXml" Target="../ink/ink1092.xml"/><Relationship Id="rId170" Type="http://schemas.openxmlformats.org/officeDocument/2006/relationships/image" Target="../media/image867.png"/><Relationship Id="rId268" Type="http://schemas.openxmlformats.org/officeDocument/2006/relationships/image" Target="../media/image915.png"/><Relationship Id="rId475" Type="http://schemas.openxmlformats.org/officeDocument/2006/relationships/customXml" Target="../ink/ink1015.xml"/><Relationship Id="rId682" Type="http://schemas.openxmlformats.org/officeDocument/2006/relationships/image" Target="../media/image1121.png"/><Relationship Id="rId32" Type="http://schemas.openxmlformats.org/officeDocument/2006/relationships/image" Target="../media/image798.png"/><Relationship Id="rId128" Type="http://schemas.openxmlformats.org/officeDocument/2006/relationships/image" Target="../media/image846.png"/><Relationship Id="rId335" Type="http://schemas.openxmlformats.org/officeDocument/2006/relationships/customXml" Target="../ink/ink945.xml"/><Relationship Id="rId542" Type="http://schemas.openxmlformats.org/officeDocument/2006/relationships/image" Target="../media/image1051.png"/><Relationship Id="rId181" Type="http://schemas.openxmlformats.org/officeDocument/2006/relationships/customXml" Target="../ink/ink868.xml"/><Relationship Id="rId402" Type="http://schemas.openxmlformats.org/officeDocument/2006/relationships/image" Target="../media/image982.png"/><Relationship Id="rId279" Type="http://schemas.openxmlformats.org/officeDocument/2006/relationships/customXml" Target="../ink/ink917.xml"/><Relationship Id="rId486" Type="http://schemas.openxmlformats.org/officeDocument/2006/relationships/image" Target="../media/image1023.png"/><Relationship Id="rId693" Type="http://schemas.openxmlformats.org/officeDocument/2006/relationships/customXml" Target="../ink/ink1124.xml"/><Relationship Id="rId707" Type="http://schemas.openxmlformats.org/officeDocument/2006/relationships/customXml" Target="../ink/ink1131.xml"/><Relationship Id="rId43" Type="http://schemas.openxmlformats.org/officeDocument/2006/relationships/customXml" Target="../ink/ink799.xml"/><Relationship Id="rId139" Type="http://schemas.openxmlformats.org/officeDocument/2006/relationships/customXml" Target="../ink/ink847.xml"/><Relationship Id="rId346" Type="http://schemas.openxmlformats.org/officeDocument/2006/relationships/image" Target="../media/image954.png"/><Relationship Id="rId553" Type="http://schemas.openxmlformats.org/officeDocument/2006/relationships/customXml" Target="../ink/ink1054.xml"/><Relationship Id="rId760" Type="http://schemas.openxmlformats.org/officeDocument/2006/relationships/image" Target="../media/image1160.png"/><Relationship Id="rId192" Type="http://schemas.openxmlformats.org/officeDocument/2006/relationships/image" Target="../media/image877.png"/><Relationship Id="rId206" Type="http://schemas.openxmlformats.org/officeDocument/2006/relationships/image" Target="../media/image884.png"/><Relationship Id="rId413" Type="http://schemas.openxmlformats.org/officeDocument/2006/relationships/customXml" Target="../ink/ink984.xml"/><Relationship Id="rId497" Type="http://schemas.openxmlformats.org/officeDocument/2006/relationships/customXml" Target="../ink/ink1026.xml"/><Relationship Id="rId620" Type="http://schemas.openxmlformats.org/officeDocument/2006/relationships/image" Target="../media/image1090.png"/><Relationship Id="rId718" Type="http://schemas.openxmlformats.org/officeDocument/2006/relationships/image" Target="../media/image1139.png"/><Relationship Id="rId357" Type="http://schemas.openxmlformats.org/officeDocument/2006/relationships/customXml" Target="../ink/ink956.xml"/><Relationship Id="rId54" Type="http://schemas.openxmlformats.org/officeDocument/2006/relationships/image" Target="../media/image809.png"/><Relationship Id="rId217" Type="http://schemas.openxmlformats.org/officeDocument/2006/relationships/customXml" Target="../ink/ink886.xml"/><Relationship Id="rId564" Type="http://schemas.openxmlformats.org/officeDocument/2006/relationships/image" Target="../media/image1062.png"/><Relationship Id="rId771" Type="http://schemas.openxmlformats.org/officeDocument/2006/relationships/customXml" Target="../ink/ink1163.xml"/><Relationship Id="rId424" Type="http://schemas.openxmlformats.org/officeDocument/2006/relationships/image" Target="../media/image992.png"/><Relationship Id="rId631" Type="http://schemas.openxmlformats.org/officeDocument/2006/relationships/customXml" Target="../ink/ink1093.xml"/><Relationship Id="rId729" Type="http://schemas.openxmlformats.org/officeDocument/2006/relationships/customXml" Target="../ink/ink1142.xml"/><Relationship Id="rId270" Type="http://schemas.openxmlformats.org/officeDocument/2006/relationships/image" Target="../media/image916.png"/><Relationship Id="rId65" Type="http://schemas.openxmlformats.org/officeDocument/2006/relationships/customXml" Target="../ink/ink810.xml"/><Relationship Id="rId130" Type="http://schemas.openxmlformats.org/officeDocument/2006/relationships/image" Target="../media/image847.png"/><Relationship Id="rId368" Type="http://schemas.openxmlformats.org/officeDocument/2006/relationships/image" Target="../media/image965.png"/><Relationship Id="rId575" Type="http://schemas.openxmlformats.org/officeDocument/2006/relationships/customXml" Target="../ink/ink1065.xml"/><Relationship Id="rId782" Type="http://schemas.openxmlformats.org/officeDocument/2006/relationships/image" Target="../media/image1171.png"/><Relationship Id="rId228" Type="http://schemas.openxmlformats.org/officeDocument/2006/relationships/image" Target="../media/image895.png"/><Relationship Id="rId435" Type="http://schemas.openxmlformats.org/officeDocument/2006/relationships/customXml" Target="../ink/ink995.xml"/><Relationship Id="rId642" Type="http://schemas.openxmlformats.org/officeDocument/2006/relationships/image" Target="../media/image1101.png"/><Relationship Id="rId281" Type="http://schemas.openxmlformats.org/officeDocument/2006/relationships/customXml" Target="../ink/ink918.xml"/><Relationship Id="rId502" Type="http://schemas.openxmlformats.org/officeDocument/2006/relationships/image" Target="../media/image1031.png"/><Relationship Id="rId76" Type="http://schemas.openxmlformats.org/officeDocument/2006/relationships/image" Target="../media/image820.png"/><Relationship Id="rId141" Type="http://schemas.openxmlformats.org/officeDocument/2006/relationships/customXml" Target="../ink/ink848.xml"/><Relationship Id="rId379" Type="http://schemas.openxmlformats.org/officeDocument/2006/relationships/customXml" Target="../ink/ink967.xml"/><Relationship Id="rId586" Type="http://schemas.openxmlformats.org/officeDocument/2006/relationships/image" Target="../media/image1073.png"/><Relationship Id="rId7" Type="http://schemas.openxmlformats.org/officeDocument/2006/relationships/customXml" Target="../ink/ink781.xml"/><Relationship Id="rId239" Type="http://schemas.openxmlformats.org/officeDocument/2006/relationships/customXml" Target="../ink/ink897.xml"/><Relationship Id="rId446" Type="http://schemas.openxmlformats.org/officeDocument/2006/relationships/image" Target="../media/image1003.png"/><Relationship Id="rId653" Type="http://schemas.openxmlformats.org/officeDocument/2006/relationships/customXml" Target="../ink/ink1104.xml"/><Relationship Id="rId292" Type="http://schemas.openxmlformats.org/officeDocument/2006/relationships/image" Target="../media/image927.png"/><Relationship Id="rId306" Type="http://schemas.openxmlformats.org/officeDocument/2006/relationships/image" Target="../media/image934.png"/><Relationship Id="rId87" Type="http://schemas.openxmlformats.org/officeDocument/2006/relationships/customXml" Target="../ink/ink821.xml"/><Relationship Id="rId513" Type="http://schemas.openxmlformats.org/officeDocument/2006/relationships/customXml" Target="../ink/ink1034.xml"/><Relationship Id="rId597" Type="http://schemas.openxmlformats.org/officeDocument/2006/relationships/customXml" Target="../ink/ink1076.xml"/><Relationship Id="rId720" Type="http://schemas.openxmlformats.org/officeDocument/2006/relationships/image" Target="../media/image1140.png"/><Relationship Id="rId152" Type="http://schemas.openxmlformats.org/officeDocument/2006/relationships/image" Target="../media/image858.png"/><Relationship Id="rId457" Type="http://schemas.openxmlformats.org/officeDocument/2006/relationships/customXml" Target="../ink/ink1006.xml"/><Relationship Id="rId664" Type="http://schemas.openxmlformats.org/officeDocument/2006/relationships/image" Target="../media/image1112.png"/><Relationship Id="rId14" Type="http://schemas.openxmlformats.org/officeDocument/2006/relationships/image" Target="../media/image789.png"/><Relationship Id="rId317" Type="http://schemas.openxmlformats.org/officeDocument/2006/relationships/customXml" Target="../ink/ink936.xml"/><Relationship Id="rId524" Type="http://schemas.openxmlformats.org/officeDocument/2006/relationships/image" Target="../media/image1042.png"/><Relationship Id="rId731" Type="http://schemas.openxmlformats.org/officeDocument/2006/relationships/customXml" Target="../ink/ink1143.xml"/><Relationship Id="rId98" Type="http://schemas.openxmlformats.org/officeDocument/2006/relationships/image" Target="../media/image831.png"/><Relationship Id="rId163" Type="http://schemas.openxmlformats.org/officeDocument/2006/relationships/customXml" Target="../ink/ink859.xml"/><Relationship Id="rId370" Type="http://schemas.openxmlformats.org/officeDocument/2006/relationships/image" Target="../media/image966.png"/><Relationship Id="rId230" Type="http://schemas.openxmlformats.org/officeDocument/2006/relationships/image" Target="../media/image896.png"/><Relationship Id="rId468" Type="http://schemas.openxmlformats.org/officeDocument/2006/relationships/image" Target="../media/image1014.png"/><Relationship Id="rId675" Type="http://schemas.openxmlformats.org/officeDocument/2006/relationships/customXml" Target="../ink/ink1115.xml"/><Relationship Id="rId25" Type="http://schemas.openxmlformats.org/officeDocument/2006/relationships/customXml" Target="../ink/ink790.xml"/><Relationship Id="rId328" Type="http://schemas.openxmlformats.org/officeDocument/2006/relationships/image" Target="../media/image945.png"/><Relationship Id="rId535" Type="http://schemas.openxmlformats.org/officeDocument/2006/relationships/customXml" Target="../ink/ink1045.xml"/><Relationship Id="rId742" Type="http://schemas.openxmlformats.org/officeDocument/2006/relationships/image" Target="../media/image1151.png"/><Relationship Id="rId174" Type="http://schemas.openxmlformats.org/officeDocument/2006/relationships/image" Target="../media/image869.png"/><Relationship Id="rId381" Type="http://schemas.openxmlformats.org/officeDocument/2006/relationships/customXml" Target="../ink/ink968.xml"/><Relationship Id="rId602" Type="http://schemas.openxmlformats.org/officeDocument/2006/relationships/image" Target="../media/image1081.png"/><Relationship Id="rId241" Type="http://schemas.openxmlformats.org/officeDocument/2006/relationships/customXml" Target="../ink/ink898.xml"/><Relationship Id="rId479" Type="http://schemas.openxmlformats.org/officeDocument/2006/relationships/customXml" Target="../ink/ink1017.xml"/><Relationship Id="rId686" Type="http://schemas.openxmlformats.org/officeDocument/2006/relationships/image" Target="../media/image1123.png"/><Relationship Id="rId36" Type="http://schemas.openxmlformats.org/officeDocument/2006/relationships/image" Target="../media/image800.png"/><Relationship Id="rId339" Type="http://schemas.openxmlformats.org/officeDocument/2006/relationships/customXml" Target="../ink/ink947.xml"/><Relationship Id="rId546" Type="http://schemas.openxmlformats.org/officeDocument/2006/relationships/image" Target="../media/image1053.png"/><Relationship Id="rId753" Type="http://schemas.openxmlformats.org/officeDocument/2006/relationships/customXml" Target="../ink/ink1154.xml"/><Relationship Id="rId101" Type="http://schemas.openxmlformats.org/officeDocument/2006/relationships/customXml" Target="../ink/ink828.xml"/><Relationship Id="rId185" Type="http://schemas.openxmlformats.org/officeDocument/2006/relationships/customXml" Target="../ink/ink870.xml"/><Relationship Id="rId406" Type="http://schemas.openxmlformats.org/officeDocument/2006/relationships/image" Target="../media/image984.png"/><Relationship Id="rId392" Type="http://schemas.openxmlformats.org/officeDocument/2006/relationships/image" Target="../media/image977.png"/><Relationship Id="rId613" Type="http://schemas.openxmlformats.org/officeDocument/2006/relationships/customXml" Target="../ink/ink1084.xml"/><Relationship Id="rId697" Type="http://schemas.openxmlformats.org/officeDocument/2006/relationships/customXml" Target="../ink/ink1126.xml"/><Relationship Id="rId252" Type="http://schemas.openxmlformats.org/officeDocument/2006/relationships/image" Target="../media/image907.png"/><Relationship Id="rId47" Type="http://schemas.openxmlformats.org/officeDocument/2006/relationships/customXml" Target="../ink/ink801.xml"/><Relationship Id="rId112" Type="http://schemas.openxmlformats.org/officeDocument/2006/relationships/image" Target="../media/image838.png"/><Relationship Id="rId557" Type="http://schemas.openxmlformats.org/officeDocument/2006/relationships/customXml" Target="../ink/ink1056.xml"/><Relationship Id="rId764" Type="http://schemas.openxmlformats.org/officeDocument/2006/relationships/image" Target="../media/image1162.png"/><Relationship Id="rId196" Type="http://schemas.openxmlformats.org/officeDocument/2006/relationships/image" Target="../media/image879.png"/><Relationship Id="rId417" Type="http://schemas.openxmlformats.org/officeDocument/2006/relationships/customXml" Target="../ink/ink986.xml"/><Relationship Id="rId624" Type="http://schemas.openxmlformats.org/officeDocument/2006/relationships/image" Target="../media/image1092.png"/><Relationship Id="rId263" Type="http://schemas.openxmlformats.org/officeDocument/2006/relationships/customXml" Target="../ink/ink909.xml"/><Relationship Id="rId470" Type="http://schemas.openxmlformats.org/officeDocument/2006/relationships/image" Target="../media/image1015.png"/><Relationship Id="rId58" Type="http://schemas.openxmlformats.org/officeDocument/2006/relationships/image" Target="../media/image811.png"/><Relationship Id="rId123" Type="http://schemas.openxmlformats.org/officeDocument/2006/relationships/customXml" Target="../ink/ink839.xml"/><Relationship Id="rId330" Type="http://schemas.openxmlformats.org/officeDocument/2006/relationships/image" Target="../media/image946.png"/><Relationship Id="rId568" Type="http://schemas.openxmlformats.org/officeDocument/2006/relationships/image" Target="../media/image1064.png"/><Relationship Id="rId775" Type="http://schemas.openxmlformats.org/officeDocument/2006/relationships/customXml" Target="../ink/ink1165.xml"/><Relationship Id="rId428" Type="http://schemas.openxmlformats.org/officeDocument/2006/relationships/image" Target="../media/image994.png"/><Relationship Id="rId635" Type="http://schemas.openxmlformats.org/officeDocument/2006/relationships/customXml" Target="../ink/ink1095.xml"/><Relationship Id="rId274" Type="http://schemas.openxmlformats.org/officeDocument/2006/relationships/image" Target="../media/image918.png"/><Relationship Id="rId481" Type="http://schemas.openxmlformats.org/officeDocument/2006/relationships/customXml" Target="../ink/ink1018.xml"/><Relationship Id="rId702" Type="http://schemas.openxmlformats.org/officeDocument/2006/relationships/image" Target="../media/image1131.png"/><Relationship Id="rId69" Type="http://schemas.openxmlformats.org/officeDocument/2006/relationships/customXml" Target="../ink/ink812.xml"/><Relationship Id="rId134" Type="http://schemas.openxmlformats.org/officeDocument/2006/relationships/image" Target="../media/image849.png"/><Relationship Id="rId579" Type="http://schemas.openxmlformats.org/officeDocument/2006/relationships/customXml" Target="../ink/ink1067.xml"/><Relationship Id="rId786" Type="http://schemas.openxmlformats.org/officeDocument/2006/relationships/image" Target="../media/image1173.png"/><Relationship Id="rId341" Type="http://schemas.openxmlformats.org/officeDocument/2006/relationships/customXml" Target="../ink/ink948.xml"/><Relationship Id="rId439" Type="http://schemas.openxmlformats.org/officeDocument/2006/relationships/customXml" Target="../ink/ink997.xml"/><Relationship Id="rId646" Type="http://schemas.openxmlformats.org/officeDocument/2006/relationships/image" Target="../media/image1103.png"/><Relationship Id="rId201" Type="http://schemas.openxmlformats.org/officeDocument/2006/relationships/customXml" Target="../ink/ink878.xml"/><Relationship Id="rId285" Type="http://schemas.openxmlformats.org/officeDocument/2006/relationships/customXml" Target="../ink/ink920.xml"/><Relationship Id="rId506" Type="http://schemas.openxmlformats.org/officeDocument/2006/relationships/image" Target="../media/image1033.png"/><Relationship Id="rId492" Type="http://schemas.openxmlformats.org/officeDocument/2006/relationships/image" Target="../media/image1026.png"/><Relationship Id="rId713" Type="http://schemas.openxmlformats.org/officeDocument/2006/relationships/customXml" Target="../ink/ink1134.xml"/><Relationship Id="rId145" Type="http://schemas.openxmlformats.org/officeDocument/2006/relationships/customXml" Target="../ink/ink850.xml"/><Relationship Id="rId352" Type="http://schemas.openxmlformats.org/officeDocument/2006/relationships/image" Target="../media/image957.png"/><Relationship Id="rId212" Type="http://schemas.openxmlformats.org/officeDocument/2006/relationships/image" Target="../media/image887.png"/><Relationship Id="rId657" Type="http://schemas.openxmlformats.org/officeDocument/2006/relationships/customXml" Target="../ink/ink1106.xml"/><Relationship Id="rId296" Type="http://schemas.openxmlformats.org/officeDocument/2006/relationships/image" Target="../media/image929.png"/><Relationship Id="rId517" Type="http://schemas.openxmlformats.org/officeDocument/2006/relationships/customXml" Target="../ink/ink1036.xml"/><Relationship Id="rId724" Type="http://schemas.openxmlformats.org/officeDocument/2006/relationships/image" Target="../media/image1142.png"/><Relationship Id="rId60" Type="http://schemas.openxmlformats.org/officeDocument/2006/relationships/image" Target="../media/image812.png"/><Relationship Id="rId156" Type="http://schemas.openxmlformats.org/officeDocument/2006/relationships/image" Target="../media/image860.png"/><Relationship Id="rId363" Type="http://schemas.openxmlformats.org/officeDocument/2006/relationships/customXml" Target="../ink/ink959.xml"/><Relationship Id="rId570" Type="http://schemas.openxmlformats.org/officeDocument/2006/relationships/image" Target="../media/image1065.png"/><Relationship Id="rId223" Type="http://schemas.openxmlformats.org/officeDocument/2006/relationships/customXml" Target="../ink/ink889.xml"/><Relationship Id="rId430" Type="http://schemas.openxmlformats.org/officeDocument/2006/relationships/image" Target="../media/image995.png"/><Relationship Id="rId668" Type="http://schemas.openxmlformats.org/officeDocument/2006/relationships/image" Target="../media/image1114.png"/><Relationship Id="rId18" Type="http://schemas.openxmlformats.org/officeDocument/2006/relationships/image" Target="../media/image791.png"/><Relationship Id="rId528" Type="http://schemas.openxmlformats.org/officeDocument/2006/relationships/image" Target="../media/image1044.png"/><Relationship Id="rId735" Type="http://schemas.openxmlformats.org/officeDocument/2006/relationships/customXml" Target="../ink/ink1145.xml"/><Relationship Id="rId167" Type="http://schemas.openxmlformats.org/officeDocument/2006/relationships/customXml" Target="../ink/ink861.xml"/><Relationship Id="rId374" Type="http://schemas.openxmlformats.org/officeDocument/2006/relationships/image" Target="../media/image968.png"/><Relationship Id="rId581" Type="http://schemas.openxmlformats.org/officeDocument/2006/relationships/customXml" Target="../ink/ink1068.xml"/><Relationship Id="rId71" Type="http://schemas.openxmlformats.org/officeDocument/2006/relationships/customXml" Target="../ink/ink813.xml"/><Relationship Id="rId234" Type="http://schemas.openxmlformats.org/officeDocument/2006/relationships/image" Target="../media/image898.png"/><Relationship Id="rId679" Type="http://schemas.openxmlformats.org/officeDocument/2006/relationships/customXml" Target="../ink/ink1117.xml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792.xml"/><Relationship Id="rId441" Type="http://schemas.openxmlformats.org/officeDocument/2006/relationships/customXml" Target="../ink/ink998.xml"/><Relationship Id="rId539" Type="http://schemas.openxmlformats.org/officeDocument/2006/relationships/customXml" Target="../ink/ink1047.xml"/><Relationship Id="rId746" Type="http://schemas.openxmlformats.org/officeDocument/2006/relationships/image" Target="../media/image1153.png"/><Relationship Id="rId178" Type="http://schemas.openxmlformats.org/officeDocument/2006/relationships/image" Target="../media/image871.png"/><Relationship Id="rId301" Type="http://schemas.openxmlformats.org/officeDocument/2006/relationships/customXml" Target="../ink/ink928.xml"/><Relationship Id="rId82" Type="http://schemas.openxmlformats.org/officeDocument/2006/relationships/image" Target="../media/image823.png"/><Relationship Id="rId385" Type="http://schemas.openxmlformats.org/officeDocument/2006/relationships/customXml" Target="../ink/ink970.xml"/><Relationship Id="rId592" Type="http://schemas.openxmlformats.org/officeDocument/2006/relationships/image" Target="../media/image1076.png"/><Relationship Id="rId606" Type="http://schemas.openxmlformats.org/officeDocument/2006/relationships/image" Target="../media/image1083.png"/><Relationship Id="rId245" Type="http://schemas.openxmlformats.org/officeDocument/2006/relationships/customXml" Target="../ink/ink900.xml"/><Relationship Id="rId452" Type="http://schemas.openxmlformats.org/officeDocument/2006/relationships/image" Target="../media/image1006.png"/><Relationship Id="rId105" Type="http://schemas.openxmlformats.org/officeDocument/2006/relationships/customXml" Target="../ink/ink830.xml"/><Relationship Id="rId312" Type="http://schemas.openxmlformats.org/officeDocument/2006/relationships/image" Target="../media/image937.png"/><Relationship Id="rId757" Type="http://schemas.openxmlformats.org/officeDocument/2006/relationships/customXml" Target="../ink/ink1156.xml"/><Relationship Id="rId93" Type="http://schemas.openxmlformats.org/officeDocument/2006/relationships/customXml" Target="../ink/ink824.xml"/><Relationship Id="rId189" Type="http://schemas.openxmlformats.org/officeDocument/2006/relationships/customXml" Target="../ink/ink872.xml"/><Relationship Id="rId396" Type="http://schemas.openxmlformats.org/officeDocument/2006/relationships/image" Target="../media/image979.png"/><Relationship Id="rId617" Type="http://schemas.openxmlformats.org/officeDocument/2006/relationships/customXml" Target="../ink/ink1086.xml"/><Relationship Id="rId256" Type="http://schemas.openxmlformats.org/officeDocument/2006/relationships/image" Target="../media/image909.png"/><Relationship Id="rId463" Type="http://schemas.openxmlformats.org/officeDocument/2006/relationships/customXml" Target="../ink/ink1009.xml"/><Relationship Id="rId670" Type="http://schemas.openxmlformats.org/officeDocument/2006/relationships/image" Target="../media/image1115.png"/><Relationship Id="rId116" Type="http://schemas.openxmlformats.org/officeDocument/2006/relationships/image" Target="../media/image840.png"/><Relationship Id="rId323" Type="http://schemas.openxmlformats.org/officeDocument/2006/relationships/customXml" Target="../ink/ink939.xml"/><Relationship Id="rId530" Type="http://schemas.openxmlformats.org/officeDocument/2006/relationships/image" Target="../media/image1045.png"/><Relationship Id="rId768" Type="http://schemas.openxmlformats.org/officeDocument/2006/relationships/image" Target="../media/image1164.png"/><Relationship Id="rId20" Type="http://schemas.openxmlformats.org/officeDocument/2006/relationships/image" Target="../media/image792.png"/><Relationship Id="rId628" Type="http://schemas.openxmlformats.org/officeDocument/2006/relationships/image" Target="../media/image1094.png"/><Relationship Id="rId267" Type="http://schemas.openxmlformats.org/officeDocument/2006/relationships/customXml" Target="../ink/ink911.xml"/><Relationship Id="rId474" Type="http://schemas.openxmlformats.org/officeDocument/2006/relationships/image" Target="../media/image1017.png"/><Relationship Id="rId127" Type="http://schemas.openxmlformats.org/officeDocument/2006/relationships/customXml" Target="../ink/ink841.xml"/><Relationship Id="rId681" Type="http://schemas.openxmlformats.org/officeDocument/2006/relationships/customXml" Target="../ink/ink1118.xml"/><Relationship Id="rId779" Type="http://schemas.openxmlformats.org/officeDocument/2006/relationships/customXml" Target="../ink/ink1167.xml"/><Relationship Id="rId31" Type="http://schemas.openxmlformats.org/officeDocument/2006/relationships/customXml" Target="../ink/ink793.xml"/><Relationship Id="rId334" Type="http://schemas.openxmlformats.org/officeDocument/2006/relationships/image" Target="../media/image948.png"/><Relationship Id="rId541" Type="http://schemas.openxmlformats.org/officeDocument/2006/relationships/customXml" Target="../ink/ink1048.xml"/><Relationship Id="rId639" Type="http://schemas.openxmlformats.org/officeDocument/2006/relationships/customXml" Target="../ink/ink1097.xml"/><Relationship Id="rId180" Type="http://schemas.openxmlformats.org/officeDocument/2006/relationships/image" Target="../media/image872.png"/><Relationship Id="rId278" Type="http://schemas.openxmlformats.org/officeDocument/2006/relationships/image" Target="../media/image920.png"/><Relationship Id="rId401" Type="http://schemas.openxmlformats.org/officeDocument/2006/relationships/customXml" Target="../ink/ink978.xml"/><Relationship Id="rId485" Type="http://schemas.openxmlformats.org/officeDocument/2006/relationships/customXml" Target="../ink/ink1020.xml"/><Relationship Id="rId692" Type="http://schemas.openxmlformats.org/officeDocument/2006/relationships/image" Target="../media/image1126.png"/><Relationship Id="rId706" Type="http://schemas.openxmlformats.org/officeDocument/2006/relationships/image" Target="../media/image1133.png"/><Relationship Id="rId42" Type="http://schemas.openxmlformats.org/officeDocument/2006/relationships/image" Target="../media/image803.png"/><Relationship Id="rId138" Type="http://schemas.openxmlformats.org/officeDocument/2006/relationships/image" Target="../media/image851.png"/><Relationship Id="rId345" Type="http://schemas.openxmlformats.org/officeDocument/2006/relationships/customXml" Target="../ink/ink950.xml"/><Relationship Id="rId552" Type="http://schemas.openxmlformats.org/officeDocument/2006/relationships/image" Target="../media/image1056.png"/><Relationship Id="rId191" Type="http://schemas.openxmlformats.org/officeDocument/2006/relationships/customXml" Target="../ink/ink873.xml"/><Relationship Id="rId205" Type="http://schemas.openxmlformats.org/officeDocument/2006/relationships/customXml" Target="../ink/ink880.xml"/><Relationship Id="rId412" Type="http://schemas.openxmlformats.org/officeDocument/2006/relationships/image" Target="../media/image987.png"/><Relationship Id="rId289" Type="http://schemas.openxmlformats.org/officeDocument/2006/relationships/customXml" Target="../ink/ink922.xml"/><Relationship Id="rId496" Type="http://schemas.openxmlformats.org/officeDocument/2006/relationships/image" Target="../media/image1028.png"/><Relationship Id="rId717" Type="http://schemas.openxmlformats.org/officeDocument/2006/relationships/customXml" Target="../ink/ink1136.xml"/><Relationship Id="rId53" Type="http://schemas.openxmlformats.org/officeDocument/2006/relationships/customXml" Target="../ink/ink804.xml"/><Relationship Id="rId149" Type="http://schemas.openxmlformats.org/officeDocument/2006/relationships/customXml" Target="../ink/ink852.xml"/><Relationship Id="rId356" Type="http://schemas.openxmlformats.org/officeDocument/2006/relationships/image" Target="../media/image959.png"/><Relationship Id="rId563" Type="http://schemas.openxmlformats.org/officeDocument/2006/relationships/customXml" Target="../ink/ink1059.xml"/><Relationship Id="rId770" Type="http://schemas.openxmlformats.org/officeDocument/2006/relationships/image" Target="../media/image1165.png"/><Relationship Id="rId95" Type="http://schemas.openxmlformats.org/officeDocument/2006/relationships/customXml" Target="../ink/ink825.xml"/><Relationship Id="rId160" Type="http://schemas.openxmlformats.org/officeDocument/2006/relationships/image" Target="../media/image862.png"/><Relationship Id="rId216" Type="http://schemas.openxmlformats.org/officeDocument/2006/relationships/image" Target="../media/image889.png"/><Relationship Id="rId423" Type="http://schemas.openxmlformats.org/officeDocument/2006/relationships/customXml" Target="../ink/ink989.xml"/><Relationship Id="rId258" Type="http://schemas.openxmlformats.org/officeDocument/2006/relationships/image" Target="../media/image910.png"/><Relationship Id="rId465" Type="http://schemas.openxmlformats.org/officeDocument/2006/relationships/customXml" Target="../ink/ink1010.xml"/><Relationship Id="rId630" Type="http://schemas.openxmlformats.org/officeDocument/2006/relationships/image" Target="../media/image1095.png"/><Relationship Id="rId672" Type="http://schemas.openxmlformats.org/officeDocument/2006/relationships/image" Target="../media/image1116.png"/><Relationship Id="rId728" Type="http://schemas.openxmlformats.org/officeDocument/2006/relationships/image" Target="../media/image1144.png"/><Relationship Id="rId22" Type="http://schemas.openxmlformats.org/officeDocument/2006/relationships/image" Target="../media/image793.png"/><Relationship Id="rId64" Type="http://schemas.openxmlformats.org/officeDocument/2006/relationships/image" Target="../media/image814.png"/><Relationship Id="rId118" Type="http://schemas.openxmlformats.org/officeDocument/2006/relationships/image" Target="../media/image841.png"/><Relationship Id="rId325" Type="http://schemas.openxmlformats.org/officeDocument/2006/relationships/customXml" Target="../ink/ink940.xml"/><Relationship Id="rId367" Type="http://schemas.openxmlformats.org/officeDocument/2006/relationships/customXml" Target="../ink/ink961.xml"/><Relationship Id="rId532" Type="http://schemas.openxmlformats.org/officeDocument/2006/relationships/image" Target="../media/image1046.png"/><Relationship Id="rId574" Type="http://schemas.openxmlformats.org/officeDocument/2006/relationships/image" Target="../media/image1067.png"/><Relationship Id="rId171" Type="http://schemas.openxmlformats.org/officeDocument/2006/relationships/customXml" Target="../ink/ink863.xml"/><Relationship Id="rId227" Type="http://schemas.openxmlformats.org/officeDocument/2006/relationships/customXml" Target="../ink/ink891.xml"/><Relationship Id="rId781" Type="http://schemas.openxmlformats.org/officeDocument/2006/relationships/customXml" Target="../ink/ink1168.xml"/><Relationship Id="rId269" Type="http://schemas.openxmlformats.org/officeDocument/2006/relationships/customXml" Target="../ink/ink912.xml"/><Relationship Id="rId434" Type="http://schemas.openxmlformats.org/officeDocument/2006/relationships/image" Target="../media/image997.png"/><Relationship Id="rId476" Type="http://schemas.openxmlformats.org/officeDocument/2006/relationships/image" Target="../media/image1018.png"/><Relationship Id="rId641" Type="http://schemas.openxmlformats.org/officeDocument/2006/relationships/customXml" Target="../ink/ink1098.xml"/><Relationship Id="rId683" Type="http://schemas.openxmlformats.org/officeDocument/2006/relationships/customXml" Target="../ink/ink1119.xml"/><Relationship Id="rId739" Type="http://schemas.openxmlformats.org/officeDocument/2006/relationships/customXml" Target="../ink/ink1147.xml"/><Relationship Id="rId33" Type="http://schemas.openxmlformats.org/officeDocument/2006/relationships/customXml" Target="../ink/ink794.xml"/><Relationship Id="rId129" Type="http://schemas.openxmlformats.org/officeDocument/2006/relationships/customXml" Target="../ink/ink842.xml"/><Relationship Id="rId280" Type="http://schemas.openxmlformats.org/officeDocument/2006/relationships/image" Target="../media/image921.png"/><Relationship Id="rId336" Type="http://schemas.openxmlformats.org/officeDocument/2006/relationships/image" Target="../media/image949.png"/><Relationship Id="rId501" Type="http://schemas.openxmlformats.org/officeDocument/2006/relationships/customXml" Target="../ink/ink1028.xml"/><Relationship Id="rId543" Type="http://schemas.openxmlformats.org/officeDocument/2006/relationships/customXml" Target="../ink/ink1049.xml"/><Relationship Id="rId75" Type="http://schemas.openxmlformats.org/officeDocument/2006/relationships/customXml" Target="../ink/ink815.xml"/><Relationship Id="rId140" Type="http://schemas.openxmlformats.org/officeDocument/2006/relationships/image" Target="../media/image852.png"/><Relationship Id="rId182" Type="http://schemas.openxmlformats.org/officeDocument/2006/relationships/image" Target="../media/image873.png"/><Relationship Id="rId378" Type="http://schemas.openxmlformats.org/officeDocument/2006/relationships/image" Target="../media/image970.png"/><Relationship Id="rId403" Type="http://schemas.openxmlformats.org/officeDocument/2006/relationships/customXml" Target="../ink/ink979.xml"/><Relationship Id="rId585" Type="http://schemas.openxmlformats.org/officeDocument/2006/relationships/customXml" Target="../ink/ink1070.xml"/><Relationship Id="rId750" Type="http://schemas.openxmlformats.org/officeDocument/2006/relationships/image" Target="../media/image1155.png"/><Relationship Id="rId6" Type="http://schemas.openxmlformats.org/officeDocument/2006/relationships/image" Target="../media/image785.png"/><Relationship Id="rId238" Type="http://schemas.openxmlformats.org/officeDocument/2006/relationships/image" Target="../media/image900.png"/><Relationship Id="rId445" Type="http://schemas.openxmlformats.org/officeDocument/2006/relationships/customXml" Target="../ink/ink1000.xml"/><Relationship Id="rId487" Type="http://schemas.openxmlformats.org/officeDocument/2006/relationships/customXml" Target="../ink/ink1021.xml"/><Relationship Id="rId610" Type="http://schemas.openxmlformats.org/officeDocument/2006/relationships/image" Target="../media/image1085.png"/><Relationship Id="rId652" Type="http://schemas.openxmlformats.org/officeDocument/2006/relationships/image" Target="../media/image1106.png"/><Relationship Id="rId694" Type="http://schemas.openxmlformats.org/officeDocument/2006/relationships/image" Target="../media/image1127.png"/><Relationship Id="rId708" Type="http://schemas.openxmlformats.org/officeDocument/2006/relationships/image" Target="../media/image1134.png"/><Relationship Id="rId291" Type="http://schemas.openxmlformats.org/officeDocument/2006/relationships/customXml" Target="../ink/ink923.xml"/><Relationship Id="rId305" Type="http://schemas.openxmlformats.org/officeDocument/2006/relationships/customXml" Target="../ink/ink930.xml"/><Relationship Id="rId347" Type="http://schemas.openxmlformats.org/officeDocument/2006/relationships/customXml" Target="../ink/ink951.xml"/><Relationship Id="rId512" Type="http://schemas.openxmlformats.org/officeDocument/2006/relationships/image" Target="../media/image1036.png"/><Relationship Id="rId44" Type="http://schemas.openxmlformats.org/officeDocument/2006/relationships/image" Target="../media/image804.png"/><Relationship Id="rId86" Type="http://schemas.openxmlformats.org/officeDocument/2006/relationships/image" Target="../media/image825.png"/><Relationship Id="rId151" Type="http://schemas.openxmlformats.org/officeDocument/2006/relationships/customXml" Target="../ink/ink853.xml"/><Relationship Id="rId389" Type="http://schemas.openxmlformats.org/officeDocument/2006/relationships/customXml" Target="../ink/ink972.xml"/><Relationship Id="rId554" Type="http://schemas.openxmlformats.org/officeDocument/2006/relationships/image" Target="../media/image1057.png"/><Relationship Id="rId596" Type="http://schemas.openxmlformats.org/officeDocument/2006/relationships/image" Target="../media/image1078.png"/><Relationship Id="rId761" Type="http://schemas.openxmlformats.org/officeDocument/2006/relationships/customXml" Target="../ink/ink1158.xml"/><Relationship Id="rId193" Type="http://schemas.openxmlformats.org/officeDocument/2006/relationships/customXml" Target="../ink/ink874.xml"/><Relationship Id="rId207" Type="http://schemas.openxmlformats.org/officeDocument/2006/relationships/customXml" Target="../ink/ink881.xml"/><Relationship Id="rId249" Type="http://schemas.openxmlformats.org/officeDocument/2006/relationships/customXml" Target="../ink/ink902.xml"/><Relationship Id="rId414" Type="http://schemas.openxmlformats.org/officeDocument/2006/relationships/image" Target="../media/image988.png"/><Relationship Id="rId456" Type="http://schemas.openxmlformats.org/officeDocument/2006/relationships/image" Target="../media/image1008.png"/><Relationship Id="rId498" Type="http://schemas.openxmlformats.org/officeDocument/2006/relationships/image" Target="../media/image1029.png"/><Relationship Id="rId621" Type="http://schemas.openxmlformats.org/officeDocument/2006/relationships/customXml" Target="../ink/ink1088.xml"/><Relationship Id="rId663" Type="http://schemas.openxmlformats.org/officeDocument/2006/relationships/customXml" Target="../ink/ink1109.xml"/><Relationship Id="rId13" Type="http://schemas.openxmlformats.org/officeDocument/2006/relationships/customXml" Target="../ink/ink784.xml"/><Relationship Id="rId109" Type="http://schemas.openxmlformats.org/officeDocument/2006/relationships/customXml" Target="../ink/ink832.xml"/><Relationship Id="rId260" Type="http://schemas.openxmlformats.org/officeDocument/2006/relationships/image" Target="../media/image911.png"/><Relationship Id="rId316" Type="http://schemas.openxmlformats.org/officeDocument/2006/relationships/image" Target="../media/image939.png"/><Relationship Id="rId523" Type="http://schemas.openxmlformats.org/officeDocument/2006/relationships/customXml" Target="../ink/ink1039.xml"/><Relationship Id="rId719" Type="http://schemas.openxmlformats.org/officeDocument/2006/relationships/customXml" Target="../ink/ink1137.xml"/><Relationship Id="rId55" Type="http://schemas.openxmlformats.org/officeDocument/2006/relationships/customXml" Target="../ink/ink805.xml"/><Relationship Id="rId97" Type="http://schemas.openxmlformats.org/officeDocument/2006/relationships/customXml" Target="../ink/ink826.xml"/><Relationship Id="rId120" Type="http://schemas.openxmlformats.org/officeDocument/2006/relationships/image" Target="../media/image842.png"/><Relationship Id="rId358" Type="http://schemas.openxmlformats.org/officeDocument/2006/relationships/image" Target="../media/image960.png"/><Relationship Id="rId565" Type="http://schemas.openxmlformats.org/officeDocument/2006/relationships/customXml" Target="../ink/ink1060.xml"/><Relationship Id="rId730" Type="http://schemas.openxmlformats.org/officeDocument/2006/relationships/image" Target="../media/image1145.png"/><Relationship Id="rId772" Type="http://schemas.openxmlformats.org/officeDocument/2006/relationships/image" Target="../media/image1166.png"/><Relationship Id="rId162" Type="http://schemas.openxmlformats.org/officeDocument/2006/relationships/image" Target="../media/image863.png"/><Relationship Id="rId218" Type="http://schemas.openxmlformats.org/officeDocument/2006/relationships/image" Target="../media/image890.png"/><Relationship Id="rId425" Type="http://schemas.openxmlformats.org/officeDocument/2006/relationships/customXml" Target="../ink/ink990.xml"/><Relationship Id="rId467" Type="http://schemas.openxmlformats.org/officeDocument/2006/relationships/customXml" Target="../ink/ink1011.xml"/><Relationship Id="rId632" Type="http://schemas.openxmlformats.org/officeDocument/2006/relationships/image" Target="../media/image1096.png"/><Relationship Id="rId271" Type="http://schemas.openxmlformats.org/officeDocument/2006/relationships/customXml" Target="../ink/ink913.xml"/><Relationship Id="rId674" Type="http://schemas.openxmlformats.org/officeDocument/2006/relationships/image" Target="../media/image1117.png"/><Relationship Id="rId24" Type="http://schemas.openxmlformats.org/officeDocument/2006/relationships/image" Target="../media/image794.png"/><Relationship Id="rId66" Type="http://schemas.openxmlformats.org/officeDocument/2006/relationships/image" Target="../media/image815.png"/><Relationship Id="rId131" Type="http://schemas.openxmlformats.org/officeDocument/2006/relationships/customXml" Target="../ink/ink843.xml"/><Relationship Id="rId327" Type="http://schemas.openxmlformats.org/officeDocument/2006/relationships/customXml" Target="../ink/ink941.xml"/><Relationship Id="rId369" Type="http://schemas.openxmlformats.org/officeDocument/2006/relationships/customXml" Target="../ink/ink962.xml"/><Relationship Id="rId534" Type="http://schemas.openxmlformats.org/officeDocument/2006/relationships/image" Target="../media/image1047.png"/><Relationship Id="rId576" Type="http://schemas.openxmlformats.org/officeDocument/2006/relationships/image" Target="../media/image1068.png"/><Relationship Id="rId741" Type="http://schemas.openxmlformats.org/officeDocument/2006/relationships/customXml" Target="../ink/ink1148.xml"/><Relationship Id="rId783" Type="http://schemas.openxmlformats.org/officeDocument/2006/relationships/customXml" Target="../ink/ink1169.xml"/><Relationship Id="rId173" Type="http://schemas.openxmlformats.org/officeDocument/2006/relationships/customXml" Target="../ink/ink864.xml"/><Relationship Id="rId229" Type="http://schemas.openxmlformats.org/officeDocument/2006/relationships/customXml" Target="../ink/ink892.xml"/><Relationship Id="rId380" Type="http://schemas.openxmlformats.org/officeDocument/2006/relationships/image" Target="../media/image971.png"/><Relationship Id="rId436" Type="http://schemas.openxmlformats.org/officeDocument/2006/relationships/image" Target="../media/image998.png"/><Relationship Id="rId601" Type="http://schemas.openxmlformats.org/officeDocument/2006/relationships/customXml" Target="../ink/ink1078.xml"/><Relationship Id="rId643" Type="http://schemas.openxmlformats.org/officeDocument/2006/relationships/customXml" Target="../ink/ink1099.xml"/><Relationship Id="rId240" Type="http://schemas.openxmlformats.org/officeDocument/2006/relationships/image" Target="../media/image901.png"/><Relationship Id="rId478" Type="http://schemas.openxmlformats.org/officeDocument/2006/relationships/image" Target="../media/image1019.png"/><Relationship Id="rId685" Type="http://schemas.openxmlformats.org/officeDocument/2006/relationships/customXml" Target="../ink/ink1120.xml"/><Relationship Id="rId35" Type="http://schemas.openxmlformats.org/officeDocument/2006/relationships/customXml" Target="../ink/ink795.xml"/><Relationship Id="rId77" Type="http://schemas.openxmlformats.org/officeDocument/2006/relationships/customXml" Target="../ink/ink816.xml"/><Relationship Id="rId100" Type="http://schemas.openxmlformats.org/officeDocument/2006/relationships/image" Target="../media/image832.png"/><Relationship Id="rId282" Type="http://schemas.openxmlformats.org/officeDocument/2006/relationships/image" Target="../media/image922.png"/><Relationship Id="rId338" Type="http://schemas.openxmlformats.org/officeDocument/2006/relationships/image" Target="../media/image950.png"/><Relationship Id="rId503" Type="http://schemas.openxmlformats.org/officeDocument/2006/relationships/customXml" Target="../ink/ink1029.xml"/><Relationship Id="rId545" Type="http://schemas.openxmlformats.org/officeDocument/2006/relationships/customXml" Target="../ink/ink1050.xml"/><Relationship Id="rId587" Type="http://schemas.openxmlformats.org/officeDocument/2006/relationships/customXml" Target="../ink/ink1071.xml"/><Relationship Id="rId710" Type="http://schemas.openxmlformats.org/officeDocument/2006/relationships/image" Target="../media/image1135.png"/><Relationship Id="rId752" Type="http://schemas.openxmlformats.org/officeDocument/2006/relationships/image" Target="../media/image1156.png"/><Relationship Id="rId8" Type="http://schemas.openxmlformats.org/officeDocument/2006/relationships/image" Target="../media/image786.png"/><Relationship Id="rId142" Type="http://schemas.openxmlformats.org/officeDocument/2006/relationships/image" Target="../media/image853.png"/><Relationship Id="rId184" Type="http://schemas.openxmlformats.org/officeDocument/2006/relationships/image" Target="../media/image874.png"/><Relationship Id="rId391" Type="http://schemas.openxmlformats.org/officeDocument/2006/relationships/customXml" Target="../ink/ink973.xml"/><Relationship Id="rId405" Type="http://schemas.openxmlformats.org/officeDocument/2006/relationships/customXml" Target="../ink/ink980.xml"/><Relationship Id="rId447" Type="http://schemas.openxmlformats.org/officeDocument/2006/relationships/customXml" Target="../ink/ink1001.xml"/><Relationship Id="rId612" Type="http://schemas.openxmlformats.org/officeDocument/2006/relationships/image" Target="../media/image1086.png"/><Relationship Id="rId251" Type="http://schemas.openxmlformats.org/officeDocument/2006/relationships/customXml" Target="../ink/ink903.xml"/><Relationship Id="rId489" Type="http://schemas.openxmlformats.org/officeDocument/2006/relationships/customXml" Target="../ink/ink1022.xml"/><Relationship Id="rId654" Type="http://schemas.openxmlformats.org/officeDocument/2006/relationships/image" Target="../media/image1107.png"/><Relationship Id="rId696" Type="http://schemas.openxmlformats.org/officeDocument/2006/relationships/image" Target="../media/image1128.png"/><Relationship Id="rId46" Type="http://schemas.openxmlformats.org/officeDocument/2006/relationships/image" Target="../media/image805.png"/><Relationship Id="rId293" Type="http://schemas.openxmlformats.org/officeDocument/2006/relationships/customXml" Target="../ink/ink924.xml"/><Relationship Id="rId307" Type="http://schemas.openxmlformats.org/officeDocument/2006/relationships/customXml" Target="../ink/ink931.xml"/><Relationship Id="rId349" Type="http://schemas.openxmlformats.org/officeDocument/2006/relationships/customXml" Target="../ink/ink952.xml"/><Relationship Id="rId514" Type="http://schemas.openxmlformats.org/officeDocument/2006/relationships/image" Target="../media/image1037.png"/><Relationship Id="rId556" Type="http://schemas.openxmlformats.org/officeDocument/2006/relationships/image" Target="../media/image1058.png"/><Relationship Id="rId721" Type="http://schemas.openxmlformats.org/officeDocument/2006/relationships/customXml" Target="../ink/ink1138.xml"/><Relationship Id="rId763" Type="http://schemas.openxmlformats.org/officeDocument/2006/relationships/customXml" Target="../ink/ink1159.xml"/><Relationship Id="rId88" Type="http://schemas.openxmlformats.org/officeDocument/2006/relationships/image" Target="../media/image826.png"/><Relationship Id="rId111" Type="http://schemas.openxmlformats.org/officeDocument/2006/relationships/customXml" Target="../ink/ink833.xml"/><Relationship Id="rId153" Type="http://schemas.openxmlformats.org/officeDocument/2006/relationships/customXml" Target="../ink/ink854.xml"/><Relationship Id="rId195" Type="http://schemas.openxmlformats.org/officeDocument/2006/relationships/customXml" Target="../ink/ink875.xml"/><Relationship Id="rId209" Type="http://schemas.openxmlformats.org/officeDocument/2006/relationships/customXml" Target="../ink/ink882.xml"/><Relationship Id="rId360" Type="http://schemas.openxmlformats.org/officeDocument/2006/relationships/image" Target="../media/image961.png"/><Relationship Id="rId416" Type="http://schemas.openxmlformats.org/officeDocument/2006/relationships/image" Target="../media/image989.png"/><Relationship Id="rId598" Type="http://schemas.openxmlformats.org/officeDocument/2006/relationships/image" Target="../media/image1079.png"/><Relationship Id="rId220" Type="http://schemas.openxmlformats.org/officeDocument/2006/relationships/image" Target="../media/image891.png"/><Relationship Id="rId458" Type="http://schemas.openxmlformats.org/officeDocument/2006/relationships/image" Target="../media/image1009.png"/><Relationship Id="rId623" Type="http://schemas.openxmlformats.org/officeDocument/2006/relationships/customXml" Target="../ink/ink1089.xml"/><Relationship Id="rId665" Type="http://schemas.openxmlformats.org/officeDocument/2006/relationships/customXml" Target="../ink/ink1110.xml"/><Relationship Id="rId15" Type="http://schemas.openxmlformats.org/officeDocument/2006/relationships/customXml" Target="../ink/ink785.xml"/><Relationship Id="rId57" Type="http://schemas.openxmlformats.org/officeDocument/2006/relationships/customXml" Target="../ink/ink806.xml"/><Relationship Id="rId262" Type="http://schemas.openxmlformats.org/officeDocument/2006/relationships/image" Target="../media/image912.png"/><Relationship Id="rId318" Type="http://schemas.openxmlformats.org/officeDocument/2006/relationships/image" Target="../media/image940.png"/><Relationship Id="rId525" Type="http://schemas.openxmlformats.org/officeDocument/2006/relationships/customXml" Target="../ink/ink1040.xml"/><Relationship Id="rId567" Type="http://schemas.openxmlformats.org/officeDocument/2006/relationships/customXml" Target="../ink/ink1061.xml"/><Relationship Id="rId732" Type="http://schemas.openxmlformats.org/officeDocument/2006/relationships/image" Target="../media/image1146.png"/><Relationship Id="rId99" Type="http://schemas.openxmlformats.org/officeDocument/2006/relationships/customXml" Target="../ink/ink827.xml"/><Relationship Id="rId122" Type="http://schemas.openxmlformats.org/officeDocument/2006/relationships/image" Target="../media/image843.png"/><Relationship Id="rId164" Type="http://schemas.openxmlformats.org/officeDocument/2006/relationships/image" Target="../media/image864.png"/><Relationship Id="rId371" Type="http://schemas.openxmlformats.org/officeDocument/2006/relationships/customXml" Target="../ink/ink963.xml"/><Relationship Id="rId774" Type="http://schemas.openxmlformats.org/officeDocument/2006/relationships/image" Target="../media/image1167.png"/><Relationship Id="rId427" Type="http://schemas.openxmlformats.org/officeDocument/2006/relationships/customXml" Target="../ink/ink991.xml"/><Relationship Id="rId469" Type="http://schemas.openxmlformats.org/officeDocument/2006/relationships/customXml" Target="../ink/ink1012.xml"/><Relationship Id="rId634" Type="http://schemas.openxmlformats.org/officeDocument/2006/relationships/image" Target="../media/image1097.png"/><Relationship Id="rId676" Type="http://schemas.openxmlformats.org/officeDocument/2006/relationships/image" Target="../media/image1118.png"/><Relationship Id="rId26" Type="http://schemas.openxmlformats.org/officeDocument/2006/relationships/image" Target="../media/image795.png"/><Relationship Id="rId231" Type="http://schemas.openxmlformats.org/officeDocument/2006/relationships/customXml" Target="../ink/ink893.xml"/><Relationship Id="rId273" Type="http://schemas.openxmlformats.org/officeDocument/2006/relationships/customXml" Target="../ink/ink914.xml"/><Relationship Id="rId329" Type="http://schemas.openxmlformats.org/officeDocument/2006/relationships/customXml" Target="../ink/ink942.xml"/><Relationship Id="rId480" Type="http://schemas.openxmlformats.org/officeDocument/2006/relationships/image" Target="../media/image1020.png"/><Relationship Id="rId536" Type="http://schemas.openxmlformats.org/officeDocument/2006/relationships/image" Target="../media/image1048.png"/><Relationship Id="rId701" Type="http://schemas.openxmlformats.org/officeDocument/2006/relationships/customXml" Target="../ink/ink1128.xml"/><Relationship Id="rId68" Type="http://schemas.openxmlformats.org/officeDocument/2006/relationships/image" Target="../media/image816.png"/><Relationship Id="rId133" Type="http://schemas.openxmlformats.org/officeDocument/2006/relationships/customXml" Target="../ink/ink844.xml"/><Relationship Id="rId175" Type="http://schemas.openxmlformats.org/officeDocument/2006/relationships/customXml" Target="../ink/ink865.xml"/><Relationship Id="rId340" Type="http://schemas.openxmlformats.org/officeDocument/2006/relationships/image" Target="../media/image951.png"/><Relationship Id="rId578" Type="http://schemas.openxmlformats.org/officeDocument/2006/relationships/image" Target="../media/image1069.png"/><Relationship Id="rId743" Type="http://schemas.openxmlformats.org/officeDocument/2006/relationships/customXml" Target="../ink/ink1149.xml"/><Relationship Id="rId785" Type="http://schemas.openxmlformats.org/officeDocument/2006/relationships/customXml" Target="../ink/ink1170.xml"/><Relationship Id="rId200" Type="http://schemas.openxmlformats.org/officeDocument/2006/relationships/image" Target="../media/image881.png"/><Relationship Id="rId382" Type="http://schemas.openxmlformats.org/officeDocument/2006/relationships/image" Target="../media/image972.png"/><Relationship Id="rId438" Type="http://schemas.openxmlformats.org/officeDocument/2006/relationships/image" Target="../media/image999.png"/><Relationship Id="rId603" Type="http://schemas.openxmlformats.org/officeDocument/2006/relationships/customXml" Target="../ink/ink1079.xml"/><Relationship Id="rId645" Type="http://schemas.openxmlformats.org/officeDocument/2006/relationships/customXml" Target="../ink/ink1100.xml"/><Relationship Id="rId687" Type="http://schemas.openxmlformats.org/officeDocument/2006/relationships/customXml" Target="../ink/ink1121.xml"/><Relationship Id="rId242" Type="http://schemas.openxmlformats.org/officeDocument/2006/relationships/image" Target="../media/image902.png"/><Relationship Id="rId284" Type="http://schemas.openxmlformats.org/officeDocument/2006/relationships/image" Target="../media/image923.png"/><Relationship Id="rId491" Type="http://schemas.openxmlformats.org/officeDocument/2006/relationships/customXml" Target="../ink/ink1023.xml"/><Relationship Id="rId505" Type="http://schemas.openxmlformats.org/officeDocument/2006/relationships/customXml" Target="../ink/ink1030.xml"/><Relationship Id="rId712" Type="http://schemas.openxmlformats.org/officeDocument/2006/relationships/image" Target="../media/image1136.png"/><Relationship Id="rId37" Type="http://schemas.openxmlformats.org/officeDocument/2006/relationships/customXml" Target="../ink/ink796.xml"/><Relationship Id="rId79" Type="http://schemas.openxmlformats.org/officeDocument/2006/relationships/customXml" Target="../ink/ink817.xml"/><Relationship Id="rId102" Type="http://schemas.openxmlformats.org/officeDocument/2006/relationships/image" Target="../media/image833.png"/><Relationship Id="rId144" Type="http://schemas.openxmlformats.org/officeDocument/2006/relationships/image" Target="../media/image854.png"/><Relationship Id="rId547" Type="http://schemas.openxmlformats.org/officeDocument/2006/relationships/customXml" Target="../ink/ink1051.xml"/><Relationship Id="rId589" Type="http://schemas.openxmlformats.org/officeDocument/2006/relationships/customXml" Target="../ink/ink1072.xml"/><Relationship Id="rId754" Type="http://schemas.openxmlformats.org/officeDocument/2006/relationships/image" Target="../media/image1157.png"/><Relationship Id="rId90" Type="http://schemas.openxmlformats.org/officeDocument/2006/relationships/image" Target="../media/image827.png"/><Relationship Id="rId186" Type="http://schemas.openxmlformats.org/officeDocument/2006/relationships/image" Target="../media/image875.png"/><Relationship Id="rId351" Type="http://schemas.openxmlformats.org/officeDocument/2006/relationships/customXml" Target="../ink/ink953.xml"/><Relationship Id="rId393" Type="http://schemas.openxmlformats.org/officeDocument/2006/relationships/customXml" Target="../ink/ink974.xml"/><Relationship Id="rId407" Type="http://schemas.openxmlformats.org/officeDocument/2006/relationships/customXml" Target="../ink/ink981.xml"/><Relationship Id="rId449" Type="http://schemas.openxmlformats.org/officeDocument/2006/relationships/customXml" Target="../ink/ink1002.xml"/><Relationship Id="rId614" Type="http://schemas.openxmlformats.org/officeDocument/2006/relationships/image" Target="../media/image1087.png"/><Relationship Id="rId656" Type="http://schemas.openxmlformats.org/officeDocument/2006/relationships/image" Target="../media/image1108.png"/><Relationship Id="rId211" Type="http://schemas.openxmlformats.org/officeDocument/2006/relationships/customXml" Target="../ink/ink883.xml"/><Relationship Id="rId253" Type="http://schemas.openxmlformats.org/officeDocument/2006/relationships/customXml" Target="../ink/ink904.xml"/><Relationship Id="rId295" Type="http://schemas.openxmlformats.org/officeDocument/2006/relationships/customXml" Target="../ink/ink925.xml"/><Relationship Id="rId309" Type="http://schemas.openxmlformats.org/officeDocument/2006/relationships/customXml" Target="../ink/ink932.xml"/><Relationship Id="rId460" Type="http://schemas.openxmlformats.org/officeDocument/2006/relationships/image" Target="../media/image1010.png"/><Relationship Id="rId516" Type="http://schemas.openxmlformats.org/officeDocument/2006/relationships/image" Target="../media/image1038.png"/><Relationship Id="rId698" Type="http://schemas.openxmlformats.org/officeDocument/2006/relationships/image" Target="../media/image1129.png"/><Relationship Id="rId48" Type="http://schemas.openxmlformats.org/officeDocument/2006/relationships/image" Target="../media/image806.png"/><Relationship Id="rId113" Type="http://schemas.openxmlformats.org/officeDocument/2006/relationships/customXml" Target="../ink/ink834.xml"/><Relationship Id="rId320" Type="http://schemas.openxmlformats.org/officeDocument/2006/relationships/image" Target="../media/image941.png"/><Relationship Id="rId558" Type="http://schemas.openxmlformats.org/officeDocument/2006/relationships/image" Target="../media/image1059.png"/><Relationship Id="rId723" Type="http://schemas.openxmlformats.org/officeDocument/2006/relationships/customXml" Target="../ink/ink1139.xml"/><Relationship Id="rId765" Type="http://schemas.openxmlformats.org/officeDocument/2006/relationships/customXml" Target="../ink/ink1160.xml"/><Relationship Id="rId155" Type="http://schemas.openxmlformats.org/officeDocument/2006/relationships/customXml" Target="../ink/ink855.xml"/><Relationship Id="rId197" Type="http://schemas.openxmlformats.org/officeDocument/2006/relationships/customXml" Target="../ink/ink876.xml"/><Relationship Id="rId362" Type="http://schemas.openxmlformats.org/officeDocument/2006/relationships/image" Target="../media/image962.png"/><Relationship Id="rId418" Type="http://schemas.openxmlformats.org/officeDocument/2006/relationships/image" Target="../media/image70.png"/><Relationship Id="rId625" Type="http://schemas.openxmlformats.org/officeDocument/2006/relationships/customXml" Target="../ink/ink1090.xml"/><Relationship Id="rId222" Type="http://schemas.openxmlformats.org/officeDocument/2006/relationships/image" Target="../media/image892.png"/><Relationship Id="rId264" Type="http://schemas.openxmlformats.org/officeDocument/2006/relationships/image" Target="../media/image913.png"/><Relationship Id="rId471" Type="http://schemas.openxmlformats.org/officeDocument/2006/relationships/customXml" Target="../ink/ink1013.xml"/><Relationship Id="rId667" Type="http://schemas.openxmlformats.org/officeDocument/2006/relationships/customXml" Target="../ink/ink1111.xml"/><Relationship Id="rId17" Type="http://schemas.openxmlformats.org/officeDocument/2006/relationships/customXml" Target="../ink/ink786.xml"/><Relationship Id="rId59" Type="http://schemas.openxmlformats.org/officeDocument/2006/relationships/customXml" Target="../ink/ink807.xml"/><Relationship Id="rId124" Type="http://schemas.openxmlformats.org/officeDocument/2006/relationships/image" Target="../media/image844.png"/><Relationship Id="rId527" Type="http://schemas.openxmlformats.org/officeDocument/2006/relationships/customXml" Target="../ink/ink1041.xml"/><Relationship Id="rId569" Type="http://schemas.openxmlformats.org/officeDocument/2006/relationships/customXml" Target="../ink/ink1062.xml"/><Relationship Id="rId734" Type="http://schemas.openxmlformats.org/officeDocument/2006/relationships/image" Target="../media/image1147.png"/><Relationship Id="rId776" Type="http://schemas.openxmlformats.org/officeDocument/2006/relationships/image" Target="../media/image1168.png"/><Relationship Id="rId70" Type="http://schemas.openxmlformats.org/officeDocument/2006/relationships/image" Target="../media/image817.png"/><Relationship Id="rId166" Type="http://schemas.openxmlformats.org/officeDocument/2006/relationships/image" Target="../media/image865.png"/><Relationship Id="rId331" Type="http://schemas.openxmlformats.org/officeDocument/2006/relationships/customXml" Target="../ink/ink943.xml"/><Relationship Id="rId373" Type="http://schemas.openxmlformats.org/officeDocument/2006/relationships/customXml" Target="../ink/ink964.xml"/><Relationship Id="rId429" Type="http://schemas.openxmlformats.org/officeDocument/2006/relationships/customXml" Target="../ink/ink992.xml"/><Relationship Id="rId580" Type="http://schemas.openxmlformats.org/officeDocument/2006/relationships/image" Target="../media/image1070.png"/><Relationship Id="rId636" Type="http://schemas.openxmlformats.org/officeDocument/2006/relationships/image" Target="../media/image109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94.xml"/><Relationship Id="rId440" Type="http://schemas.openxmlformats.org/officeDocument/2006/relationships/image" Target="../media/image1000.png"/><Relationship Id="rId678" Type="http://schemas.openxmlformats.org/officeDocument/2006/relationships/image" Target="../media/image1119.png"/><Relationship Id="rId28" Type="http://schemas.openxmlformats.org/officeDocument/2006/relationships/image" Target="../media/image796.png"/><Relationship Id="rId275" Type="http://schemas.openxmlformats.org/officeDocument/2006/relationships/customXml" Target="../ink/ink915.xml"/><Relationship Id="rId300" Type="http://schemas.openxmlformats.org/officeDocument/2006/relationships/image" Target="../media/image931.png"/><Relationship Id="rId482" Type="http://schemas.openxmlformats.org/officeDocument/2006/relationships/image" Target="../media/image1021.png"/><Relationship Id="rId538" Type="http://schemas.openxmlformats.org/officeDocument/2006/relationships/image" Target="../media/image1049.png"/><Relationship Id="rId703" Type="http://schemas.openxmlformats.org/officeDocument/2006/relationships/customXml" Target="../ink/ink1129.xml"/><Relationship Id="rId745" Type="http://schemas.openxmlformats.org/officeDocument/2006/relationships/customXml" Target="../ink/ink1150.xml"/><Relationship Id="rId81" Type="http://schemas.openxmlformats.org/officeDocument/2006/relationships/customXml" Target="../ink/ink818.xml"/><Relationship Id="rId135" Type="http://schemas.openxmlformats.org/officeDocument/2006/relationships/customXml" Target="../ink/ink845.xml"/><Relationship Id="rId177" Type="http://schemas.openxmlformats.org/officeDocument/2006/relationships/customXml" Target="../ink/ink866.xml"/><Relationship Id="rId342" Type="http://schemas.openxmlformats.org/officeDocument/2006/relationships/image" Target="../media/image952.png"/><Relationship Id="rId384" Type="http://schemas.openxmlformats.org/officeDocument/2006/relationships/image" Target="../media/image973.png"/><Relationship Id="rId591" Type="http://schemas.openxmlformats.org/officeDocument/2006/relationships/customXml" Target="../ink/ink1073.xml"/><Relationship Id="rId605" Type="http://schemas.openxmlformats.org/officeDocument/2006/relationships/customXml" Target="../ink/ink1080.xml"/><Relationship Id="rId787" Type="http://schemas.openxmlformats.org/officeDocument/2006/relationships/customXml" Target="../ink/ink1171.xml"/><Relationship Id="rId202" Type="http://schemas.openxmlformats.org/officeDocument/2006/relationships/image" Target="../media/image882.png"/><Relationship Id="rId244" Type="http://schemas.openxmlformats.org/officeDocument/2006/relationships/image" Target="../media/image903.png"/><Relationship Id="rId647" Type="http://schemas.openxmlformats.org/officeDocument/2006/relationships/customXml" Target="../ink/ink1101.xml"/><Relationship Id="rId689" Type="http://schemas.openxmlformats.org/officeDocument/2006/relationships/customXml" Target="../ink/ink1122.xml"/><Relationship Id="rId39" Type="http://schemas.openxmlformats.org/officeDocument/2006/relationships/customXml" Target="../ink/ink797.xml"/><Relationship Id="rId286" Type="http://schemas.openxmlformats.org/officeDocument/2006/relationships/image" Target="../media/image924.png"/><Relationship Id="rId451" Type="http://schemas.openxmlformats.org/officeDocument/2006/relationships/customXml" Target="../ink/ink1003.xml"/><Relationship Id="rId493" Type="http://schemas.openxmlformats.org/officeDocument/2006/relationships/customXml" Target="../ink/ink1024.xml"/><Relationship Id="rId507" Type="http://schemas.openxmlformats.org/officeDocument/2006/relationships/customXml" Target="../ink/ink1031.xml"/><Relationship Id="rId549" Type="http://schemas.openxmlformats.org/officeDocument/2006/relationships/customXml" Target="../ink/ink1052.xml"/><Relationship Id="rId714" Type="http://schemas.openxmlformats.org/officeDocument/2006/relationships/image" Target="../media/image1137.png"/><Relationship Id="rId756" Type="http://schemas.openxmlformats.org/officeDocument/2006/relationships/image" Target="../media/image1158.png"/><Relationship Id="rId50" Type="http://schemas.openxmlformats.org/officeDocument/2006/relationships/image" Target="../media/image807.png"/><Relationship Id="rId104" Type="http://schemas.openxmlformats.org/officeDocument/2006/relationships/image" Target="../media/image834.png"/><Relationship Id="rId146" Type="http://schemas.openxmlformats.org/officeDocument/2006/relationships/image" Target="../media/image855.png"/><Relationship Id="rId188" Type="http://schemas.openxmlformats.org/officeDocument/2006/relationships/image" Target="../media/image351.png"/><Relationship Id="rId311" Type="http://schemas.openxmlformats.org/officeDocument/2006/relationships/customXml" Target="../ink/ink933.xml"/><Relationship Id="rId353" Type="http://schemas.openxmlformats.org/officeDocument/2006/relationships/customXml" Target="../ink/ink954.xml"/><Relationship Id="rId395" Type="http://schemas.openxmlformats.org/officeDocument/2006/relationships/customXml" Target="../ink/ink975.xml"/><Relationship Id="rId409" Type="http://schemas.openxmlformats.org/officeDocument/2006/relationships/customXml" Target="../ink/ink982.xml"/><Relationship Id="rId560" Type="http://schemas.openxmlformats.org/officeDocument/2006/relationships/image" Target="../media/image1060.png"/><Relationship Id="rId92" Type="http://schemas.openxmlformats.org/officeDocument/2006/relationships/image" Target="../media/image828.png"/><Relationship Id="rId213" Type="http://schemas.openxmlformats.org/officeDocument/2006/relationships/customXml" Target="../ink/ink884.xml"/><Relationship Id="rId420" Type="http://schemas.openxmlformats.org/officeDocument/2006/relationships/image" Target="../media/image990.png"/><Relationship Id="rId616" Type="http://schemas.openxmlformats.org/officeDocument/2006/relationships/image" Target="../media/image1088.png"/><Relationship Id="rId658" Type="http://schemas.openxmlformats.org/officeDocument/2006/relationships/image" Target="../media/image1109.png"/><Relationship Id="rId255" Type="http://schemas.openxmlformats.org/officeDocument/2006/relationships/customXml" Target="../ink/ink905.xml"/><Relationship Id="rId297" Type="http://schemas.openxmlformats.org/officeDocument/2006/relationships/customXml" Target="../ink/ink926.xml"/><Relationship Id="rId462" Type="http://schemas.openxmlformats.org/officeDocument/2006/relationships/image" Target="../media/image1011.png"/><Relationship Id="rId518" Type="http://schemas.openxmlformats.org/officeDocument/2006/relationships/image" Target="../media/image1039.png"/><Relationship Id="rId725" Type="http://schemas.openxmlformats.org/officeDocument/2006/relationships/customXml" Target="../ink/ink1140.xml"/><Relationship Id="rId115" Type="http://schemas.openxmlformats.org/officeDocument/2006/relationships/customXml" Target="../ink/ink835.xml"/><Relationship Id="rId157" Type="http://schemas.openxmlformats.org/officeDocument/2006/relationships/customXml" Target="../ink/ink856.xml"/><Relationship Id="rId322" Type="http://schemas.openxmlformats.org/officeDocument/2006/relationships/image" Target="../media/image942.png"/><Relationship Id="rId364" Type="http://schemas.openxmlformats.org/officeDocument/2006/relationships/image" Target="../media/image963.png"/><Relationship Id="rId767" Type="http://schemas.openxmlformats.org/officeDocument/2006/relationships/customXml" Target="../ink/ink1161.xml"/><Relationship Id="rId61" Type="http://schemas.openxmlformats.org/officeDocument/2006/relationships/customXml" Target="../ink/ink808.xml"/><Relationship Id="rId199" Type="http://schemas.openxmlformats.org/officeDocument/2006/relationships/customXml" Target="../ink/ink877.xml"/><Relationship Id="rId571" Type="http://schemas.openxmlformats.org/officeDocument/2006/relationships/customXml" Target="../ink/ink1063.xml"/><Relationship Id="rId627" Type="http://schemas.openxmlformats.org/officeDocument/2006/relationships/customXml" Target="../ink/ink1091.xml"/><Relationship Id="rId669" Type="http://schemas.openxmlformats.org/officeDocument/2006/relationships/customXml" Target="../ink/ink1112.xml"/><Relationship Id="rId19" Type="http://schemas.openxmlformats.org/officeDocument/2006/relationships/customXml" Target="../ink/ink787.xml"/><Relationship Id="rId224" Type="http://schemas.openxmlformats.org/officeDocument/2006/relationships/image" Target="../media/image893.png"/><Relationship Id="rId266" Type="http://schemas.openxmlformats.org/officeDocument/2006/relationships/image" Target="../media/image914.png"/><Relationship Id="rId431" Type="http://schemas.openxmlformats.org/officeDocument/2006/relationships/customXml" Target="../ink/ink993.xml"/><Relationship Id="rId473" Type="http://schemas.openxmlformats.org/officeDocument/2006/relationships/customXml" Target="../ink/ink1014.xml"/><Relationship Id="rId529" Type="http://schemas.openxmlformats.org/officeDocument/2006/relationships/customXml" Target="../ink/ink1042.xml"/><Relationship Id="rId680" Type="http://schemas.openxmlformats.org/officeDocument/2006/relationships/image" Target="../media/image1120.png"/><Relationship Id="rId736" Type="http://schemas.openxmlformats.org/officeDocument/2006/relationships/image" Target="../media/image1148.png"/><Relationship Id="rId30" Type="http://schemas.openxmlformats.org/officeDocument/2006/relationships/image" Target="../media/image797.png"/><Relationship Id="rId126" Type="http://schemas.openxmlformats.org/officeDocument/2006/relationships/image" Target="../media/image845.png"/><Relationship Id="rId168" Type="http://schemas.openxmlformats.org/officeDocument/2006/relationships/image" Target="../media/image866.png"/><Relationship Id="rId333" Type="http://schemas.openxmlformats.org/officeDocument/2006/relationships/customXml" Target="../ink/ink944.xml"/><Relationship Id="rId540" Type="http://schemas.openxmlformats.org/officeDocument/2006/relationships/image" Target="../media/image1050.png"/><Relationship Id="rId778" Type="http://schemas.openxmlformats.org/officeDocument/2006/relationships/image" Target="../media/image1169.png"/><Relationship Id="rId72" Type="http://schemas.openxmlformats.org/officeDocument/2006/relationships/image" Target="../media/image818.png"/><Relationship Id="rId375" Type="http://schemas.openxmlformats.org/officeDocument/2006/relationships/customXml" Target="../ink/ink965.xml"/><Relationship Id="rId582" Type="http://schemas.openxmlformats.org/officeDocument/2006/relationships/image" Target="../media/image1071.png"/><Relationship Id="rId638" Type="http://schemas.openxmlformats.org/officeDocument/2006/relationships/image" Target="../media/image1099.png"/><Relationship Id="rId3" Type="http://schemas.openxmlformats.org/officeDocument/2006/relationships/customXml" Target="../ink/ink779.xml"/><Relationship Id="rId235" Type="http://schemas.openxmlformats.org/officeDocument/2006/relationships/customXml" Target="../ink/ink895.xml"/><Relationship Id="rId277" Type="http://schemas.openxmlformats.org/officeDocument/2006/relationships/customXml" Target="../ink/ink916.xml"/><Relationship Id="rId400" Type="http://schemas.openxmlformats.org/officeDocument/2006/relationships/image" Target="../media/image981.png"/><Relationship Id="rId442" Type="http://schemas.openxmlformats.org/officeDocument/2006/relationships/image" Target="../media/image1001.png"/><Relationship Id="rId484" Type="http://schemas.openxmlformats.org/officeDocument/2006/relationships/image" Target="../media/image1022.png"/><Relationship Id="rId705" Type="http://schemas.openxmlformats.org/officeDocument/2006/relationships/customXml" Target="../ink/ink1130.xml"/><Relationship Id="rId137" Type="http://schemas.openxmlformats.org/officeDocument/2006/relationships/customXml" Target="../ink/ink846.xml"/><Relationship Id="rId302" Type="http://schemas.openxmlformats.org/officeDocument/2006/relationships/image" Target="../media/image932.png"/><Relationship Id="rId344" Type="http://schemas.openxmlformats.org/officeDocument/2006/relationships/image" Target="../media/image953.png"/><Relationship Id="rId691" Type="http://schemas.openxmlformats.org/officeDocument/2006/relationships/customXml" Target="../ink/ink1123.xml"/><Relationship Id="rId747" Type="http://schemas.openxmlformats.org/officeDocument/2006/relationships/customXml" Target="../ink/ink1151.xml"/><Relationship Id="rId41" Type="http://schemas.openxmlformats.org/officeDocument/2006/relationships/customXml" Target="../ink/ink798.xml"/><Relationship Id="rId83" Type="http://schemas.openxmlformats.org/officeDocument/2006/relationships/customXml" Target="../ink/ink819.xml"/><Relationship Id="rId179" Type="http://schemas.openxmlformats.org/officeDocument/2006/relationships/customXml" Target="../ink/ink867.xml"/><Relationship Id="rId386" Type="http://schemas.openxmlformats.org/officeDocument/2006/relationships/image" Target="../media/image974.png"/><Relationship Id="rId551" Type="http://schemas.openxmlformats.org/officeDocument/2006/relationships/customXml" Target="../ink/ink1053.xml"/><Relationship Id="rId593" Type="http://schemas.openxmlformats.org/officeDocument/2006/relationships/customXml" Target="../ink/ink1074.xml"/><Relationship Id="rId607" Type="http://schemas.openxmlformats.org/officeDocument/2006/relationships/customXml" Target="../ink/ink1081.xml"/><Relationship Id="rId649" Type="http://schemas.openxmlformats.org/officeDocument/2006/relationships/customXml" Target="../ink/ink1102.xml"/><Relationship Id="rId190" Type="http://schemas.openxmlformats.org/officeDocument/2006/relationships/image" Target="../media/image876.png"/><Relationship Id="rId204" Type="http://schemas.openxmlformats.org/officeDocument/2006/relationships/image" Target="../media/image883.png"/><Relationship Id="rId246" Type="http://schemas.openxmlformats.org/officeDocument/2006/relationships/image" Target="../media/image904.png"/><Relationship Id="rId288" Type="http://schemas.openxmlformats.org/officeDocument/2006/relationships/image" Target="../media/image925.png"/><Relationship Id="rId411" Type="http://schemas.openxmlformats.org/officeDocument/2006/relationships/customXml" Target="../ink/ink983.xml"/><Relationship Id="rId453" Type="http://schemas.openxmlformats.org/officeDocument/2006/relationships/customXml" Target="../ink/ink1004.xml"/><Relationship Id="rId509" Type="http://schemas.openxmlformats.org/officeDocument/2006/relationships/customXml" Target="../ink/ink1032.xml"/><Relationship Id="rId660" Type="http://schemas.openxmlformats.org/officeDocument/2006/relationships/image" Target="../media/image1110.png"/><Relationship Id="rId106" Type="http://schemas.openxmlformats.org/officeDocument/2006/relationships/image" Target="../media/image835.png"/><Relationship Id="rId313" Type="http://schemas.openxmlformats.org/officeDocument/2006/relationships/customXml" Target="../ink/ink934.xml"/><Relationship Id="rId495" Type="http://schemas.openxmlformats.org/officeDocument/2006/relationships/customXml" Target="../ink/ink1025.xml"/><Relationship Id="rId716" Type="http://schemas.openxmlformats.org/officeDocument/2006/relationships/image" Target="../media/image1138.png"/><Relationship Id="rId758" Type="http://schemas.openxmlformats.org/officeDocument/2006/relationships/image" Target="../media/image1159.png"/><Relationship Id="rId10" Type="http://schemas.openxmlformats.org/officeDocument/2006/relationships/image" Target="../media/image787.png"/><Relationship Id="rId52" Type="http://schemas.openxmlformats.org/officeDocument/2006/relationships/image" Target="../media/image808.png"/><Relationship Id="rId94" Type="http://schemas.openxmlformats.org/officeDocument/2006/relationships/image" Target="../media/image829.png"/><Relationship Id="rId148" Type="http://schemas.openxmlformats.org/officeDocument/2006/relationships/image" Target="../media/image856.png"/><Relationship Id="rId355" Type="http://schemas.openxmlformats.org/officeDocument/2006/relationships/customXml" Target="../ink/ink955.xml"/><Relationship Id="rId397" Type="http://schemas.openxmlformats.org/officeDocument/2006/relationships/customXml" Target="../ink/ink976.xml"/><Relationship Id="rId520" Type="http://schemas.openxmlformats.org/officeDocument/2006/relationships/image" Target="../media/image1040.png"/><Relationship Id="rId562" Type="http://schemas.openxmlformats.org/officeDocument/2006/relationships/image" Target="../media/image1061.png"/><Relationship Id="rId618" Type="http://schemas.openxmlformats.org/officeDocument/2006/relationships/image" Target="../media/image1089.png"/><Relationship Id="rId215" Type="http://schemas.openxmlformats.org/officeDocument/2006/relationships/customXml" Target="../ink/ink885.xml"/><Relationship Id="rId257" Type="http://schemas.openxmlformats.org/officeDocument/2006/relationships/customXml" Target="../ink/ink906.xml"/><Relationship Id="rId422" Type="http://schemas.openxmlformats.org/officeDocument/2006/relationships/image" Target="../media/image991.png"/><Relationship Id="rId464" Type="http://schemas.openxmlformats.org/officeDocument/2006/relationships/image" Target="../media/image1012.png"/><Relationship Id="rId299" Type="http://schemas.openxmlformats.org/officeDocument/2006/relationships/customXml" Target="../ink/ink927.xml"/><Relationship Id="rId727" Type="http://schemas.openxmlformats.org/officeDocument/2006/relationships/customXml" Target="../ink/ink1141.xml"/><Relationship Id="rId63" Type="http://schemas.openxmlformats.org/officeDocument/2006/relationships/customXml" Target="../ink/ink809.xml"/><Relationship Id="rId159" Type="http://schemas.openxmlformats.org/officeDocument/2006/relationships/customXml" Target="../ink/ink857.xml"/><Relationship Id="rId366" Type="http://schemas.openxmlformats.org/officeDocument/2006/relationships/image" Target="../media/image964.png"/><Relationship Id="rId573" Type="http://schemas.openxmlformats.org/officeDocument/2006/relationships/customXml" Target="../ink/ink1064.xml"/><Relationship Id="rId780" Type="http://schemas.openxmlformats.org/officeDocument/2006/relationships/image" Target="../media/image1170.png"/><Relationship Id="rId226" Type="http://schemas.openxmlformats.org/officeDocument/2006/relationships/image" Target="../media/image894.png"/><Relationship Id="rId433" Type="http://schemas.openxmlformats.org/officeDocument/2006/relationships/customXml" Target="../ink/ink994.xml"/><Relationship Id="rId640" Type="http://schemas.openxmlformats.org/officeDocument/2006/relationships/image" Target="../media/image1100.png"/><Relationship Id="rId738" Type="http://schemas.openxmlformats.org/officeDocument/2006/relationships/image" Target="../media/image1149.png"/><Relationship Id="rId74" Type="http://schemas.openxmlformats.org/officeDocument/2006/relationships/image" Target="../media/image819.png"/><Relationship Id="rId377" Type="http://schemas.openxmlformats.org/officeDocument/2006/relationships/customXml" Target="../ink/ink966.xml"/><Relationship Id="rId500" Type="http://schemas.openxmlformats.org/officeDocument/2006/relationships/image" Target="../media/image1030.png"/><Relationship Id="rId584" Type="http://schemas.openxmlformats.org/officeDocument/2006/relationships/image" Target="../media/image1072.png"/><Relationship Id="rId5" Type="http://schemas.openxmlformats.org/officeDocument/2006/relationships/customXml" Target="../ink/ink780.xml"/><Relationship Id="rId237" Type="http://schemas.openxmlformats.org/officeDocument/2006/relationships/customXml" Target="../ink/ink896.xml"/><Relationship Id="rId444" Type="http://schemas.openxmlformats.org/officeDocument/2006/relationships/image" Target="../media/image1002.png"/><Relationship Id="rId651" Type="http://schemas.openxmlformats.org/officeDocument/2006/relationships/customXml" Target="../ink/ink1103.xml"/><Relationship Id="rId749" Type="http://schemas.openxmlformats.org/officeDocument/2006/relationships/customXml" Target="../ink/ink1152.xml"/><Relationship Id="rId290" Type="http://schemas.openxmlformats.org/officeDocument/2006/relationships/image" Target="../media/image926.png"/><Relationship Id="rId304" Type="http://schemas.openxmlformats.org/officeDocument/2006/relationships/image" Target="../media/image933.png"/><Relationship Id="rId388" Type="http://schemas.openxmlformats.org/officeDocument/2006/relationships/image" Target="../media/image975.png"/><Relationship Id="rId511" Type="http://schemas.openxmlformats.org/officeDocument/2006/relationships/customXml" Target="../ink/ink1033.xml"/><Relationship Id="rId609" Type="http://schemas.openxmlformats.org/officeDocument/2006/relationships/customXml" Target="../ink/ink1082.xml"/><Relationship Id="rId85" Type="http://schemas.openxmlformats.org/officeDocument/2006/relationships/customXml" Target="../ink/ink820.xml"/><Relationship Id="rId150" Type="http://schemas.openxmlformats.org/officeDocument/2006/relationships/image" Target="../media/image857.png"/><Relationship Id="rId595" Type="http://schemas.openxmlformats.org/officeDocument/2006/relationships/customXml" Target="../ink/ink1075.xml"/><Relationship Id="rId248" Type="http://schemas.openxmlformats.org/officeDocument/2006/relationships/image" Target="../media/image905.png"/><Relationship Id="rId455" Type="http://schemas.openxmlformats.org/officeDocument/2006/relationships/customXml" Target="../ink/ink1005.xml"/><Relationship Id="rId662" Type="http://schemas.openxmlformats.org/officeDocument/2006/relationships/image" Target="../media/image1111.png"/><Relationship Id="rId12" Type="http://schemas.openxmlformats.org/officeDocument/2006/relationships/image" Target="../media/image788.png"/><Relationship Id="rId108" Type="http://schemas.openxmlformats.org/officeDocument/2006/relationships/image" Target="../media/image836.png"/><Relationship Id="rId315" Type="http://schemas.openxmlformats.org/officeDocument/2006/relationships/customXml" Target="../ink/ink935.xml"/><Relationship Id="rId522" Type="http://schemas.openxmlformats.org/officeDocument/2006/relationships/image" Target="../media/image1041.png"/><Relationship Id="rId96" Type="http://schemas.openxmlformats.org/officeDocument/2006/relationships/image" Target="../media/image830.png"/><Relationship Id="rId161" Type="http://schemas.openxmlformats.org/officeDocument/2006/relationships/customXml" Target="../ink/ink858.xml"/><Relationship Id="rId399" Type="http://schemas.openxmlformats.org/officeDocument/2006/relationships/customXml" Target="../ink/ink977.xml"/><Relationship Id="rId259" Type="http://schemas.openxmlformats.org/officeDocument/2006/relationships/customXml" Target="../ink/ink907.xml"/><Relationship Id="rId466" Type="http://schemas.openxmlformats.org/officeDocument/2006/relationships/image" Target="../media/image1013.png"/><Relationship Id="rId673" Type="http://schemas.openxmlformats.org/officeDocument/2006/relationships/customXml" Target="../ink/ink1114.xml"/><Relationship Id="rId23" Type="http://schemas.openxmlformats.org/officeDocument/2006/relationships/customXml" Target="../ink/ink789.xml"/><Relationship Id="rId119" Type="http://schemas.openxmlformats.org/officeDocument/2006/relationships/customXml" Target="../ink/ink837.xml"/><Relationship Id="rId326" Type="http://schemas.openxmlformats.org/officeDocument/2006/relationships/image" Target="../media/image944.png"/><Relationship Id="rId533" Type="http://schemas.openxmlformats.org/officeDocument/2006/relationships/customXml" Target="../ink/ink1044.xml"/><Relationship Id="rId740" Type="http://schemas.openxmlformats.org/officeDocument/2006/relationships/image" Target="../media/image1150.png"/><Relationship Id="rId172" Type="http://schemas.openxmlformats.org/officeDocument/2006/relationships/image" Target="../media/image868.png"/><Relationship Id="rId477" Type="http://schemas.openxmlformats.org/officeDocument/2006/relationships/customXml" Target="../ink/ink1016.xml"/><Relationship Id="rId600" Type="http://schemas.openxmlformats.org/officeDocument/2006/relationships/image" Target="../media/image1080.png"/><Relationship Id="rId684" Type="http://schemas.openxmlformats.org/officeDocument/2006/relationships/image" Target="../media/image1122.png"/><Relationship Id="rId337" Type="http://schemas.openxmlformats.org/officeDocument/2006/relationships/customXml" Target="../ink/ink946.xml"/><Relationship Id="rId34" Type="http://schemas.openxmlformats.org/officeDocument/2006/relationships/image" Target="../media/image799.png"/><Relationship Id="rId544" Type="http://schemas.openxmlformats.org/officeDocument/2006/relationships/image" Target="../media/image1052.png"/><Relationship Id="rId751" Type="http://schemas.openxmlformats.org/officeDocument/2006/relationships/customXml" Target="../ink/ink1153.xml"/><Relationship Id="rId183" Type="http://schemas.openxmlformats.org/officeDocument/2006/relationships/customXml" Target="../ink/ink869.xml"/><Relationship Id="rId390" Type="http://schemas.openxmlformats.org/officeDocument/2006/relationships/image" Target="../media/image976.png"/><Relationship Id="rId404" Type="http://schemas.openxmlformats.org/officeDocument/2006/relationships/image" Target="../media/image983.png"/><Relationship Id="rId611" Type="http://schemas.openxmlformats.org/officeDocument/2006/relationships/customXml" Target="../ink/ink1083.xml"/><Relationship Id="rId250" Type="http://schemas.openxmlformats.org/officeDocument/2006/relationships/image" Target="../media/image906.png"/><Relationship Id="rId488" Type="http://schemas.openxmlformats.org/officeDocument/2006/relationships/image" Target="../media/image1024.png"/><Relationship Id="rId695" Type="http://schemas.openxmlformats.org/officeDocument/2006/relationships/customXml" Target="../ink/ink1125.xml"/><Relationship Id="rId709" Type="http://schemas.openxmlformats.org/officeDocument/2006/relationships/customXml" Target="../ink/ink1132.xml"/><Relationship Id="rId45" Type="http://schemas.openxmlformats.org/officeDocument/2006/relationships/customXml" Target="../ink/ink800.xml"/><Relationship Id="rId110" Type="http://schemas.openxmlformats.org/officeDocument/2006/relationships/image" Target="../media/image837.png"/><Relationship Id="rId348" Type="http://schemas.openxmlformats.org/officeDocument/2006/relationships/image" Target="../media/image955.png"/><Relationship Id="rId555" Type="http://schemas.openxmlformats.org/officeDocument/2006/relationships/customXml" Target="../ink/ink1055.xml"/><Relationship Id="rId762" Type="http://schemas.openxmlformats.org/officeDocument/2006/relationships/image" Target="../media/image1161.png"/><Relationship Id="rId194" Type="http://schemas.openxmlformats.org/officeDocument/2006/relationships/image" Target="../media/image878.png"/><Relationship Id="rId208" Type="http://schemas.openxmlformats.org/officeDocument/2006/relationships/image" Target="../media/image885.png"/><Relationship Id="rId415" Type="http://schemas.openxmlformats.org/officeDocument/2006/relationships/customXml" Target="../ink/ink985.xml"/><Relationship Id="rId622" Type="http://schemas.openxmlformats.org/officeDocument/2006/relationships/image" Target="../media/image1091.png"/><Relationship Id="rId261" Type="http://schemas.openxmlformats.org/officeDocument/2006/relationships/customXml" Target="../ink/ink908.xml"/><Relationship Id="rId499" Type="http://schemas.openxmlformats.org/officeDocument/2006/relationships/customXml" Target="../ink/ink1027.xml"/><Relationship Id="rId56" Type="http://schemas.openxmlformats.org/officeDocument/2006/relationships/image" Target="../media/image810.png"/><Relationship Id="rId359" Type="http://schemas.openxmlformats.org/officeDocument/2006/relationships/customXml" Target="../ink/ink957.xml"/><Relationship Id="rId566" Type="http://schemas.openxmlformats.org/officeDocument/2006/relationships/image" Target="../media/image1063.png"/><Relationship Id="rId773" Type="http://schemas.openxmlformats.org/officeDocument/2006/relationships/customXml" Target="../ink/ink1164.xml"/><Relationship Id="rId121" Type="http://schemas.openxmlformats.org/officeDocument/2006/relationships/customXml" Target="../ink/ink838.xml"/><Relationship Id="rId219" Type="http://schemas.openxmlformats.org/officeDocument/2006/relationships/customXml" Target="../ink/ink887.xml"/><Relationship Id="rId426" Type="http://schemas.openxmlformats.org/officeDocument/2006/relationships/image" Target="../media/image993.png"/><Relationship Id="rId633" Type="http://schemas.openxmlformats.org/officeDocument/2006/relationships/customXml" Target="../ink/ink1094.xml"/><Relationship Id="rId67" Type="http://schemas.openxmlformats.org/officeDocument/2006/relationships/customXml" Target="../ink/ink811.xml"/><Relationship Id="rId272" Type="http://schemas.openxmlformats.org/officeDocument/2006/relationships/image" Target="../media/image917.png"/><Relationship Id="rId577" Type="http://schemas.openxmlformats.org/officeDocument/2006/relationships/customXml" Target="../ink/ink1066.xml"/><Relationship Id="rId700" Type="http://schemas.openxmlformats.org/officeDocument/2006/relationships/image" Target="../media/image1130.png"/><Relationship Id="rId132" Type="http://schemas.openxmlformats.org/officeDocument/2006/relationships/image" Target="../media/image848.png"/><Relationship Id="rId784" Type="http://schemas.openxmlformats.org/officeDocument/2006/relationships/image" Target="../media/image1172.png"/><Relationship Id="rId437" Type="http://schemas.openxmlformats.org/officeDocument/2006/relationships/customXml" Target="../ink/ink996.xml"/><Relationship Id="rId644" Type="http://schemas.openxmlformats.org/officeDocument/2006/relationships/image" Target="../media/image1102.png"/><Relationship Id="rId283" Type="http://schemas.openxmlformats.org/officeDocument/2006/relationships/customXml" Target="../ink/ink919.xml"/><Relationship Id="rId490" Type="http://schemas.openxmlformats.org/officeDocument/2006/relationships/image" Target="../media/image1025.png"/><Relationship Id="rId504" Type="http://schemas.openxmlformats.org/officeDocument/2006/relationships/image" Target="../media/image1032.png"/><Relationship Id="rId711" Type="http://schemas.openxmlformats.org/officeDocument/2006/relationships/customXml" Target="../ink/ink1133.xml"/><Relationship Id="rId78" Type="http://schemas.openxmlformats.org/officeDocument/2006/relationships/image" Target="../media/image821.png"/><Relationship Id="rId143" Type="http://schemas.openxmlformats.org/officeDocument/2006/relationships/customXml" Target="../ink/ink849.xml"/><Relationship Id="rId350" Type="http://schemas.openxmlformats.org/officeDocument/2006/relationships/image" Target="../media/image956.png"/><Relationship Id="rId588" Type="http://schemas.openxmlformats.org/officeDocument/2006/relationships/image" Target="../media/image1074.png"/><Relationship Id="rId9" Type="http://schemas.openxmlformats.org/officeDocument/2006/relationships/customXml" Target="../ink/ink782.xml"/><Relationship Id="rId210" Type="http://schemas.openxmlformats.org/officeDocument/2006/relationships/image" Target="../media/image886.png"/><Relationship Id="rId448" Type="http://schemas.openxmlformats.org/officeDocument/2006/relationships/image" Target="../media/image1004.png"/><Relationship Id="rId655" Type="http://schemas.openxmlformats.org/officeDocument/2006/relationships/customXml" Target="../ink/ink1105.xml"/><Relationship Id="rId294" Type="http://schemas.openxmlformats.org/officeDocument/2006/relationships/image" Target="../media/image928.png"/><Relationship Id="rId308" Type="http://schemas.openxmlformats.org/officeDocument/2006/relationships/image" Target="../media/image935.png"/><Relationship Id="rId515" Type="http://schemas.openxmlformats.org/officeDocument/2006/relationships/customXml" Target="../ink/ink1035.xml"/><Relationship Id="rId722" Type="http://schemas.openxmlformats.org/officeDocument/2006/relationships/image" Target="../media/image1141.png"/><Relationship Id="rId89" Type="http://schemas.openxmlformats.org/officeDocument/2006/relationships/customXml" Target="../ink/ink822.xml"/><Relationship Id="rId154" Type="http://schemas.openxmlformats.org/officeDocument/2006/relationships/image" Target="../media/image859.png"/><Relationship Id="rId361" Type="http://schemas.openxmlformats.org/officeDocument/2006/relationships/customXml" Target="../ink/ink958.xml"/><Relationship Id="rId599" Type="http://schemas.openxmlformats.org/officeDocument/2006/relationships/customXml" Target="../ink/ink1077.xml"/><Relationship Id="rId459" Type="http://schemas.openxmlformats.org/officeDocument/2006/relationships/customXml" Target="../ink/ink1007.xml"/><Relationship Id="rId666" Type="http://schemas.openxmlformats.org/officeDocument/2006/relationships/image" Target="../media/image1113.png"/><Relationship Id="rId16" Type="http://schemas.openxmlformats.org/officeDocument/2006/relationships/image" Target="../media/image790.png"/><Relationship Id="rId221" Type="http://schemas.openxmlformats.org/officeDocument/2006/relationships/customXml" Target="../ink/ink888.xml"/><Relationship Id="rId319" Type="http://schemas.openxmlformats.org/officeDocument/2006/relationships/customXml" Target="../ink/ink937.xml"/><Relationship Id="rId526" Type="http://schemas.openxmlformats.org/officeDocument/2006/relationships/image" Target="../media/image1043.png"/><Relationship Id="rId733" Type="http://schemas.openxmlformats.org/officeDocument/2006/relationships/customXml" Target="../ink/ink1144.xml"/><Relationship Id="rId165" Type="http://schemas.openxmlformats.org/officeDocument/2006/relationships/customXml" Target="../ink/ink860.xml"/><Relationship Id="rId372" Type="http://schemas.openxmlformats.org/officeDocument/2006/relationships/image" Target="../media/image967.png"/><Relationship Id="rId677" Type="http://schemas.openxmlformats.org/officeDocument/2006/relationships/customXml" Target="../ink/ink1116.xml"/><Relationship Id="rId232" Type="http://schemas.openxmlformats.org/officeDocument/2006/relationships/image" Target="../media/image897.png"/><Relationship Id="rId27" Type="http://schemas.openxmlformats.org/officeDocument/2006/relationships/customXml" Target="../ink/ink791.xml"/><Relationship Id="rId537" Type="http://schemas.openxmlformats.org/officeDocument/2006/relationships/customXml" Target="../ink/ink1046.xml"/><Relationship Id="rId744" Type="http://schemas.openxmlformats.org/officeDocument/2006/relationships/image" Target="../media/image1152.png"/><Relationship Id="rId80" Type="http://schemas.openxmlformats.org/officeDocument/2006/relationships/image" Target="../media/image822.png"/><Relationship Id="rId176" Type="http://schemas.openxmlformats.org/officeDocument/2006/relationships/image" Target="../media/image870.png"/><Relationship Id="rId383" Type="http://schemas.openxmlformats.org/officeDocument/2006/relationships/customXml" Target="../ink/ink969.xml"/><Relationship Id="rId590" Type="http://schemas.openxmlformats.org/officeDocument/2006/relationships/image" Target="../media/image1075.png"/><Relationship Id="rId604" Type="http://schemas.openxmlformats.org/officeDocument/2006/relationships/image" Target="../media/image1082.png"/><Relationship Id="rId243" Type="http://schemas.openxmlformats.org/officeDocument/2006/relationships/customXml" Target="../ink/ink899.xml"/><Relationship Id="rId450" Type="http://schemas.openxmlformats.org/officeDocument/2006/relationships/image" Target="../media/image1005.png"/><Relationship Id="rId688" Type="http://schemas.openxmlformats.org/officeDocument/2006/relationships/image" Target="../media/image1124.png"/><Relationship Id="rId38" Type="http://schemas.openxmlformats.org/officeDocument/2006/relationships/image" Target="../media/image801.png"/><Relationship Id="rId103" Type="http://schemas.openxmlformats.org/officeDocument/2006/relationships/customXml" Target="../ink/ink829.xml"/><Relationship Id="rId310" Type="http://schemas.openxmlformats.org/officeDocument/2006/relationships/image" Target="../media/image936.png"/><Relationship Id="rId548" Type="http://schemas.openxmlformats.org/officeDocument/2006/relationships/image" Target="../media/image1054.png"/><Relationship Id="rId755" Type="http://schemas.openxmlformats.org/officeDocument/2006/relationships/customXml" Target="../ink/ink1155.xml"/><Relationship Id="rId91" Type="http://schemas.openxmlformats.org/officeDocument/2006/relationships/customXml" Target="../ink/ink823.xml"/><Relationship Id="rId187" Type="http://schemas.openxmlformats.org/officeDocument/2006/relationships/customXml" Target="../ink/ink871.xml"/><Relationship Id="rId394" Type="http://schemas.openxmlformats.org/officeDocument/2006/relationships/image" Target="../media/image978.png"/><Relationship Id="rId408" Type="http://schemas.openxmlformats.org/officeDocument/2006/relationships/image" Target="../media/image985.png"/><Relationship Id="rId615" Type="http://schemas.openxmlformats.org/officeDocument/2006/relationships/customXml" Target="../ink/ink1085.xml"/><Relationship Id="rId254" Type="http://schemas.openxmlformats.org/officeDocument/2006/relationships/image" Target="../media/image908.png"/><Relationship Id="rId699" Type="http://schemas.openxmlformats.org/officeDocument/2006/relationships/customXml" Target="../ink/ink1127.xml"/><Relationship Id="rId49" Type="http://schemas.openxmlformats.org/officeDocument/2006/relationships/customXml" Target="../ink/ink802.xml"/><Relationship Id="rId114" Type="http://schemas.openxmlformats.org/officeDocument/2006/relationships/image" Target="../media/image839.png"/><Relationship Id="rId461" Type="http://schemas.openxmlformats.org/officeDocument/2006/relationships/customXml" Target="../ink/ink1008.xml"/><Relationship Id="rId559" Type="http://schemas.openxmlformats.org/officeDocument/2006/relationships/customXml" Target="../ink/ink1057.xml"/><Relationship Id="rId766" Type="http://schemas.openxmlformats.org/officeDocument/2006/relationships/image" Target="../media/image1163.png"/><Relationship Id="rId198" Type="http://schemas.openxmlformats.org/officeDocument/2006/relationships/image" Target="../media/image880.png"/><Relationship Id="rId321" Type="http://schemas.openxmlformats.org/officeDocument/2006/relationships/customXml" Target="../ink/ink938.xml"/><Relationship Id="rId419" Type="http://schemas.openxmlformats.org/officeDocument/2006/relationships/customXml" Target="../ink/ink987.xml"/><Relationship Id="rId626" Type="http://schemas.openxmlformats.org/officeDocument/2006/relationships/image" Target="../media/image1093.png"/><Relationship Id="rId265" Type="http://schemas.openxmlformats.org/officeDocument/2006/relationships/customXml" Target="../ink/ink910.xml"/><Relationship Id="rId472" Type="http://schemas.openxmlformats.org/officeDocument/2006/relationships/image" Target="../media/image1016.png"/><Relationship Id="rId125" Type="http://schemas.openxmlformats.org/officeDocument/2006/relationships/customXml" Target="../ink/ink840.xml"/><Relationship Id="rId332" Type="http://schemas.openxmlformats.org/officeDocument/2006/relationships/image" Target="../media/image947.png"/><Relationship Id="rId777" Type="http://schemas.openxmlformats.org/officeDocument/2006/relationships/customXml" Target="../ink/ink1166.xml"/><Relationship Id="rId637" Type="http://schemas.openxmlformats.org/officeDocument/2006/relationships/customXml" Target="../ink/ink1096.xml"/><Relationship Id="rId276" Type="http://schemas.openxmlformats.org/officeDocument/2006/relationships/image" Target="../media/image919.png"/><Relationship Id="rId483" Type="http://schemas.openxmlformats.org/officeDocument/2006/relationships/customXml" Target="../ink/ink1019.xml"/><Relationship Id="rId690" Type="http://schemas.openxmlformats.org/officeDocument/2006/relationships/image" Target="../media/image1125.png"/><Relationship Id="rId704" Type="http://schemas.openxmlformats.org/officeDocument/2006/relationships/image" Target="../media/image1132.png"/><Relationship Id="rId40" Type="http://schemas.openxmlformats.org/officeDocument/2006/relationships/image" Target="../media/image802.png"/><Relationship Id="rId136" Type="http://schemas.openxmlformats.org/officeDocument/2006/relationships/image" Target="../media/image850.png"/><Relationship Id="rId343" Type="http://schemas.openxmlformats.org/officeDocument/2006/relationships/customXml" Target="../ink/ink949.xml"/><Relationship Id="rId550" Type="http://schemas.openxmlformats.org/officeDocument/2006/relationships/image" Target="../media/image1055.png"/><Relationship Id="rId788" Type="http://schemas.openxmlformats.org/officeDocument/2006/relationships/image" Target="../media/image1174.png"/><Relationship Id="rId203" Type="http://schemas.openxmlformats.org/officeDocument/2006/relationships/customXml" Target="../ink/ink879.xml"/><Relationship Id="rId648" Type="http://schemas.openxmlformats.org/officeDocument/2006/relationships/image" Target="../media/image1104.png"/><Relationship Id="rId287" Type="http://schemas.openxmlformats.org/officeDocument/2006/relationships/customXml" Target="../ink/ink921.xml"/><Relationship Id="rId410" Type="http://schemas.openxmlformats.org/officeDocument/2006/relationships/image" Target="../media/image986.png"/><Relationship Id="rId494" Type="http://schemas.openxmlformats.org/officeDocument/2006/relationships/image" Target="../media/image1027.png"/><Relationship Id="rId508" Type="http://schemas.openxmlformats.org/officeDocument/2006/relationships/image" Target="../media/image1034.png"/><Relationship Id="rId715" Type="http://schemas.openxmlformats.org/officeDocument/2006/relationships/customXml" Target="../ink/ink1135.xml"/><Relationship Id="rId147" Type="http://schemas.openxmlformats.org/officeDocument/2006/relationships/customXml" Target="../ink/ink851.xml"/><Relationship Id="rId354" Type="http://schemas.openxmlformats.org/officeDocument/2006/relationships/image" Target="../media/image958.png"/><Relationship Id="rId51" Type="http://schemas.openxmlformats.org/officeDocument/2006/relationships/customXml" Target="../ink/ink803.xml"/><Relationship Id="rId561" Type="http://schemas.openxmlformats.org/officeDocument/2006/relationships/customXml" Target="../ink/ink1058.xml"/><Relationship Id="rId659" Type="http://schemas.openxmlformats.org/officeDocument/2006/relationships/customXml" Target="../ink/ink1107.xml"/><Relationship Id="rId214" Type="http://schemas.openxmlformats.org/officeDocument/2006/relationships/image" Target="../media/image888.png"/><Relationship Id="rId298" Type="http://schemas.openxmlformats.org/officeDocument/2006/relationships/image" Target="../media/image930.png"/><Relationship Id="rId421" Type="http://schemas.openxmlformats.org/officeDocument/2006/relationships/customXml" Target="../ink/ink988.xml"/><Relationship Id="rId519" Type="http://schemas.openxmlformats.org/officeDocument/2006/relationships/customXml" Target="../ink/ink1037.xml"/><Relationship Id="rId158" Type="http://schemas.openxmlformats.org/officeDocument/2006/relationships/image" Target="../media/image861.png"/><Relationship Id="rId726" Type="http://schemas.openxmlformats.org/officeDocument/2006/relationships/image" Target="../media/image1143.png"/><Relationship Id="rId62" Type="http://schemas.openxmlformats.org/officeDocument/2006/relationships/image" Target="../media/image813.png"/><Relationship Id="rId365" Type="http://schemas.openxmlformats.org/officeDocument/2006/relationships/customXml" Target="../ink/ink960.xml"/><Relationship Id="rId572" Type="http://schemas.openxmlformats.org/officeDocument/2006/relationships/image" Target="../media/image1066.png"/><Relationship Id="rId225" Type="http://schemas.openxmlformats.org/officeDocument/2006/relationships/customXml" Target="../ink/ink890.xml"/><Relationship Id="rId432" Type="http://schemas.openxmlformats.org/officeDocument/2006/relationships/image" Target="../media/image996.png"/><Relationship Id="rId737" Type="http://schemas.openxmlformats.org/officeDocument/2006/relationships/customXml" Target="../ink/ink1146.xml"/><Relationship Id="rId73" Type="http://schemas.openxmlformats.org/officeDocument/2006/relationships/customXml" Target="../ink/ink814.xml"/><Relationship Id="rId169" Type="http://schemas.openxmlformats.org/officeDocument/2006/relationships/customXml" Target="../ink/ink862.xml"/><Relationship Id="rId376" Type="http://schemas.openxmlformats.org/officeDocument/2006/relationships/image" Target="../media/image969.png"/><Relationship Id="rId583" Type="http://schemas.openxmlformats.org/officeDocument/2006/relationships/customXml" Target="../ink/ink1069.xml"/><Relationship Id="rId4" Type="http://schemas.openxmlformats.org/officeDocument/2006/relationships/image" Target="../media/image784.png"/><Relationship Id="rId236" Type="http://schemas.openxmlformats.org/officeDocument/2006/relationships/image" Target="../media/image899.png"/><Relationship Id="rId443" Type="http://schemas.openxmlformats.org/officeDocument/2006/relationships/customXml" Target="../ink/ink999.xml"/><Relationship Id="rId650" Type="http://schemas.openxmlformats.org/officeDocument/2006/relationships/image" Target="../media/image1105.png"/><Relationship Id="rId303" Type="http://schemas.openxmlformats.org/officeDocument/2006/relationships/customXml" Target="../ink/ink929.xml"/><Relationship Id="rId748" Type="http://schemas.openxmlformats.org/officeDocument/2006/relationships/image" Target="../media/image1154.png"/><Relationship Id="rId84" Type="http://schemas.openxmlformats.org/officeDocument/2006/relationships/image" Target="../media/image824.png"/><Relationship Id="rId387" Type="http://schemas.openxmlformats.org/officeDocument/2006/relationships/customXml" Target="../ink/ink971.xml"/><Relationship Id="rId510" Type="http://schemas.openxmlformats.org/officeDocument/2006/relationships/image" Target="../media/image1035.png"/><Relationship Id="rId594" Type="http://schemas.openxmlformats.org/officeDocument/2006/relationships/image" Target="../media/image1077.png"/><Relationship Id="rId608" Type="http://schemas.openxmlformats.org/officeDocument/2006/relationships/image" Target="../media/image1084.png"/><Relationship Id="rId247" Type="http://schemas.openxmlformats.org/officeDocument/2006/relationships/customXml" Target="../ink/ink901.xml"/><Relationship Id="rId107" Type="http://schemas.openxmlformats.org/officeDocument/2006/relationships/customXml" Target="../ink/ink831.xml"/><Relationship Id="rId454" Type="http://schemas.openxmlformats.org/officeDocument/2006/relationships/image" Target="../media/image1007.png"/><Relationship Id="rId661" Type="http://schemas.openxmlformats.org/officeDocument/2006/relationships/customXml" Target="../ink/ink1108.xml"/><Relationship Id="rId759" Type="http://schemas.openxmlformats.org/officeDocument/2006/relationships/customXml" Target="../ink/ink1157.xml"/><Relationship Id="rId11" Type="http://schemas.openxmlformats.org/officeDocument/2006/relationships/customXml" Target="../ink/ink783.xml"/><Relationship Id="rId314" Type="http://schemas.openxmlformats.org/officeDocument/2006/relationships/image" Target="../media/image938.png"/><Relationship Id="rId398" Type="http://schemas.openxmlformats.org/officeDocument/2006/relationships/image" Target="../media/image980.png"/><Relationship Id="rId521" Type="http://schemas.openxmlformats.org/officeDocument/2006/relationships/customXml" Target="../ink/ink1038.xml"/><Relationship Id="rId619" Type="http://schemas.openxmlformats.org/officeDocument/2006/relationships/customXml" Target="../ink/ink108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estatis.de/DE/Home/_inhalt.html" TargetMode="External"/><Relationship Id="rId4" Type="http://schemas.openxmlformats.org/officeDocument/2006/relationships/hyperlink" Target="https://www.bundesbank.de/de/statistiken/geld-und-kapitalmaerkte/zinssaetze-und-rendit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customXml" Target="../ink/ink13.xml"/><Relationship Id="rId42" Type="http://schemas.openxmlformats.org/officeDocument/2006/relationships/image" Target="../media/image28.png"/><Relationship Id="rId63" Type="http://schemas.openxmlformats.org/officeDocument/2006/relationships/customXml" Target="../ink/ink34.xml"/><Relationship Id="rId84" Type="http://schemas.openxmlformats.org/officeDocument/2006/relationships/image" Target="../media/image49.png"/><Relationship Id="rId138" Type="http://schemas.openxmlformats.org/officeDocument/2006/relationships/image" Target="../media/image76.png"/><Relationship Id="rId159" Type="http://schemas.openxmlformats.org/officeDocument/2006/relationships/customXml" Target="../ink/ink82.xml"/><Relationship Id="rId170" Type="http://schemas.openxmlformats.org/officeDocument/2006/relationships/image" Target="../media/image92.png"/><Relationship Id="rId191" Type="http://schemas.openxmlformats.org/officeDocument/2006/relationships/customXml" Target="../ink/ink98.xml"/><Relationship Id="rId107" Type="http://schemas.openxmlformats.org/officeDocument/2006/relationships/customXml" Target="../ink/ink56.xml"/><Relationship Id="rId11" Type="http://schemas.openxmlformats.org/officeDocument/2006/relationships/customXml" Target="../ink/ink8.xml"/><Relationship Id="rId32" Type="http://schemas.openxmlformats.org/officeDocument/2006/relationships/image" Target="../media/image23.png"/><Relationship Id="rId53" Type="http://schemas.openxmlformats.org/officeDocument/2006/relationships/customXml" Target="../ink/ink29.xml"/><Relationship Id="rId74" Type="http://schemas.openxmlformats.org/officeDocument/2006/relationships/image" Target="../media/image44.png"/><Relationship Id="rId128" Type="http://schemas.openxmlformats.org/officeDocument/2006/relationships/image" Target="../media/image71.png"/><Relationship Id="rId149" Type="http://schemas.openxmlformats.org/officeDocument/2006/relationships/customXml" Target="../ink/ink77.xml"/><Relationship Id="rId5" Type="http://schemas.openxmlformats.org/officeDocument/2006/relationships/customXml" Target="../ink/ink5.xml"/><Relationship Id="rId95" Type="http://schemas.openxmlformats.org/officeDocument/2006/relationships/customXml" Target="../ink/ink50.xml"/><Relationship Id="rId160" Type="http://schemas.openxmlformats.org/officeDocument/2006/relationships/image" Target="../media/image87.png"/><Relationship Id="rId181" Type="http://schemas.openxmlformats.org/officeDocument/2006/relationships/customXml" Target="../ink/ink93.xml"/><Relationship Id="rId22" Type="http://schemas.openxmlformats.org/officeDocument/2006/relationships/image" Target="../media/image18.png"/><Relationship Id="rId43" Type="http://schemas.openxmlformats.org/officeDocument/2006/relationships/customXml" Target="../ink/ink24.xml"/><Relationship Id="rId64" Type="http://schemas.openxmlformats.org/officeDocument/2006/relationships/image" Target="../media/image39.png"/><Relationship Id="rId118" Type="http://schemas.openxmlformats.org/officeDocument/2006/relationships/image" Target="../media/image66.png"/><Relationship Id="rId139" Type="http://schemas.openxmlformats.org/officeDocument/2006/relationships/customXml" Target="../ink/ink72.xml"/><Relationship Id="rId85" Type="http://schemas.openxmlformats.org/officeDocument/2006/relationships/customXml" Target="../ink/ink45.xml"/><Relationship Id="rId150" Type="http://schemas.openxmlformats.org/officeDocument/2006/relationships/image" Target="../media/image82.png"/><Relationship Id="rId171" Type="http://schemas.openxmlformats.org/officeDocument/2006/relationships/customXml" Target="../ink/ink88.xml"/><Relationship Id="rId192" Type="http://schemas.openxmlformats.org/officeDocument/2006/relationships/image" Target="../media/image103.png"/><Relationship Id="rId12" Type="http://schemas.openxmlformats.org/officeDocument/2006/relationships/image" Target="../media/image13.png"/><Relationship Id="rId33" Type="http://schemas.openxmlformats.org/officeDocument/2006/relationships/customXml" Target="../ink/ink19.xml"/><Relationship Id="rId108" Type="http://schemas.openxmlformats.org/officeDocument/2006/relationships/image" Target="../media/image61.png"/><Relationship Id="rId129" Type="http://schemas.openxmlformats.org/officeDocument/2006/relationships/customXml" Target="../ink/ink67.xml"/><Relationship Id="rId54" Type="http://schemas.openxmlformats.org/officeDocument/2006/relationships/image" Target="../media/image34.png"/><Relationship Id="rId75" Type="http://schemas.openxmlformats.org/officeDocument/2006/relationships/customXml" Target="../ink/ink40.xml"/><Relationship Id="rId96" Type="http://schemas.openxmlformats.org/officeDocument/2006/relationships/image" Target="../media/image55.png"/><Relationship Id="rId140" Type="http://schemas.openxmlformats.org/officeDocument/2006/relationships/image" Target="../media/image77.png"/><Relationship Id="rId161" Type="http://schemas.openxmlformats.org/officeDocument/2006/relationships/customXml" Target="../ink/ink83.xml"/><Relationship Id="rId182" Type="http://schemas.openxmlformats.org/officeDocument/2006/relationships/image" Target="../media/image98.png"/><Relationship Id="rId6" Type="http://schemas.openxmlformats.org/officeDocument/2006/relationships/image" Target="../media/image10.png"/><Relationship Id="rId23" Type="http://schemas.openxmlformats.org/officeDocument/2006/relationships/customXml" Target="../ink/ink14.xml"/><Relationship Id="rId119" Type="http://schemas.openxmlformats.org/officeDocument/2006/relationships/customXml" Target="../ink/ink62.xml"/><Relationship Id="rId44" Type="http://schemas.openxmlformats.org/officeDocument/2006/relationships/image" Target="../media/image29.png"/><Relationship Id="rId65" Type="http://schemas.openxmlformats.org/officeDocument/2006/relationships/customXml" Target="../ink/ink35.xml"/><Relationship Id="rId86" Type="http://schemas.openxmlformats.org/officeDocument/2006/relationships/image" Target="../media/image50.png"/><Relationship Id="rId130" Type="http://schemas.openxmlformats.org/officeDocument/2006/relationships/image" Target="../media/image72.png"/><Relationship Id="rId151" Type="http://schemas.openxmlformats.org/officeDocument/2006/relationships/customXml" Target="../ink/ink78.xml"/><Relationship Id="rId172" Type="http://schemas.openxmlformats.org/officeDocument/2006/relationships/image" Target="../media/image93.png"/><Relationship Id="rId193" Type="http://schemas.openxmlformats.org/officeDocument/2006/relationships/customXml" Target="../ink/ink99.xml"/><Relationship Id="rId13" Type="http://schemas.openxmlformats.org/officeDocument/2006/relationships/customXml" Target="../ink/ink9.xml"/><Relationship Id="rId109" Type="http://schemas.openxmlformats.org/officeDocument/2006/relationships/customXml" Target="../ink/ink57.xml"/><Relationship Id="rId34" Type="http://schemas.openxmlformats.org/officeDocument/2006/relationships/image" Target="../media/image24.png"/><Relationship Id="rId55" Type="http://schemas.openxmlformats.org/officeDocument/2006/relationships/customXml" Target="../ink/ink30.xml"/><Relationship Id="rId76" Type="http://schemas.openxmlformats.org/officeDocument/2006/relationships/image" Target="../media/image45.png"/><Relationship Id="rId97" Type="http://schemas.openxmlformats.org/officeDocument/2006/relationships/customXml" Target="../ink/ink51.xml"/><Relationship Id="rId120" Type="http://schemas.openxmlformats.org/officeDocument/2006/relationships/image" Target="../media/image67.png"/><Relationship Id="rId141" Type="http://schemas.openxmlformats.org/officeDocument/2006/relationships/customXml" Target="../ink/ink73.xml"/><Relationship Id="rId7" Type="http://schemas.openxmlformats.org/officeDocument/2006/relationships/customXml" Target="../ink/ink6.xml"/><Relationship Id="rId71" Type="http://schemas.openxmlformats.org/officeDocument/2006/relationships/customXml" Target="../ink/ink38.xml"/><Relationship Id="rId92" Type="http://schemas.openxmlformats.org/officeDocument/2006/relationships/image" Target="../media/image53.png"/><Relationship Id="rId162" Type="http://schemas.openxmlformats.org/officeDocument/2006/relationships/image" Target="../media/image88.png"/><Relationship Id="rId183" Type="http://schemas.openxmlformats.org/officeDocument/2006/relationships/customXml" Target="../ink/ink94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7.xml"/><Relationship Id="rId24" Type="http://schemas.openxmlformats.org/officeDocument/2006/relationships/image" Target="../media/image19.png"/><Relationship Id="rId40" Type="http://schemas.openxmlformats.org/officeDocument/2006/relationships/image" Target="../media/image27.png"/><Relationship Id="rId45" Type="http://schemas.openxmlformats.org/officeDocument/2006/relationships/customXml" Target="../ink/ink25.xml"/><Relationship Id="rId66" Type="http://schemas.openxmlformats.org/officeDocument/2006/relationships/image" Target="../media/image40.png"/><Relationship Id="rId87" Type="http://schemas.openxmlformats.org/officeDocument/2006/relationships/customXml" Target="../ink/ink46.xml"/><Relationship Id="rId110" Type="http://schemas.openxmlformats.org/officeDocument/2006/relationships/image" Target="../media/image62.png"/><Relationship Id="rId115" Type="http://schemas.openxmlformats.org/officeDocument/2006/relationships/customXml" Target="../ink/ink60.xml"/><Relationship Id="rId131" Type="http://schemas.openxmlformats.org/officeDocument/2006/relationships/customXml" Target="../ink/ink68.xml"/><Relationship Id="rId136" Type="http://schemas.openxmlformats.org/officeDocument/2006/relationships/image" Target="../media/image75.png"/><Relationship Id="rId157" Type="http://schemas.openxmlformats.org/officeDocument/2006/relationships/customXml" Target="../ink/ink81.xml"/><Relationship Id="rId178" Type="http://schemas.openxmlformats.org/officeDocument/2006/relationships/image" Target="../media/image96.png"/><Relationship Id="rId61" Type="http://schemas.openxmlformats.org/officeDocument/2006/relationships/customXml" Target="../ink/ink33.xml"/><Relationship Id="rId82" Type="http://schemas.openxmlformats.org/officeDocument/2006/relationships/image" Target="../media/image48.png"/><Relationship Id="rId152" Type="http://schemas.openxmlformats.org/officeDocument/2006/relationships/image" Target="../media/image83.png"/><Relationship Id="rId173" Type="http://schemas.openxmlformats.org/officeDocument/2006/relationships/customXml" Target="../ink/ink89.xml"/><Relationship Id="rId194" Type="http://schemas.openxmlformats.org/officeDocument/2006/relationships/image" Target="../media/image104.png"/><Relationship Id="rId19" Type="http://schemas.openxmlformats.org/officeDocument/2006/relationships/customXml" Target="../ink/ink12.xml"/><Relationship Id="rId14" Type="http://schemas.openxmlformats.org/officeDocument/2006/relationships/image" Target="../media/image14.png"/><Relationship Id="rId30" Type="http://schemas.openxmlformats.org/officeDocument/2006/relationships/image" Target="../media/image22.png"/><Relationship Id="rId35" Type="http://schemas.openxmlformats.org/officeDocument/2006/relationships/customXml" Target="../ink/ink20.xml"/><Relationship Id="rId56" Type="http://schemas.openxmlformats.org/officeDocument/2006/relationships/image" Target="../media/image35.png"/><Relationship Id="rId77" Type="http://schemas.openxmlformats.org/officeDocument/2006/relationships/customXml" Target="../ink/ink41.xml"/><Relationship Id="rId100" Type="http://schemas.openxmlformats.org/officeDocument/2006/relationships/image" Target="../media/image57.png"/><Relationship Id="rId105" Type="http://schemas.openxmlformats.org/officeDocument/2006/relationships/customXml" Target="../ink/ink55.xml"/><Relationship Id="rId126" Type="http://schemas.openxmlformats.org/officeDocument/2006/relationships/image" Target="../media/image70.png"/><Relationship Id="rId147" Type="http://schemas.openxmlformats.org/officeDocument/2006/relationships/customXml" Target="../ink/ink76.xml"/><Relationship Id="rId168" Type="http://schemas.openxmlformats.org/officeDocument/2006/relationships/image" Target="../media/image91.png"/><Relationship Id="rId8" Type="http://schemas.openxmlformats.org/officeDocument/2006/relationships/image" Target="../media/image11.png"/><Relationship Id="rId51" Type="http://schemas.openxmlformats.org/officeDocument/2006/relationships/customXml" Target="../ink/ink28.xml"/><Relationship Id="rId72" Type="http://schemas.openxmlformats.org/officeDocument/2006/relationships/image" Target="../media/image43.png"/><Relationship Id="rId93" Type="http://schemas.openxmlformats.org/officeDocument/2006/relationships/customXml" Target="../ink/ink49.xml"/><Relationship Id="rId98" Type="http://schemas.openxmlformats.org/officeDocument/2006/relationships/image" Target="../media/image56.png"/><Relationship Id="rId121" Type="http://schemas.openxmlformats.org/officeDocument/2006/relationships/customXml" Target="../ink/ink63.xml"/><Relationship Id="rId142" Type="http://schemas.openxmlformats.org/officeDocument/2006/relationships/image" Target="../media/image78.png"/><Relationship Id="rId163" Type="http://schemas.openxmlformats.org/officeDocument/2006/relationships/customXml" Target="../ink/ink84.xml"/><Relationship Id="rId184" Type="http://schemas.openxmlformats.org/officeDocument/2006/relationships/image" Target="../media/image99.png"/><Relationship Id="rId189" Type="http://schemas.openxmlformats.org/officeDocument/2006/relationships/customXml" Target="../ink/ink97.xml"/><Relationship Id="rId3" Type="http://schemas.openxmlformats.org/officeDocument/2006/relationships/customXml" Target="../ink/ink4.xml"/><Relationship Id="rId25" Type="http://schemas.openxmlformats.org/officeDocument/2006/relationships/customXml" Target="../ink/ink15.xml"/><Relationship Id="rId46" Type="http://schemas.openxmlformats.org/officeDocument/2006/relationships/image" Target="../media/image30.png"/><Relationship Id="rId67" Type="http://schemas.openxmlformats.org/officeDocument/2006/relationships/customXml" Target="../ink/ink36.xml"/><Relationship Id="rId116" Type="http://schemas.openxmlformats.org/officeDocument/2006/relationships/image" Target="../media/image65.png"/><Relationship Id="rId137" Type="http://schemas.openxmlformats.org/officeDocument/2006/relationships/customXml" Target="../ink/ink71.xml"/><Relationship Id="rId158" Type="http://schemas.openxmlformats.org/officeDocument/2006/relationships/image" Target="../media/image86.png"/><Relationship Id="rId20" Type="http://schemas.openxmlformats.org/officeDocument/2006/relationships/image" Target="../media/image17.png"/><Relationship Id="rId41" Type="http://schemas.openxmlformats.org/officeDocument/2006/relationships/customXml" Target="../ink/ink23.xml"/><Relationship Id="rId62" Type="http://schemas.openxmlformats.org/officeDocument/2006/relationships/image" Target="../media/image38.png"/><Relationship Id="rId83" Type="http://schemas.openxmlformats.org/officeDocument/2006/relationships/customXml" Target="../ink/ink44.xml"/><Relationship Id="rId88" Type="http://schemas.openxmlformats.org/officeDocument/2006/relationships/image" Target="../media/image51.png"/><Relationship Id="rId111" Type="http://schemas.openxmlformats.org/officeDocument/2006/relationships/customXml" Target="../ink/ink58.xml"/><Relationship Id="rId132" Type="http://schemas.openxmlformats.org/officeDocument/2006/relationships/image" Target="../media/image73.png"/><Relationship Id="rId153" Type="http://schemas.openxmlformats.org/officeDocument/2006/relationships/customXml" Target="../ink/ink79.xml"/><Relationship Id="rId174" Type="http://schemas.openxmlformats.org/officeDocument/2006/relationships/image" Target="../media/image94.png"/><Relationship Id="rId179" Type="http://schemas.openxmlformats.org/officeDocument/2006/relationships/customXml" Target="../ink/ink92.xml"/><Relationship Id="rId195" Type="http://schemas.openxmlformats.org/officeDocument/2006/relationships/customXml" Target="../ink/ink100.xml"/><Relationship Id="rId190" Type="http://schemas.openxmlformats.org/officeDocument/2006/relationships/image" Target="../media/image102.png"/><Relationship Id="rId15" Type="http://schemas.openxmlformats.org/officeDocument/2006/relationships/customXml" Target="../ink/ink10.xml"/><Relationship Id="rId36" Type="http://schemas.openxmlformats.org/officeDocument/2006/relationships/image" Target="../media/image25.png"/><Relationship Id="rId57" Type="http://schemas.openxmlformats.org/officeDocument/2006/relationships/customXml" Target="../ink/ink31.xml"/><Relationship Id="rId106" Type="http://schemas.openxmlformats.org/officeDocument/2006/relationships/image" Target="../media/image60.png"/><Relationship Id="rId127" Type="http://schemas.openxmlformats.org/officeDocument/2006/relationships/customXml" Target="../ink/ink66.xml"/><Relationship Id="rId10" Type="http://schemas.openxmlformats.org/officeDocument/2006/relationships/image" Target="../media/image12.png"/><Relationship Id="rId31" Type="http://schemas.openxmlformats.org/officeDocument/2006/relationships/customXml" Target="../ink/ink18.xml"/><Relationship Id="rId52" Type="http://schemas.openxmlformats.org/officeDocument/2006/relationships/image" Target="../media/image33.png"/><Relationship Id="rId73" Type="http://schemas.openxmlformats.org/officeDocument/2006/relationships/customXml" Target="../ink/ink39.xml"/><Relationship Id="rId78" Type="http://schemas.openxmlformats.org/officeDocument/2006/relationships/image" Target="../media/image46.png"/><Relationship Id="rId94" Type="http://schemas.openxmlformats.org/officeDocument/2006/relationships/image" Target="../media/image54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122" Type="http://schemas.openxmlformats.org/officeDocument/2006/relationships/image" Target="../media/image68.png"/><Relationship Id="rId143" Type="http://schemas.openxmlformats.org/officeDocument/2006/relationships/customXml" Target="../ink/ink74.xml"/><Relationship Id="rId148" Type="http://schemas.openxmlformats.org/officeDocument/2006/relationships/image" Target="../media/image81.png"/><Relationship Id="rId164" Type="http://schemas.openxmlformats.org/officeDocument/2006/relationships/image" Target="../media/image89.png"/><Relationship Id="rId169" Type="http://schemas.openxmlformats.org/officeDocument/2006/relationships/customXml" Target="../ink/ink87.xml"/><Relationship Id="rId185" Type="http://schemas.openxmlformats.org/officeDocument/2006/relationships/customXml" Target="../ink/ink95.xml"/><Relationship Id="rId4" Type="http://schemas.openxmlformats.org/officeDocument/2006/relationships/image" Target="../media/image9.png"/><Relationship Id="rId9" Type="http://schemas.openxmlformats.org/officeDocument/2006/relationships/customXml" Target="../ink/ink7.xml"/><Relationship Id="rId180" Type="http://schemas.openxmlformats.org/officeDocument/2006/relationships/image" Target="../media/image97.png"/><Relationship Id="rId26" Type="http://schemas.openxmlformats.org/officeDocument/2006/relationships/image" Target="../media/image20.png"/><Relationship Id="rId47" Type="http://schemas.openxmlformats.org/officeDocument/2006/relationships/customXml" Target="../ink/ink26.xml"/><Relationship Id="rId68" Type="http://schemas.openxmlformats.org/officeDocument/2006/relationships/image" Target="../media/image41.png"/><Relationship Id="rId89" Type="http://schemas.openxmlformats.org/officeDocument/2006/relationships/customXml" Target="../ink/ink47.xml"/><Relationship Id="rId112" Type="http://schemas.openxmlformats.org/officeDocument/2006/relationships/image" Target="../media/image63.png"/><Relationship Id="rId133" Type="http://schemas.openxmlformats.org/officeDocument/2006/relationships/customXml" Target="../ink/ink69.xml"/><Relationship Id="rId154" Type="http://schemas.openxmlformats.org/officeDocument/2006/relationships/image" Target="../media/image84.png"/><Relationship Id="rId175" Type="http://schemas.openxmlformats.org/officeDocument/2006/relationships/customXml" Target="../ink/ink90.xml"/><Relationship Id="rId196" Type="http://schemas.openxmlformats.org/officeDocument/2006/relationships/image" Target="../media/image105.png"/><Relationship Id="rId16" Type="http://schemas.openxmlformats.org/officeDocument/2006/relationships/image" Target="../media/image15.png"/><Relationship Id="rId37" Type="http://schemas.openxmlformats.org/officeDocument/2006/relationships/customXml" Target="../ink/ink21.xml"/><Relationship Id="rId58" Type="http://schemas.openxmlformats.org/officeDocument/2006/relationships/image" Target="../media/image36.png"/><Relationship Id="rId79" Type="http://schemas.openxmlformats.org/officeDocument/2006/relationships/customXml" Target="../ink/ink42.xml"/><Relationship Id="rId102" Type="http://schemas.openxmlformats.org/officeDocument/2006/relationships/image" Target="../media/image58.png"/><Relationship Id="rId123" Type="http://schemas.openxmlformats.org/officeDocument/2006/relationships/customXml" Target="../ink/ink64.xml"/><Relationship Id="rId144" Type="http://schemas.openxmlformats.org/officeDocument/2006/relationships/image" Target="../media/image79.png"/><Relationship Id="rId90" Type="http://schemas.openxmlformats.org/officeDocument/2006/relationships/image" Target="../media/image52.png"/><Relationship Id="rId165" Type="http://schemas.openxmlformats.org/officeDocument/2006/relationships/customXml" Target="../ink/ink85.xml"/><Relationship Id="rId186" Type="http://schemas.openxmlformats.org/officeDocument/2006/relationships/image" Target="../media/image100.png"/><Relationship Id="rId27" Type="http://schemas.openxmlformats.org/officeDocument/2006/relationships/customXml" Target="../ink/ink16.xml"/><Relationship Id="rId48" Type="http://schemas.openxmlformats.org/officeDocument/2006/relationships/image" Target="../media/image31.png"/><Relationship Id="rId69" Type="http://schemas.openxmlformats.org/officeDocument/2006/relationships/customXml" Target="../ink/ink37.xml"/><Relationship Id="rId113" Type="http://schemas.openxmlformats.org/officeDocument/2006/relationships/customXml" Target="../ink/ink59.xml"/><Relationship Id="rId134" Type="http://schemas.openxmlformats.org/officeDocument/2006/relationships/image" Target="../media/image74.png"/><Relationship Id="rId80" Type="http://schemas.openxmlformats.org/officeDocument/2006/relationships/image" Target="../media/image47.png"/><Relationship Id="rId155" Type="http://schemas.openxmlformats.org/officeDocument/2006/relationships/customXml" Target="../ink/ink80.xml"/><Relationship Id="rId176" Type="http://schemas.openxmlformats.org/officeDocument/2006/relationships/image" Target="../media/image95.png"/><Relationship Id="rId197" Type="http://schemas.openxmlformats.org/officeDocument/2006/relationships/customXml" Target="../ink/ink101.xml"/><Relationship Id="rId17" Type="http://schemas.openxmlformats.org/officeDocument/2006/relationships/customXml" Target="../ink/ink11.xml"/><Relationship Id="rId38" Type="http://schemas.openxmlformats.org/officeDocument/2006/relationships/image" Target="../media/image26.png"/><Relationship Id="rId59" Type="http://schemas.openxmlformats.org/officeDocument/2006/relationships/customXml" Target="../ink/ink32.xml"/><Relationship Id="rId103" Type="http://schemas.openxmlformats.org/officeDocument/2006/relationships/customXml" Target="../ink/ink54.xml"/><Relationship Id="rId124" Type="http://schemas.openxmlformats.org/officeDocument/2006/relationships/image" Target="../media/image69.png"/><Relationship Id="rId70" Type="http://schemas.openxmlformats.org/officeDocument/2006/relationships/image" Target="../media/image42.png"/><Relationship Id="rId91" Type="http://schemas.openxmlformats.org/officeDocument/2006/relationships/customXml" Target="../ink/ink48.xml"/><Relationship Id="rId145" Type="http://schemas.openxmlformats.org/officeDocument/2006/relationships/customXml" Target="../ink/ink75.xml"/><Relationship Id="rId166" Type="http://schemas.openxmlformats.org/officeDocument/2006/relationships/image" Target="../media/image90.png"/><Relationship Id="rId187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1.png"/><Relationship Id="rId49" Type="http://schemas.openxmlformats.org/officeDocument/2006/relationships/customXml" Target="../ink/ink27.xml"/><Relationship Id="rId114" Type="http://schemas.openxmlformats.org/officeDocument/2006/relationships/image" Target="../media/image64.png"/><Relationship Id="rId60" Type="http://schemas.openxmlformats.org/officeDocument/2006/relationships/image" Target="../media/image37.png"/><Relationship Id="rId81" Type="http://schemas.openxmlformats.org/officeDocument/2006/relationships/customXml" Target="../ink/ink43.xml"/><Relationship Id="rId135" Type="http://schemas.openxmlformats.org/officeDocument/2006/relationships/customXml" Target="../ink/ink70.xml"/><Relationship Id="rId156" Type="http://schemas.openxmlformats.org/officeDocument/2006/relationships/image" Target="../media/image85.png"/><Relationship Id="rId177" Type="http://schemas.openxmlformats.org/officeDocument/2006/relationships/customXml" Target="../ink/ink91.xml"/><Relationship Id="rId198" Type="http://schemas.openxmlformats.org/officeDocument/2006/relationships/image" Target="../media/image106.png"/><Relationship Id="rId18" Type="http://schemas.openxmlformats.org/officeDocument/2006/relationships/image" Target="../media/image16.png"/><Relationship Id="rId39" Type="http://schemas.openxmlformats.org/officeDocument/2006/relationships/customXml" Target="../ink/ink22.xml"/><Relationship Id="rId50" Type="http://schemas.openxmlformats.org/officeDocument/2006/relationships/image" Target="../media/image32.png"/><Relationship Id="rId104" Type="http://schemas.openxmlformats.org/officeDocument/2006/relationships/image" Target="../media/image59.png"/><Relationship Id="rId125" Type="http://schemas.openxmlformats.org/officeDocument/2006/relationships/customXml" Target="../ink/ink65.xml"/><Relationship Id="rId146" Type="http://schemas.openxmlformats.org/officeDocument/2006/relationships/image" Target="../media/image80.png"/><Relationship Id="rId167" Type="http://schemas.openxmlformats.org/officeDocument/2006/relationships/customXml" Target="../ink/ink86.xml"/><Relationship Id="rId188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9.xml"/><Relationship Id="rId299" Type="http://schemas.openxmlformats.org/officeDocument/2006/relationships/customXml" Target="../ink/ink250.xml"/><Relationship Id="rId21" Type="http://schemas.openxmlformats.org/officeDocument/2006/relationships/customXml" Target="../ink/ink111.xml"/><Relationship Id="rId63" Type="http://schemas.openxmlformats.org/officeDocument/2006/relationships/customXml" Target="../ink/ink132.xml"/><Relationship Id="rId159" Type="http://schemas.openxmlformats.org/officeDocument/2006/relationships/customXml" Target="../ink/ink180.xml"/><Relationship Id="rId324" Type="http://schemas.openxmlformats.org/officeDocument/2006/relationships/image" Target="../media/image267.png"/><Relationship Id="rId366" Type="http://schemas.openxmlformats.org/officeDocument/2006/relationships/image" Target="../media/image288.png"/><Relationship Id="rId170" Type="http://schemas.openxmlformats.org/officeDocument/2006/relationships/image" Target="../media/image190.png"/><Relationship Id="rId226" Type="http://schemas.openxmlformats.org/officeDocument/2006/relationships/image" Target="../media/image218.png"/><Relationship Id="rId433" Type="http://schemas.openxmlformats.org/officeDocument/2006/relationships/customXml" Target="../ink/ink317.xml"/><Relationship Id="rId268" Type="http://schemas.openxmlformats.org/officeDocument/2006/relationships/image" Target="../media/image239.png"/><Relationship Id="rId32" Type="http://schemas.openxmlformats.org/officeDocument/2006/relationships/image" Target="../media/image121.png"/><Relationship Id="rId74" Type="http://schemas.openxmlformats.org/officeDocument/2006/relationships/image" Target="../media/image142.png"/><Relationship Id="rId128" Type="http://schemas.openxmlformats.org/officeDocument/2006/relationships/image" Target="../media/image169.png"/><Relationship Id="rId335" Type="http://schemas.openxmlformats.org/officeDocument/2006/relationships/customXml" Target="../ink/ink268.xml"/><Relationship Id="rId377" Type="http://schemas.openxmlformats.org/officeDocument/2006/relationships/customXml" Target="../ink/ink289.xml"/><Relationship Id="rId5" Type="http://schemas.openxmlformats.org/officeDocument/2006/relationships/customXml" Target="../ink/ink103.xml"/><Relationship Id="rId181" Type="http://schemas.openxmlformats.org/officeDocument/2006/relationships/customXml" Target="../ink/ink191.xml"/><Relationship Id="rId237" Type="http://schemas.openxmlformats.org/officeDocument/2006/relationships/customXml" Target="../ink/ink219.xml"/><Relationship Id="rId402" Type="http://schemas.openxmlformats.org/officeDocument/2006/relationships/image" Target="../media/image306.png"/><Relationship Id="rId279" Type="http://schemas.openxmlformats.org/officeDocument/2006/relationships/customXml" Target="../ink/ink240.xml"/><Relationship Id="rId444" Type="http://schemas.openxmlformats.org/officeDocument/2006/relationships/image" Target="../media/image327.png"/><Relationship Id="rId43" Type="http://schemas.openxmlformats.org/officeDocument/2006/relationships/customXml" Target="../ink/ink122.xml"/><Relationship Id="rId139" Type="http://schemas.openxmlformats.org/officeDocument/2006/relationships/customXml" Target="../ink/ink170.xml"/><Relationship Id="rId290" Type="http://schemas.openxmlformats.org/officeDocument/2006/relationships/image" Target="../media/image250.png"/><Relationship Id="rId304" Type="http://schemas.openxmlformats.org/officeDocument/2006/relationships/image" Target="../media/image257.png"/><Relationship Id="rId346" Type="http://schemas.openxmlformats.org/officeDocument/2006/relationships/image" Target="../media/image278.png"/><Relationship Id="rId388" Type="http://schemas.openxmlformats.org/officeDocument/2006/relationships/image" Target="../media/image299.png"/><Relationship Id="rId85" Type="http://schemas.openxmlformats.org/officeDocument/2006/relationships/customXml" Target="../ink/ink143.xml"/><Relationship Id="rId150" Type="http://schemas.openxmlformats.org/officeDocument/2006/relationships/image" Target="../media/image180.png"/><Relationship Id="rId192" Type="http://schemas.openxmlformats.org/officeDocument/2006/relationships/image" Target="../media/image201.png"/><Relationship Id="rId206" Type="http://schemas.openxmlformats.org/officeDocument/2006/relationships/image" Target="../media/image208.png"/><Relationship Id="rId413" Type="http://schemas.openxmlformats.org/officeDocument/2006/relationships/customXml" Target="../ink/ink307.xml"/><Relationship Id="rId248" Type="http://schemas.openxmlformats.org/officeDocument/2006/relationships/image" Target="../media/image229.png"/><Relationship Id="rId12" Type="http://schemas.openxmlformats.org/officeDocument/2006/relationships/image" Target="../media/image111.png"/><Relationship Id="rId108" Type="http://schemas.openxmlformats.org/officeDocument/2006/relationships/image" Target="../media/image159.png"/><Relationship Id="rId315" Type="http://schemas.openxmlformats.org/officeDocument/2006/relationships/customXml" Target="../ink/ink258.xml"/><Relationship Id="rId357" Type="http://schemas.openxmlformats.org/officeDocument/2006/relationships/customXml" Target="../ink/ink279.xml"/><Relationship Id="rId54" Type="http://schemas.openxmlformats.org/officeDocument/2006/relationships/image" Target="../media/image132.png"/><Relationship Id="rId96" Type="http://schemas.openxmlformats.org/officeDocument/2006/relationships/image" Target="../media/image153.png"/><Relationship Id="rId161" Type="http://schemas.openxmlformats.org/officeDocument/2006/relationships/customXml" Target="../ink/ink181.xml"/><Relationship Id="rId217" Type="http://schemas.openxmlformats.org/officeDocument/2006/relationships/customXml" Target="../ink/ink209.xml"/><Relationship Id="rId399" Type="http://schemas.openxmlformats.org/officeDocument/2006/relationships/customXml" Target="../ink/ink300.xml"/><Relationship Id="rId259" Type="http://schemas.openxmlformats.org/officeDocument/2006/relationships/customXml" Target="../ink/ink230.xml"/><Relationship Id="rId424" Type="http://schemas.openxmlformats.org/officeDocument/2006/relationships/image" Target="../media/image317.png"/><Relationship Id="rId23" Type="http://schemas.openxmlformats.org/officeDocument/2006/relationships/customXml" Target="../ink/ink112.xml"/><Relationship Id="rId119" Type="http://schemas.openxmlformats.org/officeDocument/2006/relationships/customXml" Target="../ink/ink160.xml"/><Relationship Id="rId270" Type="http://schemas.openxmlformats.org/officeDocument/2006/relationships/image" Target="../media/image240.png"/><Relationship Id="rId326" Type="http://schemas.openxmlformats.org/officeDocument/2006/relationships/image" Target="../media/image268.png"/><Relationship Id="rId65" Type="http://schemas.openxmlformats.org/officeDocument/2006/relationships/customXml" Target="../ink/ink133.xml"/><Relationship Id="rId130" Type="http://schemas.openxmlformats.org/officeDocument/2006/relationships/image" Target="../media/image170.png"/><Relationship Id="rId368" Type="http://schemas.openxmlformats.org/officeDocument/2006/relationships/image" Target="../media/image289.png"/><Relationship Id="rId172" Type="http://schemas.openxmlformats.org/officeDocument/2006/relationships/image" Target="../media/image191.png"/><Relationship Id="rId228" Type="http://schemas.openxmlformats.org/officeDocument/2006/relationships/image" Target="../media/image219.png"/><Relationship Id="rId435" Type="http://schemas.openxmlformats.org/officeDocument/2006/relationships/customXml" Target="../ink/ink318.xml"/><Relationship Id="rId281" Type="http://schemas.openxmlformats.org/officeDocument/2006/relationships/customXml" Target="../ink/ink241.xml"/><Relationship Id="rId337" Type="http://schemas.openxmlformats.org/officeDocument/2006/relationships/customXml" Target="../ink/ink269.xml"/><Relationship Id="rId34" Type="http://schemas.openxmlformats.org/officeDocument/2006/relationships/image" Target="../media/image122.png"/><Relationship Id="rId76" Type="http://schemas.openxmlformats.org/officeDocument/2006/relationships/image" Target="../media/image143.png"/><Relationship Id="rId141" Type="http://schemas.openxmlformats.org/officeDocument/2006/relationships/customXml" Target="../ink/ink171.xml"/><Relationship Id="rId379" Type="http://schemas.openxmlformats.org/officeDocument/2006/relationships/customXml" Target="../ink/ink290.xml"/><Relationship Id="rId7" Type="http://schemas.openxmlformats.org/officeDocument/2006/relationships/customXml" Target="../ink/ink104.xml"/><Relationship Id="rId183" Type="http://schemas.openxmlformats.org/officeDocument/2006/relationships/customXml" Target="../ink/ink192.xml"/><Relationship Id="rId239" Type="http://schemas.openxmlformats.org/officeDocument/2006/relationships/customXml" Target="../ink/ink220.xml"/><Relationship Id="rId390" Type="http://schemas.openxmlformats.org/officeDocument/2006/relationships/image" Target="../media/image300.png"/><Relationship Id="rId404" Type="http://schemas.openxmlformats.org/officeDocument/2006/relationships/image" Target="../media/image307.png"/><Relationship Id="rId446" Type="http://schemas.openxmlformats.org/officeDocument/2006/relationships/image" Target="../media/image328.png"/><Relationship Id="rId250" Type="http://schemas.openxmlformats.org/officeDocument/2006/relationships/image" Target="../media/image230.png"/><Relationship Id="rId292" Type="http://schemas.openxmlformats.org/officeDocument/2006/relationships/image" Target="../media/image251.png"/><Relationship Id="rId306" Type="http://schemas.openxmlformats.org/officeDocument/2006/relationships/image" Target="../media/image258.png"/><Relationship Id="rId45" Type="http://schemas.openxmlformats.org/officeDocument/2006/relationships/customXml" Target="../ink/ink123.xml"/><Relationship Id="rId87" Type="http://schemas.openxmlformats.org/officeDocument/2006/relationships/customXml" Target="../ink/ink144.xml"/><Relationship Id="rId110" Type="http://schemas.openxmlformats.org/officeDocument/2006/relationships/image" Target="../media/image160.png"/><Relationship Id="rId348" Type="http://schemas.openxmlformats.org/officeDocument/2006/relationships/image" Target="../media/image279.png"/><Relationship Id="rId152" Type="http://schemas.openxmlformats.org/officeDocument/2006/relationships/image" Target="../media/image181.png"/><Relationship Id="rId194" Type="http://schemas.openxmlformats.org/officeDocument/2006/relationships/image" Target="../media/image202.png"/><Relationship Id="rId208" Type="http://schemas.openxmlformats.org/officeDocument/2006/relationships/image" Target="../media/image209.png"/><Relationship Id="rId415" Type="http://schemas.openxmlformats.org/officeDocument/2006/relationships/customXml" Target="../ink/ink308.xml"/><Relationship Id="rId261" Type="http://schemas.openxmlformats.org/officeDocument/2006/relationships/customXml" Target="../ink/ink231.xml"/><Relationship Id="rId14" Type="http://schemas.openxmlformats.org/officeDocument/2006/relationships/image" Target="../media/image112.png"/><Relationship Id="rId56" Type="http://schemas.openxmlformats.org/officeDocument/2006/relationships/image" Target="../media/image133.png"/><Relationship Id="rId317" Type="http://schemas.openxmlformats.org/officeDocument/2006/relationships/customXml" Target="../ink/ink259.xml"/><Relationship Id="rId359" Type="http://schemas.openxmlformats.org/officeDocument/2006/relationships/customXml" Target="../ink/ink280.xml"/><Relationship Id="rId98" Type="http://schemas.openxmlformats.org/officeDocument/2006/relationships/image" Target="../media/image154.png"/><Relationship Id="rId121" Type="http://schemas.openxmlformats.org/officeDocument/2006/relationships/customXml" Target="../ink/ink161.xml"/><Relationship Id="rId163" Type="http://schemas.openxmlformats.org/officeDocument/2006/relationships/customXml" Target="../ink/ink182.xml"/><Relationship Id="rId219" Type="http://schemas.openxmlformats.org/officeDocument/2006/relationships/customXml" Target="../ink/ink210.xml"/><Relationship Id="rId370" Type="http://schemas.openxmlformats.org/officeDocument/2006/relationships/image" Target="../media/image290.png"/><Relationship Id="rId426" Type="http://schemas.openxmlformats.org/officeDocument/2006/relationships/image" Target="../media/image318.png"/><Relationship Id="rId230" Type="http://schemas.openxmlformats.org/officeDocument/2006/relationships/image" Target="../media/image220.png"/><Relationship Id="rId25" Type="http://schemas.openxmlformats.org/officeDocument/2006/relationships/customXml" Target="../ink/ink113.xml"/><Relationship Id="rId67" Type="http://schemas.openxmlformats.org/officeDocument/2006/relationships/customXml" Target="../ink/ink134.xml"/><Relationship Id="rId272" Type="http://schemas.openxmlformats.org/officeDocument/2006/relationships/image" Target="../media/image241.png"/><Relationship Id="rId328" Type="http://schemas.openxmlformats.org/officeDocument/2006/relationships/image" Target="../media/image269.png"/><Relationship Id="rId132" Type="http://schemas.openxmlformats.org/officeDocument/2006/relationships/image" Target="../media/image171.png"/><Relationship Id="rId174" Type="http://schemas.openxmlformats.org/officeDocument/2006/relationships/image" Target="../media/image192.png"/><Relationship Id="rId381" Type="http://schemas.openxmlformats.org/officeDocument/2006/relationships/customXml" Target="../ink/ink291.xml"/><Relationship Id="rId241" Type="http://schemas.openxmlformats.org/officeDocument/2006/relationships/customXml" Target="../ink/ink221.xml"/><Relationship Id="rId437" Type="http://schemas.openxmlformats.org/officeDocument/2006/relationships/customXml" Target="../ink/ink319.xml"/><Relationship Id="rId36" Type="http://schemas.openxmlformats.org/officeDocument/2006/relationships/image" Target="../media/image123.png"/><Relationship Id="rId283" Type="http://schemas.openxmlformats.org/officeDocument/2006/relationships/customXml" Target="../ink/ink242.xml"/><Relationship Id="rId339" Type="http://schemas.openxmlformats.org/officeDocument/2006/relationships/customXml" Target="../ink/ink270.xml"/><Relationship Id="rId78" Type="http://schemas.openxmlformats.org/officeDocument/2006/relationships/image" Target="../media/image144.png"/><Relationship Id="rId101" Type="http://schemas.openxmlformats.org/officeDocument/2006/relationships/customXml" Target="../ink/ink151.xml"/><Relationship Id="rId143" Type="http://schemas.openxmlformats.org/officeDocument/2006/relationships/customXml" Target="../ink/ink172.xml"/><Relationship Id="rId185" Type="http://schemas.openxmlformats.org/officeDocument/2006/relationships/customXml" Target="../ink/ink193.xml"/><Relationship Id="rId350" Type="http://schemas.openxmlformats.org/officeDocument/2006/relationships/image" Target="../media/image280.png"/><Relationship Id="rId406" Type="http://schemas.openxmlformats.org/officeDocument/2006/relationships/image" Target="../media/image308.png"/><Relationship Id="rId9" Type="http://schemas.openxmlformats.org/officeDocument/2006/relationships/customXml" Target="../ink/ink105.xml"/><Relationship Id="rId210" Type="http://schemas.openxmlformats.org/officeDocument/2006/relationships/image" Target="../media/image210.png"/><Relationship Id="rId392" Type="http://schemas.openxmlformats.org/officeDocument/2006/relationships/image" Target="../media/image301.png"/><Relationship Id="rId448" Type="http://schemas.openxmlformats.org/officeDocument/2006/relationships/image" Target="../media/image329.png"/><Relationship Id="rId252" Type="http://schemas.openxmlformats.org/officeDocument/2006/relationships/image" Target="../media/image231.png"/><Relationship Id="rId294" Type="http://schemas.openxmlformats.org/officeDocument/2006/relationships/image" Target="../media/image252.png"/><Relationship Id="rId308" Type="http://schemas.openxmlformats.org/officeDocument/2006/relationships/image" Target="../media/image259.png"/><Relationship Id="rId47" Type="http://schemas.openxmlformats.org/officeDocument/2006/relationships/customXml" Target="../ink/ink124.xml"/><Relationship Id="rId89" Type="http://schemas.openxmlformats.org/officeDocument/2006/relationships/customXml" Target="../ink/ink145.xml"/><Relationship Id="rId112" Type="http://schemas.openxmlformats.org/officeDocument/2006/relationships/image" Target="../media/image161.png"/><Relationship Id="rId154" Type="http://schemas.openxmlformats.org/officeDocument/2006/relationships/image" Target="../media/image182.png"/><Relationship Id="rId361" Type="http://schemas.openxmlformats.org/officeDocument/2006/relationships/customXml" Target="../ink/ink281.xml"/><Relationship Id="rId196" Type="http://schemas.openxmlformats.org/officeDocument/2006/relationships/image" Target="../media/image203.png"/><Relationship Id="rId417" Type="http://schemas.openxmlformats.org/officeDocument/2006/relationships/customXml" Target="../ink/ink309.xml"/><Relationship Id="rId16" Type="http://schemas.openxmlformats.org/officeDocument/2006/relationships/image" Target="../media/image113.png"/><Relationship Id="rId221" Type="http://schemas.openxmlformats.org/officeDocument/2006/relationships/customXml" Target="../ink/ink211.xml"/><Relationship Id="rId263" Type="http://schemas.openxmlformats.org/officeDocument/2006/relationships/customXml" Target="../ink/ink232.xml"/><Relationship Id="rId319" Type="http://schemas.openxmlformats.org/officeDocument/2006/relationships/customXml" Target="../ink/ink260.xml"/><Relationship Id="rId58" Type="http://schemas.openxmlformats.org/officeDocument/2006/relationships/image" Target="../media/image134.png"/><Relationship Id="rId123" Type="http://schemas.openxmlformats.org/officeDocument/2006/relationships/customXml" Target="../ink/ink162.xml"/><Relationship Id="rId330" Type="http://schemas.openxmlformats.org/officeDocument/2006/relationships/image" Target="../media/image270.png"/><Relationship Id="rId165" Type="http://schemas.openxmlformats.org/officeDocument/2006/relationships/customXml" Target="../ink/ink183.xml"/><Relationship Id="rId372" Type="http://schemas.openxmlformats.org/officeDocument/2006/relationships/image" Target="../media/image291.png"/><Relationship Id="rId428" Type="http://schemas.openxmlformats.org/officeDocument/2006/relationships/image" Target="../media/image319.png"/><Relationship Id="rId232" Type="http://schemas.openxmlformats.org/officeDocument/2006/relationships/image" Target="../media/image221.png"/><Relationship Id="rId274" Type="http://schemas.openxmlformats.org/officeDocument/2006/relationships/image" Target="../media/image242.png"/><Relationship Id="rId27" Type="http://schemas.openxmlformats.org/officeDocument/2006/relationships/customXml" Target="../ink/ink114.xml"/><Relationship Id="rId69" Type="http://schemas.openxmlformats.org/officeDocument/2006/relationships/customXml" Target="../ink/ink135.xml"/><Relationship Id="rId134" Type="http://schemas.openxmlformats.org/officeDocument/2006/relationships/image" Target="../media/image172.png"/><Relationship Id="rId80" Type="http://schemas.openxmlformats.org/officeDocument/2006/relationships/image" Target="../media/image145.png"/><Relationship Id="rId176" Type="http://schemas.openxmlformats.org/officeDocument/2006/relationships/image" Target="../media/image193.png"/><Relationship Id="rId341" Type="http://schemas.openxmlformats.org/officeDocument/2006/relationships/customXml" Target="../ink/ink271.xml"/><Relationship Id="rId383" Type="http://schemas.openxmlformats.org/officeDocument/2006/relationships/customXml" Target="../ink/ink292.xml"/><Relationship Id="rId439" Type="http://schemas.openxmlformats.org/officeDocument/2006/relationships/customXml" Target="../ink/ink320.xml"/><Relationship Id="rId201" Type="http://schemas.openxmlformats.org/officeDocument/2006/relationships/customXml" Target="../ink/ink201.xml"/><Relationship Id="rId243" Type="http://schemas.openxmlformats.org/officeDocument/2006/relationships/customXml" Target="../ink/ink222.xml"/><Relationship Id="rId285" Type="http://schemas.openxmlformats.org/officeDocument/2006/relationships/customXml" Target="../ink/ink243.xml"/><Relationship Id="rId450" Type="http://schemas.openxmlformats.org/officeDocument/2006/relationships/image" Target="../media/image330.png"/><Relationship Id="rId38" Type="http://schemas.openxmlformats.org/officeDocument/2006/relationships/image" Target="../media/image124.png"/><Relationship Id="rId103" Type="http://schemas.openxmlformats.org/officeDocument/2006/relationships/customXml" Target="../ink/ink152.xml"/><Relationship Id="rId310" Type="http://schemas.openxmlformats.org/officeDocument/2006/relationships/image" Target="../media/image260.png"/><Relationship Id="rId91" Type="http://schemas.openxmlformats.org/officeDocument/2006/relationships/customXml" Target="../ink/ink146.xml"/><Relationship Id="rId145" Type="http://schemas.openxmlformats.org/officeDocument/2006/relationships/customXml" Target="../ink/ink173.xml"/><Relationship Id="rId187" Type="http://schemas.openxmlformats.org/officeDocument/2006/relationships/customXml" Target="../ink/ink194.xml"/><Relationship Id="rId352" Type="http://schemas.openxmlformats.org/officeDocument/2006/relationships/image" Target="../media/image281.png"/><Relationship Id="rId394" Type="http://schemas.openxmlformats.org/officeDocument/2006/relationships/image" Target="../media/image302.png"/><Relationship Id="rId408" Type="http://schemas.openxmlformats.org/officeDocument/2006/relationships/image" Target="../media/image309.png"/><Relationship Id="rId212" Type="http://schemas.openxmlformats.org/officeDocument/2006/relationships/image" Target="../media/image211.png"/><Relationship Id="rId254" Type="http://schemas.openxmlformats.org/officeDocument/2006/relationships/image" Target="../media/image232.png"/><Relationship Id="rId49" Type="http://schemas.openxmlformats.org/officeDocument/2006/relationships/customXml" Target="../ink/ink125.xml"/><Relationship Id="rId114" Type="http://schemas.openxmlformats.org/officeDocument/2006/relationships/image" Target="../media/image162.png"/><Relationship Id="rId296" Type="http://schemas.openxmlformats.org/officeDocument/2006/relationships/image" Target="../media/image253.png"/><Relationship Id="rId60" Type="http://schemas.openxmlformats.org/officeDocument/2006/relationships/image" Target="../media/image135.png"/><Relationship Id="rId156" Type="http://schemas.openxmlformats.org/officeDocument/2006/relationships/image" Target="../media/image183.png"/><Relationship Id="rId198" Type="http://schemas.openxmlformats.org/officeDocument/2006/relationships/image" Target="../media/image204.png"/><Relationship Id="rId321" Type="http://schemas.openxmlformats.org/officeDocument/2006/relationships/customXml" Target="../ink/ink261.xml"/><Relationship Id="rId363" Type="http://schemas.openxmlformats.org/officeDocument/2006/relationships/customXml" Target="../ink/ink282.xml"/><Relationship Id="rId419" Type="http://schemas.openxmlformats.org/officeDocument/2006/relationships/customXml" Target="../ink/ink310.xml"/><Relationship Id="rId223" Type="http://schemas.openxmlformats.org/officeDocument/2006/relationships/customXml" Target="../ink/ink212.xml"/><Relationship Id="rId430" Type="http://schemas.openxmlformats.org/officeDocument/2006/relationships/image" Target="../media/image320.png"/><Relationship Id="rId18" Type="http://schemas.openxmlformats.org/officeDocument/2006/relationships/image" Target="../media/image114.png"/><Relationship Id="rId265" Type="http://schemas.openxmlformats.org/officeDocument/2006/relationships/customXml" Target="../ink/ink233.xml"/><Relationship Id="rId50" Type="http://schemas.openxmlformats.org/officeDocument/2006/relationships/image" Target="../media/image130.png"/><Relationship Id="rId104" Type="http://schemas.openxmlformats.org/officeDocument/2006/relationships/image" Target="../media/image157.png"/><Relationship Id="rId125" Type="http://schemas.openxmlformats.org/officeDocument/2006/relationships/customXml" Target="../ink/ink163.xml"/><Relationship Id="rId146" Type="http://schemas.openxmlformats.org/officeDocument/2006/relationships/image" Target="../media/image178.png"/><Relationship Id="rId167" Type="http://schemas.openxmlformats.org/officeDocument/2006/relationships/customXml" Target="../ink/ink184.xml"/><Relationship Id="rId188" Type="http://schemas.openxmlformats.org/officeDocument/2006/relationships/image" Target="../media/image199.png"/><Relationship Id="rId311" Type="http://schemas.openxmlformats.org/officeDocument/2006/relationships/customXml" Target="../ink/ink256.xml"/><Relationship Id="rId332" Type="http://schemas.openxmlformats.org/officeDocument/2006/relationships/image" Target="../media/image271.png"/><Relationship Id="rId353" Type="http://schemas.openxmlformats.org/officeDocument/2006/relationships/customXml" Target="../ink/ink277.xml"/><Relationship Id="rId374" Type="http://schemas.openxmlformats.org/officeDocument/2006/relationships/image" Target="../media/image292.png"/><Relationship Id="rId395" Type="http://schemas.openxmlformats.org/officeDocument/2006/relationships/customXml" Target="../ink/ink298.xml"/><Relationship Id="rId409" Type="http://schemas.openxmlformats.org/officeDocument/2006/relationships/customXml" Target="../ink/ink305.xml"/><Relationship Id="rId71" Type="http://schemas.openxmlformats.org/officeDocument/2006/relationships/customXml" Target="../ink/ink136.xml"/><Relationship Id="rId92" Type="http://schemas.openxmlformats.org/officeDocument/2006/relationships/image" Target="../media/image151.png"/><Relationship Id="rId213" Type="http://schemas.openxmlformats.org/officeDocument/2006/relationships/customXml" Target="../ink/ink207.xml"/><Relationship Id="rId234" Type="http://schemas.openxmlformats.org/officeDocument/2006/relationships/image" Target="../media/image222.png"/><Relationship Id="rId420" Type="http://schemas.openxmlformats.org/officeDocument/2006/relationships/image" Target="../media/image315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15.xml"/><Relationship Id="rId255" Type="http://schemas.openxmlformats.org/officeDocument/2006/relationships/customXml" Target="../ink/ink228.xml"/><Relationship Id="rId276" Type="http://schemas.openxmlformats.org/officeDocument/2006/relationships/image" Target="../media/image243.png"/><Relationship Id="rId297" Type="http://schemas.openxmlformats.org/officeDocument/2006/relationships/customXml" Target="../ink/ink249.xml"/><Relationship Id="rId441" Type="http://schemas.openxmlformats.org/officeDocument/2006/relationships/customXml" Target="../ink/ink321.xml"/><Relationship Id="rId40" Type="http://schemas.openxmlformats.org/officeDocument/2006/relationships/image" Target="../media/image125.png"/><Relationship Id="rId115" Type="http://schemas.openxmlformats.org/officeDocument/2006/relationships/customXml" Target="../ink/ink158.xml"/><Relationship Id="rId136" Type="http://schemas.openxmlformats.org/officeDocument/2006/relationships/image" Target="../media/image173.png"/><Relationship Id="rId157" Type="http://schemas.openxmlformats.org/officeDocument/2006/relationships/customXml" Target="../ink/ink179.xml"/><Relationship Id="rId178" Type="http://schemas.openxmlformats.org/officeDocument/2006/relationships/image" Target="../media/image194.png"/><Relationship Id="rId301" Type="http://schemas.openxmlformats.org/officeDocument/2006/relationships/customXml" Target="../ink/ink251.xml"/><Relationship Id="rId322" Type="http://schemas.openxmlformats.org/officeDocument/2006/relationships/image" Target="../media/image266.png"/><Relationship Id="rId343" Type="http://schemas.openxmlformats.org/officeDocument/2006/relationships/customXml" Target="../ink/ink272.xml"/><Relationship Id="rId364" Type="http://schemas.openxmlformats.org/officeDocument/2006/relationships/image" Target="../media/image287.png"/><Relationship Id="rId61" Type="http://schemas.openxmlformats.org/officeDocument/2006/relationships/customXml" Target="../ink/ink131.xml"/><Relationship Id="rId82" Type="http://schemas.openxmlformats.org/officeDocument/2006/relationships/image" Target="../media/image146.png"/><Relationship Id="rId199" Type="http://schemas.openxmlformats.org/officeDocument/2006/relationships/customXml" Target="../ink/ink200.xml"/><Relationship Id="rId203" Type="http://schemas.openxmlformats.org/officeDocument/2006/relationships/customXml" Target="../ink/ink202.xml"/><Relationship Id="rId385" Type="http://schemas.openxmlformats.org/officeDocument/2006/relationships/customXml" Target="../ink/ink293.xml"/><Relationship Id="rId19" Type="http://schemas.openxmlformats.org/officeDocument/2006/relationships/customXml" Target="../ink/ink110.xml"/><Relationship Id="rId224" Type="http://schemas.openxmlformats.org/officeDocument/2006/relationships/image" Target="../media/image217.png"/><Relationship Id="rId245" Type="http://schemas.openxmlformats.org/officeDocument/2006/relationships/customXml" Target="../ink/ink223.xml"/><Relationship Id="rId266" Type="http://schemas.openxmlformats.org/officeDocument/2006/relationships/image" Target="../media/image238.png"/><Relationship Id="rId287" Type="http://schemas.openxmlformats.org/officeDocument/2006/relationships/customXml" Target="../ink/ink244.xml"/><Relationship Id="rId410" Type="http://schemas.openxmlformats.org/officeDocument/2006/relationships/image" Target="../media/image310.png"/><Relationship Id="rId431" Type="http://schemas.openxmlformats.org/officeDocument/2006/relationships/customXml" Target="../ink/ink316.xml"/><Relationship Id="rId452" Type="http://schemas.openxmlformats.org/officeDocument/2006/relationships/image" Target="../media/image331.png"/><Relationship Id="rId30" Type="http://schemas.openxmlformats.org/officeDocument/2006/relationships/image" Target="../media/image120.png"/><Relationship Id="rId105" Type="http://schemas.openxmlformats.org/officeDocument/2006/relationships/customXml" Target="../ink/ink153.xml"/><Relationship Id="rId126" Type="http://schemas.openxmlformats.org/officeDocument/2006/relationships/image" Target="../media/image168.png"/><Relationship Id="rId147" Type="http://schemas.openxmlformats.org/officeDocument/2006/relationships/customXml" Target="../ink/ink174.xml"/><Relationship Id="rId168" Type="http://schemas.openxmlformats.org/officeDocument/2006/relationships/image" Target="../media/image189.png"/><Relationship Id="rId312" Type="http://schemas.openxmlformats.org/officeDocument/2006/relationships/image" Target="../media/image261.png"/><Relationship Id="rId333" Type="http://schemas.openxmlformats.org/officeDocument/2006/relationships/customXml" Target="../ink/ink267.xml"/><Relationship Id="rId354" Type="http://schemas.openxmlformats.org/officeDocument/2006/relationships/image" Target="../media/image282.png"/><Relationship Id="rId51" Type="http://schemas.openxmlformats.org/officeDocument/2006/relationships/customXml" Target="../ink/ink126.xml"/><Relationship Id="rId72" Type="http://schemas.openxmlformats.org/officeDocument/2006/relationships/image" Target="../media/image141.png"/><Relationship Id="rId93" Type="http://schemas.openxmlformats.org/officeDocument/2006/relationships/customXml" Target="../ink/ink147.xml"/><Relationship Id="rId189" Type="http://schemas.openxmlformats.org/officeDocument/2006/relationships/customXml" Target="../ink/ink195.xml"/><Relationship Id="rId375" Type="http://schemas.openxmlformats.org/officeDocument/2006/relationships/customXml" Target="../ink/ink288.xml"/><Relationship Id="rId396" Type="http://schemas.openxmlformats.org/officeDocument/2006/relationships/image" Target="../media/image303.png"/><Relationship Id="rId3" Type="http://schemas.openxmlformats.org/officeDocument/2006/relationships/customXml" Target="../ink/ink102.xml"/><Relationship Id="rId214" Type="http://schemas.openxmlformats.org/officeDocument/2006/relationships/image" Target="../media/image212.png"/><Relationship Id="rId235" Type="http://schemas.openxmlformats.org/officeDocument/2006/relationships/customXml" Target="../ink/ink218.xml"/><Relationship Id="rId256" Type="http://schemas.openxmlformats.org/officeDocument/2006/relationships/image" Target="../media/image233.png"/><Relationship Id="rId277" Type="http://schemas.openxmlformats.org/officeDocument/2006/relationships/customXml" Target="../ink/ink239.xml"/><Relationship Id="rId298" Type="http://schemas.openxmlformats.org/officeDocument/2006/relationships/image" Target="../media/image254.png"/><Relationship Id="rId400" Type="http://schemas.openxmlformats.org/officeDocument/2006/relationships/image" Target="../media/image305.png"/><Relationship Id="rId421" Type="http://schemas.openxmlformats.org/officeDocument/2006/relationships/customXml" Target="../ink/ink311.xml"/><Relationship Id="rId442" Type="http://schemas.openxmlformats.org/officeDocument/2006/relationships/image" Target="../media/image326.png"/><Relationship Id="rId116" Type="http://schemas.openxmlformats.org/officeDocument/2006/relationships/image" Target="../media/image163.png"/><Relationship Id="rId137" Type="http://schemas.openxmlformats.org/officeDocument/2006/relationships/customXml" Target="../ink/ink169.xml"/><Relationship Id="rId158" Type="http://schemas.openxmlformats.org/officeDocument/2006/relationships/image" Target="../media/image184.png"/><Relationship Id="rId302" Type="http://schemas.openxmlformats.org/officeDocument/2006/relationships/image" Target="../media/image256.png"/><Relationship Id="rId323" Type="http://schemas.openxmlformats.org/officeDocument/2006/relationships/customXml" Target="../ink/ink262.xml"/><Relationship Id="rId344" Type="http://schemas.openxmlformats.org/officeDocument/2006/relationships/image" Target="../media/image277.png"/><Relationship Id="rId20" Type="http://schemas.openxmlformats.org/officeDocument/2006/relationships/image" Target="../media/image115.png"/><Relationship Id="rId41" Type="http://schemas.openxmlformats.org/officeDocument/2006/relationships/customXml" Target="../ink/ink121.xml"/><Relationship Id="rId62" Type="http://schemas.openxmlformats.org/officeDocument/2006/relationships/image" Target="../media/image136.png"/><Relationship Id="rId83" Type="http://schemas.openxmlformats.org/officeDocument/2006/relationships/customXml" Target="../ink/ink142.xml"/><Relationship Id="rId179" Type="http://schemas.openxmlformats.org/officeDocument/2006/relationships/customXml" Target="../ink/ink190.xml"/><Relationship Id="rId365" Type="http://schemas.openxmlformats.org/officeDocument/2006/relationships/customXml" Target="../ink/ink283.xml"/><Relationship Id="rId386" Type="http://schemas.openxmlformats.org/officeDocument/2006/relationships/image" Target="../media/image298.png"/><Relationship Id="rId190" Type="http://schemas.openxmlformats.org/officeDocument/2006/relationships/image" Target="../media/image200.png"/><Relationship Id="rId204" Type="http://schemas.openxmlformats.org/officeDocument/2006/relationships/image" Target="../media/image207.png"/><Relationship Id="rId225" Type="http://schemas.openxmlformats.org/officeDocument/2006/relationships/customXml" Target="../ink/ink213.xml"/><Relationship Id="rId246" Type="http://schemas.openxmlformats.org/officeDocument/2006/relationships/image" Target="../media/image228.png"/><Relationship Id="rId267" Type="http://schemas.openxmlformats.org/officeDocument/2006/relationships/customXml" Target="../ink/ink234.xml"/><Relationship Id="rId288" Type="http://schemas.openxmlformats.org/officeDocument/2006/relationships/image" Target="../media/image249.png"/><Relationship Id="rId411" Type="http://schemas.openxmlformats.org/officeDocument/2006/relationships/customXml" Target="../ink/ink306.xml"/><Relationship Id="rId432" Type="http://schemas.openxmlformats.org/officeDocument/2006/relationships/image" Target="../media/image321.png"/><Relationship Id="rId106" Type="http://schemas.openxmlformats.org/officeDocument/2006/relationships/image" Target="../media/image158.png"/><Relationship Id="rId127" Type="http://schemas.openxmlformats.org/officeDocument/2006/relationships/customXml" Target="../ink/ink164.xml"/><Relationship Id="rId313" Type="http://schemas.openxmlformats.org/officeDocument/2006/relationships/customXml" Target="../ink/ink257.xml"/><Relationship Id="rId10" Type="http://schemas.openxmlformats.org/officeDocument/2006/relationships/image" Target="../media/image110.png"/><Relationship Id="rId31" Type="http://schemas.openxmlformats.org/officeDocument/2006/relationships/customXml" Target="../ink/ink116.xml"/><Relationship Id="rId52" Type="http://schemas.openxmlformats.org/officeDocument/2006/relationships/image" Target="../media/image131.png"/><Relationship Id="rId73" Type="http://schemas.openxmlformats.org/officeDocument/2006/relationships/customXml" Target="../ink/ink137.xml"/><Relationship Id="rId94" Type="http://schemas.openxmlformats.org/officeDocument/2006/relationships/image" Target="../media/image152.png"/><Relationship Id="rId148" Type="http://schemas.openxmlformats.org/officeDocument/2006/relationships/image" Target="../media/image179.png"/><Relationship Id="rId169" Type="http://schemas.openxmlformats.org/officeDocument/2006/relationships/customXml" Target="../ink/ink185.xml"/><Relationship Id="rId334" Type="http://schemas.openxmlformats.org/officeDocument/2006/relationships/image" Target="../media/image272.png"/><Relationship Id="rId355" Type="http://schemas.openxmlformats.org/officeDocument/2006/relationships/customXml" Target="../ink/ink278.xml"/><Relationship Id="rId376" Type="http://schemas.openxmlformats.org/officeDocument/2006/relationships/image" Target="../media/image293.png"/><Relationship Id="rId397" Type="http://schemas.openxmlformats.org/officeDocument/2006/relationships/customXml" Target="../ink/ink299.xml"/><Relationship Id="rId4" Type="http://schemas.openxmlformats.org/officeDocument/2006/relationships/image" Target="../media/image107.png"/><Relationship Id="rId180" Type="http://schemas.openxmlformats.org/officeDocument/2006/relationships/image" Target="../media/image195.png"/><Relationship Id="rId215" Type="http://schemas.openxmlformats.org/officeDocument/2006/relationships/customXml" Target="../ink/ink208.xml"/><Relationship Id="rId236" Type="http://schemas.openxmlformats.org/officeDocument/2006/relationships/image" Target="../media/image223.png"/><Relationship Id="rId257" Type="http://schemas.openxmlformats.org/officeDocument/2006/relationships/customXml" Target="../ink/ink229.xml"/><Relationship Id="rId278" Type="http://schemas.openxmlformats.org/officeDocument/2006/relationships/image" Target="../media/image244.png"/><Relationship Id="rId401" Type="http://schemas.openxmlformats.org/officeDocument/2006/relationships/customXml" Target="../ink/ink301.xml"/><Relationship Id="rId422" Type="http://schemas.openxmlformats.org/officeDocument/2006/relationships/image" Target="../media/image316.png"/><Relationship Id="rId443" Type="http://schemas.openxmlformats.org/officeDocument/2006/relationships/customXml" Target="../ink/ink322.xml"/><Relationship Id="rId303" Type="http://schemas.openxmlformats.org/officeDocument/2006/relationships/customXml" Target="../ink/ink252.xml"/><Relationship Id="rId42" Type="http://schemas.openxmlformats.org/officeDocument/2006/relationships/image" Target="../media/image126.png"/><Relationship Id="rId84" Type="http://schemas.openxmlformats.org/officeDocument/2006/relationships/image" Target="../media/image147.png"/><Relationship Id="rId138" Type="http://schemas.openxmlformats.org/officeDocument/2006/relationships/image" Target="../media/image174.png"/><Relationship Id="rId345" Type="http://schemas.openxmlformats.org/officeDocument/2006/relationships/customXml" Target="../ink/ink273.xml"/><Relationship Id="rId387" Type="http://schemas.openxmlformats.org/officeDocument/2006/relationships/customXml" Target="../ink/ink294.xml"/><Relationship Id="rId191" Type="http://schemas.openxmlformats.org/officeDocument/2006/relationships/customXml" Target="../ink/ink196.xml"/><Relationship Id="rId205" Type="http://schemas.openxmlformats.org/officeDocument/2006/relationships/customXml" Target="../ink/ink203.xml"/><Relationship Id="rId247" Type="http://schemas.openxmlformats.org/officeDocument/2006/relationships/customXml" Target="../ink/ink224.xml"/><Relationship Id="rId412" Type="http://schemas.openxmlformats.org/officeDocument/2006/relationships/image" Target="../media/image311.png"/><Relationship Id="rId107" Type="http://schemas.openxmlformats.org/officeDocument/2006/relationships/customXml" Target="../ink/ink154.xml"/><Relationship Id="rId289" Type="http://schemas.openxmlformats.org/officeDocument/2006/relationships/customXml" Target="../ink/ink245.xml"/><Relationship Id="rId11" Type="http://schemas.openxmlformats.org/officeDocument/2006/relationships/customXml" Target="../ink/ink106.xml"/><Relationship Id="rId53" Type="http://schemas.openxmlformats.org/officeDocument/2006/relationships/customXml" Target="../ink/ink127.xml"/><Relationship Id="rId149" Type="http://schemas.openxmlformats.org/officeDocument/2006/relationships/customXml" Target="../ink/ink175.xml"/><Relationship Id="rId314" Type="http://schemas.openxmlformats.org/officeDocument/2006/relationships/image" Target="../media/image262.png"/><Relationship Id="rId356" Type="http://schemas.openxmlformats.org/officeDocument/2006/relationships/image" Target="../media/image283.png"/><Relationship Id="rId398" Type="http://schemas.openxmlformats.org/officeDocument/2006/relationships/image" Target="../media/image304.png"/><Relationship Id="rId95" Type="http://schemas.openxmlformats.org/officeDocument/2006/relationships/customXml" Target="../ink/ink148.xml"/><Relationship Id="rId160" Type="http://schemas.openxmlformats.org/officeDocument/2006/relationships/image" Target="../media/image185.png"/><Relationship Id="rId216" Type="http://schemas.openxmlformats.org/officeDocument/2006/relationships/image" Target="../media/image213.png"/><Relationship Id="rId423" Type="http://schemas.openxmlformats.org/officeDocument/2006/relationships/customXml" Target="../ink/ink312.xml"/><Relationship Id="rId258" Type="http://schemas.openxmlformats.org/officeDocument/2006/relationships/image" Target="../media/image234.png"/><Relationship Id="rId22" Type="http://schemas.openxmlformats.org/officeDocument/2006/relationships/image" Target="../media/image116.png"/><Relationship Id="rId64" Type="http://schemas.openxmlformats.org/officeDocument/2006/relationships/image" Target="../media/image137.png"/><Relationship Id="rId118" Type="http://schemas.openxmlformats.org/officeDocument/2006/relationships/image" Target="../media/image164.png"/><Relationship Id="rId325" Type="http://schemas.openxmlformats.org/officeDocument/2006/relationships/customXml" Target="../ink/ink263.xml"/><Relationship Id="rId367" Type="http://schemas.openxmlformats.org/officeDocument/2006/relationships/customXml" Target="../ink/ink284.xml"/><Relationship Id="rId171" Type="http://schemas.openxmlformats.org/officeDocument/2006/relationships/customXml" Target="../ink/ink186.xml"/><Relationship Id="rId227" Type="http://schemas.openxmlformats.org/officeDocument/2006/relationships/customXml" Target="../ink/ink214.xml"/><Relationship Id="rId269" Type="http://schemas.openxmlformats.org/officeDocument/2006/relationships/customXml" Target="../ink/ink235.xml"/><Relationship Id="rId434" Type="http://schemas.openxmlformats.org/officeDocument/2006/relationships/image" Target="../media/image322.png"/><Relationship Id="rId33" Type="http://schemas.openxmlformats.org/officeDocument/2006/relationships/customXml" Target="../ink/ink117.xml"/><Relationship Id="rId129" Type="http://schemas.openxmlformats.org/officeDocument/2006/relationships/customXml" Target="../ink/ink165.xml"/><Relationship Id="rId280" Type="http://schemas.openxmlformats.org/officeDocument/2006/relationships/image" Target="../media/image245.png"/><Relationship Id="rId336" Type="http://schemas.openxmlformats.org/officeDocument/2006/relationships/image" Target="../media/image273.png"/><Relationship Id="rId75" Type="http://schemas.openxmlformats.org/officeDocument/2006/relationships/customXml" Target="../ink/ink138.xml"/><Relationship Id="rId140" Type="http://schemas.openxmlformats.org/officeDocument/2006/relationships/image" Target="../media/image175.png"/><Relationship Id="rId182" Type="http://schemas.openxmlformats.org/officeDocument/2006/relationships/image" Target="../media/image196.png"/><Relationship Id="rId378" Type="http://schemas.openxmlformats.org/officeDocument/2006/relationships/image" Target="../media/image294.png"/><Relationship Id="rId403" Type="http://schemas.openxmlformats.org/officeDocument/2006/relationships/customXml" Target="../ink/ink302.xml"/><Relationship Id="rId6" Type="http://schemas.openxmlformats.org/officeDocument/2006/relationships/image" Target="../media/image108.png"/><Relationship Id="rId238" Type="http://schemas.openxmlformats.org/officeDocument/2006/relationships/image" Target="../media/image224.png"/><Relationship Id="rId445" Type="http://schemas.openxmlformats.org/officeDocument/2006/relationships/customXml" Target="../ink/ink323.xml"/><Relationship Id="rId291" Type="http://schemas.openxmlformats.org/officeDocument/2006/relationships/customXml" Target="../ink/ink246.xml"/><Relationship Id="rId305" Type="http://schemas.openxmlformats.org/officeDocument/2006/relationships/customXml" Target="../ink/ink253.xml"/><Relationship Id="rId347" Type="http://schemas.openxmlformats.org/officeDocument/2006/relationships/customXml" Target="../ink/ink274.xml"/><Relationship Id="rId44" Type="http://schemas.openxmlformats.org/officeDocument/2006/relationships/image" Target="../media/image127.png"/><Relationship Id="rId86" Type="http://schemas.openxmlformats.org/officeDocument/2006/relationships/image" Target="../media/image148.png"/><Relationship Id="rId151" Type="http://schemas.openxmlformats.org/officeDocument/2006/relationships/customXml" Target="../ink/ink176.xml"/><Relationship Id="rId389" Type="http://schemas.openxmlformats.org/officeDocument/2006/relationships/customXml" Target="../ink/ink295.xml"/><Relationship Id="rId193" Type="http://schemas.openxmlformats.org/officeDocument/2006/relationships/customXml" Target="../ink/ink197.xml"/><Relationship Id="rId207" Type="http://schemas.openxmlformats.org/officeDocument/2006/relationships/customXml" Target="../ink/ink204.xml"/><Relationship Id="rId249" Type="http://schemas.openxmlformats.org/officeDocument/2006/relationships/customXml" Target="../ink/ink225.xml"/><Relationship Id="rId414" Type="http://schemas.openxmlformats.org/officeDocument/2006/relationships/image" Target="../media/image312.png"/><Relationship Id="rId13" Type="http://schemas.openxmlformats.org/officeDocument/2006/relationships/customXml" Target="../ink/ink107.xml"/><Relationship Id="rId109" Type="http://schemas.openxmlformats.org/officeDocument/2006/relationships/customXml" Target="../ink/ink155.xml"/><Relationship Id="rId260" Type="http://schemas.openxmlformats.org/officeDocument/2006/relationships/image" Target="../media/image235.png"/><Relationship Id="rId316" Type="http://schemas.openxmlformats.org/officeDocument/2006/relationships/image" Target="../media/image263.png"/><Relationship Id="rId55" Type="http://schemas.openxmlformats.org/officeDocument/2006/relationships/customXml" Target="../ink/ink128.xml"/><Relationship Id="rId97" Type="http://schemas.openxmlformats.org/officeDocument/2006/relationships/customXml" Target="../ink/ink149.xml"/><Relationship Id="rId120" Type="http://schemas.openxmlformats.org/officeDocument/2006/relationships/image" Target="../media/image165.png"/><Relationship Id="rId358" Type="http://schemas.openxmlformats.org/officeDocument/2006/relationships/image" Target="../media/image284.png"/><Relationship Id="rId162" Type="http://schemas.openxmlformats.org/officeDocument/2006/relationships/image" Target="../media/image186.png"/><Relationship Id="rId218" Type="http://schemas.openxmlformats.org/officeDocument/2006/relationships/image" Target="../media/image214.png"/><Relationship Id="rId425" Type="http://schemas.openxmlformats.org/officeDocument/2006/relationships/customXml" Target="../ink/ink313.xml"/><Relationship Id="rId271" Type="http://schemas.openxmlformats.org/officeDocument/2006/relationships/customXml" Target="../ink/ink236.xml"/><Relationship Id="rId24" Type="http://schemas.openxmlformats.org/officeDocument/2006/relationships/image" Target="../media/image117.png"/><Relationship Id="rId66" Type="http://schemas.openxmlformats.org/officeDocument/2006/relationships/image" Target="../media/image138.png"/><Relationship Id="rId131" Type="http://schemas.openxmlformats.org/officeDocument/2006/relationships/customXml" Target="../ink/ink166.xml"/><Relationship Id="rId327" Type="http://schemas.openxmlformats.org/officeDocument/2006/relationships/customXml" Target="../ink/ink264.xml"/><Relationship Id="rId369" Type="http://schemas.openxmlformats.org/officeDocument/2006/relationships/customXml" Target="../ink/ink285.xml"/><Relationship Id="rId173" Type="http://schemas.openxmlformats.org/officeDocument/2006/relationships/customXml" Target="../ink/ink187.xml"/><Relationship Id="rId229" Type="http://schemas.openxmlformats.org/officeDocument/2006/relationships/customXml" Target="../ink/ink215.xml"/><Relationship Id="rId380" Type="http://schemas.openxmlformats.org/officeDocument/2006/relationships/image" Target="../media/image295.png"/><Relationship Id="rId436" Type="http://schemas.openxmlformats.org/officeDocument/2006/relationships/image" Target="../media/image323.png"/><Relationship Id="rId240" Type="http://schemas.openxmlformats.org/officeDocument/2006/relationships/image" Target="../media/image225.png"/><Relationship Id="rId35" Type="http://schemas.openxmlformats.org/officeDocument/2006/relationships/customXml" Target="../ink/ink118.xml"/><Relationship Id="rId77" Type="http://schemas.openxmlformats.org/officeDocument/2006/relationships/customXml" Target="../ink/ink139.xml"/><Relationship Id="rId100" Type="http://schemas.openxmlformats.org/officeDocument/2006/relationships/image" Target="../media/image155.png"/><Relationship Id="rId282" Type="http://schemas.openxmlformats.org/officeDocument/2006/relationships/image" Target="../media/image246.png"/><Relationship Id="rId338" Type="http://schemas.openxmlformats.org/officeDocument/2006/relationships/image" Target="../media/image274.png"/><Relationship Id="rId8" Type="http://schemas.openxmlformats.org/officeDocument/2006/relationships/image" Target="../media/image109.png"/><Relationship Id="rId142" Type="http://schemas.openxmlformats.org/officeDocument/2006/relationships/image" Target="../media/image176.png"/><Relationship Id="rId184" Type="http://schemas.openxmlformats.org/officeDocument/2006/relationships/image" Target="../media/image197.png"/><Relationship Id="rId391" Type="http://schemas.openxmlformats.org/officeDocument/2006/relationships/customXml" Target="../ink/ink296.xml"/><Relationship Id="rId405" Type="http://schemas.openxmlformats.org/officeDocument/2006/relationships/customXml" Target="../ink/ink303.xml"/><Relationship Id="rId447" Type="http://schemas.openxmlformats.org/officeDocument/2006/relationships/customXml" Target="../ink/ink324.xml"/><Relationship Id="rId251" Type="http://schemas.openxmlformats.org/officeDocument/2006/relationships/customXml" Target="../ink/ink226.xml"/><Relationship Id="rId46" Type="http://schemas.openxmlformats.org/officeDocument/2006/relationships/image" Target="../media/image128.png"/><Relationship Id="rId293" Type="http://schemas.openxmlformats.org/officeDocument/2006/relationships/customXml" Target="../ink/ink247.xml"/><Relationship Id="rId307" Type="http://schemas.openxmlformats.org/officeDocument/2006/relationships/customXml" Target="../ink/ink254.xml"/><Relationship Id="rId349" Type="http://schemas.openxmlformats.org/officeDocument/2006/relationships/customXml" Target="../ink/ink275.xml"/><Relationship Id="rId88" Type="http://schemas.openxmlformats.org/officeDocument/2006/relationships/image" Target="../media/image149.png"/><Relationship Id="rId111" Type="http://schemas.openxmlformats.org/officeDocument/2006/relationships/customXml" Target="../ink/ink156.xml"/><Relationship Id="rId153" Type="http://schemas.openxmlformats.org/officeDocument/2006/relationships/customXml" Target="../ink/ink177.xml"/><Relationship Id="rId195" Type="http://schemas.openxmlformats.org/officeDocument/2006/relationships/customXml" Target="../ink/ink198.xml"/><Relationship Id="rId209" Type="http://schemas.openxmlformats.org/officeDocument/2006/relationships/customXml" Target="../ink/ink205.xml"/><Relationship Id="rId360" Type="http://schemas.openxmlformats.org/officeDocument/2006/relationships/image" Target="../media/image285.png"/><Relationship Id="rId416" Type="http://schemas.openxmlformats.org/officeDocument/2006/relationships/image" Target="../media/image313.png"/><Relationship Id="rId220" Type="http://schemas.openxmlformats.org/officeDocument/2006/relationships/image" Target="../media/image215.png"/><Relationship Id="rId15" Type="http://schemas.openxmlformats.org/officeDocument/2006/relationships/customXml" Target="../ink/ink108.xml"/><Relationship Id="rId57" Type="http://schemas.openxmlformats.org/officeDocument/2006/relationships/customXml" Target="../ink/ink129.xml"/><Relationship Id="rId262" Type="http://schemas.openxmlformats.org/officeDocument/2006/relationships/image" Target="../media/image236.png"/><Relationship Id="rId318" Type="http://schemas.openxmlformats.org/officeDocument/2006/relationships/image" Target="../media/image264.png"/><Relationship Id="rId99" Type="http://schemas.openxmlformats.org/officeDocument/2006/relationships/customXml" Target="../ink/ink150.xml"/><Relationship Id="rId122" Type="http://schemas.openxmlformats.org/officeDocument/2006/relationships/image" Target="../media/image166.png"/><Relationship Id="rId164" Type="http://schemas.openxmlformats.org/officeDocument/2006/relationships/image" Target="../media/image187.png"/><Relationship Id="rId371" Type="http://schemas.openxmlformats.org/officeDocument/2006/relationships/customXml" Target="../ink/ink286.xml"/><Relationship Id="rId427" Type="http://schemas.openxmlformats.org/officeDocument/2006/relationships/customXml" Target="../ink/ink314.xml"/><Relationship Id="rId26" Type="http://schemas.openxmlformats.org/officeDocument/2006/relationships/image" Target="../media/image118.png"/><Relationship Id="rId231" Type="http://schemas.openxmlformats.org/officeDocument/2006/relationships/customXml" Target="../ink/ink216.xml"/><Relationship Id="rId273" Type="http://schemas.openxmlformats.org/officeDocument/2006/relationships/customXml" Target="../ink/ink237.xml"/><Relationship Id="rId329" Type="http://schemas.openxmlformats.org/officeDocument/2006/relationships/customXml" Target="../ink/ink265.xml"/><Relationship Id="rId68" Type="http://schemas.openxmlformats.org/officeDocument/2006/relationships/image" Target="../media/image139.png"/><Relationship Id="rId133" Type="http://schemas.openxmlformats.org/officeDocument/2006/relationships/customXml" Target="../ink/ink167.xml"/><Relationship Id="rId175" Type="http://schemas.openxmlformats.org/officeDocument/2006/relationships/customXml" Target="../ink/ink188.xml"/><Relationship Id="rId340" Type="http://schemas.openxmlformats.org/officeDocument/2006/relationships/image" Target="../media/image275.png"/><Relationship Id="rId200" Type="http://schemas.openxmlformats.org/officeDocument/2006/relationships/image" Target="../media/image205.png"/><Relationship Id="rId382" Type="http://schemas.openxmlformats.org/officeDocument/2006/relationships/image" Target="../media/image296.png"/><Relationship Id="rId438" Type="http://schemas.openxmlformats.org/officeDocument/2006/relationships/image" Target="../media/image324.png"/><Relationship Id="rId242" Type="http://schemas.openxmlformats.org/officeDocument/2006/relationships/image" Target="../media/image226.png"/><Relationship Id="rId284" Type="http://schemas.openxmlformats.org/officeDocument/2006/relationships/image" Target="../media/image247.png"/><Relationship Id="rId37" Type="http://schemas.openxmlformats.org/officeDocument/2006/relationships/customXml" Target="../ink/ink119.xml"/><Relationship Id="rId79" Type="http://schemas.openxmlformats.org/officeDocument/2006/relationships/customXml" Target="../ink/ink140.xml"/><Relationship Id="rId102" Type="http://schemas.openxmlformats.org/officeDocument/2006/relationships/image" Target="../media/image156.png"/><Relationship Id="rId144" Type="http://schemas.openxmlformats.org/officeDocument/2006/relationships/image" Target="../media/image177.png"/><Relationship Id="rId90" Type="http://schemas.openxmlformats.org/officeDocument/2006/relationships/image" Target="../media/image150.png"/><Relationship Id="rId186" Type="http://schemas.openxmlformats.org/officeDocument/2006/relationships/image" Target="../media/image198.png"/><Relationship Id="rId351" Type="http://schemas.openxmlformats.org/officeDocument/2006/relationships/customXml" Target="../ink/ink276.xml"/><Relationship Id="rId393" Type="http://schemas.openxmlformats.org/officeDocument/2006/relationships/customXml" Target="../ink/ink297.xml"/><Relationship Id="rId407" Type="http://schemas.openxmlformats.org/officeDocument/2006/relationships/customXml" Target="../ink/ink304.xml"/><Relationship Id="rId449" Type="http://schemas.openxmlformats.org/officeDocument/2006/relationships/customXml" Target="../ink/ink325.xml"/><Relationship Id="rId211" Type="http://schemas.openxmlformats.org/officeDocument/2006/relationships/customXml" Target="../ink/ink206.xml"/><Relationship Id="rId253" Type="http://schemas.openxmlformats.org/officeDocument/2006/relationships/customXml" Target="../ink/ink227.xml"/><Relationship Id="rId295" Type="http://schemas.openxmlformats.org/officeDocument/2006/relationships/customXml" Target="../ink/ink248.xml"/><Relationship Id="rId309" Type="http://schemas.openxmlformats.org/officeDocument/2006/relationships/customXml" Target="../ink/ink255.xml"/><Relationship Id="rId48" Type="http://schemas.openxmlformats.org/officeDocument/2006/relationships/image" Target="../media/image129.png"/><Relationship Id="rId113" Type="http://schemas.openxmlformats.org/officeDocument/2006/relationships/customXml" Target="../ink/ink157.xml"/><Relationship Id="rId320" Type="http://schemas.openxmlformats.org/officeDocument/2006/relationships/image" Target="../media/image265.png"/><Relationship Id="rId155" Type="http://schemas.openxmlformats.org/officeDocument/2006/relationships/customXml" Target="../ink/ink178.xml"/><Relationship Id="rId197" Type="http://schemas.openxmlformats.org/officeDocument/2006/relationships/customXml" Target="../ink/ink199.xml"/><Relationship Id="rId362" Type="http://schemas.openxmlformats.org/officeDocument/2006/relationships/image" Target="../media/image286.png"/><Relationship Id="rId418" Type="http://schemas.openxmlformats.org/officeDocument/2006/relationships/image" Target="../media/image314.png"/><Relationship Id="rId222" Type="http://schemas.openxmlformats.org/officeDocument/2006/relationships/image" Target="../media/image216.png"/><Relationship Id="rId264" Type="http://schemas.openxmlformats.org/officeDocument/2006/relationships/image" Target="../media/image237.png"/><Relationship Id="rId17" Type="http://schemas.openxmlformats.org/officeDocument/2006/relationships/customXml" Target="../ink/ink109.xml"/><Relationship Id="rId59" Type="http://schemas.openxmlformats.org/officeDocument/2006/relationships/customXml" Target="../ink/ink130.xml"/><Relationship Id="rId124" Type="http://schemas.openxmlformats.org/officeDocument/2006/relationships/image" Target="../media/image167.png"/><Relationship Id="rId70" Type="http://schemas.openxmlformats.org/officeDocument/2006/relationships/image" Target="../media/image140.png"/><Relationship Id="rId166" Type="http://schemas.openxmlformats.org/officeDocument/2006/relationships/image" Target="../media/image188.png"/><Relationship Id="rId331" Type="http://schemas.openxmlformats.org/officeDocument/2006/relationships/customXml" Target="../ink/ink266.xml"/><Relationship Id="rId373" Type="http://schemas.openxmlformats.org/officeDocument/2006/relationships/customXml" Target="../ink/ink287.xml"/><Relationship Id="rId429" Type="http://schemas.openxmlformats.org/officeDocument/2006/relationships/customXml" Target="../ink/ink31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7.xml"/><Relationship Id="rId440" Type="http://schemas.openxmlformats.org/officeDocument/2006/relationships/image" Target="../media/image325.png"/><Relationship Id="rId28" Type="http://schemas.openxmlformats.org/officeDocument/2006/relationships/image" Target="../media/image119.png"/><Relationship Id="rId275" Type="http://schemas.openxmlformats.org/officeDocument/2006/relationships/customXml" Target="../ink/ink238.xml"/><Relationship Id="rId300" Type="http://schemas.openxmlformats.org/officeDocument/2006/relationships/image" Target="../media/image255.png"/><Relationship Id="rId81" Type="http://schemas.openxmlformats.org/officeDocument/2006/relationships/customXml" Target="../ink/ink141.xml"/><Relationship Id="rId135" Type="http://schemas.openxmlformats.org/officeDocument/2006/relationships/customXml" Target="../ink/ink168.xml"/><Relationship Id="rId177" Type="http://schemas.openxmlformats.org/officeDocument/2006/relationships/customXml" Target="../ink/ink189.xml"/><Relationship Id="rId342" Type="http://schemas.openxmlformats.org/officeDocument/2006/relationships/image" Target="../media/image276.png"/><Relationship Id="rId384" Type="http://schemas.openxmlformats.org/officeDocument/2006/relationships/image" Target="../media/image297.png"/><Relationship Id="rId202" Type="http://schemas.openxmlformats.org/officeDocument/2006/relationships/image" Target="../media/image206.png"/><Relationship Id="rId244" Type="http://schemas.openxmlformats.org/officeDocument/2006/relationships/image" Target="../media/image227.png"/><Relationship Id="rId39" Type="http://schemas.openxmlformats.org/officeDocument/2006/relationships/customXml" Target="../ink/ink120.xml"/><Relationship Id="rId286" Type="http://schemas.openxmlformats.org/officeDocument/2006/relationships/image" Target="../media/image248.png"/><Relationship Id="rId451" Type="http://schemas.openxmlformats.org/officeDocument/2006/relationships/customXml" Target="../ink/ink32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8.xml"/><Relationship Id="rId21" Type="http://schemas.openxmlformats.org/officeDocument/2006/relationships/image" Target="../media/image340.png"/><Relationship Id="rId42" Type="http://schemas.openxmlformats.org/officeDocument/2006/relationships/customXml" Target="../ink/ink346.xml"/><Relationship Id="rId47" Type="http://schemas.openxmlformats.org/officeDocument/2006/relationships/image" Target="../media/image353.png"/><Relationship Id="rId63" Type="http://schemas.openxmlformats.org/officeDocument/2006/relationships/image" Target="../media/image361.png"/><Relationship Id="rId68" Type="http://schemas.openxmlformats.org/officeDocument/2006/relationships/customXml" Target="../ink/ink359.xml"/><Relationship Id="rId16" Type="http://schemas.openxmlformats.org/officeDocument/2006/relationships/customXml" Target="../ink/ink333.xml"/><Relationship Id="rId11" Type="http://schemas.openxmlformats.org/officeDocument/2006/relationships/image" Target="../media/image335.png"/><Relationship Id="rId24" Type="http://schemas.openxmlformats.org/officeDocument/2006/relationships/customXml" Target="../ink/ink337.xml"/><Relationship Id="rId32" Type="http://schemas.openxmlformats.org/officeDocument/2006/relationships/customXml" Target="../ink/ink341.xml"/><Relationship Id="rId37" Type="http://schemas.openxmlformats.org/officeDocument/2006/relationships/image" Target="../media/image348.png"/><Relationship Id="rId40" Type="http://schemas.openxmlformats.org/officeDocument/2006/relationships/customXml" Target="../ink/ink345.xml"/><Relationship Id="rId45" Type="http://schemas.openxmlformats.org/officeDocument/2006/relationships/image" Target="../media/image352.png"/><Relationship Id="rId53" Type="http://schemas.openxmlformats.org/officeDocument/2006/relationships/image" Target="../media/image356.png"/><Relationship Id="rId58" Type="http://schemas.openxmlformats.org/officeDocument/2006/relationships/customXml" Target="../ink/ink354.xml"/><Relationship Id="rId66" Type="http://schemas.openxmlformats.org/officeDocument/2006/relationships/customXml" Target="../ink/ink358.xml"/><Relationship Id="rId74" Type="http://schemas.openxmlformats.org/officeDocument/2006/relationships/customXml" Target="../ink/ink362.xml"/><Relationship Id="rId79" Type="http://schemas.openxmlformats.org/officeDocument/2006/relationships/image" Target="../media/image369.png"/><Relationship Id="rId5" Type="http://schemas.openxmlformats.org/officeDocument/2006/relationships/image" Target="../media/image332.png"/><Relationship Id="rId61" Type="http://schemas.openxmlformats.org/officeDocument/2006/relationships/image" Target="../media/image360.png"/><Relationship Id="rId19" Type="http://schemas.openxmlformats.org/officeDocument/2006/relationships/image" Target="../media/image339.png"/><Relationship Id="rId14" Type="http://schemas.openxmlformats.org/officeDocument/2006/relationships/customXml" Target="../ink/ink332.xml"/><Relationship Id="rId22" Type="http://schemas.openxmlformats.org/officeDocument/2006/relationships/customXml" Target="../ink/ink336.xml"/><Relationship Id="rId27" Type="http://schemas.openxmlformats.org/officeDocument/2006/relationships/image" Target="../media/image343.png"/><Relationship Id="rId30" Type="http://schemas.openxmlformats.org/officeDocument/2006/relationships/customXml" Target="../ink/ink340.xml"/><Relationship Id="rId35" Type="http://schemas.openxmlformats.org/officeDocument/2006/relationships/image" Target="../media/image347.png"/><Relationship Id="rId43" Type="http://schemas.openxmlformats.org/officeDocument/2006/relationships/image" Target="../media/image351.png"/><Relationship Id="rId48" Type="http://schemas.openxmlformats.org/officeDocument/2006/relationships/customXml" Target="../ink/ink349.xml"/><Relationship Id="rId56" Type="http://schemas.openxmlformats.org/officeDocument/2006/relationships/customXml" Target="../ink/ink353.xml"/><Relationship Id="rId64" Type="http://schemas.openxmlformats.org/officeDocument/2006/relationships/customXml" Target="../ink/ink357.xml"/><Relationship Id="rId69" Type="http://schemas.openxmlformats.org/officeDocument/2006/relationships/image" Target="../media/image364.png"/><Relationship Id="rId77" Type="http://schemas.openxmlformats.org/officeDocument/2006/relationships/image" Target="../media/image368.png"/><Relationship Id="rId8" Type="http://schemas.openxmlformats.org/officeDocument/2006/relationships/customXml" Target="../ink/ink329.xml"/><Relationship Id="rId51" Type="http://schemas.openxmlformats.org/officeDocument/2006/relationships/image" Target="../media/image355.png"/><Relationship Id="rId72" Type="http://schemas.openxmlformats.org/officeDocument/2006/relationships/customXml" Target="../ink/ink361.xml"/><Relationship Id="rId3" Type="http://schemas.openxmlformats.org/officeDocument/2006/relationships/hyperlink" Target="https://www.destatis.de/DE/Themen/Wirtschaft/Volkswirtschaftliche-Gesamtrechnungen-Inlandsprodukt/Tabellen/inlandsprodukt-gesamtwirtschaft.html" TargetMode="External"/><Relationship Id="rId12" Type="http://schemas.openxmlformats.org/officeDocument/2006/relationships/customXml" Target="../ink/ink331.xml"/><Relationship Id="rId17" Type="http://schemas.openxmlformats.org/officeDocument/2006/relationships/image" Target="../media/image338.png"/><Relationship Id="rId25" Type="http://schemas.openxmlformats.org/officeDocument/2006/relationships/image" Target="../media/image342.png"/><Relationship Id="rId33" Type="http://schemas.openxmlformats.org/officeDocument/2006/relationships/image" Target="../media/image346.png"/><Relationship Id="rId38" Type="http://schemas.openxmlformats.org/officeDocument/2006/relationships/customXml" Target="../ink/ink344.xml"/><Relationship Id="rId46" Type="http://schemas.openxmlformats.org/officeDocument/2006/relationships/customXml" Target="../ink/ink348.xml"/><Relationship Id="rId59" Type="http://schemas.openxmlformats.org/officeDocument/2006/relationships/image" Target="../media/image359.png"/><Relationship Id="rId67" Type="http://schemas.openxmlformats.org/officeDocument/2006/relationships/image" Target="../media/image363.png"/><Relationship Id="rId20" Type="http://schemas.openxmlformats.org/officeDocument/2006/relationships/customXml" Target="../ink/ink335.xml"/><Relationship Id="rId41" Type="http://schemas.openxmlformats.org/officeDocument/2006/relationships/image" Target="../media/image350.png"/><Relationship Id="rId54" Type="http://schemas.openxmlformats.org/officeDocument/2006/relationships/customXml" Target="../ink/ink352.xml"/><Relationship Id="rId62" Type="http://schemas.openxmlformats.org/officeDocument/2006/relationships/customXml" Target="../ink/ink356.xml"/><Relationship Id="rId70" Type="http://schemas.openxmlformats.org/officeDocument/2006/relationships/customXml" Target="../ink/ink360.xml"/><Relationship Id="rId75" Type="http://schemas.openxmlformats.org/officeDocument/2006/relationships/image" Target="../media/image36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8.xml"/><Relationship Id="rId15" Type="http://schemas.openxmlformats.org/officeDocument/2006/relationships/image" Target="../media/image337.png"/><Relationship Id="rId23" Type="http://schemas.openxmlformats.org/officeDocument/2006/relationships/image" Target="../media/image341.png"/><Relationship Id="rId28" Type="http://schemas.openxmlformats.org/officeDocument/2006/relationships/customXml" Target="../ink/ink339.xml"/><Relationship Id="rId36" Type="http://schemas.openxmlformats.org/officeDocument/2006/relationships/customXml" Target="../ink/ink343.xml"/><Relationship Id="rId49" Type="http://schemas.openxmlformats.org/officeDocument/2006/relationships/image" Target="../media/image354.png"/><Relationship Id="rId57" Type="http://schemas.openxmlformats.org/officeDocument/2006/relationships/image" Target="../media/image358.png"/><Relationship Id="rId10" Type="http://schemas.openxmlformats.org/officeDocument/2006/relationships/customXml" Target="../ink/ink330.xml"/><Relationship Id="rId31" Type="http://schemas.openxmlformats.org/officeDocument/2006/relationships/image" Target="../media/image345.png"/><Relationship Id="rId44" Type="http://schemas.openxmlformats.org/officeDocument/2006/relationships/customXml" Target="../ink/ink347.xml"/><Relationship Id="rId52" Type="http://schemas.openxmlformats.org/officeDocument/2006/relationships/customXml" Target="../ink/ink351.xml"/><Relationship Id="rId60" Type="http://schemas.openxmlformats.org/officeDocument/2006/relationships/customXml" Target="../ink/ink355.xml"/><Relationship Id="rId65" Type="http://schemas.openxmlformats.org/officeDocument/2006/relationships/image" Target="../media/image362.png"/><Relationship Id="rId73" Type="http://schemas.openxmlformats.org/officeDocument/2006/relationships/image" Target="../media/image366.png"/><Relationship Id="rId78" Type="http://schemas.openxmlformats.org/officeDocument/2006/relationships/customXml" Target="../ink/ink364.xml"/><Relationship Id="rId4" Type="http://schemas.openxmlformats.org/officeDocument/2006/relationships/customXml" Target="../ink/ink327.xml"/><Relationship Id="rId9" Type="http://schemas.openxmlformats.org/officeDocument/2006/relationships/image" Target="../media/image334.png"/><Relationship Id="rId13" Type="http://schemas.openxmlformats.org/officeDocument/2006/relationships/image" Target="../media/image336.png"/><Relationship Id="rId18" Type="http://schemas.openxmlformats.org/officeDocument/2006/relationships/customXml" Target="../ink/ink334.xml"/><Relationship Id="rId39" Type="http://schemas.openxmlformats.org/officeDocument/2006/relationships/image" Target="../media/image349.png"/><Relationship Id="rId34" Type="http://schemas.openxmlformats.org/officeDocument/2006/relationships/customXml" Target="../ink/ink342.xml"/><Relationship Id="rId50" Type="http://schemas.openxmlformats.org/officeDocument/2006/relationships/customXml" Target="../ink/ink350.xml"/><Relationship Id="rId55" Type="http://schemas.openxmlformats.org/officeDocument/2006/relationships/image" Target="../media/image357.png"/><Relationship Id="rId76" Type="http://schemas.openxmlformats.org/officeDocument/2006/relationships/customXml" Target="../ink/ink363.xml"/><Relationship Id="rId7" Type="http://schemas.openxmlformats.org/officeDocument/2006/relationships/image" Target="../media/image333.png"/><Relationship Id="rId71" Type="http://schemas.openxmlformats.org/officeDocument/2006/relationships/image" Target="../media/image365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13" Type="http://schemas.openxmlformats.org/officeDocument/2006/relationships/customXml" Target="../ink/ink370.xml"/><Relationship Id="rId3" Type="http://schemas.openxmlformats.org/officeDocument/2006/relationships/customXml" Target="../ink/ink365.xml"/><Relationship Id="rId7" Type="http://schemas.openxmlformats.org/officeDocument/2006/relationships/customXml" Target="../ink/ink367.xml"/><Relationship Id="rId12" Type="http://schemas.openxmlformats.org/officeDocument/2006/relationships/image" Target="../media/image37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1.png"/><Relationship Id="rId11" Type="http://schemas.openxmlformats.org/officeDocument/2006/relationships/customXml" Target="../ink/ink369.xml"/><Relationship Id="rId5" Type="http://schemas.openxmlformats.org/officeDocument/2006/relationships/customXml" Target="../ink/ink366.xml"/><Relationship Id="rId15" Type="http://schemas.openxmlformats.org/officeDocument/2006/relationships/customXml" Target="../ink/ink371.xml"/><Relationship Id="rId10" Type="http://schemas.openxmlformats.org/officeDocument/2006/relationships/image" Target="../media/image373.png"/><Relationship Id="rId4" Type="http://schemas.openxmlformats.org/officeDocument/2006/relationships/image" Target="../media/image370.png"/><Relationship Id="rId9" Type="http://schemas.openxmlformats.org/officeDocument/2006/relationships/customXml" Target="../ink/ink368.xml"/><Relationship Id="rId14" Type="http://schemas.openxmlformats.org/officeDocument/2006/relationships/image" Target="../media/image37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9.xml"/><Relationship Id="rId299" Type="http://schemas.openxmlformats.org/officeDocument/2006/relationships/customXml" Target="../ink/ink520.xml"/><Relationship Id="rId21" Type="http://schemas.openxmlformats.org/officeDocument/2006/relationships/customXml" Target="../ink/ink381.xml"/><Relationship Id="rId63" Type="http://schemas.openxmlformats.org/officeDocument/2006/relationships/customXml" Target="../ink/ink402.xml"/><Relationship Id="rId159" Type="http://schemas.openxmlformats.org/officeDocument/2006/relationships/customXml" Target="../ink/ink450.xml"/><Relationship Id="rId324" Type="http://schemas.openxmlformats.org/officeDocument/2006/relationships/image" Target="../media/image537.png"/><Relationship Id="rId366" Type="http://schemas.openxmlformats.org/officeDocument/2006/relationships/image" Target="../media/image558.png"/><Relationship Id="rId170" Type="http://schemas.openxmlformats.org/officeDocument/2006/relationships/image" Target="../media/image460.png"/><Relationship Id="rId226" Type="http://schemas.openxmlformats.org/officeDocument/2006/relationships/image" Target="../media/image488.png"/><Relationship Id="rId433" Type="http://schemas.openxmlformats.org/officeDocument/2006/relationships/customXml" Target="../ink/ink587.xml"/><Relationship Id="rId268" Type="http://schemas.openxmlformats.org/officeDocument/2006/relationships/image" Target="../media/image509.png"/><Relationship Id="rId475" Type="http://schemas.openxmlformats.org/officeDocument/2006/relationships/customXml" Target="../ink/ink608.xml"/><Relationship Id="rId32" Type="http://schemas.openxmlformats.org/officeDocument/2006/relationships/image" Target="../media/image391.png"/><Relationship Id="rId74" Type="http://schemas.openxmlformats.org/officeDocument/2006/relationships/image" Target="../media/image412.png"/><Relationship Id="rId128" Type="http://schemas.openxmlformats.org/officeDocument/2006/relationships/image" Target="../media/image439.png"/><Relationship Id="rId335" Type="http://schemas.openxmlformats.org/officeDocument/2006/relationships/customXml" Target="../ink/ink538.xml"/><Relationship Id="rId377" Type="http://schemas.openxmlformats.org/officeDocument/2006/relationships/customXml" Target="../ink/ink559.xml"/><Relationship Id="rId5" Type="http://schemas.openxmlformats.org/officeDocument/2006/relationships/customXml" Target="../ink/ink373.xml"/><Relationship Id="rId181" Type="http://schemas.openxmlformats.org/officeDocument/2006/relationships/customXml" Target="../ink/ink461.xml"/><Relationship Id="rId237" Type="http://schemas.openxmlformats.org/officeDocument/2006/relationships/customXml" Target="../ink/ink489.xml"/><Relationship Id="rId402" Type="http://schemas.openxmlformats.org/officeDocument/2006/relationships/image" Target="../media/image576.png"/><Relationship Id="rId279" Type="http://schemas.openxmlformats.org/officeDocument/2006/relationships/customXml" Target="../ink/ink510.xml"/><Relationship Id="rId444" Type="http://schemas.openxmlformats.org/officeDocument/2006/relationships/image" Target="../media/image597.png"/><Relationship Id="rId486" Type="http://schemas.openxmlformats.org/officeDocument/2006/relationships/image" Target="../media/image618.png"/><Relationship Id="rId43" Type="http://schemas.openxmlformats.org/officeDocument/2006/relationships/customXml" Target="../ink/ink392.xml"/><Relationship Id="rId139" Type="http://schemas.openxmlformats.org/officeDocument/2006/relationships/customXml" Target="../ink/ink440.xml"/><Relationship Id="rId290" Type="http://schemas.openxmlformats.org/officeDocument/2006/relationships/image" Target="../media/image520.png"/><Relationship Id="rId304" Type="http://schemas.openxmlformats.org/officeDocument/2006/relationships/image" Target="../media/image527.png"/><Relationship Id="rId346" Type="http://schemas.openxmlformats.org/officeDocument/2006/relationships/image" Target="../media/image548.png"/><Relationship Id="rId388" Type="http://schemas.openxmlformats.org/officeDocument/2006/relationships/image" Target="../media/image569.png"/><Relationship Id="rId85" Type="http://schemas.openxmlformats.org/officeDocument/2006/relationships/customXml" Target="../ink/ink413.xml"/><Relationship Id="rId150" Type="http://schemas.openxmlformats.org/officeDocument/2006/relationships/image" Target="../media/image450.png"/><Relationship Id="rId192" Type="http://schemas.openxmlformats.org/officeDocument/2006/relationships/image" Target="../media/image471.png"/><Relationship Id="rId206" Type="http://schemas.openxmlformats.org/officeDocument/2006/relationships/image" Target="../media/image478.png"/><Relationship Id="rId413" Type="http://schemas.openxmlformats.org/officeDocument/2006/relationships/customXml" Target="../ink/ink577.xml"/><Relationship Id="rId248" Type="http://schemas.openxmlformats.org/officeDocument/2006/relationships/image" Target="../media/image499.png"/><Relationship Id="rId455" Type="http://schemas.openxmlformats.org/officeDocument/2006/relationships/customXml" Target="../ink/ink598.xml"/><Relationship Id="rId12" Type="http://schemas.openxmlformats.org/officeDocument/2006/relationships/image" Target="../media/image381.png"/><Relationship Id="rId108" Type="http://schemas.openxmlformats.org/officeDocument/2006/relationships/image" Target="../media/image429.png"/><Relationship Id="rId315" Type="http://schemas.openxmlformats.org/officeDocument/2006/relationships/customXml" Target="../ink/ink528.xml"/><Relationship Id="rId357" Type="http://schemas.openxmlformats.org/officeDocument/2006/relationships/customXml" Target="../ink/ink549.xml"/><Relationship Id="rId54" Type="http://schemas.openxmlformats.org/officeDocument/2006/relationships/image" Target="../media/image402.png"/><Relationship Id="rId96" Type="http://schemas.openxmlformats.org/officeDocument/2006/relationships/image" Target="../media/image423.png"/><Relationship Id="rId161" Type="http://schemas.openxmlformats.org/officeDocument/2006/relationships/customXml" Target="../ink/ink451.xml"/><Relationship Id="rId217" Type="http://schemas.openxmlformats.org/officeDocument/2006/relationships/customXml" Target="../ink/ink479.xml"/><Relationship Id="rId399" Type="http://schemas.openxmlformats.org/officeDocument/2006/relationships/customXml" Target="../ink/ink570.xml"/><Relationship Id="rId259" Type="http://schemas.openxmlformats.org/officeDocument/2006/relationships/customXml" Target="../ink/ink500.xml"/><Relationship Id="rId424" Type="http://schemas.openxmlformats.org/officeDocument/2006/relationships/image" Target="../media/image587.png"/><Relationship Id="rId466" Type="http://schemas.openxmlformats.org/officeDocument/2006/relationships/image" Target="../media/image608.png"/><Relationship Id="rId23" Type="http://schemas.openxmlformats.org/officeDocument/2006/relationships/customXml" Target="../ink/ink382.xml"/><Relationship Id="rId119" Type="http://schemas.openxmlformats.org/officeDocument/2006/relationships/customXml" Target="../ink/ink430.xml"/><Relationship Id="rId270" Type="http://schemas.openxmlformats.org/officeDocument/2006/relationships/image" Target="../media/image510.png"/><Relationship Id="rId326" Type="http://schemas.openxmlformats.org/officeDocument/2006/relationships/image" Target="../media/image538.png"/><Relationship Id="rId65" Type="http://schemas.openxmlformats.org/officeDocument/2006/relationships/customXml" Target="../ink/ink403.xml"/><Relationship Id="rId130" Type="http://schemas.openxmlformats.org/officeDocument/2006/relationships/image" Target="../media/image440.png"/><Relationship Id="rId368" Type="http://schemas.openxmlformats.org/officeDocument/2006/relationships/image" Target="../media/image559.png"/><Relationship Id="rId172" Type="http://schemas.openxmlformats.org/officeDocument/2006/relationships/image" Target="../media/image461.png"/><Relationship Id="rId228" Type="http://schemas.openxmlformats.org/officeDocument/2006/relationships/image" Target="../media/image489.png"/><Relationship Id="rId435" Type="http://schemas.openxmlformats.org/officeDocument/2006/relationships/customXml" Target="../ink/ink588.xml"/><Relationship Id="rId477" Type="http://schemas.openxmlformats.org/officeDocument/2006/relationships/customXml" Target="../ink/ink609.xml"/><Relationship Id="rId281" Type="http://schemas.openxmlformats.org/officeDocument/2006/relationships/customXml" Target="../ink/ink511.xml"/><Relationship Id="rId337" Type="http://schemas.openxmlformats.org/officeDocument/2006/relationships/customXml" Target="../ink/ink539.xml"/><Relationship Id="rId34" Type="http://schemas.openxmlformats.org/officeDocument/2006/relationships/image" Target="../media/image392.png"/><Relationship Id="rId76" Type="http://schemas.openxmlformats.org/officeDocument/2006/relationships/image" Target="../media/image413.png"/><Relationship Id="rId141" Type="http://schemas.openxmlformats.org/officeDocument/2006/relationships/customXml" Target="../ink/ink441.xml"/><Relationship Id="rId379" Type="http://schemas.openxmlformats.org/officeDocument/2006/relationships/customXml" Target="../ink/ink560.xml"/><Relationship Id="rId7" Type="http://schemas.openxmlformats.org/officeDocument/2006/relationships/customXml" Target="../ink/ink374.xml"/><Relationship Id="rId183" Type="http://schemas.openxmlformats.org/officeDocument/2006/relationships/customXml" Target="../ink/ink462.xml"/><Relationship Id="rId239" Type="http://schemas.openxmlformats.org/officeDocument/2006/relationships/customXml" Target="../ink/ink490.xml"/><Relationship Id="rId390" Type="http://schemas.openxmlformats.org/officeDocument/2006/relationships/image" Target="../media/image570.png"/><Relationship Id="rId404" Type="http://schemas.openxmlformats.org/officeDocument/2006/relationships/image" Target="../media/image577.png"/><Relationship Id="rId446" Type="http://schemas.openxmlformats.org/officeDocument/2006/relationships/image" Target="../media/image598.png"/><Relationship Id="rId250" Type="http://schemas.openxmlformats.org/officeDocument/2006/relationships/image" Target="../media/image500.png"/><Relationship Id="rId292" Type="http://schemas.openxmlformats.org/officeDocument/2006/relationships/image" Target="../media/image521.png"/><Relationship Id="rId306" Type="http://schemas.openxmlformats.org/officeDocument/2006/relationships/image" Target="../media/image528.png"/><Relationship Id="rId488" Type="http://schemas.openxmlformats.org/officeDocument/2006/relationships/image" Target="../media/image619.png"/><Relationship Id="rId45" Type="http://schemas.openxmlformats.org/officeDocument/2006/relationships/customXml" Target="../ink/ink393.xml"/><Relationship Id="rId87" Type="http://schemas.openxmlformats.org/officeDocument/2006/relationships/customXml" Target="../ink/ink414.xml"/><Relationship Id="rId110" Type="http://schemas.openxmlformats.org/officeDocument/2006/relationships/image" Target="../media/image430.png"/><Relationship Id="rId348" Type="http://schemas.openxmlformats.org/officeDocument/2006/relationships/image" Target="../media/image549.png"/><Relationship Id="rId152" Type="http://schemas.openxmlformats.org/officeDocument/2006/relationships/image" Target="../media/image451.png"/><Relationship Id="rId194" Type="http://schemas.openxmlformats.org/officeDocument/2006/relationships/image" Target="../media/image472.png"/><Relationship Id="rId208" Type="http://schemas.openxmlformats.org/officeDocument/2006/relationships/image" Target="../media/image479.png"/><Relationship Id="rId415" Type="http://schemas.openxmlformats.org/officeDocument/2006/relationships/customXml" Target="../ink/ink578.xml"/><Relationship Id="rId457" Type="http://schemas.openxmlformats.org/officeDocument/2006/relationships/customXml" Target="../ink/ink599.xml"/><Relationship Id="rId261" Type="http://schemas.openxmlformats.org/officeDocument/2006/relationships/customXml" Target="../ink/ink501.xml"/><Relationship Id="rId14" Type="http://schemas.openxmlformats.org/officeDocument/2006/relationships/image" Target="../media/image382.png"/><Relationship Id="rId56" Type="http://schemas.openxmlformats.org/officeDocument/2006/relationships/image" Target="../media/image403.png"/><Relationship Id="rId317" Type="http://schemas.openxmlformats.org/officeDocument/2006/relationships/customXml" Target="../ink/ink529.xml"/><Relationship Id="rId359" Type="http://schemas.openxmlformats.org/officeDocument/2006/relationships/customXml" Target="../ink/ink550.xml"/><Relationship Id="rId98" Type="http://schemas.openxmlformats.org/officeDocument/2006/relationships/image" Target="../media/image424.png"/><Relationship Id="rId121" Type="http://schemas.openxmlformats.org/officeDocument/2006/relationships/customXml" Target="../ink/ink431.xml"/><Relationship Id="rId163" Type="http://schemas.openxmlformats.org/officeDocument/2006/relationships/customXml" Target="../ink/ink452.xml"/><Relationship Id="rId219" Type="http://schemas.openxmlformats.org/officeDocument/2006/relationships/customXml" Target="../ink/ink480.xml"/><Relationship Id="rId370" Type="http://schemas.openxmlformats.org/officeDocument/2006/relationships/image" Target="../media/image560.png"/><Relationship Id="rId426" Type="http://schemas.openxmlformats.org/officeDocument/2006/relationships/image" Target="../media/image588.png"/><Relationship Id="rId230" Type="http://schemas.openxmlformats.org/officeDocument/2006/relationships/image" Target="../media/image490.png"/><Relationship Id="rId468" Type="http://schemas.openxmlformats.org/officeDocument/2006/relationships/image" Target="../media/image609.png"/><Relationship Id="rId25" Type="http://schemas.openxmlformats.org/officeDocument/2006/relationships/customXml" Target="../ink/ink383.xml"/><Relationship Id="rId67" Type="http://schemas.openxmlformats.org/officeDocument/2006/relationships/customXml" Target="../ink/ink404.xml"/><Relationship Id="rId272" Type="http://schemas.openxmlformats.org/officeDocument/2006/relationships/image" Target="../media/image511.png"/><Relationship Id="rId328" Type="http://schemas.openxmlformats.org/officeDocument/2006/relationships/image" Target="../media/image539.png"/><Relationship Id="rId132" Type="http://schemas.openxmlformats.org/officeDocument/2006/relationships/image" Target="../media/image441.png"/><Relationship Id="rId174" Type="http://schemas.openxmlformats.org/officeDocument/2006/relationships/image" Target="../media/image462.png"/><Relationship Id="rId381" Type="http://schemas.openxmlformats.org/officeDocument/2006/relationships/customXml" Target="../ink/ink561.xml"/><Relationship Id="rId241" Type="http://schemas.openxmlformats.org/officeDocument/2006/relationships/customXml" Target="../ink/ink491.xml"/><Relationship Id="rId437" Type="http://schemas.openxmlformats.org/officeDocument/2006/relationships/customXml" Target="../ink/ink589.xml"/><Relationship Id="rId479" Type="http://schemas.openxmlformats.org/officeDocument/2006/relationships/customXml" Target="../ink/ink610.xml"/><Relationship Id="rId36" Type="http://schemas.openxmlformats.org/officeDocument/2006/relationships/image" Target="../media/image393.png"/><Relationship Id="rId283" Type="http://schemas.openxmlformats.org/officeDocument/2006/relationships/customXml" Target="../ink/ink512.xml"/><Relationship Id="rId339" Type="http://schemas.openxmlformats.org/officeDocument/2006/relationships/customXml" Target="../ink/ink540.xml"/><Relationship Id="rId490" Type="http://schemas.openxmlformats.org/officeDocument/2006/relationships/image" Target="../media/image620.png"/><Relationship Id="rId78" Type="http://schemas.openxmlformats.org/officeDocument/2006/relationships/image" Target="../media/image414.png"/><Relationship Id="rId101" Type="http://schemas.openxmlformats.org/officeDocument/2006/relationships/customXml" Target="../ink/ink421.xml"/><Relationship Id="rId143" Type="http://schemas.openxmlformats.org/officeDocument/2006/relationships/customXml" Target="../ink/ink442.xml"/><Relationship Id="rId185" Type="http://schemas.openxmlformats.org/officeDocument/2006/relationships/customXml" Target="../ink/ink463.xml"/><Relationship Id="rId350" Type="http://schemas.openxmlformats.org/officeDocument/2006/relationships/image" Target="../media/image550.png"/><Relationship Id="rId406" Type="http://schemas.openxmlformats.org/officeDocument/2006/relationships/image" Target="../media/image578.png"/><Relationship Id="rId9" Type="http://schemas.openxmlformats.org/officeDocument/2006/relationships/customXml" Target="../ink/ink375.xml"/><Relationship Id="rId210" Type="http://schemas.openxmlformats.org/officeDocument/2006/relationships/image" Target="../media/image480.png"/><Relationship Id="rId392" Type="http://schemas.openxmlformats.org/officeDocument/2006/relationships/image" Target="../media/image571.png"/><Relationship Id="rId448" Type="http://schemas.openxmlformats.org/officeDocument/2006/relationships/image" Target="../media/image599.png"/><Relationship Id="rId252" Type="http://schemas.openxmlformats.org/officeDocument/2006/relationships/image" Target="../media/image501.png"/><Relationship Id="rId294" Type="http://schemas.openxmlformats.org/officeDocument/2006/relationships/image" Target="../media/image522.png"/><Relationship Id="rId308" Type="http://schemas.openxmlformats.org/officeDocument/2006/relationships/image" Target="../media/image529.png"/><Relationship Id="rId47" Type="http://schemas.openxmlformats.org/officeDocument/2006/relationships/customXml" Target="../ink/ink394.xml"/><Relationship Id="rId89" Type="http://schemas.openxmlformats.org/officeDocument/2006/relationships/customXml" Target="../ink/ink415.xml"/><Relationship Id="rId112" Type="http://schemas.openxmlformats.org/officeDocument/2006/relationships/image" Target="../media/image431.png"/><Relationship Id="rId154" Type="http://schemas.openxmlformats.org/officeDocument/2006/relationships/image" Target="../media/image452.png"/><Relationship Id="rId361" Type="http://schemas.openxmlformats.org/officeDocument/2006/relationships/customXml" Target="../ink/ink551.xml"/><Relationship Id="rId196" Type="http://schemas.openxmlformats.org/officeDocument/2006/relationships/image" Target="../media/image473.png"/><Relationship Id="rId417" Type="http://schemas.openxmlformats.org/officeDocument/2006/relationships/customXml" Target="../ink/ink579.xml"/><Relationship Id="rId459" Type="http://schemas.openxmlformats.org/officeDocument/2006/relationships/customXml" Target="../ink/ink600.xml"/><Relationship Id="rId16" Type="http://schemas.openxmlformats.org/officeDocument/2006/relationships/image" Target="../media/image383.png"/><Relationship Id="rId221" Type="http://schemas.openxmlformats.org/officeDocument/2006/relationships/customXml" Target="../ink/ink481.xml"/><Relationship Id="rId263" Type="http://schemas.openxmlformats.org/officeDocument/2006/relationships/customXml" Target="../ink/ink502.xml"/><Relationship Id="rId319" Type="http://schemas.openxmlformats.org/officeDocument/2006/relationships/customXml" Target="../ink/ink530.xml"/><Relationship Id="rId470" Type="http://schemas.openxmlformats.org/officeDocument/2006/relationships/image" Target="../media/image610.png"/><Relationship Id="rId58" Type="http://schemas.openxmlformats.org/officeDocument/2006/relationships/image" Target="../media/image404.png"/><Relationship Id="rId123" Type="http://schemas.openxmlformats.org/officeDocument/2006/relationships/customXml" Target="../ink/ink432.xml"/><Relationship Id="rId330" Type="http://schemas.openxmlformats.org/officeDocument/2006/relationships/image" Target="../media/image540.png"/><Relationship Id="rId165" Type="http://schemas.openxmlformats.org/officeDocument/2006/relationships/customXml" Target="../ink/ink453.xml"/><Relationship Id="rId372" Type="http://schemas.openxmlformats.org/officeDocument/2006/relationships/image" Target="../media/image561.png"/><Relationship Id="rId428" Type="http://schemas.openxmlformats.org/officeDocument/2006/relationships/image" Target="../media/image589.png"/><Relationship Id="rId232" Type="http://schemas.openxmlformats.org/officeDocument/2006/relationships/image" Target="../media/image491.png"/><Relationship Id="rId274" Type="http://schemas.openxmlformats.org/officeDocument/2006/relationships/image" Target="../media/image512.png"/><Relationship Id="rId481" Type="http://schemas.openxmlformats.org/officeDocument/2006/relationships/customXml" Target="../ink/ink611.xml"/><Relationship Id="rId27" Type="http://schemas.openxmlformats.org/officeDocument/2006/relationships/customXml" Target="../ink/ink384.xml"/><Relationship Id="rId69" Type="http://schemas.openxmlformats.org/officeDocument/2006/relationships/customXml" Target="../ink/ink405.xml"/><Relationship Id="rId134" Type="http://schemas.openxmlformats.org/officeDocument/2006/relationships/image" Target="../media/image442.png"/><Relationship Id="rId80" Type="http://schemas.openxmlformats.org/officeDocument/2006/relationships/image" Target="../media/image415.png"/><Relationship Id="rId176" Type="http://schemas.openxmlformats.org/officeDocument/2006/relationships/image" Target="../media/image463.png"/><Relationship Id="rId341" Type="http://schemas.openxmlformats.org/officeDocument/2006/relationships/customXml" Target="../ink/ink541.xml"/><Relationship Id="rId383" Type="http://schemas.openxmlformats.org/officeDocument/2006/relationships/customXml" Target="../ink/ink562.xml"/><Relationship Id="rId439" Type="http://schemas.openxmlformats.org/officeDocument/2006/relationships/customXml" Target="../ink/ink590.xml"/><Relationship Id="rId201" Type="http://schemas.openxmlformats.org/officeDocument/2006/relationships/customXml" Target="../ink/ink471.xml"/><Relationship Id="rId243" Type="http://schemas.openxmlformats.org/officeDocument/2006/relationships/customXml" Target="../ink/ink492.xml"/><Relationship Id="rId285" Type="http://schemas.openxmlformats.org/officeDocument/2006/relationships/customXml" Target="../ink/ink513.xml"/><Relationship Id="rId450" Type="http://schemas.openxmlformats.org/officeDocument/2006/relationships/image" Target="../media/image600.png"/><Relationship Id="rId38" Type="http://schemas.openxmlformats.org/officeDocument/2006/relationships/image" Target="../media/image394.png"/><Relationship Id="rId103" Type="http://schemas.openxmlformats.org/officeDocument/2006/relationships/customXml" Target="../ink/ink422.xml"/><Relationship Id="rId310" Type="http://schemas.openxmlformats.org/officeDocument/2006/relationships/image" Target="../media/image530.png"/><Relationship Id="rId492" Type="http://schemas.openxmlformats.org/officeDocument/2006/relationships/image" Target="../media/image621.png"/><Relationship Id="rId91" Type="http://schemas.openxmlformats.org/officeDocument/2006/relationships/customXml" Target="../ink/ink416.xml"/><Relationship Id="rId145" Type="http://schemas.openxmlformats.org/officeDocument/2006/relationships/customXml" Target="../ink/ink443.xml"/><Relationship Id="rId187" Type="http://schemas.openxmlformats.org/officeDocument/2006/relationships/customXml" Target="../ink/ink464.xml"/><Relationship Id="rId352" Type="http://schemas.openxmlformats.org/officeDocument/2006/relationships/image" Target="../media/image551.png"/><Relationship Id="rId394" Type="http://schemas.openxmlformats.org/officeDocument/2006/relationships/image" Target="../media/image572.png"/><Relationship Id="rId408" Type="http://schemas.openxmlformats.org/officeDocument/2006/relationships/image" Target="../media/image579.png"/><Relationship Id="rId212" Type="http://schemas.openxmlformats.org/officeDocument/2006/relationships/image" Target="../media/image481.png"/><Relationship Id="rId254" Type="http://schemas.openxmlformats.org/officeDocument/2006/relationships/image" Target="../media/image502.png"/><Relationship Id="rId49" Type="http://schemas.openxmlformats.org/officeDocument/2006/relationships/customXml" Target="../ink/ink395.xml"/><Relationship Id="rId114" Type="http://schemas.openxmlformats.org/officeDocument/2006/relationships/image" Target="../media/image432.png"/><Relationship Id="rId296" Type="http://schemas.openxmlformats.org/officeDocument/2006/relationships/image" Target="../media/image523.png"/><Relationship Id="rId461" Type="http://schemas.openxmlformats.org/officeDocument/2006/relationships/customXml" Target="../ink/ink601.xml"/><Relationship Id="rId60" Type="http://schemas.openxmlformats.org/officeDocument/2006/relationships/image" Target="../media/image405.png"/><Relationship Id="rId156" Type="http://schemas.openxmlformats.org/officeDocument/2006/relationships/image" Target="../media/image453.png"/><Relationship Id="rId198" Type="http://schemas.openxmlformats.org/officeDocument/2006/relationships/image" Target="../media/image474.png"/><Relationship Id="rId321" Type="http://schemas.openxmlformats.org/officeDocument/2006/relationships/customXml" Target="../ink/ink531.xml"/><Relationship Id="rId363" Type="http://schemas.openxmlformats.org/officeDocument/2006/relationships/customXml" Target="../ink/ink552.xml"/><Relationship Id="rId419" Type="http://schemas.openxmlformats.org/officeDocument/2006/relationships/customXml" Target="../ink/ink580.xml"/><Relationship Id="rId223" Type="http://schemas.openxmlformats.org/officeDocument/2006/relationships/customXml" Target="../ink/ink482.xml"/><Relationship Id="rId430" Type="http://schemas.openxmlformats.org/officeDocument/2006/relationships/image" Target="../media/image590.png"/><Relationship Id="rId18" Type="http://schemas.openxmlformats.org/officeDocument/2006/relationships/image" Target="../media/image384.png"/><Relationship Id="rId265" Type="http://schemas.openxmlformats.org/officeDocument/2006/relationships/customXml" Target="../ink/ink503.xml"/><Relationship Id="rId472" Type="http://schemas.openxmlformats.org/officeDocument/2006/relationships/image" Target="../media/image611.png"/><Relationship Id="rId125" Type="http://schemas.openxmlformats.org/officeDocument/2006/relationships/customXml" Target="../ink/ink433.xml"/><Relationship Id="rId167" Type="http://schemas.openxmlformats.org/officeDocument/2006/relationships/customXml" Target="../ink/ink454.xml"/><Relationship Id="rId332" Type="http://schemas.openxmlformats.org/officeDocument/2006/relationships/image" Target="../media/image541.png"/><Relationship Id="rId374" Type="http://schemas.openxmlformats.org/officeDocument/2006/relationships/image" Target="../media/image562.png"/><Relationship Id="rId71" Type="http://schemas.openxmlformats.org/officeDocument/2006/relationships/customXml" Target="../ink/ink406.xml"/><Relationship Id="rId234" Type="http://schemas.openxmlformats.org/officeDocument/2006/relationships/image" Target="../media/image492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385.xml"/><Relationship Id="rId276" Type="http://schemas.openxmlformats.org/officeDocument/2006/relationships/image" Target="../media/image513.png"/><Relationship Id="rId441" Type="http://schemas.openxmlformats.org/officeDocument/2006/relationships/customXml" Target="../ink/ink591.xml"/><Relationship Id="rId483" Type="http://schemas.openxmlformats.org/officeDocument/2006/relationships/customXml" Target="../ink/ink612.xml"/><Relationship Id="rId40" Type="http://schemas.openxmlformats.org/officeDocument/2006/relationships/image" Target="../media/image395.png"/><Relationship Id="rId136" Type="http://schemas.openxmlformats.org/officeDocument/2006/relationships/image" Target="../media/image443.png"/><Relationship Id="rId178" Type="http://schemas.openxmlformats.org/officeDocument/2006/relationships/image" Target="../media/image464.png"/><Relationship Id="rId301" Type="http://schemas.openxmlformats.org/officeDocument/2006/relationships/customXml" Target="../ink/ink521.xml"/><Relationship Id="rId343" Type="http://schemas.openxmlformats.org/officeDocument/2006/relationships/customXml" Target="../ink/ink542.xml"/><Relationship Id="rId82" Type="http://schemas.openxmlformats.org/officeDocument/2006/relationships/image" Target="../media/image416.png"/><Relationship Id="rId203" Type="http://schemas.openxmlformats.org/officeDocument/2006/relationships/customXml" Target="../ink/ink472.xml"/><Relationship Id="rId385" Type="http://schemas.openxmlformats.org/officeDocument/2006/relationships/customXml" Target="../ink/ink563.xml"/><Relationship Id="rId245" Type="http://schemas.openxmlformats.org/officeDocument/2006/relationships/customXml" Target="../ink/ink493.xml"/><Relationship Id="rId287" Type="http://schemas.openxmlformats.org/officeDocument/2006/relationships/customXml" Target="../ink/ink514.xml"/><Relationship Id="rId410" Type="http://schemas.openxmlformats.org/officeDocument/2006/relationships/image" Target="../media/image580.png"/><Relationship Id="rId452" Type="http://schemas.openxmlformats.org/officeDocument/2006/relationships/image" Target="../media/image601.png"/><Relationship Id="rId105" Type="http://schemas.openxmlformats.org/officeDocument/2006/relationships/customXml" Target="../ink/ink423.xml"/><Relationship Id="rId147" Type="http://schemas.openxmlformats.org/officeDocument/2006/relationships/customXml" Target="../ink/ink444.xml"/><Relationship Id="rId312" Type="http://schemas.openxmlformats.org/officeDocument/2006/relationships/image" Target="../media/image531.png"/><Relationship Id="rId354" Type="http://schemas.openxmlformats.org/officeDocument/2006/relationships/image" Target="../media/image552.png"/><Relationship Id="rId51" Type="http://schemas.openxmlformats.org/officeDocument/2006/relationships/customXml" Target="../ink/ink396.xml"/><Relationship Id="rId93" Type="http://schemas.openxmlformats.org/officeDocument/2006/relationships/customXml" Target="../ink/ink417.xml"/><Relationship Id="rId189" Type="http://schemas.openxmlformats.org/officeDocument/2006/relationships/customXml" Target="../ink/ink465.xml"/><Relationship Id="rId396" Type="http://schemas.openxmlformats.org/officeDocument/2006/relationships/image" Target="../media/image573.png"/><Relationship Id="rId214" Type="http://schemas.openxmlformats.org/officeDocument/2006/relationships/image" Target="../media/image482.png"/><Relationship Id="rId256" Type="http://schemas.openxmlformats.org/officeDocument/2006/relationships/image" Target="../media/image503.png"/><Relationship Id="rId298" Type="http://schemas.openxmlformats.org/officeDocument/2006/relationships/image" Target="../media/image524.png"/><Relationship Id="rId421" Type="http://schemas.openxmlformats.org/officeDocument/2006/relationships/customXml" Target="../ink/ink581.xml"/><Relationship Id="rId463" Type="http://schemas.openxmlformats.org/officeDocument/2006/relationships/customXml" Target="../ink/ink602.xml"/><Relationship Id="rId116" Type="http://schemas.openxmlformats.org/officeDocument/2006/relationships/image" Target="../media/image433.png"/><Relationship Id="rId158" Type="http://schemas.openxmlformats.org/officeDocument/2006/relationships/image" Target="../media/image454.png"/><Relationship Id="rId323" Type="http://schemas.openxmlformats.org/officeDocument/2006/relationships/customXml" Target="../ink/ink532.xml"/><Relationship Id="rId20" Type="http://schemas.openxmlformats.org/officeDocument/2006/relationships/image" Target="../media/image385.png"/><Relationship Id="rId41" Type="http://schemas.openxmlformats.org/officeDocument/2006/relationships/customXml" Target="../ink/ink391.xml"/><Relationship Id="rId62" Type="http://schemas.openxmlformats.org/officeDocument/2006/relationships/image" Target="../media/image406.png"/><Relationship Id="rId83" Type="http://schemas.openxmlformats.org/officeDocument/2006/relationships/customXml" Target="../ink/ink412.xml"/><Relationship Id="rId179" Type="http://schemas.openxmlformats.org/officeDocument/2006/relationships/customXml" Target="../ink/ink460.xml"/><Relationship Id="rId365" Type="http://schemas.openxmlformats.org/officeDocument/2006/relationships/customXml" Target="../ink/ink553.xml"/><Relationship Id="rId386" Type="http://schemas.openxmlformats.org/officeDocument/2006/relationships/image" Target="../media/image568.png"/><Relationship Id="rId190" Type="http://schemas.openxmlformats.org/officeDocument/2006/relationships/image" Target="../media/image470.png"/><Relationship Id="rId204" Type="http://schemas.openxmlformats.org/officeDocument/2006/relationships/image" Target="../media/image477.png"/><Relationship Id="rId225" Type="http://schemas.openxmlformats.org/officeDocument/2006/relationships/customXml" Target="../ink/ink483.xml"/><Relationship Id="rId246" Type="http://schemas.openxmlformats.org/officeDocument/2006/relationships/image" Target="../media/image498.png"/><Relationship Id="rId267" Type="http://schemas.openxmlformats.org/officeDocument/2006/relationships/customXml" Target="../ink/ink504.xml"/><Relationship Id="rId288" Type="http://schemas.openxmlformats.org/officeDocument/2006/relationships/image" Target="../media/image519.png"/><Relationship Id="rId411" Type="http://schemas.openxmlformats.org/officeDocument/2006/relationships/customXml" Target="../ink/ink576.xml"/><Relationship Id="rId432" Type="http://schemas.openxmlformats.org/officeDocument/2006/relationships/image" Target="../media/image591.png"/><Relationship Id="rId453" Type="http://schemas.openxmlformats.org/officeDocument/2006/relationships/customXml" Target="../ink/ink597.xml"/><Relationship Id="rId474" Type="http://schemas.openxmlformats.org/officeDocument/2006/relationships/image" Target="../media/image612.png"/><Relationship Id="rId106" Type="http://schemas.openxmlformats.org/officeDocument/2006/relationships/image" Target="../media/image428.png"/><Relationship Id="rId127" Type="http://schemas.openxmlformats.org/officeDocument/2006/relationships/customXml" Target="../ink/ink434.xml"/><Relationship Id="rId313" Type="http://schemas.openxmlformats.org/officeDocument/2006/relationships/customXml" Target="../ink/ink527.xml"/><Relationship Id="rId10" Type="http://schemas.openxmlformats.org/officeDocument/2006/relationships/image" Target="../media/image380.png"/><Relationship Id="rId31" Type="http://schemas.openxmlformats.org/officeDocument/2006/relationships/customXml" Target="../ink/ink386.xml"/><Relationship Id="rId52" Type="http://schemas.openxmlformats.org/officeDocument/2006/relationships/image" Target="../media/image401.png"/><Relationship Id="rId73" Type="http://schemas.openxmlformats.org/officeDocument/2006/relationships/customXml" Target="../ink/ink407.xml"/><Relationship Id="rId94" Type="http://schemas.openxmlformats.org/officeDocument/2006/relationships/image" Target="../media/image422.png"/><Relationship Id="rId148" Type="http://schemas.openxmlformats.org/officeDocument/2006/relationships/image" Target="../media/image449.png"/><Relationship Id="rId169" Type="http://schemas.openxmlformats.org/officeDocument/2006/relationships/customXml" Target="../ink/ink455.xml"/><Relationship Id="rId334" Type="http://schemas.openxmlformats.org/officeDocument/2006/relationships/image" Target="../media/image542.png"/><Relationship Id="rId355" Type="http://schemas.openxmlformats.org/officeDocument/2006/relationships/customXml" Target="../ink/ink548.xml"/><Relationship Id="rId376" Type="http://schemas.openxmlformats.org/officeDocument/2006/relationships/image" Target="../media/image563.png"/><Relationship Id="rId397" Type="http://schemas.openxmlformats.org/officeDocument/2006/relationships/customXml" Target="../ink/ink569.xml"/><Relationship Id="rId4" Type="http://schemas.openxmlformats.org/officeDocument/2006/relationships/image" Target="../media/image377.png"/><Relationship Id="rId180" Type="http://schemas.openxmlformats.org/officeDocument/2006/relationships/image" Target="../media/image465.png"/><Relationship Id="rId215" Type="http://schemas.openxmlformats.org/officeDocument/2006/relationships/customXml" Target="../ink/ink478.xml"/><Relationship Id="rId236" Type="http://schemas.openxmlformats.org/officeDocument/2006/relationships/image" Target="../media/image493.png"/><Relationship Id="rId257" Type="http://schemas.openxmlformats.org/officeDocument/2006/relationships/customXml" Target="../ink/ink499.xml"/><Relationship Id="rId278" Type="http://schemas.openxmlformats.org/officeDocument/2006/relationships/image" Target="../media/image514.png"/><Relationship Id="rId401" Type="http://schemas.openxmlformats.org/officeDocument/2006/relationships/customXml" Target="../ink/ink571.xml"/><Relationship Id="rId422" Type="http://schemas.openxmlformats.org/officeDocument/2006/relationships/image" Target="../media/image586.png"/><Relationship Id="rId443" Type="http://schemas.openxmlformats.org/officeDocument/2006/relationships/customXml" Target="../ink/ink592.xml"/><Relationship Id="rId464" Type="http://schemas.openxmlformats.org/officeDocument/2006/relationships/image" Target="../media/image607.png"/><Relationship Id="rId303" Type="http://schemas.openxmlformats.org/officeDocument/2006/relationships/customXml" Target="../ink/ink522.xml"/><Relationship Id="rId485" Type="http://schemas.openxmlformats.org/officeDocument/2006/relationships/customXml" Target="../ink/ink613.xml"/><Relationship Id="rId42" Type="http://schemas.openxmlformats.org/officeDocument/2006/relationships/image" Target="../media/image396.png"/><Relationship Id="rId84" Type="http://schemas.openxmlformats.org/officeDocument/2006/relationships/image" Target="../media/image417.png"/><Relationship Id="rId138" Type="http://schemas.openxmlformats.org/officeDocument/2006/relationships/image" Target="../media/image444.png"/><Relationship Id="rId345" Type="http://schemas.openxmlformats.org/officeDocument/2006/relationships/customXml" Target="../ink/ink543.xml"/><Relationship Id="rId387" Type="http://schemas.openxmlformats.org/officeDocument/2006/relationships/customXml" Target="../ink/ink564.xml"/><Relationship Id="rId191" Type="http://schemas.openxmlformats.org/officeDocument/2006/relationships/customXml" Target="../ink/ink466.xml"/><Relationship Id="rId205" Type="http://schemas.openxmlformats.org/officeDocument/2006/relationships/customXml" Target="../ink/ink473.xml"/><Relationship Id="rId247" Type="http://schemas.openxmlformats.org/officeDocument/2006/relationships/customXml" Target="../ink/ink494.xml"/><Relationship Id="rId412" Type="http://schemas.openxmlformats.org/officeDocument/2006/relationships/image" Target="../media/image581.png"/><Relationship Id="rId107" Type="http://schemas.openxmlformats.org/officeDocument/2006/relationships/customXml" Target="../ink/ink424.xml"/><Relationship Id="rId289" Type="http://schemas.openxmlformats.org/officeDocument/2006/relationships/customXml" Target="../ink/ink515.xml"/><Relationship Id="rId454" Type="http://schemas.openxmlformats.org/officeDocument/2006/relationships/image" Target="../media/image602.png"/><Relationship Id="rId11" Type="http://schemas.openxmlformats.org/officeDocument/2006/relationships/customXml" Target="../ink/ink376.xml"/><Relationship Id="rId53" Type="http://schemas.openxmlformats.org/officeDocument/2006/relationships/customXml" Target="../ink/ink397.xml"/><Relationship Id="rId149" Type="http://schemas.openxmlformats.org/officeDocument/2006/relationships/customXml" Target="../ink/ink445.xml"/><Relationship Id="rId314" Type="http://schemas.openxmlformats.org/officeDocument/2006/relationships/image" Target="../media/image532.png"/><Relationship Id="rId356" Type="http://schemas.openxmlformats.org/officeDocument/2006/relationships/image" Target="../media/image553.png"/><Relationship Id="rId398" Type="http://schemas.openxmlformats.org/officeDocument/2006/relationships/image" Target="../media/image574.png"/><Relationship Id="rId95" Type="http://schemas.openxmlformats.org/officeDocument/2006/relationships/customXml" Target="../ink/ink418.xml"/><Relationship Id="rId160" Type="http://schemas.openxmlformats.org/officeDocument/2006/relationships/image" Target="../media/image455.png"/><Relationship Id="rId216" Type="http://schemas.openxmlformats.org/officeDocument/2006/relationships/image" Target="../media/image483.png"/><Relationship Id="rId423" Type="http://schemas.openxmlformats.org/officeDocument/2006/relationships/customXml" Target="../ink/ink582.xml"/><Relationship Id="rId258" Type="http://schemas.openxmlformats.org/officeDocument/2006/relationships/image" Target="../media/image504.png"/><Relationship Id="rId465" Type="http://schemas.openxmlformats.org/officeDocument/2006/relationships/customXml" Target="../ink/ink603.xml"/><Relationship Id="rId22" Type="http://schemas.openxmlformats.org/officeDocument/2006/relationships/image" Target="../media/image386.png"/><Relationship Id="rId64" Type="http://schemas.openxmlformats.org/officeDocument/2006/relationships/image" Target="../media/image407.png"/><Relationship Id="rId118" Type="http://schemas.openxmlformats.org/officeDocument/2006/relationships/image" Target="../media/image434.png"/><Relationship Id="rId325" Type="http://schemas.openxmlformats.org/officeDocument/2006/relationships/customXml" Target="../ink/ink533.xml"/><Relationship Id="rId367" Type="http://schemas.openxmlformats.org/officeDocument/2006/relationships/customXml" Target="../ink/ink554.xml"/><Relationship Id="rId171" Type="http://schemas.openxmlformats.org/officeDocument/2006/relationships/customXml" Target="../ink/ink456.xml"/><Relationship Id="rId227" Type="http://schemas.openxmlformats.org/officeDocument/2006/relationships/customXml" Target="../ink/ink484.xml"/><Relationship Id="rId269" Type="http://schemas.openxmlformats.org/officeDocument/2006/relationships/customXml" Target="../ink/ink505.xml"/><Relationship Id="rId434" Type="http://schemas.openxmlformats.org/officeDocument/2006/relationships/image" Target="../media/image592.png"/><Relationship Id="rId476" Type="http://schemas.openxmlformats.org/officeDocument/2006/relationships/image" Target="../media/image613.png"/><Relationship Id="rId33" Type="http://schemas.openxmlformats.org/officeDocument/2006/relationships/customXml" Target="../ink/ink387.xml"/><Relationship Id="rId129" Type="http://schemas.openxmlformats.org/officeDocument/2006/relationships/customXml" Target="../ink/ink435.xml"/><Relationship Id="rId280" Type="http://schemas.openxmlformats.org/officeDocument/2006/relationships/image" Target="../media/image515.png"/><Relationship Id="rId336" Type="http://schemas.openxmlformats.org/officeDocument/2006/relationships/image" Target="../media/image543.png"/><Relationship Id="rId75" Type="http://schemas.openxmlformats.org/officeDocument/2006/relationships/customXml" Target="../ink/ink408.xml"/><Relationship Id="rId140" Type="http://schemas.openxmlformats.org/officeDocument/2006/relationships/image" Target="../media/image445.png"/><Relationship Id="rId182" Type="http://schemas.openxmlformats.org/officeDocument/2006/relationships/image" Target="../media/image466.png"/><Relationship Id="rId378" Type="http://schemas.openxmlformats.org/officeDocument/2006/relationships/image" Target="../media/image564.png"/><Relationship Id="rId403" Type="http://schemas.openxmlformats.org/officeDocument/2006/relationships/customXml" Target="../ink/ink572.xml"/><Relationship Id="rId6" Type="http://schemas.openxmlformats.org/officeDocument/2006/relationships/image" Target="../media/image378.png"/><Relationship Id="rId238" Type="http://schemas.openxmlformats.org/officeDocument/2006/relationships/image" Target="../media/image494.png"/><Relationship Id="rId445" Type="http://schemas.openxmlformats.org/officeDocument/2006/relationships/customXml" Target="../ink/ink593.xml"/><Relationship Id="rId487" Type="http://schemas.openxmlformats.org/officeDocument/2006/relationships/customXml" Target="../ink/ink614.xml"/><Relationship Id="rId291" Type="http://schemas.openxmlformats.org/officeDocument/2006/relationships/customXml" Target="../ink/ink516.xml"/><Relationship Id="rId305" Type="http://schemas.openxmlformats.org/officeDocument/2006/relationships/customXml" Target="../ink/ink523.xml"/><Relationship Id="rId347" Type="http://schemas.openxmlformats.org/officeDocument/2006/relationships/customXml" Target="../ink/ink544.xml"/><Relationship Id="rId44" Type="http://schemas.openxmlformats.org/officeDocument/2006/relationships/image" Target="../media/image397.png"/><Relationship Id="rId86" Type="http://schemas.openxmlformats.org/officeDocument/2006/relationships/image" Target="../media/image418.png"/><Relationship Id="rId151" Type="http://schemas.openxmlformats.org/officeDocument/2006/relationships/customXml" Target="../ink/ink446.xml"/><Relationship Id="rId389" Type="http://schemas.openxmlformats.org/officeDocument/2006/relationships/customXml" Target="../ink/ink565.xml"/><Relationship Id="rId193" Type="http://schemas.openxmlformats.org/officeDocument/2006/relationships/customXml" Target="../ink/ink467.xml"/><Relationship Id="rId207" Type="http://schemas.openxmlformats.org/officeDocument/2006/relationships/customXml" Target="../ink/ink474.xml"/><Relationship Id="rId249" Type="http://schemas.openxmlformats.org/officeDocument/2006/relationships/customXml" Target="../ink/ink495.xml"/><Relationship Id="rId414" Type="http://schemas.openxmlformats.org/officeDocument/2006/relationships/image" Target="../media/image582.png"/><Relationship Id="rId456" Type="http://schemas.openxmlformats.org/officeDocument/2006/relationships/image" Target="../media/image603.png"/><Relationship Id="rId13" Type="http://schemas.openxmlformats.org/officeDocument/2006/relationships/customXml" Target="../ink/ink377.xml"/><Relationship Id="rId109" Type="http://schemas.openxmlformats.org/officeDocument/2006/relationships/customXml" Target="../ink/ink425.xml"/><Relationship Id="rId260" Type="http://schemas.openxmlformats.org/officeDocument/2006/relationships/image" Target="../media/image505.png"/><Relationship Id="rId316" Type="http://schemas.openxmlformats.org/officeDocument/2006/relationships/image" Target="../media/image533.png"/><Relationship Id="rId55" Type="http://schemas.openxmlformats.org/officeDocument/2006/relationships/customXml" Target="../ink/ink398.xml"/><Relationship Id="rId97" Type="http://schemas.openxmlformats.org/officeDocument/2006/relationships/customXml" Target="../ink/ink419.xml"/><Relationship Id="rId120" Type="http://schemas.openxmlformats.org/officeDocument/2006/relationships/image" Target="../media/image435.png"/><Relationship Id="rId358" Type="http://schemas.openxmlformats.org/officeDocument/2006/relationships/image" Target="../media/image554.png"/><Relationship Id="rId162" Type="http://schemas.openxmlformats.org/officeDocument/2006/relationships/image" Target="../media/image456.png"/><Relationship Id="rId218" Type="http://schemas.openxmlformats.org/officeDocument/2006/relationships/image" Target="../media/image484.png"/><Relationship Id="rId425" Type="http://schemas.openxmlformats.org/officeDocument/2006/relationships/customXml" Target="../ink/ink583.xml"/><Relationship Id="rId467" Type="http://schemas.openxmlformats.org/officeDocument/2006/relationships/customXml" Target="../ink/ink604.xml"/><Relationship Id="rId271" Type="http://schemas.openxmlformats.org/officeDocument/2006/relationships/customXml" Target="../ink/ink506.xml"/><Relationship Id="rId24" Type="http://schemas.openxmlformats.org/officeDocument/2006/relationships/image" Target="../media/image387.png"/><Relationship Id="rId66" Type="http://schemas.openxmlformats.org/officeDocument/2006/relationships/image" Target="../media/image408.png"/><Relationship Id="rId131" Type="http://schemas.openxmlformats.org/officeDocument/2006/relationships/customXml" Target="../ink/ink436.xml"/><Relationship Id="rId327" Type="http://schemas.openxmlformats.org/officeDocument/2006/relationships/customXml" Target="../ink/ink534.xml"/><Relationship Id="rId369" Type="http://schemas.openxmlformats.org/officeDocument/2006/relationships/customXml" Target="../ink/ink555.xml"/><Relationship Id="rId173" Type="http://schemas.openxmlformats.org/officeDocument/2006/relationships/customXml" Target="../ink/ink457.xml"/><Relationship Id="rId229" Type="http://schemas.openxmlformats.org/officeDocument/2006/relationships/customXml" Target="../ink/ink485.xml"/><Relationship Id="rId380" Type="http://schemas.openxmlformats.org/officeDocument/2006/relationships/image" Target="../media/image565.png"/><Relationship Id="rId436" Type="http://schemas.openxmlformats.org/officeDocument/2006/relationships/image" Target="../media/image593.png"/><Relationship Id="rId240" Type="http://schemas.openxmlformats.org/officeDocument/2006/relationships/image" Target="../media/image495.png"/><Relationship Id="rId478" Type="http://schemas.openxmlformats.org/officeDocument/2006/relationships/image" Target="../media/image614.png"/><Relationship Id="rId35" Type="http://schemas.openxmlformats.org/officeDocument/2006/relationships/customXml" Target="../ink/ink388.xml"/><Relationship Id="rId77" Type="http://schemas.openxmlformats.org/officeDocument/2006/relationships/customXml" Target="../ink/ink409.xml"/><Relationship Id="rId100" Type="http://schemas.openxmlformats.org/officeDocument/2006/relationships/image" Target="../media/image425.png"/><Relationship Id="rId282" Type="http://schemas.openxmlformats.org/officeDocument/2006/relationships/image" Target="../media/image516.png"/><Relationship Id="rId338" Type="http://schemas.openxmlformats.org/officeDocument/2006/relationships/image" Target="../media/image544.png"/><Relationship Id="rId8" Type="http://schemas.openxmlformats.org/officeDocument/2006/relationships/image" Target="../media/image379.png"/><Relationship Id="rId142" Type="http://schemas.openxmlformats.org/officeDocument/2006/relationships/image" Target="../media/image446.png"/><Relationship Id="rId184" Type="http://schemas.openxmlformats.org/officeDocument/2006/relationships/image" Target="../media/image467.png"/><Relationship Id="rId391" Type="http://schemas.openxmlformats.org/officeDocument/2006/relationships/customXml" Target="../ink/ink566.xml"/><Relationship Id="rId405" Type="http://schemas.openxmlformats.org/officeDocument/2006/relationships/customXml" Target="../ink/ink573.xml"/><Relationship Id="rId447" Type="http://schemas.openxmlformats.org/officeDocument/2006/relationships/customXml" Target="../ink/ink594.xml"/><Relationship Id="rId251" Type="http://schemas.openxmlformats.org/officeDocument/2006/relationships/customXml" Target="../ink/ink496.xml"/><Relationship Id="rId489" Type="http://schemas.openxmlformats.org/officeDocument/2006/relationships/customXml" Target="../ink/ink615.xml"/><Relationship Id="rId46" Type="http://schemas.openxmlformats.org/officeDocument/2006/relationships/image" Target="../media/image398.png"/><Relationship Id="rId293" Type="http://schemas.openxmlformats.org/officeDocument/2006/relationships/customXml" Target="../ink/ink517.xml"/><Relationship Id="rId307" Type="http://schemas.openxmlformats.org/officeDocument/2006/relationships/customXml" Target="../ink/ink524.xml"/><Relationship Id="rId349" Type="http://schemas.openxmlformats.org/officeDocument/2006/relationships/customXml" Target="../ink/ink545.xml"/><Relationship Id="rId88" Type="http://schemas.openxmlformats.org/officeDocument/2006/relationships/image" Target="../media/image419.png"/><Relationship Id="rId111" Type="http://schemas.openxmlformats.org/officeDocument/2006/relationships/customXml" Target="../ink/ink426.xml"/><Relationship Id="rId153" Type="http://schemas.openxmlformats.org/officeDocument/2006/relationships/customXml" Target="../ink/ink447.xml"/><Relationship Id="rId195" Type="http://schemas.openxmlformats.org/officeDocument/2006/relationships/customXml" Target="../ink/ink468.xml"/><Relationship Id="rId209" Type="http://schemas.openxmlformats.org/officeDocument/2006/relationships/customXml" Target="../ink/ink475.xml"/><Relationship Id="rId360" Type="http://schemas.openxmlformats.org/officeDocument/2006/relationships/image" Target="../media/image555.png"/><Relationship Id="rId416" Type="http://schemas.openxmlformats.org/officeDocument/2006/relationships/image" Target="../media/image583.png"/><Relationship Id="rId220" Type="http://schemas.openxmlformats.org/officeDocument/2006/relationships/image" Target="../media/image485.png"/><Relationship Id="rId458" Type="http://schemas.openxmlformats.org/officeDocument/2006/relationships/image" Target="../media/image604.png"/><Relationship Id="rId15" Type="http://schemas.openxmlformats.org/officeDocument/2006/relationships/customXml" Target="../ink/ink378.xml"/><Relationship Id="rId57" Type="http://schemas.openxmlformats.org/officeDocument/2006/relationships/customXml" Target="../ink/ink399.xml"/><Relationship Id="rId262" Type="http://schemas.openxmlformats.org/officeDocument/2006/relationships/image" Target="../media/image506.png"/><Relationship Id="rId318" Type="http://schemas.openxmlformats.org/officeDocument/2006/relationships/image" Target="../media/image534.png"/><Relationship Id="rId99" Type="http://schemas.openxmlformats.org/officeDocument/2006/relationships/customXml" Target="../ink/ink420.xml"/><Relationship Id="rId122" Type="http://schemas.openxmlformats.org/officeDocument/2006/relationships/image" Target="../media/image436.png"/><Relationship Id="rId164" Type="http://schemas.openxmlformats.org/officeDocument/2006/relationships/image" Target="../media/image457.png"/><Relationship Id="rId371" Type="http://schemas.openxmlformats.org/officeDocument/2006/relationships/customXml" Target="../ink/ink556.xml"/><Relationship Id="rId427" Type="http://schemas.openxmlformats.org/officeDocument/2006/relationships/customXml" Target="../ink/ink584.xml"/><Relationship Id="rId469" Type="http://schemas.openxmlformats.org/officeDocument/2006/relationships/customXml" Target="../ink/ink605.xml"/><Relationship Id="rId26" Type="http://schemas.openxmlformats.org/officeDocument/2006/relationships/image" Target="../media/image388.png"/><Relationship Id="rId231" Type="http://schemas.openxmlformats.org/officeDocument/2006/relationships/customXml" Target="../ink/ink486.xml"/><Relationship Id="rId273" Type="http://schemas.openxmlformats.org/officeDocument/2006/relationships/customXml" Target="../ink/ink507.xml"/><Relationship Id="rId329" Type="http://schemas.openxmlformats.org/officeDocument/2006/relationships/customXml" Target="../ink/ink535.xml"/><Relationship Id="rId480" Type="http://schemas.openxmlformats.org/officeDocument/2006/relationships/image" Target="../media/image615.png"/><Relationship Id="rId68" Type="http://schemas.openxmlformats.org/officeDocument/2006/relationships/image" Target="../media/image409.png"/><Relationship Id="rId133" Type="http://schemas.openxmlformats.org/officeDocument/2006/relationships/customXml" Target="../ink/ink437.xml"/><Relationship Id="rId175" Type="http://schemas.openxmlformats.org/officeDocument/2006/relationships/customXml" Target="../ink/ink458.xml"/><Relationship Id="rId340" Type="http://schemas.openxmlformats.org/officeDocument/2006/relationships/image" Target="../media/image545.png"/><Relationship Id="rId200" Type="http://schemas.openxmlformats.org/officeDocument/2006/relationships/image" Target="../media/image475.png"/><Relationship Id="rId382" Type="http://schemas.openxmlformats.org/officeDocument/2006/relationships/image" Target="../media/image566.png"/><Relationship Id="rId438" Type="http://schemas.openxmlformats.org/officeDocument/2006/relationships/image" Target="../media/image594.png"/><Relationship Id="rId242" Type="http://schemas.openxmlformats.org/officeDocument/2006/relationships/image" Target="../media/image496.png"/><Relationship Id="rId284" Type="http://schemas.openxmlformats.org/officeDocument/2006/relationships/image" Target="../media/image517.png"/><Relationship Id="rId491" Type="http://schemas.openxmlformats.org/officeDocument/2006/relationships/customXml" Target="../ink/ink616.xml"/><Relationship Id="rId37" Type="http://schemas.openxmlformats.org/officeDocument/2006/relationships/customXml" Target="../ink/ink389.xml"/><Relationship Id="rId79" Type="http://schemas.openxmlformats.org/officeDocument/2006/relationships/customXml" Target="../ink/ink410.xml"/><Relationship Id="rId102" Type="http://schemas.openxmlformats.org/officeDocument/2006/relationships/image" Target="../media/image426.png"/><Relationship Id="rId144" Type="http://schemas.openxmlformats.org/officeDocument/2006/relationships/image" Target="../media/image447.png"/><Relationship Id="rId90" Type="http://schemas.openxmlformats.org/officeDocument/2006/relationships/image" Target="../media/image420.png"/><Relationship Id="rId186" Type="http://schemas.openxmlformats.org/officeDocument/2006/relationships/image" Target="../media/image468.png"/><Relationship Id="rId351" Type="http://schemas.openxmlformats.org/officeDocument/2006/relationships/customXml" Target="../ink/ink546.xml"/><Relationship Id="rId393" Type="http://schemas.openxmlformats.org/officeDocument/2006/relationships/customXml" Target="../ink/ink567.xml"/><Relationship Id="rId407" Type="http://schemas.openxmlformats.org/officeDocument/2006/relationships/customXml" Target="../ink/ink574.xml"/><Relationship Id="rId449" Type="http://schemas.openxmlformats.org/officeDocument/2006/relationships/customXml" Target="../ink/ink595.xml"/><Relationship Id="rId211" Type="http://schemas.openxmlformats.org/officeDocument/2006/relationships/customXml" Target="../ink/ink476.xml"/><Relationship Id="rId253" Type="http://schemas.openxmlformats.org/officeDocument/2006/relationships/customXml" Target="../ink/ink497.xml"/><Relationship Id="rId295" Type="http://schemas.openxmlformats.org/officeDocument/2006/relationships/customXml" Target="../ink/ink518.xml"/><Relationship Id="rId309" Type="http://schemas.openxmlformats.org/officeDocument/2006/relationships/customXml" Target="../ink/ink525.xml"/><Relationship Id="rId460" Type="http://schemas.openxmlformats.org/officeDocument/2006/relationships/image" Target="../media/image605.png"/><Relationship Id="rId48" Type="http://schemas.openxmlformats.org/officeDocument/2006/relationships/image" Target="../media/image399.png"/><Relationship Id="rId113" Type="http://schemas.openxmlformats.org/officeDocument/2006/relationships/customXml" Target="../ink/ink427.xml"/><Relationship Id="rId320" Type="http://schemas.openxmlformats.org/officeDocument/2006/relationships/image" Target="../media/image535.png"/><Relationship Id="rId155" Type="http://schemas.openxmlformats.org/officeDocument/2006/relationships/customXml" Target="../ink/ink448.xml"/><Relationship Id="rId197" Type="http://schemas.openxmlformats.org/officeDocument/2006/relationships/customXml" Target="../ink/ink469.xml"/><Relationship Id="rId362" Type="http://schemas.openxmlformats.org/officeDocument/2006/relationships/image" Target="../media/image556.png"/><Relationship Id="rId418" Type="http://schemas.openxmlformats.org/officeDocument/2006/relationships/image" Target="../media/image584.png"/><Relationship Id="rId222" Type="http://schemas.openxmlformats.org/officeDocument/2006/relationships/image" Target="../media/image486.png"/><Relationship Id="rId264" Type="http://schemas.openxmlformats.org/officeDocument/2006/relationships/image" Target="../media/image507.png"/><Relationship Id="rId471" Type="http://schemas.openxmlformats.org/officeDocument/2006/relationships/customXml" Target="../ink/ink606.xml"/><Relationship Id="rId17" Type="http://schemas.openxmlformats.org/officeDocument/2006/relationships/customXml" Target="../ink/ink379.xml"/><Relationship Id="rId59" Type="http://schemas.openxmlformats.org/officeDocument/2006/relationships/customXml" Target="../ink/ink400.xml"/><Relationship Id="rId124" Type="http://schemas.openxmlformats.org/officeDocument/2006/relationships/image" Target="../media/image437.png"/><Relationship Id="rId70" Type="http://schemas.openxmlformats.org/officeDocument/2006/relationships/image" Target="../media/image410.png"/><Relationship Id="rId166" Type="http://schemas.openxmlformats.org/officeDocument/2006/relationships/image" Target="../media/image458.png"/><Relationship Id="rId331" Type="http://schemas.openxmlformats.org/officeDocument/2006/relationships/customXml" Target="../ink/ink536.xml"/><Relationship Id="rId373" Type="http://schemas.openxmlformats.org/officeDocument/2006/relationships/customXml" Target="../ink/ink557.xml"/><Relationship Id="rId429" Type="http://schemas.openxmlformats.org/officeDocument/2006/relationships/customXml" Target="../ink/ink58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87.xml"/><Relationship Id="rId440" Type="http://schemas.openxmlformats.org/officeDocument/2006/relationships/image" Target="../media/image595.png"/><Relationship Id="rId28" Type="http://schemas.openxmlformats.org/officeDocument/2006/relationships/image" Target="../media/image389.png"/><Relationship Id="rId275" Type="http://schemas.openxmlformats.org/officeDocument/2006/relationships/customXml" Target="../ink/ink508.xml"/><Relationship Id="rId300" Type="http://schemas.openxmlformats.org/officeDocument/2006/relationships/image" Target="../media/image525.png"/><Relationship Id="rId482" Type="http://schemas.openxmlformats.org/officeDocument/2006/relationships/image" Target="../media/image616.png"/><Relationship Id="rId81" Type="http://schemas.openxmlformats.org/officeDocument/2006/relationships/customXml" Target="../ink/ink411.xml"/><Relationship Id="rId135" Type="http://schemas.openxmlformats.org/officeDocument/2006/relationships/customXml" Target="../ink/ink438.xml"/><Relationship Id="rId177" Type="http://schemas.openxmlformats.org/officeDocument/2006/relationships/customXml" Target="../ink/ink459.xml"/><Relationship Id="rId342" Type="http://schemas.openxmlformats.org/officeDocument/2006/relationships/image" Target="../media/image546.png"/><Relationship Id="rId384" Type="http://schemas.openxmlformats.org/officeDocument/2006/relationships/image" Target="../media/image567.png"/><Relationship Id="rId202" Type="http://schemas.openxmlformats.org/officeDocument/2006/relationships/image" Target="../media/image476.png"/><Relationship Id="rId244" Type="http://schemas.openxmlformats.org/officeDocument/2006/relationships/image" Target="../media/image497.png"/><Relationship Id="rId39" Type="http://schemas.openxmlformats.org/officeDocument/2006/relationships/customXml" Target="../ink/ink390.xml"/><Relationship Id="rId286" Type="http://schemas.openxmlformats.org/officeDocument/2006/relationships/image" Target="../media/image518.png"/><Relationship Id="rId451" Type="http://schemas.openxmlformats.org/officeDocument/2006/relationships/customXml" Target="../ink/ink596.xml"/><Relationship Id="rId50" Type="http://schemas.openxmlformats.org/officeDocument/2006/relationships/image" Target="../media/image400.png"/><Relationship Id="rId104" Type="http://schemas.openxmlformats.org/officeDocument/2006/relationships/image" Target="../media/image427.png"/><Relationship Id="rId146" Type="http://schemas.openxmlformats.org/officeDocument/2006/relationships/image" Target="../media/image448.png"/><Relationship Id="rId188" Type="http://schemas.openxmlformats.org/officeDocument/2006/relationships/image" Target="../media/image469.png"/><Relationship Id="rId311" Type="http://schemas.openxmlformats.org/officeDocument/2006/relationships/customXml" Target="../ink/ink526.xml"/><Relationship Id="rId353" Type="http://schemas.openxmlformats.org/officeDocument/2006/relationships/customXml" Target="../ink/ink547.xml"/><Relationship Id="rId395" Type="http://schemas.openxmlformats.org/officeDocument/2006/relationships/customXml" Target="../ink/ink568.xml"/><Relationship Id="rId409" Type="http://schemas.openxmlformats.org/officeDocument/2006/relationships/customXml" Target="../ink/ink575.xml"/><Relationship Id="rId92" Type="http://schemas.openxmlformats.org/officeDocument/2006/relationships/image" Target="../media/image421.png"/><Relationship Id="rId213" Type="http://schemas.openxmlformats.org/officeDocument/2006/relationships/customXml" Target="../ink/ink477.xml"/><Relationship Id="rId420" Type="http://schemas.openxmlformats.org/officeDocument/2006/relationships/image" Target="../media/image585.png"/><Relationship Id="rId255" Type="http://schemas.openxmlformats.org/officeDocument/2006/relationships/customXml" Target="../ink/ink498.xml"/><Relationship Id="rId297" Type="http://schemas.openxmlformats.org/officeDocument/2006/relationships/customXml" Target="../ink/ink519.xml"/><Relationship Id="rId462" Type="http://schemas.openxmlformats.org/officeDocument/2006/relationships/image" Target="../media/image606.png"/><Relationship Id="rId115" Type="http://schemas.openxmlformats.org/officeDocument/2006/relationships/customXml" Target="../ink/ink428.xml"/><Relationship Id="rId157" Type="http://schemas.openxmlformats.org/officeDocument/2006/relationships/customXml" Target="../ink/ink449.xml"/><Relationship Id="rId322" Type="http://schemas.openxmlformats.org/officeDocument/2006/relationships/image" Target="../media/image536.png"/><Relationship Id="rId364" Type="http://schemas.openxmlformats.org/officeDocument/2006/relationships/image" Target="../media/image557.png"/><Relationship Id="rId61" Type="http://schemas.openxmlformats.org/officeDocument/2006/relationships/customXml" Target="../ink/ink401.xml"/><Relationship Id="rId199" Type="http://schemas.openxmlformats.org/officeDocument/2006/relationships/customXml" Target="../ink/ink470.xml"/><Relationship Id="rId19" Type="http://schemas.openxmlformats.org/officeDocument/2006/relationships/customXml" Target="../ink/ink380.xml"/><Relationship Id="rId224" Type="http://schemas.openxmlformats.org/officeDocument/2006/relationships/image" Target="../media/image487.png"/><Relationship Id="rId266" Type="http://schemas.openxmlformats.org/officeDocument/2006/relationships/image" Target="../media/image508.png"/><Relationship Id="rId431" Type="http://schemas.openxmlformats.org/officeDocument/2006/relationships/customXml" Target="../ink/ink586.xml"/><Relationship Id="rId473" Type="http://schemas.openxmlformats.org/officeDocument/2006/relationships/customXml" Target="../ink/ink607.xml"/><Relationship Id="rId30" Type="http://schemas.openxmlformats.org/officeDocument/2006/relationships/image" Target="../media/image390.png"/><Relationship Id="rId126" Type="http://schemas.openxmlformats.org/officeDocument/2006/relationships/image" Target="../media/image438.png"/><Relationship Id="rId168" Type="http://schemas.openxmlformats.org/officeDocument/2006/relationships/image" Target="../media/image459.png"/><Relationship Id="rId333" Type="http://schemas.openxmlformats.org/officeDocument/2006/relationships/customXml" Target="../ink/ink537.xml"/><Relationship Id="rId72" Type="http://schemas.openxmlformats.org/officeDocument/2006/relationships/image" Target="../media/image411.png"/><Relationship Id="rId375" Type="http://schemas.openxmlformats.org/officeDocument/2006/relationships/customXml" Target="../ink/ink558.xml"/><Relationship Id="rId3" Type="http://schemas.openxmlformats.org/officeDocument/2006/relationships/customXml" Target="../ink/ink372.xml"/><Relationship Id="rId235" Type="http://schemas.openxmlformats.org/officeDocument/2006/relationships/customXml" Target="../ink/ink488.xml"/><Relationship Id="rId277" Type="http://schemas.openxmlformats.org/officeDocument/2006/relationships/customXml" Target="../ink/ink509.xml"/><Relationship Id="rId400" Type="http://schemas.openxmlformats.org/officeDocument/2006/relationships/image" Target="../media/image575.png"/><Relationship Id="rId442" Type="http://schemas.openxmlformats.org/officeDocument/2006/relationships/image" Target="../media/image596.png"/><Relationship Id="rId484" Type="http://schemas.openxmlformats.org/officeDocument/2006/relationships/image" Target="../media/image617.png"/><Relationship Id="rId137" Type="http://schemas.openxmlformats.org/officeDocument/2006/relationships/customXml" Target="../ink/ink439.xml"/><Relationship Id="rId302" Type="http://schemas.openxmlformats.org/officeDocument/2006/relationships/image" Target="../media/image526.png"/><Relationship Id="rId344" Type="http://schemas.openxmlformats.org/officeDocument/2006/relationships/image" Target="../media/image5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48707E7-E388-1346-3F2B-A340CD9D256C}"/>
                  </a:ext>
                </a:extLst>
              </p14:cNvPr>
              <p14:cNvContentPartPr/>
              <p14:nvPr/>
            </p14:nvContentPartPr>
            <p14:xfrm>
              <a:off x="327338" y="2577862"/>
              <a:ext cx="14400" cy="1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48707E7-E388-1346-3F2B-A340CD9D25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698" y="2568862"/>
                <a:ext cx="320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0522EC4-31F8-BF77-B6AF-D6E5A5DA31BC}"/>
              </a:ext>
            </a:extLst>
          </p:cNvPr>
          <p:cNvGrpSpPr/>
          <p:nvPr/>
        </p:nvGrpSpPr>
        <p:grpSpPr>
          <a:xfrm>
            <a:off x="223789" y="2402542"/>
            <a:ext cx="159840" cy="162000"/>
            <a:chOff x="223789" y="2402542"/>
            <a:chExt cx="15984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C5B507D-23C0-A36F-730A-9597B2C68471}"/>
                    </a:ext>
                  </a:extLst>
                </p14:cNvPr>
                <p14:cNvContentPartPr/>
                <p14:nvPr/>
              </p14:nvContentPartPr>
              <p14:xfrm>
                <a:off x="253309" y="2402542"/>
                <a:ext cx="100440" cy="162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C5B507D-23C0-A36F-730A-9597B2C684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4669" y="2393542"/>
                  <a:ext cx="118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223677A-2E0F-C652-7DBB-8EC41D042593}"/>
                    </a:ext>
                  </a:extLst>
                </p14:cNvPr>
                <p14:cNvContentPartPr/>
                <p14:nvPr/>
              </p14:nvContentPartPr>
              <p14:xfrm>
                <a:off x="223789" y="2404342"/>
                <a:ext cx="159840" cy="13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223677A-2E0F-C652-7DBB-8EC41D0425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5149" y="2395702"/>
                  <a:ext cx="17748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-31407" y="1136119"/>
            <a:ext cx="169790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Gleichgewicht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befriedigen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Lagerbestände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abgebaut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Neueinstellungen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Anpassungsprozess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Nachfrage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übersteigt die Produktion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61100" y="1160081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übersteigt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161100" y="13861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Lageraufbau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bzw.Entlassungen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6B1844-03FE-015B-A832-C0944701CA28}"/>
                  </a:ext>
                </a:extLst>
              </p14:cNvPr>
              <p14:cNvContentPartPr/>
              <p14:nvPr/>
            </p14:nvContentPartPr>
            <p14:xfrm>
              <a:off x="4213309" y="2413702"/>
              <a:ext cx="456480" cy="623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6B1844-03FE-015B-A832-C0944701CA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4669" y="2405062"/>
                <a:ext cx="4741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D1EF760-B829-DAE3-255A-BDDE04DFAE2F}"/>
                  </a:ext>
                </a:extLst>
              </p14:cNvPr>
              <p14:cNvContentPartPr/>
              <p14:nvPr/>
            </p14:nvContentPartPr>
            <p14:xfrm>
              <a:off x="5762389" y="3908062"/>
              <a:ext cx="5400" cy="46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D1EF760-B829-DAE3-255A-BDDE04DFAE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53749" y="3899062"/>
                <a:ext cx="230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7AE5D8E-B947-8AC6-8302-FA97BEE1D5DF}"/>
                  </a:ext>
                </a:extLst>
              </p14:cNvPr>
              <p14:cNvContentPartPr/>
              <p14:nvPr/>
            </p14:nvContentPartPr>
            <p14:xfrm>
              <a:off x="1415389" y="2318302"/>
              <a:ext cx="576720" cy="37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7AE5D8E-B947-8AC6-8302-FA97BEE1D5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6389" y="2309302"/>
                <a:ext cx="594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47FE2F9-7414-BF4D-F8EA-311DC248E744}"/>
                  </a:ext>
                </a:extLst>
              </p14:cNvPr>
              <p14:cNvContentPartPr/>
              <p14:nvPr/>
            </p14:nvContentPartPr>
            <p14:xfrm>
              <a:off x="5674549" y="1459702"/>
              <a:ext cx="74880" cy="1036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47FE2F9-7414-BF4D-F8EA-311DC248E7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65549" y="1450702"/>
                <a:ext cx="92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37A0178-252B-C65A-DE67-B8D9EBBEA9D7}"/>
                  </a:ext>
                </a:extLst>
              </p14:cNvPr>
              <p14:cNvContentPartPr/>
              <p14:nvPr/>
            </p14:nvContentPartPr>
            <p14:xfrm>
              <a:off x="5996389" y="5592502"/>
              <a:ext cx="5400" cy="72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37A0178-252B-C65A-DE67-B8D9EBBEA9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87389" y="5583862"/>
                <a:ext cx="23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EBA665D-F201-E254-39E9-7F37CFC5EF9D}"/>
                  </a:ext>
                </a:extLst>
              </p14:cNvPr>
              <p14:cNvContentPartPr/>
              <p14:nvPr/>
            </p14:nvContentPartPr>
            <p14:xfrm>
              <a:off x="5573749" y="2232982"/>
              <a:ext cx="276120" cy="518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EBA665D-F201-E254-39E9-7F37CFC5EF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64749" y="2223982"/>
                <a:ext cx="293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F3D5838-400F-8707-E899-F43221D8B9CC}"/>
                  </a:ext>
                </a:extLst>
              </p14:cNvPr>
              <p14:cNvContentPartPr/>
              <p14:nvPr/>
            </p14:nvContentPartPr>
            <p14:xfrm>
              <a:off x="5600749" y="1463302"/>
              <a:ext cx="197640" cy="1054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F3D5838-400F-8707-E899-F43221D8B9C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91749" y="1454662"/>
                <a:ext cx="2152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0918125-D0E1-52C0-6C8C-CC7091976FF2}"/>
                  </a:ext>
                </a:extLst>
              </p14:cNvPr>
              <p14:cNvContentPartPr/>
              <p14:nvPr/>
            </p14:nvContentPartPr>
            <p14:xfrm>
              <a:off x="5715589" y="1518022"/>
              <a:ext cx="60840" cy="8179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0918125-D0E1-52C0-6C8C-CC7091976FF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06949" y="1509022"/>
                <a:ext cx="7848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4E683DFF-39D7-6E54-5967-87DCA15F54AF}"/>
                  </a:ext>
                </a:extLst>
              </p14:cNvPr>
              <p14:cNvContentPartPr/>
              <p14:nvPr/>
            </p14:nvContentPartPr>
            <p14:xfrm>
              <a:off x="4611469" y="1493902"/>
              <a:ext cx="1127160" cy="11239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4E683DFF-39D7-6E54-5967-87DCA15F54A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02829" y="1484902"/>
                <a:ext cx="1144800" cy="11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5609041-E38B-A1F3-7D10-E735CEE0545C}"/>
              </a:ext>
            </a:extLst>
          </p:cNvPr>
          <p:cNvGrpSpPr/>
          <p:nvPr/>
        </p:nvGrpSpPr>
        <p:grpSpPr>
          <a:xfrm>
            <a:off x="2392069" y="1435582"/>
            <a:ext cx="3600000" cy="1688400"/>
            <a:chOff x="2392069" y="1435582"/>
            <a:chExt cx="3600000" cy="168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1F8792A-C799-F91B-E6C0-AF3ED9F91048}"/>
                    </a:ext>
                  </a:extLst>
                </p14:cNvPr>
                <p14:cNvContentPartPr/>
                <p14:nvPr/>
              </p14:nvContentPartPr>
              <p14:xfrm>
                <a:off x="2392069" y="2206702"/>
                <a:ext cx="1955880" cy="119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1F8792A-C799-F91B-E6C0-AF3ED9F910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3429" y="2198062"/>
                  <a:ext cx="197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E78745B-FF54-607D-340C-04DB0A204CB2}"/>
                    </a:ext>
                  </a:extLst>
                </p14:cNvPr>
                <p14:cNvContentPartPr/>
                <p14:nvPr/>
              </p14:nvContentPartPr>
              <p14:xfrm>
                <a:off x="5726389" y="2268262"/>
                <a:ext cx="23400" cy="213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E78745B-FF54-607D-340C-04DB0A204C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17749" y="2259262"/>
                  <a:ext cx="41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C592D79-E004-F7A7-F141-6A81CD2BCC74}"/>
                    </a:ext>
                  </a:extLst>
                </p14:cNvPr>
                <p14:cNvContentPartPr/>
                <p14:nvPr/>
              </p14:nvContentPartPr>
              <p14:xfrm>
                <a:off x="5747989" y="2615302"/>
                <a:ext cx="18360" cy="508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C592D79-E004-F7A7-F141-6A81CD2BCC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39349" y="2606662"/>
                  <a:ext cx="360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475A313-AFFC-6DFD-A1BD-742F91696CAE}"/>
                    </a:ext>
                  </a:extLst>
                </p14:cNvPr>
                <p14:cNvContentPartPr/>
                <p14:nvPr/>
              </p14:nvContentPartPr>
              <p14:xfrm>
                <a:off x="5523709" y="2202022"/>
                <a:ext cx="412560" cy="120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475A313-AFFC-6DFD-A1BD-742F91696C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15069" y="2193022"/>
                  <a:ext cx="430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53CD814-9346-09C3-132B-2AB232FAE523}"/>
                    </a:ext>
                  </a:extLst>
                </p14:cNvPr>
                <p14:cNvContentPartPr/>
                <p14:nvPr/>
              </p14:nvContentPartPr>
              <p14:xfrm>
                <a:off x="5809549" y="2225782"/>
                <a:ext cx="30960" cy="45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53CD814-9346-09C3-132B-2AB232FAE5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00549" y="2217142"/>
                  <a:ext cx="48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CBF894-E086-0445-311C-BA67F12E2887}"/>
                    </a:ext>
                  </a:extLst>
                </p14:cNvPr>
                <p14:cNvContentPartPr/>
                <p14:nvPr/>
              </p14:nvContentPartPr>
              <p14:xfrm>
                <a:off x="5587429" y="2105542"/>
                <a:ext cx="404640" cy="410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CBF894-E086-0445-311C-BA67F12E288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78429" y="2096902"/>
                  <a:ext cx="422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74360CB-2DFB-39F1-B604-D802DCB23552}"/>
                    </a:ext>
                  </a:extLst>
                </p14:cNvPr>
                <p14:cNvContentPartPr/>
                <p14:nvPr/>
              </p14:nvContentPartPr>
              <p14:xfrm>
                <a:off x="5617669" y="2235142"/>
                <a:ext cx="100440" cy="38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74360CB-2DFB-39F1-B604-D802DCB235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08669" y="2226502"/>
                  <a:ext cx="118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2300AA5-FB69-D534-16FC-C64A07426BC1}"/>
                    </a:ext>
                  </a:extLst>
                </p14:cNvPr>
                <p14:cNvContentPartPr/>
                <p14:nvPr/>
              </p14:nvContentPartPr>
              <p14:xfrm>
                <a:off x="4676269" y="2220382"/>
                <a:ext cx="854280" cy="35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2300AA5-FB69-D534-16FC-C64A07426B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67629" y="2211382"/>
                  <a:ext cx="871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C200D1A-F657-3A1A-D68C-E97BBD55252A}"/>
                    </a:ext>
                  </a:extLst>
                </p14:cNvPr>
                <p14:cNvContentPartPr/>
                <p14:nvPr/>
              </p14:nvContentPartPr>
              <p14:xfrm>
                <a:off x="5601829" y="2234782"/>
                <a:ext cx="225000" cy="93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C200D1A-F657-3A1A-D68C-E97BBD5525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93189" y="2226142"/>
                  <a:ext cx="24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EE1654C-6520-7A53-BBD2-D157BAB29D1E}"/>
                    </a:ext>
                  </a:extLst>
                </p14:cNvPr>
                <p14:cNvContentPartPr/>
                <p14:nvPr/>
              </p14:nvContentPartPr>
              <p14:xfrm>
                <a:off x="5708389" y="2281222"/>
                <a:ext cx="30600" cy="39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EE1654C-6520-7A53-BBD2-D157BAB29D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99749" y="2272222"/>
                  <a:ext cx="48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44C6482-4DE1-737F-CF65-5DFB8418E330}"/>
                    </a:ext>
                  </a:extLst>
                </p14:cNvPr>
                <p14:cNvContentPartPr/>
                <p14:nvPr/>
              </p14:nvContentPartPr>
              <p14:xfrm>
                <a:off x="5701909" y="1463662"/>
                <a:ext cx="74160" cy="852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44C6482-4DE1-737F-CF65-5DFB8418E33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92909" y="1454662"/>
                  <a:ext cx="91800" cy="8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29EEF50-4D69-EFE8-EEBF-1732FA745728}"/>
                    </a:ext>
                  </a:extLst>
                </p14:cNvPr>
                <p14:cNvContentPartPr/>
                <p14:nvPr/>
              </p14:nvContentPartPr>
              <p14:xfrm>
                <a:off x="5571949" y="1548262"/>
                <a:ext cx="37080" cy="22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29EEF50-4D69-EFE8-EEBF-1732FA7457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62949" y="1539262"/>
                  <a:ext cx="5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0DEA3CC-821B-4019-64DC-D60334769BE0}"/>
                    </a:ext>
                  </a:extLst>
                </p14:cNvPr>
                <p14:cNvContentPartPr/>
                <p14:nvPr/>
              </p14:nvContentPartPr>
              <p14:xfrm>
                <a:off x="5559349" y="1435582"/>
                <a:ext cx="331920" cy="98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0DEA3CC-821B-4019-64DC-D60334769B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50709" y="1426582"/>
                  <a:ext cx="349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504608A-147C-37BB-FD10-DE13F7FDF5CF}"/>
                    </a:ext>
                  </a:extLst>
                </p14:cNvPr>
                <p14:cNvContentPartPr/>
                <p14:nvPr/>
              </p14:nvContentPartPr>
              <p14:xfrm>
                <a:off x="4547389" y="2175742"/>
                <a:ext cx="580320" cy="483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504608A-147C-37BB-FD10-DE13F7FDF5C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38389" y="2167102"/>
                  <a:ext cx="597960" cy="50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BACFAD3-C2CB-2578-2E48-B2D7013E7E44}"/>
                  </a:ext>
                </a:extLst>
              </p14:cNvPr>
              <p14:cNvContentPartPr/>
              <p14:nvPr/>
            </p14:nvContentPartPr>
            <p14:xfrm>
              <a:off x="2219629" y="3622222"/>
              <a:ext cx="39240" cy="19828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BACFAD3-C2CB-2578-2E48-B2D7013E7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10989" y="3613222"/>
                <a:ext cx="56880" cy="20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6A64FAA-826B-6C97-EF0E-A93FE77980E9}"/>
                  </a:ext>
                </a:extLst>
              </p14:cNvPr>
              <p14:cNvContentPartPr/>
              <p14:nvPr/>
            </p14:nvContentPartPr>
            <p14:xfrm>
              <a:off x="2121349" y="4895182"/>
              <a:ext cx="255600" cy="356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6A64FAA-826B-6C97-EF0E-A93FE77980E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12709" y="4886182"/>
                <a:ext cx="2732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7B210AB4-B523-816C-F51A-F01BEDCE4EEA}"/>
              </a:ext>
            </a:extLst>
          </p:cNvPr>
          <p:cNvGrpSpPr/>
          <p:nvPr/>
        </p:nvGrpSpPr>
        <p:grpSpPr>
          <a:xfrm>
            <a:off x="2218189" y="3077542"/>
            <a:ext cx="1315440" cy="630360"/>
            <a:chOff x="2218189" y="3077542"/>
            <a:chExt cx="1315440" cy="6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843123A-0ED2-4A99-1E0B-E5A1424190DE}"/>
                    </a:ext>
                  </a:extLst>
                </p14:cNvPr>
                <p14:cNvContentPartPr/>
                <p14:nvPr/>
              </p14:nvContentPartPr>
              <p14:xfrm>
                <a:off x="2218189" y="3583702"/>
                <a:ext cx="1277640" cy="96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843123A-0ED2-4A99-1E0B-E5A1424190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09549" y="3574702"/>
                  <a:ext cx="1295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E83C51E-6692-C7C6-C5DB-D16179EE5C2D}"/>
                    </a:ext>
                  </a:extLst>
                </p14:cNvPr>
                <p14:cNvContentPartPr/>
                <p14:nvPr/>
              </p14:nvContentPartPr>
              <p14:xfrm>
                <a:off x="3464509" y="3077542"/>
                <a:ext cx="69120" cy="630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E83C51E-6692-C7C6-C5DB-D16179EE5C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55869" y="3068902"/>
                  <a:ext cx="86760" cy="64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103CD1D-1E4F-D800-D7CA-545372FB483C}"/>
                  </a:ext>
                </a:extLst>
              </p14:cNvPr>
              <p14:cNvContentPartPr/>
              <p14:nvPr/>
            </p14:nvContentPartPr>
            <p14:xfrm>
              <a:off x="3565669" y="2835262"/>
              <a:ext cx="743760" cy="3722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103CD1D-1E4F-D800-D7CA-545372FB48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57029" y="2826262"/>
                <a:ext cx="76140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D95B65F2-10CB-674B-29CE-81277D02C1A3}"/>
              </a:ext>
            </a:extLst>
          </p:cNvPr>
          <p:cNvGrpSpPr/>
          <p:nvPr/>
        </p:nvGrpSpPr>
        <p:grpSpPr>
          <a:xfrm>
            <a:off x="2207389" y="4204702"/>
            <a:ext cx="4688280" cy="2089440"/>
            <a:chOff x="2207389" y="4204702"/>
            <a:chExt cx="4688280" cy="20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C4740D5-C5FC-E451-20CE-B9B96203D389}"/>
                    </a:ext>
                  </a:extLst>
                </p14:cNvPr>
                <p14:cNvContentPartPr/>
                <p14:nvPr/>
              </p14:nvContentPartPr>
              <p14:xfrm>
                <a:off x="5799109" y="4866742"/>
                <a:ext cx="12600" cy="197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C4740D5-C5FC-E451-20CE-B9B96203D3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90469" y="4857742"/>
                  <a:ext cx="30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2A478A3-E2B7-356C-00F1-F8CC3AD4AA16}"/>
                    </a:ext>
                  </a:extLst>
                </p14:cNvPr>
                <p14:cNvContentPartPr/>
                <p14:nvPr/>
              </p14:nvContentPartPr>
              <p14:xfrm>
                <a:off x="5819269" y="5188942"/>
                <a:ext cx="26640" cy="373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2A478A3-E2B7-356C-00F1-F8CC3AD4AA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10629" y="5180302"/>
                  <a:ext cx="44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AC27310-9DAD-C574-CB6B-1DFD60A37D1F}"/>
                    </a:ext>
                  </a:extLst>
                </p14:cNvPr>
                <p14:cNvContentPartPr/>
                <p14:nvPr/>
              </p14:nvContentPartPr>
              <p14:xfrm>
                <a:off x="6246589" y="5855302"/>
                <a:ext cx="169200" cy="147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AC27310-9DAD-C574-CB6B-1DFD60A37D1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37589" y="5846302"/>
                  <a:ext cx="186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CD091BB-D6AD-3ED2-BC42-53155B186AAC}"/>
                    </a:ext>
                  </a:extLst>
                </p14:cNvPr>
                <p14:cNvContentPartPr/>
                <p14:nvPr/>
              </p14:nvContentPartPr>
              <p14:xfrm>
                <a:off x="6495349" y="5791582"/>
                <a:ext cx="68760" cy="119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CD091BB-D6AD-3ED2-BC42-53155B186A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86709" y="5782582"/>
                  <a:ext cx="86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7090B55-AF03-9168-E3D9-3BA9E7C9ACD2}"/>
                    </a:ext>
                  </a:extLst>
                </p14:cNvPr>
                <p14:cNvContentPartPr/>
                <p14:nvPr/>
              </p14:nvContentPartPr>
              <p14:xfrm>
                <a:off x="6539989" y="5800582"/>
                <a:ext cx="73800" cy="234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7090B55-AF03-9168-E3D9-3BA9E7C9AC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31349" y="5791582"/>
                  <a:ext cx="91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5E1B3E1-B64E-7A2E-C374-EE511BCAE49B}"/>
                    </a:ext>
                  </a:extLst>
                </p14:cNvPr>
                <p14:cNvContentPartPr/>
                <p14:nvPr/>
              </p14:nvContentPartPr>
              <p14:xfrm>
                <a:off x="6636829" y="5758822"/>
                <a:ext cx="146160" cy="108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5E1B3E1-B64E-7A2E-C374-EE511BCAE49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27829" y="5750182"/>
                  <a:ext cx="163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A5DDBF-B6EB-17BD-4CA1-522C3D8875E7}"/>
                    </a:ext>
                  </a:extLst>
                </p14:cNvPr>
                <p14:cNvContentPartPr/>
                <p14:nvPr/>
              </p14:nvContentPartPr>
              <p14:xfrm>
                <a:off x="5943469" y="5656582"/>
                <a:ext cx="9720" cy="36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A5DDBF-B6EB-17BD-4CA1-522C3D8875E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34829" y="5647582"/>
                  <a:ext cx="2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1DEF984-71F1-3EA2-6A30-8C999D4C32C1}"/>
                    </a:ext>
                  </a:extLst>
                </p14:cNvPr>
                <p14:cNvContentPartPr/>
                <p14:nvPr/>
              </p14:nvContentPartPr>
              <p14:xfrm>
                <a:off x="5850229" y="5335462"/>
                <a:ext cx="29880" cy="26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1DEF984-71F1-3EA2-6A30-8C999D4C32C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41589" y="5326822"/>
                  <a:ext cx="47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4E73B7D-45B3-DC34-7EC5-1B7F347809D5}"/>
                    </a:ext>
                  </a:extLst>
                </p14:cNvPr>
                <p14:cNvContentPartPr/>
                <p14:nvPr/>
              </p14:nvContentPartPr>
              <p14:xfrm>
                <a:off x="2343469" y="5771422"/>
                <a:ext cx="85680" cy="131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4E73B7D-45B3-DC34-7EC5-1B7F347809D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34469" y="5762782"/>
                  <a:ext cx="103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C18A93E-6D6A-87BA-D1AD-072ECE7DBB9A}"/>
                    </a:ext>
                  </a:extLst>
                </p14:cNvPr>
                <p14:cNvContentPartPr/>
                <p14:nvPr/>
              </p14:nvContentPartPr>
              <p14:xfrm>
                <a:off x="2461909" y="5817142"/>
                <a:ext cx="75600" cy="80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C18A93E-6D6A-87BA-D1AD-072ECE7DBB9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52909" y="5808142"/>
                  <a:ext cx="93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53796FE-DF52-6910-923E-604296044243}"/>
                    </a:ext>
                  </a:extLst>
                </p14:cNvPr>
                <p14:cNvContentPartPr/>
                <p14:nvPr/>
              </p14:nvContentPartPr>
              <p14:xfrm>
                <a:off x="2531029" y="5811382"/>
                <a:ext cx="36360" cy="165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53796FE-DF52-6910-923E-6042960442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22029" y="5802382"/>
                  <a:ext cx="54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245DC07-65AC-8689-991C-500BC489B5A2}"/>
                    </a:ext>
                  </a:extLst>
                </p14:cNvPr>
                <p14:cNvContentPartPr/>
                <p14:nvPr/>
              </p14:nvContentPartPr>
              <p14:xfrm>
                <a:off x="2603029" y="5744422"/>
                <a:ext cx="52560" cy="96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245DC07-65AC-8689-991C-500BC489B5A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94389" y="5735422"/>
                  <a:ext cx="70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70827E5-45E3-8E23-007F-6A8675EAA031}"/>
                    </a:ext>
                  </a:extLst>
                </p14:cNvPr>
                <p14:cNvContentPartPr/>
                <p14:nvPr/>
              </p14:nvContentPartPr>
              <p14:xfrm>
                <a:off x="2207389" y="6173542"/>
                <a:ext cx="2110680" cy="66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70827E5-45E3-8E23-007F-6A8675EAA0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98749" y="6164902"/>
                  <a:ext cx="2128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F1A22B0-CCCE-64BE-0E6E-5944242573A5}"/>
                    </a:ext>
                  </a:extLst>
                </p14:cNvPr>
                <p14:cNvContentPartPr/>
                <p14:nvPr/>
              </p14:nvContentPartPr>
              <p14:xfrm>
                <a:off x="4100989" y="6060862"/>
                <a:ext cx="219600" cy="233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F1A22B0-CCCE-64BE-0E6E-5944242573A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92349" y="6052222"/>
                  <a:ext cx="237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01CD10F-8A39-5D2A-5AB7-5B7A36B401B9}"/>
                    </a:ext>
                  </a:extLst>
                </p14:cNvPr>
                <p14:cNvContentPartPr/>
                <p14:nvPr/>
              </p14:nvContentPartPr>
              <p14:xfrm>
                <a:off x="4501309" y="6010102"/>
                <a:ext cx="1326960" cy="86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01CD10F-8A39-5D2A-5AB7-5B7A36B401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92309" y="6001102"/>
                  <a:ext cx="1344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ECF6DA1-A400-FB9F-250B-824939179C2A}"/>
                    </a:ext>
                  </a:extLst>
                </p14:cNvPr>
                <p14:cNvContentPartPr/>
                <p14:nvPr/>
              </p14:nvContentPartPr>
              <p14:xfrm>
                <a:off x="4533709" y="5924782"/>
                <a:ext cx="267480" cy="260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ECF6DA1-A400-FB9F-250B-824939179C2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25069" y="5916142"/>
                  <a:ext cx="285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704B02-CD4C-FF51-9FFA-23950DC18D63}"/>
                    </a:ext>
                  </a:extLst>
                </p14:cNvPr>
                <p14:cNvContentPartPr/>
                <p14:nvPr/>
              </p14:nvContentPartPr>
              <p14:xfrm>
                <a:off x="4446229" y="4204702"/>
                <a:ext cx="2449440" cy="1675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704B02-CD4C-FF51-9FFA-23950DC18D6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37589" y="4195702"/>
                  <a:ext cx="2467080" cy="16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03B5B3B-2B2F-ADFF-C554-51178DB57005}"/>
                    </a:ext>
                  </a:extLst>
                </p14:cNvPr>
                <p14:cNvContentPartPr/>
                <p14:nvPr/>
              </p14:nvContentPartPr>
              <p14:xfrm>
                <a:off x="4229149" y="5653342"/>
                <a:ext cx="527040" cy="416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03B5B3B-2B2F-ADFF-C554-51178DB5700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20509" y="5644702"/>
                  <a:ext cx="544680" cy="43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3F98F24-71FC-4341-378B-A35F07C1F018}"/>
                  </a:ext>
                </a:extLst>
              </p14:cNvPr>
              <p14:cNvContentPartPr/>
              <p14:nvPr/>
            </p14:nvContentPartPr>
            <p14:xfrm>
              <a:off x="7075669" y="3852262"/>
              <a:ext cx="258480" cy="1468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3F98F24-71FC-4341-378B-A35F07C1F01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066669" y="3843262"/>
                <a:ext cx="2761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AC60A47F-7096-2649-40C7-A67AF79C7BF4}"/>
                  </a:ext>
                </a:extLst>
              </p14:cNvPr>
              <p14:cNvContentPartPr/>
              <p14:nvPr/>
            </p14:nvContentPartPr>
            <p14:xfrm>
              <a:off x="7250269" y="3671182"/>
              <a:ext cx="5040" cy="277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AC60A47F-7096-2649-40C7-A67AF79C7BF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41269" y="3662182"/>
                <a:ext cx="22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AD43951-153F-20F0-AAA7-3AC7CFBF65A0}"/>
                  </a:ext>
                </a:extLst>
              </p14:cNvPr>
              <p14:cNvContentPartPr/>
              <p14:nvPr/>
            </p14:nvContentPartPr>
            <p14:xfrm>
              <a:off x="7470949" y="3577942"/>
              <a:ext cx="267480" cy="1958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AD43951-153F-20F0-AAA7-3AC7CFBF65A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462309" y="3569302"/>
                <a:ext cx="28512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12287541-DDBC-5FE9-ADAC-EE84EC6678BC}"/>
              </a:ext>
            </a:extLst>
          </p:cNvPr>
          <p:cNvGrpSpPr/>
          <p:nvPr/>
        </p:nvGrpSpPr>
        <p:grpSpPr>
          <a:xfrm>
            <a:off x="8003749" y="2651302"/>
            <a:ext cx="3438000" cy="1423440"/>
            <a:chOff x="8003749" y="2651302"/>
            <a:chExt cx="3438000" cy="14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D4A2ED5-EDA2-EDB9-6A51-5D725DE6171E}"/>
                    </a:ext>
                  </a:extLst>
                </p14:cNvPr>
                <p14:cNvContentPartPr/>
                <p14:nvPr/>
              </p14:nvContentPartPr>
              <p14:xfrm>
                <a:off x="8003749" y="3363382"/>
                <a:ext cx="99000" cy="190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D4A2ED5-EDA2-EDB9-6A51-5D725DE6171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95109" y="3354742"/>
                  <a:ext cx="116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0544078-5027-9BCF-EC73-BC79D429D4C3}"/>
                    </a:ext>
                  </a:extLst>
                </p14:cNvPr>
                <p14:cNvContentPartPr/>
                <p14:nvPr/>
              </p14:nvContentPartPr>
              <p14:xfrm>
                <a:off x="8140549" y="3326302"/>
                <a:ext cx="157680" cy="141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0544078-5027-9BCF-EC73-BC79D429D4C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31909" y="3317662"/>
                  <a:ext cx="175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BFD20D-4432-76BA-C535-C7720B900F6E}"/>
                    </a:ext>
                  </a:extLst>
                </p14:cNvPr>
                <p14:cNvContentPartPr/>
                <p14:nvPr/>
              </p14:nvContentPartPr>
              <p14:xfrm>
                <a:off x="8357989" y="3360142"/>
                <a:ext cx="186480" cy="78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BFD20D-4432-76BA-C535-C7720B900F6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49349" y="3351142"/>
                  <a:ext cx="204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AE8A68C-5E4B-F74B-90BC-3CC297EF937B}"/>
                    </a:ext>
                  </a:extLst>
                </p14:cNvPr>
                <p14:cNvContentPartPr/>
                <p14:nvPr/>
              </p14:nvContentPartPr>
              <p14:xfrm>
                <a:off x="8568589" y="3201382"/>
                <a:ext cx="489600" cy="182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AE8A68C-5E4B-F74B-90BC-3CC297EF937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59949" y="3192382"/>
                  <a:ext cx="507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F38DD3A-4A38-C6E8-ECF0-DF6067EED22A}"/>
                    </a:ext>
                  </a:extLst>
                </p14:cNvPr>
                <p14:cNvContentPartPr/>
                <p14:nvPr/>
              </p14:nvContentPartPr>
              <p14:xfrm>
                <a:off x="8981149" y="3049462"/>
                <a:ext cx="2880" cy="3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F38DD3A-4A38-C6E8-ECF0-DF6067EED22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72509" y="3040462"/>
                  <a:ext cx="20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6BBF242-C322-74DE-0EE0-6C13989DAB84}"/>
                    </a:ext>
                  </a:extLst>
                </p14:cNvPr>
                <p14:cNvContentPartPr/>
                <p14:nvPr/>
              </p14:nvContentPartPr>
              <p14:xfrm>
                <a:off x="9320269" y="2937502"/>
                <a:ext cx="170640" cy="253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6BBF242-C322-74DE-0EE0-6C13989DAB8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11269" y="2928502"/>
                  <a:ext cx="188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84AD545-D9FB-758E-7355-E4283A653C66}"/>
                    </a:ext>
                  </a:extLst>
                </p14:cNvPr>
                <p14:cNvContentPartPr/>
                <p14:nvPr/>
              </p14:nvContentPartPr>
              <p14:xfrm>
                <a:off x="9538429" y="2974582"/>
                <a:ext cx="310320" cy="132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84AD545-D9FB-758E-7355-E4283A653C6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29429" y="2965582"/>
                  <a:ext cx="327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B936E7C-3933-3989-6B9B-3A8D5B1F3866}"/>
                    </a:ext>
                  </a:extLst>
                </p14:cNvPr>
                <p14:cNvContentPartPr/>
                <p14:nvPr/>
              </p14:nvContentPartPr>
              <p14:xfrm>
                <a:off x="9904909" y="2880622"/>
                <a:ext cx="165600" cy="144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B936E7C-3933-3989-6B9B-3A8D5B1F38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96269" y="2871982"/>
                  <a:ext cx="183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D80B4D0-E858-87B1-C756-F88BA2639C3C}"/>
                    </a:ext>
                  </a:extLst>
                </p14:cNvPr>
                <p14:cNvContentPartPr/>
                <p14:nvPr/>
              </p14:nvContentPartPr>
              <p14:xfrm>
                <a:off x="10115509" y="2651302"/>
                <a:ext cx="199080" cy="322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D80B4D0-E858-87B1-C756-F88BA2639C3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06509" y="2642662"/>
                  <a:ext cx="2167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362BF07-6B7C-8621-8DDB-5B74D624F08E}"/>
                    </a:ext>
                  </a:extLst>
                </p14:cNvPr>
                <p14:cNvContentPartPr/>
                <p14:nvPr/>
              </p14:nvContentPartPr>
              <p14:xfrm>
                <a:off x="10389109" y="2785582"/>
                <a:ext cx="280800" cy="56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362BF07-6B7C-8621-8DDB-5B74D624F0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80469" y="2776582"/>
                  <a:ext cx="29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8134E87-684F-85B2-5049-FDEE98F9C609}"/>
                    </a:ext>
                  </a:extLst>
                </p14:cNvPr>
                <p14:cNvContentPartPr/>
                <p14:nvPr/>
              </p14:nvContentPartPr>
              <p14:xfrm>
                <a:off x="8320189" y="3612862"/>
                <a:ext cx="210960" cy="245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8134E87-684F-85B2-5049-FDEE98F9C60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11549" y="3603862"/>
                  <a:ext cx="228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007E4FF-DD9D-3B1D-BBF3-B4AEA09DE7CD}"/>
                    </a:ext>
                  </a:extLst>
                </p14:cNvPr>
                <p14:cNvContentPartPr/>
                <p14:nvPr/>
              </p14:nvContentPartPr>
              <p14:xfrm>
                <a:off x="8454829" y="3639502"/>
                <a:ext cx="230040" cy="145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007E4FF-DD9D-3B1D-BBF3-B4AEA09DE7C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46189" y="3630862"/>
                  <a:ext cx="24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F371C09-7E2E-5108-EC6E-0308A00F4F93}"/>
                    </a:ext>
                  </a:extLst>
                </p14:cNvPr>
                <p14:cNvContentPartPr/>
                <p14:nvPr/>
              </p14:nvContentPartPr>
              <p14:xfrm>
                <a:off x="8687389" y="3400462"/>
                <a:ext cx="485640" cy="330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F371C09-7E2E-5108-EC6E-0308A00F4F9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78389" y="3391462"/>
                  <a:ext cx="503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26B00F-F25E-B0AE-8156-9D2231AF252E}"/>
                    </a:ext>
                  </a:extLst>
                </p14:cNvPr>
                <p14:cNvContentPartPr/>
                <p14:nvPr/>
              </p14:nvContentPartPr>
              <p14:xfrm>
                <a:off x="8764069" y="3432142"/>
                <a:ext cx="33480" cy="11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26B00F-F25E-B0AE-8156-9D2231AF25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55069" y="3423502"/>
                  <a:ext cx="51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18987C-EB59-5A51-2294-84E8AF268F37}"/>
                    </a:ext>
                  </a:extLst>
                </p14:cNvPr>
                <p14:cNvContentPartPr/>
                <p14:nvPr/>
              </p14:nvContentPartPr>
              <p14:xfrm>
                <a:off x="9378949" y="3527542"/>
                <a:ext cx="38160" cy="147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18987C-EB59-5A51-2294-84E8AF268F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70309" y="3518902"/>
                  <a:ext cx="55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4556367-A742-5D69-61BE-B903370C0EE0}"/>
                    </a:ext>
                  </a:extLst>
                </p14:cNvPr>
                <p14:cNvContentPartPr/>
                <p14:nvPr/>
              </p14:nvContentPartPr>
              <p14:xfrm>
                <a:off x="9494149" y="3298942"/>
                <a:ext cx="339120" cy="175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4556367-A742-5D69-61BE-B903370C0E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85509" y="3290302"/>
                  <a:ext cx="356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47B24C0-28C3-E4AE-7668-1E149269A331}"/>
                    </a:ext>
                  </a:extLst>
                </p14:cNvPr>
                <p14:cNvContentPartPr/>
                <p14:nvPr/>
              </p14:nvContentPartPr>
              <p14:xfrm>
                <a:off x="9806269" y="3201742"/>
                <a:ext cx="32760" cy="32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47B24C0-28C3-E4AE-7668-1E149269A3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97629" y="3192742"/>
                  <a:ext cx="50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80EA0C6-FB0E-9E61-7150-AF51A1600010}"/>
                    </a:ext>
                  </a:extLst>
                </p14:cNvPr>
                <p14:cNvContentPartPr/>
                <p14:nvPr/>
              </p14:nvContentPartPr>
              <p14:xfrm>
                <a:off x="10006789" y="3215422"/>
                <a:ext cx="361800" cy="86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80EA0C6-FB0E-9E61-7150-AF51A160001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97789" y="3206422"/>
                  <a:ext cx="379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CDBA5F1-FADD-6EBD-60EF-D363C7B0F6F5}"/>
                    </a:ext>
                  </a:extLst>
                </p14:cNvPr>
                <p14:cNvContentPartPr/>
                <p14:nvPr/>
              </p14:nvContentPartPr>
              <p14:xfrm>
                <a:off x="10427629" y="3141622"/>
                <a:ext cx="103680" cy="127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CDBA5F1-FADD-6EBD-60EF-D363C7B0F6F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18989" y="3132982"/>
                  <a:ext cx="121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13D746D-A8B6-8849-49A0-2658E570F048}"/>
                    </a:ext>
                  </a:extLst>
                </p14:cNvPr>
                <p14:cNvContentPartPr/>
                <p14:nvPr/>
              </p14:nvContentPartPr>
              <p14:xfrm>
                <a:off x="10621669" y="3040822"/>
                <a:ext cx="533520" cy="151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13D746D-A8B6-8849-49A0-2658E570F0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12669" y="3031822"/>
                  <a:ext cx="551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0585446-B35A-08C0-2A6B-9A8C717E6A54}"/>
                    </a:ext>
                  </a:extLst>
                </p14:cNvPr>
                <p14:cNvContentPartPr/>
                <p14:nvPr/>
              </p14:nvContentPartPr>
              <p14:xfrm>
                <a:off x="8827789" y="3815902"/>
                <a:ext cx="253440" cy="258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0585446-B35A-08C0-2A6B-9A8C717E6A5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19149" y="3807262"/>
                  <a:ext cx="271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3505E62-45CE-750E-37B9-61D17BD9AF8D}"/>
                    </a:ext>
                  </a:extLst>
                </p14:cNvPr>
                <p14:cNvContentPartPr/>
                <p14:nvPr/>
              </p14:nvContentPartPr>
              <p14:xfrm>
                <a:off x="9158989" y="3723382"/>
                <a:ext cx="217080" cy="231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3505E62-45CE-750E-37B9-61D17BD9AF8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49989" y="3714382"/>
                  <a:ext cx="234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6D7E196-B40F-897C-B44F-E08E46C6B37D}"/>
                    </a:ext>
                  </a:extLst>
                </p14:cNvPr>
                <p14:cNvContentPartPr/>
                <p14:nvPr/>
              </p14:nvContentPartPr>
              <p14:xfrm>
                <a:off x="9586309" y="3688102"/>
                <a:ext cx="200880" cy="210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6D7E196-B40F-897C-B44F-E08E46C6B3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77669" y="3679102"/>
                  <a:ext cx="218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66A8DDE-C970-1786-69A4-B93CB8CAA223}"/>
                    </a:ext>
                  </a:extLst>
                </p14:cNvPr>
                <p14:cNvContentPartPr/>
                <p14:nvPr/>
              </p14:nvContentPartPr>
              <p14:xfrm>
                <a:off x="9906709" y="3481822"/>
                <a:ext cx="183600" cy="180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66A8DDE-C970-1786-69A4-B93CB8CAA22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97709" y="3472822"/>
                  <a:ext cx="201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809367B-0902-1187-B3D5-7FD707753274}"/>
                    </a:ext>
                  </a:extLst>
                </p14:cNvPr>
                <p14:cNvContentPartPr/>
                <p14:nvPr/>
              </p14:nvContentPartPr>
              <p14:xfrm>
                <a:off x="10231429" y="3486142"/>
                <a:ext cx="267480" cy="253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809367B-0902-1187-B3D5-7FD7077532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22789" y="3477142"/>
                  <a:ext cx="285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42E47D5-1069-236C-7D7B-55C380ABFDAD}"/>
                    </a:ext>
                  </a:extLst>
                </p14:cNvPr>
                <p14:cNvContentPartPr/>
                <p14:nvPr/>
              </p14:nvContentPartPr>
              <p14:xfrm>
                <a:off x="10433749" y="3424942"/>
                <a:ext cx="18000" cy="11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42E47D5-1069-236C-7D7B-55C380ABFD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24749" y="3416302"/>
                  <a:ext cx="35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A273354-5D2A-1C49-B04E-5C6E2E92A501}"/>
                    </a:ext>
                  </a:extLst>
                </p14:cNvPr>
                <p14:cNvContentPartPr/>
                <p14:nvPr/>
              </p14:nvContentPartPr>
              <p14:xfrm>
                <a:off x="10472269" y="3523942"/>
                <a:ext cx="117720" cy="158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A273354-5D2A-1C49-B04E-5C6E2E92A50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63269" y="3514942"/>
                  <a:ext cx="135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DA94BA0-5E06-BF62-DAA8-9964F133C211}"/>
                    </a:ext>
                  </a:extLst>
                </p14:cNvPr>
                <p14:cNvContentPartPr/>
                <p14:nvPr/>
              </p14:nvContentPartPr>
              <p14:xfrm>
                <a:off x="10677829" y="3331702"/>
                <a:ext cx="199800" cy="370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DA94BA0-5E06-BF62-DAA8-9964F133C21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69189" y="3322702"/>
                  <a:ext cx="2174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E27CEF3-5C4E-E82A-2B41-F4A98743ED6F}"/>
                    </a:ext>
                  </a:extLst>
                </p14:cNvPr>
                <p14:cNvContentPartPr/>
                <p14:nvPr/>
              </p14:nvContentPartPr>
              <p14:xfrm>
                <a:off x="10926589" y="3265102"/>
                <a:ext cx="515160" cy="245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E27CEF3-5C4E-E82A-2B41-F4A98743ED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17949" y="3256102"/>
                  <a:ext cx="532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D258EFE-23E9-C7F5-4DBA-4F5F0FDB4797}"/>
                    </a:ext>
                  </a:extLst>
                </p14:cNvPr>
                <p14:cNvContentPartPr/>
                <p14:nvPr/>
              </p14:nvContentPartPr>
              <p14:xfrm>
                <a:off x="10787269" y="3353662"/>
                <a:ext cx="45720" cy="14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D258EFE-23E9-C7F5-4DBA-4F5F0FDB47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78269" y="3345022"/>
                  <a:ext cx="63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125DF0C-8D80-8F16-53E9-057890EA8C3D}"/>
                    </a:ext>
                  </a:extLst>
                </p14:cNvPr>
                <p14:cNvContentPartPr/>
                <p14:nvPr/>
              </p14:nvContentPartPr>
              <p14:xfrm>
                <a:off x="10850989" y="3369862"/>
                <a:ext cx="6120" cy="24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125DF0C-8D80-8F16-53E9-057890EA8C3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42349" y="3360862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3520" y="97458"/>
            <a:ext cx="9381041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Abwrackprämie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2009: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Staatsausgabenerhöhung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um 5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374415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 dirty="0"/>
              <a:t>Quelle: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87129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Reales Wirtschaftswachstum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" name="Freihand 2047"/>
              <p14:cNvContentPartPr/>
              <p14:nvPr/>
            </p14:nvContentPartPr>
            <p14:xfrm>
              <a:off x="9295023" y="7538712"/>
              <a:ext cx="381240" cy="174960"/>
            </p14:xfrm>
          </p:contentPart>
        </mc:Choice>
        <mc:Fallback xmlns="">
          <p:pic>
            <p:nvPicPr>
              <p:cNvPr id="2048" name="Freihand 20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78103" y="7521792"/>
                <a:ext cx="4150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65" name="Freihand 2064"/>
              <p14:cNvContentPartPr/>
              <p14:nvPr/>
            </p14:nvContentPartPr>
            <p14:xfrm>
              <a:off x="2165583" y="728592"/>
              <a:ext cx="3165120" cy="1420920"/>
            </p14:xfrm>
          </p:contentPart>
        </mc:Choice>
        <mc:Fallback xmlns="">
          <p:pic>
            <p:nvPicPr>
              <p:cNvPr id="2065" name="Freihand 20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9383" y="713112"/>
                <a:ext cx="3197880" cy="144936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9"/>
          <p:cNvSpPr txBox="1"/>
          <p:nvPr/>
        </p:nvSpPr>
        <p:spPr>
          <a:xfrm>
            <a:off x="913896" y="2228338"/>
            <a:ext cx="60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Verschrottung eines mindestens 9 Jahre alten Autos und gleichzeitiger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Zulassung eines Neuwagens erhielt man eine Prämie von 2500 Euro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8AD5A0E-9A13-7B44-7CC5-EB73C3AAA743}"/>
                  </a:ext>
                </a:extLst>
              </p14:cNvPr>
              <p14:cNvContentPartPr/>
              <p14:nvPr/>
            </p14:nvContentPartPr>
            <p14:xfrm>
              <a:off x="2627149" y="3618065"/>
              <a:ext cx="808200" cy="1485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8AD5A0E-9A13-7B44-7CC5-EB73C3AAA7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18509" y="3609425"/>
                <a:ext cx="825840" cy="15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42FE929-F9A2-FF3F-F693-B592452F1674}"/>
                  </a:ext>
                </a:extLst>
              </p14:cNvPr>
              <p14:cNvContentPartPr/>
              <p14:nvPr/>
            </p14:nvContentPartPr>
            <p14:xfrm>
              <a:off x="3540829" y="2444825"/>
              <a:ext cx="1141560" cy="34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42FE929-F9A2-FF3F-F693-B592452F16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31829" y="2436185"/>
                <a:ext cx="1159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17C15EB-0564-C632-CA27-B5CE6F69412F}"/>
                  </a:ext>
                </a:extLst>
              </p14:cNvPr>
              <p14:cNvContentPartPr/>
              <p14:nvPr/>
            </p14:nvContentPartPr>
            <p14:xfrm>
              <a:off x="2612029" y="3673145"/>
              <a:ext cx="1278720" cy="14774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17C15EB-0564-C632-CA27-B5CE6F6941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03029" y="3664505"/>
                <a:ext cx="1296360" cy="14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1D41F49-F756-5C47-3EBE-2C1FF5B37C56}"/>
                  </a:ext>
                </a:extLst>
              </p14:cNvPr>
              <p14:cNvContentPartPr/>
              <p14:nvPr/>
            </p14:nvContentPartPr>
            <p14:xfrm>
              <a:off x="9488389" y="438545"/>
              <a:ext cx="1317240" cy="979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1D41F49-F756-5C47-3EBE-2C1FF5B37C5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79749" y="429545"/>
                <a:ext cx="13348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DEE2BF6-FC5B-EA14-5085-068F040FA201}"/>
                  </a:ext>
                </a:extLst>
              </p14:cNvPr>
              <p14:cNvContentPartPr/>
              <p14:nvPr/>
            </p14:nvContentPartPr>
            <p14:xfrm>
              <a:off x="2807509" y="3766025"/>
              <a:ext cx="827640" cy="6764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DEE2BF6-FC5B-EA14-5085-068F040FA20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8509" y="3757385"/>
                <a:ext cx="84528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DA2466B-4678-4009-2397-ABB75E87591B}"/>
                  </a:ext>
                </a:extLst>
              </p14:cNvPr>
              <p14:cNvContentPartPr/>
              <p14:nvPr/>
            </p14:nvContentPartPr>
            <p14:xfrm>
              <a:off x="8176909" y="512345"/>
              <a:ext cx="2553120" cy="1105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DA2466B-4678-4009-2397-ABB75E8759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67909" y="503345"/>
                <a:ext cx="2570760" cy="1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206514" y="5641598"/>
            <a:ext cx="157286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546285" y="1358561"/>
            <a:ext cx="1688283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𝐴𝑢𝑠𝑔𝑎𝑏𝑒𝑛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980063" y="4073341"/>
                <a:ext cx="1830833" cy="5949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nstieg</m:t>
                    </m:r>
                    <m: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der</m:t>
                    </m:r>
                    <m: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de-DE" sz="1633" dirty="0"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Staatsausgaben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63" y="4073341"/>
                <a:ext cx="1830833" cy="594906"/>
              </a:xfrm>
              <a:prstGeom prst="rect">
                <a:avLst/>
              </a:prstGeom>
              <a:blipFill>
                <a:blip r:embed="rId4"/>
                <a:stretch>
                  <a:fillRect l="-2000" t="-3061" r="-667"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8"/>
              <p:cNvSpPr txBox="1"/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3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 dirty="0"/>
                  <a:t>Multiplikator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blipFill>
                <a:blip r:embed="rId9"/>
                <a:stretch>
                  <a:fillRect l="-1034" b="-25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38" name="Right Brace 29"/>
          <p:cNvSpPr/>
          <p:nvPr/>
        </p:nvSpPr>
        <p:spPr>
          <a:xfrm rot="10800000">
            <a:off x="2816107" y="4221241"/>
            <a:ext cx="261297" cy="653244"/>
          </a:xfrm>
          <a:prstGeom prst="rightBrace">
            <a:avLst>
              <a:gd name="adj1" fmla="val 8333"/>
              <a:gd name="adj2" fmla="val 5185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42" name="TextBox 35"/>
          <p:cNvSpPr txBox="1"/>
          <p:nvPr/>
        </p:nvSpPr>
        <p:spPr>
          <a:xfrm>
            <a:off x="8359768" y="4964124"/>
            <a:ext cx="3001992" cy="594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Vergleiche: Geldmengenmultiplikator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8769A0-3E92-C350-A8EA-A04C2F58C38E}"/>
                  </a:ext>
                </a:extLst>
              </p14:cNvPr>
              <p14:cNvContentPartPr/>
              <p14:nvPr/>
            </p14:nvContentPartPr>
            <p14:xfrm>
              <a:off x="3952309" y="638182"/>
              <a:ext cx="7086600" cy="113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8769A0-3E92-C350-A8EA-A04C2F58C3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3309" y="629182"/>
                <a:ext cx="710424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CFACD27-4B1E-51D9-9BA4-007869B88D11}"/>
              </a:ext>
            </a:extLst>
          </p:cNvPr>
          <p:cNvGrpSpPr/>
          <p:nvPr/>
        </p:nvGrpSpPr>
        <p:grpSpPr>
          <a:xfrm>
            <a:off x="5566909" y="29062"/>
            <a:ext cx="1677600" cy="254520"/>
            <a:chOff x="5566909" y="29062"/>
            <a:chExt cx="167760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BE70853-86C6-D137-9928-39200E579657}"/>
                    </a:ext>
                  </a:extLst>
                </p14:cNvPr>
                <p14:cNvContentPartPr/>
                <p14:nvPr/>
              </p14:nvContentPartPr>
              <p14:xfrm>
                <a:off x="5566909" y="79462"/>
                <a:ext cx="137160" cy="176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BE70853-86C6-D137-9928-39200E5796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57909" y="70462"/>
                  <a:ext cx="154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D36CA56-76B5-0C18-C75C-BE6D5DC95BB2}"/>
                    </a:ext>
                  </a:extLst>
                </p14:cNvPr>
                <p14:cNvContentPartPr/>
                <p14:nvPr/>
              </p14:nvContentPartPr>
              <p14:xfrm>
                <a:off x="5687509" y="29062"/>
                <a:ext cx="55800" cy="207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D36CA56-76B5-0C18-C75C-BE6D5DC95B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78509" y="20062"/>
                  <a:ext cx="73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8525056-6D35-AD17-16D6-5FE0472B1C16}"/>
                    </a:ext>
                  </a:extLst>
                </p14:cNvPr>
                <p14:cNvContentPartPr/>
                <p14:nvPr/>
              </p14:nvContentPartPr>
              <p14:xfrm>
                <a:off x="5585629" y="180622"/>
                <a:ext cx="232920" cy="51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8525056-6D35-AD17-16D6-5FE0472B1C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76629" y="171982"/>
                  <a:ext cx="250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9BD7CEB-5846-D35C-1C87-9A7203CE7208}"/>
                    </a:ext>
                  </a:extLst>
                </p14:cNvPr>
                <p14:cNvContentPartPr/>
                <p14:nvPr/>
              </p14:nvContentPartPr>
              <p14:xfrm>
                <a:off x="5811709" y="72622"/>
                <a:ext cx="457200" cy="210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9BD7CEB-5846-D35C-1C87-9A7203CE72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03069" y="63622"/>
                  <a:ext cx="474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4057944-D834-1559-184C-AA299374076B}"/>
                    </a:ext>
                  </a:extLst>
                </p14:cNvPr>
                <p14:cNvContentPartPr/>
                <p14:nvPr/>
              </p14:nvContentPartPr>
              <p14:xfrm>
                <a:off x="6147589" y="227062"/>
                <a:ext cx="132480" cy="4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4057944-D834-1559-184C-AA29937407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38589" y="218422"/>
                  <a:ext cx="150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7F7D35B-0257-4F45-2C5D-5D0762748854}"/>
                    </a:ext>
                  </a:extLst>
                </p14:cNvPr>
                <p14:cNvContentPartPr/>
                <p14:nvPr/>
              </p14:nvContentPartPr>
              <p14:xfrm>
                <a:off x="6436309" y="105742"/>
                <a:ext cx="111960" cy="160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7F7D35B-0257-4F45-2C5D-5D07627488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7309" y="97102"/>
                  <a:ext cx="129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31BAF6E-494A-B359-3FF6-36C10BB74F99}"/>
                    </a:ext>
                  </a:extLst>
                </p14:cNvPr>
                <p14:cNvContentPartPr/>
                <p14:nvPr/>
              </p14:nvContentPartPr>
              <p14:xfrm>
                <a:off x="6482749" y="61822"/>
                <a:ext cx="158760" cy="18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31BAF6E-494A-B359-3FF6-36C10BB74F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74109" y="53182"/>
                  <a:ext cx="176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48641EF-02E5-8602-09D0-209EAFC09737}"/>
                    </a:ext>
                  </a:extLst>
                </p14:cNvPr>
                <p14:cNvContentPartPr/>
                <p14:nvPr/>
              </p14:nvContentPartPr>
              <p14:xfrm>
                <a:off x="6719989" y="63982"/>
                <a:ext cx="153000" cy="203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48641EF-02E5-8602-09D0-209EAFC097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10989" y="55342"/>
                  <a:ext cx="170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C432DA8-7E3C-F428-11D6-0290FF5B35FA}"/>
                    </a:ext>
                  </a:extLst>
                </p14:cNvPr>
                <p14:cNvContentPartPr/>
                <p14:nvPr/>
              </p14:nvContentPartPr>
              <p14:xfrm>
                <a:off x="6881269" y="141022"/>
                <a:ext cx="170640" cy="100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C432DA8-7E3C-F428-11D6-0290FF5B35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72269" y="132022"/>
                  <a:ext cx="188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9CA16BB-EF0B-F5F9-10CA-F2B30D977DDF}"/>
                    </a:ext>
                  </a:extLst>
                </p14:cNvPr>
                <p14:cNvContentPartPr/>
                <p14:nvPr/>
              </p14:nvContentPartPr>
              <p14:xfrm>
                <a:off x="7056229" y="70462"/>
                <a:ext cx="188280" cy="164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9CA16BB-EF0B-F5F9-10CA-F2B30D977D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47589" y="61822"/>
                  <a:ext cx="2059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40C1D3-40F0-2093-2590-00BAF4A527D2}"/>
              </a:ext>
            </a:extLst>
          </p:cNvPr>
          <p:cNvGrpSpPr/>
          <p:nvPr/>
        </p:nvGrpSpPr>
        <p:grpSpPr>
          <a:xfrm>
            <a:off x="1501069" y="4642462"/>
            <a:ext cx="832680" cy="236160"/>
            <a:chOff x="1501069" y="4642462"/>
            <a:chExt cx="83268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F84487D-163F-56B6-C294-3BD9A5D70CA3}"/>
                    </a:ext>
                  </a:extLst>
                </p14:cNvPr>
                <p14:cNvContentPartPr/>
                <p14:nvPr/>
              </p14:nvContentPartPr>
              <p14:xfrm>
                <a:off x="1501069" y="4771342"/>
                <a:ext cx="176040" cy="15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F84487D-163F-56B6-C294-3BD9A5D70C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92069" y="4762702"/>
                  <a:ext cx="193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562262C-E090-9F5A-3FEE-D30784DFAE3B}"/>
                    </a:ext>
                  </a:extLst>
                </p14:cNvPr>
                <p14:cNvContentPartPr/>
                <p14:nvPr/>
              </p14:nvContentPartPr>
              <p14:xfrm>
                <a:off x="1509709" y="4822102"/>
                <a:ext cx="177480" cy="14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562262C-E090-9F5A-3FEE-D30784DFAE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1069" y="4813462"/>
                  <a:ext cx="195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6125681-9214-96E6-D5CB-38D17B2A8657}"/>
                    </a:ext>
                  </a:extLst>
                </p14:cNvPr>
                <p14:cNvContentPartPr/>
                <p14:nvPr/>
              </p14:nvContentPartPr>
              <p14:xfrm>
                <a:off x="1790149" y="4662262"/>
                <a:ext cx="168480" cy="216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6125681-9214-96E6-D5CB-38D17B2A86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81149" y="4653622"/>
                  <a:ext cx="186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923E7D-9A13-B1B0-AE80-AFECD3D98702}"/>
                    </a:ext>
                  </a:extLst>
                </p14:cNvPr>
                <p14:cNvContentPartPr/>
                <p14:nvPr/>
              </p14:nvContentPartPr>
              <p14:xfrm>
                <a:off x="1998589" y="4642462"/>
                <a:ext cx="335160" cy="209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923E7D-9A13-B1B0-AE80-AFECD3D987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89589" y="4633462"/>
                  <a:ext cx="35280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899B4EB1-9823-A06F-7C84-A21BD1EAFD15}"/>
                  </a:ext>
                </a:extLst>
              </p14:cNvPr>
              <p14:cNvContentPartPr/>
              <p14:nvPr/>
            </p14:nvContentPartPr>
            <p14:xfrm>
              <a:off x="2886709" y="4986622"/>
              <a:ext cx="224280" cy="5295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899B4EB1-9823-A06F-7C84-A21BD1EAFD1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77709" y="4977622"/>
                <a:ext cx="24192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A2BBB48-CA1E-370C-4DBB-12F4A7EBBB3A}"/>
              </a:ext>
            </a:extLst>
          </p:cNvPr>
          <p:cNvGrpSpPr/>
          <p:nvPr/>
        </p:nvGrpSpPr>
        <p:grpSpPr>
          <a:xfrm>
            <a:off x="1494589" y="5118022"/>
            <a:ext cx="1145160" cy="325800"/>
            <a:chOff x="1494589" y="5118022"/>
            <a:chExt cx="114516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B297C6B-90BC-8190-20F8-52D6FC128321}"/>
                    </a:ext>
                  </a:extLst>
                </p14:cNvPr>
                <p14:cNvContentPartPr/>
                <p14:nvPr/>
              </p14:nvContentPartPr>
              <p14:xfrm>
                <a:off x="1494589" y="5225662"/>
                <a:ext cx="134640" cy="183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B297C6B-90BC-8190-20F8-52D6FC1283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85949" y="5217022"/>
                  <a:ext cx="152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FCC2F70-D0B3-40E5-5E33-0325D55171E4}"/>
                    </a:ext>
                  </a:extLst>
                </p14:cNvPr>
                <p14:cNvContentPartPr/>
                <p14:nvPr/>
              </p14:nvContentPartPr>
              <p14:xfrm>
                <a:off x="1687909" y="5322862"/>
                <a:ext cx="64080" cy="120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FCC2F70-D0B3-40E5-5E33-0325D55171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79269" y="5313862"/>
                  <a:ext cx="81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24F300B-C107-1179-9AFB-B93806F3EE2E}"/>
                    </a:ext>
                  </a:extLst>
                </p14:cNvPr>
                <p14:cNvContentPartPr/>
                <p14:nvPr/>
              </p14:nvContentPartPr>
              <p14:xfrm>
                <a:off x="1815349" y="5224222"/>
                <a:ext cx="115920" cy="136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24F300B-C107-1179-9AFB-B93806F3EE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06349" y="5215222"/>
                  <a:ext cx="133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21AA275-A8A0-FA05-DE93-C3D272C1EE48}"/>
                    </a:ext>
                  </a:extLst>
                </p14:cNvPr>
                <p14:cNvContentPartPr/>
                <p14:nvPr/>
              </p14:nvContentPartPr>
              <p14:xfrm>
                <a:off x="2070229" y="5159782"/>
                <a:ext cx="48960" cy="239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21AA275-A8A0-FA05-DE93-C3D272C1EE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61229" y="5151142"/>
                  <a:ext cx="66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839F608-26C6-5F61-027D-6BF24F5DDC62}"/>
                    </a:ext>
                  </a:extLst>
                </p14:cNvPr>
                <p14:cNvContentPartPr/>
                <p14:nvPr/>
              </p14:nvContentPartPr>
              <p14:xfrm>
                <a:off x="2006509" y="5140702"/>
                <a:ext cx="187200" cy="232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839F608-26C6-5F61-027D-6BF24F5DDC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97869" y="5131702"/>
                  <a:ext cx="204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961F195-010C-28D3-4382-713E2EAB4E72}"/>
                    </a:ext>
                  </a:extLst>
                </p14:cNvPr>
                <p14:cNvContentPartPr/>
                <p14:nvPr/>
              </p14:nvContentPartPr>
              <p14:xfrm>
                <a:off x="2255989" y="5197942"/>
                <a:ext cx="148320" cy="142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961F195-010C-28D3-4382-713E2EAB4E7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46989" y="5188942"/>
                  <a:ext cx="165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9DA1DF-BD30-95A4-663D-430F1B14477F}"/>
                    </a:ext>
                  </a:extLst>
                </p14:cNvPr>
                <p14:cNvContentPartPr/>
                <p14:nvPr/>
              </p14:nvContentPartPr>
              <p14:xfrm>
                <a:off x="2480989" y="5118022"/>
                <a:ext cx="158760" cy="254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9DA1DF-BD30-95A4-663D-430F1B1447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71989" y="5109022"/>
                  <a:ext cx="17640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01B0E92-3804-3B82-1121-80CA7F04A8BD}"/>
                  </a:ext>
                </a:extLst>
              </p14:cNvPr>
              <p14:cNvContentPartPr/>
              <p14:nvPr/>
            </p14:nvContentPartPr>
            <p14:xfrm>
              <a:off x="2371189" y="4660102"/>
              <a:ext cx="153000" cy="1450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01B0E92-3804-3B82-1121-80CA7F04A8B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62189" y="4651462"/>
                <a:ext cx="1706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6A00A81-B06A-029E-D5B5-03941B71EBDA}"/>
                  </a:ext>
                </a:extLst>
              </p14:cNvPr>
              <p14:cNvContentPartPr/>
              <p14:nvPr/>
            </p14:nvContentPartPr>
            <p14:xfrm>
              <a:off x="718429" y="4238182"/>
              <a:ext cx="304200" cy="13176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6A00A81-B06A-029E-D5B5-03941B71E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9789" y="4229542"/>
                <a:ext cx="321840" cy="133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4DC3A80-DAD3-013C-E320-BA815A16A769}"/>
              </a:ext>
            </a:extLst>
          </p:cNvPr>
          <p:cNvGrpSpPr/>
          <p:nvPr/>
        </p:nvGrpSpPr>
        <p:grpSpPr>
          <a:xfrm>
            <a:off x="412429" y="3960622"/>
            <a:ext cx="202320" cy="536040"/>
            <a:chOff x="412429" y="3960622"/>
            <a:chExt cx="20232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C2618F-1EA3-8776-122E-4F402C828037}"/>
                    </a:ext>
                  </a:extLst>
                </p14:cNvPr>
                <p14:cNvContentPartPr/>
                <p14:nvPr/>
              </p14:nvContentPartPr>
              <p14:xfrm>
                <a:off x="412429" y="3960622"/>
                <a:ext cx="122760" cy="519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C2618F-1EA3-8776-122E-4F402C8280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3789" y="3951982"/>
                  <a:ext cx="1404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1305595-6640-4EC1-8CB6-6E68B40A28B4}"/>
                    </a:ext>
                  </a:extLst>
                </p14:cNvPr>
                <p14:cNvContentPartPr/>
                <p14:nvPr/>
              </p14:nvContentPartPr>
              <p14:xfrm>
                <a:off x="436549" y="4398742"/>
                <a:ext cx="178200" cy="97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1305595-6640-4EC1-8CB6-6E68B40A28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7549" y="4389742"/>
                  <a:ext cx="1958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3E96342-07FD-C906-ED76-4DE473E0E7B9}"/>
              </a:ext>
            </a:extLst>
          </p:cNvPr>
          <p:cNvGrpSpPr/>
          <p:nvPr/>
        </p:nvGrpSpPr>
        <p:grpSpPr>
          <a:xfrm>
            <a:off x="173389" y="3166102"/>
            <a:ext cx="1523880" cy="615240"/>
            <a:chOff x="173389" y="3166102"/>
            <a:chExt cx="1523880" cy="61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2771027-C110-D110-1EF6-2CFA89D6162F}"/>
                    </a:ext>
                  </a:extLst>
                </p14:cNvPr>
                <p14:cNvContentPartPr/>
                <p14:nvPr/>
              </p14:nvContentPartPr>
              <p14:xfrm>
                <a:off x="173389" y="3511342"/>
                <a:ext cx="98280" cy="186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2771027-C110-D110-1EF6-2CFA89D616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4389" y="3502342"/>
                  <a:ext cx="115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06E01A8-3FED-02A8-4074-3B7237B4F2F1}"/>
                    </a:ext>
                  </a:extLst>
                </p14:cNvPr>
                <p14:cNvContentPartPr/>
                <p14:nvPr/>
              </p14:nvContentPartPr>
              <p14:xfrm>
                <a:off x="178789" y="3509182"/>
                <a:ext cx="153000" cy="272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06E01A8-3FED-02A8-4074-3B7237B4F2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9789" y="3500542"/>
                  <a:ext cx="170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1154A41-BBAB-5AF8-90A5-CA627F42B7B8}"/>
                    </a:ext>
                  </a:extLst>
                </p14:cNvPr>
                <p14:cNvContentPartPr/>
                <p14:nvPr/>
              </p14:nvContentPartPr>
              <p14:xfrm>
                <a:off x="353749" y="3649582"/>
                <a:ext cx="100080" cy="110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1154A41-BBAB-5AF8-90A5-CA627F42B7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5109" y="3640942"/>
                  <a:ext cx="11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014D200-3A11-5F70-E657-171FD083E30A}"/>
                    </a:ext>
                  </a:extLst>
                </p14:cNvPr>
                <p14:cNvContentPartPr/>
                <p14:nvPr/>
              </p14:nvContentPartPr>
              <p14:xfrm>
                <a:off x="465349" y="3522142"/>
                <a:ext cx="146520" cy="138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014D200-3A11-5F70-E657-171FD083E3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6709" y="3513142"/>
                  <a:ext cx="164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550F6A2-3554-0F15-98A4-5C5CD56C8597}"/>
                    </a:ext>
                  </a:extLst>
                </p14:cNvPr>
                <p14:cNvContentPartPr/>
                <p14:nvPr/>
              </p14:nvContentPartPr>
              <p14:xfrm>
                <a:off x="640309" y="3395062"/>
                <a:ext cx="152640" cy="250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550F6A2-3554-0F15-98A4-5C5CD56C85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1669" y="3386422"/>
                  <a:ext cx="170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A7392F5-EFB0-F922-BCD2-05863E7F4043}"/>
                    </a:ext>
                  </a:extLst>
                </p14:cNvPr>
                <p14:cNvContentPartPr/>
                <p14:nvPr/>
              </p14:nvContentPartPr>
              <p14:xfrm>
                <a:off x="814189" y="3413062"/>
                <a:ext cx="78840" cy="102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A7392F5-EFB0-F922-BCD2-05863E7F40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5549" y="3404422"/>
                  <a:ext cx="96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CE4820E-5314-0DE3-0E08-AC2D90EE7DD9}"/>
                    </a:ext>
                  </a:extLst>
                </p14:cNvPr>
                <p14:cNvContentPartPr/>
                <p14:nvPr/>
              </p14:nvContentPartPr>
              <p14:xfrm>
                <a:off x="957469" y="3300022"/>
                <a:ext cx="163080" cy="195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CE4820E-5314-0DE3-0E08-AC2D90EE7D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8469" y="3291382"/>
                  <a:ext cx="180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A9D147A-74B0-E529-5F8D-D7B935C24FBC}"/>
                    </a:ext>
                  </a:extLst>
                </p14:cNvPr>
                <p14:cNvContentPartPr/>
                <p14:nvPr/>
              </p14:nvContentPartPr>
              <p14:xfrm>
                <a:off x="1128469" y="3319102"/>
                <a:ext cx="126720" cy="127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A9D147A-74B0-E529-5F8D-D7B935C24FB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9469" y="3310462"/>
                  <a:ext cx="144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3C92378-D1AB-3F23-7834-1E1CF514AE75}"/>
                    </a:ext>
                  </a:extLst>
                </p14:cNvPr>
                <p14:cNvContentPartPr/>
                <p14:nvPr/>
              </p14:nvContentPartPr>
              <p14:xfrm>
                <a:off x="1301269" y="3207142"/>
                <a:ext cx="180000" cy="188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3C92378-D1AB-3F23-7834-1E1CF514AE7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92629" y="3198142"/>
                  <a:ext cx="197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702D15A-D0AD-D0B4-D47C-C9AD25E0C78E}"/>
                    </a:ext>
                  </a:extLst>
                </p14:cNvPr>
                <p14:cNvContentPartPr/>
                <p14:nvPr/>
              </p14:nvContentPartPr>
              <p14:xfrm>
                <a:off x="1320349" y="3332062"/>
                <a:ext cx="137520" cy="51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702D15A-D0AD-D0B4-D47C-C9AD25E0C7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11709" y="3323422"/>
                  <a:ext cx="155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108729B-2E9E-D5FA-D20C-045E957B5A52}"/>
                    </a:ext>
                  </a:extLst>
                </p14:cNvPr>
                <p14:cNvContentPartPr/>
                <p14:nvPr/>
              </p14:nvContentPartPr>
              <p14:xfrm>
                <a:off x="1485229" y="3166102"/>
                <a:ext cx="212040" cy="235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108729B-2E9E-D5FA-D20C-045E957B5A5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76589" y="3157102"/>
                  <a:ext cx="22968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85F365C-A89B-41DF-ADB5-83F401FDDDE4}"/>
                  </a:ext>
                </a:extLst>
              </p14:cNvPr>
              <p14:cNvContentPartPr/>
              <p14:nvPr/>
            </p14:nvContentPartPr>
            <p14:xfrm>
              <a:off x="3138349" y="1344142"/>
              <a:ext cx="4937760" cy="28648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85F365C-A89B-41DF-ADB5-83F401FDDDE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29349" y="1335142"/>
                <a:ext cx="4955400" cy="28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508B1997-B30A-1C09-A8A7-6874FC5744D0}"/>
              </a:ext>
            </a:extLst>
          </p:cNvPr>
          <p:cNvGrpSpPr/>
          <p:nvPr/>
        </p:nvGrpSpPr>
        <p:grpSpPr>
          <a:xfrm>
            <a:off x="8264029" y="961462"/>
            <a:ext cx="483480" cy="511920"/>
            <a:chOff x="8264029" y="961462"/>
            <a:chExt cx="48348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438BC2F-7A04-135E-E8F9-AB5E20CE493A}"/>
                    </a:ext>
                  </a:extLst>
                </p14:cNvPr>
                <p14:cNvContentPartPr/>
                <p14:nvPr/>
              </p14:nvContentPartPr>
              <p14:xfrm>
                <a:off x="8264029" y="1145782"/>
                <a:ext cx="133920" cy="263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438BC2F-7A04-135E-E8F9-AB5E20CE49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55029" y="1136782"/>
                  <a:ext cx="151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C49F537-9A9B-0243-5363-7A51ED285228}"/>
                    </a:ext>
                  </a:extLst>
                </p14:cNvPr>
                <p14:cNvContentPartPr/>
                <p14:nvPr/>
              </p14:nvContentPartPr>
              <p14:xfrm>
                <a:off x="8496229" y="981622"/>
                <a:ext cx="6120" cy="116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C49F537-9A9B-0243-5363-7A51ED2852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87229" y="972622"/>
                  <a:ext cx="23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2BC2AE4-4640-01D7-256A-3991D3706782}"/>
                    </a:ext>
                  </a:extLst>
                </p14:cNvPr>
                <p14:cNvContentPartPr/>
                <p14:nvPr/>
              </p14:nvContentPartPr>
              <p14:xfrm>
                <a:off x="8386429" y="961462"/>
                <a:ext cx="183960" cy="207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2BC2AE4-4640-01D7-256A-3991D370678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77789" y="952462"/>
                  <a:ext cx="201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B2D285E-0570-C212-76F3-4809FC3A0C22}"/>
                    </a:ext>
                  </a:extLst>
                </p14:cNvPr>
                <p14:cNvContentPartPr/>
                <p14:nvPr/>
              </p14:nvContentPartPr>
              <p14:xfrm>
                <a:off x="8468149" y="1303822"/>
                <a:ext cx="113760" cy="158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B2D285E-0570-C212-76F3-4809FC3A0C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59149" y="1295182"/>
                  <a:ext cx="131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60D2821-5D1F-6330-131D-CCD2F295A4AF}"/>
                    </a:ext>
                  </a:extLst>
                </p14:cNvPr>
                <p14:cNvContentPartPr/>
                <p14:nvPr/>
              </p14:nvContentPartPr>
              <p14:xfrm>
                <a:off x="8498029" y="1269982"/>
                <a:ext cx="249480" cy="203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60D2821-5D1F-6330-131D-CCD2F295A4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89389" y="1260982"/>
                  <a:ext cx="2671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2DCCD90-FABB-CFE8-41BA-FD34C06F67B1}"/>
              </a:ext>
            </a:extLst>
          </p:cNvPr>
          <p:cNvGrpSpPr/>
          <p:nvPr/>
        </p:nvGrpSpPr>
        <p:grpSpPr>
          <a:xfrm>
            <a:off x="7773709" y="1478782"/>
            <a:ext cx="203040" cy="339480"/>
            <a:chOff x="7773709" y="1478782"/>
            <a:chExt cx="20304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898F29-4007-48EB-FC63-0CD6A2254741}"/>
                    </a:ext>
                  </a:extLst>
                </p14:cNvPr>
                <p14:cNvContentPartPr/>
                <p14:nvPr/>
              </p14:nvContentPartPr>
              <p14:xfrm>
                <a:off x="7899349" y="1572022"/>
                <a:ext cx="39960" cy="246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898F29-4007-48EB-FC63-0CD6A22547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90349" y="1563382"/>
                  <a:ext cx="57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7DAF2C5-D4BA-814F-45C8-5DF40CDA1CA7}"/>
                    </a:ext>
                  </a:extLst>
                </p14:cNvPr>
                <p14:cNvContentPartPr/>
                <p14:nvPr/>
              </p14:nvContentPartPr>
              <p14:xfrm>
                <a:off x="7773709" y="1478782"/>
                <a:ext cx="203040" cy="186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7DAF2C5-D4BA-814F-45C8-5DF40CDA1C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64709" y="1469782"/>
                  <a:ext cx="22068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9C720F8-563F-D3E8-1327-48F892AA8EDF}"/>
                  </a:ext>
                </a:extLst>
              </p14:cNvPr>
              <p14:cNvContentPartPr/>
              <p14:nvPr/>
            </p14:nvContentPartPr>
            <p14:xfrm>
              <a:off x="5276029" y="5742622"/>
              <a:ext cx="1197000" cy="1123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9C720F8-563F-D3E8-1327-48F892AA8ED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67029" y="5733982"/>
                <a:ext cx="12146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618075F4-DF0B-DECB-55C0-E098E9033CA2}"/>
                  </a:ext>
                </a:extLst>
              </p14:cNvPr>
              <p14:cNvContentPartPr/>
              <p14:nvPr/>
            </p14:nvContentPartPr>
            <p14:xfrm>
              <a:off x="6447109" y="5666302"/>
              <a:ext cx="137880" cy="2862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618075F4-DF0B-DECB-55C0-E098E9033CA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38109" y="5657662"/>
                <a:ext cx="1555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A57B5A0-23EF-3D25-A10E-AA66CD36C8D8}"/>
                  </a:ext>
                </a:extLst>
              </p14:cNvPr>
              <p14:cNvContentPartPr/>
              <p14:nvPr/>
            </p14:nvContentPartPr>
            <p14:xfrm>
              <a:off x="6734749" y="5595742"/>
              <a:ext cx="623160" cy="4514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A57B5A0-23EF-3D25-A10E-AA66CD36C8D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25749" y="5586742"/>
                <a:ext cx="64080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1EE06D4-67EE-8CE7-B512-0F678128C9F6}"/>
                  </a:ext>
                </a:extLst>
              </p14:cNvPr>
              <p14:cNvContentPartPr/>
              <p14:nvPr/>
            </p14:nvContentPartPr>
            <p14:xfrm>
              <a:off x="4727029" y="5643262"/>
              <a:ext cx="531000" cy="4222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1EE06D4-67EE-8CE7-B512-0F678128C9F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18029" y="5634262"/>
                <a:ext cx="5486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022F741-3213-5799-1A9B-37F675023961}"/>
                  </a:ext>
                </a:extLst>
              </p14:cNvPr>
              <p14:cNvContentPartPr/>
              <p14:nvPr/>
            </p14:nvContentPartPr>
            <p14:xfrm>
              <a:off x="4576189" y="5518702"/>
              <a:ext cx="2806560" cy="6350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022F741-3213-5799-1A9B-37F67502396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567549" y="5509702"/>
                <a:ext cx="282420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1037C02-2777-B4A6-4C76-0D6ABC7E6DAA}"/>
                  </a:ext>
                </a:extLst>
              </p14:cNvPr>
              <p14:cNvContentPartPr/>
              <p14:nvPr/>
            </p14:nvContentPartPr>
            <p14:xfrm>
              <a:off x="5497069" y="6271822"/>
              <a:ext cx="165960" cy="2296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1037C02-2777-B4A6-4C76-0D6ABC7E6DA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88429" y="6263182"/>
                <a:ext cx="1836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719B1F2-2980-6768-621A-3E14216ABC1F}"/>
                  </a:ext>
                </a:extLst>
              </p14:cNvPr>
              <p14:cNvContentPartPr/>
              <p14:nvPr/>
            </p14:nvContentPartPr>
            <p14:xfrm>
              <a:off x="5650789" y="6264262"/>
              <a:ext cx="76680" cy="2847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719B1F2-2980-6768-621A-3E14216ABC1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642149" y="6255622"/>
                <a:ext cx="943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82EADCC6-5B1E-FDC9-E8D0-0BA9C0979CBB}"/>
                  </a:ext>
                </a:extLst>
              </p14:cNvPr>
              <p14:cNvContentPartPr/>
              <p14:nvPr/>
            </p14:nvContentPartPr>
            <p14:xfrm>
              <a:off x="5497789" y="6373342"/>
              <a:ext cx="467280" cy="1620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82EADCC6-5B1E-FDC9-E8D0-0BA9C0979CB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89149" y="6364342"/>
                <a:ext cx="484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4EE86B79-ABA6-39E2-BD98-ED099F2D8B3C}"/>
                  </a:ext>
                </a:extLst>
              </p14:cNvPr>
              <p14:cNvContentPartPr/>
              <p14:nvPr/>
            </p14:nvContentPartPr>
            <p14:xfrm>
              <a:off x="5897029" y="6353182"/>
              <a:ext cx="117000" cy="3232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4EE86B79-ABA6-39E2-BD98-ED099F2D8B3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88389" y="6344182"/>
                <a:ext cx="1346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4DA088F-AAB6-FAC3-C8B2-8333B2730CEF}"/>
                  </a:ext>
                </a:extLst>
              </p14:cNvPr>
              <p14:cNvContentPartPr/>
              <p14:nvPr/>
            </p14:nvContentPartPr>
            <p14:xfrm>
              <a:off x="6183229" y="6290542"/>
              <a:ext cx="228960" cy="2358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4DA088F-AAB6-FAC3-C8B2-8333B2730CE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74229" y="6281902"/>
                <a:ext cx="2466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65B4998-A1B8-F656-A560-5002664ECCA7}"/>
                  </a:ext>
                </a:extLst>
              </p14:cNvPr>
              <p14:cNvContentPartPr/>
              <p14:nvPr/>
            </p14:nvContentPartPr>
            <p14:xfrm>
              <a:off x="6548629" y="6225742"/>
              <a:ext cx="170280" cy="2390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65B4998-A1B8-F656-A560-5002664ECCA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539989" y="6217102"/>
                <a:ext cx="1879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4976DFF-981A-C72D-EC65-3A0939F7FE11}"/>
                  </a:ext>
                </a:extLst>
              </p14:cNvPr>
              <p14:cNvContentPartPr/>
              <p14:nvPr/>
            </p14:nvContentPartPr>
            <p14:xfrm>
              <a:off x="6576349" y="6261742"/>
              <a:ext cx="172080" cy="2257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4976DFF-981A-C72D-EC65-3A0939F7FE1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67349" y="6253102"/>
                <a:ext cx="1897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45827CF-DE8C-6314-BE59-A6A4D7FC067D}"/>
                  </a:ext>
                </a:extLst>
              </p14:cNvPr>
              <p14:cNvContentPartPr/>
              <p14:nvPr/>
            </p14:nvContentPartPr>
            <p14:xfrm>
              <a:off x="6813229" y="6234022"/>
              <a:ext cx="203040" cy="3276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45827CF-DE8C-6314-BE59-A6A4D7FC067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04229" y="6225022"/>
                <a:ext cx="2206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5DAA87E-E380-5627-F7AE-26E57EFD6115}"/>
                  </a:ext>
                </a:extLst>
              </p14:cNvPr>
              <p14:cNvContentPartPr/>
              <p14:nvPr/>
            </p14:nvContentPartPr>
            <p14:xfrm>
              <a:off x="7057309" y="2688742"/>
              <a:ext cx="2369160" cy="9730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5DAA87E-E380-5627-F7AE-26E57EFD611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48669" y="2679742"/>
                <a:ext cx="2386800" cy="9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0ABC2CD-E650-F064-970D-2EF8C3DE0E39}"/>
              </a:ext>
            </a:extLst>
          </p:cNvPr>
          <p:cNvGrpSpPr/>
          <p:nvPr/>
        </p:nvGrpSpPr>
        <p:grpSpPr>
          <a:xfrm>
            <a:off x="3255709" y="1848142"/>
            <a:ext cx="7402320" cy="3625560"/>
            <a:chOff x="3255709" y="1848142"/>
            <a:chExt cx="7402320" cy="362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2835D37-8B40-5005-0EDE-B58A7F029875}"/>
                    </a:ext>
                  </a:extLst>
                </p14:cNvPr>
                <p14:cNvContentPartPr/>
                <p14:nvPr/>
              </p14:nvContentPartPr>
              <p14:xfrm>
                <a:off x="3255709" y="1848142"/>
                <a:ext cx="5018760" cy="3113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2835D37-8B40-5005-0EDE-B58A7F02987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46709" y="1839502"/>
                  <a:ext cx="5036400" cy="31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D1200A-C181-8A6E-F594-17579A1FF56D}"/>
                    </a:ext>
                  </a:extLst>
                </p14:cNvPr>
                <p14:cNvContentPartPr/>
                <p14:nvPr/>
              </p14:nvContentPartPr>
              <p14:xfrm>
                <a:off x="7355749" y="2116702"/>
                <a:ext cx="2013120" cy="565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D1200A-C181-8A6E-F594-17579A1FF5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46749" y="2107702"/>
                  <a:ext cx="20307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4DC59A8-F2CE-5981-A558-98E7B07F1694}"/>
                    </a:ext>
                  </a:extLst>
                </p14:cNvPr>
                <p14:cNvContentPartPr/>
                <p14:nvPr/>
              </p14:nvContentPartPr>
              <p14:xfrm>
                <a:off x="8771629" y="1928782"/>
                <a:ext cx="156240" cy="279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4DC59A8-F2CE-5981-A558-98E7B07F16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62989" y="1919782"/>
                  <a:ext cx="173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D6DA8FD-A94B-4489-0E36-A02B3D35DA6A}"/>
                    </a:ext>
                  </a:extLst>
                </p14:cNvPr>
                <p14:cNvContentPartPr/>
                <p14:nvPr/>
              </p14:nvContentPartPr>
              <p14:xfrm>
                <a:off x="8727709" y="2069902"/>
                <a:ext cx="198000" cy="202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D6DA8FD-A94B-4489-0E36-A02B3D35DA6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19069" y="2061262"/>
                  <a:ext cx="215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1B4A810-1195-15D5-B342-5DC87120C187}"/>
                    </a:ext>
                  </a:extLst>
                </p14:cNvPr>
                <p14:cNvContentPartPr/>
                <p14:nvPr/>
              </p14:nvContentPartPr>
              <p14:xfrm>
                <a:off x="6807469" y="2070262"/>
                <a:ext cx="12240" cy="259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1B4A810-1195-15D5-B342-5DC87120C18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98469" y="2061262"/>
                  <a:ext cx="29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92CAE5D-08AC-A111-1FBF-DBAA9E32BF1A}"/>
                    </a:ext>
                  </a:extLst>
                </p14:cNvPr>
                <p14:cNvContentPartPr/>
                <p14:nvPr/>
              </p14:nvContentPartPr>
              <p14:xfrm>
                <a:off x="6804229" y="2569582"/>
                <a:ext cx="18360" cy="261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92CAE5D-08AC-A111-1FBF-DBAA9E32BF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95589" y="2560582"/>
                  <a:ext cx="36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41CE023-278B-0767-1282-B2535EFE7DD8}"/>
                    </a:ext>
                  </a:extLst>
                </p14:cNvPr>
                <p14:cNvContentPartPr/>
                <p14:nvPr/>
              </p14:nvContentPartPr>
              <p14:xfrm>
                <a:off x="6774349" y="3098782"/>
                <a:ext cx="35640" cy="756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41CE023-278B-0767-1282-B2535EFE7DD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65709" y="3090142"/>
                  <a:ext cx="53280" cy="77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D8F2E8B-3CDF-5C99-0F2F-AE84BC96887F}"/>
                    </a:ext>
                  </a:extLst>
                </p14:cNvPr>
                <p14:cNvContentPartPr/>
                <p14:nvPr/>
              </p14:nvContentPartPr>
              <p14:xfrm>
                <a:off x="6789469" y="4500622"/>
                <a:ext cx="59760" cy="973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D8F2E8B-3CDF-5C99-0F2F-AE84BC96887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80469" y="4491982"/>
                  <a:ext cx="774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47B5749-FC34-C91E-6C02-7DE654FBC88C}"/>
                    </a:ext>
                  </a:extLst>
                </p14:cNvPr>
                <p14:cNvContentPartPr/>
                <p14:nvPr/>
              </p14:nvContentPartPr>
              <p14:xfrm>
                <a:off x="9560389" y="3025702"/>
                <a:ext cx="247680" cy="236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47B5749-FC34-C91E-6C02-7DE654FBC8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51389" y="3016702"/>
                  <a:ext cx="2653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FCE9C68-EC9F-1F3B-CB9B-DDC10BD7A477}"/>
                    </a:ext>
                  </a:extLst>
                </p14:cNvPr>
                <p14:cNvContentPartPr/>
                <p14:nvPr/>
              </p14:nvContentPartPr>
              <p14:xfrm>
                <a:off x="9926869" y="2945062"/>
                <a:ext cx="313200" cy="272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FCE9C68-EC9F-1F3B-CB9B-DDC10BD7A47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18229" y="2936062"/>
                  <a:ext cx="330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D462E25-C48A-A6B3-C947-AA3E8111CC90}"/>
                    </a:ext>
                  </a:extLst>
                </p14:cNvPr>
                <p14:cNvContentPartPr/>
                <p14:nvPr/>
              </p14:nvContentPartPr>
              <p14:xfrm>
                <a:off x="10386229" y="2661382"/>
                <a:ext cx="271800" cy="372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D462E25-C48A-A6B3-C947-AA3E8111CC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77589" y="2652742"/>
                  <a:ext cx="2894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DD0B5E8-338E-8555-F22F-D9586A4FF3E5}"/>
                    </a:ext>
                  </a:extLst>
                </p14:cNvPr>
                <p14:cNvContentPartPr/>
                <p14:nvPr/>
              </p14:nvContentPartPr>
              <p14:xfrm>
                <a:off x="10445989" y="3216142"/>
                <a:ext cx="25200" cy="20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DD0B5E8-338E-8555-F22F-D9586A4FF3E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37349" y="3207142"/>
                  <a:ext cx="4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A416838-CC20-ACAC-3722-02F481BE99F2}"/>
                    </a:ext>
                  </a:extLst>
                </p14:cNvPr>
                <p14:cNvContentPartPr/>
                <p14:nvPr/>
              </p14:nvContentPartPr>
              <p14:xfrm>
                <a:off x="6959029" y="2616022"/>
                <a:ext cx="3587760" cy="1329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A416838-CC20-ACAC-3722-02F481BE99F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50389" y="2607382"/>
                  <a:ext cx="3605400" cy="134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/>
      <p:bldP spid="28" grpId="0" animBg="1"/>
      <p:bldP spid="38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6876196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Externer Eingriff auf der Nachfrageseite, Erhöhung der Staatsausgaben um ∆G = 5 bei einer 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                                        marginalen Konsumquote von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=0,9: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 zusätzliche Staatsausgaben erhöhen einmalig das Einkommen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65A2AB3-4A26-518C-28DD-DCEE3C846942}"/>
                  </a:ext>
                </a:extLst>
              </p14:cNvPr>
              <p14:cNvContentPartPr/>
              <p14:nvPr/>
            </p14:nvContentPartPr>
            <p14:xfrm>
              <a:off x="7729429" y="868942"/>
              <a:ext cx="1993320" cy="87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65A2AB3-4A26-518C-28DD-DCEE3C8469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0789" y="860302"/>
                <a:ext cx="2010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3F43953-39FA-2498-5BAD-12C92B280E11}"/>
                  </a:ext>
                </a:extLst>
              </p14:cNvPr>
              <p14:cNvContentPartPr/>
              <p14:nvPr/>
            </p14:nvContentPartPr>
            <p14:xfrm>
              <a:off x="10525549" y="1247662"/>
              <a:ext cx="1063440" cy="67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3F43953-39FA-2498-5BAD-12C92B280E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16549" y="1238662"/>
                <a:ext cx="10810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52BEDB6-A392-D666-AB17-B3B313D9A8D4}"/>
                  </a:ext>
                </a:extLst>
              </p14:cNvPr>
              <p14:cNvContentPartPr/>
              <p14:nvPr/>
            </p14:nvContentPartPr>
            <p14:xfrm>
              <a:off x="10410349" y="45982"/>
              <a:ext cx="475200" cy="4428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52BEDB6-A392-D666-AB17-B3B313D9A8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01709" y="36982"/>
                <a:ext cx="4928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EC155E2-BBCD-531F-1646-F48F59514E26}"/>
                  </a:ext>
                </a:extLst>
              </p14:cNvPr>
              <p14:cNvContentPartPr/>
              <p14:nvPr/>
            </p14:nvContentPartPr>
            <p14:xfrm>
              <a:off x="6871549" y="1621309"/>
              <a:ext cx="502200" cy="169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EC155E2-BBCD-531F-1646-F48F59514E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62909" y="1612309"/>
                <a:ext cx="519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8992" name="Freihand 168991">
                <a:extLst>
                  <a:ext uri="{FF2B5EF4-FFF2-40B4-BE49-F238E27FC236}">
                    <a16:creationId xmlns:a16="http://schemas.microsoft.com/office/drawing/2014/main" id="{B389130E-04B1-BB8D-4E56-516E2AC31F84}"/>
                  </a:ext>
                </a:extLst>
              </p14:cNvPr>
              <p14:cNvContentPartPr/>
              <p14:nvPr/>
            </p14:nvContentPartPr>
            <p14:xfrm>
              <a:off x="10582069" y="1215229"/>
              <a:ext cx="848520" cy="92160"/>
            </p14:xfrm>
          </p:contentPart>
        </mc:Choice>
        <mc:Fallback>
          <p:pic>
            <p:nvPicPr>
              <p:cNvPr id="168992" name="Freihand 168991">
                <a:extLst>
                  <a:ext uri="{FF2B5EF4-FFF2-40B4-BE49-F238E27FC236}">
                    <a16:creationId xmlns:a16="http://schemas.microsoft.com/office/drawing/2014/main" id="{B389130E-04B1-BB8D-4E56-516E2AC31F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73429" y="1206589"/>
                <a:ext cx="8661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9021" name="Freihand 169020">
                <a:extLst>
                  <a:ext uri="{FF2B5EF4-FFF2-40B4-BE49-F238E27FC236}">
                    <a16:creationId xmlns:a16="http://schemas.microsoft.com/office/drawing/2014/main" id="{30555923-ADF4-88CA-6626-31475EBECB3A}"/>
                  </a:ext>
                </a:extLst>
              </p14:cNvPr>
              <p14:cNvContentPartPr/>
              <p14:nvPr/>
            </p14:nvContentPartPr>
            <p14:xfrm>
              <a:off x="9416749" y="424669"/>
              <a:ext cx="393840" cy="68040"/>
            </p14:xfrm>
          </p:contentPart>
        </mc:Choice>
        <mc:Fallback>
          <p:pic>
            <p:nvPicPr>
              <p:cNvPr id="169021" name="Freihand 169020">
                <a:extLst>
                  <a:ext uri="{FF2B5EF4-FFF2-40B4-BE49-F238E27FC236}">
                    <a16:creationId xmlns:a16="http://schemas.microsoft.com/office/drawing/2014/main" id="{30555923-ADF4-88CA-6626-31475EBECB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07749" y="415669"/>
                <a:ext cx="4114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D6F63E5-C703-6DE8-991F-5CE075274FE7}"/>
                  </a:ext>
                </a:extLst>
              </p14:cNvPr>
              <p14:cNvContentPartPr/>
              <p14:nvPr/>
            </p14:nvContentPartPr>
            <p14:xfrm>
              <a:off x="11042509" y="75142"/>
              <a:ext cx="42120" cy="2296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D6F63E5-C703-6DE8-991F-5CE075274FE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33869" y="66142"/>
                <a:ext cx="597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6EC4CB0-BD18-407D-C755-E7B5ED8EAC60}"/>
                  </a:ext>
                </a:extLst>
              </p14:cNvPr>
              <p14:cNvContentPartPr/>
              <p14:nvPr/>
            </p14:nvContentPartPr>
            <p14:xfrm>
              <a:off x="10921189" y="-4058"/>
              <a:ext cx="248040" cy="1173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6EC4CB0-BD18-407D-C755-E7B5ED8EAC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12189" y="-12698"/>
                <a:ext cx="2656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109" name="Gruppieren 169108">
            <a:extLst>
              <a:ext uri="{FF2B5EF4-FFF2-40B4-BE49-F238E27FC236}">
                <a16:creationId xmlns:a16="http://schemas.microsoft.com/office/drawing/2014/main" id="{78F2750D-0BEC-09D4-8B79-5527D61F27E1}"/>
              </a:ext>
            </a:extLst>
          </p:cNvPr>
          <p:cNvGrpSpPr/>
          <p:nvPr/>
        </p:nvGrpSpPr>
        <p:grpSpPr>
          <a:xfrm>
            <a:off x="8674069" y="48109"/>
            <a:ext cx="2136240" cy="375513"/>
            <a:chOff x="8674069" y="48109"/>
            <a:chExt cx="2136240" cy="3755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4AFA517-CD4E-6DDC-E03E-FCC640B1702A}"/>
                    </a:ext>
                  </a:extLst>
                </p14:cNvPr>
                <p14:cNvContentPartPr/>
                <p14:nvPr/>
              </p14:nvContentPartPr>
              <p14:xfrm>
                <a:off x="8711509" y="141022"/>
                <a:ext cx="177480" cy="158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4AFA517-CD4E-6DDC-E03E-FCC640B170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02509" y="132022"/>
                  <a:ext cx="195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48A03EC-A0E8-9D03-6009-0EF081EB6080}"/>
                    </a:ext>
                  </a:extLst>
                </p14:cNvPr>
                <p14:cNvContentPartPr/>
                <p14:nvPr/>
              </p14:nvContentPartPr>
              <p14:xfrm>
                <a:off x="9097429" y="185662"/>
                <a:ext cx="72720" cy="24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48A03EC-A0E8-9D03-6009-0EF081EB608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88429" y="177022"/>
                  <a:ext cx="9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A374918-E3A3-7671-5E4B-6F67ABB7A70A}"/>
                    </a:ext>
                  </a:extLst>
                </p14:cNvPr>
                <p14:cNvContentPartPr/>
                <p14:nvPr/>
              </p14:nvContentPartPr>
              <p14:xfrm>
                <a:off x="8674069" y="136342"/>
                <a:ext cx="149040" cy="174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A374918-E3A3-7671-5E4B-6F67ABB7A7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65429" y="127342"/>
                  <a:ext cx="166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68C2048-8763-186C-58E8-36CF2CF4E68D}"/>
                    </a:ext>
                  </a:extLst>
                </p14:cNvPr>
                <p14:cNvContentPartPr/>
                <p14:nvPr/>
              </p14:nvContentPartPr>
              <p14:xfrm>
                <a:off x="8799709" y="156862"/>
                <a:ext cx="63720" cy="266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68C2048-8763-186C-58E8-36CF2CF4E6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90709" y="148222"/>
                  <a:ext cx="81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DE47893-442D-1F46-4B5F-0B450958E73E}"/>
                    </a:ext>
                  </a:extLst>
                </p14:cNvPr>
                <p14:cNvContentPartPr/>
                <p14:nvPr/>
              </p14:nvContentPartPr>
              <p14:xfrm>
                <a:off x="8952349" y="93502"/>
                <a:ext cx="19080" cy="173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DE47893-442D-1F46-4B5F-0B450958E7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43349" y="84502"/>
                  <a:ext cx="36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B87B5B9-5D5E-97A7-1C2A-DAC323307FF4}"/>
                    </a:ext>
                  </a:extLst>
                </p14:cNvPr>
                <p14:cNvContentPartPr/>
                <p14:nvPr/>
              </p14:nvContentPartPr>
              <p14:xfrm>
                <a:off x="8871349" y="68302"/>
                <a:ext cx="194760" cy="192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B87B5B9-5D5E-97A7-1C2A-DAC323307FF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62709" y="59662"/>
                  <a:ext cx="212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6D72DBC-20B1-226E-7DD6-DD8D4DA59DB3}"/>
                    </a:ext>
                  </a:extLst>
                </p14:cNvPr>
                <p14:cNvContentPartPr/>
                <p14:nvPr/>
              </p14:nvContentPartPr>
              <p14:xfrm>
                <a:off x="9058189" y="292942"/>
                <a:ext cx="163800" cy="16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6D72DBC-20B1-226E-7DD6-DD8D4DA59DB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49189" y="284302"/>
                  <a:ext cx="181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A4CE87-58F9-575F-1CDE-D883C0D9FF83}"/>
                    </a:ext>
                  </a:extLst>
                </p14:cNvPr>
                <p14:cNvContentPartPr/>
                <p14:nvPr/>
              </p14:nvContentPartPr>
              <p14:xfrm>
                <a:off x="9512149" y="135622"/>
                <a:ext cx="157320" cy="166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A4CE87-58F9-575F-1CDE-D883C0D9FF8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03149" y="126622"/>
                  <a:ext cx="174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52F73D7-A1FE-E69B-73A4-1B643ADF4408}"/>
                    </a:ext>
                  </a:extLst>
                </p14:cNvPr>
                <p14:cNvContentPartPr/>
                <p14:nvPr/>
              </p14:nvContentPartPr>
              <p14:xfrm>
                <a:off x="9864229" y="153262"/>
                <a:ext cx="27360" cy="127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52F73D7-A1FE-E69B-73A4-1B643ADF440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55229" y="144622"/>
                  <a:ext cx="45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F1BA2E6-47DD-D094-2611-FC0844748D96}"/>
                    </a:ext>
                  </a:extLst>
                </p14:cNvPr>
                <p14:cNvContentPartPr/>
                <p14:nvPr/>
              </p14:nvContentPartPr>
              <p14:xfrm>
                <a:off x="9794029" y="146422"/>
                <a:ext cx="367560" cy="126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F1BA2E6-47DD-D094-2611-FC0844748D9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5029" y="137782"/>
                  <a:ext cx="385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E214485-E192-356F-5834-5B437372DA0E}"/>
                    </a:ext>
                  </a:extLst>
                </p14:cNvPr>
                <p14:cNvContentPartPr/>
                <p14:nvPr/>
              </p14:nvContentPartPr>
              <p14:xfrm>
                <a:off x="10385149" y="191062"/>
                <a:ext cx="11160" cy="100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E214485-E192-356F-5834-5B437372DA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76509" y="182062"/>
                  <a:ext cx="28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321BBF3-CF1B-C5F0-EEF7-250C80D45085}"/>
                    </a:ext>
                  </a:extLst>
                </p14:cNvPr>
                <p14:cNvContentPartPr/>
                <p14:nvPr/>
              </p14:nvContentPartPr>
              <p14:xfrm>
                <a:off x="10305229" y="220222"/>
                <a:ext cx="207360" cy="20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321BBF3-CF1B-C5F0-EEF7-250C80D450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96589" y="211582"/>
                  <a:ext cx="22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E8230E-016A-A4D8-7902-6AF40193E800}"/>
                    </a:ext>
                  </a:extLst>
                </p14:cNvPr>
                <p14:cNvContentPartPr/>
                <p14:nvPr/>
              </p14:nvContentPartPr>
              <p14:xfrm>
                <a:off x="10577749" y="134542"/>
                <a:ext cx="232560" cy="198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E8230E-016A-A4D8-7902-6AF40193E8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68749" y="125902"/>
                  <a:ext cx="250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0A4667F8-D5A8-FD71-24CB-AE6D2FC2752B}"/>
                    </a:ext>
                  </a:extLst>
                </p14:cNvPr>
                <p14:cNvContentPartPr/>
                <p14:nvPr/>
              </p14:nvContentPartPr>
              <p14:xfrm>
                <a:off x="9423949" y="128029"/>
                <a:ext cx="40680" cy="238680"/>
              </p14:xfrm>
            </p:contentPart>
          </mc:Choice>
          <mc:Fallback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0A4667F8-D5A8-FD71-24CB-AE6D2FC275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15309" y="119029"/>
                  <a:ext cx="58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9023" name="Freihand 169022">
                  <a:extLst>
                    <a:ext uri="{FF2B5EF4-FFF2-40B4-BE49-F238E27FC236}">
                      <a16:creationId xmlns:a16="http://schemas.microsoft.com/office/drawing/2014/main" id="{31495C97-2A8F-F00B-B58F-87C4510F3D0A}"/>
                    </a:ext>
                  </a:extLst>
                </p14:cNvPr>
                <p14:cNvContentPartPr/>
                <p14:nvPr/>
              </p14:nvContentPartPr>
              <p14:xfrm>
                <a:off x="9358429" y="52789"/>
                <a:ext cx="162720" cy="91800"/>
              </p14:xfrm>
            </p:contentPart>
          </mc:Choice>
          <mc:Fallback>
            <p:pic>
              <p:nvPicPr>
                <p:cNvPr id="169023" name="Freihand 169022">
                  <a:extLst>
                    <a:ext uri="{FF2B5EF4-FFF2-40B4-BE49-F238E27FC236}">
                      <a16:creationId xmlns:a16="http://schemas.microsoft.com/office/drawing/2014/main" id="{31495C97-2A8F-F00B-B58F-87C4510F3D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49429" y="43789"/>
                  <a:ext cx="180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9107" name="Freihand 169106">
                  <a:extLst>
                    <a:ext uri="{FF2B5EF4-FFF2-40B4-BE49-F238E27FC236}">
                      <a16:creationId xmlns:a16="http://schemas.microsoft.com/office/drawing/2014/main" id="{69859B89-F015-8F4D-0CC6-BEEF22C61044}"/>
                    </a:ext>
                  </a:extLst>
                </p14:cNvPr>
                <p14:cNvContentPartPr/>
                <p14:nvPr/>
              </p14:nvContentPartPr>
              <p14:xfrm>
                <a:off x="9322429" y="195349"/>
                <a:ext cx="15120" cy="226440"/>
              </p14:xfrm>
            </p:contentPart>
          </mc:Choice>
          <mc:Fallback>
            <p:pic>
              <p:nvPicPr>
                <p:cNvPr id="169107" name="Freihand 169106">
                  <a:extLst>
                    <a:ext uri="{FF2B5EF4-FFF2-40B4-BE49-F238E27FC236}">
                      <a16:creationId xmlns:a16="http://schemas.microsoft.com/office/drawing/2014/main" id="{69859B89-F015-8F4D-0CC6-BEEF22C610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13429" y="186349"/>
                  <a:ext cx="32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69108" name="Freihand 169107">
                  <a:extLst>
                    <a:ext uri="{FF2B5EF4-FFF2-40B4-BE49-F238E27FC236}">
                      <a16:creationId xmlns:a16="http://schemas.microsoft.com/office/drawing/2014/main" id="{E80E2E22-F1C1-0C6E-5A92-BD16603DD652}"/>
                    </a:ext>
                  </a:extLst>
                </p14:cNvPr>
                <p14:cNvContentPartPr/>
                <p14:nvPr/>
              </p14:nvContentPartPr>
              <p14:xfrm>
                <a:off x="9219109" y="48109"/>
                <a:ext cx="198360" cy="207720"/>
              </p14:xfrm>
            </p:contentPart>
          </mc:Choice>
          <mc:Fallback>
            <p:pic>
              <p:nvPicPr>
                <p:cNvPr id="169108" name="Freihand 169107">
                  <a:extLst>
                    <a:ext uri="{FF2B5EF4-FFF2-40B4-BE49-F238E27FC236}">
                      <a16:creationId xmlns:a16="http://schemas.microsoft.com/office/drawing/2014/main" id="{E80E2E22-F1C1-0C6E-5A92-BD16603DD6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10469" y="39469"/>
                  <a:ext cx="21600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12" name="Gruppieren 169111">
            <a:extLst>
              <a:ext uri="{FF2B5EF4-FFF2-40B4-BE49-F238E27FC236}">
                <a16:creationId xmlns:a16="http://schemas.microsoft.com/office/drawing/2014/main" id="{BE88332E-49AA-2F3F-DD67-19C42115A822}"/>
              </a:ext>
            </a:extLst>
          </p:cNvPr>
          <p:cNvGrpSpPr/>
          <p:nvPr/>
        </p:nvGrpSpPr>
        <p:grpSpPr>
          <a:xfrm>
            <a:off x="7851469" y="85189"/>
            <a:ext cx="638280" cy="372600"/>
            <a:chOff x="7851469" y="85189"/>
            <a:chExt cx="63828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51EA58-1FDC-8633-ADFE-9D9C602CD97A}"/>
                    </a:ext>
                  </a:extLst>
                </p14:cNvPr>
                <p14:cNvContentPartPr/>
                <p14:nvPr/>
              </p14:nvContentPartPr>
              <p14:xfrm>
                <a:off x="8390029" y="199702"/>
                <a:ext cx="34920" cy="232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51EA58-1FDC-8633-ADFE-9D9C602CD9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81029" y="191062"/>
                  <a:ext cx="52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62C012F-47B9-0422-2E9A-5F7109BC7D59}"/>
                    </a:ext>
                  </a:extLst>
                </p14:cNvPr>
                <p14:cNvContentPartPr/>
                <p14:nvPr/>
              </p14:nvContentPartPr>
              <p14:xfrm>
                <a:off x="8316229" y="113662"/>
                <a:ext cx="173520" cy="159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62C012F-47B9-0422-2E9A-5F7109BC7D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07229" y="104662"/>
                  <a:ext cx="191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9025" name="Freihand 169024">
                  <a:extLst>
                    <a:ext uri="{FF2B5EF4-FFF2-40B4-BE49-F238E27FC236}">
                      <a16:creationId xmlns:a16="http://schemas.microsoft.com/office/drawing/2014/main" id="{6E652F05-8985-6490-8CDC-3A95396C53D6}"/>
                    </a:ext>
                  </a:extLst>
                </p14:cNvPr>
                <p14:cNvContentPartPr/>
                <p14:nvPr/>
              </p14:nvContentPartPr>
              <p14:xfrm>
                <a:off x="8188069" y="235669"/>
                <a:ext cx="26640" cy="210960"/>
              </p14:xfrm>
            </p:contentPart>
          </mc:Choice>
          <mc:Fallback>
            <p:pic>
              <p:nvPicPr>
                <p:cNvPr id="169025" name="Freihand 169024">
                  <a:extLst>
                    <a:ext uri="{FF2B5EF4-FFF2-40B4-BE49-F238E27FC236}">
                      <a16:creationId xmlns:a16="http://schemas.microsoft.com/office/drawing/2014/main" id="{6E652F05-8985-6490-8CDC-3A95396C53D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79429" y="227029"/>
                  <a:ext cx="44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B1083E78-EFE3-EBB7-13D9-38D50426CDB2}"/>
                    </a:ext>
                  </a:extLst>
                </p14:cNvPr>
                <p14:cNvContentPartPr/>
                <p14:nvPr/>
              </p14:nvContentPartPr>
              <p14:xfrm>
                <a:off x="8090509" y="85909"/>
                <a:ext cx="189720" cy="162000"/>
              </p14:xfrm>
            </p:contentPart>
          </mc:Choice>
          <mc:Fallback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B1083E78-EFE3-EBB7-13D9-38D50426CDB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81869" y="77269"/>
                  <a:ext cx="207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9110" name="Freihand 169109">
                  <a:extLst>
                    <a:ext uri="{FF2B5EF4-FFF2-40B4-BE49-F238E27FC236}">
                      <a16:creationId xmlns:a16="http://schemas.microsoft.com/office/drawing/2014/main" id="{21AA6E9F-F82C-F026-F1DF-73F5EDBDD5F6}"/>
                    </a:ext>
                  </a:extLst>
                </p14:cNvPr>
                <p14:cNvContentPartPr/>
                <p14:nvPr/>
              </p14:nvContentPartPr>
              <p14:xfrm>
                <a:off x="7937869" y="250069"/>
                <a:ext cx="19440" cy="207720"/>
              </p14:xfrm>
            </p:contentPart>
          </mc:Choice>
          <mc:Fallback>
            <p:pic>
              <p:nvPicPr>
                <p:cNvPr id="169110" name="Freihand 169109">
                  <a:extLst>
                    <a:ext uri="{FF2B5EF4-FFF2-40B4-BE49-F238E27FC236}">
                      <a16:creationId xmlns:a16="http://schemas.microsoft.com/office/drawing/2014/main" id="{21AA6E9F-F82C-F026-F1DF-73F5EDBDD5F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29229" y="241429"/>
                  <a:ext cx="37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9111" name="Freihand 169110">
                  <a:extLst>
                    <a:ext uri="{FF2B5EF4-FFF2-40B4-BE49-F238E27FC236}">
                      <a16:creationId xmlns:a16="http://schemas.microsoft.com/office/drawing/2014/main" id="{F4B56A9B-31F6-28DB-F4D5-4DD05CE3BF80}"/>
                    </a:ext>
                  </a:extLst>
                </p14:cNvPr>
                <p14:cNvContentPartPr/>
                <p14:nvPr/>
              </p14:nvContentPartPr>
              <p14:xfrm>
                <a:off x="7851469" y="85189"/>
                <a:ext cx="209160" cy="181800"/>
              </p14:xfrm>
            </p:contentPart>
          </mc:Choice>
          <mc:Fallback>
            <p:pic>
              <p:nvPicPr>
                <p:cNvPr id="169111" name="Freihand 169110">
                  <a:extLst>
                    <a:ext uri="{FF2B5EF4-FFF2-40B4-BE49-F238E27FC236}">
                      <a16:creationId xmlns:a16="http://schemas.microsoft.com/office/drawing/2014/main" id="{F4B56A9B-31F6-28DB-F4D5-4DD05CE3BF8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42469" y="76189"/>
                  <a:ext cx="22680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378" name="Gruppieren 169377">
            <a:extLst>
              <a:ext uri="{FF2B5EF4-FFF2-40B4-BE49-F238E27FC236}">
                <a16:creationId xmlns:a16="http://schemas.microsoft.com/office/drawing/2014/main" id="{F1E05415-DD4B-631D-200B-08C343E46E07}"/>
              </a:ext>
            </a:extLst>
          </p:cNvPr>
          <p:cNvGrpSpPr/>
          <p:nvPr/>
        </p:nvGrpSpPr>
        <p:grpSpPr>
          <a:xfrm>
            <a:off x="91669" y="1276789"/>
            <a:ext cx="12039480" cy="5469480"/>
            <a:chOff x="91669" y="1276789"/>
            <a:chExt cx="12039480" cy="54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C3AB5B6-C5CC-2220-02F8-BE523D80CB87}"/>
                    </a:ext>
                  </a:extLst>
                </p14:cNvPr>
                <p14:cNvContentPartPr/>
                <p14:nvPr/>
              </p14:nvContentPartPr>
              <p14:xfrm>
                <a:off x="9806629" y="1538149"/>
                <a:ext cx="201240" cy="152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C3AB5B6-C5CC-2220-02F8-BE523D80CB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97629" y="1529509"/>
                  <a:ext cx="218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E3FFDDC-6592-81B8-1688-87C1B67CBC37}"/>
                    </a:ext>
                  </a:extLst>
                </p14:cNvPr>
                <p14:cNvContentPartPr/>
                <p14:nvPr/>
              </p14:nvContentPartPr>
              <p14:xfrm>
                <a:off x="10094989" y="1454629"/>
                <a:ext cx="82080" cy="225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E3FFDDC-6592-81B8-1688-87C1B67CBC3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86349" y="1445989"/>
                  <a:ext cx="99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1FC6A64-213C-80AD-7424-B49A9FCF6EE3}"/>
                    </a:ext>
                  </a:extLst>
                </p14:cNvPr>
                <p14:cNvContentPartPr/>
                <p14:nvPr/>
              </p14:nvContentPartPr>
              <p14:xfrm>
                <a:off x="10325389" y="1580269"/>
                <a:ext cx="142200" cy="42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1FC6A64-213C-80AD-7424-B49A9FCF6E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16389" y="1571629"/>
                  <a:ext cx="159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E109D7-2AFF-78B3-4661-53D37B43FD8B}"/>
                    </a:ext>
                  </a:extLst>
                </p14:cNvPr>
                <p14:cNvContentPartPr/>
                <p14:nvPr/>
              </p14:nvContentPartPr>
              <p14:xfrm>
                <a:off x="10444189" y="1417909"/>
                <a:ext cx="271800" cy="344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E109D7-2AFF-78B3-4661-53D37B43FD8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35189" y="1408909"/>
                  <a:ext cx="2894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B44701D-96F1-51CF-5DEF-8EF2BCE8E839}"/>
                    </a:ext>
                  </a:extLst>
                </p14:cNvPr>
                <p14:cNvContentPartPr/>
                <p14:nvPr/>
              </p14:nvContentPartPr>
              <p14:xfrm>
                <a:off x="10559029" y="1528789"/>
                <a:ext cx="23400" cy="226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B44701D-96F1-51CF-5DEF-8EF2BCE8E8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50389" y="1519789"/>
                  <a:ext cx="41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85E1EB-1726-AFBB-50A6-90B517D8DD52}"/>
                    </a:ext>
                  </a:extLst>
                </p14:cNvPr>
                <p14:cNvContentPartPr/>
                <p14:nvPr/>
              </p14:nvContentPartPr>
              <p14:xfrm>
                <a:off x="10508629" y="1391989"/>
                <a:ext cx="132120" cy="186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85E1EB-1726-AFBB-50A6-90B517D8DD5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99629" y="1382989"/>
                  <a:ext cx="149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76DC0E2-BD10-ABDB-CA41-6581158379C2}"/>
                    </a:ext>
                  </a:extLst>
                </p14:cNvPr>
                <p14:cNvContentPartPr/>
                <p14:nvPr/>
              </p14:nvContentPartPr>
              <p14:xfrm>
                <a:off x="625909" y="1639309"/>
                <a:ext cx="13320" cy="156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76DC0E2-BD10-ABDB-CA41-6581158379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6909" y="1630309"/>
                  <a:ext cx="30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321962-C31A-E770-6F51-AF4078AC6CF8}"/>
                    </a:ext>
                  </a:extLst>
                </p14:cNvPr>
                <p14:cNvContentPartPr/>
                <p14:nvPr/>
              </p14:nvContentPartPr>
              <p14:xfrm>
                <a:off x="537709" y="1612309"/>
                <a:ext cx="190080" cy="178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321962-C31A-E770-6F51-AF4078AC6CF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8709" y="1603309"/>
                  <a:ext cx="207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69AB3E4-E567-2BB2-6B4B-CC15C268710F}"/>
                    </a:ext>
                  </a:extLst>
                </p14:cNvPr>
                <p14:cNvContentPartPr/>
                <p14:nvPr/>
              </p14:nvContentPartPr>
              <p14:xfrm>
                <a:off x="775309" y="1677829"/>
                <a:ext cx="96120" cy="87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69AB3E4-E567-2BB2-6B4B-CC15C26871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6669" y="1669189"/>
                  <a:ext cx="11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1018CE4-27C2-05EA-6AF4-229288B41741}"/>
                    </a:ext>
                  </a:extLst>
                </p14:cNvPr>
                <p14:cNvContentPartPr/>
                <p14:nvPr/>
              </p14:nvContentPartPr>
              <p14:xfrm>
                <a:off x="916429" y="1646509"/>
                <a:ext cx="87480" cy="113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1018CE4-27C2-05EA-6AF4-229288B417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7789" y="1637509"/>
                  <a:ext cx="105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8A0CAB9-5544-A2CA-4BDD-9AF85AB0D663}"/>
                    </a:ext>
                  </a:extLst>
                </p14:cNvPr>
                <p14:cNvContentPartPr/>
                <p14:nvPr/>
              </p14:nvContentPartPr>
              <p14:xfrm>
                <a:off x="1134589" y="1663429"/>
                <a:ext cx="280080" cy="119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8A0CAB9-5544-A2CA-4BDD-9AF85AB0D66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5949" y="1654429"/>
                  <a:ext cx="297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DF028EF-3383-B449-D621-ADFEF9411188}"/>
                    </a:ext>
                  </a:extLst>
                </p14:cNvPr>
                <p14:cNvContentPartPr/>
                <p14:nvPr/>
              </p14:nvContentPartPr>
              <p14:xfrm>
                <a:off x="1445989" y="1660189"/>
                <a:ext cx="101160" cy="102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DF028EF-3383-B449-D621-ADFEF94111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37349" y="1651549"/>
                  <a:ext cx="118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CB3E6D8-D15A-DD3B-03D0-F2335BEECECF}"/>
                    </a:ext>
                  </a:extLst>
                </p14:cNvPr>
                <p14:cNvContentPartPr/>
                <p14:nvPr/>
              </p14:nvContentPartPr>
              <p14:xfrm>
                <a:off x="1542469" y="1665949"/>
                <a:ext cx="116280" cy="128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CB3E6D8-D15A-DD3B-03D0-F2335BEECEC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33469" y="1657309"/>
                  <a:ext cx="133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E5B8435-6D5A-F49A-F5B8-7E762E171D02}"/>
                    </a:ext>
                  </a:extLst>
                </p14:cNvPr>
                <p14:cNvContentPartPr/>
                <p14:nvPr/>
              </p14:nvContentPartPr>
              <p14:xfrm>
                <a:off x="1701949" y="1577749"/>
                <a:ext cx="176400" cy="185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E5B8435-6D5A-F49A-F5B8-7E762E171D0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93309" y="1569109"/>
                  <a:ext cx="194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5CC9DC4-DA90-7503-D706-F11B4498B80E}"/>
                    </a:ext>
                  </a:extLst>
                </p14:cNvPr>
                <p14:cNvContentPartPr/>
                <p14:nvPr/>
              </p14:nvContentPartPr>
              <p14:xfrm>
                <a:off x="1669189" y="1621309"/>
                <a:ext cx="90000" cy="4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5CC9DC4-DA90-7503-D706-F11B4498B8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60549" y="1612309"/>
                  <a:ext cx="107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CB1D30B-3BF7-07B7-E5B8-99318E8A8FFA}"/>
                    </a:ext>
                  </a:extLst>
                </p14:cNvPr>
                <p14:cNvContentPartPr/>
                <p14:nvPr/>
              </p14:nvContentPartPr>
              <p14:xfrm>
                <a:off x="1873669" y="1601149"/>
                <a:ext cx="256320" cy="150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CB1D30B-3BF7-07B7-E5B8-99318E8A8F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64669" y="1592149"/>
                  <a:ext cx="273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9462E96-2DE7-7585-14E8-B2E614A79D13}"/>
                    </a:ext>
                  </a:extLst>
                </p14:cNvPr>
                <p14:cNvContentPartPr/>
                <p14:nvPr/>
              </p14:nvContentPartPr>
              <p14:xfrm>
                <a:off x="2175709" y="1560469"/>
                <a:ext cx="167040" cy="178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9462E96-2DE7-7585-14E8-B2E614A79D1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66709" y="1551829"/>
                  <a:ext cx="184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1D69BFD-FC62-1AF4-56AD-132F4DAAC55A}"/>
                    </a:ext>
                  </a:extLst>
                </p14:cNvPr>
                <p14:cNvContentPartPr/>
                <p14:nvPr/>
              </p14:nvContentPartPr>
              <p14:xfrm>
                <a:off x="2547949" y="1595749"/>
                <a:ext cx="133200" cy="169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1D69BFD-FC62-1AF4-56AD-132F4DAAC55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39309" y="1587109"/>
                  <a:ext cx="150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DCE0A8-BF25-4E65-5E0F-43C98F9FC6B1}"/>
                    </a:ext>
                  </a:extLst>
                </p14:cNvPr>
                <p14:cNvContentPartPr/>
                <p14:nvPr/>
              </p14:nvContentPartPr>
              <p14:xfrm>
                <a:off x="2565949" y="1588549"/>
                <a:ext cx="207720" cy="204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DCE0A8-BF25-4E65-5E0F-43C98F9FC6B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57309" y="1579909"/>
                  <a:ext cx="225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1E4D6F2-5C40-CC08-BD5F-1E0DE7C73460}"/>
                    </a:ext>
                  </a:extLst>
                </p14:cNvPr>
                <p14:cNvContentPartPr/>
                <p14:nvPr/>
              </p14:nvContentPartPr>
              <p14:xfrm>
                <a:off x="2820109" y="1654789"/>
                <a:ext cx="129960" cy="212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1E4D6F2-5C40-CC08-BD5F-1E0DE7C7346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11109" y="1646149"/>
                  <a:ext cx="147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8960" name="Freihand 168959">
                  <a:extLst>
                    <a:ext uri="{FF2B5EF4-FFF2-40B4-BE49-F238E27FC236}">
                      <a16:creationId xmlns:a16="http://schemas.microsoft.com/office/drawing/2014/main" id="{5B4165CC-4152-500A-CE5A-4F946F8EE5FF}"/>
                    </a:ext>
                  </a:extLst>
                </p14:cNvPr>
                <p14:cNvContentPartPr/>
                <p14:nvPr/>
              </p14:nvContentPartPr>
              <p14:xfrm>
                <a:off x="3009109" y="1739749"/>
                <a:ext cx="42120" cy="87480"/>
              </p14:xfrm>
            </p:contentPart>
          </mc:Choice>
          <mc:Fallback>
            <p:pic>
              <p:nvPicPr>
                <p:cNvPr id="168960" name="Freihand 168959">
                  <a:extLst>
                    <a:ext uri="{FF2B5EF4-FFF2-40B4-BE49-F238E27FC236}">
                      <a16:creationId xmlns:a16="http://schemas.microsoft.com/office/drawing/2014/main" id="{5B4165CC-4152-500A-CE5A-4F946F8EE5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00469" y="1731109"/>
                  <a:ext cx="59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68961" name="Freihand 168960">
                  <a:extLst>
                    <a:ext uri="{FF2B5EF4-FFF2-40B4-BE49-F238E27FC236}">
                      <a16:creationId xmlns:a16="http://schemas.microsoft.com/office/drawing/2014/main" id="{6F3CDD37-EE99-3298-B404-D048FF9A007F}"/>
                    </a:ext>
                  </a:extLst>
                </p14:cNvPr>
                <p14:cNvContentPartPr/>
                <p14:nvPr/>
              </p14:nvContentPartPr>
              <p14:xfrm>
                <a:off x="2924509" y="1743349"/>
                <a:ext cx="126000" cy="146880"/>
              </p14:xfrm>
            </p:contentPart>
          </mc:Choice>
          <mc:Fallback>
            <p:pic>
              <p:nvPicPr>
                <p:cNvPr id="168961" name="Freihand 168960">
                  <a:extLst>
                    <a:ext uri="{FF2B5EF4-FFF2-40B4-BE49-F238E27FC236}">
                      <a16:creationId xmlns:a16="http://schemas.microsoft.com/office/drawing/2014/main" id="{6F3CDD37-EE99-3298-B404-D048FF9A007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15509" y="1734349"/>
                  <a:ext cx="143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88B1B76-993A-2033-ACD9-B245C1E5CFE0}"/>
                    </a:ext>
                  </a:extLst>
                </p14:cNvPr>
                <p14:cNvContentPartPr/>
                <p14:nvPr/>
              </p14:nvContentPartPr>
              <p14:xfrm>
                <a:off x="7126429" y="1325029"/>
                <a:ext cx="87840" cy="108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88B1B76-993A-2033-ACD9-B245C1E5CF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17789" y="1316389"/>
                  <a:ext cx="105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D7D9039-C86A-E9EE-50A4-54DD6E98EC80}"/>
                    </a:ext>
                  </a:extLst>
                </p14:cNvPr>
                <p14:cNvContentPartPr/>
                <p14:nvPr/>
              </p14:nvContentPartPr>
              <p14:xfrm>
                <a:off x="7180429" y="1302709"/>
                <a:ext cx="102600" cy="289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D7D9039-C86A-E9EE-50A4-54DD6E98EC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71789" y="1294069"/>
                  <a:ext cx="120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64F61D6-91AB-926F-7DD4-C53C2C573C98}"/>
                    </a:ext>
                  </a:extLst>
                </p14:cNvPr>
                <p14:cNvContentPartPr/>
                <p14:nvPr/>
              </p14:nvContentPartPr>
              <p14:xfrm>
                <a:off x="6850669" y="1276789"/>
                <a:ext cx="118080" cy="187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64F61D6-91AB-926F-7DD4-C53C2C573C9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42029" y="1267789"/>
                  <a:ext cx="135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75BF8F4-CCA1-7140-4204-7ECFEF910528}"/>
                    </a:ext>
                  </a:extLst>
                </p14:cNvPr>
                <p14:cNvContentPartPr/>
                <p14:nvPr/>
              </p14:nvContentPartPr>
              <p14:xfrm>
                <a:off x="6941389" y="1296589"/>
                <a:ext cx="43560" cy="206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75BF8F4-CCA1-7140-4204-7ECFEF91052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32749" y="1287949"/>
                  <a:ext cx="61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B22B0C4-D0A0-C41B-A280-A47FBE18BDE7}"/>
                    </a:ext>
                  </a:extLst>
                </p14:cNvPr>
                <p14:cNvContentPartPr/>
                <p14:nvPr/>
              </p14:nvContentPartPr>
              <p14:xfrm>
                <a:off x="6878029" y="1465789"/>
                <a:ext cx="97920" cy="17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B22B0C4-D0A0-C41B-A280-A47FBE18BDE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69389" y="1457149"/>
                  <a:ext cx="115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076B3AD-AA39-DED0-1E7D-979C20533AFE}"/>
                    </a:ext>
                  </a:extLst>
                </p14:cNvPr>
                <p14:cNvContentPartPr/>
                <p14:nvPr/>
              </p14:nvContentPartPr>
              <p14:xfrm>
                <a:off x="7288789" y="1430149"/>
                <a:ext cx="91080" cy="109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076B3AD-AA39-DED0-1E7D-979C20533A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79789" y="1421509"/>
                  <a:ext cx="108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B44D840-936F-CAB9-53DB-8DADE52D2C14}"/>
                    </a:ext>
                  </a:extLst>
                </p14:cNvPr>
                <p14:cNvContentPartPr/>
                <p14:nvPr/>
              </p14:nvContentPartPr>
              <p14:xfrm>
                <a:off x="7546189" y="1387309"/>
                <a:ext cx="131400" cy="6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B44D840-936F-CAB9-53DB-8DADE52D2C1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37549" y="1378669"/>
                  <a:ext cx="149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33C9C50-089B-9015-40ED-7A2024E39C2D}"/>
                    </a:ext>
                  </a:extLst>
                </p14:cNvPr>
                <p14:cNvContentPartPr/>
                <p14:nvPr/>
              </p14:nvContentPartPr>
              <p14:xfrm>
                <a:off x="7513789" y="1439149"/>
                <a:ext cx="158760" cy="15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33C9C50-089B-9015-40ED-7A2024E39C2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04789" y="1430149"/>
                  <a:ext cx="176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4D1A7BE-37E8-AB80-5E3B-D533438D186E}"/>
                    </a:ext>
                  </a:extLst>
                </p14:cNvPr>
                <p14:cNvContentPartPr/>
                <p14:nvPr/>
              </p14:nvContentPartPr>
              <p14:xfrm>
                <a:off x="7841029" y="1308469"/>
                <a:ext cx="146160" cy="165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4D1A7BE-37E8-AB80-5E3B-D533438D186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32389" y="1299469"/>
                  <a:ext cx="163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C8CC512-76AC-646B-DD14-8F0DBEA352DB}"/>
                    </a:ext>
                  </a:extLst>
                </p14:cNvPr>
                <p14:cNvContentPartPr/>
                <p14:nvPr/>
              </p14:nvContentPartPr>
              <p14:xfrm>
                <a:off x="7976749" y="1278949"/>
                <a:ext cx="49320" cy="181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C8CC512-76AC-646B-DD14-8F0DBEA352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67749" y="1270309"/>
                  <a:ext cx="66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9C6955A-15C3-F702-A722-06575F7AA092}"/>
                    </a:ext>
                  </a:extLst>
                </p14:cNvPr>
                <p14:cNvContentPartPr/>
                <p14:nvPr/>
              </p14:nvContentPartPr>
              <p14:xfrm>
                <a:off x="7847149" y="1442749"/>
                <a:ext cx="229320" cy="42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9C6955A-15C3-F702-A722-06575F7AA09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38149" y="1433749"/>
                  <a:ext cx="246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7B1015-A306-C17A-4717-73729CD877BB}"/>
                    </a:ext>
                  </a:extLst>
                </p14:cNvPr>
                <p14:cNvContentPartPr/>
                <p14:nvPr/>
              </p14:nvContentPartPr>
              <p14:xfrm>
                <a:off x="8145949" y="1322149"/>
                <a:ext cx="141840" cy="189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7B1015-A306-C17A-4717-73729CD877B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36949" y="1313509"/>
                  <a:ext cx="159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8962" name="Freihand 168961">
                  <a:extLst>
                    <a:ext uri="{FF2B5EF4-FFF2-40B4-BE49-F238E27FC236}">
                      <a16:creationId xmlns:a16="http://schemas.microsoft.com/office/drawing/2014/main" id="{78522E74-552C-8D98-34A8-F0D064F18E5E}"/>
                    </a:ext>
                  </a:extLst>
                </p14:cNvPr>
                <p14:cNvContentPartPr/>
                <p14:nvPr/>
              </p14:nvContentPartPr>
              <p14:xfrm>
                <a:off x="3268309" y="1550389"/>
                <a:ext cx="181800" cy="299880"/>
              </p14:xfrm>
            </p:contentPart>
          </mc:Choice>
          <mc:Fallback>
            <p:pic>
              <p:nvPicPr>
                <p:cNvPr id="168962" name="Freihand 168961">
                  <a:extLst>
                    <a:ext uri="{FF2B5EF4-FFF2-40B4-BE49-F238E27FC236}">
                      <a16:creationId xmlns:a16="http://schemas.microsoft.com/office/drawing/2014/main" id="{78522E74-552C-8D98-34A8-F0D064F18E5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59669" y="1541749"/>
                  <a:ext cx="1994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8965" name="Freihand 168964">
                  <a:extLst>
                    <a:ext uri="{FF2B5EF4-FFF2-40B4-BE49-F238E27FC236}">
                      <a16:creationId xmlns:a16="http://schemas.microsoft.com/office/drawing/2014/main" id="{C0977365-9955-F879-F826-8C6742068F23}"/>
                    </a:ext>
                  </a:extLst>
                </p14:cNvPr>
                <p14:cNvContentPartPr/>
                <p14:nvPr/>
              </p14:nvContentPartPr>
              <p14:xfrm>
                <a:off x="3446149" y="1659829"/>
                <a:ext cx="160560" cy="105480"/>
              </p14:xfrm>
            </p:contentPart>
          </mc:Choice>
          <mc:Fallback>
            <p:pic>
              <p:nvPicPr>
                <p:cNvPr id="168965" name="Freihand 168964">
                  <a:extLst>
                    <a:ext uri="{FF2B5EF4-FFF2-40B4-BE49-F238E27FC236}">
                      <a16:creationId xmlns:a16="http://schemas.microsoft.com/office/drawing/2014/main" id="{C0977365-9955-F879-F826-8C6742068F2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37149" y="1651189"/>
                  <a:ext cx="178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8966" name="Freihand 168965">
                  <a:extLst>
                    <a:ext uri="{FF2B5EF4-FFF2-40B4-BE49-F238E27FC236}">
                      <a16:creationId xmlns:a16="http://schemas.microsoft.com/office/drawing/2014/main" id="{DD2E5A0C-8074-44F0-9104-7EE151B3C1D7}"/>
                    </a:ext>
                  </a:extLst>
                </p14:cNvPr>
                <p14:cNvContentPartPr/>
                <p14:nvPr/>
              </p14:nvContentPartPr>
              <p14:xfrm>
                <a:off x="3615349" y="1594669"/>
                <a:ext cx="219240" cy="122400"/>
              </p14:xfrm>
            </p:contentPart>
          </mc:Choice>
          <mc:Fallback>
            <p:pic>
              <p:nvPicPr>
                <p:cNvPr id="168966" name="Freihand 168965">
                  <a:extLst>
                    <a:ext uri="{FF2B5EF4-FFF2-40B4-BE49-F238E27FC236}">
                      <a16:creationId xmlns:a16="http://schemas.microsoft.com/office/drawing/2014/main" id="{DD2E5A0C-8074-44F0-9104-7EE151B3C1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06349" y="1586029"/>
                  <a:ext cx="236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8967" name="Freihand 168966">
                  <a:extLst>
                    <a:ext uri="{FF2B5EF4-FFF2-40B4-BE49-F238E27FC236}">
                      <a16:creationId xmlns:a16="http://schemas.microsoft.com/office/drawing/2014/main" id="{E7CF75F5-6C8C-8EAB-1717-7E12AF8A7BFE}"/>
                    </a:ext>
                  </a:extLst>
                </p14:cNvPr>
                <p14:cNvContentPartPr/>
                <p14:nvPr/>
              </p14:nvContentPartPr>
              <p14:xfrm>
                <a:off x="3528229" y="1507549"/>
                <a:ext cx="66240" cy="14400"/>
              </p14:xfrm>
            </p:contentPart>
          </mc:Choice>
          <mc:Fallback>
            <p:pic>
              <p:nvPicPr>
                <p:cNvPr id="168967" name="Freihand 168966">
                  <a:extLst>
                    <a:ext uri="{FF2B5EF4-FFF2-40B4-BE49-F238E27FC236}">
                      <a16:creationId xmlns:a16="http://schemas.microsoft.com/office/drawing/2014/main" id="{E7CF75F5-6C8C-8EAB-1717-7E12AF8A7BF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19589" y="1498909"/>
                  <a:ext cx="83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8968" name="Freihand 168967">
                  <a:extLst>
                    <a:ext uri="{FF2B5EF4-FFF2-40B4-BE49-F238E27FC236}">
                      <a16:creationId xmlns:a16="http://schemas.microsoft.com/office/drawing/2014/main" id="{A7CD6BF2-7F66-643D-943B-C85D340A72DE}"/>
                    </a:ext>
                  </a:extLst>
                </p14:cNvPr>
                <p14:cNvContentPartPr/>
                <p14:nvPr/>
              </p14:nvContentPartPr>
              <p14:xfrm>
                <a:off x="3599509" y="1488469"/>
                <a:ext cx="6480" cy="11880"/>
              </p14:xfrm>
            </p:contentPart>
          </mc:Choice>
          <mc:Fallback>
            <p:pic>
              <p:nvPicPr>
                <p:cNvPr id="168968" name="Freihand 168967">
                  <a:extLst>
                    <a:ext uri="{FF2B5EF4-FFF2-40B4-BE49-F238E27FC236}">
                      <a16:creationId xmlns:a16="http://schemas.microsoft.com/office/drawing/2014/main" id="{A7CD6BF2-7F66-643D-943B-C85D340A72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90869" y="1479829"/>
                  <a:ext cx="2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8969" name="Freihand 168968">
                  <a:extLst>
                    <a:ext uri="{FF2B5EF4-FFF2-40B4-BE49-F238E27FC236}">
                      <a16:creationId xmlns:a16="http://schemas.microsoft.com/office/drawing/2014/main" id="{159519F3-1E58-D4B8-F00D-2D5CF07A1C90}"/>
                    </a:ext>
                  </a:extLst>
                </p14:cNvPr>
                <p14:cNvContentPartPr/>
                <p14:nvPr/>
              </p14:nvContentPartPr>
              <p14:xfrm>
                <a:off x="3899029" y="1547149"/>
                <a:ext cx="42840" cy="223200"/>
              </p14:xfrm>
            </p:contentPart>
          </mc:Choice>
          <mc:Fallback>
            <p:pic>
              <p:nvPicPr>
                <p:cNvPr id="168969" name="Freihand 168968">
                  <a:extLst>
                    <a:ext uri="{FF2B5EF4-FFF2-40B4-BE49-F238E27FC236}">
                      <a16:creationId xmlns:a16="http://schemas.microsoft.com/office/drawing/2014/main" id="{159519F3-1E58-D4B8-F00D-2D5CF07A1C9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90029" y="1538149"/>
                  <a:ext cx="60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8970" name="Freihand 168969">
                  <a:extLst>
                    <a:ext uri="{FF2B5EF4-FFF2-40B4-BE49-F238E27FC236}">
                      <a16:creationId xmlns:a16="http://schemas.microsoft.com/office/drawing/2014/main" id="{2E6342FE-F9E2-9163-3ED8-076002D82AD4}"/>
                    </a:ext>
                  </a:extLst>
                </p14:cNvPr>
                <p14:cNvContentPartPr/>
                <p14:nvPr/>
              </p14:nvContentPartPr>
              <p14:xfrm>
                <a:off x="3862309" y="1626349"/>
                <a:ext cx="126360" cy="12240"/>
              </p14:xfrm>
            </p:contentPart>
          </mc:Choice>
          <mc:Fallback>
            <p:pic>
              <p:nvPicPr>
                <p:cNvPr id="168970" name="Freihand 168969">
                  <a:extLst>
                    <a:ext uri="{FF2B5EF4-FFF2-40B4-BE49-F238E27FC236}">
                      <a16:creationId xmlns:a16="http://schemas.microsoft.com/office/drawing/2014/main" id="{2E6342FE-F9E2-9163-3ED8-076002D82AD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53309" y="1617349"/>
                  <a:ext cx="144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8971" name="Freihand 168970">
                  <a:extLst>
                    <a:ext uri="{FF2B5EF4-FFF2-40B4-BE49-F238E27FC236}">
                      <a16:creationId xmlns:a16="http://schemas.microsoft.com/office/drawing/2014/main" id="{6E509F62-DE2D-397A-7503-F03FDE31514D}"/>
                    </a:ext>
                  </a:extLst>
                </p14:cNvPr>
                <p14:cNvContentPartPr/>
                <p14:nvPr/>
              </p14:nvContentPartPr>
              <p14:xfrm>
                <a:off x="4173709" y="1646149"/>
                <a:ext cx="255240" cy="137520"/>
              </p14:xfrm>
            </p:contentPart>
          </mc:Choice>
          <mc:Fallback>
            <p:pic>
              <p:nvPicPr>
                <p:cNvPr id="168971" name="Freihand 168970">
                  <a:extLst>
                    <a:ext uri="{FF2B5EF4-FFF2-40B4-BE49-F238E27FC236}">
                      <a16:creationId xmlns:a16="http://schemas.microsoft.com/office/drawing/2014/main" id="{6E509F62-DE2D-397A-7503-F03FDE31514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65069" y="1637509"/>
                  <a:ext cx="272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68974" name="Freihand 168973">
                  <a:extLst>
                    <a:ext uri="{FF2B5EF4-FFF2-40B4-BE49-F238E27FC236}">
                      <a16:creationId xmlns:a16="http://schemas.microsoft.com/office/drawing/2014/main" id="{1101AF99-72AA-D6A9-4DB9-8D9196F65E85}"/>
                    </a:ext>
                  </a:extLst>
                </p14:cNvPr>
                <p14:cNvContentPartPr/>
                <p14:nvPr/>
              </p14:nvContentPartPr>
              <p14:xfrm>
                <a:off x="4598149" y="1642909"/>
                <a:ext cx="358920" cy="145080"/>
              </p14:xfrm>
            </p:contentPart>
          </mc:Choice>
          <mc:Fallback>
            <p:pic>
              <p:nvPicPr>
                <p:cNvPr id="168974" name="Freihand 168973">
                  <a:extLst>
                    <a:ext uri="{FF2B5EF4-FFF2-40B4-BE49-F238E27FC236}">
                      <a16:creationId xmlns:a16="http://schemas.microsoft.com/office/drawing/2014/main" id="{1101AF99-72AA-D6A9-4DB9-8D9196F65E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89149" y="1634269"/>
                  <a:ext cx="376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8975" name="Freihand 168974">
                  <a:extLst>
                    <a:ext uri="{FF2B5EF4-FFF2-40B4-BE49-F238E27FC236}">
                      <a16:creationId xmlns:a16="http://schemas.microsoft.com/office/drawing/2014/main" id="{A443EE46-71DC-A28E-8914-0778494BAF39}"/>
                    </a:ext>
                  </a:extLst>
                </p14:cNvPr>
                <p14:cNvContentPartPr/>
                <p14:nvPr/>
              </p14:nvContentPartPr>
              <p14:xfrm>
                <a:off x="4932949" y="1587109"/>
                <a:ext cx="18000" cy="18000"/>
              </p14:xfrm>
            </p:contentPart>
          </mc:Choice>
          <mc:Fallback>
            <p:pic>
              <p:nvPicPr>
                <p:cNvPr id="168975" name="Freihand 168974">
                  <a:extLst>
                    <a:ext uri="{FF2B5EF4-FFF2-40B4-BE49-F238E27FC236}">
                      <a16:creationId xmlns:a16="http://schemas.microsoft.com/office/drawing/2014/main" id="{A443EE46-71DC-A28E-8914-0778494BAF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23949" y="1578109"/>
                  <a:ext cx="3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8976" name="Freihand 168975">
                  <a:extLst>
                    <a:ext uri="{FF2B5EF4-FFF2-40B4-BE49-F238E27FC236}">
                      <a16:creationId xmlns:a16="http://schemas.microsoft.com/office/drawing/2014/main" id="{2A5FC72F-CA7E-8727-A692-C1BF49F1721C}"/>
                    </a:ext>
                  </a:extLst>
                </p14:cNvPr>
                <p14:cNvContentPartPr/>
                <p14:nvPr/>
              </p14:nvContentPartPr>
              <p14:xfrm>
                <a:off x="5032669" y="1645069"/>
                <a:ext cx="374760" cy="84600"/>
              </p14:xfrm>
            </p:contentPart>
          </mc:Choice>
          <mc:Fallback>
            <p:pic>
              <p:nvPicPr>
                <p:cNvPr id="168976" name="Freihand 168975">
                  <a:extLst>
                    <a:ext uri="{FF2B5EF4-FFF2-40B4-BE49-F238E27FC236}">
                      <a16:creationId xmlns:a16="http://schemas.microsoft.com/office/drawing/2014/main" id="{2A5FC72F-CA7E-8727-A692-C1BF49F1721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24029" y="1636069"/>
                  <a:ext cx="392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8977" name="Freihand 168976">
                  <a:extLst>
                    <a:ext uri="{FF2B5EF4-FFF2-40B4-BE49-F238E27FC236}">
                      <a16:creationId xmlns:a16="http://schemas.microsoft.com/office/drawing/2014/main" id="{28937D91-76F0-DF44-1921-244534ADD531}"/>
                    </a:ext>
                  </a:extLst>
                </p14:cNvPr>
                <p14:cNvContentPartPr/>
                <p14:nvPr/>
              </p14:nvContentPartPr>
              <p14:xfrm>
                <a:off x="5613349" y="1636069"/>
                <a:ext cx="83160" cy="130320"/>
              </p14:xfrm>
            </p:contentPart>
          </mc:Choice>
          <mc:Fallback>
            <p:pic>
              <p:nvPicPr>
                <p:cNvPr id="168977" name="Freihand 168976">
                  <a:extLst>
                    <a:ext uri="{FF2B5EF4-FFF2-40B4-BE49-F238E27FC236}">
                      <a16:creationId xmlns:a16="http://schemas.microsoft.com/office/drawing/2014/main" id="{28937D91-76F0-DF44-1921-244534ADD5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04349" y="1627429"/>
                  <a:ext cx="100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8978" name="Freihand 168977">
                  <a:extLst>
                    <a:ext uri="{FF2B5EF4-FFF2-40B4-BE49-F238E27FC236}">
                      <a16:creationId xmlns:a16="http://schemas.microsoft.com/office/drawing/2014/main" id="{4EA15D85-F816-45A9-DDD0-C822DC61E52F}"/>
                    </a:ext>
                  </a:extLst>
                </p14:cNvPr>
                <p14:cNvContentPartPr/>
                <p14:nvPr/>
              </p14:nvContentPartPr>
              <p14:xfrm>
                <a:off x="5742229" y="1579189"/>
                <a:ext cx="275760" cy="148680"/>
              </p14:xfrm>
            </p:contentPart>
          </mc:Choice>
          <mc:Fallback>
            <p:pic>
              <p:nvPicPr>
                <p:cNvPr id="168978" name="Freihand 168977">
                  <a:extLst>
                    <a:ext uri="{FF2B5EF4-FFF2-40B4-BE49-F238E27FC236}">
                      <a16:creationId xmlns:a16="http://schemas.microsoft.com/office/drawing/2014/main" id="{4EA15D85-F816-45A9-DDD0-C822DC61E52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33589" y="1570549"/>
                  <a:ext cx="293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8979" name="Freihand 168978">
                  <a:extLst>
                    <a:ext uri="{FF2B5EF4-FFF2-40B4-BE49-F238E27FC236}">
                      <a16:creationId xmlns:a16="http://schemas.microsoft.com/office/drawing/2014/main" id="{378C19F5-A0FB-F890-892A-747E26D2B08C}"/>
                    </a:ext>
                  </a:extLst>
                </p14:cNvPr>
                <p14:cNvContentPartPr/>
                <p14:nvPr/>
              </p14:nvContentPartPr>
              <p14:xfrm>
                <a:off x="5994229" y="1530949"/>
                <a:ext cx="16920" cy="40680"/>
              </p14:xfrm>
            </p:contentPart>
          </mc:Choice>
          <mc:Fallback>
            <p:pic>
              <p:nvPicPr>
                <p:cNvPr id="168979" name="Freihand 168978">
                  <a:extLst>
                    <a:ext uri="{FF2B5EF4-FFF2-40B4-BE49-F238E27FC236}">
                      <a16:creationId xmlns:a16="http://schemas.microsoft.com/office/drawing/2014/main" id="{378C19F5-A0FB-F890-892A-747E26D2B08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85229" y="1521949"/>
                  <a:ext cx="34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8982" name="Freihand 168981">
                  <a:extLst>
                    <a:ext uri="{FF2B5EF4-FFF2-40B4-BE49-F238E27FC236}">
                      <a16:creationId xmlns:a16="http://schemas.microsoft.com/office/drawing/2014/main" id="{2A2E5F54-A8C2-E2C7-F75A-5A4BB65D998C}"/>
                    </a:ext>
                  </a:extLst>
                </p14:cNvPr>
                <p14:cNvContentPartPr/>
                <p14:nvPr/>
              </p14:nvContentPartPr>
              <p14:xfrm>
                <a:off x="6004669" y="1672429"/>
                <a:ext cx="12240" cy="76320"/>
              </p14:xfrm>
            </p:contentPart>
          </mc:Choice>
          <mc:Fallback>
            <p:pic>
              <p:nvPicPr>
                <p:cNvPr id="168982" name="Freihand 168981">
                  <a:extLst>
                    <a:ext uri="{FF2B5EF4-FFF2-40B4-BE49-F238E27FC236}">
                      <a16:creationId xmlns:a16="http://schemas.microsoft.com/office/drawing/2014/main" id="{2A2E5F54-A8C2-E2C7-F75A-5A4BB65D998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95669" y="1663429"/>
                  <a:ext cx="29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8983" name="Freihand 168982">
                  <a:extLst>
                    <a:ext uri="{FF2B5EF4-FFF2-40B4-BE49-F238E27FC236}">
                      <a16:creationId xmlns:a16="http://schemas.microsoft.com/office/drawing/2014/main" id="{7256FBE0-D394-1A69-F31D-2369897D5FBC}"/>
                    </a:ext>
                  </a:extLst>
                </p14:cNvPr>
                <p14:cNvContentPartPr/>
                <p14:nvPr/>
              </p14:nvContentPartPr>
              <p14:xfrm>
                <a:off x="6074509" y="1647589"/>
                <a:ext cx="321120" cy="241560"/>
              </p14:xfrm>
            </p:contentPart>
          </mc:Choice>
          <mc:Fallback>
            <p:pic>
              <p:nvPicPr>
                <p:cNvPr id="168983" name="Freihand 168982">
                  <a:extLst>
                    <a:ext uri="{FF2B5EF4-FFF2-40B4-BE49-F238E27FC236}">
                      <a16:creationId xmlns:a16="http://schemas.microsoft.com/office/drawing/2014/main" id="{7256FBE0-D394-1A69-F31D-2369897D5F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65509" y="1638949"/>
                  <a:ext cx="338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8984" name="Freihand 168983">
                  <a:extLst>
                    <a:ext uri="{FF2B5EF4-FFF2-40B4-BE49-F238E27FC236}">
                      <a16:creationId xmlns:a16="http://schemas.microsoft.com/office/drawing/2014/main" id="{3896B9EB-4378-15A2-2A5C-6DBF6B0372DE}"/>
                    </a:ext>
                  </a:extLst>
                </p14:cNvPr>
                <p14:cNvContentPartPr/>
                <p14:nvPr/>
              </p14:nvContentPartPr>
              <p14:xfrm>
                <a:off x="6441349" y="1628869"/>
                <a:ext cx="262800" cy="96480"/>
              </p14:xfrm>
            </p:contentPart>
          </mc:Choice>
          <mc:Fallback>
            <p:pic>
              <p:nvPicPr>
                <p:cNvPr id="168984" name="Freihand 168983">
                  <a:extLst>
                    <a:ext uri="{FF2B5EF4-FFF2-40B4-BE49-F238E27FC236}">
                      <a16:creationId xmlns:a16="http://schemas.microsoft.com/office/drawing/2014/main" id="{3896B9EB-4378-15A2-2A5C-6DBF6B0372D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32709" y="1620229"/>
                  <a:ext cx="280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8986" name="Freihand 168985">
                  <a:extLst>
                    <a:ext uri="{FF2B5EF4-FFF2-40B4-BE49-F238E27FC236}">
                      <a16:creationId xmlns:a16="http://schemas.microsoft.com/office/drawing/2014/main" id="{AEDB3C98-4B8B-9091-CB38-EC753DFA881B}"/>
                    </a:ext>
                  </a:extLst>
                </p14:cNvPr>
                <p14:cNvContentPartPr/>
                <p14:nvPr/>
              </p14:nvContentPartPr>
              <p14:xfrm>
                <a:off x="675589" y="2000029"/>
                <a:ext cx="159840" cy="211680"/>
              </p14:xfrm>
            </p:contentPart>
          </mc:Choice>
          <mc:Fallback>
            <p:pic>
              <p:nvPicPr>
                <p:cNvPr id="168986" name="Freihand 168985">
                  <a:extLst>
                    <a:ext uri="{FF2B5EF4-FFF2-40B4-BE49-F238E27FC236}">
                      <a16:creationId xmlns:a16="http://schemas.microsoft.com/office/drawing/2014/main" id="{AEDB3C98-4B8B-9091-CB38-EC753DFA881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6589" y="1991029"/>
                  <a:ext cx="177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8987" name="Freihand 168986">
                  <a:extLst>
                    <a:ext uri="{FF2B5EF4-FFF2-40B4-BE49-F238E27FC236}">
                      <a16:creationId xmlns:a16="http://schemas.microsoft.com/office/drawing/2014/main" id="{7F773FE2-79D8-7908-D4C5-A279CF48E69F}"/>
                    </a:ext>
                  </a:extLst>
                </p14:cNvPr>
                <p14:cNvContentPartPr/>
                <p14:nvPr/>
              </p14:nvContentPartPr>
              <p14:xfrm>
                <a:off x="781789" y="2123869"/>
                <a:ext cx="62280" cy="84600"/>
              </p14:xfrm>
            </p:contentPart>
          </mc:Choice>
          <mc:Fallback>
            <p:pic>
              <p:nvPicPr>
                <p:cNvPr id="168987" name="Freihand 168986">
                  <a:extLst>
                    <a:ext uri="{FF2B5EF4-FFF2-40B4-BE49-F238E27FC236}">
                      <a16:creationId xmlns:a16="http://schemas.microsoft.com/office/drawing/2014/main" id="{7F773FE2-79D8-7908-D4C5-A279CF48E69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2789" y="2114869"/>
                  <a:ext cx="79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8988" name="Freihand 168987">
                  <a:extLst>
                    <a:ext uri="{FF2B5EF4-FFF2-40B4-BE49-F238E27FC236}">
                      <a16:creationId xmlns:a16="http://schemas.microsoft.com/office/drawing/2014/main" id="{8DEBD051-AD54-8006-D1CB-A6C20798BD6B}"/>
                    </a:ext>
                  </a:extLst>
                </p14:cNvPr>
                <p14:cNvContentPartPr/>
                <p14:nvPr/>
              </p14:nvContentPartPr>
              <p14:xfrm>
                <a:off x="887629" y="2108389"/>
                <a:ext cx="242640" cy="74880"/>
              </p14:xfrm>
            </p:contentPart>
          </mc:Choice>
          <mc:Fallback>
            <p:pic>
              <p:nvPicPr>
                <p:cNvPr id="168988" name="Freihand 168987">
                  <a:extLst>
                    <a:ext uri="{FF2B5EF4-FFF2-40B4-BE49-F238E27FC236}">
                      <a16:creationId xmlns:a16="http://schemas.microsoft.com/office/drawing/2014/main" id="{8DEBD051-AD54-8006-D1CB-A6C20798BD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8629" y="2099389"/>
                  <a:ext cx="260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8989" name="Freihand 168988">
                  <a:extLst>
                    <a:ext uri="{FF2B5EF4-FFF2-40B4-BE49-F238E27FC236}">
                      <a16:creationId xmlns:a16="http://schemas.microsoft.com/office/drawing/2014/main" id="{11E38B7C-BD38-73D9-3EAD-4D385A11544C}"/>
                    </a:ext>
                  </a:extLst>
                </p14:cNvPr>
                <p14:cNvContentPartPr/>
                <p14:nvPr/>
              </p14:nvContentPartPr>
              <p14:xfrm>
                <a:off x="1183549" y="2084629"/>
                <a:ext cx="87120" cy="122400"/>
              </p14:xfrm>
            </p:contentPart>
          </mc:Choice>
          <mc:Fallback>
            <p:pic>
              <p:nvPicPr>
                <p:cNvPr id="168989" name="Freihand 168988">
                  <a:extLst>
                    <a:ext uri="{FF2B5EF4-FFF2-40B4-BE49-F238E27FC236}">
                      <a16:creationId xmlns:a16="http://schemas.microsoft.com/office/drawing/2014/main" id="{11E38B7C-BD38-73D9-3EAD-4D385A11544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4549" y="2075629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8990" name="Freihand 168989">
                  <a:extLst>
                    <a:ext uri="{FF2B5EF4-FFF2-40B4-BE49-F238E27FC236}">
                      <a16:creationId xmlns:a16="http://schemas.microsoft.com/office/drawing/2014/main" id="{4FDDD401-A73D-A141-66AE-CF5BC89B171B}"/>
                    </a:ext>
                  </a:extLst>
                </p14:cNvPr>
                <p14:cNvContentPartPr/>
                <p14:nvPr/>
              </p14:nvContentPartPr>
              <p14:xfrm>
                <a:off x="1297309" y="2129269"/>
                <a:ext cx="455040" cy="83520"/>
              </p14:xfrm>
            </p:contentPart>
          </mc:Choice>
          <mc:Fallback>
            <p:pic>
              <p:nvPicPr>
                <p:cNvPr id="168990" name="Freihand 168989">
                  <a:extLst>
                    <a:ext uri="{FF2B5EF4-FFF2-40B4-BE49-F238E27FC236}">
                      <a16:creationId xmlns:a16="http://schemas.microsoft.com/office/drawing/2014/main" id="{4FDDD401-A73D-A141-66AE-CF5BC89B171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88309" y="2120629"/>
                  <a:ext cx="47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8993" name="Freihand 168992">
                  <a:extLst>
                    <a:ext uri="{FF2B5EF4-FFF2-40B4-BE49-F238E27FC236}">
                      <a16:creationId xmlns:a16="http://schemas.microsoft.com/office/drawing/2014/main" id="{C786C346-4940-B41D-0709-3C3EE51CAC8C}"/>
                    </a:ext>
                  </a:extLst>
                </p14:cNvPr>
                <p14:cNvContentPartPr/>
                <p14:nvPr/>
              </p14:nvContentPartPr>
              <p14:xfrm>
                <a:off x="2020189" y="2083549"/>
                <a:ext cx="173520" cy="123480"/>
              </p14:xfrm>
            </p:contentPart>
          </mc:Choice>
          <mc:Fallback>
            <p:pic>
              <p:nvPicPr>
                <p:cNvPr id="168993" name="Freihand 168992">
                  <a:extLst>
                    <a:ext uri="{FF2B5EF4-FFF2-40B4-BE49-F238E27FC236}">
                      <a16:creationId xmlns:a16="http://schemas.microsoft.com/office/drawing/2014/main" id="{C786C346-4940-B41D-0709-3C3EE51CAC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11549" y="2074909"/>
                  <a:ext cx="191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8994" name="Freihand 168993">
                  <a:extLst>
                    <a:ext uri="{FF2B5EF4-FFF2-40B4-BE49-F238E27FC236}">
                      <a16:creationId xmlns:a16="http://schemas.microsoft.com/office/drawing/2014/main" id="{7B368ACB-A66F-F24D-07D3-9F2E31FE9EA3}"/>
                    </a:ext>
                  </a:extLst>
                </p14:cNvPr>
                <p14:cNvContentPartPr/>
                <p14:nvPr/>
              </p14:nvContentPartPr>
              <p14:xfrm>
                <a:off x="2252029" y="2098309"/>
                <a:ext cx="83160" cy="68400"/>
              </p14:xfrm>
            </p:contentPart>
          </mc:Choice>
          <mc:Fallback>
            <p:pic>
              <p:nvPicPr>
                <p:cNvPr id="168994" name="Freihand 168993">
                  <a:extLst>
                    <a:ext uri="{FF2B5EF4-FFF2-40B4-BE49-F238E27FC236}">
                      <a16:creationId xmlns:a16="http://schemas.microsoft.com/office/drawing/2014/main" id="{7B368ACB-A66F-F24D-07D3-9F2E31FE9EA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43029" y="2089669"/>
                  <a:ext cx="100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8995" name="Freihand 168994">
                  <a:extLst>
                    <a:ext uri="{FF2B5EF4-FFF2-40B4-BE49-F238E27FC236}">
                      <a16:creationId xmlns:a16="http://schemas.microsoft.com/office/drawing/2014/main" id="{23821FB2-4BC2-F190-D479-136804C7E884}"/>
                    </a:ext>
                  </a:extLst>
                </p14:cNvPr>
                <p14:cNvContentPartPr/>
                <p14:nvPr/>
              </p14:nvContentPartPr>
              <p14:xfrm>
                <a:off x="2410429" y="2107669"/>
                <a:ext cx="115920" cy="66240"/>
              </p14:xfrm>
            </p:contentPart>
          </mc:Choice>
          <mc:Fallback>
            <p:pic>
              <p:nvPicPr>
                <p:cNvPr id="168995" name="Freihand 168994">
                  <a:extLst>
                    <a:ext uri="{FF2B5EF4-FFF2-40B4-BE49-F238E27FC236}">
                      <a16:creationId xmlns:a16="http://schemas.microsoft.com/office/drawing/2014/main" id="{23821FB2-4BC2-F190-D479-136804C7E8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01429" y="2099029"/>
                  <a:ext cx="133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8997" name="Freihand 168996">
                  <a:extLst>
                    <a:ext uri="{FF2B5EF4-FFF2-40B4-BE49-F238E27FC236}">
                      <a16:creationId xmlns:a16="http://schemas.microsoft.com/office/drawing/2014/main" id="{70E1235F-B7BF-86A2-48C8-4CA87432FF42}"/>
                    </a:ext>
                  </a:extLst>
                </p14:cNvPr>
                <p14:cNvContentPartPr/>
                <p14:nvPr/>
              </p14:nvContentPartPr>
              <p14:xfrm>
                <a:off x="2883109" y="2042509"/>
                <a:ext cx="140760" cy="119160"/>
              </p14:xfrm>
            </p:contentPart>
          </mc:Choice>
          <mc:Fallback>
            <p:pic>
              <p:nvPicPr>
                <p:cNvPr id="168997" name="Freihand 168996">
                  <a:extLst>
                    <a:ext uri="{FF2B5EF4-FFF2-40B4-BE49-F238E27FC236}">
                      <a16:creationId xmlns:a16="http://schemas.microsoft.com/office/drawing/2014/main" id="{70E1235F-B7BF-86A2-48C8-4CA87432FF4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74109" y="2033509"/>
                  <a:ext cx="158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8998" name="Freihand 168997">
                  <a:extLst>
                    <a:ext uri="{FF2B5EF4-FFF2-40B4-BE49-F238E27FC236}">
                      <a16:creationId xmlns:a16="http://schemas.microsoft.com/office/drawing/2014/main" id="{7173A74B-43E7-3F5F-E8D2-6417E1186F9E}"/>
                    </a:ext>
                  </a:extLst>
                </p14:cNvPr>
                <p14:cNvContentPartPr/>
                <p14:nvPr/>
              </p14:nvContentPartPr>
              <p14:xfrm>
                <a:off x="3061309" y="2125309"/>
                <a:ext cx="84960" cy="160920"/>
              </p14:xfrm>
            </p:contentPart>
          </mc:Choice>
          <mc:Fallback>
            <p:pic>
              <p:nvPicPr>
                <p:cNvPr id="168998" name="Freihand 168997">
                  <a:extLst>
                    <a:ext uri="{FF2B5EF4-FFF2-40B4-BE49-F238E27FC236}">
                      <a16:creationId xmlns:a16="http://schemas.microsoft.com/office/drawing/2014/main" id="{7173A74B-43E7-3F5F-E8D2-6417E1186F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52309" y="2116309"/>
                  <a:ext cx="102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8999" name="Freihand 168998">
                  <a:extLst>
                    <a:ext uri="{FF2B5EF4-FFF2-40B4-BE49-F238E27FC236}">
                      <a16:creationId xmlns:a16="http://schemas.microsoft.com/office/drawing/2014/main" id="{E02D1591-B537-65C1-F3E1-E278A1703575}"/>
                    </a:ext>
                  </a:extLst>
                </p14:cNvPr>
                <p14:cNvContentPartPr/>
                <p14:nvPr/>
              </p14:nvContentPartPr>
              <p14:xfrm>
                <a:off x="3265789" y="2112709"/>
                <a:ext cx="15480" cy="11160"/>
              </p14:xfrm>
            </p:contentPart>
          </mc:Choice>
          <mc:Fallback>
            <p:pic>
              <p:nvPicPr>
                <p:cNvPr id="168999" name="Freihand 168998">
                  <a:extLst>
                    <a:ext uri="{FF2B5EF4-FFF2-40B4-BE49-F238E27FC236}">
                      <a16:creationId xmlns:a16="http://schemas.microsoft.com/office/drawing/2014/main" id="{E02D1591-B537-65C1-F3E1-E278A170357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56789" y="2104069"/>
                  <a:ext cx="3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9000" name="Freihand 168999">
                  <a:extLst>
                    <a:ext uri="{FF2B5EF4-FFF2-40B4-BE49-F238E27FC236}">
                      <a16:creationId xmlns:a16="http://schemas.microsoft.com/office/drawing/2014/main" id="{09BB4C05-B80A-C05E-F25B-55D80B2CB6F4}"/>
                    </a:ext>
                  </a:extLst>
                </p14:cNvPr>
                <p14:cNvContentPartPr/>
                <p14:nvPr/>
              </p14:nvContentPartPr>
              <p14:xfrm>
                <a:off x="3415189" y="1979869"/>
                <a:ext cx="175320" cy="181440"/>
              </p14:xfrm>
            </p:contentPart>
          </mc:Choice>
          <mc:Fallback>
            <p:pic>
              <p:nvPicPr>
                <p:cNvPr id="169000" name="Freihand 168999">
                  <a:extLst>
                    <a:ext uri="{FF2B5EF4-FFF2-40B4-BE49-F238E27FC236}">
                      <a16:creationId xmlns:a16="http://schemas.microsoft.com/office/drawing/2014/main" id="{09BB4C05-B80A-C05E-F25B-55D80B2CB6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406549" y="1970869"/>
                  <a:ext cx="192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9001" name="Freihand 169000">
                  <a:extLst>
                    <a:ext uri="{FF2B5EF4-FFF2-40B4-BE49-F238E27FC236}">
                      <a16:creationId xmlns:a16="http://schemas.microsoft.com/office/drawing/2014/main" id="{5743F3BD-CED1-5AC9-72DE-F0C818EDEA79}"/>
                    </a:ext>
                  </a:extLst>
                </p14:cNvPr>
                <p14:cNvContentPartPr/>
                <p14:nvPr/>
              </p14:nvContentPartPr>
              <p14:xfrm>
                <a:off x="3423109" y="1994629"/>
                <a:ext cx="210240" cy="179280"/>
              </p14:xfrm>
            </p:contentPart>
          </mc:Choice>
          <mc:Fallback>
            <p:pic>
              <p:nvPicPr>
                <p:cNvPr id="169001" name="Freihand 169000">
                  <a:extLst>
                    <a:ext uri="{FF2B5EF4-FFF2-40B4-BE49-F238E27FC236}">
                      <a16:creationId xmlns:a16="http://schemas.microsoft.com/office/drawing/2014/main" id="{5743F3BD-CED1-5AC9-72DE-F0C818EDEA7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414109" y="1985989"/>
                  <a:ext cx="227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9002" name="Freihand 169001">
                  <a:extLst>
                    <a:ext uri="{FF2B5EF4-FFF2-40B4-BE49-F238E27FC236}">
                      <a16:creationId xmlns:a16="http://schemas.microsoft.com/office/drawing/2014/main" id="{2FB094C7-5D07-41A4-73B7-E0D6B260AAC4}"/>
                    </a:ext>
                  </a:extLst>
                </p14:cNvPr>
                <p14:cNvContentPartPr/>
                <p14:nvPr/>
              </p14:nvContentPartPr>
              <p14:xfrm>
                <a:off x="3679069" y="2083909"/>
                <a:ext cx="115560" cy="36000"/>
              </p14:xfrm>
            </p:contentPart>
          </mc:Choice>
          <mc:Fallback>
            <p:pic>
              <p:nvPicPr>
                <p:cNvPr id="169002" name="Freihand 169001">
                  <a:extLst>
                    <a:ext uri="{FF2B5EF4-FFF2-40B4-BE49-F238E27FC236}">
                      <a16:creationId xmlns:a16="http://schemas.microsoft.com/office/drawing/2014/main" id="{2FB094C7-5D07-41A4-73B7-E0D6B260AAC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70069" y="2075269"/>
                  <a:ext cx="133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9003" name="Freihand 169002">
                  <a:extLst>
                    <a:ext uri="{FF2B5EF4-FFF2-40B4-BE49-F238E27FC236}">
                      <a16:creationId xmlns:a16="http://schemas.microsoft.com/office/drawing/2014/main" id="{8CCD0E36-6274-8E8A-509A-7540CAD2D905}"/>
                    </a:ext>
                  </a:extLst>
                </p14:cNvPr>
                <p14:cNvContentPartPr/>
                <p14:nvPr/>
              </p14:nvContentPartPr>
              <p14:xfrm>
                <a:off x="3765109" y="2061949"/>
                <a:ext cx="72000" cy="187200"/>
              </p14:xfrm>
            </p:contentPart>
          </mc:Choice>
          <mc:Fallback>
            <p:pic>
              <p:nvPicPr>
                <p:cNvPr id="169003" name="Freihand 169002">
                  <a:extLst>
                    <a:ext uri="{FF2B5EF4-FFF2-40B4-BE49-F238E27FC236}">
                      <a16:creationId xmlns:a16="http://schemas.microsoft.com/office/drawing/2014/main" id="{8CCD0E36-6274-8E8A-509A-7540CAD2D90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56469" y="2052949"/>
                  <a:ext cx="89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9004" name="Freihand 169003">
                  <a:extLst>
                    <a:ext uri="{FF2B5EF4-FFF2-40B4-BE49-F238E27FC236}">
                      <a16:creationId xmlns:a16="http://schemas.microsoft.com/office/drawing/2014/main" id="{88E5C407-EE01-B981-567F-1EB68542D175}"/>
                    </a:ext>
                  </a:extLst>
                </p14:cNvPr>
                <p14:cNvContentPartPr/>
                <p14:nvPr/>
              </p14:nvContentPartPr>
              <p14:xfrm>
                <a:off x="3853669" y="2143669"/>
                <a:ext cx="95760" cy="122760"/>
              </p14:xfrm>
            </p:contentPart>
          </mc:Choice>
          <mc:Fallback>
            <p:pic>
              <p:nvPicPr>
                <p:cNvPr id="169004" name="Freihand 169003">
                  <a:extLst>
                    <a:ext uri="{FF2B5EF4-FFF2-40B4-BE49-F238E27FC236}">
                      <a16:creationId xmlns:a16="http://schemas.microsoft.com/office/drawing/2014/main" id="{88E5C407-EE01-B981-567F-1EB68542D1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45029" y="2135029"/>
                  <a:ext cx="113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9006" name="Freihand 169005">
                  <a:extLst>
                    <a:ext uri="{FF2B5EF4-FFF2-40B4-BE49-F238E27FC236}">
                      <a16:creationId xmlns:a16="http://schemas.microsoft.com/office/drawing/2014/main" id="{FE45C1D9-4D59-FB2A-5DA6-DCB43FF6ADD1}"/>
                    </a:ext>
                  </a:extLst>
                </p14:cNvPr>
                <p14:cNvContentPartPr/>
                <p14:nvPr/>
              </p14:nvContentPartPr>
              <p14:xfrm>
                <a:off x="4108189" y="2079229"/>
                <a:ext cx="127800" cy="11880"/>
              </p14:xfrm>
            </p:contentPart>
          </mc:Choice>
          <mc:Fallback>
            <p:pic>
              <p:nvPicPr>
                <p:cNvPr id="169006" name="Freihand 169005">
                  <a:extLst>
                    <a:ext uri="{FF2B5EF4-FFF2-40B4-BE49-F238E27FC236}">
                      <a16:creationId xmlns:a16="http://schemas.microsoft.com/office/drawing/2014/main" id="{FE45C1D9-4D59-FB2A-5DA6-DCB43FF6ADD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99549" y="2070589"/>
                  <a:ext cx="145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9007" name="Freihand 169006">
                  <a:extLst>
                    <a:ext uri="{FF2B5EF4-FFF2-40B4-BE49-F238E27FC236}">
                      <a16:creationId xmlns:a16="http://schemas.microsoft.com/office/drawing/2014/main" id="{387B3A3A-29DC-575F-3EB8-3AE5A9D35D14}"/>
                    </a:ext>
                  </a:extLst>
                </p14:cNvPr>
                <p14:cNvContentPartPr/>
                <p14:nvPr/>
              </p14:nvContentPartPr>
              <p14:xfrm>
                <a:off x="4098829" y="2109829"/>
                <a:ext cx="117360" cy="16200"/>
              </p14:xfrm>
            </p:contentPart>
          </mc:Choice>
          <mc:Fallback>
            <p:pic>
              <p:nvPicPr>
                <p:cNvPr id="169007" name="Freihand 169006">
                  <a:extLst>
                    <a:ext uri="{FF2B5EF4-FFF2-40B4-BE49-F238E27FC236}">
                      <a16:creationId xmlns:a16="http://schemas.microsoft.com/office/drawing/2014/main" id="{387B3A3A-29DC-575F-3EB8-3AE5A9D35D1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90189" y="2100829"/>
                  <a:ext cx="135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8E8B230E-1CCA-BC6F-FF09-E377521702AF}"/>
                    </a:ext>
                  </a:extLst>
                </p14:cNvPr>
                <p14:cNvContentPartPr/>
                <p14:nvPr/>
              </p14:nvContentPartPr>
              <p14:xfrm>
                <a:off x="4322029" y="2020909"/>
                <a:ext cx="138240" cy="113760"/>
              </p14:xfrm>
            </p:contentPart>
          </mc:Choice>
          <mc:Fallback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8E8B230E-1CCA-BC6F-FF09-E377521702A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13389" y="2012269"/>
                  <a:ext cx="155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9009" name="Freihand 169008">
                  <a:extLst>
                    <a:ext uri="{FF2B5EF4-FFF2-40B4-BE49-F238E27FC236}">
                      <a16:creationId xmlns:a16="http://schemas.microsoft.com/office/drawing/2014/main" id="{5110CC47-3784-02FE-6409-58FD5E2E5A5C}"/>
                    </a:ext>
                  </a:extLst>
                </p14:cNvPr>
                <p14:cNvContentPartPr/>
                <p14:nvPr/>
              </p14:nvContentPartPr>
              <p14:xfrm>
                <a:off x="4453069" y="2149429"/>
                <a:ext cx="7200" cy="99360"/>
              </p14:xfrm>
            </p:contentPart>
          </mc:Choice>
          <mc:Fallback>
            <p:pic>
              <p:nvPicPr>
                <p:cNvPr id="169009" name="Freihand 169008">
                  <a:extLst>
                    <a:ext uri="{FF2B5EF4-FFF2-40B4-BE49-F238E27FC236}">
                      <a16:creationId xmlns:a16="http://schemas.microsoft.com/office/drawing/2014/main" id="{5110CC47-3784-02FE-6409-58FD5E2E5A5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444069" y="2140789"/>
                  <a:ext cx="24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9010" name="Freihand 169009">
                  <a:extLst>
                    <a:ext uri="{FF2B5EF4-FFF2-40B4-BE49-F238E27FC236}">
                      <a16:creationId xmlns:a16="http://schemas.microsoft.com/office/drawing/2014/main" id="{C88B70A6-D3A1-EDAB-51E2-386428801F93}"/>
                    </a:ext>
                  </a:extLst>
                </p14:cNvPr>
                <p14:cNvContentPartPr/>
                <p14:nvPr/>
              </p14:nvContentPartPr>
              <p14:xfrm>
                <a:off x="4557109" y="2009389"/>
                <a:ext cx="94680" cy="143640"/>
              </p14:xfrm>
            </p:contentPart>
          </mc:Choice>
          <mc:Fallback>
            <p:pic>
              <p:nvPicPr>
                <p:cNvPr id="169010" name="Freihand 169009">
                  <a:extLst>
                    <a:ext uri="{FF2B5EF4-FFF2-40B4-BE49-F238E27FC236}">
                      <a16:creationId xmlns:a16="http://schemas.microsoft.com/office/drawing/2014/main" id="{C88B70A6-D3A1-EDAB-51E2-386428801F9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48109" y="2000389"/>
                  <a:ext cx="112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9011" name="Freihand 169010">
                  <a:extLst>
                    <a:ext uri="{FF2B5EF4-FFF2-40B4-BE49-F238E27FC236}">
                      <a16:creationId xmlns:a16="http://schemas.microsoft.com/office/drawing/2014/main" id="{8E6D094F-0D4D-6E89-111C-580CA70B670E}"/>
                    </a:ext>
                  </a:extLst>
                </p14:cNvPr>
                <p14:cNvContentPartPr/>
                <p14:nvPr/>
              </p14:nvContentPartPr>
              <p14:xfrm>
                <a:off x="4746109" y="2096869"/>
                <a:ext cx="10080" cy="6480"/>
              </p14:xfrm>
            </p:contentPart>
          </mc:Choice>
          <mc:Fallback>
            <p:pic>
              <p:nvPicPr>
                <p:cNvPr id="169011" name="Freihand 169010">
                  <a:extLst>
                    <a:ext uri="{FF2B5EF4-FFF2-40B4-BE49-F238E27FC236}">
                      <a16:creationId xmlns:a16="http://schemas.microsoft.com/office/drawing/2014/main" id="{8E6D094F-0D4D-6E89-111C-580CA70B670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37109" y="2087869"/>
                  <a:ext cx="2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9012" name="Freihand 169011">
                  <a:extLst>
                    <a:ext uri="{FF2B5EF4-FFF2-40B4-BE49-F238E27FC236}">
                      <a16:creationId xmlns:a16="http://schemas.microsoft.com/office/drawing/2014/main" id="{83276246-D574-C694-2A61-9CB5664FC4CC}"/>
                    </a:ext>
                  </a:extLst>
                </p14:cNvPr>
                <p14:cNvContentPartPr/>
                <p14:nvPr/>
              </p14:nvContentPartPr>
              <p14:xfrm>
                <a:off x="4889029" y="1998949"/>
                <a:ext cx="108720" cy="91440"/>
              </p14:xfrm>
            </p:contentPart>
          </mc:Choice>
          <mc:Fallback>
            <p:pic>
              <p:nvPicPr>
                <p:cNvPr id="169012" name="Freihand 169011">
                  <a:extLst>
                    <a:ext uri="{FF2B5EF4-FFF2-40B4-BE49-F238E27FC236}">
                      <a16:creationId xmlns:a16="http://schemas.microsoft.com/office/drawing/2014/main" id="{83276246-D574-C694-2A61-9CB5664FC4C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80029" y="1989949"/>
                  <a:ext cx="126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9013" name="Freihand 169012">
                  <a:extLst>
                    <a:ext uri="{FF2B5EF4-FFF2-40B4-BE49-F238E27FC236}">
                      <a16:creationId xmlns:a16="http://schemas.microsoft.com/office/drawing/2014/main" id="{F3501829-AF98-2D00-D350-AE6B782AF2D3}"/>
                    </a:ext>
                  </a:extLst>
                </p14:cNvPr>
                <p14:cNvContentPartPr/>
                <p14:nvPr/>
              </p14:nvContentPartPr>
              <p14:xfrm>
                <a:off x="4844749" y="1992109"/>
                <a:ext cx="153000" cy="222840"/>
              </p14:xfrm>
            </p:contentPart>
          </mc:Choice>
          <mc:Fallback>
            <p:pic>
              <p:nvPicPr>
                <p:cNvPr id="169013" name="Freihand 169012">
                  <a:extLst>
                    <a:ext uri="{FF2B5EF4-FFF2-40B4-BE49-F238E27FC236}">
                      <a16:creationId xmlns:a16="http://schemas.microsoft.com/office/drawing/2014/main" id="{F3501829-AF98-2D00-D350-AE6B782AF2D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835749" y="1983469"/>
                  <a:ext cx="170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9014" name="Freihand 169013">
                  <a:extLst>
                    <a:ext uri="{FF2B5EF4-FFF2-40B4-BE49-F238E27FC236}">
                      <a16:creationId xmlns:a16="http://schemas.microsoft.com/office/drawing/2014/main" id="{070C2AE1-C390-FDBA-8F2E-150E1462F5F9}"/>
                    </a:ext>
                  </a:extLst>
                </p14:cNvPr>
                <p14:cNvContentPartPr/>
                <p14:nvPr/>
              </p14:nvContentPartPr>
              <p14:xfrm>
                <a:off x="4914589" y="1978069"/>
                <a:ext cx="395640" cy="78120"/>
              </p14:xfrm>
            </p:contentPart>
          </mc:Choice>
          <mc:Fallback>
            <p:pic>
              <p:nvPicPr>
                <p:cNvPr id="169014" name="Freihand 169013">
                  <a:extLst>
                    <a:ext uri="{FF2B5EF4-FFF2-40B4-BE49-F238E27FC236}">
                      <a16:creationId xmlns:a16="http://schemas.microsoft.com/office/drawing/2014/main" id="{070C2AE1-C390-FDBA-8F2E-150E1462F5F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905949" y="1969429"/>
                  <a:ext cx="413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792D2B78-678B-0B48-FD96-DBE3058B5E51}"/>
                    </a:ext>
                  </a:extLst>
                </p14:cNvPr>
                <p14:cNvContentPartPr/>
                <p14:nvPr/>
              </p14:nvContentPartPr>
              <p14:xfrm>
                <a:off x="5132389" y="2104069"/>
                <a:ext cx="159120" cy="7200"/>
              </p14:xfrm>
            </p:contentPart>
          </mc:Choice>
          <mc:Fallback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792D2B78-678B-0B48-FD96-DBE3058B5E5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23749" y="2095429"/>
                  <a:ext cx="176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87662569-C00A-E026-1A59-BBC1C049DBFA}"/>
                    </a:ext>
                  </a:extLst>
                </p14:cNvPr>
                <p14:cNvContentPartPr/>
                <p14:nvPr/>
              </p14:nvContentPartPr>
              <p14:xfrm>
                <a:off x="5447749" y="1957549"/>
                <a:ext cx="115560" cy="154080"/>
              </p14:xfrm>
            </p:contentPart>
          </mc:Choice>
          <mc:Fallback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87662569-C00A-E026-1A59-BBC1C049DB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438749" y="1948549"/>
                  <a:ext cx="133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9017" name="Freihand 169016">
                  <a:extLst>
                    <a:ext uri="{FF2B5EF4-FFF2-40B4-BE49-F238E27FC236}">
                      <a16:creationId xmlns:a16="http://schemas.microsoft.com/office/drawing/2014/main" id="{D4310D9A-1A15-E6BF-4CE0-016B7A7A20E5}"/>
                    </a:ext>
                  </a:extLst>
                </p14:cNvPr>
                <p14:cNvContentPartPr/>
                <p14:nvPr/>
              </p14:nvContentPartPr>
              <p14:xfrm>
                <a:off x="5539189" y="2048269"/>
                <a:ext cx="97920" cy="193680"/>
              </p14:xfrm>
            </p:contentPart>
          </mc:Choice>
          <mc:Fallback>
            <p:pic>
              <p:nvPicPr>
                <p:cNvPr id="169017" name="Freihand 169016">
                  <a:extLst>
                    <a:ext uri="{FF2B5EF4-FFF2-40B4-BE49-F238E27FC236}">
                      <a16:creationId xmlns:a16="http://schemas.microsoft.com/office/drawing/2014/main" id="{D4310D9A-1A15-E6BF-4CE0-016B7A7A20E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530189" y="2039629"/>
                  <a:ext cx="115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919F05E3-0AC7-5F69-8F3F-88607F25FF9B}"/>
                    </a:ext>
                  </a:extLst>
                </p14:cNvPr>
                <p14:cNvContentPartPr/>
                <p14:nvPr/>
              </p14:nvContentPartPr>
              <p14:xfrm>
                <a:off x="5721709" y="1993189"/>
                <a:ext cx="155160" cy="171720"/>
              </p14:xfrm>
            </p:contentPart>
          </mc:Choice>
          <mc:Fallback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919F05E3-0AC7-5F69-8F3F-88607F25FF9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13069" y="1984189"/>
                  <a:ext cx="172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DBD57E7E-2C9C-4775-68D0-9BDA079ED268}"/>
                    </a:ext>
                  </a:extLst>
                </p14:cNvPr>
                <p14:cNvContentPartPr/>
                <p14:nvPr/>
              </p14:nvContentPartPr>
              <p14:xfrm>
                <a:off x="5773909" y="1956469"/>
                <a:ext cx="111240" cy="20880"/>
              </p14:xfrm>
            </p:contentPart>
          </mc:Choice>
          <mc:Fallback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DBD57E7E-2C9C-4775-68D0-9BDA079ED26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64909" y="1947829"/>
                  <a:ext cx="128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9028" name="Freihand 169027">
                  <a:extLst>
                    <a:ext uri="{FF2B5EF4-FFF2-40B4-BE49-F238E27FC236}">
                      <a16:creationId xmlns:a16="http://schemas.microsoft.com/office/drawing/2014/main" id="{269A4E88-438F-E28C-3293-EF56E3F1B9E7}"/>
                    </a:ext>
                  </a:extLst>
                </p14:cNvPr>
                <p14:cNvContentPartPr/>
                <p14:nvPr/>
              </p14:nvContentPartPr>
              <p14:xfrm>
                <a:off x="6087469" y="2054029"/>
                <a:ext cx="169560" cy="13680"/>
              </p14:xfrm>
            </p:contentPart>
          </mc:Choice>
          <mc:Fallback>
            <p:pic>
              <p:nvPicPr>
                <p:cNvPr id="169028" name="Freihand 169027">
                  <a:extLst>
                    <a:ext uri="{FF2B5EF4-FFF2-40B4-BE49-F238E27FC236}">
                      <a16:creationId xmlns:a16="http://schemas.microsoft.com/office/drawing/2014/main" id="{269A4E88-438F-E28C-3293-EF56E3F1B9E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78829" y="2045389"/>
                  <a:ext cx="187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9029" name="Freihand 169028">
                  <a:extLst>
                    <a:ext uri="{FF2B5EF4-FFF2-40B4-BE49-F238E27FC236}">
                      <a16:creationId xmlns:a16="http://schemas.microsoft.com/office/drawing/2014/main" id="{0DECEEBA-CBB5-D319-BEBB-511CA1010A53}"/>
                    </a:ext>
                  </a:extLst>
                </p14:cNvPr>
                <p14:cNvContentPartPr/>
                <p14:nvPr/>
              </p14:nvContentPartPr>
              <p14:xfrm>
                <a:off x="6109789" y="2103709"/>
                <a:ext cx="169200" cy="13680"/>
              </p14:xfrm>
            </p:contentPart>
          </mc:Choice>
          <mc:Fallback>
            <p:pic>
              <p:nvPicPr>
                <p:cNvPr id="169029" name="Freihand 169028">
                  <a:extLst>
                    <a:ext uri="{FF2B5EF4-FFF2-40B4-BE49-F238E27FC236}">
                      <a16:creationId xmlns:a16="http://schemas.microsoft.com/office/drawing/2014/main" id="{0DECEEBA-CBB5-D319-BEBB-511CA1010A5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100789" y="2094709"/>
                  <a:ext cx="186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9030" name="Freihand 169029">
                  <a:extLst>
                    <a:ext uri="{FF2B5EF4-FFF2-40B4-BE49-F238E27FC236}">
                      <a16:creationId xmlns:a16="http://schemas.microsoft.com/office/drawing/2014/main" id="{1D2FE2E7-9289-8A13-D958-D2096D4E0279}"/>
                    </a:ext>
                  </a:extLst>
                </p14:cNvPr>
                <p14:cNvContentPartPr/>
                <p14:nvPr/>
              </p14:nvContentPartPr>
              <p14:xfrm>
                <a:off x="6421549" y="1960069"/>
                <a:ext cx="119160" cy="171000"/>
              </p14:xfrm>
            </p:contentPart>
          </mc:Choice>
          <mc:Fallback>
            <p:pic>
              <p:nvPicPr>
                <p:cNvPr id="169030" name="Freihand 169029">
                  <a:extLst>
                    <a:ext uri="{FF2B5EF4-FFF2-40B4-BE49-F238E27FC236}">
                      <a16:creationId xmlns:a16="http://schemas.microsoft.com/office/drawing/2014/main" id="{1D2FE2E7-9289-8A13-D958-D2096D4E027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12549" y="1951429"/>
                  <a:ext cx="136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9031" name="Freihand 169030">
                  <a:extLst>
                    <a:ext uri="{FF2B5EF4-FFF2-40B4-BE49-F238E27FC236}">
                      <a16:creationId xmlns:a16="http://schemas.microsoft.com/office/drawing/2014/main" id="{F481C3C7-29D2-CECB-4BBA-BD22A3E6D33C}"/>
                    </a:ext>
                  </a:extLst>
                </p14:cNvPr>
                <p14:cNvContentPartPr/>
                <p14:nvPr/>
              </p14:nvContentPartPr>
              <p14:xfrm>
                <a:off x="6388789" y="2039629"/>
                <a:ext cx="395640" cy="144360"/>
              </p14:xfrm>
            </p:contentPart>
          </mc:Choice>
          <mc:Fallback>
            <p:pic>
              <p:nvPicPr>
                <p:cNvPr id="169031" name="Freihand 169030">
                  <a:extLst>
                    <a:ext uri="{FF2B5EF4-FFF2-40B4-BE49-F238E27FC236}">
                      <a16:creationId xmlns:a16="http://schemas.microsoft.com/office/drawing/2014/main" id="{F481C3C7-29D2-CECB-4BBA-BD22A3E6D33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380149" y="2030629"/>
                  <a:ext cx="413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66CE87D1-D3C9-B3FE-D997-9139199888D5}"/>
                    </a:ext>
                  </a:extLst>
                </p14:cNvPr>
                <p14:cNvContentPartPr/>
                <p14:nvPr/>
              </p14:nvContentPartPr>
              <p14:xfrm>
                <a:off x="6804949" y="2134309"/>
                <a:ext cx="102600" cy="133920"/>
              </p14:xfrm>
            </p:contentPart>
          </mc:Choice>
          <mc:Fallback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66CE87D1-D3C9-B3FE-D997-9139199888D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795949" y="2125669"/>
                  <a:ext cx="120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93B83AF2-2079-1157-7BBA-EAC912534CCB}"/>
                    </a:ext>
                  </a:extLst>
                </p14:cNvPr>
                <p14:cNvContentPartPr/>
                <p14:nvPr/>
              </p14:nvContentPartPr>
              <p14:xfrm>
                <a:off x="182749" y="2764669"/>
                <a:ext cx="195480" cy="12600"/>
              </p14:xfrm>
            </p:contentPart>
          </mc:Choice>
          <mc:Fallback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93B83AF2-2079-1157-7BBA-EAC912534CC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3749" y="2755669"/>
                  <a:ext cx="21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9035" name="Freihand 169034">
                  <a:extLst>
                    <a:ext uri="{FF2B5EF4-FFF2-40B4-BE49-F238E27FC236}">
                      <a16:creationId xmlns:a16="http://schemas.microsoft.com/office/drawing/2014/main" id="{F0AC498C-D2CB-89CF-29BF-C3B7B987CBD9}"/>
                    </a:ext>
                  </a:extLst>
                </p14:cNvPr>
                <p14:cNvContentPartPr/>
                <p14:nvPr/>
              </p14:nvContentPartPr>
              <p14:xfrm>
                <a:off x="354109" y="2637589"/>
                <a:ext cx="179640" cy="300240"/>
              </p14:xfrm>
            </p:contentPart>
          </mc:Choice>
          <mc:Fallback>
            <p:pic>
              <p:nvPicPr>
                <p:cNvPr id="169035" name="Freihand 169034">
                  <a:extLst>
                    <a:ext uri="{FF2B5EF4-FFF2-40B4-BE49-F238E27FC236}">
                      <a16:creationId xmlns:a16="http://schemas.microsoft.com/office/drawing/2014/main" id="{F0AC498C-D2CB-89CF-29BF-C3B7B987CBD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45109" y="2628949"/>
                  <a:ext cx="1972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4AF3DF67-7335-DF47-4398-13810DC10E8C}"/>
                    </a:ext>
                  </a:extLst>
                </p14:cNvPr>
                <p14:cNvContentPartPr/>
                <p14:nvPr/>
              </p14:nvContentPartPr>
              <p14:xfrm>
                <a:off x="688189" y="2586109"/>
                <a:ext cx="144360" cy="221760"/>
              </p14:xfrm>
            </p:contentPart>
          </mc:Choice>
          <mc:Fallback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4AF3DF67-7335-DF47-4398-13810DC10E8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9549" y="2577469"/>
                  <a:ext cx="162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038" name="Freihand 169037">
                  <a:extLst>
                    <a:ext uri="{FF2B5EF4-FFF2-40B4-BE49-F238E27FC236}">
                      <a16:creationId xmlns:a16="http://schemas.microsoft.com/office/drawing/2014/main" id="{7735112F-0E1A-63C2-6F26-8F88D837A0F3}"/>
                    </a:ext>
                  </a:extLst>
                </p14:cNvPr>
                <p14:cNvContentPartPr/>
                <p14:nvPr/>
              </p14:nvContentPartPr>
              <p14:xfrm>
                <a:off x="733909" y="2747389"/>
                <a:ext cx="111960" cy="12600"/>
              </p14:xfrm>
            </p:contentPart>
          </mc:Choice>
          <mc:Fallback>
            <p:pic>
              <p:nvPicPr>
                <p:cNvPr id="169038" name="Freihand 169037">
                  <a:extLst>
                    <a:ext uri="{FF2B5EF4-FFF2-40B4-BE49-F238E27FC236}">
                      <a16:creationId xmlns:a16="http://schemas.microsoft.com/office/drawing/2014/main" id="{7735112F-0E1A-63C2-6F26-8F88D837A0F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4909" y="2738749"/>
                  <a:ext cx="12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039" name="Freihand 169038">
                  <a:extLst>
                    <a:ext uri="{FF2B5EF4-FFF2-40B4-BE49-F238E27FC236}">
                      <a16:creationId xmlns:a16="http://schemas.microsoft.com/office/drawing/2014/main" id="{6A06A3C1-DFD8-FFD1-E768-CCD933CC0802}"/>
                    </a:ext>
                  </a:extLst>
                </p14:cNvPr>
                <p14:cNvContentPartPr/>
                <p14:nvPr/>
              </p14:nvContentPartPr>
              <p14:xfrm>
                <a:off x="916789" y="2700589"/>
                <a:ext cx="142560" cy="84240"/>
              </p14:xfrm>
            </p:contentPart>
          </mc:Choice>
          <mc:Fallback>
            <p:pic>
              <p:nvPicPr>
                <p:cNvPr id="169039" name="Freihand 169038">
                  <a:extLst>
                    <a:ext uri="{FF2B5EF4-FFF2-40B4-BE49-F238E27FC236}">
                      <a16:creationId xmlns:a16="http://schemas.microsoft.com/office/drawing/2014/main" id="{6A06A3C1-DFD8-FFD1-E768-CCD933CC080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7789" y="2691589"/>
                  <a:ext cx="160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9040" name="Freihand 169039">
                  <a:extLst>
                    <a:ext uri="{FF2B5EF4-FFF2-40B4-BE49-F238E27FC236}">
                      <a16:creationId xmlns:a16="http://schemas.microsoft.com/office/drawing/2014/main" id="{D2B5A6DD-5618-4693-793E-27CB515C6FE8}"/>
                    </a:ext>
                  </a:extLst>
                </p14:cNvPr>
                <p14:cNvContentPartPr/>
                <p14:nvPr/>
              </p14:nvContentPartPr>
              <p14:xfrm>
                <a:off x="1081669" y="2575669"/>
                <a:ext cx="196200" cy="206280"/>
              </p14:xfrm>
            </p:contentPart>
          </mc:Choice>
          <mc:Fallback>
            <p:pic>
              <p:nvPicPr>
                <p:cNvPr id="169040" name="Freihand 169039">
                  <a:extLst>
                    <a:ext uri="{FF2B5EF4-FFF2-40B4-BE49-F238E27FC236}">
                      <a16:creationId xmlns:a16="http://schemas.microsoft.com/office/drawing/2014/main" id="{D2B5A6DD-5618-4693-793E-27CB515C6FE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3029" y="2566669"/>
                  <a:ext cx="213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9041" name="Freihand 169040">
                  <a:extLst>
                    <a:ext uri="{FF2B5EF4-FFF2-40B4-BE49-F238E27FC236}">
                      <a16:creationId xmlns:a16="http://schemas.microsoft.com/office/drawing/2014/main" id="{CB20F51E-8808-F7B2-616D-2110B1DC03C1}"/>
                    </a:ext>
                  </a:extLst>
                </p14:cNvPr>
                <p14:cNvContentPartPr/>
                <p14:nvPr/>
              </p14:nvContentPartPr>
              <p14:xfrm>
                <a:off x="1544989" y="2582149"/>
                <a:ext cx="161640" cy="212760"/>
              </p14:xfrm>
            </p:contentPart>
          </mc:Choice>
          <mc:Fallback>
            <p:pic>
              <p:nvPicPr>
                <p:cNvPr id="169041" name="Freihand 169040">
                  <a:extLst>
                    <a:ext uri="{FF2B5EF4-FFF2-40B4-BE49-F238E27FC236}">
                      <a16:creationId xmlns:a16="http://schemas.microsoft.com/office/drawing/2014/main" id="{CB20F51E-8808-F7B2-616D-2110B1DC03C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536349" y="2573149"/>
                  <a:ext cx="179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9042" name="Freihand 169041">
                  <a:extLst>
                    <a:ext uri="{FF2B5EF4-FFF2-40B4-BE49-F238E27FC236}">
                      <a16:creationId xmlns:a16="http://schemas.microsoft.com/office/drawing/2014/main" id="{921203ED-30B2-0234-C659-B0B70B7443E3}"/>
                    </a:ext>
                  </a:extLst>
                </p14:cNvPr>
                <p14:cNvContentPartPr/>
                <p14:nvPr/>
              </p14:nvContentPartPr>
              <p14:xfrm>
                <a:off x="1547869" y="2776549"/>
                <a:ext cx="188280" cy="16920"/>
              </p14:xfrm>
            </p:contentPart>
          </mc:Choice>
          <mc:Fallback>
            <p:pic>
              <p:nvPicPr>
                <p:cNvPr id="169042" name="Freihand 169041">
                  <a:extLst>
                    <a:ext uri="{FF2B5EF4-FFF2-40B4-BE49-F238E27FC236}">
                      <a16:creationId xmlns:a16="http://schemas.microsoft.com/office/drawing/2014/main" id="{921203ED-30B2-0234-C659-B0B70B7443E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39229" y="2767549"/>
                  <a:ext cx="205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9043" name="Freihand 169042">
                  <a:extLst>
                    <a:ext uri="{FF2B5EF4-FFF2-40B4-BE49-F238E27FC236}">
                      <a16:creationId xmlns:a16="http://schemas.microsoft.com/office/drawing/2014/main" id="{6F5FB013-1EE6-4B4A-6E04-752028528F88}"/>
                    </a:ext>
                  </a:extLst>
                </p14:cNvPr>
                <p14:cNvContentPartPr/>
                <p14:nvPr/>
              </p14:nvContentPartPr>
              <p14:xfrm>
                <a:off x="1780069" y="2668909"/>
                <a:ext cx="151200" cy="151920"/>
              </p14:xfrm>
            </p:contentPart>
          </mc:Choice>
          <mc:Fallback>
            <p:pic>
              <p:nvPicPr>
                <p:cNvPr id="169043" name="Freihand 169042">
                  <a:extLst>
                    <a:ext uri="{FF2B5EF4-FFF2-40B4-BE49-F238E27FC236}">
                      <a16:creationId xmlns:a16="http://schemas.microsoft.com/office/drawing/2014/main" id="{6F5FB013-1EE6-4B4A-6E04-752028528F8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771429" y="2659909"/>
                  <a:ext cx="168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044" name="Freihand 169043">
                  <a:extLst>
                    <a:ext uri="{FF2B5EF4-FFF2-40B4-BE49-F238E27FC236}">
                      <a16:creationId xmlns:a16="http://schemas.microsoft.com/office/drawing/2014/main" id="{1366DDA3-0106-C8D5-B9F0-2755C8AE399F}"/>
                    </a:ext>
                  </a:extLst>
                </p14:cNvPr>
                <p14:cNvContentPartPr/>
                <p14:nvPr/>
              </p14:nvContentPartPr>
              <p14:xfrm>
                <a:off x="1966549" y="2748469"/>
                <a:ext cx="104400" cy="137880"/>
              </p14:xfrm>
            </p:contentPart>
          </mc:Choice>
          <mc:Fallback>
            <p:pic>
              <p:nvPicPr>
                <p:cNvPr id="169044" name="Freihand 169043">
                  <a:extLst>
                    <a:ext uri="{FF2B5EF4-FFF2-40B4-BE49-F238E27FC236}">
                      <a16:creationId xmlns:a16="http://schemas.microsoft.com/office/drawing/2014/main" id="{1366DDA3-0106-C8D5-B9F0-2755C8AE39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57909" y="2739829"/>
                  <a:ext cx="122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047" name="Freihand 169046">
                  <a:extLst>
                    <a:ext uri="{FF2B5EF4-FFF2-40B4-BE49-F238E27FC236}">
                      <a16:creationId xmlns:a16="http://schemas.microsoft.com/office/drawing/2014/main" id="{3209B97F-47FB-0313-CF1F-8578A909A41E}"/>
                    </a:ext>
                  </a:extLst>
                </p14:cNvPr>
                <p14:cNvContentPartPr/>
                <p14:nvPr/>
              </p14:nvContentPartPr>
              <p14:xfrm>
                <a:off x="2365069" y="2514469"/>
                <a:ext cx="203760" cy="290160"/>
              </p14:xfrm>
            </p:contentPart>
          </mc:Choice>
          <mc:Fallback>
            <p:pic>
              <p:nvPicPr>
                <p:cNvPr id="169047" name="Freihand 169046">
                  <a:extLst>
                    <a:ext uri="{FF2B5EF4-FFF2-40B4-BE49-F238E27FC236}">
                      <a16:creationId xmlns:a16="http://schemas.microsoft.com/office/drawing/2014/main" id="{3209B97F-47FB-0313-CF1F-8578A909A4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356069" y="2505469"/>
                  <a:ext cx="221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DDCC3D82-22FA-9F59-AC00-0B286406A75B}"/>
                    </a:ext>
                  </a:extLst>
                </p14:cNvPr>
                <p14:cNvContentPartPr/>
                <p14:nvPr/>
              </p14:nvContentPartPr>
              <p14:xfrm>
                <a:off x="2621389" y="2603389"/>
                <a:ext cx="196200" cy="126000"/>
              </p14:xfrm>
            </p:contentPart>
          </mc:Choice>
          <mc:Fallback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DDCC3D82-22FA-9F59-AC00-0B286406A75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12389" y="2594749"/>
                  <a:ext cx="213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049" name="Freihand 169048">
                  <a:extLst>
                    <a:ext uri="{FF2B5EF4-FFF2-40B4-BE49-F238E27FC236}">
                      <a16:creationId xmlns:a16="http://schemas.microsoft.com/office/drawing/2014/main" id="{AD837FFD-5509-BA89-6E30-F3EDC6270F21}"/>
                    </a:ext>
                  </a:extLst>
                </p14:cNvPr>
                <p14:cNvContentPartPr/>
                <p14:nvPr/>
              </p14:nvContentPartPr>
              <p14:xfrm>
                <a:off x="2854309" y="2462269"/>
                <a:ext cx="338040" cy="236880"/>
              </p14:xfrm>
            </p:contentPart>
          </mc:Choice>
          <mc:Fallback>
            <p:pic>
              <p:nvPicPr>
                <p:cNvPr id="169049" name="Freihand 169048">
                  <a:extLst>
                    <a:ext uri="{FF2B5EF4-FFF2-40B4-BE49-F238E27FC236}">
                      <a16:creationId xmlns:a16="http://schemas.microsoft.com/office/drawing/2014/main" id="{AD837FFD-5509-BA89-6E30-F3EDC6270F2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45309" y="2453269"/>
                  <a:ext cx="355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E3742D92-2BBD-D827-862B-8D492E4EB701}"/>
                    </a:ext>
                  </a:extLst>
                </p14:cNvPr>
                <p14:cNvContentPartPr/>
                <p14:nvPr/>
              </p14:nvContentPartPr>
              <p14:xfrm>
                <a:off x="2688709" y="2474149"/>
                <a:ext cx="126720" cy="7200"/>
              </p14:xfrm>
            </p:contentPart>
          </mc:Choice>
          <mc:Fallback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E3742D92-2BBD-D827-862B-8D492E4EB70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680069" y="2465149"/>
                  <a:ext cx="144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18761BE2-F91B-A361-CE37-A148ADFAC7F3}"/>
                    </a:ext>
                  </a:extLst>
                </p14:cNvPr>
                <p14:cNvContentPartPr/>
                <p14:nvPr/>
              </p14:nvContentPartPr>
              <p14:xfrm>
                <a:off x="3442549" y="2540029"/>
                <a:ext cx="338040" cy="161640"/>
              </p14:xfrm>
            </p:contentPart>
          </mc:Choice>
          <mc:Fallback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18761BE2-F91B-A361-CE37-A148ADFAC7F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33909" y="2531029"/>
                  <a:ext cx="355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052" name="Freihand 169051">
                  <a:extLst>
                    <a:ext uri="{FF2B5EF4-FFF2-40B4-BE49-F238E27FC236}">
                      <a16:creationId xmlns:a16="http://schemas.microsoft.com/office/drawing/2014/main" id="{323DB833-BCBC-08A0-112A-4267E3A8E69D}"/>
                    </a:ext>
                  </a:extLst>
                </p14:cNvPr>
                <p14:cNvContentPartPr/>
                <p14:nvPr/>
              </p14:nvContentPartPr>
              <p14:xfrm>
                <a:off x="3992989" y="2554069"/>
                <a:ext cx="465480" cy="141840"/>
              </p14:xfrm>
            </p:contentPart>
          </mc:Choice>
          <mc:Fallback>
            <p:pic>
              <p:nvPicPr>
                <p:cNvPr id="169052" name="Freihand 169051">
                  <a:extLst>
                    <a:ext uri="{FF2B5EF4-FFF2-40B4-BE49-F238E27FC236}">
                      <a16:creationId xmlns:a16="http://schemas.microsoft.com/office/drawing/2014/main" id="{323DB833-BCBC-08A0-112A-4267E3A8E6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984349" y="2545429"/>
                  <a:ext cx="483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8691D06F-866C-3A0E-304B-CAF850BA13A3}"/>
                    </a:ext>
                  </a:extLst>
                </p14:cNvPr>
                <p14:cNvContentPartPr/>
                <p14:nvPr/>
              </p14:nvContentPartPr>
              <p14:xfrm>
                <a:off x="4399429" y="2521669"/>
                <a:ext cx="43560" cy="13320"/>
              </p14:xfrm>
            </p:contentPart>
          </mc:Choice>
          <mc:Fallback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8691D06F-866C-3A0E-304B-CAF850BA13A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90429" y="2512669"/>
                  <a:ext cx="61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054" name="Freihand 169053">
                  <a:extLst>
                    <a:ext uri="{FF2B5EF4-FFF2-40B4-BE49-F238E27FC236}">
                      <a16:creationId xmlns:a16="http://schemas.microsoft.com/office/drawing/2014/main" id="{643891DF-A9CB-C1D4-5989-34EC2B9F31FE}"/>
                    </a:ext>
                  </a:extLst>
                </p14:cNvPr>
                <p14:cNvContentPartPr/>
                <p14:nvPr/>
              </p14:nvContentPartPr>
              <p14:xfrm>
                <a:off x="4578709" y="2572789"/>
                <a:ext cx="414000" cy="125640"/>
              </p14:xfrm>
            </p:contentPart>
          </mc:Choice>
          <mc:Fallback>
            <p:pic>
              <p:nvPicPr>
                <p:cNvPr id="169054" name="Freihand 169053">
                  <a:extLst>
                    <a:ext uri="{FF2B5EF4-FFF2-40B4-BE49-F238E27FC236}">
                      <a16:creationId xmlns:a16="http://schemas.microsoft.com/office/drawing/2014/main" id="{643891DF-A9CB-C1D4-5989-34EC2B9F31F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69709" y="2563789"/>
                  <a:ext cx="431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055" name="Freihand 169054">
                  <a:extLst>
                    <a:ext uri="{FF2B5EF4-FFF2-40B4-BE49-F238E27FC236}">
                      <a16:creationId xmlns:a16="http://schemas.microsoft.com/office/drawing/2014/main" id="{FF28632C-6A7A-C195-FCB1-6A905700D52C}"/>
                    </a:ext>
                  </a:extLst>
                </p14:cNvPr>
                <p14:cNvContentPartPr/>
                <p14:nvPr/>
              </p14:nvContentPartPr>
              <p14:xfrm>
                <a:off x="5300149" y="2502949"/>
                <a:ext cx="160560" cy="177480"/>
              </p14:xfrm>
            </p:contentPart>
          </mc:Choice>
          <mc:Fallback>
            <p:pic>
              <p:nvPicPr>
                <p:cNvPr id="169055" name="Freihand 169054">
                  <a:extLst>
                    <a:ext uri="{FF2B5EF4-FFF2-40B4-BE49-F238E27FC236}">
                      <a16:creationId xmlns:a16="http://schemas.microsoft.com/office/drawing/2014/main" id="{FF28632C-6A7A-C195-FCB1-6A905700D5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91149" y="2494309"/>
                  <a:ext cx="178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056" name="Freihand 169055">
                  <a:extLst>
                    <a:ext uri="{FF2B5EF4-FFF2-40B4-BE49-F238E27FC236}">
                      <a16:creationId xmlns:a16="http://schemas.microsoft.com/office/drawing/2014/main" id="{A3FA298F-A88A-4BC7-1BA6-FE10BA3E7E02}"/>
                    </a:ext>
                  </a:extLst>
                </p14:cNvPr>
                <p14:cNvContentPartPr/>
                <p14:nvPr/>
              </p14:nvContentPartPr>
              <p14:xfrm>
                <a:off x="5488069" y="2570989"/>
                <a:ext cx="60120" cy="114840"/>
              </p14:xfrm>
            </p:contentPart>
          </mc:Choice>
          <mc:Fallback>
            <p:pic>
              <p:nvPicPr>
                <p:cNvPr id="169056" name="Freihand 169055">
                  <a:extLst>
                    <a:ext uri="{FF2B5EF4-FFF2-40B4-BE49-F238E27FC236}">
                      <a16:creationId xmlns:a16="http://schemas.microsoft.com/office/drawing/2014/main" id="{A3FA298F-A88A-4BC7-1BA6-FE10BA3E7E0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479069" y="2562349"/>
                  <a:ext cx="77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28593882-2434-9BC1-2CC1-873DE685D57A}"/>
                    </a:ext>
                  </a:extLst>
                </p14:cNvPr>
                <p14:cNvContentPartPr/>
                <p14:nvPr/>
              </p14:nvContentPartPr>
              <p14:xfrm>
                <a:off x="5602549" y="2474509"/>
                <a:ext cx="557640" cy="176040"/>
              </p14:xfrm>
            </p:contentPart>
          </mc:Choice>
          <mc:Fallback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28593882-2434-9BC1-2CC1-873DE685D57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593909" y="2465869"/>
                  <a:ext cx="575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88904BB2-2940-0ACF-E231-C5128C447948}"/>
                    </a:ext>
                  </a:extLst>
                </p14:cNvPr>
                <p14:cNvContentPartPr/>
                <p14:nvPr/>
              </p14:nvContentPartPr>
              <p14:xfrm>
                <a:off x="5540629" y="2386669"/>
                <a:ext cx="39960" cy="13680"/>
              </p14:xfrm>
            </p:contentPart>
          </mc:Choice>
          <mc:Fallback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88904BB2-2940-0ACF-E231-C5128C44794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31989" y="2378029"/>
                  <a:ext cx="57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9059" name="Freihand 169058">
                  <a:extLst>
                    <a:ext uri="{FF2B5EF4-FFF2-40B4-BE49-F238E27FC236}">
                      <a16:creationId xmlns:a16="http://schemas.microsoft.com/office/drawing/2014/main" id="{607A3FDA-D005-2E2E-0A12-42894A840C4C}"/>
                    </a:ext>
                  </a:extLst>
                </p14:cNvPr>
                <p14:cNvContentPartPr/>
                <p14:nvPr/>
              </p14:nvContentPartPr>
              <p14:xfrm>
                <a:off x="6394909" y="2422309"/>
                <a:ext cx="167400" cy="165240"/>
              </p14:xfrm>
            </p:contentPart>
          </mc:Choice>
          <mc:Fallback>
            <p:pic>
              <p:nvPicPr>
                <p:cNvPr id="169059" name="Freihand 169058">
                  <a:extLst>
                    <a:ext uri="{FF2B5EF4-FFF2-40B4-BE49-F238E27FC236}">
                      <a16:creationId xmlns:a16="http://schemas.microsoft.com/office/drawing/2014/main" id="{607A3FDA-D005-2E2E-0A12-42894A840C4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386269" y="2413669"/>
                  <a:ext cx="185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3B7EC28C-6D54-34DC-5FE2-3E99DA2E81EF}"/>
                    </a:ext>
                  </a:extLst>
                </p14:cNvPr>
                <p14:cNvContentPartPr/>
                <p14:nvPr/>
              </p14:nvContentPartPr>
              <p14:xfrm>
                <a:off x="6471949" y="2552989"/>
                <a:ext cx="122760" cy="36360"/>
              </p14:xfrm>
            </p:contentPart>
          </mc:Choice>
          <mc:Fallback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3B7EC28C-6D54-34DC-5FE2-3E99DA2E81E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63309" y="2543989"/>
                  <a:ext cx="140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9061" name="Freihand 169060">
                  <a:extLst>
                    <a:ext uri="{FF2B5EF4-FFF2-40B4-BE49-F238E27FC236}">
                      <a16:creationId xmlns:a16="http://schemas.microsoft.com/office/drawing/2014/main" id="{18AC995C-D2D7-68BB-3C0E-6B5741769153}"/>
                    </a:ext>
                  </a:extLst>
                </p14:cNvPr>
                <p14:cNvContentPartPr/>
                <p14:nvPr/>
              </p14:nvContentPartPr>
              <p14:xfrm>
                <a:off x="6636829" y="2500789"/>
                <a:ext cx="387720" cy="101880"/>
              </p14:xfrm>
            </p:contentPart>
          </mc:Choice>
          <mc:Fallback>
            <p:pic>
              <p:nvPicPr>
                <p:cNvPr id="169061" name="Freihand 169060">
                  <a:extLst>
                    <a:ext uri="{FF2B5EF4-FFF2-40B4-BE49-F238E27FC236}">
                      <a16:creationId xmlns:a16="http://schemas.microsoft.com/office/drawing/2014/main" id="{18AC995C-D2D7-68BB-3C0E-6B57417691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28189" y="2492149"/>
                  <a:ext cx="405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9062" name="Freihand 169061">
                  <a:extLst>
                    <a:ext uri="{FF2B5EF4-FFF2-40B4-BE49-F238E27FC236}">
                      <a16:creationId xmlns:a16="http://schemas.microsoft.com/office/drawing/2014/main" id="{E475107F-6157-2AE8-7050-1A8AFF3D8F92}"/>
                    </a:ext>
                  </a:extLst>
                </p14:cNvPr>
                <p14:cNvContentPartPr/>
                <p14:nvPr/>
              </p14:nvContentPartPr>
              <p14:xfrm>
                <a:off x="7073509" y="2511229"/>
                <a:ext cx="414720" cy="78840"/>
              </p14:xfrm>
            </p:contentPart>
          </mc:Choice>
          <mc:Fallback>
            <p:pic>
              <p:nvPicPr>
                <p:cNvPr id="169062" name="Freihand 169061">
                  <a:extLst>
                    <a:ext uri="{FF2B5EF4-FFF2-40B4-BE49-F238E27FC236}">
                      <a16:creationId xmlns:a16="http://schemas.microsoft.com/office/drawing/2014/main" id="{E475107F-6157-2AE8-7050-1A8AFF3D8F9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064509" y="2502229"/>
                  <a:ext cx="432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9113" name="Freihand 169112">
                  <a:extLst>
                    <a:ext uri="{FF2B5EF4-FFF2-40B4-BE49-F238E27FC236}">
                      <a16:creationId xmlns:a16="http://schemas.microsoft.com/office/drawing/2014/main" id="{072219BE-BDE4-F4BA-785F-C949114E053C}"/>
                    </a:ext>
                  </a:extLst>
                </p14:cNvPr>
                <p14:cNvContentPartPr/>
                <p14:nvPr/>
              </p14:nvContentPartPr>
              <p14:xfrm>
                <a:off x="6827989" y="1631389"/>
                <a:ext cx="564480" cy="8280"/>
              </p14:xfrm>
            </p:contentPart>
          </mc:Choice>
          <mc:Fallback>
            <p:pic>
              <p:nvPicPr>
                <p:cNvPr id="169113" name="Freihand 169112">
                  <a:extLst>
                    <a:ext uri="{FF2B5EF4-FFF2-40B4-BE49-F238E27FC236}">
                      <a16:creationId xmlns:a16="http://schemas.microsoft.com/office/drawing/2014/main" id="{072219BE-BDE4-F4BA-785F-C949114E053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19349" y="1622749"/>
                  <a:ext cx="582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9114" name="Freihand 169113">
                  <a:extLst>
                    <a:ext uri="{FF2B5EF4-FFF2-40B4-BE49-F238E27FC236}">
                      <a16:creationId xmlns:a16="http://schemas.microsoft.com/office/drawing/2014/main" id="{A37F120C-B59B-992A-6B36-5302C9BBEADC}"/>
                    </a:ext>
                  </a:extLst>
                </p14:cNvPr>
                <p14:cNvContentPartPr/>
                <p14:nvPr/>
              </p14:nvContentPartPr>
              <p14:xfrm>
                <a:off x="6349549" y="2312509"/>
                <a:ext cx="656280" cy="27720"/>
              </p14:xfrm>
            </p:contentPart>
          </mc:Choice>
          <mc:Fallback>
            <p:pic>
              <p:nvPicPr>
                <p:cNvPr id="169114" name="Freihand 169113">
                  <a:extLst>
                    <a:ext uri="{FF2B5EF4-FFF2-40B4-BE49-F238E27FC236}">
                      <a16:creationId xmlns:a16="http://schemas.microsoft.com/office/drawing/2014/main" id="{A37F120C-B59B-992A-6B36-5302C9BBEAD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40909" y="2303869"/>
                  <a:ext cx="673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9067" name="Freihand 169066">
                  <a:extLst>
                    <a:ext uri="{FF2B5EF4-FFF2-40B4-BE49-F238E27FC236}">
                      <a16:creationId xmlns:a16="http://schemas.microsoft.com/office/drawing/2014/main" id="{92B5367E-6528-373A-7DC1-83C5E3120EB1}"/>
                    </a:ext>
                  </a:extLst>
                </p14:cNvPr>
                <p14:cNvContentPartPr/>
                <p14:nvPr/>
              </p14:nvContentPartPr>
              <p14:xfrm>
                <a:off x="793669" y="3061669"/>
                <a:ext cx="185760" cy="185040"/>
              </p14:xfrm>
            </p:contentPart>
          </mc:Choice>
          <mc:Fallback>
            <p:pic>
              <p:nvPicPr>
                <p:cNvPr id="169067" name="Freihand 169066">
                  <a:extLst>
                    <a:ext uri="{FF2B5EF4-FFF2-40B4-BE49-F238E27FC236}">
                      <a16:creationId xmlns:a16="http://schemas.microsoft.com/office/drawing/2014/main" id="{92B5367E-6528-373A-7DC1-83C5E3120EB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85029" y="3052669"/>
                  <a:ext cx="203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9068" name="Freihand 169067">
                  <a:extLst>
                    <a:ext uri="{FF2B5EF4-FFF2-40B4-BE49-F238E27FC236}">
                      <a16:creationId xmlns:a16="http://schemas.microsoft.com/office/drawing/2014/main" id="{B12BC23E-216B-EE74-70EF-4F0DB51F65DE}"/>
                    </a:ext>
                  </a:extLst>
                </p14:cNvPr>
                <p14:cNvContentPartPr/>
                <p14:nvPr/>
              </p14:nvContentPartPr>
              <p14:xfrm>
                <a:off x="1010389" y="3112789"/>
                <a:ext cx="287280" cy="123120"/>
              </p14:xfrm>
            </p:contentPart>
          </mc:Choice>
          <mc:Fallback>
            <p:pic>
              <p:nvPicPr>
                <p:cNvPr id="169068" name="Freihand 169067">
                  <a:extLst>
                    <a:ext uri="{FF2B5EF4-FFF2-40B4-BE49-F238E27FC236}">
                      <a16:creationId xmlns:a16="http://schemas.microsoft.com/office/drawing/2014/main" id="{B12BC23E-216B-EE74-70EF-4F0DB51F65D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1749" y="3104149"/>
                  <a:ext cx="304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9070" name="Freihand 169069">
                  <a:extLst>
                    <a:ext uri="{FF2B5EF4-FFF2-40B4-BE49-F238E27FC236}">
                      <a16:creationId xmlns:a16="http://schemas.microsoft.com/office/drawing/2014/main" id="{8AFEA930-AFAD-2EE1-308C-2A8BDE4BC1F5}"/>
                    </a:ext>
                  </a:extLst>
                </p14:cNvPr>
                <p14:cNvContentPartPr/>
                <p14:nvPr/>
              </p14:nvContentPartPr>
              <p14:xfrm>
                <a:off x="1710589" y="3078229"/>
                <a:ext cx="203760" cy="167040"/>
              </p14:xfrm>
            </p:contentPart>
          </mc:Choice>
          <mc:Fallback>
            <p:pic>
              <p:nvPicPr>
                <p:cNvPr id="169070" name="Freihand 169069">
                  <a:extLst>
                    <a:ext uri="{FF2B5EF4-FFF2-40B4-BE49-F238E27FC236}">
                      <a16:creationId xmlns:a16="http://schemas.microsoft.com/office/drawing/2014/main" id="{8AFEA930-AFAD-2EE1-308C-2A8BDE4BC1F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01589" y="3069589"/>
                  <a:ext cx="221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9071" name="Freihand 169070">
                  <a:extLst>
                    <a:ext uri="{FF2B5EF4-FFF2-40B4-BE49-F238E27FC236}">
                      <a16:creationId xmlns:a16="http://schemas.microsoft.com/office/drawing/2014/main" id="{A8588DBE-1F60-7C0A-B183-6780D0C355BF}"/>
                    </a:ext>
                  </a:extLst>
                </p14:cNvPr>
                <p14:cNvContentPartPr/>
                <p14:nvPr/>
              </p14:nvContentPartPr>
              <p14:xfrm>
                <a:off x="1932709" y="3190189"/>
                <a:ext cx="93600" cy="56520"/>
              </p14:xfrm>
            </p:contentPart>
          </mc:Choice>
          <mc:Fallback>
            <p:pic>
              <p:nvPicPr>
                <p:cNvPr id="169071" name="Freihand 169070">
                  <a:extLst>
                    <a:ext uri="{FF2B5EF4-FFF2-40B4-BE49-F238E27FC236}">
                      <a16:creationId xmlns:a16="http://schemas.microsoft.com/office/drawing/2014/main" id="{A8588DBE-1F60-7C0A-B183-6780D0C355B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24069" y="3181189"/>
                  <a:ext cx="11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9072" name="Freihand 169071">
                  <a:extLst>
                    <a:ext uri="{FF2B5EF4-FFF2-40B4-BE49-F238E27FC236}">
                      <a16:creationId xmlns:a16="http://schemas.microsoft.com/office/drawing/2014/main" id="{CB3CE7C8-0D37-0891-765F-A886BDE9471B}"/>
                    </a:ext>
                  </a:extLst>
                </p14:cNvPr>
                <p14:cNvContentPartPr/>
                <p14:nvPr/>
              </p14:nvContentPartPr>
              <p14:xfrm>
                <a:off x="1976269" y="3185509"/>
                <a:ext cx="69480" cy="183600"/>
              </p14:xfrm>
            </p:contentPart>
          </mc:Choice>
          <mc:Fallback>
            <p:pic>
              <p:nvPicPr>
                <p:cNvPr id="169072" name="Freihand 169071">
                  <a:extLst>
                    <a:ext uri="{FF2B5EF4-FFF2-40B4-BE49-F238E27FC236}">
                      <a16:creationId xmlns:a16="http://schemas.microsoft.com/office/drawing/2014/main" id="{CB3CE7C8-0D37-0891-765F-A886BDE9471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67269" y="3176869"/>
                  <a:ext cx="87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9073" name="Freihand 169072">
                  <a:extLst>
                    <a:ext uri="{FF2B5EF4-FFF2-40B4-BE49-F238E27FC236}">
                      <a16:creationId xmlns:a16="http://schemas.microsoft.com/office/drawing/2014/main" id="{B09FE361-32CE-01E6-B692-361C7A7DB3C3}"/>
                    </a:ext>
                  </a:extLst>
                </p14:cNvPr>
                <p14:cNvContentPartPr/>
                <p14:nvPr/>
              </p14:nvContentPartPr>
              <p14:xfrm>
                <a:off x="2217829" y="3038629"/>
                <a:ext cx="146520" cy="200160"/>
              </p14:xfrm>
            </p:contentPart>
          </mc:Choice>
          <mc:Fallback>
            <p:pic>
              <p:nvPicPr>
                <p:cNvPr id="169073" name="Freihand 169072">
                  <a:extLst>
                    <a:ext uri="{FF2B5EF4-FFF2-40B4-BE49-F238E27FC236}">
                      <a16:creationId xmlns:a16="http://schemas.microsoft.com/office/drawing/2014/main" id="{B09FE361-32CE-01E6-B692-361C7A7DB3C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208829" y="3029989"/>
                  <a:ext cx="164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9074" name="Freihand 169073">
                  <a:extLst>
                    <a:ext uri="{FF2B5EF4-FFF2-40B4-BE49-F238E27FC236}">
                      <a16:creationId xmlns:a16="http://schemas.microsoft.com/office/drawing/2014/main" id="{C639579B-D96E-6E16-94C1-EBD6D0061D85}"/>
                    </a:ext>
                  </a:extLst>
                </p14:cNvPr>
                <p14:cNvContentPartPr/>
                <p14:nvPr/>
              </p14:nvContentPartPr>
              <p14:xfrm>
                <a:off x="2217829" y="3225109"/>
                <a:ext cx="160200" cy="9720"/>
              </p14:xfrm>
            </p:contentPart>
          </mc:Choice>
          <mc:Fallback>
            <p:pic>
              <p:nvPicPr>
                <p:cNvPr id="169074" name="Freihand 169073">
                  <a:extLst>
                    <a:ext uri="{FF2B5EF4-FFF2-40B4-BE49-F238E27FC236}">
                      <a16:creationId xmlns:a16="http://schemas.microsoft.com/office/drawing/2014/main" id="{C639579B-D96E-6E16-94C1-EBD6D0061D8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208829" y="3216469"/>
                  <a:ext cx="177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9075" name="Freihand 169074">
                  <a:extLst>
                    <a:ext uri="{FF2B5EF4-FFF2-40B4-BE49-F238E27FC236}">
                      <a16:creationId xmlns:a16="http://schemas.microsoft.com/office/drawing/2014/main" id="{CBDDFA12-C618-95F7-3DEA-A3349FE865F0}"/>
                    </a:ext>
                  </a:extLst>
                </p14:cNvPr>
                <p14:cNvContentPartPr/>
                <p14:nvPr/>
              </p14:nvContentPartPr>
              <p14:xfrm>
                <a:off x="2449309" y="3103429"/>
                <a:ext cx="127440" cy="93240"/>
              </p14:xfrm>
            </p:contentPart>
          </mc:Choice>
          <mc:Fallback>
            <p:pic>
              <p:nvPicPr>
                <p:cNvPr id="169075" name="Freihand 169074">
                  <a:extLst>
                    <a:ext uri="{FF2B5EF4-FFF2-40B4-BE49-F238E27FC236}">
                      <a16:creationId xmlns:a16="http://schemas.microsoft.com/office/drawing/2014/main" id="{CBDDFA12-C618-95F7-3DEA-A3349FE865F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40669" y="3094789"/>
                  <a:ext cx="145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9076" name="Freihand 169075">
                  <a:extLst>
                    <a:ext uri="{FF2B5EF4-FFF2-40B4-BE49-F238E27FC236}">
                      <a16:creationId xmlns:a16="http://schemas.microsoft.com/office/drawing/2014/main" id="{00B29F11-B71E-ED6A-2EE2-712159A118A3}"/>
                    </a:ext>
                  </a:extLst>
                </p14:cNvPr>
                <p14:cNvContentPartPr/>
                <p14:nvPr/>
              </p14:nvContentPartPr>
              <p14:xfrm>
                <a:off x="2508349" y="3075709"/>
                <a:ext cx="96480" cy="230040"/>
              </p14:xfrm>
            </p:contentPart>
          </mc:Choice>
          <mc:Fallback>
            <p:pic>
              <p:nvPicPr>
                <p:cNvPr id="169076" name="Freihand 169075">
                  <a:extLst>
                    <a:ext uri="{FF2B5EF4-FFF2-40B4-BE49-F238E27FC236}">
                      <a16:creationId xmlns:a16="http://schemas.microsoft.com/office/drawing/2014/main" id="{00B29F11-B71E-ED6A-2EE2-712159A118A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499349" y="3066709"/>
                  <a:ext cx="114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9077" name="Freihand 169076">
                  <a:extLst>
                    <a:ext uri="{FF2B5EF4-FFF2-40B4-BE49-F238E27FC236}">
                      <a16:creationId xmlns:a16="http://schemas.microsoft.com/office/drawing/2014/main" id="{E274C737-3FEB-9995-46FE-20F73EA3BEBE}"/>
                    </a:ext>
                  </a:extLst>
                </p14:cNvPr>
                <p14:cNvContentPartPr/>
                <p14:nvPr/>
              </p14:nvContentPartPr>
              <p14:xfrm>
                <a:off x="2619589" y="3181549"/>
                <a:ext cx="102600" cy="167040"/>
              </p14:xfrm>
            </p:contentPart>
          </mc:Choice>
          <mc:Fallback>
            <p:pic>
              <p:nvPicPr>
                <p:cNvPr id="169077" name="Freihand 169076">
                  <a:extLst>
                    <a:ext uri="{FF2B5EF4-FFF2-40B4-BE49-F238E27FC236}">
                      <a16:creationId xmlns:a16="http://schemas.microsoft.com/office/drawing/2014/main" id="{E274C737-3FEB-9995-46FE-20F73EA3BEB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10589" y="3172549"/>
                  <a:ext cx="120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9078" name="Freihand 169077">
                  <a:extLst>
                    <a:ext uri="{FF2B5EF4-FFF2-40B4-BE49-F238E27FC236}">
                      <a16:creationId xmlns:a16="http://schemas.microsoft.com/office/drawing/2014/main" id="{AACA1B38-3408-8C77-47AB-4518CFD6D682}"/>
                    </a:ext>
                  </a:extLst>
                </p14:cNvPr>
                <p14:cNvContentPartPr/>
                <p14:nvPr/>
              </p14:nvContentPartPr>
              <p14:xfrm>
                <a:off x="3004069" y="3142669"/>
                <a:ext cx="160920" cy="25560"/>
              </p14:xfrm>
            </p:contentPart>
          </mc:Choice>
          <mc:Fallback>
            <p:pic>
              <p:nvPicPr>
                <p:cNvPr id="169078" name="Freihand 169077">
                  <a:extLst>
                    <a:ext uri="{FF2B5EF4-FFF2-40B4-BE49-F238E27FC236}">
                      <a16:creationId xmlns:a16="http://schemas.microsoft.com/office/drawing/2014/main" id="{AACA1B38-3408-8C77-47AB-4518CFD6D68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95429" y="3134029"/>
                  <a:ext cx="178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9079" name="Freihand 169078">
                  <a:extLst>
                    <a:ext uri="{FF2B5EF4-FFF2-40B4-BE49-F238E27FC236}">
                      <a16:creationId xmlns:a16="http://schemas.microsoft.com/office/drawing/2014/main" id="{27D06796-1869-D796-ACD1-92DE264B3541}"/>
                    </a:ext>
                  </a:extLst>
                </p14:cNvPr>
                <p14:cNvContentPartPr/>
                <p14:nvPr/>
              </p14:nvContentPartPr>
              <p14:xfrm>
                <a:off x="3005149" y="3224749"/>
                <a:ext cx="131400" cy="10080"/>
              </p14:xfrm>
            </p:contentPart>
          </mc:Choice>
          <mc:Fallback>
            <p:pic>
              <p:nvPicPr>
                <p:cNvPr id="169079" name="Freihand 169078">
                  <a:extLst>
                    <a:ext uri="{FF2B5EF4-FFF2-40B4-BE49-F238E27FC236}">
                      <a16:creationId xmlns:a16="http://schemas.microsoft.com/office/drawing/2014/main" id="{27D06796-1869-D796-ACD1-92DE264B354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96149" y="3216109"/>
                  <a:ext cx="149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69082" name="Freihand 169081">
                  <a:extLst>
                    <a:ext uri="{FF2B5EF4-FFF2-40B4-BE49-F238E27FC236}">
                      <a16:creationId xmlns:a16="http://schemas.microsoft.com/office/drawing/2014/main" id="{CE9A124B-24F0-785C-51EE-9A1CA5B70074}"/>
                    </a:ext>
                  </a:extLst>
                </p14:cNvPr>
                <p14:cNvContentPartPr/>
                <p14:nvPr/>
              </p14:nvContentPartPr>
              <p14:xfrm>
                <a:off x="3355789" y="3050509"/>
                <a:ext cx="115560" cy="133920"/>
              </p14:xfrm>
            </p:contentPart>
          </mc:Choice>
          <mc:Fallback>
            <p:pic>
              <p:nvPicPr>
                <p:cNvPr id="169082" name="Freihand 169081">
                  <a:extLst>
                    <a:ext uri="{FF2B5EF4-FFF2-40B4-BE49-F238E27FC236}">
                      <a16:creationId xmlns:a16="http://schemas.microsoft.com/office/drawing/2014/main" id="{CE9A124B-24F0-785C-51EE-9A1CA5B7007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47149" y="3041869"/>
                  <a:ext cx="133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69083" name="Freihand 169082">
                  <a:extLst>
                    <a:ext uri="{FF2B5EF4-FFF2-40B4-BE49-F238E27FC236}">
                      <a16:creationId xmlns:a16="http://schemas.microsoft.com/office/drawing/2014/main" id="{00304020-B0F5-B3D3-A78F-01935FD47037}"/>
                    </a:ext>
                  </a:extLst>
                </p14:cNvPr>
                <p14:cNvContentPartPr/>
                <p14:nvPr/>
              </p14:nvContentPartPr>
              <p14:xfrm>
                <a:off x="3529309" y="3180829"/>
                <a:ext cx="13680" cy="87480"/>
              </p14:xfrm>
            </p:contentPart>
          </mc:Choice>
          <mc:Fallback>
            <p:pic>
              <p:nvPicPr>
                <p:cNvPr id="169083" name="Freihand 169082">
                  <a:extLst>
                    <a:ext uri="{FF2B5EF4-FFF2-40B4-BE49-F238E27FC236}">
                      <a16:creationId xmlns:a16="http://schemas.microsoft.com/office/drawing/2014/main" id="{00304020-B0F5-B3D3-A78F-01935FD4703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520669" y="3172189"/>
                  <a:ext cx="31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9084" name="Freihand 169083">
                  <a:extLst>
                    <a:ext uri="{FF2B5EF4-FFF2-40B4-BE49-F238E27FC236}">
                      <a16:creationId xmlns:a16="http://schemas.microsoft.com/office/drawing/2014/main" id="{0DC0E09C-33BD-626A-7385-C5D8752146A2}"/>
                    </a:ext>
                  </a:extLst>
                </p14:cNvPr>
                <p14:cNvContentPartPr/>
                <p14:nvPr/>
              </p14:nvContentPartPr>
              <p14:xfrm>
                <a:off x="3619669" y="3032149"/>
                <a:ext cx="139680" cy="200880"/>
              </p14:xfrm>
            </p:contentPart>
          </mc:Choice>
          <mc:Fallback>
            <p:pic>
              <p:nvPicPr>
                <p:cNvPr id="169084" name="Freihand 169083">
                  <a:extLst>
                    <a:ext uri="{FF2B5EF4-FFF2-40B4-BE49-F238E27FC236}">
                      <a16:creationId xmlns:a16="http://schemas.microsoft.com/office/drawing/2014/main" id="{0DC0E09C-33BD-626A-7385-C5D8752146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610669" y="3023149"/>
                  <a:ext cx="157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9085" name="Freihand 169084">
                  <a:extLst>
                    <a:ext uri="{FF2B5EF4-FFF2-40B4-BE49-F238E27FC236}">
                      <a16:creationId xmlns:a16="http://schemas.microsoft.com/office/drawing/2014/main" id="{B546F125-3F94-ADDA-83DF-5270CA43CD16}"/>
                    </a:ext>
                  </a:extLst>
                </p14:cNvPr>
                <p14:cNvContentPartPr/>
                <p14:nvPr/>
              </p14:nvContentPartPr>
              <p14:xfrm>
                <a:off x="3848629" y="3111349"/>
                <a:ext cx="24480" cy="21600"/>
              </p14:xfrm>
            </p:contentPart>
          </mc:Choice>
          <mc:Fallback>
            <p:pic>
              <p:nvPicPr>
                <p:cNvPr id="169085" name="Freihand 169084">
                  <a:extLst>
                    <a:ext uri="{FF2B5EF4-FFF2-40B4-BE49-F238E27FC236}">
                      <a16:creationId xmlns:a16="http://schemas.microsoft.com/office/drawing/2014/main" id="{B546F125-3F94-ADDA-83DF-5270CA43CD1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839989" y="3102349"/>
                  <a:ext cx="42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69086" name="Freihand 169085">
                  <a:extLst>
                    <a:ext uri="{FF2B5EF4-FFF2-40B4-BE49-F238E27FC236}">
                      <a16:creationId xmlns:a16="http://schemas.microsoft.com/office/drawing/2014/main" id="{A9858EF0-AAE6-4CDB-A51F-F80A2243CF41}"/>
                    </a:ext>
                  </a:extLst>
                </p14:cNvPr>
                <p14:cNvContentPartPr/>
                <p14:nvPr/>
              </p14:nvContentPartPr>
              <p14:xfrm>
                <a:off x="3961309" y="3012709"/>
                <a:ext cx="96480" cy="160920"/>
              </p14:xfrm>
            </p:contentPart>
          </mc:Choice>
          <mc:Fallback>
            <p:pic>
              <p:nvPicPr>
                <p:cNvPr id="169086" name="Freihand 169085">
                  <a:extLst>
                    <a:ext uri="{FF2B5EF4-FFF2-40B4-BE49-F238E27FC236}">
                      <a16:creationId xmlns:a16="http://schemas.microsoft.com/office/drawing/2014/main" id="{A9858EF0-AAE6-4CDB-A51F-F80A2243CF4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952309" y="3003709"/>
                  <a:ext cx="114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69087" name="Freihand 169086">
                  <a:extLst>
                    <a:ext uri="{FF2B5EF4-FFF2-40B4-BE49-F238E27FC236}">
                      <a16:creationId xmlns:a16="http://schemas.microsoft.com/office/drawing/2014/main" id="{75879929-97E1-B462-04EF-0B01B04ED544}"/>
                    </a:ext>
                  </a:extLst>
                </p14:cNvPr>
                <p14:cNvContentPartPr/>
                <p14:nvPr/>
              </p14:nvContentPartPr>
              <p14:xfrm>
                <a:off x="4042669" y="3102349"/>
                <a:ext cx="125640" cy="179280"/>
              </p14:xfrm>
            </p:contentPart>
          </mc:Choice>
          <mc:Fallback>
            <p:pic>
              <p:nvPicPr>
                <p:cNvPr id="169087" name="Freihand 169086">
                  <a:extLst>
                    <a:ext uri="{FF2B5EF4-FFF2-40B4-BE49-F238E27FC236}">
                      <a16:creationId xmlns:a16="http://schemas.microsoft.com/office/drawing/2014/main" id="{75879929-97E1-B462-04EF-0B01B04ED54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034029" y="3093709"/>
                  <a:ext cx="143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9088" name="Freihand 169087">
                  <a:extLst>
                    <a:ext uri="{FF2B5EF4-FFF2-40B4-BE49-F238E27FC236}">
                      <a16:creationId xmlns:a16="http://schemas.microsoft.com/office/drawing/2014/main" id="{F8D5F842-78CC-7A32-5226-4109D1510A57}"/>
                    </a:ext>
                  </a:extLst>
                </p14:cNvPr>
                <p14:cNvContentPartPr/>
                <p14:nvPr/>
              </p14:nvContentPartPr>
              <p14:xfrm>
                <a:off x="4226269" y="3031429"/>
                <a:ext cx="150120" cy="199440"/>
              </p14:xfrm>
            </p:contentPart>
          </mc:Choice>
          <mc:Fallback>
            <p:pic>
              <p:nvPicPr>
                <p:cNvPr id="169088" name="Freihand 169087">
                  <a:extLst>
                    <a:ext uri="{FF2B5EF4-FFF2-40B4-BE49-F238E27FC236}">
                      <a16:creationId xmlns:a16="http://schemas.microsoft.com/office/drawing/2014/main" id="{F8D5F842-78CC-7A32-5226-4109D1510A5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217629" y="3022429"/>
                  <a:ext cx="167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9089" name="Freihand 169088">
                  <a:extLst>
                    <a:ext uri="{FF2B5EF4-FFF2-40B4-BE49-F238E27FC236}">
                      <a16:creationId xmlns:a16="http://schemas.microsoft.com/office/drawing/2014/main" id="{1C93FE23-E2CE-5622-5FDE-03DDAFAA8ABF}"/>
                    </a:ext>
                  </a:extLst>
                </p14:cNvPr>
                <p14:cNvContentPartPr/>
                <p14:nvPr/>
              </p14:nvContentPartPr>
              <p14:xfrm>
                <a:off x="4268389" y="3008389"/>
                <a:ext cx="157680" cy="5400"/>
              </p14:xfrm>
            </p:contentPart>
          </mc:Choice>
          <mc:Fallback>
            <p:pic>
              <p:nvPicPr>
                <p:cNvPr id="169089" name="Freihand 169088">
                  <a:extLst>
                    <a:ext uri="{FF2B5EF4-FFF2-40B4-BE49-F238E27FC236}">
                      <a16:creationId xmlns:a16="http://schemas.microsoft.com/office/drawing/2014/main" id="{1C93FE23-E2CE-5622-5FDE-03DDAFAA8AB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59389" y="2999749"/>
                  <a:ext cx="175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9091" name="Freihand 169090">
                  <a:extLst>
                    <a:ext uri="{FF2B5EF4-FFF2-40B4-BE49-F238E27FC236}">
                      <a16:creationId xmlns:a16="http://schemas.microsoft.com/office/drawing/2014/main" id="{2373EF55-39C7-FE17-2ADF-27C5986CAF11}"/>
                    </a:ext>
                  </a:extLst>
                </p14:cNvPr>
                <p14:cNvContentPartPr/>
                <p14:nvPr/>
              </p14:nvContentPartPr>
              <p14:xfrm>
                <a:off x="4586989" y="3103429"/>
                <a:ext cx="129240" cy="36360"/>
              </p14:xfrm>
            </p:contentPart>
          </mc:Choice>
          <mc:Fallback>
            <p:pic>
              <p:nvPicPr>
                <p:cNvPr id="169091" name="Freihand 169090">
                  <a:extLst>
                    <a:ext uri="{FF2B5EF4-FFF2-40B4-BE49-F238E27FC236}">
                      <a16:creationId xmlns:a16="http://schemas.microsoft.com/office/drawing/2014/main" id="{2373EF55-39C7-FE17-2ADF-27C5986CAF1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78349" y="3094789"/>
                  <a:ext cx="146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9092" name="Freihand 169091">
                  <a:extLst>
                    <a:ext uri="{FF2B5EF4-FFF2-40B4-BE49-F238E27FC236}">
                      <a16:creationId xmlns:a16="http://schemas.microsoft.com/office/drawing/2014/main" id="{8B69A71D-8CFF-EE33-AA09-B9212D3708E5}"/>
                    </a:ext>
                  </a:extLst>
                </p14:cNvPr>
                <p14:cNvContentPartPr/>
                <p14:nvPr/>
              </p14:nvContentPartPr>
              <p14:xfrm>
                <a:off x="4556029" y="3189829"/>
                <a:ext cx="139320" cy="16200"/>
              </p14:xfrm>
            </p:contentPart>
          </mc:Choice>
          <mc:Fallback>
            <p:pic>
              <p:nvPicPr>
                <p:cNvPr id="169092" name="Freihand 169091">
                  <a:extLst>
                    <a:ext uri="{FF2B5EF4-FFF2-40B4-BE49-F238E27FC236}">
                      <a16:creationId xmlns:a16="http://schemas.microsoft.com/office/drawing/2014/main" id="{8B69A71D-8CFF-EE33-AA09-B9212D3708E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547389" y="3180829"/>
                  <a:ext cx="156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9093" name="Freihand 169092">
                  <a:extLst>
                    <a:ext uri="{FF2B5EF4-FFF2-40B4-BE49-F238E27FC236}">
                      <a16:creationId xmlns:a16="http://schemas.microsoft.com/office/drawing/2014/main" id="{13EE624B-BF02-E67C-C713-2F2AB8BAEFE5}"/>
                    </a:ext>
                  </a:extLst>
                </p14:cNvPr>
                <p14:cNvContentPartPr/>
                <p14:nvPr/>
              </p14:nvContentPartPr>
              <p14:xfrm>
                <a:off x="4824229" y="3004069"/>
                <a:ext cx="126720" cy="196920"/>
              </p14:xfrm>
            </p:contentPart>
          </mc:Choice>
          <mc:Fallback>
            <p:pic>
              <p:nvPicPr>
                <p:cNvPr id="169093" name="Freihand 169092">
                  <a:extLst>
                    <a:ext uri="{FF2B5EF4-FFF2-40B4-BE49-F238E27FC236}">
                      <a16:creationId xmlns:a16="http://schemas.microsoft.com/office/drawing/2014/main" id="{13EE624B-BF02-E67C-C713-2F2AB8BAEFE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815229" y="2995069"/>
                  <a:ext cx="144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9094" name="Freihand 169093">
                  <a:extLst>
                    <a:ext uri="{FF2B5EF4-FFF2-40B4-BE49-F238E27FC236}">
                      <a16:creationId xmlns:a16="http://schemas.microsoft.com/office/drawing/2014/main" id="{4E3DEFA6-B83D-81BF-8AB3-3572F8A3A28D}"/>
                    </a:ext>
                  </a:extLst>
                </p14:cNvPr>
                <p14:cNvContentPartPr/>
                <p14:nvPr/>
              </p14:nvContentPartPr>
              <p14:xfrm>
                <a:off x="4997389" y="3153469"/>
                <a:ext cx="42120" cy="109800"/>
              </p14:xfrm>
            </p:contentPart>
          </mc:Choice>
          <mc:Fallback>
            <p:pic>
              <p:nvPicPr>
                <p:cNvPr id="169094" name="Freihand 169093">
                  <a:extLst>
                    <a:ext uri="{FF2B5EF4-FFF2-40B4-BE49-F238E27FC236}">
                      <a16:creationId xmlns:a16="http://schemas.microsoft.com/office/drawing/2014/main" id="{4E3DEFA6-B83D-81BF-8AB3-3572F8A3A28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988389" y="3144829"/>
                  <a:ext cx="59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9095" name="Freihand 169094">
                  <a:extLst>
                    <a:ext uri="{FF2B5EF4-FFF2-40B4-BE49-F238E27FC236}">
                      <a16:creationId xmlns:a16="http://schemas.microsoft.com/office/drawing/2014/main" id="{ACB82513-277E-67A8-D8AF-E4E5F840E4F8}"/>
                    </a:ext>
                  </a:extLst>
                </p14:cNvPr>
                <p14:cNvContentPartPr/>
                <p14:nvPr/>
              </p14:nvContentPartPr>
              <p14:xfrm>
                <a:off x="5117989" y="3040069"/>
                <a:ext cx="137880" cy="141480"/>
              </p14:xfrm>
            </p:contentPart>
          </mc:Choice>
          <mc:Fallback>
            <p:pic>
              <p:nvPicPr>
                <p:cNvPr id="169095" name="Freihand 169094">
                  <a:extLst>
                    <a:ext uri="{FF2B5EF4-FFF2-40B4-BE49-F238E27FC236}">
                      <a16:creationId xmlns:a16="http://schemas.microsoft.com/office/drawing/2014/main" id="{ACB82513-277E-67A8-D8AF-E4E5F840E4F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109349" y="3031069"/>
                  <a:ext cx="155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9096" name="Freihand 169095">
                  <a:extLst>
                    <a:ext uri="{FF2B5EF4-FFF2-40B4-BE49-F238E27FC236}">
                      <a16:creationId xmlns:a16="http://schemas.microsoft.com/office/drawing/2014/main" id="{0D92E78A-F5E2-20EF-F997-40831574E6E0}"/>
                    </a:ext>
                  </a:extLst>
                </p14:cNvPr>
                <p14:cNvContentPartPr/>
                <p14:nvPr/>
              </p14:nvContentPartPr>
              <p14:xfrm>
                <a:off x="5294749" y="2990389"/>
                <a:ext cx="205560" cy="197640"/>
              </p14:xfrm>
            </p:contentPart>
          </mc:Choice>
          <mc:Fallback>
            <p:pic>
              <p:nvPicPr>
                <p:cNvPr id="169096" name="Freihand 169095">
                  <a:extLst>
                    <a:ext uri="{FF2B5EF4-FFF2-40B4-BE49-F238E27FC236}">
                      <a16:creationId xmlns:a16="http://schemas.microsoft.com/office/drawing/2014/main" id="{0D92E78A-F5E2-20EF-F997-40831574E6E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285749" y="2981749"/>
                  <a:ext cx="223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9097" name="Freihand 169096">
                  <a:extLst>
                    <a:ext uri="{FF2B5EF4-FFF2-40B4-BE49-F238E27FC236}">
                      <a16:creationId xmlns:a16="http://schemas.microsoft.com/office/drawing/2014/main" id="{14B3D5FE-7FB3-6A34-C384-C9470C858E62}"/>
                    </a:ext>
                  </a:extLst>
                </p14:cNvPr>
                <p14:cNvContentPartPr/>
                <p14:nvPr/>
              </p14:nvContentPartPr>
              <p14:xfrm>
                <a:off x="5683549" y="3096229"/>
                <a:ext cx="235800" cy="15480"/>
              </p14:xfrm>
            </p:contentPart>
          </mc:Choice>
          <mc:Fallback>
            <p:pic>
              <p:nvPicPr>
                <p:cNvPr id="169097" name="Freihand 169096">
                  <a:extLst>
                    <a:ext uri="{FF2B5EF4-FFF2-40B4-BE49-F238E27FC236}">
                      <a16:creationId xmlns:a16="http://schemas.microsoft.com/office/drawing/2014/main" id="{14B3D5FE-7FB3-6A34-C384-C9470C858E6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74909" y="3087589"/>
                  <a:ext cx="253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BA6CAA38-6AFE-D040-BBA6-9D8D4014C976}"/>
                    </a:ext>
                  </a:extLst>
                </p14:cNvPr>
                <p14:cNvContentPartPr/>
                <p14:nvPr/>
              </p14:nvContentPartPr>
              <p14:xfrm>
                <a:off x="5733229" y="3139069"/>
                <a:ext cx="190080" cy="38520"/>
              </p14:xfrm>
            </p:contentPart>
          </mc:Choice>
          <mc:Fallback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BA6CAA38-6AFE-D040-BBA6-9D8D4014C97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24229" y="3130429"/>
                  <a:ext cx="207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9099" name="Freihand 169098">
                  <a:extLst>
                    <a:ext uri="{FF2B5EF4-FFF2-40B4-BE49-F238E27FC236}">
                      <a16:creationId xmlns:a16="http://schemas.microsoft.com/office/drawing/2014/main" id="{F8042264-0E4C-0F1F-6D68-B132C66ED8A9}"/>
                    </a:ext>
                  </a:extLst>
                </p14:cNvPr>
                <p14:cNvContentPartPr/>
                <p14:nvPr/>
              </p14:nvContentPartPr>
              <p14:xfrm>
                <a:off x="6064429" y="2997229"/>
                <a:ext cx="162000" cy="208440"/>
              </p14:xfrm>
            </p:contentPart>
          </mc:Choice>
          <mc:Fallback>
            <p:pic>
              <p:nvPicPr>
                <p:cNvPr id="169099" name="Freihand 169098">
                  <a:extLst>
                    <a:ext uri="{FF2B5EF4-FFF2-40B4-BE49-F238E27FC236}">
                      <a16:creationId xmlns:a16="http://schemas.microsoft.com/office/drawing/2014/main" id="{F8042264-0E4C-0F1F-6D68-B132C66ED8A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055429" y="2988229"/>
                  <a:ext cx="179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69100" name="Freihand 169099">
                  <a:extLst>
                    <a:ext uri="{FF2B5EF4-FFF2-40B4-BE49-F238E27FC236}">
                      <a16:creationId xmlns:a16="http://schemas.microsoft.com/office/drawing/2014/main" id="{D18C8C02-B762-E743-BDAD-1778ABE6D65F}"/>
                    </a:ext>
                  </a:extLst>
                </p14:cNvPr>
                <p14:cNvContentPartPr/>
                <p14:nvPr/>
              </p14:nvContentPartPr>
              <p14:xfrm>
                <a:off x="6065509" y="3015949"/>
                <a:ext cx="419400" cy="222840"/>
              </p14:xfrm>
            </p:contentPart>
          </mc:Choice>
          <mc:Fallback>
            <p:pic>
              <p:nvPicPr>
                <p:cNvPr id="169100" name="Freihand 169099">
                  <a:extLst>
                    <a:ext uri="{FF2B5EF4-FFF2-40B4-BE49-F238E27FC236}">
                      <a16:creationId xmlns:a16="http://schemas.microsoft.com/office/drawing/2014/main" id="{D18C8C02-B762-E743-BDAD-1778ABE6D65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056509" y="3006949"/>
                  <a:ext cx="437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286D25BB-5432-5F96-E842-9DDA93575B5A}"/>
                    </a:ext>
                  </a:extLst>
                </p14:cNvPr>
                <p14:cNvContentPartPr/>
                <p14:nvPr/>
              </p14:nvContentPartPr>
              <p14:xfrm>
                <a:off x="6488509" y="3106669"/>
                <a:ext cx="110160" cy="197640"/>
              </p14:xfrm>
            </p:contentPart>
          </mc:Choice>
          <mc:Fallback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286D25BB-5432-5F96-E842-9DDA93575B5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479869" y="3097669"/>
                  <a:ext cx="12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20B1757B-4728-9E32-1364-A49E4F39E33B}"/>
                    </a:ext>
                  </a:extLst>
                </p14:cNvPr>
                <p14:cNvContentPartPr/>
                <p14:nvPr/>
              </p14:nvContentPartPr>
              <p14:xfrm>
                <a:off x="3871309" y="3434629"/>
                <a:ext cx="14760" cy="50040"/>
              </p14:xfrm>
            </p:contentPart>
          </mc:Choice>
          <mc:Fallback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20B1757B-4728-9E32-1364-A49E4F39E33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862669" y="3425989"/>
                  <a:ext cx="32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9105" name="Freihand 169104">
                  <a:extLst>
                    <a:ext uri="{FF2B5EF4-FFF2-40B4-BE49-F238E27FC236}">
                      <a16:creationId xmlns:a16="http://schemas.microsoft.com/office/drawing/2014/main" id="{F959B954-3989-CDCC-8067-1F4624ABD0D9}"/>
                    </a:ext>
                  </a:extLst>
                </p14:cNvPr>
                <p14:cNvContentPartPr/>
                <p14:nvPr/>
              </p14:nvContentPartPr>
              <p14:xfrm>
                <a:off x="3897589" y="3672589"/>
                <a:ext cx="26640" cy="223200"/>
              </p14:xfrm>
            </p:contentPart>
          </mc:Choice>
          <mc:Fallback>
            <p:pic>
              <p:nvPicPr>
                <p:cNvPr id="169105" name="Freihand 169104">
                  <a:extLst>
                    <a:ext uri="{FF2B5EF4-FFF2-40B4-BE49-F238E27FC236}">
                      <a16:creationId xmlns:a16="http://schemas.microsoft.com/office/drawing/2014/main" id="{F959B954-3989-CDCC-8067-1F4624ABD0D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888949" y="3663949"/>
                  <a:ext cx="44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05B071B4-C0A8-D501-1A45-A228D1A9E63D}"/>
                    </a:ext>
                  </a:extLst>
                </p14:cNvPr>
                <p14:cNvContentPartPr/>
                <p14:nvPr/>
              </p14:nvContentPartPr>
              <p14:xfrm>
                <a:off x="3838909" y="4054549"/>
                <a:ext cx="60840" cy="153720"/>
              </p14:xfrm>
            </p:contentPart>
          </mc:Choice>
          <mc:Fallback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05B071B4-C0A8-D501-1A45-A228D1A9E63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830269" y="4045549"/>
                  <a:ext cx="78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9115" name="Freihand 169114">
                  <a:extLst>
                    <a:ext uri="{FF2B5EF4-FFF2-40B4-BE49-F238E27FC236}">
                      <a16:creationId xmlns:a16="http://schemas.microsoft.com/office/drawing/2014/main" id="{D4986245-0300-D343-466E-8FDF5E35E1D3}"/>
                    </a:ext>
                  </a:extLst>
                </p14:cNvPr>
                <p14:cNvContentPartPr/>
                <p14:nvPr/>
              </p14:nvContentPartPr>
              <p14:xfrm>
                <a:off x="5983429" y="3281629"/>
                <a:ext cx="681480" cy="69480"/>
              </p14:xfrm>
            </p:contentPart>
          </mc:Choice>
          <mc:Fallback>
            <p:pic>
              <p:nvPicPr>
                <p:cNvPr id="169115" name="Freihand 169114">
                  <a:extLst>
                    <a:ext uri="{FF2B5EF4-FFF2-40B4-BE49-F238E27FC236}">
                      <a16:creationId xmlns:a16="http://schemas.microsoft.com/office/drawing/2014/main" id="{D4986245-0300-D343-466E-8FDF5E35E1D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974429" y="3272629"/>
                  <a:ext cx="699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9116" name="Freihand 169115">
                  <a:extLst>
                    <a:ext uri="{FF2B5EF4-FFF2-40B4-BE49-F238E27FC236}">
                      <a16:creationId xmlns:a16="http://schemas.microsoft.com/office/drawing/2014/main" id="{7A9C9630-FC5C-6094-2D7F-FB8E6419CBE3}"/>
                    </a:ext>
                  </a:extLst>
                </p14:cNvPr>
                <p14:cNvContentPartPr/>
                <p14:nvPr/>
              </p14:nvContentPartPr>
              <p14:xfrm>
                <a:off x="252949" y="3991189"/>
                <a:ext cx="195840" cy="318240"/>
              </p14:xfrm>
            </p:contentPart>
          </mc:Choice>
          <mc:Fallback>
            <p:pic>
              <p:nvPicPr>
                <p:cNvPr id="169116" name="Freihand 169115">
                  <a:extLst>
                    <a:ext uri="{FF2B5EF4-FFF2-40B4-BE49-F238E27FC236}">
                      <a16:creationId xmlns:a16="http://schemas.microsoft.com/office/drawing/2014/main" id="{7A9C9630-FC5C-6094-2D7F-FB8E6419CBE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44309" y="3982189"/>
                  <a:ext cx="2134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3292258A-2B05-3C45-2861-BE6EBF40F1AD}"/>
                    </a:ext>
                  </a:extLst>
                </p14:cNvPr>
                <p14:cNvContentPartPr/>
                <p14:nvPr/>
              </p14:nvContentPartPr>
              <p14:xfrm>
                <a:off x="260149" y="4114309"/>
                <a:ext cx="493560" cy="209880"/>
              </p14:xfrm>
            </p:contentPart>
          </mc:Choice>
          <mc:Fallback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3292258A-2B05-3C45-2861-BE6EBF40F1A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51149" y="4105309"/>
                  <a:ext cx="511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9118" name="Freihand 169117">
                  <a:extLst>
                    <a:ext uri="{FF2B5EF4-FFF2-40B4-BE49-F238E27FC236}">
                      <a16:creationId xmlns:a16="http://schemas.microsoft.com/office/drawing/2014/main" id="{4E8E45D4-E806-15C4-E06D-0EA2D0CF09E4}"/>
                    </a:ext>
                  </a:extLst>
                </p14:cNvPr>
                <p14:cNvContentPartPr/>
                <p14:nvPr/>
              </p14:nvContentPartPr>
              <p14:xfrm>
                <a:off x="692869" y="4111069"/>
                <a:ext cx="96480" cy="245520"/>
              </p14:xfrm>
            </p:contentPart>
          </mc:Choice>
          <mc:Fallback>
            <p:pic>
              <p:nvPicPr>
                <p:cNvPr id="169118" name="Freihand 169117">
                  <a:extLst>
                    <a:ext uri="{FF2B5EF4-FFF2-40B4-BE49-F238E27FC236}">
                      <a16:creationId xmlns:a16="http://schemas.microsoft.com/office/drawing/2014/main" id="{4E8E45D4-E806-15C4-E06D-0EA2D0CF09E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84229" y="4102429"/>
                  <a:ext cx="114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9119" name="Freihand 169118">
                  <a:extLst>
                    <a:ext uri="{FF2B5EF4-FFF2-40B4-BE49-F238E27FC236}">
                      <a16:creationId xmlns:a16="http://schemas.microsoft.com/office/drawing/2014/main" id="{847640C9-4428-1F67-0C9A-6C3DB1EFF047}"/>
                    </a:ext>
                  </a:extLst>
                </p14:cNvPr>
                <p14:cNvContentPartPr/>
                <p14:nvPr/>
              </p14:nvContentPartPr>
              <p14:xfrm>
                <a:off x="1041349" y="4167589"/>
                <a:ext cx="205200" cy="33840"/>
              </p14:xfrm>
            </p:contentPart>
          </mc:Choice>
          <mc:Fallback>
            <p:pic>
              <p:nvPicPr>
                <p:cNvPr id="169119" name="Freihand 169118">
                  <a:extLst>
                    <a:ext uri="{FF2B5EF4-FFF2-40B4-BE49-F238E27FC236}">
                      <a16:creationId xmlns:a16="http://schemas.microsoft.com/office/drawing/2014/main" id="{847640C9-4428-1F67-0C9A-6C3DB1EFF04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2349" y="4158589"/>
                  <a:ext cx="222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9120" name="Freihand 169119">
                  <a:extLst>
                    <a:ext uri="{FF2B5EF4-FFF2-40B4-BE49-F238E27FC236}">
                      <a16:creationId xmlns:a16="http://schemas.microsoft.com/office/drawing/2014/main" id="{10577593-4DA2-A4A2-B18D-B6A9207BD65B}"/>
                    </a:ext>
                  </a:extLst>
                </p14:cNvPr>
                <p14:cNvContentPartPr/>
                <p14:nvPr/>
              </p14:nvContentPartPr>
              <p14:xfrm>
                <a:off x="1063309" y="4260829"/>
                <a:ext cx="208440" cy="22680"/>
              </p14:xfrm>
            </p:contentPart>
          </mc:Choice>
          <mc:Fallback>
            <p:pic>
              <p:nvPicPr>
                <p:cNvPr id="169120" name="Freihand 169119">
                  <a:extLst>
                    <a:ext uri="{FF2B5EF4-FFF2-40B4-BE49-F238E27FC236}">
                      <a16:creationId xmlns:a16="http://schemas.microsoft.com/office/drawing/2014/main" id="{10577593-4DA2-A4A2-B18D-B6A9207BD65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54669" y="4251829"/>
                  <a:ext cx="226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548557E9-E7DF-7412-9063-2B82F4245DEB}"/>
                    </a:ext>
                  </a:extLst>
                </p14:cNvPr>
                <p14:cNvContentPartPr/>
                <p14:nvPr/>
              </p14:nvContentPartPr>
              <p14:xfrm>
                <a:off x="1639669" y="4062109"/>
                <a:ext cx="151200" cy="226080"/>
              </p14:xfrm>
            </p:contentPart>
          </mc:Choice>
          <mc:Fallback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548557E9-E7DF-7412-9063-2B82F4245DE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31029" y="4053109"/>
                  <a:ext cx="168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6498D9FE-38D0-4E71-98A0-19B383F26660}"/>
                    </a:ext>
                  </a:extLst>
                </p14:cNvPr>
                <p14:cNvContentPartPr/>
                <p14:nvPr/>
              </p14:nvContentPartPr>
              <p14:xfrm>
                <a:off x="1643269" y="4234909"/>
                <a:ext cx="186480" cy="23400"/>
              </p14:xfrm>
            </p:contentPart>
          </mc:Choice>
          <mc:Fallback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6498D9FE-38D0-4E71-98A0-19B383F2666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34629" y="4226269"/>
                  <a:ext cx="204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9123" name="Freihand 169122">
                  <a:extLst>
                    <a:ext uri="{FF2B5EF4-FFF2-40B4-BE49-F238E27FC236}">
                      <a16:creationId xmlns:a16="http://schemas.microsoft.com/office/drawing/2014/main" id="{791321E9-AE97-EF29-48F9-AF647B76EE60}"/>
                    </a:ext>
                  </a:extLst>
                </p14:cNvPr>
                <p14:cNvContentPartPr/>
                <p14:nvPr/>
              </p14:nvContentPartPr>
              <p14:xfrm>
                <a:off x="1933429" y="4154629"/>
                <a:ext cx="142560" cy="195480"/>
              </p14:xfrm>
            </p:contentPart>
          </mc:Choice>
          <mc:Fallback>
            <p:pic>
              <p:nvPicPr>
                <p:cNvPr id="169123" name="Freihand 169122">
                  <a:extLst>
                    <a:ext uri="{FF2B5EF4-FFF2-40B4-BE49-F238E27FC236}">
                      <a16:creationId xmlns:a16="http://schemas.microsoft.com/office/drawing/2014/main" id="{791321E9-AE97-EF29-48F9-AF647B76EE6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924429" y="4145989"/>
                  <a:ext cx="160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9124" name="Freihand 169123">
                  <a:extLst>
                    <a:ext uri="{FF2B5EF4-FFF2-40B4-BE49-F238E27FC236}">
                      <a16:creationId xmlns:a16="http://schemas.microsoft.com/office/drawing/2014/main" id="{63D43D2F-705D-89FE-0E44-9687615E9E98}"/>
                    </a:ext>
                  </a:extLst>
                </p14:cNvPr>
                <p14:cNvContentPartPr/>
                <p14:nvPr/>
              </p14:nvContentPartPr>
              <p14:xfrm>
                <a:off x="2097949" y="4244269"/>
                <a:ext cx="103320" cy="115560"/>
              </p14:xfrm>
            </p:contentPart>
          </mc:Choice>
          <mc:Fallback>
            <p:pic>
              <p:nvPicPr>
                <p:cNvPr id="169124" name="Freihand 169123">
                  <a:extLst>
                    <a:ext uri="{FF2B5EF4-FFF2-40B4-BE49-F238E27FC236}">
                      <a16:creationId xmlns:a16="http://schemas.microsoft.com/office/drawing/2014/main" id="{63D43D2F-705D-89FE-0E44-9687615E9E9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089309" y="4235269"/>
                  <a:ext cx="120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9125" name="Freihand 169124">
                  <a:extLst>
                    <a:ext uri="{FF2B5EF4-FFF2-40B4-BE49-F238E27FC236}">
                      <a16:creationId xmlns:a16="http://schemas.microsoft.com/office/drawing/2014/main" id="{8D080831-2637-D784-7E23-1D0D1D87216A}"/>
                    </a:ext>
                  </a:extLst>
                </p14:cNvPr>
                <p14:cNvContentPartPr/>
                <p14:nvPr/>
              </p14:nvContentPartPr>
              <p14:xfrm>
                <a:off x="2458309" y="4171189"/>
                <a:ext cx="11880" cy="100440"/>
              </p14:xfrm>
            </p:contentPart>
          </mc:Choice>
          <mc:Fallback>
            <p:pic>
              <p:nvPicPr>
                <p:cNvPr id="169125" name="Freihand 169124">
                  <a:extLst>
                    <a:ext uri="{FF2B5EF4-FFF2-40B4-BE49-F238E27FC236}">
                      <a16:creationId xmlns:a16="http://schemas.microsoft.com/office/drawing/2014/main" id="{8D080831-2637-D784-7E23-1D0D1D87216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449309" y="4162189"/>
                  <a:ext cx="29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CA92CBD3-4156-E961-BC5D-66064E611F6C}"/>
                    </a:ext>
                  </a:extLst>
                </p14:cNvPr>
                <p14:cNvContentPartPr/>
                <p14:nvPr/>
              </p14:nvContentPartPr>
              <p14:xfrm>
                <a:off x="2390629" y="4096669"/>
                <a:ext cx="502560" cy="143640"/>
              </p14:xfrm>
            </p:contentPart>
          </mc:Choice>
          <mc:Fallback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CA92CBD3-4156-E961-BC5D-66064E611F6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381629" y="4088029"/>
                  <a:ext cx="520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69127" name="Freihand 169126">
                  <a:extLst>
                    <a:ext uri="{FF2B5EF4-FFF2-40B4-BE49-F238E27FC236}">
                      <a16:creationId xmlns:a16="http://schemas.microsoft.com/office/drawing/2014/main" id="{17AC1D83-FEB3-2F27-0081-11040495E5C8}"/>
                    </a:ext>
                  </a:extLst>
                </p14:cNvPr>
                <p14:cNvContentPartPr/>
                <p14:nvPr/>
              </p14:nvContentPartPr>
              <p14:xfrm>
                <a:off x="2800309" y="4107109"/>
                <a:ext cx="181080" cy="162360"/>
              </p14:xfrm>
            </p:contentPart>
          </mc:Choice>
          <mc:Fallback>
            <p:pic>
              <p:nvPicPr>
                <p:cNvPr id="169127" name="Freihand 169126">
                  <a:extLst>
                    <a:ext uri="{FF2B5EF4-FFF2-40B4-BE49-F238E27FC236}">
                      <a16:creationId xmlns:a16="http://schemas.microsoft.com/office/drawing/2014/main" id="{17AC1D83-FEB3-2F27-0081-11040495E5C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791309" y="4098109"/>
                  <a:ext cx="198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69128" name="Freihand 169127">
                  <a:extLst>
                    <a:ext uri="{FF2B5EF4-FFF2-40B4-BE49-F238E27FC236}">
                      <a16:creationId xmlns:a16="http://schemas.microsoft.com/office/drawing/2014/main" id="{EBE929E7-175F-907F-A5EC-371DD380E6B2}"/>
                    </a:ext>
                  </a:extLst>
                </p14:cNvPr>
                <p14:cNvContentPartPr/>
                <p14:nvPr/>
              </p14:nvContentPartPr>
              <p14:xfrm>
                <a:off x="3019549" y="4151389"/>
                <a:ext cx="177480" cy="170280"/>
              </p14:xfrm>
            </p:contentPart>
          </mc:Choice>
          <mc:Fallback>
            <p:pic>
              <p:nvPicPr>
                <p:cNvPr id="169128" name="Freihand 169127">
                  <a:extLst>
                    <a:ext uri="{FF2B5EF4-FFF2-40B4-BE49-F238E27FC236}">
                      <a16:creationId xmlns:a16="http://schemas.microsoft.com/office/drawing/2014/main" id="{EBE929E7-175F-907F-A5EC-371DD380E6B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10909" y="4142749"/>
                  <a:ext cx="195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3D35DC75-A58B-0A17-23C6-3B610AD112F3}"/>
                    </a:ext>
                  </a:extLst>
                </p14:cNvPr>
                <p14:cNvContentPartPr/>
                <p14:nvPr/>
              </p14:nvContentPartPr>
              <p14:xfrm>
                <a:off x="3322309" y="4215109"/>
                <a:ext cx="74160" cy="137880"/>
              </p14:xfrm>
            </p:contentPart>
          </mc:Choice>
          <mc:Fallback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3D35DC75-A58B-0A17-23C6-3B610AD112F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313309" y="4206469"/>
                  <a:ext cx="91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69130" name="Freihand 169129">
                  <a:extLst>
                    <a:ext uri="{FF2B5EF4-FFF2-40B4-BE49-F238E27FC236}">
                      <a16:creationId xmlns:a16="http://schemas.microsoft.com/office/drawing/2014/main" id="{5814771F-C732-5821-5106-2D23FFF7B775}"/>
                    </a:ext>
                  </a:extLst>
                </p14:cNvPr>
                <p14:cNvContentPartPr/>
                <p14:nvPr/>
              </p14:nvContentPartPr>
              <p14:xfrm>
                <a:off x="3662869" y="4115749"/>
                <a:ext cx="29160" cy="178920"/>
              </p14:xfrm>
            </p:contentPart>
          </mc:Choice>
          <mc:Fallback>
            <p:pic>
              <p:nvPicPr>
                <p:cNvPr id="169130" name="Freihand 169129">
                  <a:extLst>
                    <a:ext uri="{FF2B5EF4-FFF2-40B4-BE49-F238E27FC236}">
                      <a16:creationId xmlns:a16="http://schemas.microsoft.com/office/drawing/2014/main" id="{5814771F-C732-5821-5106-2D23FFF7B77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654229" y="4107109"/>
                  <a:ext cx="46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69131" name="Freihand 169130">
                  <a:extLst>
                    <a:ext uri="{FF2B5EF4-FFF2-40B4-BE49-F238E27FC236}">
                      <a16:creationId xmlns:a16="http://schemas.microsoft.com/office/drawing/2014/main" id="{6540C272-DD75-30C7-09C4-63408F55C12A}"/>
                    </a:ext>
                  </a:extLst>
                </p14:cNvPr>
                <p14:cNvContentPartPr/>
                <p14:nvPr/>
              </p14:nvContentPartPr>
              <p14:xfrm>
                <a:off x="3598069" y="4175509"/>
                <a:ext cx="181440" cy="13320"/>
              </p14:xfrm>
            </p:contentPart>
          </mc:Choice>
          <mc:Fallback>
            <p:pic>
              <p:nvPicPr>
                <p:cNvPr id="169131" name="Freihand 169130">
                  <a:extLst>
                    <a:ext uri="{FF2B5EF4-FFF2-40B4-BE49-F238E27FC236}">
                      <a16:creationId xmlns:a16="http://schemas.microsoft.com/office/drawing/2014/main" id="{6540C272-DD75-30C7-09C4-63408F55C12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89069" y="4166869"/>
                  <a:ext cx="199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69132" name="Freihand 169131">
                  <a:extLst>
                    <a:ext uri="{FF2B5EF4-FFF2-40B4-BE49-F238E27FC236}">
                      <a16:creationId xmlns:a16="http://schemas.microsoft.com/office/drawing/2014/main" id="{F7A99C78-ECA2-FD6F-3A48-40DEC8AB7886}"/>
                    </a:ext>
                  </a:extLst>
                </p14:cNvPr>
                <p14:cNvContentPartPr/>
                <p14:nvPr/>
              </p14:nvContentPartPr>
              <p14:xfrm>
                <a:off x="3903349" y="4059229"/>
                <a:ext cx="127800" cy="230400"/>
              </p14:xfrm>
            </p:contentPart>
          </mc:Choice>
          <mc:Fallback>
            <p:pic>
              <p:nvPicPr>
                <p:cNvPr id="169132" name="Freihand 169131">
                  <a:extLst>
                    <a:ext uri="{FF2B5EF4-FFF2-40B4-BE49-F238E27FC236}">
                      <a16:creationId xmlns:a16="http://schemas.microsoft.com/office/drawing/2014/main" id="{F7A99C78-ECA2-FD6F-3A48-40DEC8AB788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94349" y="4050229"/>
                  <a:ext cx="145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9133" name="Freihand 169132">
                  <a:extLst>
                    <a:ext uri="{FF2B5EF4-FFF2-40B4-BE49-F238E27FC236}">
                      <a16:creationId xmlns:a16="http://schemas.microsoft.com/office/drawing/2014/main" id="{B4975B29-9DD5-4EE8-5857-51497E030746}"/>
                    </a:ext>
                  </a:extLst>
                </p14:cNvPr>
                <p14:cNvContentPartPr/>
                <p14:nvPr/>
              </p14:nvContentPartPr>
              <p14:xfrm>
                <a:off x="3897229" y="4147789"/>
                <a:ext cx="421560" cy="107640"/>
              </p14:xfrm>
            </p:contentPart>
          </mc:Choice>
          <mc:Fallback>
            <p:pic>
              <p:nvPicPr>
                <p:cNvPr id="169133" name="Freihand 169132">
                  <a:extLst>
                    <a:ext uri="{FF2B5EF4-FFF2-40B4-BE49-F238E27FC236}">
                      <a16:creationId xmlns:a16="http://schemas.microsoft.com/office/drawing/2014/main" id="{B4975B29-9DD5-4EE8-5857-51497E03074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888589" y="4139149"/>
                  <a:ext cx="439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72F93E83-4F83-2816-5984-6D1B8EB14A21}"/>
                    </a:ext>
                  </a:extLst>
                </p14:cNvPr>
                <p14:cNvContentPartPr/>
                <p14:nvPr/>
              </p14:nvContentPartPr>
              <p14:xfrm>
                <a:off x="4267309" y="4104589"/>
                <a:ext cx="100080" cy="198000"/>
              </p14:xfrm>
            </p:contentPart>
          </mc:Choice>
          <mc:Fallback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72F93E83-4F83-2816-5984-6D1B8EB14A2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258309" y="4095589"/>
                  <a:ext cx="117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C526F5B3-8EBB-8EDC-1E72-A7CFFBABFA8A}"/>
                    </a:ext>
                  </a:extLst>
                </p14:cNvPr>
                <p14:cNvContentPartPr/>
                <p14:nvPr/>
              </p14:nvContentPartPr>
              <p14:xfrm>
                <a:off x="4386109" y="4208629"/>
                <a:ext cx="137160" cy="189000"/>
              </p14:xfrm>
            </p:contentPart>
          </mc:Choice>
          <mc:Fallback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C526F5B3-8EBB-8EDC-1E72-A7CFFBABFA8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77109" y="4199629"/>
                  <a:ext cx="154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9136" name="Freihand 169135">
                  <a:extLst>
                    <a:ext uri="{FF2B5EF4-FFF2-40B4-BE49-F238E27FC236}">
                      <a16:creationId xmlns:a16="http://schemas.microsoft.com/office/drawing/2014/main" id="{94CB7E8C-22B2-502A-A358-BFF2FAFC2807}"/>
                    </a:ext>
                  </a:extLst>
                </p14:cNvPr>
                <p14:cNvContentPartPr/>
                <p14:nvPr/>
              </p14:nvContentPartPr>
              <p14:xfrm>
                <a:off x="4786429" y="4169029"/>
                <a:ext cx="179280" cy="90000"/>
              </p14:xfrm>
            </p:contentPart>
          </mc:Choice>
          <mc:Fallback>
            <p:pic>
              <p:nvPicPr>
                <p:cNvPr id="169136" name="Freihand 169135">
                  <a:extLst>
                    <a:ext uri="{FF2B5EF4-FFF2-40B4-BE49-F238E27FC236}">
                      <a16:creationId xmlns:a16="http://schemas.microsoft.com/office/drawing/2014/main" id="{94CB7E8C-22B2-502A-A358-BFF2FAFC280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777429" y="4160029"/>
                  <a:ext cx="196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9137" name="Freihand 169136">
                  <a:extLst>
                    <a:ext uri="{FF2B5EF4-FFF2-40B4-BE49-F238E27FC236}">
                      <a16:creationId xmlns:a16="http://schemas.microsoft.com/office/drawing/2014/main" id="{A28E807F-CFE6-5C6D-70A0-147EA1A1B010}"/>
                    </a:ext>
                  </a:extLst>
                </p14:cNvPr>
                <p14:cNvContentPartPr/>
                <p14:nvPr/>
              </p14:nvContentPartPr>
              <p14:xfrm>
                <a:off x="5331829" y="4172629"/>
                <a:ext cx="518400" cy="55080"/>
              </p14:xfrm>
            </p:contentPart>
          </mc:Choice>
          <mc:Fallback>
            <p:pic>
              <p:nvPicPr>
                <p:cNvPr id="169137" name="Freihand 169136">
                  <a:extLst>
                    <a:ext uri="{FF2B5EF4-FFF2-40B4-BE49-F238E27FC236}">
                      <a16:creationId xmlns:a16="http://schemas.microsoft.com/office/drawing/2014/main" id="{A28E807F-CFE6-5C6D-70A0-147EA1A1B01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322829" y="4163629"/>
                  <a:ext cx="536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9138" name="Freihand 169137">
                  <a:extLst>
                    <a:ext uri="{FF2B5EF4-FFF2-40B4-BE49-F238E27FC236}">
                      <a16:creationId xmlns:a16="http://schemas.microsoft.com/office/drawing/2014/main" id="{9B83F7EA-9D02-AF8B-6819-FD24458A0FBA}"/>
                    </a:ext>
                  </a:extLst>
                </p14:cNvPr>
                <p14:cNvContentPartPr/>
                <p14:nvPr/>
              </p14:nvContentPartPr>
              <p14:xfrm>
                <a:off x="5914669" y="4235629"/>
                <a:ext cx="2520" cy="13680"/>
              </p14:xfrm>
            </p:contentPart>
          </mc:Choice>
          <mc:Fallback>
            <p:pic>
              <p:nvPicPr>
                <p:cNvPr id="169138" name="Freihand 169137">
                  <a:extLst>
                    <a:ext uri="{FF2B5EF4-FFF2-40B4-BE49-F238E27FC236}">
                      <a16:creationId xmlns:a16="http://schemas.microsoft.com/office/drawing/2014/main" id="{9B83F7EA-9D02-AF8B-6819-FD24458A0FB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06029" y="4226629"/>
                  <a:ext cx="20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9145" name="Freihand 169144">
                  <a:extLst>
                    <a:ext uri="{FF2B5EF4-FFF2-40B4-BE49-F238E27FC236}">
                      <a16:creationId xmlns:a16="http://schemas.microsoft.com/office/drawing/2014/main" id="{42B603EA-61D4-1321-9641-F4FDDBAA848B}"/>
                    </a:ext>
                  </a:extLst>
                </p14:cNvPr>
                <p14:cNvContentPartPr/>
                <p14:nvPr/>
              </p14:nvContentPartPr>
              <p14:xfrm>
                <a:off x="1073389" y="4839709"/>
                <a:ext cx="182160" cy="33840"/>
              </p14:xfrm>
            </p:contentPart>
          </mc:Choice>
          <mc:Fallback>
            <p:pic>
              <p:nvPicPr>
                <p:cNvPr id="169145" name="Freihand 169144">
                  <a:extLst>
                    <a:ext uri="{FF2B5EF4-FFF2-40B4-BE49-F238E27FC236}">
                      <a16:creationId xmlns:a16="http://schemas.microsoft.com/office/drawing/2014/main" id="{42B603EA-61D4-1321-9641-F4FDDBAA848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64389" y="4831069"/>
                  <a:ext cx="199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9146" name="Freihand 169145">
                  <a:extLst>
                    <a:ext uri="{FF2B5EF4-FFF2-40B4-BE49-F238E27FC236}">
                      <a16:creationId xmlns:a16="http://schemas.microsoft.com/office/drawing/2014/main" id="{B9DC0159-E82D-55B1-677C-0E91B13F26E0}"/>
                    </a:ext>
                  </a:extLst>
                </p14:cNvPr>
                <p14:cNvContentPartPr/>
                <p14:nvPr/>
              </p14:nvContentPartPr>
              <p14:xfrm>
                <a:off x="1066549" y="4952029"/>
                <a:ext cx="188280" cy="47160"/>
              </p14:xfrm>
            </p:contentPart>
          </mc:Choice>
          <mc:Fallback>
            <p:pic>
              <p:nvPicPr>
                <p:cNvPr id="169146" name="Freihand 169145">
                  <a:extLst>
                    <a:ext uri="{FF2B5EF4-FFF2-40B4-BE49-F238E27FC236}">
                      <a16:creationId xmlns:a16="http://schemas.microsoft.com/office/drawing/2014/main" id="{B9DC0159-E82D-55B1-677C-0E91B13F26E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57909" y="4943389"/>
                  <a:ext cx="205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74C8E69C-ED08-5D29-4991-9196AF047298}"/>
                    </a:ext>
                  </a:extLst>
                </p14:cNvPr>
                <p14:cNvContentPartPr/>
                <p14:nvPr/>
              </p14:nvContentPartPr>
              <p14:xfrm>
                <a:off x="1818949" y="4763029"/>
                <a:ext cx="136080" cy="230040"/>
              </p14:xfrm>
            </p:contentPart>
          </mc:Choice>
          <mc:Fallback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74C8E69C-ED08-5D29-4991-9196AF04729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809949" y="4754029"/>
                  <a:ext cx="153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48E564D1-AA55-36C8-16E5-4F2369C015C9}"/>
                    </a:ext>
                  </a:extLst>
                </p14:cNvPr>
                <p14:cNvContentPartPr/>
                <p14:nvPr/>
              </p14:nvContentPartPr>
              <p14:xfrm>
                <a:off x="1882669" y="4770589"/>
                <a:ext cx="116280" cy="16200"/>
              </p14:xfrm>
            </p:contentPart>
          </mc:Choice>
          <mc:Fallback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48E564D1-AA55-36C8-16E5-4F2369C015C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874029" y="4761589"/>
                  <a:ext cx="133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B10848AB-9817-C47F-38BD-04F063CBD7C3}"/>
                    </a:ext>
                  </a:extLst>
                </p14:cNvPr>
                <p14:cNvContentPartPr/>
                <p14:nvPr/>
              </p14:nvContentPartPr>
              <p14:xfrm>
                <a:off x="2426629" y="4825309"/>
                <a:ext cx="8280" cy="175680"/>
              </p14:xfrm>
            </p:contentPart>
          </mc:Choice>
          <mc:Fallback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B10848AB-9817-C47F-38BD-04F063CBD7C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417989" y="4816309"/>
                  <a:ext cx="25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69150" name="Freihand 169149">
                  <a:extLst>
                    <a:ext uri="{FF2B5EF4-FFF2-40B4-BE49-F238E27FC236}">
                      <a16:creationId xmlns:a16="http://schemas.microsoft.com/office/drawing/2014/main" id="{38CAFC3D-ABC2-43D7-F72F-E8AE518118FF}"/>
                    </a:ext>
                  </a:extLst>
                </p14:cNvPr>
                <p14:cNvContentPartPr/>
                <p14:nvPr/>
              </p14:nvContentPartPr>
              <p14:xfrm>
                <a:off x="2371909" y="4851949"/>
                <a:ext cx="172800" cy="19800"/>
              </p14:xfrm>
            </p:contentPart>
          </mc:Choice>
          <mc:Fallback>
            <p:pic>
              <p:nvPicPr>
                <p:cNvPr id="169150" name="Freihand 169149">
                  <a:extLst>
                    <a:ext uri="{FF2B5EF4-FFF2-40B4-BE49-F238E27FC236}">
                      <a16:creationId xmlns:a16="http://schemas.microsoft.com/office/drawing/2014/main" id="{38CAFC3D-ABC2-43D7-F72F-E8AE518118F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363269" y="4843309"/>
                  <a:ext cx="19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C0C7E488-62B5-1CAA-C417-48B5AC763368}"/>
                    </a:ext>
                  </a:extLst>
                </p14:cNvPr>
                <p14:cNvContentPartPr/>
                <p14:nvPr/>
              </p14:nvContentPartPr>
              <p14:xfrm>
                <a:off x="2685469" y="4692829"/>
                <a:ext cx="204480" cy="278640"/>
              </p14:xfrm>
            </p:contentPart>
          </mc:Choice>
          <mc:Fallback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C0C7E488-62B5-1CAA-C417-48B5AC76336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676469" y="4683829"/>
                  <a:ext cx="222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B292BE56-8501-EFFF-8DD9-E9289D9E9F01}"/>
                    </a:ext>
                  </a:extLst>
                </p14:cNvPr>
                <p14:cNvContentPartPr/>
                <p14:nvPr/>
              </p14:nvContentPartPr>
              <p14:xfrm>
                <a:off x="3056989" y="4686349"/>
                <a:ext cx="171000" cy="223920"/>
              </p14:xfrm>
            </p:contentPart>
          </mc:Choice>
          <mc:Fallback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B292BE56-8501-EFFF-8DD9-E9289D9E9F0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047989" y="4677709"/>
                  <a:ext cx="188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69153" name="Freihand 169152">
                  <a:extLst>
                    <a:ext uri="{FF2B5EF4-FFF2-40B4-BE49-F238E27FC236}">
                      <a16:creationId xmlns:a16="http://schemas.microsoft.com/office/drawing/2014/main" id="{F61FD7F4-5BC6-CF89-490E-97C9E44C7556}"/>
                    </a:ext>
                  </a:extLst>
                </p14:cNvPr>
                <p14:cNvContentPartPr/>
                <p14:nvPr/>
              </p14:nvContentPartPr>
              <p14:xfrm>
                <a:off x="3658909" y="4697869"/>
                <a:ext cx="28800" cy="167760"/>
              </p14:xfrm>
            </p:contentPart>
          </mc:Choice>
          <mc:Fallback>
            <p:pic>
              <p:nvPicPr>
                <p:cNvPr id="169153" name="Freihand 169152">
                  <a:extLst>
                    <a:ext uri="{FF2B5EF4-FFF2-40B4-BE49-F238E27FC236}">
                      <a16:creationId xmlns:a16="http://schemas.microsoft.com/office/drawing/2014/main" id="{F61FD7F4-5BC6-CF89-490E-97C9E44C755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649909" y="4688869"/>
                  <a:ext cx="46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D569DFC1-0265-7614-54E4-3428C2913C41}"/>
                    </a:ext>
                  </a:extLst>
                </p14:cNvPr>
                <p14:cNvContentPartPr/>
                <p14:nvPr/>
              </p14:nvContentPartPr>
              <p14:xfrm>
                <a:off x="3616069" y="4749349"/>
                <a:ext cx="154080" cy="29880"/>
              </p14:xfrm>
            </p:contentPart>
          </mc:Choice>
          <mc:Fallback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D569DFC1-0265-7614-54E4-3428C2913C4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07069" y="4740709"/>
                  <a:ext cx="171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69155" name="Freihand 169154">
                  <a:extLst>
                    <a:ext uri="{FF2B5EF4-FFF2-40B4-BE49-F238E27FC236}">
                      <a16:creationId xmlns:a16="http://schemas.microsoft.com/office/drawing/2014/main" id="{35FDB747-CEA8-B2AA-C90A-C72FB1F00D10}"/>
                    </a:ext>
                  </a:extLst>
                </p14:cNvPr>
                <p14:cNvContentPartPr/>
                <p14:nvPr/>
              </p14:nvContentPartPr>
              <p14:xfrm>
                <a:off x="3986149" y="4630189"/>
                <a:ext cx="125280" cy="227520"/>
              </p14:xfrm>
            </p:contentPart>
          </mc:Choice>
          <mc:Fallback>
            <p:pic>
              <p:nvPicPr>
                <p:cNvPr id="169155" name="Freihand 169154">
                  <a:extLst>
                    <a:ext uri="{FF2B5EF4-FFF2-40B4-BE49-F238E27FC236}">
                      <a16:creationId xmlns:a16="http://schemas.microsoft.com/office/drawing/2014/main" id="{35FDB747-CEA8-B2AA-C90A-C72FB1F00D1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977149" y="4621189"/>
                  <a:ext cx="142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47A8882A-06ED-E655-386B-A339E6074EA6}"/>
                    </a:ext>
                  </a:extLst>
                </p14:cNvPr>
                <p14:cNvContentPartPr/>
                <p14:nvPr/>
              </p14:nvContentPartPr>
              <p14:xfrm>
                <a:off x="4157869" y="4648909"/>
                <a:ext cx="276840" cy="272520"/>
              </p14:xfrm>
            </p:contentPart>
          </mc:Choice>
          <mc:Fallback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47A8882A-06ED-E655-386B-A339E6074EA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148869" y="4640269"/>
                  <a:ext cx="294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EAD6C63F-F803-1693-A567-5B80FF1A05D5}"/>
                    </a:ext>
                  </a:extLst>
                </p14:cNvPr>
                <p14:cNvContentPartPr/>
                <p14:nvPr/>
              </p14:nvContentPartPr>
              <p14:xfrm>
                <a:off x="4501669" y="4625509"/>
                <a:ext cx="171000" cy="201600"/>
              </p14:xfrm>
            </p:contentPart>
          </mc:Choice>
          <mc:Fallback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EAD6C63F-F803-1693-A567-5B80FF1A05D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492669" y="4616869"/>
                  <a:ext cx="188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69158" name="Freihand 169157">
                  <a:extLst>
                    <a:ext uri="{FF2B5EF4-FFF2-40B4-BE49-F238E27FC236}">
                      <a16:creationId xmlns:a16="http://schemas.microsoft.com/office/drawing/2014/main" id="{0F86C549-D370-5ABF-0EEA-1AABE64A6F0A}"/>
                    </a:ext>
                  </a:extLst>
                </p14:cNvPr>
                <p14:cNvContentPartPr/>
                <p14:nvPr/>
              </p14:nvContentPartPr>
              <p14:xfrm>
                <a:off x="4831069" y="4676269"/>
                <a:ext cx="177840" cy="161280"/>
              </p14:xfrm>
            </p:contentPart>
          </mc:Choice>
          <mc:Fallback>
            <p:pic>
              <p:nvPicPr>
                <p:cNvPr id="169158" name="Freihand 169157">
                  <a:extLst>
                    <a:ext uri="{FF2B5EF4-FFF2-40B4-BE49-F238E27FC236}">
                      <a16:creationId xmlns:a16="http://schemas.microsoft.com/office/drawing/2014/main" id="{0F86C549-D370-5ABF-0EEA-1AABE64A6F0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822429" y="4667269"/>
                  <a:ext cx="195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69159" name="Freihand 169158">
                  <a:extLst>
                    <a:ext uri="{FF2B5EF4-FFF2-40B4-BE49-F238E27FC236}">
                      <a16:creationId xmlns:a16="http://schemas.microsoft.com/office/drawing/2014/main" id="{387E8925-B6E6-8F2E-9AF6-56B19A1A4C11}"/>
                    </a:ext>
                  </a:extLst>
                </p14:cNvPr>
                <p14:cNvContentPartPr/>
                <p14:nvPr/>
              </p14:nvContentPartPr>
              <p14:xfrm>
                <a:off x="5523709" y="4682389"/>
                <a:ext cx="505080" cy="96840"/>
              </p14:xfrm>
            </p:contentPart>
          </mc:Choice>
          <mc:Fallback>
            <p:pic>
              <p:nvPicPr>
                <p:cNvPr id="169159" name="Freihand 169158">
                  <a:extLst>
                    <a:ext uri="{FF2B5EF4-FFF2-40B4-BE49-F238E27FC236}">
                      <a16:creationId xmlns:a16="http://schemas.microsoft.com/office/drawing/2014/main" id="{387E8925-B6E6-8F2E-9AF6-56B19A1A4C1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514709" y="4673389"/>
                  <a:ext cx="522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69160" name="Freihand 169159">
                  <a:extLst>
                    <a:ext uri="{FF2B5EF4-FFF2-40B4-BE49-F238E27FC236}">
                      <a16:creationId xmlns:a16="http://schemas.microsoft.com/office/drawing/2014/main" id="{CFA13977-32F9-1D89-A50C-E75DA43F3088}"/>
                    </a:ext>
                  </a:extLst>
                </p14:cNvPr>
                <p14:cNvContentPartPr/>
                <p14:nvPr/>
              </p14:nvContentPartPr>
              <p14:xfrm>
                <a:off x="6230029" y="4648189"/>
                <a:ext cx="69840" cy="26280"/>
              </p14:xfrm>
            </p:contentPart>
          </mc:Choice>
          <mc:Fallback>
            <p:pic>
              <p:nvPicPr>
                <p:cNvPr id="169160" name="Freihand 169159">
                  <a:extLst>
                    <a:ext uri="{FF2B5EF4-FFF2-40B4-BE49-F238E27FC236}">
                      <a16:creationId xmlns:a16="http://schemas.microsoft.com/office/drawing/2014/main" id="{CFA13977-32F9-1D89-A50C-E75DA43F308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221029" y="4639549"/>
                  <a:ext cx="87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7532CD04-F112-F90B-8666-A8B593A16EBE}"/>
                    </a:ext>
                  </a:extLst>
                </p14:cNvPr>
                <p14:cNvContentPartPr/>
                <p14:nvPr/>
              </p14:nvContentPartPr>
              <p14:xfrm>
                <a:off x="1132069" y="5519029"/>
                <a:ext cx="161640" cy="21960"/>
              </p14:xfrm>
            </p:contentPart>
          </mc:Choice>
          <mc:Fallback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7532CD04-F112-F90B-8666-A8B593A16EB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3429" y="5510029"/>
                  <a:ext cx="179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69166" name="Freihand 169165">
                  <a:extLst>
                    <a:ext uri="{FF2B5EF4-FFF2-40B4-BE49-F238E27FC236}">
                      <a16:creationId xmlns:a16="http://schemas.microsoft.com/office/drawing/2014/main" id="{26574763-66B3-1A82-544D-A597983A2B61}"/>
                    </a:ext>
                  </a:extLst>
                </p14:cNvPr>
                <p14:cNvContentPartPr/>
                <p14:nvPr/>
              </p14:nvContentPartPr>
              <p14:xfrm>
                <a:off x="1120189" y="5596789"/>
                <a:ext cx="151560" cy="12240"/>
              </p14:xfrm>
            </p:contentPart>
          </mc:Choice>
          <mc:Fallback>
            <p:pic>
              <p:nvPicPr>
                <p:cNvPr id="169166" name="Freihand 169165">
                  <a:extLst>
                    <a:ext uri="{FF2B5EF4-FFF2-40B4-BE49-F238E27FC236}">
                      <a16:creationId xmlns:a16="http://schemas.microsoft.com/office/drawing/2014/main" id="{26574763-66B3-1A82-544D-A597983A2B6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11549" y="5587789"/>
                  <a:ext cx="169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69168" name="Freihand 169167">
                  <a:extLst>
                    <a:ext uri="{FF2B5EF4-FFF2-40B4-BE49-F238E27FC236}">
                      <a16:creationId xmlns:a16="http://schemas.microsoft.com/office/drawing/2014/main" id="{58B39526-09F4-F358-AE0A-85025988DD35}"/>
                    </a:ext>
                  </a:extLst>
                </p14:cNvPr>
                <p14:cNvContentPartPr/>
                <p14:nvPr/>
              </p14:nvContentPartPr>
              <p14:xfrm>
                <a:off x="1552549" y="5442709"/>
                <a:ext cx="131400" cy="135000"/>
              </p14:xfrm>
            </p:contentPart>
          </mc:Choice>
          <mc:Fallback>
            <p:pic>
              <p:nvPicPr>
                <p:cNvPr id="169168" name="Freihand 169167">
                  <a:extLst>
                    <a:ext uri="{FF2B5EF4-FFF2-40B4-BE49-F238E27FC236}">
                      <a16:creationId xmlns:a16="http://schemas.microsoft.com/office/drawing/2014/main" id="{58B39526-09F4-F358-AE0A-85025988DD3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543549" y="5434069"/>
                  <a:ext cx="149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69169" name="Freihand 169168">
                  <a:extLst>
                    <a:ext uri="{FF2B5EF4-FFF2-40B4-BE49-F238E27FC236}">
                      <a16:creationId xmlns:a16="http://schemas.microsoft.com/office/drawing/2014/main" id="{1B182DA8-CF39-16EB-47DF-C99CDD27D719}"/>
                    </a:ext>
                  </a:extLst>
                </p14:cNvPr>
                <p14:cNvContentPartPr/>
                <p14:nvPr/>
              </p14:nvContentPartPr>
              <p14:xfrm>
                <a:off x="1747309" y="5535589"/>
                <a:ext cx="5040" cy="104040"/>
              </p14:xfrm>
            </p:contentPart>
          </mc:Choice>
          <mc:Fallback>
            <p:pic>
              <p:nvPicPr>
                <p:cNvPr id="169169" name="Freihand 169168">
                  <a:extLst>
                    <a:ext uri="{FF2B5EF4-FFF2-40B4-BE49-F238E27FC236}">
                      <a16:creationId xmlns:a16="http://schemas.microsoft.com/office/drawing/2014/main" id="{1B182DA8-CF39-16EB-47DF-C99CDD27D71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738309" y="5526949"/>
                  <a:ext cx="22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69170" name="Freihand 169169">
                  <a:extLst>
                    <a:ext uri="{FF2B5EF4-FFF2-40B4-BE49-F238E27FC236}">
                      <a16:creationId xmlns:a16="http://schemas.microsoft.com/office/drawing/2014/main" id="{CCE3D26E-53E6-1201-13BB-B6FCE4CCAA62}"/>
                    </a:ext>
                  </a:extLst>
                </p14:cNvPr>
                <p14:cNvContentPartPr/>
                <p14:nvPr/>
              </p14:nvContentPartPr>
              <p14:xfrm>
                <a:off x="1870429" y="5407069"/>
                <a:ext cx="121320" cy="162360"/>
              </p14:xfrm>
            </p:contentPart>
          </mc:Choice>
          <mc:Fallback>
            <p:pic>
              <p:nvPicPr>
                <p:cNvPr id="169170" name="Freihand 169169">
                  <a:extLst>
                    <a:ext uri="{FF2B5EF4-FFF2-40B4-BE49-F238E27FC236}">
                      <a16:creationId xmlns:a16="http://schemas.microsoft.com/office/drawing/2014/main" id="{CCE3D26E-53E6-1201-13BB-B6FCE4CCAA6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861429" y="5398429"/>
                  <a:ext cx="138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69171" name="Freihand 169170">
                  <a:extLst>
                    <a:ext uri="{FF2B5EF4-FFF2-40B4-BE49-F238E27FC236}">
                      <a16:creationId xmlns:a16="http://schemas.microsoft.com/office/drawing/2014/main" id="{61A4BA07-3AD6-44DB-F326-6BB04D7C28B6}"/>
                    </a:ext>
                  </a:extLst>
                </p14:cNvPr>
                <p14:cNvContentPartPr/>
                <p14:nvPr/>
              </p14:nvContentPartPr>
              <p14:xfrm>
                <a:off x="1979869" y="5315629"/>
                <a:ext cx="87120" cy="96120"/>
              </p14:xfrm>
            </p:contentPart>
          </mc:Choice>
          <mc:Fallback>
            <p:pic>
              <p:nvPicPr>
                <p:cNvPr id="169171" name="Freihand 169170">
                  <a:extLst>
                    <a:ext uri="{FF2B5EF4-FFF2-40B4-BE49-F238E27FC236}">
                      <a16:creationId xmlns:a16="http://schemas.microsoft.com/office/drawing/2014/main" id="{61A4BA07-3AD6-44DB-F326-6BB04D7C28B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971229" y="5306989"/>
                  <a:ext cx="104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07A0E07B-660F-FA54-23FC-E2716D04169A}"/>
                    </a:ext>
                  </a:extLst>
                </p14:cNvPr>
                <p14:cNvContentPartPr/>
                <p14:nvPr/>
              </p14:nvContentPartPr>
              <p14:xfrm>
                <a:off x="1451029" y="5200429"/>
                <a:ext cx="570960" cy="126720"/>
              </p14:xfrm>
            </p:contentPart>
          </mc:Choice>
          <mc:Fallback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07A0E07B-660F-FA54-23FC-E2716D04169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442029" y="5191429"/>
                  <a:ext cx="588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69174" name="Freihand 169173">
                  <a:extLst>
                    <a:ext uri="{FF2B5EF4-FFF2-40B4-BE49-F238E27FC236}">
                      <a16:creationId xmlns:a16="http://schemas.microsoft.com/office/drawing/2014/main" id="{69BC993F-76E4-B092-B4EC-265032661C81}"/>
                    </a:ext>
                  </a:extLst>
                </p14:cNvPr>
                <p14:cNvContentPartPr/>
                <p14:nvPr/>
              </p14:nvContentPartPr>
              <p14:xfrm>
                <a:off x="1682149" y="5059669"/>
                <a:ext cx="96840" cy="100800"/>
              </p14:xfrm>
            </p:contentPart>
          </mc:Choice>
          <mc:Fallback>
            <p:pic>
              <p:nvPicPr>
                <p:cNvPr id="169174" name="Freihand 169173">
                  <a:extLst>
                    <a:ext uri="{FF2B5EF4-FFF2-40B4-BE49-F238E27FC236}">
                      <a16:creationId xmlns:a16="http://schemas.microsoft.com/office/drawing/2014/main" id="{69BC993F-76E4-B092-B4EC-265032661C8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673149" y="5050669"/>
                  <a:ext cx="11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EE3F79A8-0EF4-5A56-A575-6CF383442645}"/>
                    </a:ext>
                  </a:extLst>
                </p14:cNvPr>
                <p14:cNvContentPartPr/>
                <p14:nvPr/>
              </p14:nvContentPartPr>
              <p14:xfrm>
                <a:off x="2260669" y="5365309"/>
                <a:ext cx="123480" cy="193680"/>
              </p14:xfrm>
            </p:contentPart>
          </mc:Choice>
          <mc:Fallback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EE3F79A8-0EF4-5A56-A575-6CF38344264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251669" y="5356309"/>
                  <a:ext cx="141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69176" name="Freihand 169175">
                  <a:extLst>
                    <a:ext uri="{FF2B5EF4-FFF2-40B4-BE49-F238E27FC236}">
                      <a16:creationId xmlns:a16="http://schemas.microsoft.com/office/drawing/2014/main" id="{937ABA31-5AB4-2826-4631-F9C986396223}"/>
                    </a:ext>
                  </a:extLst>
                </p14:cNvPr>
                <p14:cNvContentPartPr/>
                <p14:nvPr/>
              </p14:nvContentPartPr>
              <p14:xfrm>
                <a:off x="2300269" y="5340109"/>
                <a:ext cx="111240" cy="9000"/>
              </p14:xfrm>
            </p:contentPart>
          </mc:Choice>
          <mc:Fallback>
            <p:pic>
              <p:nvPicPr>
                <p:cNvPr id="169176" name="Freihand 169175">
                  <a:extLst>
                    <a:ext uri="{FF2B5EF4-FFF2-40B4-BE49-F238E27FC236}">
                      <a16:creationId xmlns:a16="http://schemas.microsoft.com/office/drawing/2014/main" id="{937ABA31-5AB4-2826-4631-F9C98639622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291269" y="5331469"/>
                  <a:ext cx="128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69177" name="Freihand 169176">
                  <a:extLst>
                    <a:ext uri="{FF2B5EF4-FFF2-40B4-BE49-F238E27FC236}">
                      <a16:creationId xmlns:a16="http://schemas.microsoft.com/office/drawing/2014/main" id="{EBA30248-3504-C833-AB8A-41F035970F70}"/>
                    </a:ext>
                  </a:extLst>
                </p14:cNvPr>
                <p14:cNvContentPartPr/>
                <p14:nvPr/>
              </p14:nvContentPartPr>
              <p14:xfrm>
                <a:off x="2694109" y="5390869"/>
                <a:ext cx="14760" cy="169920"/>
              </p14:xfrm>
            </p:contentPart>
          </mc:Choice>
          <mc:Fallback>
            <p:pic>
              <p:nvPicPr>
                <p:cNvPr id="169177" name="Freihand 169176">
                  <a:extLst>
                    <a:ext uri="{FF2B5EF4-FFF2-40B4-BE49-F238E27FC236}">
                      <a16:creationId xmlns:a16="http://schemas.microsoft.com/office/drawing/2014/main" id="{EBA30248-3504-C833-AB8A-41F035970F7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685109" y="5382229"/>
                  <a:ext cx="32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69178" name="Freihand 169177">
                  <a:extLst>
                    <a:ext uri="{FF2B5EF4-FFF2-40B4-BE49-F238E27FC236}">
                      <a16:creationId xmlns:a16="http://schemas.microsoft.com/office/drawing/2014/main" id="{C4EF6249-F424-B40C-887C-5DE7274C4B0C}"/>
                    </a:ext>
                  </a:extLst>
                </p14:cNvPr>
                <p14:cNvContentPartPr/>
                <p14:nvPr/>
              </p14:nvContentPartPr>
              <p14:xfrm>
                <a:off x="2650549" y="5437669"/>
                <a:ext cx="145800" cy="16200"/>
              </p14:xfrm>
            </p:contentPart>
          </mc:Choice>
          <mc:Fallback>
            <p:pic>
              <p:nvPicPr>
                <p:cNvPr id="169178" name="Freihand 169177">
                  <a:extLst>
                    <a:ext uri="{FF2B5EF4-FFF2-40B4-BE49-F238E27FC236}">
                      <a16:creationId xmlns:a16="http://schemas.microsoft.com/office/drawing/2014/main" id="{C4EF6249-F424-B40C-887C-5DE7274C4B0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641909" y="5429029"/>
                  <a:ext cx="163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69179" name="Freihand 169178">
                  <a:extLst>
                    <a:ext uri="{FF2B5EF4-FFF2-40B4-BE49-F238E27FC236}">
                      <a16:creationId xmlns:a16="http://schemas.microsoft.com/office/drawing/2014/main" id="{1B537F71-BB4D-8C1C-25D7-57AFED3F3F03}"/>
                    </a:ext>
                  </a:extLst>
                </p14:cNvPr>
                <p14:cNvContentPartPr/>
                <p14:nvPr/>
              </p14:nvContentPartPr>
              <p14:xfrm>
                <a:off x="3068869" y="5346589"/>
                <a:ext cx="118800" cy="157320"/>
              </p14:xfrm>
            </p:contentPart>
          </mc:Choice>
          <mc:Fallback>
            <p:pic>
              <p:nvPicPr>
                <p:cNvPr id="169179" name="Freihand 169178">
                  <a:extLst>
                    <a:ext uri="{FF2B5EF4-FFF2-40B4-BE49-F238E27FC236}">
                      <a16:creationId xmlns:a16="http://schemas.microsoft.com/office/drawing/2014/main" id="{1B537F71-BB4D-8C1C-25D7-57AFED3F3F0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060229" y="5337589"/>
                  <a:ext cx="136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DC0638EB-B1B3-5D1E-DF12-211D6AFBABBD}"/>
                    </a:ext>
                  </a:extLst>
                </p14:cNvPr>
                <p14:cNvContentPartPr/>
                <p14:nvPr/>
              </p14:nvContentPartPr>
              <p14:xfrm>
                <a:off x="3227989" y="5495629"/>
                <a:ext cx="24480" cy="93600"/>
              </p14:xfrm>
            </p:contentPart>
          </mc:Choice>
          <mc:Fallback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DC0638EB-B1B3-5D1E-DF12-211D6AFBABB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219349" y="5486629"/>
                  <a:ext cx="42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11EBCE2B-F552-0112-442F-E0083AE6C2A0}"/>
                    </a:ext>
                  </a:extLst>
                </p14:cNvPr>
                <p14:cNvContentPartPr/>
                <p14:nvPr/>
              </p14:nvContentPartPr>
              <p14:xfrm>
                <a:off x="3319789" y="5309869"/>
                <a:ext cx="113760" cy="182160"/>
              </p14:xfrm>
            </p:contentPart>
          </mc:Choice>
          <mc:Fallback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11EBCE2B-F552-0112-442F-E0083AE6C2A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11149" y="5300869"/>
                  <a:ext cx="131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69182" name="Freihand 169181">
                  <a:extLst>
                    <a:ext uri="{FF2B5EF4-FFF2-40B4-BE49-F238E27FC236}">
                      <a16:creationId xmlns:a16="http://schemas.microsoft.com/office/drawing/2014/main" id="{28CA1FDE-CDFF-3E6E-4E23-04F983AA47B4}"/>
                    </a:ext>
                  </a:extLst>
                </p14:cNvPr>
                <p14:cNvContentPartPr/>
                <p14:nvPr/>
              </p14:nvContentPartPr>
              <p14:xfrm>
                <a:off x="3483229" y="5175589"/>
                <a:ext cx="84600" cy="137160"/>
              </p14:xfrm>
            </p:contentPart>
          </mc:Choice>
          <mc:Fallback>
            <p:pic>
              <p:nvPicPr>
                <p:cNvPr id="169182" name="Freihand 169181">
                  <a:extLst>
                    <a:ext uri="{FF2B5EF4-FFF2-40B4-BE49-F238E27FC236}">
                      <a16:creationId xmlns:a16="http://schemas.microsoft.com/office/drawing/2014/main" id="{28CA1FDE-CDFF-3E6E-4E23-04F983AA47B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474229" y="5166949"/>
                  <a:ext cx="102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69183" name="Freihand 169182">
                  <a:extLst>
                    <a:ext uri="{FF2B5EF4-FFF2-40B4-BE49-F238E27FC236}">
                      <a16:creationId xmlns:a16="http://schemas.microsoft.com/office/drawing/2014/main" id="{BF6046BB-68F7-388B-7A46-4E4D51428F39}"/>
                    </a:ext>
                  </a:extLst>
                </p14:cNvPr>
                <p14:cNvContentPartPr/>
                <p14:nvPr/>
              </p14:nvContentPartPr>
              <p14:xfrm>
                <a:off x="3654589" y="5387269"/>
                <a:ext cx="24120" cy="26280"/>
              </p14:xfrm>
            </p:contentPart>
          </mc:Choice>
          <mc:Fallback>
            <p:pic>
              <p:nvPicPr>
                <p:cNvPr id="169183" name="Freihand 169182">
                  <a:extLst>
                    <a:ext uri="{FF2B5EF4-FFF2-40B4-BE49-F238E27FC236}">
                      <a16:creationId xmlns:a16="http://schemas.microsoft.com/office/drawing/2014/main" id="{BF6046BB-68F7-388B-7A46-4E4D51428F3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645949" y="5378269"/>
                  <a:ext cx="41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69184" name="Freihand 169183">
                  <a:extLst>
                    <a:ext uri="{FF2B5EF4-FFF2-40B4-BE49-F238E27FC236}">
                      <a16:creationId xmlns:a16="http://schemas.microsoft.com/office/drawing/2014/main" id="{BC5CAFB3-DAC4-F34A-4609-AF647B404C5B}"/>
                    </a:ext>
                  </a:extLst>
                </p14:cNvPr>
                <p14:cNvContentPartPr/>
                <p14:nvPr/>
              </p14:nvContentPartPr>
              <p14:xfrm>
                <a:off x="3756469" y="5319589"/>
                <a:ext cx="131040" cy="183960"/>
              </p14:xfrm>
            </p:contentPart>
          </mc:Choice>
          <mc:Fallback>
            <p:pic>
              <p:nvPicPr>
                <p:cNvPr id="169184" name="Freihand 169183">
                  <a:extLst>
                    <a:ext uri="{FF2B5EF4-FFF2-40B4-BE49-F238E27FC236}">
                      <a16:creationId xmlns:a16="http://schemas.microsoft.com/office/drawing/2014/main" id="{BC5CAFB3-DAC4-F34A-4609-AF647B404C5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747469" y="5310949"/>
                  <a:ext cx="14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69185" name="Freihand 169184">
                  <a:extLst>
                    <a:ext uri="{FF2B5EF4-FFF2-40B4-BE49-F238E27FC236}">
                      <a16:creationId xmlns:a16="http://schemas.microsoft.com/office/drawing/2014/main" id="{C299976D-E3B3-9FBC-359D-6A630481DC08}"/>
                    </a:ext>
                  </a:extLst>
                </p14:cNvPr>
                <p14:cNvContentPartPr/>
                <p14:nvPr/>
              </p14:nvContentPartPr>
              <p14:xfrm>
                <a:off x="3802909" y="5293669"/>
                <a:ext cx="151920" cy="7920"/>
              </p14:xfrm>
            </p:contentPart>
          </mc:Choice>
          <mc:Fallback>
            <p:pic>
              <p:nvPicPr>
                <p:cNvPr id="169185" name="Freihand 169184">
                  <a:extLst>
                    <a:ext uri="{FF2B5EF4-FFF2-40B4-BE49-F238E27FC236}">
                      <a16:creationId xmlns:a16="http://schemas.microsoft.com/office/drawing/2014/main" id="{C299976D-E3B3-9FBC-359D-6A630481DC0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793909" y="5285029"/>
                  <a:ext cx="169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69186" name="Freihand 169185">
                  <a:extLst>
                    <a:ext uri="{FF2B5EF4-FFF2-40B4-BE49-F238E27FC236}">
                      <a16:creationId xmlns:a16="http://schemas.microsoft.com/office/drawing/2014/main" id="{3A7FF972-1AF3-C1E7-F452-54BFC3807E4A}"/>
                    </a:ext>
                  </a:extLst>
                </p14:cNvPr>
                <p14:cNvContentPartPr/>
                <p14:nvPr/>
              </p14:nvContentPartPr>
              <p14:xfrm>
                <a:off x="4242109" y="5321029"/>
                <a:ext cx="9360" cy="197640"/>
              </p14:xfrm>
            </p:contentPart>
          </mc:Choice>
          <mc:Fallback>
            <p:pic>
              <p:nvPicPr>
                <p:cNvPr id="169186" name="Freihand 169185">
                  <a:extLst>
                    <a:ext uri="{FF2B5EF4-FFF2-40B4-BE49-F238E27FC236}">
                      <a16:creationId xmlns:a16="http://schemas.microsoft.com/office/drawing/2014/main" id="{3A7FF972-1AF3-C1E7-F452-54BFC3807E4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233469" y="5312389"/>
                  <a:ext cx="27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69187" name="Freihand 169186">
                  <a:extLst>
                    <a:ext uri="{FF2B5EF4-FFF2-40B4-BE49-F238E27FC236}">
                      <a16:creationId xmlns:a16="http://schemas.microsoft.com/office/drawing/2014/main" id="{B4D968D1-77CB-B48E-2F40-27164F671DD6}"/>
                    </a:ext>
                  </a:extLst>
                </p14:cNvPr>
                <p14:cNvContentPartPr/>
                <p14:nvPr/>
              </p14:nvContentPartPr>
              <p14:xfrm>
                <a:off x="4209349" y="5367109"/>
                <a:ext cx="145800" cy="24480"/>
              </p14:xfrm>
            </p:contentPart>
          </mc:Choice>
          <mc:Fallback>
            <p:pic>
              <p:nvPicPr>
                <p:cNvPr id="169187" name="Freihand 169186">
                  <a:extLst>
                    <a:ext uri="{FF2B5EF4-FFF2-40B4-BE49-F238E27FC236}">
                      <a16:creationId xmlns:a16="http://schemas.microsoft.com/office/drawing/2014/main" id="{B4D968D1-77CB-B48E-2F40-27164F671DD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200709" y="5358109"/>
                  <a:ext cx="163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123AE81B-2159-6445-141E-47CBAB31CC65}"/>
                    </a:ext>
                  </a:extLst>
                </p14:cNvPr>
                <p14:cNvContentPartPr/>
                <p14:nvPr/>
              </p14:nvContentPartPr>
              <p14:xfrm>
                <a:off x="4586989" y="5291149"/>
                <a:ext cx="132120" cy="173160"/>
              </p14:xfrm>
            </p:contentPart>
          </mc:Choice>
          <mc:Fallback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123AE81B-2159-6445-141E-47CBAB31CC6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577989" y="5282509"/>
                  <a:ext cx="149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69189" name="Freihand 169188">
                  <a:extLst>
                    <a:ext uri="{FF2B5EF4-FFF2-40B4-BE49-F238E27FC236}">
                      <a16:creationId xmlns:a16="http://schemas.microsoft.com/office/drawing/2014/main" id="{D7106938-0BB4-4BB6-4B02-4975180D2A7D}"/>
                    </a:ext>
                  </a:extLst>
                </p14:cNvPr>
                <p14:cNvContentPartPr/>
                <p14:nvPr/>
              </p14:nvContentPartPr>
              <p14:xfrm>
                <a:off x="4760869" y="5408869"/>
                <a:ext cx="18000" cy="125640"/>
              </p14:xfrm>
            </p:contentPart>
          </mc:Choice>
          <mc:Fallback>
            <p:pic>
              <p:nvPicPr>
                <p:cNvPr id="169189" name="Freihand 169188">
                  <a:extLst>
                    <a:ext uri="{FF2B5EF4-FFF2-40B4-BE49-F238E27FC236}">
                      <a16:creationId xmlns:a16="http://schemas.microsoft.com/office/drawing/2014/main" id="{D7106938-0BB4-4BB6-4B02-4975180D2A7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752229" y="5399869"/>
                  <a:ext cx="35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69190" name="Freihand 169189">
                  <a:extLst>
                    <a:ext uri="{FF2B5EF4-FFF2-40B4-BE49-F238E27FC236}">
                      <a16:creationId xmlns:a16="http://schemas.microsoft.com/office/drawing/2014/main" id="{D77412A4-629C-A8E3-CDAE-5F85D2F245A9}"/>
                    </a:ext>
                  </a:extLst>
                </p14:cNvPr>
                <p14:cNvContentPartPr/>
                <p14:nvPr/>
              </p14:nvContentPartPr>
              <p14:xfrm>
                <a:off x="4859869" y="5239309"/>
                <a:ext cx="143640" cy="212400"/>
              </p14:xfrm>
            </p:contentPart>
          </mc:Choice>
          <mc:Fallback>
            <p:pic>
              <p:nvPicPr>
                <p:cNvPr id="169190" name="Freihand 169189">
                  <a:extLst>
                    <a:ext uri="{FF2B5EF4-FFF2-40B4-BE49-F238E27FC236}">
                      <a16:creationId xmlns:a16="http://schemas.microsoft.com/office/drawing/2014/main" id="{D77412A4-629C-A8E3-CDAE-5F85D2F245A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850869" y="5230669"/>
                  <a:ext cx="161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69191" name="Freihand 169190">
                  <a:extLst>
                    <a:ext uri="{FF2B5EF4-FFF2-40B4-BE49-F238E27FC236}">
                      <a16:creationId xmlns:a16="http://schemas.microsoft.com/office/drawing/2014/main" id="{E5A6C013-5E58-74A8-A411-6F8F126D1986}"/>
                    </a:ext>
                  </a:extLst>
                </p14:cNvPr>
                <p14:cNvContentPartPr/>
                <p14:nvPr/>
              </p14:nvContentPartPr>
              <p14:xfrm>
                <a:off x="5064349" y="5094229"/>
                <a:ext cx="91440" cy="150840"/>
              </p14:xfrm>
            </p:contentPart>
          </mc:Choice>
          <mc:Fallback>
            <p:pic>
              <p:nvPicPr>
                <p:cNvPr id="169191" name="Freihand 169190">
                  <a:extLst>
                    <a:ext uri="{FF2B5EF4-FFF2-40B4-BE49-F238E27FC236}">
                      <a16:creationId xmlns:a16="http://schemas.microsoft.com/office/drawing/2014/main" id="{E5A6C013-5E58-74A8-A411-6F8F126D198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055709" y="5085229"/>
                  <a:ext cx="109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69192" name="Freihand 169191">
                  <a:extLst>
                    <a:ext uri="{FF2B5EF4-FFF2-40B4-BE49-F238E27FC236}">
                      <a16:creationId xmlns:a16="http://schemas.microsoft.com/office/drawing/2014/main" id="{031A5CD3-D0C0-5EDC-356F-FBFBA87362C5}"/>
                    </a:ext>
                  </a:extLst>
                </p14:cNvPr>
                <p14:cNvContentPartPr/>
                <p14:nvPr/>
              </p14:nvContentPartPr>
              <p14:xfrm>
                <a:off x="5228869" y="5350549"/>
                <a:ext cx="50040" cy="17280"/>
              </p14:xfrm>
            </p:contentPart>
          </mc:Choice>
          <mc:Fallback>
            <p:pic>
              <p:nvPicPr>
                <p:cNvPr id="169192" name="Freihand 169191">
                  <a:extLst>
                    <a:ext uri="{FF2B5EF4-FFF2-40B4-BE49-F238E27FC236}">
                      <a16:creationId xmlns:a16="http://schemas.microsoft.com/office/drawing/2014/main" id="{031A5CD3-D0C0-5EDC-356F-FBFBA87362C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220229" y="5341549"/>
                  <a:ext cx="67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69193" name="Freihand 169192">
                  <a:extLst>
                    <a:ext uri="{FF2B5EF4-FFF2-40B4-BE49-F238E27FC236}">
                      <a16:creationId xmlns:a16="http://schemas.microsoft.com/office/drawing/2014/main" id="{CBD9883A-58BC-7424-68CB-773CB389DE6B}"/>
                    </a:ext>
                  </a:extLst>
                </p14:cNvPr>
                <p14:cNvContentPartPr/>
                <p14:nvPr/>
              </p14:nvContentPartPr>
              <p14:xfrm>
                <a:off x="5381869" y="5255509"/>
                <a:ext cx="212400" cy="215280"/>
              </p14:xfrm>
            </p:contentPart>
          </mc:Choice>
          <mc:Fallback>
            <p:pic>
              <p:nvPicPr>
                <p:cNvPr id="169193" name="Freihand 169192">
                  <a:extLst>
                    <a:ext uri="{FF2B5EF4-FFF2-40B4-BE49-F238E27FC236}">
                      <a16:creationId xmlns:a16="http://schemas.microsoft.com/office/drawing/2014/main" id="{CBD9883A-58BC-7424-68CB-773CB389DE6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372869" y="5246869"/>
                  <a:ext cx="230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69200" name="Freihand 169199">
                  <a:extLst>
                    <a:ext uri="{FF2B5EF4-FFF2-40B4-BE49-F238E27FC236}">
                      <a16:creationId xmlns:a16="http://schemas.microsoft.com/office/drawing/2014/main" id="{D818F0A7-6C09-D273-EFA4-1B96CD226FBD}"/>
                    </a:ext>
                  </a:extLst>
                </p14:cNvPr>
                <p14:cNvContentPartPr/>
                <p14:nvPr/>
              </p14:nvContentPartPr>
              <p14:xfrm>
                <a:off x="5833669" y="5406709"/>
                <a:ext cx="90000" cy="15480"/>
              </p14:xfrm>
            </p:contentPart>
          </mc:Choice>
          <mc:Fallback>
            <p:pic>
              <p:nvPicPr>
                <p:cNvPr id="169200" name="Freihand 169199">
                  <a:extLst>
                    <a:ext uri="{FF2B5EF4-FFF2-40B4-BE49-F238E27FC236}">
                      <a16:creationId xmlns:a16="http://schemas.microsoft.com/office/drawing/2014/main" id="{D818F0A7-6C09-D273-EFA4-1B96CD226FB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825029" y="5398069"/>
                  <a:ext cx="107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69201" name="Freihand 169200">
                  <a:extLst>
                    <a:ext uri="{FF2B5EF4-FFF2-40B4-BE49-F238E27FC236}">
                      <a16:creationId xmlns:a16="http://schemas.microsoft.com/office/drawing/2014/main" id="{7FB66ABF-3D1F-4DC9-0440-4CCAAA137271}"/>
                    </a:ext>
                  </a:extLst>
                </p14:cNvPr>
                <p14:cNvContentPartPr/>
                <p14:nvPr/>
              </p14:nvContentPartPr>
              <p14:xfrm>
                <a:off x="6160909" y="5363869"/>
                <a:ext cx="373320" cy="78120"/>
              </p14:xfrm>
            </p:contentPart>
          </mc:Choice>
          <mc:Fallback>
            <p:pic>
              <p:nvPicPr>
                <p:cNvPr id="169201" name="Freihand 169200">
                  <a:extLst>
                    <a:ext uri="{FF2B5EF4-FFF2-40B4-BE49-F238E27FC236}">
                      <a16:creationId xmlns:a16="http://schemas.microsoft.com/office/drawing/2014/main" id="{7FB66ABF-3D1F-4DC9-0440-4CCAAA13727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151909" y="5355229"/>
                  <a:ext cx="390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69202" name="Freihand 169201">
                  <a:extLst>
                    <a:ext uri="{FF2B5EF4-FFF2-40B4-BE49-F238E27FC236}">
                      <a16:creationId xmlns:a16="http://schemas.microsoft.com/office/drawing/2014/main" id="{FB286D80-B194-3FAB-DFFF-1F6ACDE5E8D1}"/>
                    </a:ext>
                  </a:extLst>
                </p14:cNvPr>
                <p14:cNvContentPartPr/>
                <p14:nvPr/>
              </p14:nvContentPartPr>
              <p14:xfrm>
                <a:off x="6679309" y="5322109"/>
                <a:ext cx="188280" cy="33480"/>
              </p14:xfrm>
            </p:contentPart>
          </mc:Choice>
          <mc:Fallback>
            <p:pic>
              <p:nvPicPr>
                <p:cNvPr id="169202" name="Freihand 169201">
                  <a:extLst>
                    <a:ext uri="{FF2B5EF4-FFF2-40B4-BE49-F238E27FC236}">
                      <a16:creationId xmlns:a16="http://schemas.microsoft.com/office/drawing/2014/main" id="{FB286D80-B194-3FAB-DFFF-1F6ACDE5E8D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670669" y="5313469"/>
                  <a:ext cx="205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69204" name="Freihand 169203">
                  <a:extLst>
                    <a:ext uri="{FF2B5EF4-FFF2-40B4-BE49-F238E27FC236}">
                      <a16:creationId xmlns:a16="http://schemas.microsoft.com/office/drawing/2014/main" id="{CF0C16D6-0BE2-61BE-F6D1-B0CA2018E38F}"/>
                    </a:ext>
                  </a:extLst>
                </p14:cNvPr>
                <p14:cNvContentPartPr/>
                <p14:nvPr/>
              </p14:nvContentPartPr>
              <p14:xfrm>
                <a:off x="1152589" y="6003229"/>
                <a:ext cx="153720" cy="36360"/>
              </p14:xfrm>
            </p:contentPart>
          </mc:Choice>
          <mc:Fallback>
            <p:pic>
              <p:nvPicPr>
                <p:cNvPr id="169204" name="Freihand 169203">
                  <a:extLst>
                    <a:ext uri="{FF2B5EF4-FFF2-40B4-BE49-F238E27FC236}">
                      <a16:creationId xmlns:a16="http://schemas.microsoft.com/office/drawing/2014/main" id="{CF0C16D6-0BE2-61BE-F6D1-B0CA2018E38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43949" y="5994229"/>
                  <a:ext cx="171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69205" name="Freihand 169204">
                  <a:extLst>
                    <a:ext uri="{FF2B5EF4-FFF2-40B4-BE49-F238E27FC236}">
                      <a16:creationId xmlns:a16="http://schemas.microsoft.com/office/drawing/2014/main" id="{60D5ED1A-3B5A-FF7A-EA9E-EC4588BE968A}"/>
                    </a:ext>
                  </a:extLst>
                </p14:cNvPr>
                <p14:cNvContentPartPr/>
                <p14:nvPr/>
              </p14:nvContentPartPr>
              <p14:xfrm>
                <a:off x="1160509" y="6093589"/>
                <a:ext cx="146880" cy="21600"/>
              </p14:xfrm>
            </p:contentPart>
          </mc:Choice>
          <mc:Fallback>
            <p:pic>
              <p:nvPicPr>
                <p:cNvPr id="169205" name="Freihand 169204">
                  <a:extLst>
                    <a:ext uri="{FF2B5EF4-FFF2-40B4-BE49-F238E27FC236}">
                      <a16:creationId xmlns:a16="http://schemas.microsoft.com/office/drawing/2014/main" id="{60D5ED1A-3B5A-FF7A-EA9E-EC4588BE968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51509" y="6084589"/>
                  <a:ext cx="164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AA5D0102-DE72-F65B-C1B6-72F8CA01E18F}"/>
                    </a:ext>
                  </a:extLst>
                </p14:cNvPr>
                <p14:cNvContentPartPr/>
                <p14:nvPr/>
              </p14:nvContentPartPr>
              <p14:xfrm>
                <a:off x="5867869" y="5675989"/>
                <a:ext cx="170640" cy="449280"/>
              </p14:xfrm>
            </p:contentPart>
          </mc:Choice>
          <mc:Fallback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AA5D0102-DE72-F65B-C1B6-72F8CA01E18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858869" y="5667349"/>
                  <a:ext cx="188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69206" name="Freihand 169205">
                  <a:extLst>
                    <a:ext uri="{FF2B5EF4-FFF2-40B4-BE49-F238E27FC236}">
                      <a16:creationId xmlns:a16="http://schemas.microsoft.com/office/drawing/2014/main" id="{8F885A24-6C8D-762F-E6B2-A870613ADF8A}"/>
                    </a:ext>
                  </a:extLst>
                </p14:cNvPr>
                <p14:cNvContentPartPr/>
                <p14:nvPr/>
              </p14:nvContentPartPr>
              <p14:xfrm>
                <a:off x="1545349" y="5882989"/>
                <a:ext cx="151200" cy="227880"/>
              </p14:xfrm>
            </p:contentPart>
          </mc:Choice>
          <mc:Fallback>
            <p:pic>
              <p:nvPicPr>
                <p:cNvPr id="169206" name="Freihand 169205">
                  <a:extLst>
                    <a:ext uri="{FF2B5EF4-FFF2-40B4-BE49-F238E27FC236}">
                      <a16:creationId xmlns:a16="http://schemas.microsoft.com/office/drawing/2014/main" id="{8F885A24-6C8D-762F-E6B2-A870613ADF8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536709" y="5873989"/>
                  <a:ext cx="168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69207" name="Freihand 169206">
                  <a:extLst>
                    <a:ext uri="{FF2B5EF4-FFF2-40B4-BE49-F238E27FC236}">
                      <a16:creationId xmlns:a16="http://schemas.microsoft.com/office/drawing/2014/main" id="{912959A4-96E3-FBAA-6333-8976563715AA}"/>
                    </a:ext>
                  </a:extLst>
                </p14:cNvPr>
                <p14:cNvContentPartPr/>
                <p14:nvPr/>
              </p14:nvContentPartPr>
              <p14:xfrm>
                <a:off x="1589629" y="5889109"/>
                <a:ext cx="117360" cy="33480"/>
              </p14:xfrm>
            </p:contentPart>
          </mc:Choice>
          <mc:Fallback>
            <p:pic>
              <p:nvPicPr>
                <p:cNvPr id="169207" name="Freihand 169206">
                  <a:extLst>
                    <a:ext uri="{FF2B5EF4-FFF2-40B4-BE49-F238E27FC236}">
                      <a16:creationId xmlns:a16="http://schemas.microsoft.com/office/drawing/2014/main" id="{912959A4-96E3-FBAA-6333-8976563715A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580989" y="5880469"/>
                  <a:ext cx="13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69208" name="Freihand 169207">
                  <a:extLst>
                    <a:ext uri="{FF2B5EF4-FFF2-40B4-BE49-F238E27FC236}">
                      <a16:creationId xmlns:a16="http://schemas.microsoft.com/office/drawing/2014/main" id="{B1664712-347D-BD4E-D66F-5D316A60A1FC}"/>
                    </a:ext>
                  </a:extLst>
                </p14:cNvPr>
                <p14:cNvContentPartPr/>
                <p14:nvPr/>
              </p14:nvContentPartPr>
              <p14:xfrm>
                <a:off x="1823989" y="5818549"/>
                <a:ext cx="110520" cy="368640"/>
              </p14:xfrm>
            </p:contentPart>
          </mc:Choice>
          <mc:Fallback>
            <p:pic>
              <p:nvPicPr>
                <p:cNvPr id="169208" name="Freihand 169207">
                  <a:extLst>
                    <a:ext uri="{FF2B5EF4-FFF2-40B4-BE49-F238E27FC236}">
                      <a16:creationId xmlns:a16="http://schemas.microsoft.com/office/drawing/2014/main" id="{B1664712-347D-BD4E-D66F-5D316A60A1F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815349" y="5809909"/>
                  <a:ext cx="1281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69211" name="Freihand 169210">
                  <a:extLst>
                    <a:ext uri="{FF2B5EF4-FFF2-40B4-BE49-F238E27FC236}">
                      <a16:creationId xmlns:a16="http://schemas.microsoft.com/office/drawing/2014/main" id="{E8845CAB-C608-A725-275F-CF16D14EB984}"/>
                    </a:ext>
                  </a:extLst>
                </p14:cNvPr>
                <p14:cNvContentPartPr/>
                <p14:nvPr/>
              </p14:nvContentPartPr>
              <p14:xfrm>
                <a:off x="2087509" y="5893429"/>
                <a:ext cx="129240" cy="138960"/>
              </p14:xfrm>
            </p:contentPart>
          </mc:Choice>
          <mc:Fallback>
            <p:pic>
              <p:nvPicPr>
                <p:cNvPr id="169211" name="Freihand 169210">
                  <a:extLst>
                    <a:ext uri="{FF2B5EF4-FFF2-40B4-BE49-F238E27FC236}">
                      <a16:creationId xmlns:a16="http://schemas.microsoft.com/office/drawing/2014/main" id="{E8845CAB-C608-A725-275F-CF16D14EB98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078509" y="5884789"/>
                  <a:ext cx="146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F43AD574-71D4-010A-495E-157E009D7746}"/>
                    </a:ext>
                  </a:extLst>
                </p14:cNvPr>
                <p14:cNvContentPartPr/>
                <p14:nvPr/>
              </p14:nvContentPartPr>
              <p14:xfrm>
                <a:off x="2273989" y="6034549"/>
                <a:ext cx="10080" cy="103680"/>
              </p14:xfrm>
            </p:contentPart>
          </mc:Choice>
          <mc:Fallback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F43AD574-71D4-010A-495E-157E009D774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264989" y="6025909"/>
                  <a:ext cx="2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69213" name="Freihand 169212">
                  <a:extLst>
                    <a:ext uri="{FF2B5EF4-FFF2-40B4-BE49-F238E27FC236}">
                      <a16:creationId xmlns:a16="http://schemas.microsoft.com/office/drawing/2014/main" id="{EDB29713-6595-7DDC-614C-7298DD4B66C6}"/>
                    </a:ext>
                  </a:extLst>
                </p14:cNvPr>
                <p14:cNvContentPartPr/>
                <p14:nvPr/>
              </p14:nvContentPartPr>
              <p14:xfrm>
                <a:off x="2355349" y="5872549"/>
                <a:ext cx="117000" cy="199440"/>
              </p14:xfrm>
            </p:contentPart>
          </mc:Choice>
          <mc:Fallback>
            <p:pic>
              <p:nvPicPr>
                <p:cNvPr id="169213" name="Freihand 169212">
                  <a:extLst>
                    <a:ext uri="{FF2B5EF4-FFF2-40B4-BE49-F238E27FC236}">
                      <a16:creationId xmlns:a16="http://schemas.microsoft.com/office/drawing/2014/main" id="{EDB29713-6595-7DDC-614C-7298DD4B66C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346709" y="5863549"/>
                  <a:ext cx="134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79277097-6126-D491-874C-3CDD1164D829}"/>
                    </a:ext>
                  </a:extLst>
                </p14:cNvPr>
                <p14:cNvContentPartPr/>
                <p14:nvPr/>
              </p14:nvContentPartPr>
              <p14:xfrm>
                <a:off x="2529589" y="5785069"/>
                <a:ext cx="93600" cy="104760"/>
              </p14:xfrm>
            </p:contentPart>
          </mc:Choice>
          <mc:Fallback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79277097-6126-D491-874C-3CDD1164D82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520949" y="5776429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DAF8F644-C342-F454-BB43-93004AAC8187}"/>
                    </a:ext>
                  </a:extLst>
                </p14:cNvPr>
                <p14:cNvContentPartPr/>
                <p14:nvPr/>
              </p14:nvContentPartPr>
              <p14:xfrm>
                <a:off x="2840629" y="5892349"/>
                <a:ext cx="5040" cy="154800"/>
              </p14:xfrm>
            </p:contentPart>
          </mc:Choice>
          <mc:Fallback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DAF8F644-C342-F454-BB43-93004AAC818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831629" y="5883349"/>
                  <a:ext cx="22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03A371C4-20F9-7F20-942D-1CBA21FE1585}"/>
                    </a:ext>
                  </a:extLst>
                </p14:cNvPr>
                <p14:cNvContentPartPr/>
                <p14:nvPr/>
              </p14:nvContentPartPr>
              <p14:xfrm>
                <a:off x="2809669" y="5838709"/>
                <a:ext cx="413280" cy="164520"/>
              </p14:xfrm>
            </p:contentPart>
          </mc:Choice>
          <mc:Fallback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03A371C4-20F9-7F20-942D-1CBA21FE158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800669" y="5829709"/>
                  <a:ext cx="430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69217" name="Freihand 169216">
                  <a:extLst>
                    <a:ext uri="{FF2B5EF4-FFF2-40B4-BE49-F238E27FC236}">
                      <a16:creationId xmlns:a16="http://schemas.microsoft.com/office/drawing/2014/main" id="{AF9D27D5-E4AD-69FC-64AD-32739801BA40}"/>
                    </a:ext>
                  </a:extLst>
                </p14:cNvPr>
                <p14:cNvContentPartPr/>
                <p14:nvPr/>
              </p14:nvContentPartPr>
              <p14:xfrm>
                <a:off x="3253189" y="6015109"/>
                <a:ext cx="18000" cy="88200"/>
              </p14:xfrm>
            </p:contentPart>
          </mc:Choice>
          <mc:Fallback>
            <p:pic>
              <p:nvPicPr>
                <p:cNvPr id="169217" name="Freihand 169216">
                  <a:extLst>
                    <a:ext uri="{FF2B5EF4-FFF2-40B4-BE49-F238E27FC236}">
                      <a16:creationId xmlns:a16="http://schemas.microsoft.com/office/drawing/2014/main" id="{AF9D27D5-E4AD-69FC-64AD-32739801BA4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244549" y="6006109"/>
                  <a:ext cx="35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DC07F0CF-3529-C37C-2C33-AD122E798B75}"/>
                    </a:ext>
                  </a:extLst>
                </p14:cNvPr>
                <p14:cNvContentPartPr/>
                <p14:nvPr/>
              </p14:nvContentPartPr>
              <p14:xfrm>
                <a:off x="3345709" y="5857069"/>
                <a:ext cx="126000" cy="177480"/>
              </p14:xfrm>
            </p:contentPart>
          </mc:Choice>
          <mc:Fallback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DC07F0CF-3529-C37C-2C33-AD122E798B7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336709" y="5848069"/>
                  <a:ext cx="143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FD5EDFEE-97D1-D173-8D55-21391F8CC97B}"/>
                    </a:ext>
                  </a:extLst>
                </p14:cNvPr>
                <p14:cNvContentPartPr/>
                <p14:nvPr/>
              </p14:nvContentPartPr>
              <p14:xfrm>
                <a:off x="3487909" y="5753029"/>
                <a:ext cx="100800" cy="125640"/>
              </p14:xfrm>
            </p:contentPart>
          </mc:Choice>
          <mc:Fallback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FD5EDFEE-97D1-D173-8D55-21391F8CC97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479269" y="5744029"/>
                  <a:ext cx="118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69220" name="Freihand 169219">
                  <a:extLst>
                    <a:ext uri="{FF2B5EF4-FFF2-40B4-BE49-F238E27FC236}">
                      <a16:creationId xmlns:a16="http://schemas.microsoft.com/office/drawing/2014/main" id="{19A06101-3705-1942-9429-C219CB3CA040}"/>
                    </a:ext>
                  </a:extLst>
                </p14:cNvPr>
                <p14:cNvContentPartPr/>
                <p14:nvPr/>
              </p14:nvContentPartPr>
              <p14:xfrm>
                <a:off x="3777709" y="5880469"/>
                <a:ext cx="120240" cy="151920"/>
              </p14:xfrm>
            </p:contentPart>
          </mc:Choice>
          <mc:Fallback>
            <p:pic>
              <p:nvPicPr>
                <p:cNvPr id="169220" name="Freihand 169219">
                  <a:extLst>
                    <a:ext uri="{FF2B5EF4-FFF2-40B4-BE49-F238E27FC236}">
                      <a16:creationId xmlns:a16="http://schemas.microsoft.com/office/drawing/2014/main" id="{19A06101-3705-1942-9429-C219CB3CA04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768709" y="5871469"/>
                  <a:ext cx="137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69221" name="Freihand 169220">
                  <a:extLst>
                    <a:ext uri="{FF2B5EF4-FFF2-40B4-BE49-F238E27FC236}">
                      <a16:creationId xmlns:a16="http://schemas.microsoft.com/office/drawing/2014/main" id="{E5886542-6D7F-5C11-B129-523CC15661AB}"/>
                    </a:ext>
                  </a:extLst>
                </p14:cNvPr>
                <p14:cNvContentPartPr/>
                <p14:nvPr/>
              </p14:nvContentPartPr>
              <p14:xfrm>
                <a:off x="4084789" y="5837269"/>
                <a:ext cx="164880" cy="166680"/>
              </p14:xfrm>
            </p:contentPart>
          </mc:Choice>
          <mc:Fallback>
            <p:pic>
              <p:nvPicPr>
                <p:cNvPr id="169221" name="Freihand 169220">
                  <a:extLst>
                    <a:ext uri="{FF2B5EF4-FFF2-40B4-BE49-F238E27FC236}">
                      <a16:creationId xmlns:a16="http://schemas.microsoft.com/office/drawing/2014/main" id="{E5886542-6D7F-5C11-B129-523CC15661A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076149" y="5828629"/>
                  <a:ext cx="182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69222" name="Freihand 169221">
                  <a:extLst>
                    <a:ext uri="{FF2B5EF4-FFF2-40B4-BE49-F238E27FC236}">
                      <a16:creationId xmlns:a16="http://schemas.microsoft.com/office/drawing/2014/main" id="{4FD07C1C-C59D-2FF9-A5DD-13009285A1A3}"/>
                    </a:ext>
                  </a:extLst>
                </p14:cNvPr>
                <p14:cNvContentPartPr/>
                <p14:nvPr/>
              </p14:nvContentPartPr>
              <p14:xfrm>
                <a:off x="4296469" y="5979109"/>
                <a:ext cx="30960" cy="138600"/>
              </p14:xfrm>
            </p:contentPart>
          </mc:Choice>
          <mc:Fallback>
            <p:pic>
              <p:nvPicPr>
                <p:cNvPr id="169222" name="Freihand 169221">
                  <a:extLst>
                    <a:ext uri="{FF2B5EF4-FFF2-40B4-BE49-F238E27FC236}">
                      <a16:creationId xmlns:a16="http://schemas.microsoft.com/office/drawing/2014/main" id="{4FD07C1C-C59D-2FF9-A5DD-13009285A1A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287829" y="5970109"/>
                  <a:ext cx="48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69223" name="Freihand 169222">
                  <a:extLst>
                    <a:ext uri="{FF2B5EF4-FFF2-40B4-BE49-F238E27FC236}">
                      <a16:creationId xmlns:a16="http://schemas.microsoft.com/office/drawing/2014/main" id="{19C50A93-9768-B190-83D4-9752E0A33734}"/>
                    </a:ext>
                  </a:extLst>
                </p14:cNvPr>
                <p14:cNvContentPartPr/>
                <p14:nvPr/>
              </p14:nvContentPartPr>
              <p14:xfrm>
                <a:off x="4398709" y="5801269"/>
                <a:ext cx="129600" cy="217440"/>
              </p14:xfrm>
            </p:contentPart>
          </mc:Choice>
          <mc:Fallback>
            <p:pic>
              <p:nvPicPr>
                <p:cNvPr id="169223" name="Freihand 169222">
                  <a:extLst>
                    <a:ext uri="{FF2B5EF4-FFF2-40B4-BE49-F238E27FC236}">
                      <a16:creationId xmlns:a16="http://schemas.microsoft.com/office/drawing/2014/main" id="{19C50A93-9768-B190-83D4-9752E0A3373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389709" y="5792629"/>
                  <a:ext cx="147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69224" name="Freihand 169223">
                  <a:extLst>
                    <a:ext uri="{FF2B5EF4-FFF2-40B4-BE49-F238E27FC236}">
                      <a16:creationId xmlns:a16="http://schemas.microsoft.com/office/drawing/2014/main" id="{CE49B902-B26E-26E5-616B-15C67AC73F9C}"/>
                    </a:ext>
                  </a:extLst>
                </p14:cNvPr>
                <p14:cNvContentPartPr/>
                <p14:nvPr/>
              </p14:nvContentPartPr>
              <p14:xfrm>
                <a:off x="4597789" y="5695069"/>
                <a:ext cx="90720" cy="125280"/>
              </p14:xfrm>
            </p:contentPart>
          </mc:Choice>
          <mc:Fallback>
            <p:pic>
              <p:nvPicPr>
                <p:cNvPr id="169224" name="Freihand 169223">
                  <a:extLst>
                    <a:ext uri="{FF2B5EF4-FFF2-40B4-BE49-F238E27FC236}">
                      <a16:creationId xmlns:a16="http://schemas.microsoft.com/office/drawing/2014/main" id="{CE49B902-B26E-26E5-616B-15C67AC73F9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589149" y="5686069"/>
                  <a:ext cx="108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69225" name="Freihand 169224">
                  <a:extLst>
                    <a:ext uri="{FF2B5EF4-FFF2-40B4-BE49-F238E27FC236}">
                      <a16:creationId xmlns:a16="http://schemas.microsoft.com/office/drawing/2014/main" id="{1B9B75C5-F82A-C303-B971-F11B9C478A10}"/>
                    </a:ext>
                  </a:extLst>
                </p14:cNvPr>
                <p14:cNvContentPartPr/>
                <p14:nvPr/>
              </p14:nvContentPartPr>
              <p14:xfrm>
                <a:off x="4777069" y="5867509"/>
                <a:ext cx="435240" cy="155520"/>
              </p14:xfrm>
            </p:contentPart>
          </mc:Choice>
          <mc:Fallback>
            <p:pic>
              <p:nvPicPr>
                <p:cNvPr id="169225" name="Freihand 169224">
                  <a:extLst>
                    <a:ext uri="{FF2B5EF4-FFF2-40B4-BE49-F238E27FC236}">
                      <a16:creationId xmlns:a16="http://schemas.microsoft.com/office/drawing/2014/main" id="{1B9B75C5-F82A-C303-B971-F11B9C478A1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768069" y="5858869"/>
                  <a:ext cx="452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7630C29D-8562-53DB-234D-EFB8D8E7D907}"/>
                    </a:ext>
                  </a:extLst>
                </p14:cNvPr>
                <p14:cNvContentPartPr/>
                <p14:nvPr/>
              </p14:nvContentPartPr>
              <p14:xfrm>
                <a:off x="5479429" y="5993869"/>
                <a:ext cx="202680" cy="30960"/>
              </p14:xfrm>
            </p:contentPart>
          </mc:Choice>
          <mc:Fallback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7630C29D-8562-53DB-234D-EFB8D8E7D90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470429" y="5985229"/>
                  <a:ext cx="22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A4D24321-9221-5DAD-E043-2C20CC8FC8C0}"/>
                    </a:ext>
                  </a:extLst>
                </p14:cNvPr>
                <p14:cNvContentPartPr/>
                <p14:nvPr/>
              </p14:nvContentPartPr>
              <p14:xfrm>
                <a:off x="2057269" y="6181069"/>
                <a:ext cx="1951920" cy="182160"/>
              </p14:xfrm>
            </p:contentPart>
          </mc:Choice>
          <mc:Fallback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A4D24321-9221-5DAD-E043-2C20CC8FC8C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048269" y="6172429"/>
                  <a:ext cx="1969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69232" name="Freihand 169231">
                  <a:extLst>
                    <a:ext uri="{FF2B5EF4-FFF2-40B4-BE49-F238E27FC236}">
                      <a16:creationId xmlns:a16="http://schemas.microsoft.com/office/drawing/2014/main" id="{5AA42754-5284-655B-9232-527AD184054B}"/>
                    </a:ext>
                  </a:extLst>
                </p14:cNvPr>
                <p14:cNvContentPartPr/>
                <p14:nvPr/>
              </p14:nvContentPartPr>
              <p14:xfrm>
                <a:off x="3973189" y="6113029"/>
                <a:ext cx="1495080" cy="195480"/>
              </p14:xfrm>
            </p:contentPart>
          </mc:Choice>
          <mc:Fallback>
            <p:pic>
              <p:nvPicPr>
                <p:cNvPr id="169232" name="Freihand 169231">
                  <a:extLst>
                    <a:ext uri="{FF2B5EF4-FFF2-40B4-BE49-F238E27FC236}">
                      <a16:creationId xmlns:a16="http://schemas.microsoft.com/office/drawing/2014/main" id="{5AA42754-5284-655B-9232-527AD184054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964189" y="6104389"/>
                  <a:ext cx="1512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06CB8406-E4C5-B9C4-00C1-D42CDB65F5CE}"/>
                    </a:ext>
                  </a:extLst>
                </p14:cNvPr>
                <p14:cNvContentPartPr/>
                <p14:nvPr/>
              </p14:nvContentPartPr>
              <p14:xfrm>
                <a:off x="3294229" y="6434509"/>
                <a:ext cx="109800" cy="257400"/>
              </p14:xfrm>
            </p:contentPart>
          </mc:Choice>
          <mc:Fallback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06CB8406-E4C5-B9C4-00C1-D42CDB65F5C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285589" y="6425509"/>
                  <a:ext cx="127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A3163E2D-D7AE-2E9D-A028-4654FAEB122D}"/>
                    </a:ext>
                  </a:extLst>
                </p14:cNvPr>
                <p14:cNvContentPartPr/>
                <p14:nvPr/>
              </p14:nvContentPartPr>
              <p14:xfrm>
                <a:off x="3433549" y="6452149"/>
                <a:ext cx="105120" cy="130320"/>
              </p14:xfrm>
            </p:contentPart>
          </mc:Choice>
          <mc:Fallback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A3163E2D-D7AE-2E9D-A028-4654FAEB122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424549" y="6443509"/>
                  <a:ext cx="122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69236" name="Freihand 169235">
                  <a:extLst>
                    <a:ext uri="{FF2B5EF4-FFF2-40B4-BE49-F238E27FC236}">
                      <a16:creationId xmlns:a16="http://schemas.microsoft.com/office/drawing/2014/main" id="{05DAE13C-008A-A458-58EF-DCEE1CF5793A}"/>
                    </a:ext>
                  </a:extLst>
                </p14:cNvPr>
                <p14:cNvContentPartPr/>
                <p14:nvPr/>
              </p14:nvContentPartPr>
              <p14:xfrm>
                <a:off x="3571429" y="6470509"/>
                <a:ext cx="327240" cy="131040"/>
              </p14:xfrm>
            </p:contentPart>
          </mc:Choice>
          <mc:Fallback>
            <p:pic>
              <p:nvPicPr>
                <p:cNvPr id="169236" name="Freihand 169235">
                  <a:extLst>
                    <a:ext uri="{FF2B5EF4-FFF2-40B4-BE49-F238E27FC236}">
                      <a16:creationId xmlns:a16="http://schemas.microsoft.com/office/drawing/2014/main" id="{05DAE13C-008A-A458-58EF-DCEE1CF5793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562789" y="6461869"/>
                  <a:ext cx="344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88CE3CF7-4906-98A3-730E-4EB646C1838E}"/>
                    </a:ext>
                  </a:extLst>
                </p14:cNvPr>
                <p14:cNvContentPartPr/>
                <p14:nvPr/>
              </p14:nvContentPartPr>
              <p14:xfrm>
                <a:off x="3990829" y="6384829"/>
                <a:ext cx="242640" cy="201600"/>
              </p14:xfrm>
            </p:contentPart>
          </mc:Choice>
          <mc:Fallback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88CE3CF7-4906-98A3-730E-4EB646C1838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982189" y="6376189"/>
                  <a:ext cx="260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CC82892B-4EC2-8FE3-0960-1558A9D3C368}"/>
                    </a:ext>
                  </a:extLst>
                </p14:cNvPr>
                <p14:cNvContentPartPr/>
                <p14:nvPr/>
              </p14:nvContentPartPr>
              <p14:xfrm>
                <a:off x="4259389" y="6294469"/>
                <a:ext cx="29520" cy="225720"/>
              </p14:xfrm>
            </p:contentPart>
          </mc:Choice>
          <mc:Fallback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CC82892B-4EC2-8FE3-0960-1558A9D3C36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250389" y="6285829"/>
                  <a:ext cx="47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7807E809-7B93-FD78-2057-2624DCFE20E7}"/>
                    </a:ext>
                  </a:extLst>
                </p14:cNvPr>
                <p14:cNvContentPartPr/>
                <p14:nvPr/>
              </p14:nvContentPartPr>
              <p14:xfrm>
                <a:off x="4240669" y="6398509"/>
                <a:ext cx="100800" cy="191880"/>
              </p14:xfrm>
            </p:contentPart>
          </mc:Choice>
          <mc:Fallback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7807E809-7B93-FD78-2057-2624DCFE20E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231669" y="6389509"/>
                  <a:ext cx="118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A8C12A79-2501-71DE-E9E9-0B856D47E91B}"/>
                    </a:ext>
                  </a:extLst>
                </p14:cNvPr>
                <p14:cNvContentPartPr/>
                <p14:nvPr/>
              </p14:nvContentPartPr>
              <p14:xfrm>
                <a:off x="4398709" y="6323989"/>
                <a:ext cx="243000" cy="251640"/>
              </p14:xfrm>
            </p:contentPart>
          </mc:Choice>
          <mc:Fallback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A8C12A79-2501-71DE-E9E9-0B856D47E91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389709" y="6315349"/>
                  <a:ext cx="260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69241" name="Freihand 169240">
                  <a:extLst>
                    <a:ext uri="{FF2B5EF4-FFF2-40B4-BE49-F238E27FC236}">
                      <a16:creationId xmlns:a16="http://schemas.microsoft.com/office/drawing/2014/main" id="{DFDF521C-B95D-BAB6-BC63-0CCB1E83DC2A}"/>
                    </a:ext>
                  </a:extLst>
                </p14:cNvPr>
                <p14:cNvContentPartPr/>
                <p14:nvPr/>
              </p14:nvContentPartPr>
              <p14:xfrm>
                <a:off x="4855909" y="6383029"/>
                <a:ext cx="29160" cy="192960"/>
              </p14:xfrm>
            </p:contentPart>
          </mc:Choice>
          <mc:Fallback>
            <p:pic>
              <p:nvPicPr>
                <p:cNvPr id="169241" name="Freihand 169240">
                  <a:extLst>
                    <a:ext uri="{FF2B5EF4-FFF2-40B4-BE49-F238E27FC236}">
                      <a16:creationId xmlns:a16="http://schemas.microsoft.com/office/drawing/2014/main" id="{DFDF521C-B95D-BAB6-BC63-0CCB1E83DC2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847269" y="6374029"/>
                  <a:ext cx="46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69242" name="Freihand 169241">
                  <a:extLst>
                    <a:ext uri="{FF2B5EF4-FFF2-40B4-BE49-F238E27FC236}">
                      <a16:creationId xmlns:a16="http://schemas.microsoft.com/office/drawing/2014/main" id="{84A03432-BCFF-D58F-91A8-86291662FAD7}"/>
                    </a:ext>
                  </a:extLst>
                </p14:cNvPr>
                <p14:cNvContentPartPr/>
                <p14:nvPr/>
              </p14:nvContentPartPr>
              <p14:xfrm>
                <a:off x="4783549" y="6366109"/>
                <a:ext cx="190080" cy="181800"/>
              </p14:xfrm>
            </p:contentPart>
          </mc:Choice>
          <mc:Fallback>
            <p:pic>
              <p:nvPicPr>
                <p:cNvPr id="169242" name="Freihand 169241">
                  <a:extLst>
                    <a:ext uri="{FF2B5EF4-FFF2-40B4-BE49-F238E27FC236}">
                      <a16:creationId xmlns:a16="http://schemas.microsoft.com/office/drawing/2014/main" id="{84A03432-BCFF-D58F-91A8-86291662FAD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774909" y="6357109"/>
                  <a:ext cx="20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8375C938-A483-A68F-B3C8-425952AEAE7D}"/>
                    </a:ext>
                  </a:extLst>
                </p14:cNvPr>
                <p14:cNvContentPartPr/>
                <p14:nvPr/>
              </p14:nvContentPartPr>
              <p14:xfrm>
                <a:off x="5020429" y="6426589"/>
                <a:ext cx="160920" cy="161640"/>
              </p14:xfrm>
            </p:contentPart>
          </mc:Choice>
          <mc:Fallback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8375C938-A483-A68F-B3C8-425952AEAE7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011789" y="6417949"/>
                  <a:ext cx="178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355380D3-6B11-2ACD-D873-D4D168B37E50}"/>
                    </a:ext>
                  </a:extLst>
                </p14:cNvPr>
                <p14:cNvContentPartPr/>
                <p14:nvPr/>
              </p14:nvContentPartPr>
              <p14:xfrm>
                <a:off x="5121229" y="6330469"/>
                <a:ext cx="10800" cy="31320"/>
              </p14:xfrm>
            </p:contentPart>
          </mc:Choice>
          <mc:Fallback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355380D3-6B11-2ACD-D873-D4D168B37E5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112229" y="6321469"/>
                  <a:ext cx="28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EE87ACFA-E500-32A8-F698-F252038C9966}"/>
                    </a:ext>
                  </a:extLst>
                </p14:cNvPr>
                <p14:cNvContentPartPr/>
                <p14:nvPr/>
              </p14:nvContentPartPr>
              <p14:xfrm>
                <a:off x="5194309" y="6339109"/>
                <a:ext cx="143280" cy="232920"/>
              </p14:xfrm>
            </p:contentPart>
          </mc:Choice>
          <mc:Fallback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EE87ACFA-E500-32A8-F698-F252038C996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185669" y="6330109"/>
                  <a:ext cx="160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69246" name="Freihand 169245">
                  <a:extLst>
                    <a:ext uri="{FF2B5EF4-FFF2-40B4-BE49-F238E27FC236}">
                      <a16:creationId xmlns:a16="http://schemas.microsoft.com/office/drawing/2014/main" id="{67C19B27-D48C-3202-02FE-30DDD9A147D7}"/>
                    </a:ext>
                  </a:extLst>
                </p14:cNvPr>
                <p14:cNvContentPartPr/>
                <p14:nvPr/>
              </p14:nvContentPartPr>
              <p14:xfrm>
                <a:off x="5383669" y="6402469"/>
                <a:ext cx="77400" cy="159840"/>
              </p14:xfrm>
            </p:contentPart>
          </mc:Choice>
          <mc:Fallback>
            <p:pic>
              <p:nvPicPr>
                <p:cNvPr id="169246" name="Freihand 169245">
                  <a:extLst>
                    <a:ext uri="{FF2B5EF4-FFF2-40B4-BE49-F238E27FC236}">
                      <a16:creationId xmlns:a16="http://schemas.microsoft.com/office/drawing/2014/main" id="{67C19B27-D48C-3202-02FE-30DDD9A147D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375029" y="6393469"/>
                  <a:ext cx="95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69248" name="Freihand 169247">
                  <a:extLst>
                    <a:ext uri="{FF2B5EF4-FFF2-40B4-BE49-F238E27FC236}">
                      <a16:creationId xmlns:a16="http://schemas.microsoft.com/office/drawing/2014/main" id="{945B597E-84EB-7483-92A6-3EB368090918}"/>
                    </a:ext>
                  </a:extLst>
                </p14:cNvPr>
                <p14:cNvContentPartPr/>
                <p14:nvPr/>
              </p14:nvContentPartPr>
              <p14:xfrm>
                <a:off x="5657269" y="6422269"/>
                <a:ext cx="185760" cy="20520"/>
              </p14:xfrm>
            </p:contentPart>
          </mc:Choice>
          <mc:Fallback>
            <p:pic>
              <p:nvPicPr>
                <p:cNvPr id="169248" name="Freihand 169247">
                  <a:extLst>
                    <a:ext uri="{FF2B5EF4-FFF2-40B4-BE49-F238E27FC236}">
                      <a16:creationId xmlns:a16="http://schemas.microsoft.com/office/drawing/2014/main" id="{945B597E-84EB-7483-92A6-3EB36809091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648269" y="6413269"/>
                  <a:ext cx="203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69249" name="Freihand 169248">
                  <a:extLst>
                    <a:ext uri="{FF2B5EF4-FFF2-40B4-BE49-F238E27FC236}">
                      <a16:creationId xmlns:a16="http://schemas.microsoft.com/office/drawing/2014/main" id="{02429B17-3385-DDC7-E564-D759F219E754}"/>
                    </a:ext>
                  </a:extLst>
                </p14:cNvPr>
                <p14:cNvContentPartPr/>
                <p14:nvPr/>
              </p14:nvContentPartPr>
              <p14:xfrm>
                <a:off x="5639629" y="6527389"/>
                <a:ext cx="179280" cy="15480"/>
              </p14:xfrm>
            </p:contentPart>
          </mc:Choice>
          <mc:Fallback>
            <p:pic>
              <p:nvPicPr>
                <p:cNvPr id="169249" name="Freihand 169248">
                  <a:extLst>
                    <a:ext uri="{FF2B5EF4-FFF2-40B4-BE49-F238E27FC236}">
                      <a16:creationId xmlns:a16="http://schemas.microsoft.com/office/drawing/2014/main" id="{02429B17-3385-DDC7-E564-D759F219E75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630989" y="6518749"/>
                  <a:ext cx="196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18060DA2-94AB-E21A-1A00-366B3188B946}"/>
                    </a:ext>
                  </a:extLst>
                </p14:cNvPr>
                <p14:cNvContentPartPr/>
                <p14:nvPr/>
              </p14:nvContentPartPr>
              <p14:xfrm>
                <a:off x="5844109" y="6271429"/>
                <a:ext cx="188640" cy="21240"/>
              </p14:xfrm>
            </p:contentPart>
          </mc:Choice>
          <mc:Fallback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18060DA2-94AB-E21A-1A00-366B3188B94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835109" y="6262789"/>
                  <a:ext cx="206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69251" name="Freihand 169250">
                  <a:extLst>
                    <a:ext uri="{FF2B5EF4-FFF2-40B4-BE49-F238E27FC236}">
                      <a16:creationId xmlns:a16="http://schemas.microsoft.com/office/drawing/2014/main" id="{305A2B4B-9D94-F87F-04A4-0058BA00DCBF}"/>
                    </a:ext>
                  </a:extLst>
                </p14:cNvPr>
                <p14:cNvContentPartPr/>
                <p14:nvPr/>
              </p14:nvContentPartPr>
              <p14:xfrm>
                <a:off x="5849509" y="6294109"/>
                <a:ext cx="269280" cy="273240"/>
              </p14:xfrm>
            </p:contentPart>
          </mc:Choice>
          <mc:Fallback>
            <p:pic>
              <p:nvPicPr>
                <p:cNvPr id="169251" name="Freihand 169250">
                  <a:extLst>
                    <a:ext uri="{FF2B5EF4-FFF2-40B4-BE49-F238E27FC236}">
                      <a16:creationId xmlns:a16="http://schemas.microsoft.com/office/drawing/2014/main" id="{305A2B4B-9D94-F87F-04A4-0058BA00DCB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840869" y="6285109"/>
                  <a:ext cx="286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6191EDE9-BD1E-5C39-5436-3C694179EA7A}"/>
                    </a:ext>
                  </a:extLst>
                </p14:cNvPr>
                <p14:cNvContentPartPr/>
                <p14:nvPr/>
              </p14:nvContentPartPr>
              <p14:xfrm>
                <a:off x="6245509" y="6297709"/>
                <a:ext cx="127080" cy="208440"/>
              </p14:xfrm>
            </p:contentPart>
          </mc:Choice>
          <mc:Fallback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6191EDE9-BD1E-5C39-5436-3C694179EA7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236509" y="6288709"/>
                  <a:ext cx="144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69255" name="Freihand 169254">
                  <a:extLst>
                    <a:ext uri="{FF2B5EF4-FFF2-40B4-BE49-F238E27FC236}">
                      <a16:creationId xmlns:a16="http://schemas.microsoft.com/office/drawing/2014/main" id="{ACE52295-7403-1279-85AD-E9BA31A4B56C}"/>
                    </a:ext>
                  </a:extLst>
                </p14:cNvPr>
                <p14:cNvContentPartPr/>
                <p14:nvPr/>
              </p14:nvContentPartPr>
              <p14:xfrm>
                <a:off x="6378709" y="6141469"/>
                <a:ext cx="119160" cy="104760"/>
              </p14:xfrm>
            </p:contentPart>
          </mc:Choice>
          <mc:Fallback>
            <p:pic>
              <p:nvPicPr>
                <p:cNvPr id="169255" name="Freihand 169254">
                  <a:extLst>
                    <a:ext uri="{FF2B5EF4-FFF2-40B4-BE49-F238E27FC236}">
                      <a16:creationId xmlns:a16="http://schemas.microsoft.com/office/drawing/2014/main" id="{ACE52295-7403-1279-85AD-E9BA31A4B56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369709" y="6132829"/>
                  <a:ext cx="136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69256" name="Freihand 169255">
                  <a:extLst>
                    <a:ext uri="{FF2B5EF4-FFF2-40B4-BE49-F238E27FC236}">
                      <a16:creationId xmlns:a16="http://schemas.microsoft.com/office/drawing/2014/main" id="{97DAA7F5-50F5-03E5-E47E-E00BB3A945ED}"/>
                    </a:ext>
                  </a:extLst>
                </p14:cNvPr>
                <p14:cNvContentPartPr/>
                <p14:nvPr/>
              </p14:nvContentPartPr>
              <p14:xfrm>
                <a:off x="5839789" y="6671749"/>
                <a:ext cx="124920" cy="74520"/>
              </p14:xfrm>
            </p:contentPart>
          </mc:Choice>
          <mc:Fallback>
            <p:pic>
              <p:nvPicPr>
                <p:cNvPr id="169256" name="Freihand 169255">
                  <a:extLst>
                    <a:ext uri="{FF2B5EF4-FFF2-40B4-BE49-F238E27FC236}">
                      <a16:creationId xmlns:a16="http://schemas.microsoft.com/office/drawing/2014/main" id="{97DAA7F5-50F5-03E5-E47E-E00BB3A945E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830789" y="6663109"/>
                  <a:ext cx="142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69257" name="Freihand 169256">
                  <a:extLst>
                    <a:ext uri="{FF2B5EF4-FFF2-40B4-BE49-F238E27FC236}">
                      <a16:creationId xmlns:a16="http://schemas.microsoft.com/office/drawing/2014/main" id="{52D205F7-0973-A271-05E2-FA26F27DCE21}"/>
                    </a:ext>
                  </a:extLst>
                </p14:cNvPr>
                <p14:cNvContentPartPr/>
                <p14:nvPr/>
              </p14:nvContentPartPr>
              <p14:xfrm>
                <a:off x="5999269" y="6659869"/>
                <a:ext cx="65520" cy="31680"/>
              </p14:xfrm>
            </p:contentPart>
          </mc:Choice>
          <mc:Fallback>
            <p:pic>
              <p:nvPicPr>
                <p:cNvPr id="169257" name="Freihand 169256">
                  <a:extLst>
                    <a:ext uri="{FF2B5EF4-FFF2-40B4-BE49-F238E27FC236}">
                      <a16:creationId xmlns:a16="http://schemas.microsoft.com/office/drawing/2014/main" id="{52D205F7-0973-A271-05E2-FA26F27DCE2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990629" y="6651229"/>
                  <a:ext cx="83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55F302AB-A5BD-4C55-B53A-4BF4CEABCA46}"/>
                    </a:ext>
                  </a:extLst>
                </p14:cNvPr>
                <p14:cNvContentPartPr/>
                <p14:nvPr/>
              </p14:nvContentPartPr>
              <p14:xfrm>
                <a:off x="6010789" y="6687949"/>
                <a:ext cx="78120" cy="29880"/>
              </p14:xfrm>
            </p:contentPart>
          </mc:Choice>
          <mc:Fallback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55F302AB-A5BD-4C55-B53A-4BF4CEABCA4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001789" y="6678949"/>
                  <a:ext cx="95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69259" name="Freihand 169258">
                  <a:extLst>
                    <a:ext uri="{FF2B5EF4-FFF2-40B4-BE49-F238E27FC236}">
                      <a16:creationId xmlns:a16="http://schemas.microsoft.com/office/drawing/2014/main" id="{6BD87D6C-4BF6-B775-9C82-8191E64254D8}"/>
                    </a:ext>
                  </a:extLst>
                </p14:cNvPr>
                <p14:cNvContentPartPr/>
                <p14:nvPr/>
              </p14:nvContentPartPr>
              <p14:xfrm>
                <a:off x="6143629" y="6632509"/>
                <a:ext cx="70920" cy="95400"/>
              </p14:xfrm>
            </p:contentPart>
          </mc:Choice>
          <mc:Fallback>
            <p:pic>
              <p:nvPicPr>
                <p:cNvPr id="169259" name="Freihand 169258">
                  <a:extLst>
                    <a:ext uri="{FF2B5EF4-FFF2-40B4-BE49-F238E27FC236}">
                      <a16:creationId xmlns:a16="http://schemas.microsoft.com/office/drawing/2014/main" id="{6BD87D6C-4BF6-B775-9C82-8191E64254D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134629" y="6623869"/>
                  <a:ext cx="88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69260" name="Freihand 169259">
                  <a:extLst>
                    <a:ext uri="{FF2B5EF4-FFF2-40B4-BE49-F238E27FC236}">
                      <a16:creationId xmlns:a16="http://schemas.microsoft.com/office/drawing/2014/main" id="{E89B91B3-C23F-7D2A-F24A-2F9B962B2E5F}"/>
                    </a:ext>
                  </a:extLst>
                </p14:cNvPr>
                <p14:cNvContentPartPr/>
                <p14:nvPr/>
              </p14:nvContentPartPr>
              <p14:xfrm>
                <a:off x="5831869" y="6153349"/>
                <a:ext cx="170280" cy="97200"/>
              </p14:xfrm>
            </p:contentPart>
          </mc:Choice>
          <mc:Fallback>
            <p:pic>
              <p:nvPicPr>
                <p:cNvPr id="169260" name="Freihand 169259">
                  <a:extLst>
                    <a:ext uri="{FF2B5EF4-FFF2-40B4-BE49-F238E27FC236}">
                      <a16:creationId xmlns:a16="http://schemas.microsoft.com/office/drawing/2014/main" id="{E89B91B3-C23F-7D2A-F24A-2F9B962B2E5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823229" y="6144709"/>
                  <a:ext cx="187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EC85C9F2-4819-DC3C-9D48-231F12B424D8}"/>
                    </a:ext>
                  </a:extLst>
                </p14:cNvPr>
                <p14:cNvContentPartPr/>
                <p14:nvPr/>
              </p14:nvContentPartPr>
              <p14:xfrm>
                <a:off x="6631069" y="6276829"/>
                <a:ext cx="160920" cy="13320"/>
              </p14:xfrm>
            </p:contentPart>
          </mc:Choice>
          <mc:Fallback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EC85C9F2-4819-DC3C-9D48-231F12B424D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622069" y="6267829"/>
                  <a:ext cx="178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558330FD-F267-7849-2136-5CB456A9680F}"/>
                    </a:ext>
                  </a:extLst>
                </p14:cNvPr>
                <p14:cNvContentPartPr/>
                <p14:nvPr/>
              </p14:nvContentPartPr>
              <p14:xfrm>
                <a:off x="6663829" y="6331909"/>
                <a:ext cx="142200" cy="42120"/>
              </p14:xfrm>
            </p:contentPart>
          </mc:Choice>
          <mc:Fallback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558330FD-F267-7849-2136-5CB456A9680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55189" y="6322909"/>
                  <a:ext cx="159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2C89239F-AC12-BE3A-8E5D-A4EF61EAF9B0}"/>
                    </a:ext>
                  </a:extLst>
                </p14:cNvPr>
                <p14:cNvContentPartPr/>
                <p14:nvPr/>
              </p14:nvContentPartPr>
              <p14:xfrm>
                <a:off x="7032829" y="5819629"/>
                <a:ext cx="155160" cy="347040"/>
              </p14:xfrm>
            </p:contentPart>
          </mc:Choice>
          <mc:Fallback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2C89239F-AC12-BE3A-8E5D-A4EF61EAF9B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024189" y="5810629"/>
                  <a:ext cx="1728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69266" name="Freihand 169265">
                  <a:extLst>
                    <a:ext uri="{FF2B5EF4-FFF2-40B4-BE49-F238E27FC236}">
                      <a16:creationId xmlns:a16="http://schemas.microsoft.com/office/drawing/2014/main" id="{AC649979-F9A3-9DF3-A902-CB03FB290239}"/>
                    </a:ext>
                  </a:extLst>
                </p14:cNvPr>
                <p14:cNvContentPartPr/>
                <p14:nvPr/>
              </p14:nvContentPartPr>
              <p14:xfrm>
                <a:off x="6965149" y="6089269"/>
                <a:ext cx="461520" cy="155160"/>
              </p14:xfrm>
            </p:contentPart>
          </mc:Choice>
          <mc:Fallback>
            <p:pic>
              <p:nvPicPr>
                <p:cNvPr id="169266" name="Freihand 169265">
                  <a:extLst>
                    <a:ext uri="{FF2B5EF4-FFF2-40B4-BE49-F238E27FC236}">
                      <a16:creationId xmlns:a16="http://schemas.microsoft.com/office/drawing/2014/main" id="{AC649979-F9A3-9DF3-A902-CB03FB29023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956509" y="6080629"/>
                  <a:ext cx="479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69267" name="Freihand 169266">
                  <a:extLst>
                    <a:ext uri="{FF2B5EF4-FFF2-40B4-BE49-F238E27FC236}">
                      <a16:creationId xmlns:a16="http://schemas.microsoft.com/office/drawing/2014/main" id="{08F86224-50A5-B2B9-C4C1-46861C4ADB0B}"/>
                    </a:ext>
                  </a:extLst>
                </p14:cNvPr>
                <p14:cNvContentPartPr/>
                <p14:nvPr/>
              </p14:nvContentPartPr>
              <p14:xfrm>
                <a:off x="6982429" y="6384829"/>
                <a:ext cx="169560" cy="198720"/>
              </p14:xfrm>
            </p:contentPart>
          </mc:Choice>
          <mc:Fallback>
            <p:pic>
              <p:nvPicPr>
                <p:cNvPr id="169267" name="Freihand 169266">
                  <a:extLst>
                    <a:ext uri="{FF2B5EF4-FFF2-40B4-BE49-F238E27FC236}">
                      <a16:creationId xmlns:a16="http://schemas.microsoft.com/office/drawing/2014/main" id="{08F86224-50A5-B2B9-C4C1-46861C4ADB0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73429" y="6375829"/>
                  <a:ext cx="187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8A50C450-4FCF-3107-FA22-1338CE443872}"/>
                    </a:ext>
                  </a:extLst>
                </p14:cNvPr>
                <p14:cNvContentPartPr/>
                <p14:nvPr/>
              </p14:nvContentPartPr>
              <p14:xfrm>
                <a:off x="7203109" y="6393109"/>
                <a:ext cx="137160" cy="62640"/>
              </p14:xfrm>
            </p:contentPart>
          </mc:Choice>
          <mc:Fallback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8A50C450-4FCF-3107-FA22-1338CE44387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94469" y="6384469"/>
                  <a:ext cx="154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72AD8B6F-6C15-C854-1013-DFEE70C97CE0}"/>
                    </a:ext>
                  </a:extLst>
                </p14:cNvPr>
                <p14:cNvContentPartPr/>
                <p14:nvPr/>
              </p14:nvContentPartPr>
              <p14:xfrm>
                <a:off x="7416589" y="6253429"/>
                <a:ext cx="147960" cy="297000"/>
              </p14:xfrm>
            </p:contentPart>
          </mc:Choice>
          <mc:Fallback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72AD8B6F-6C15-C854-1013-DFEE70C97CE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407949" y="6244429"/>
                  <a:ext cx="165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3BAADD99-D99A-0B6D-DFC7-66E05FB4FEB5}"/>
                    </a:ext>
                  </a:extLst>
                </p14:cNvPr>
                <p14:cNvContentPartPr/>
                <p14:nvPr/>
              </p14:nvContentPartPr>
              <p14:xfrm>
                <a:off x="7723669" y="5355229"/>
                <a:ext cx="123840" cy="314280"/>
              </p14:xfrm>
            </p:contentPart>
          </mc:Choice>
          <mc:Fallback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3BAADD99-D99A-0B6D-DFC7-66E05FB4FEB5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715029" y="5346229"/>
                  <a:ext cx="1414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5C723F08-BB93-8B63-038E-5298C16A34CA}"/>
                    </a:ext>
                  </a:extLst>
                </p14:cNvPr>
                <p14:cNvContentPartPr/>
                <p14:nvPr/>
              </p14:nvContentPartPr>
              <p14:xfrm>
                <a:off x="7730869" y="5529109"/>
                <a:ext cx="298800" cy="244440"/>
              </p14:xfrm>
            </p:contentPart>
          </mc:Choice>
          <mc:Fallback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5C723F08-BB93-8B63-038E-5298C16A34C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722229" y="5520469"/>
                  <a:ext cx="316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E7BC1782-E4D6-5A72-45FB-E92476A386AD}"/>
                    </a:ext>
                  </a:extLst>
                </p14:cNvPr>
                <p14:cNvContentPartPr/>
                <p14:nvPr/>
              </p14:nvContentPartPr>
              <p14:xfrm>
                <a:off x="7527109" y="5897389"/>
                <a:ext cx="138600" cy="78120"/>
              </p14:xfrm>
            </p:contentPart>
          </mc:Choice>
          <mc:Fallback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E7BC1782-E4D6-5A72-45FB-E92476A386A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518469" y="5888749"/>
                  <a:ext cx="156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B357C023-D0A4-782A-3C63-08C1B5AFEF54}"/>
                    </a:ext>
                  </a:extLst>
                </p14:cNvPr>
                <p14:cNvContentPartPr/>
                <p14:nvPr/>
              </p14:nvContentPartPr>
              <p14:xfrm>
                <a:off x="7553389" y="5974789"/>
                <a:ext cx="112320" cy="47160"/>
              </p14:xfrm>
            </p:contentPart>
          </mc:Choice>
          <mc:Fallback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B357C023-D0A4-782A-3C63-08C1B5AFEF5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544749" y="5966149"/>
                  <a:ext cx="129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69275" name="Freihand 169274">
                  <a:extLst>
                    <a:ext uri="{FF2B5EF4-FFF2-40B4-BE49-F238E27FC236}">
                      <a16:creationId xmlns:a16="http://schemas.microsoft.com/office/drawing/2014/main" id="{0B713284-6CDA-A063-873D-277DF83B94AF}"/>
                    </a:ext>
                  </a:extLst>
                </p14:cNvPr>
                <p14:cNvContentPartPr/>
                <p14:nvPr/>
              </p14:nvContentPartPr>
              <p14:xfrm>
                <a:off x="7837429" y="5904229"/>
                <a:ext cx="83520" cy="258480"/>
              </p14:xfrm>
            </p:contentPart>
          </mc:Choice>
          <mc:Fallback>
            <p:pic>
              <p:nvPicPr>
                <p:cNvPr id="169275" name="Freihand 169274">
                  <a:extLst>
                    <a:ext uri="{FF2B5EF4-FFF2-40B4-BE49-F238E27FC236}">
                      <a16:creationId xmlns:a16="http://schemas.microsoft.com/office/drawing/2014/main" id="{0B713284-6CDA-A063-873D-277DF83B94A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828429" y="5895229"/>
                  <a:ext cx="101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69276" name="Freihand 169275">
                  <a:extLst>
                    <a:ext uri="{FF2B5EF4-FFF2-40B4-BE49-F238E27FC236}">
                      <a16:creationId xmlns:a16="http://schemas.microsoft.com/office/drawing/2014/main" id="{E476C342-94D4-B353-5874-57E15AADAF18}"/>
                    </a:ext>
                  </a:extLst>
                </p14:cNvPr>
                <p14:cNvContentPartPr/>
                <p14:nvPr/>
              </p14:nvContentPartPr>
              <p14:xfrm>
                <a:off x="7947229" y="5862829"/>
                <a:ext cx="91080" cy="84600"/>
              </p14:xfrm>
            </p:contentPart>
          </mc:Choice>
          <mc:Fallback>
            <p:pic>
              <p:nvPicPr>
                <p:cNvPr id="169276" name="Freihand 169275">
                  <a:extLst>
                    <a:ext uri="{FF2B5EF4-FFF2-40B4-BE49-F238E27FC236}">
                      <a16:creationId xmlns:a16="http://schemas.microsoft.com/office/drawing/2014/main" id="{E476C342-94D4-B353-5874-57E15AADAF1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38229" y="5854189"/>
                  <a:ext cx="108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F55F2B4B-2103-3096-3EA6-8AF6635DA7FF}"/>
                    </a:ext>
                  </a:extLst>
                </p14:cNvPr>
                <p14:cNvContentPartPr/>
                <p14:nvPr/>
              </p14:nvContentPartPr>
              <p14:xfrm>
                <a:off x="8070709" y="5700469"/>
                <a:ext cx="68760" cy="157680"/>
              </p14:xfrm>
            </p:contentPart>
          </mc:Choice>
          <mc:Fallback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F55F2B4B-2103-3096-3EA6-8AF6635DA7F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061709" y="5691829"/>
                  <a:ext cx="86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69280" name="Freihand 169279">
                  <a:extLst>
                    <a:ext uri="{FF2B5EF4-FFF2-40B4-BE49-F238E27FC236}">
                      <a16:creationId xmlns:a16="http://schemas.microsoft.com/office/drawing/2014/main" id="{4C9AB3B7-1557-B439-A37B-FF423E1BDD42}"/>
                    </a:ext>
                  </a:extLst>
                </p14:cNvPr>
                <p14:cNvContentPartPr/>
                <p14:nvPr/>
              </p14:nvContentPartPr>
              <p14:xfrm>
                <a:off x="8211469" y="5812429"/>
                <a:ext cx="50400" cy="104760"/>
              </p14:xfrm>
            </p:contentPart>
          </mc:Choice>
          <mc:Fallback>
            <p:pic>
              <p:nvPicPr>
                <p:cNvPr id="169280" name="Freihand 169279">
                  <a:extLst>
                    <a:ext uri="{FF2B5EF4-FFF2-40B4-BE49-F238E27FC236}">
                      <a16:creationId xmlns:a16="http://schemas.microsoft.com/office/drawing/2014/main" id="{4C9AB3B7-1557-B439-A37B-FF423E1BDD4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202469" y="5803429"/>
                  <a:ext cx="68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69281" name="Freihand 169280">
                  <a:extLst>
                    <a:ext uri="{FF2B5EF4-FFF2-40B4-BE49-F238E27FC236}">
                      <a16:creationId xmlns:a16="http://schemas.microsoft.com/office/drawing/2014/main" id="{2BA35A23-640A-9088-B68E-5B4C55809715}"/>
                    </a:ext>
                  </a:extLst>
                </p14:cNvPr>
                <p14:cNvContentPartPr/>
                <p14:nvPr/>
              </p14:nvContentPartPr>
              <p14:xfrm>
                <a:off x="8203909" y="5571589"/>
                <a:ext cx="158400" cy="186480"/>
              </p14:xfrm>
            </p:contentPart>
          </mc:Choice>
          <mc:Fallback>
            <p:pic>
              <p:nvPicPr>
                <p:cNvPr id="169281" name="Freihand 169280">
                  <a:extLst>
                    <a:ext uri="{FF2B5EF4-FFF2-40B4-BE49-F238E27FC236}">
                      <a16:creationId xmlns:a16="http://schemas.microsoft.com/office/drawing/2014/main" id="{2BA35A23-640A-9088-B68E-5B4C5580971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194909" y="5562949"/>
                  <a:ext cx="176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740CEE6C-5226-72AA-876A-77E3689BE7CB}"/>
                    </a:ext>
                  </a:extLst>
                </p14:cNvPr>
                <p14:cNvContentPartPr/>
                <p14:nvPr/>
              </p14:nvContentPartPr>
              <p14:xfrm>
                <a:off x="8147389" y="5093869"/>
                <a:ext cx="159480" cy="266040"/>
              </p14:xfrm>
            </p:contentPart>
          </mc:Choice>
          <mc:Fallback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740CEE6C-5226-72AA-876A-77E3689BE7C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138749" y="5084869"/>
                  <a:ext cx="177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D7926C93-4F51-6993-11CA-CBA2B945C94D}"/>
                    </a:ext>
                  </a:extLst>
                </p14:cNvPr>
                <p14:cNvContentPartPr/>
                <p14:nvPr/>
              </p14:nvContentPartPr>
              <p14:xfrm>
                <a:off x="8248549" y="5134189"/>
                <a:ext cx="140760" cy="288360"/>
              </p14:xfrm>
            </p:contentPart>
          </mc:Choice>
          <mc:Fallback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D7926C93-4F51-6993-11CA-CBA2B945C94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239549" y="5125549"/>
                  <a:ext cx="158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60CFF7C3-FC9E-2945-3769-3611EC361BC2}"/>
                    </a:ext>
                  </a:extLst>
                </p14:cNvPr>
                <p14:cNvContentPartPr/>
                <p14:nvPr/>
              </p14:nvContentPartPr>
              <p14:xfrm>
                <a:off x="8203549" y="4611469"/>
                <a:ext cx="222480" cy="358200"/>
              </p14:xfrm>
            </p:contentPart>
          </mc:Choice>
          <mc:Fallback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60CFF7C3-FC9E-2945-3769-3611EC361BC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194549" y="4602829"/>
                  <a:ext cx="2401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7C57A4EB-5D86-E47F-BAE4-33F704A9DCCD}"/>
                    </a:ext>
                  </a:extLst>
                </p14:cNvPr>
                <p14:cNvContentPartPr/>
                <p14:nvPr/>
              </p14:nvContentPartPr>
              <p14:xfrm>
                <a:off x="8302549" y="4407349"/>
                <a:ext cx="150840" cy="264240"/>
              </p14:xfrm>
            </p:contentPart>
          </mc:Choice>
          <mc:Fallback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7C57A4EB-5D86-E47F-BAE4-33F704A9DCC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293549" y="4398709"/>
                  <a:ext cx="168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69289" name="Freihand 169288">
                  <a:extLst>
                    <a:ext uri="{FF2B5EF4-FFF2-40B4-BE49-F238E27FC236}">
                      <a16:creationId xmlns:a16="http://schemas.microsoft.com/office/drawing/2014/main" id="{64773D0D-0E3D-27A5-0D5A-258FFCCA47DB}"/>
                    </a:ext>
                  </a:extLst>
                </p14:cNvPr>
                <p14:cNvContentPartPr/>
                <p14:nvPr/>
              </p14:nvContentPartPr>
              <p14:xfrm>
                <a:off x="6273949" y="3064909"/>
                <a:ext cx="1634400" cy="2761560"/>
              </p14:xfrm>
            </p:contentPart>
          </mc:Choice>
          <mc:Fallback>
            <p:pic>
              <p:nvPicPr>
                <p:cNvPr id="169289" name="Freihand 169288">
                  <a:extLst>
                    <a:ext uri="{FF2B5EF4-FFF2-40B4-BE49-F238E27FC236}">
                      <a16:creationId xmlns:a16="http://schemas.microsoft.com/office/drawing/2014/main" id="{64773D0D-0E3D-27A5-0D5A-258FFCCA47D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264949" y="3055909"/>
                  <a:ext cx="1652040" cy="27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69290" name="Freihand 169289">
                  <a:extLst>
                    <a:ext uri="{FF2B5EF4-FFF2-40B4-BE49-F238E27FC236}">
                      <a16:creationId xmlns:a16="http://schemas.microsoft.com/office/drawing/2014/main" id="{7D0E9616-C737-556B-5EC1-8D2A060A69C4}"/>
                    </a:ext>
                  </a:extLst>
                </p14:cNvPr>
                <p14:cNvContentPartPr/>
                <p14:nvPr/>
              </p14:nvContentPartPr>
              <p14:xfrm>
                <a:off x="7839229" y="2957989"/>
                <a:ext cx="240120" cy="376920"/>
              </p14:xfrm>
            </p:contentPart>
          </mc:Choice>
          <mc:Fallback>
            <p:pic>
              <p:nvPicPr>
                <p:cNvPr id="169290" name="Freihand 169289">
                  <a:extLst>
                    <a:ext uri="{FF2B5EF4-FFF2-40B4-BE49-F238E27FC236}">
                      <a16:creationId xmlns:a16="http://schemas.microsoft.com/office/drawing/2014/main" id="{7D0E9616-C737-556B-5EC1-8D2A060A69C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830589" y="2949349"/>
                  <a:ext cx="257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D469607A-907D-B16F-40D0-EFB31E542E8E}"/>
                    </a:ext>
                  </a:extLst>
                </p14:cNvPr>
                <p14:cNvContentPartPr/>
                <p14:nvPr/>
              </p14:nvContentPartPr>
              <p14:xfrm>
                <a:off x="8274829" y="2768629"/>
                <a:ext cx="169560" cy="282960"/>
              </p14:xfrm>
            </p:contentPart>
          </mc:Choice>
          <mc:Fallback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D469607A-907D-B16F-40D0-EFB31E542E8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266189" y="2759629"/>
                  <a:ext cx="187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69293" name="Freihand 169292">
                  <a:extLst>
                    <a:ext uri="{FF2B5EF4-FFF2-40B4-BE49-F238E27FC236}">
                      <a16:creationId xmlns:a16="http://schemas.microsoft.com/office/drawing/2014/main" id="{2C626F2C-F389-3AC7-B054-2180D38D7E74}"/>
                    </a:ext>
                  </a:extLst>
                </p14:cNvPr>
                <p14:cNvContentPartPr/>
                <p14:nvPr/>
              </p14:nvContentPartPr>
              <p14:xfrm>
                <a:off x="8314429" y="2803189"/>
                <a:ext cx="313200" cy="235800"/>
              </p14:xfrm>
            </p:contentPart>
          </mc:Choice>
          <mc:Fallback>
            <p:pic>
              <p:nvPicPr>
                <p:cNvPr id="169293" name="Freihand 169292">
                  <a:extLst>
                    <a:ext uri="{FF2B5EF4-FFF2-40B4-BE49-F238E27FC236}">
                      <a16:creationId xmlns:a16="http://schemas.microsoft.com/office/drawing/2014/main" id="{2C626F2C-F389-3AC7-B054-2180D38D7E7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305789" y="2794549"/>
                  <a:ext cx="330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69294" name="Freihand 169293">
                  <a:extLst>
                    <a:ext uri="{FF2B5EF4-FFF2-40B4-BE49-F238E27FC236}">
                      <a16:creationId xmlns:a16="http://schemas.microsoft.com/office/drawing/2014/main" id="{78970ADF-B82B-0990-D662-811BF92A820F}"/>
                    </a:ext>
                  </a:extLst>
                </p14:cNvPr>
                <p14:cNvContentPartPr/>
                <p14:nvPr/>
              </p14:nvContentPartPr>
              <p14:xfrm>
                <a:off x="8641309" y="2793829"/>
                <a:ext cx="11880" cy="241200"/>
              </p14:xfrm>
            </p:contentPart>
          </mc:Choice>
          <mc:Fallback>
            <p:pic>
              <p:nvPicPr>
                <p:cNvPr id="169294" name="Freihand 169293">
                  <a:extLst>
                    <a:ext uri="{FF2B5EF4-FFF2-40B4-BE49-F238E27FC236}">
                      <a16:creationId xmlns:a16="http://schemas.microsoft.com/office/drawing/2014/main" id="{78970ADF-B82B-0990-D662-811BF92A820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632309" y="2785189"/>
                  <a:ext cx="29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69295" name="Freihand 169294">
                  <a:extLst>
                    <a:ext uri="{FF2B5EF4-FFF2-40B4-BE49-F238E27FC236}">
                      <a16:creationId xmlns:a16="http://schemas.microsoft.com/office/drawing/2014/main" id="{7577193B-3F73-62AA-CDE9-BAAFB25AD94B}"/>
                    </a:ext>
                  </a:extLst>
                </p14:cNvPr>
                <p14:cNvContentPartPr/>
                <p14:nvPr/>
              </p14:nvContentPartPr>
              <p14:xfrm>
                <a:off x="8753269" y="2708149"/>
                <a:ext cx="182520" cy="151920"/>
              </p14:xfrm>
            </p:contentPart>
          </mc:Choice>
          <mc:Fallback>
            <p:pic>
              <p:nvPicPr>
                <p:cNvPr id="169295" name="Freihand 169294">
                  <a:extLst>
                    <a:ext uri="{FF2B5EF4-FFF2-40B4-BE49-F238E27FC236}">
                      <a16:creationId xmlns:a16="http://schemas.microsoft.com/office/drawing/2014/main" id="{7577193B-3F73-62AA-CDE9-BAAFB25AD94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744269" y="2699509"/>
                  <a:ext cx="200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69297" name="Freihand 169296">
                  <a:extLst>
                    <a:ext uri="{FF2B5EF4-FFF2-40B4-BE49-F238E27FC236}">
                      <a16:creationId xmlns:a16="http://schemas.microsoft.com/office/drawing/2014/main" id="{495486AA-7034-75A2-9A5D-F6369FB2AA47}"/>
                    </a:ext>
                  </a:extLst>
                </p14:cNvPr>
                <p14:cNvContentPartPr/>
                <p14:nvPr/>
              </p14:nvContentPartPr>
              <p14:xfrm>
                <a:off x="9120109" y="2343829"/>
                <a:ext cx="156960" cy="178200"/>
              </p14:xfrm>
            </p:contentPart>
          </mc:Choice>
          <mc:Fallback>
            <p:pic>
              <p:nvPicPr>
                <p:cNvPr id="169297" name="Freihand 169296">
                  <a:extLst>
                    <a:ext uri="{FF2B5EF4-FFF2-40B4-BE49-F238E27FC236}">
                      <a16:creationId xmlns:a16="http://schemas.microsoft.com/office/drawing/2014/main" id="{495486AA-7034-75A2-9A5D-F6369FB2AA4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111109" y="2334829"/>
                  <a:ext cx="174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69298" name="Freihand 169297">
                  <a:extLst>
                    <a:ext uri="{FF2B5EF4-FFF2-40B4-BE49-F238E27FC236}">
                      <a16:creationId xmlns:a16="http://schemas.microsoft.com/office/drawing/2014/main" id="{7078F3E9-183A-766F-CEC6-D419576A9CFE}"/>
                    </a:ext>
                  </a:extLst>
                </p14:cNvPr>
                <p14:cNvContentPartPr/>
                <p14:nvPr/>
              </p14:nvContentPartPr>
              <p14:xfrm>
                <a:off x="9144229" y="2235829"/>
                <a:ext cx="170640" cy="85320"/>
              </p14:xfrm>
            </p:contentPart>
          </mc:Choice>
          <mc:Fallback>
            <p:pic>
              <p:nvPicPr>
                <p:cNvPr id="169298" name="Freihand 169297">
                  <a:extLst>
                    <a:ext uri="{FF2B5EF4-FFF2-40B4-BE49-F238E27FC236}">
                      <a16:creationId xmlns:a16="http://schemas.microsoft.com/office/drawing/2014/main" id="{7078F3E9-183A-766F-CEC6-D419576A9CF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135589" y="2226829"/>
                  <a:ext cx="18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69300" name="Freihand 169299">
                  <a:extLst>
                    <a:ext uri="{FF2B5EF4-FFF2-40B4-BE49-F238E27FC236}">
                      <a16:creationId xmlns:a16="http://schemas.microsoft.com/office/drawing/2014/main" id="{06F0BC3F-C800-2FF9-540B-129884A63636}"/>
                    </a:ext>
                  </a:extLst>
                </p14:cNvPr>
                <p14:cNvContentPartPr/>
                <p14:nvPr/>
              </p14:nvContentPartPr>
              <p14:xfrm>
                <a:off x="9434389" y="2379829"/>
                <a:ext cx="25560" cy="45360"/>
              </p14:xfrm>
            </p:contentPart>
          </mc:Choice>
          <mc:Fallback>
            <p:pic>
              <p:nvPicPr>
                <p:cNvPr id="169300" name="Freihand 169299">
                  <a:extLst>
                    <a:ext uri="{FF2B5EF4-FFF2-40B4-BE49-F238E27FC236}">
                      <a16:creationId xmlns:a16="http://schemas.microsoft.com/office/drawing/2014/main" id="{06F0BC3F-C800-2FF9-540B-129884A6363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425389" y="2370829"/>
                  <a:ext cx="43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69301" name="Freihand 169300">
                  <a:extLst>
                    <a:ext uri="{FF2B5EF4-FFF2-40B4-BE49-F238E27FC236}">
                      <a16:creationId xmlns:a16="http://schemas.microsoft.com/office/drawing/2014/main" id="{A9673FC9-621E-E384-579F-EE07EE18FABF}"/>
                    </a:ext>
                  </a:extLst>
                </p14:cNvPr>
                <p14:cNvContentPartPr/>
                <p14:nvPr/>
              </p14:nvContentPartPr>
              <p14:xfrm>
                <a:off x="9579109" y="2111269"/>
                <a:ext cx="165600" cy="402840"/>
              </p14:xfrm>
            </p:contentPart>
          </mc:Choice>
          <mc:Fallback>
            <p:pic>
              <p:nvPicPr>
                <p:cNvPr id="169301" name="Freihand 169300">
                  <a:extLst>
                    <a:ext uri="{FF2B5EF4-FFF2-40B4-BE49-F238E27FC236}">
                      <a16:creationId xmlns:a16="http://schemas.microsoft.com/office/drawing/2014/main" id="{A9673FC9-621E-E384-579F-EE07EE18FAB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570469" y="2102269"/>
                  <a:ext cx="1832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69302" name="Freihand 169301">
                  <a:extLst>
                    <a:ext uri="{FF2B5EF4-FFF2-40B4-BE49-F238E27FC236}">
                      <a16:creationId xmlns:a16="http://schemas.microsoft.com/office/drawing/2014/main" id="{BFAF6458-FDAE-44F8-4524-9F86F0EB2F33}"/>
                    </a:ext>
                  </a:extLst>
                </p14:cNvPr>
                <p14:cNvContentPartPr/>
                <p14:nvPr/>
              </p14:nvContentPartPr>
              <p14:xfrm>
                <a:off x="9422869" y="2264989"/>
                <a:ext cx="767880" cy="457920"/>
              </p14:xfrm>
            </p:contentPart>
          </mc:Choice>
          <mc:Fallback>
            <p:pic>
              <p:nvPicPr>
                <p:cNvPr id="169302" name="Freihand 169301">
                  <a:extLst>
                    <a:ext uri="{FF2B5EF4-FFF2-40B4-BE49-F238E27FC236}">
                      <a16:creationId xmlns:a16="http://schemas.microsoft.com/office/drawing/2014/main" id="{BFAF6458-FDAE-44F8-4524-9F86F0EB2F3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413869" y="2255989"/>
                  <a:ext cx="7855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69303" name="Freihand 169302">
                  <a:extLst>
                    <a:ext uri="{FF2B5EF4-FFF2-40B4-BE49-F238E27FC236}">
                      <a16:creationId xmlns:a16="http://schemas.microsoft.com/office/drawing/2014/main" id="{C791ECEF-EEC0-2C82-BD63-778F86D3C036}"/>
                    </a:ext>
                  </a:extLst>
                </p14:cNvPr>
                <p14:cNvContentPartPr/>
                <p14:nvPr/>
              </p14:nvContentPartPr>
              <p14:xfrm>
                <a:off x="9600349" y="2704189"/>
                <a:ext cx="109800" cy="262440"/>
              </p14:xfrm>
            </p:contentPart>
          </mc:Choice>
          <mc:Fallback>
            <p:pic>
              <p:nvPicPr>
                <p:cNvPr id="169303" name="Freihand 169302">
                  <a:extLst>
                    <a:ext uri="{FF2B5EF4-FFF2-40B4-BE49-F238E27FC236}">
                      <a16:creationId xmlns:a16="http://schemas.microsoft.com/office/drawing/2014/main" id="{C791ECEF-EEC0-2C82-BD63-778F86D3C03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591709" y="2695549"/>
                  <a:ext cx="127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69304" name="Freihand 169303">
                  <a:extLst>
                    <a:ext uri="{FF2B5EF4-FFF2-40B4-BE49-F238E27FC236}">
                      <a16:creationId xmlns:a16="http://schemas.microsoft.com/office/drawing/2014/main" id="{0C595201-6435-0DB7-3A2A-CF62E1C75A45}"/>
                    </a:ext>
                  </a:extLst>
                </p14:cNvPr>
                <p14:cNvContentPartPr/>
                <p14:nvPr/>
              </p14:nvContentPartPr>
              <p14:xfrm>
                <a:off x="9778909" y="2723629"/>
                <a:ext cx="91800" cy="53640"/>
              </p14:xfrm>
            </p:contentPart>
          </mc:Choice>
          <mc:Fallback>
            <p:pic>
              <p:nvPicPr>
                <p:cNvPr id="169304" name="Freihand 169303">
                  <a:extLst>
                    <a:ext uri="{FF2B5EF4-FFF2-40B4-BE49-F238E27FC236}">
                      <a16:creationId xmlns:a16="http://schemas.microsoft.com/office/drawing/2014/main" id="{0C595201-6435-0DB7-3A2A-CF62E1C75A4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770269" y="2714989"/>
                  <a:ext cx="109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69305" name="Freihand 169304">
                  <a:extLst>
                    <a:ext uri="{FF2B5EF4-FFF2-40B4-BE49-F238E27FC236}">
                      <a16:creationId xmlns:a16="http://schemas.microsoft.com/office/drawing/2014/main" id="{061A76B6-1B8C-D787-348D-6AB8B4E69024}"/>
                    </a:ext>
                  </a:extLst>
                </p14:cNvPr>
                <p14:cNvContentPartPr/>
                <p14:nvPr/>
              </p14:nvContentPartPr>
              <p14:xfrm>
                <a:off x="9915709" y="2583589"/>
                <a:ext cx="127440" cy="167400"/>
              </p14:xfrm>
            </p:contentPart>
          </mc:Choice>
          <mc:Fallback>
            <p:pic>
              <p:nvPicPr>
                <p:cNvPr id="169305" name="Freihand 169304">
                  <a:extLst>
                    <a:ext uri="{FF2B5EF4-FFF2-40B4-BE49-F238E27FC236}">
                      <a16:creationId xmlns:a16="http://schemas.microsoft.com/office/drawing/2014/main" id="{061A76B6-1B8C-D787-348D-6AB8B4E6902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907069" y="2574589"/>
                  <a:ext cx="145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69306" name="Freihand 169305">
                  <a:extLst>
                    <a:ext uri="{FF2B5EF4-FFF2-40B4-BE49-F238E27FC236}">
                      <a16:creationId xmlns:a16="http://schemas.microsoft.com/office/drawing/2014/main" id="{025722DC-8D75-6E33-0069-9A50F344FF59}"/>
                    </a:ext>
                  </a:extLst>
                </p14:cNvPr>
                <p14:cNvContentPartPr/>
                <p14:nvPr/>
              </p14:nvContentPartPr>
              <p14:xfrm>
                <a:off x="10088149" y="2677189"/>
                <a:ext cx="22680" cy="132840"/>
              </p14:xfrm>
            </p:contentPart>
          </mc:Choice>
          <mc:Fallback>
            <p:pic>
              <p:nvPicPr>
                <p:cNvPr id="169306" name="Freihand 169305">
                  <a:extLst>
                    <a:ext uri="{FF2B5EF4-FFF2-40B4-BE49-F238E27FC236}">
                      <a16:creationId xmlns:a16="http://schemas.microsoft.com/office/drawing/2014/main" id="{025722DC-8D75-6E33-0069-9A50F344FF5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079149" y="2668549"/>
                  <a:ext cx="40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69307" name="Freihand 169306">
                  <a:extLst>
                    <a:ext uri="{FF2B5EF4-FFF2-40B4-BE49-F238E27FC236}">
                      <a16:creationId xmlns:a16="http://schemas.microsoft.com/office/drawing/2014/main" id="{99F658A4-2097-BB01-3D17-E02FA7552D98}"/>
                    </a:ext>
                  </a:extLst>
                </p14:cNvPr>
                <p14:cNvContentPartPr/>
                <p14:nvPr/>
              </p14:nvContentPartPr>
              <p14:xfrm>
                <a:off x="10120549" y="2510869"/>
                <a:ext cx="178920" cy="183960"/>
              </p14:xfrm>
            </p:contentPart>
          </mc:Choice>
          <mc:Fallback>
            <p:pic>
              <p:nvPicPr>
                <p:cNvPr id="169307" name="Freihand 169306">
                  <a:extLst>
                    <a:ext uri="{FF2B5EF4-FFF2-40B4-BE49-F238E27FC236}">
                      <a16:creationId xmlns:a16="http://schemas.microsoft.com/office/drawing/2014/main" id="{99F658A4-2097-BB01-3D17-E02FA7552D9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111909" y="2501869"/>
                  <a:ext cx="196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69308" name="Freihand 169307">
                  <a:extLst>
                    <a:ext uri="{FF2B5EF4-FFF2-40B4-BE49-F238E27FC236}">
                      <a16:creationId xmlns:a16="http://schemas.microsoft.com/office/drawing/2014/main" id="{9130B5F7-7A83-7956-119C-8040FCED04E1}"/>
                    </a:ext>
                  </a:extLst>
                </p14:cNvPr>
                <p14:cNvContentPartPr/>
                <p14:nvPr/>
              </p14:nvContentPartPr>
              <p14:xfrm>
                <a:off x="10436989" y="2208829"/>
                <a:ext cx="185760" cy="135720"/>
              </p14:xfrm>
            </p:contentPart>
          </mc:Choice>
          <mc:Fallback>
            <p:pic>
              <p:nvPicPr>
                <p:cNvPr id="169308" name="Freihand 169307">
                  <a:extLst>
                    <a:ext uri="{FF2B5EF4-FFF2-40B4-BE49-F238E27FC236}">
                      <a16:creationId xmlns:a16="http://schemas.microsoft.com/office/drawing/2014/main" id="{9130B5F7-7A83-7956-119C-8040FCED04E1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427989" y="2199829"/>
                  <a:ext cx="203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69310" name="Freihand 169309">
                  <a:extLst>
                    <a:ext uri="{FF2B5EF4-FFF2-40B4-BE49-F238E27FC236}">
                      <a16:creationId xmlns:a16="http://schemas.microsoft.com/office/drawing/2014/main" id="{22DE7C6E-74EF-0F71-A3AC-9B1ECECF97E6}"/>
                    </a:ext>
                  </a:extLst>
                </p14:cNvPr>
                <p14:cNvContentPartPr/>
                <p14:nvPr/>
              </p14:nvContentPartPr>
              <p14:xfrm>
                <a:off x="10784749" y="2026309"/>
                <a:ext cx="128520" cy="170640"/>
              </p14:xfrm>
            </p:contentPart>
          </mc:Choice>
          <mc:Fallback>
            <p:pic>
              <p:nvPicPr>
                <p:cNvPr id="169310" name="Freihand 169309">
                  <a:extLst>
                    <a:ext uri="{FF2B5EF4-FFF2-40B4-BE49-F238E27FC236}">
                      <a16:creationId xmlns:a16="http://schemas.microsoft.com/office/drawing/2014/main" id="{22DE7C6E-74EF-0F71-A3AC-9B1ECECF97E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775749" y="2017669"/>
                  <a:ext cx="146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69311" name="Freihand 169310">
                  <a:extLst>
                    <a:ext uri="{FF2B5EF4-FFF2-40B4-BE49-F238E27FC236}">
                      <a16:creationId xmlns:a16="http://schemas.microsoft.com/office/drawing/2014/main" id="{60A43F54-3D95-F0C3-9CB2-74A24A164521}"/>
                    </a:ext>
                  </a:extLst>
                </p14:cNvPr>
                <p14:cNvContentPartPr/>
                <p14:nvPr/>
              </p14:nvContentPartPr>
              <p14:xfrm>
                <a:off x="10809949" y="1950349"/>
                <a:ext cx="124560" cy="40680"/>
              </p14:xfrm>
            </p:contentPart>
          </mc:Choice>
          <mc:Fallback>
            <p:pic>
              <p:nvPicPr>
                <p:cNvPr id="169311" name="Freihand 169310">
                  <a:extLst>
                    <a:ext uri="{FF2B5EF4-FFF2-40B4-BE49-F238E27FC236}">
                      <a16:creationId xmlns:a16="http://schemas.microsoft.com/office/drawing/2014/main" id="{60A43F54-3D95-F0C3-9CB2-74A24A16452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800949" y="1941349"/>
                  <a:ext cx="142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69312" name="Freihand 169311">
                  <a:extLst>
                    <a:ext uri="{FF2B5EF4-FFF2-40B4-BE49-F238E27FC236}">
                      <a16:creationId xmlns:a16="http://schemas.microsoft.com/office/drawing/2014/main" id="{F7269DE4-66B0-5CF7-82F5-A7AD27B988BE}"/>
                    </a:ext>
                  </a:extLst>
                </p14:cNvPr>
                <p14:cNvContentPartPr/>
                <p14:nvPr/>
              </p14:nvContentPartPr>
              <p14:xfrm>
                <a:off x="11049349" y="2049349"/>
                <a:ext cx="17280" cy="42120"/>
              </p14:xfrm>
            </p:contentPart>
          </mc:Choice>
          <mc:Fallback>
            <p:pic>
              <p:nvPicPr>
                <p:cNvPr id="169312" name="Freihand 169311">
                  <a:extLst>
                    <a:ext uri="{FF2B5EF4-FFF2-40B4-BE49-F238E27FC236}">
                      <a16:creationId xmlns:a16="http://schemas.microsoft.com/office/drawing/2014/main" id="{F7269DE4-66B0-5CF7-82F5-A7AD27B988B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040349" y="2040709"/>
                  <a:ext cx="34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69313" name="Freihand 169312">
                  <a:extLst>
                    <a:ext uri="{FF2B5EF4-FFF2-40B4-BE49-F238E27FC236}">
                      <a16:creationId xmlns:a16="http://schemas.microsoft.com/office/drawing/2014/main" id="{7EBA0154-F544-11F0-2A81-ECEA5A049B99}"/>
                    </a:ext>
                  </a:extLst>
                </p14:cNvPr>
                <p14:cNvContentPartPr/>
                <p14:nvPr/>
              </p14:nvContentPartPr>
              <p14:xfrm>
                <a:off x="11194789" y="1871869"/>
                <a:ext cx="43200" cy="224280"/>
              </p14:xfrm>
            </p:contentPart>
          </mc:Choice>
          <mc:Fallback>
            <p:pic>
              <p:nvPicPr>
                <p:cNvPr id="169313" name="Freihand 169312">
                  <a:extLst>
                    <a:ext uri="{FF2B5EF4-FFF2-40B4-BE49-F238E27FC236}">
                      <a16:creationId xmlns:a16="http://schemas.microsoft.com/office/drawing/2014/main" id="{7EBA0154-F544-11F0-2A81-ECEA5A049B9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186149" y="1863229"/>
                  <a:ext cx="60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69314" name="Freihand 169313">
                  <a:extLst>
                    <a:ext uri="{FF2B5EF4-FFF2-40B4-BE49-F238E27FC236}">
                      <a16:creationId xmlns:a16="http://schemas.microsoft.com/office/drawing/2014/main" id="{A0910441-1072-88F0-1E20-31610BC75EBF}"/>
                    </a:ext>
                  </a:extLst>
                </p14:cNvPr>
                <p14:cNvContentPartPr/>
                <p14:nvPr/>
              </p14:nvContentPartPr>
              <p14:xfrm>
                <a:off x="11289469" y="1834789"/>
                <a:ext cx="422640" cy="191160"/>
              </p14:xfrm>
            </p:contentPart>
          </mc:Choice>
          <mc:Fallback>
            <p:pic>
              <p:nvPicPr>
                <p:cNvPr id="169314" name="Freihand 169313">
                  <a:extLst>
                    <a:ext uri="{FF2B5EF4-FFF2-40B4-BE49-F238E27FC236}">
                      <a16:creationId xmlns:a16="http://schemas.microsoft.com/office/drawing/2014/main" id="{A0910441-1072-88F0-1E20-31610BC75EBF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280829" y="1825789"/>
                  <a:ext cx="440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69315" name="Freihand 169314">
                  <a:extLst>
                    <a:ext uri="{FF2B5EF4-FFF2-40B4-BE49-F238E27FC236}">
                      <a16:creationId xmlns:a16="http://schemas.microsoft.com/office/drawing/2014/main" id="{1F03B5BF-57D4-4DFF-4106-72A486D5D3D0}"/>
                    </a:ext>
                  </a:extLst>
                </p14:cNvPr>
                <p14:cNvContentPartPr/>
                <p14:nvPr/>
              </p14:nvContentPartPr>
              <p14:xfrm>
                <a:off x="11589709" y="1888789"/>
                <a:ext cx="106200" cy="50400"/>
              </p14:xfrm>
            </p:contentPart>
          </mc:Choice>
          <mc:Fallback>
            <p:pic>
              <p:nvPicPr>
                <p:cNvPr id="169315" name="Freihand 169314">
                  <a:extLst>
                    <a:ext uri="{FF2B5EF4-FFF2-40B4-BE49-F238E27FC236}">
                      <a16:creationId xmlns:a16="http://schemas.microsoft.com/office/drawing/2014/main" id="{1F03B5BF-57D4-4DFF-4106-72A486D5D3D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580709" y="1880149"/>
                  <a:ext cx="123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69316" name="Freihand 169315">
                  <a:extLst>
                    <a:ext uri="{FF2B5EF4-FFF2-40B4-BE49-F238E27FC236}">
                      <a16:creationId xmlns:a16="http://schemas.microsoft.com/office/drawing/2014/main" id="{D3D2F0C8-2E6F-F51D-482D-2F7C51CD5E35}"/>
                    </a:ext>
                  </a:extLst>
                </p14:cNvPr>
                <p14:cNvContentPartPr/>
                <p14:nvPr/>
              </p14:nvContentPartPr>
              <p14:xfrm>
                <a:off x="11750269" y="1635709"/>
                <a:ext cx="249120" cy="256680"/>
              </p14:xfrm>
            </p:contentPart>
          </mc:Choice>
          <mc:Fallback>
            <p:pic>
              <p:nvPicPr>
                <p:cNvPr id="169316" name="Freihand 169315">
                  <a:extLst>
                    <a:ext uri="{FF2B5EF4-FFF2-40B4-BE49-F238E27FC236}">
                      <a16:creationId xmlns:a16="http://schemas.microsoft.com/office/drawing/2014/main" id="{D3D2F0C8-2E6F-F51D-482D-2F7C51CD5E3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741629" y="1626709"/>
                  <a:ext cx="266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69317" name="Freihand 169316">
                  <a:extLst>
                    <a:ext uri="{FF2B5EF4-FFF2-40B4-BE49-F238E27FC236}">
                      <a16:creationId xmlns:a16="http://schemas.microsoft.com/office/drawing/2014/main" id="{98E3728D-DF2F-7055-15EE-B8E28E4B35EB}"/>
                    </a:ext>
                  </a:extLst>
                </p14:cNvPr>
                <p14:cNvContentPartPr/>
                <p14:nvPr/>
              </p14:nvContentPartPr>
              <p14:xfrm>
                <a:off x="11924509" y="1610149"/>
                <a:ext cx="206640" cy="181440"/>
              </p14:xfrm>
            </p:contentPart>
          </mc:Choice>
          <mc:Fallback>
            <p:pic>
              <p:nvPicPr>
                <p:cNvPr id="169317" name="Freihand 169316">
                  <a:extLst>
                    <a:ext uri="{FF2B5EF4-FFF2-40B4-BE49-F238E27FC236}">
                      <a16:creationId xmlns:a16="http://schemas.microsoft.com/office/drawing/2014/main" id="{98E3728D-DF2F-7055-15EE-B8E28E4B35E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915509" y="1601509"/>
                  <a:ext cx="224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69318" name="Freihand 169317">
                  <a:extLst>
                    <a:ext uri="{FF2B5EF4-FFF2-40B4-BE49-F238E27FC236}">
                      <a16:creationId xmlns:a16="http://schemas.microsoft.com/office/drawing/2014/main" id="{A88A08E0-464F-32A1-9AD9-21B3429D7D37}"/>
                    </a:ext>
                  </a:extLst>
                </p14:cNvPr>
                <p14:cNvContentPartPr/>
                <p14:nvPr/>
              </p14:nvContentPartPr>
              <p14:xfrm>
                <a:off x="11625349" y="1923349"/>
                <a:ext cx="501120" cy="236880"/>
              </p14:xfrm>
            </p:contentPart>
          </mc:Choice>
          <mc:Fallback>
            <p:pic>
              <p:nvPicPr>
                <p:cNvPr id="169318" name="Freihand 169317">
                  <a:extLst>
                    <a:ext uri="{FF2B5EF4-FFF2-40B4-BE49-F238E27FC236}">
                      <a16:creationId xmlns:a16="http://schemas.microsoft.com/office/drawing/2014/main" id="{A88A08E0-464F-32A1-9AD9-21B3429D7D3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616349" y="1914709"/>
                  <a:ext cx="518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69319" name="Freihand 169318">
                  <a:extLst>
                    <a:ext uri="{FF2B5EF4-FFF2-40B4-BE49-F238E27FC236}">
                      <a16:creationId xmlns:a16="http://schemas.microsoft.com/office/drawing/2014/main" id="{59A590D7-8B01-9737-1727-D46CD55A167F}"/>
                    </a:ext>
                  </a:extLst>
                </p14:cNvPr>
                <p14:cNvContentPartPr/>
                <p14:nvPr/>
              </p14:nvContentPartPr>
              <p14:xfrm>
                <a:off x="11606989" y="2037109"/>
                <a:ext cx="505080" cy="201960"/>
              </p14:xfrm>
            </p:contentPart>
          </mc:Choice>
          <mc:Fallback>
            <p:pic>
              <p:nvPicPr>
                <p:cNvPr id="169319" name="Freihand 169318">
                  <a:extLst>
                    <a:ext uri="{FF2B5EF4-FFF2-40B4-BE49-F238E27FC236}">
                      <a16:creationId xmlns:a16="http://schemas.microsoft.com/office/drawing/2014/main" id="{59A590D7-8B01-9737-1727-D46CD55A167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598349" y="2028109"/>
                  <a:ext cx="522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69321" name="Freihand 169320">
                  <a:extLst>
                    <a:ext uri="{FF2B5EF4-FFF2-40B4-BE49-F238E27FC236}">
                      <a16:creationId xmlns:a16="http://schemas.microsoft.com/office/drawing/2014/main" id="{1AB54F67-6ED2-947C-31D2-EAC57CE666FC}"/>
                    </a:ext>
                  </a:extLst>
                </p14:cNvPr>
                <p14:cNvContentPartPr/>
                <p14:nvPr/>
              </p14:nvContentPartPr>
              <p14:xfrm>
                <a:off x="8953429" y="2054389"/>
                <a:ext cx="513360" cy="626040"/>
              </p14:xfrm>
            </p:contentPart>
          </mc:Choice>
          <mc:Fallback>
            <p:pic>
              <p:nvPicPr>
                <p:cNvPr id="169321" name="Freihand 169320">
                  <a:extLst>
                    <a:ext uri="{FF2B5EF4-FFF2-40B4-BE49-F238E27FC236}">
                      <a16:creationId xmlns:a16="http://schemas.microsoft.com/office/drawing/2014/main" id="{1AB54F67-6ED2-947C-31D2-EAC57CE666F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944429" y="2045749"/>
                  <a:ext cx="53100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69322" name="Freihand 169321">
                  <a:extLst>
                    <a:ext uri="{FF2B5EF4-FFF2-40B4-BE49-F238E27FC236}">
                      <a16:creationId xmlns:a16="http://schemas.microsoft.com/office/drawing/2014/main" id="{95ED5BE3-CFD5-4407-5F84-EA796C83C522}"/>
                    </a:ext>
                  </a:extLst>
                </p14:cNvPr>
                <p14:cNvContentPartPr/>
                <p14:nvPr/>
              </p14:nvContentPartPr>
              <p14:xfrm>
                <a:off x="8786029" y="1696549"/>
                <a:ext cx="157320" cy="256680"/>
              </p14:xfrm>
            </p:contentPart>
          </mc:Choice>
          <mc:Fallback>
            <p:pic>
              <p:nvPicPr>
                <p:cNvPr id="169322" name="Freihand 169321">
                  <a:extLst>
                    <a:ext uri="{FF2B5EF4-FFF2-40B4-BE49-F238E27FC236}">
                      <a16:creationId xmlns:a16="http://schemas.microsoft.com/office/drawing/2014/main" id="{95ED5BE3-CFD5-4407-5F84-EA796C83C52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777389" y="1687549"/>
                  <a:ext cx="174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69323" name="Freihand 169322">
                  <a:extLst>
                    <a:ext uri="{FF2B5EF4-FFF2-40B4-BE49-F238E27FC236}">
                      <a16:creationId xmlns:a16="http://schemas.microsoft.com/office/drawing/2014/main" id="{FDCF7187-C0F1-9A2B-49B4-91ECA03237B7}"/>
                    </a:ext>
                  </a:extLst>
                </p14:cNvPr>
                <p14:cNvContentPartPr/>
                <p14:nvPr/>
              </p14:nvContentPartPr>
              <p14:xfrm>
                <a:off x="8780629" y="1862149"/>
                <a:ext cx="213480" cy="81720"/>
              </p14:xfrm>
            </p:contentPart>
          </mc:Choice>
          <mc:Fallback>
            <p:pic>
              <p:nvPicPr>
                <p:cNvPr id="169323" name="Freihand 169322">
                  <a:extLst>
                    <a:ext uri="{FF2B5EF4-FFF2-40B4-BE49-F238E27FC236}">
                      <a16:creationId xmlns:a16="http://schemas.microsoft.com/office/drawing/2014/main" id="{FDCF7187-C0F1-9A2B-49B4-91ECA03237B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771629" y="1853149"/>
                  <a:ext cx="231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69324" name="Freihand 169323">
                  <a:extLst>
                    <a:ext uri="{FF2B5EF4-FFF2-40B4-BE49-F238E27FC236}">
                      <a16:creationId xmlns:a16="http://schemas.microsoft.com/office/drawing/2014/main" id="{4706EDD6-90EC-7D01-2CF2-820C9087EB87}"/>
                    </a:ext>
                  </a:extLst>
                </p14:cNvPr>
                <p14:cNvContentPartPr/>
                <p14:nvPr/>
              </p14:nvContentPartPr>
              <p14:xfrm>
                <a:off x="8973229" y="1611229"/>
                <a:ext cx="248040" cy="321840"/>
              </p14:xfrm>
            </p:contentPart>
          </mc:Choice>
          <mc:Fallback>
            <p:pic>
              <p:nvPicPr>
                <p:cNvPr id="169324" name="Freihand 169323">
                  <a:extLst>
                    <a:ext uri="{FF2B5EF4-FFF2-40B4-BE49-F238E27FC236}">
                      <a16:creationId xmlns:a16="http://schemas.microsoft.com/office/drawing/2014/main" id="{4706EDD6-90EC-7D01-2CF2-820C9087EB8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964229" y="1602229"/>
                  <a:ext cx="265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69327" name="Freihand 169326">
                  <a:extLst>
                    <a:ext uri="{FF2B5EF4-FFF2-40B4-BE49-F238E27FC236}">
                      <a16:creationId xmlns:a16="http://schemas.microsoft.com/office/drawing/2014/main" id="{4409F50B-1F20-FFA0-E29B-BF52DA8BAD82}"/>
                    </a:ext>
                  </a:extLst>
                </p14:cNvPr>
                <p14:cNvContentPartPr/>
                <p14:nvPr/>
              </p14:nvContentPartPr>
              <p14:xfrm>
                <a:off x="8662909" y="3613909"/>
                <a:ext cx="135720" cy="73080"/>
              </p14:xfrm>
            </p:contentPart>
          </mc:Choice>
          <mc:Fallback>
            <p:pic>
              <p:nvPicPr>
                <p:cNvPr id="169327" name="Freihand 169326">
                  <a:extLst>
                    <a:ext uri="{FF2B5EF4-FFF2-40B4-BE49-F238E27FC236}">
                      <a16:creationId xmlns:a16="http://schemas.microsoft.com/office/drawing/2014/main" id="{4409F50B-1F20-FFA0-E29B-BF52DA8BAD8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653909" y="3604909"/>
                  <a:ext cx="153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69328" name="Freihand 169327">
                  <a:extLst>
                    <a:ext uri="{FF2B5EF4-FFF2-40B4-BE49-F238E27FC236}">
                      <a16:creationId xmlns:a16="http://schemas.microsoft.com/office/drawing/2014/main" id="{F04EEC53-87A4-DF53-6115-9E2BA7F73E30}"/>
                    </a:ext>
                  </a:extLst>
                </p14:cNvPr>
                <p14:cNvContentPartPr/>
                <p14:nvPr/>
              </p14:nvContentPartPr>
              <p14:xfrm>
                <a:off x="8615389" y="3664309"/>
                <a:ext cx="237240" cy="81360"/>
              </p14:xfrm>
            </p:contentPart>
          </mc:Choice>
          <mc:Fallback>
            <p:pic>
              <p:nvPicPr>
                <p:cNvPr id="169328" name="Freihand 169327">
                  <a:extLst>
                    <a:ext uri="{FF2B5EF4-FFF2-40B4-BE49-F238E27FC236}">
                      <a16:creationId xmlns:a16="http://schemas.microsoft.com/office/drawing/2014/main" id="{F04EEC53-87A4-DF53-6115-9E2BA7F73E3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606749" y="3655669"/>
                  <a:ext cx="254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69329" name="Freihand 169328">
                  <a:extLst>
                    <a:ext uri="{FF2B5EF4-FFF2-40B4-BE49-F238E27FC236}">
                      <a16:creationId xmlns:a16="http://schemas.microsoft.com/office/drawing/2014/main" id="{C40C493D-783A-88C8-510F-562C61D57C2F}"/>
                    </a:ext>
                  </a:extLst>
                </p14:cNvPr>
                <p14:cNvContentPartPr/>
                <p14:nvPr/>
              </p14:nvContentPartPr>
              <p14:xfrm>
                <a:off x="8849029" y="3500149"/>
                <a:ext cx="65880" cy="255240"/>
              </p14:xfrm>
            </p:contentPart>
          </mc:Choice>
          <mc:Fallback>
            <p:pic>
              <p:nvPicPr>
                <p:cNvPr id="169329" name="Freihand 169328">
                  <a:extLst>
                    <a:ext uri="{FF2B5EF4-FFF2-40B4-BE49-F238E27FC236}">
                      <a16:creationId xmlns:a16="http://schemas.microsoft.com/office/drawing/2014/main" id="{C40C493D-783A-88C8-510F-562C61D57C2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840389" y="3491149"/>
                  <a:ext cx="83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69330" name="Freihand 169329">
                  <a:extLst>
                    <a:ext uri="{FF2B5EF4-FFF2-40B4-BE49-F238E27FC236}">
                      <a16:creationId xmlns:a16="http://schemas.microsoft.com/office/drawing/2014/main" id="{69C01E76-DFB9-CDA5-6C85-7E1CBFEBC5A6}"/>
                    </a:ext>
                  </a:extLst>
                </p14:cNvPr>
                <p14:cNvContentPartPr/>
                <p14:nvPr/>
              </p14:nvContentPartPr>
              <p14:xfrm>
                <a:off x="9306949" y="3361909"/>
                <a:ext cx="59760" cy="169560"/>
              </p14:xfrm>
            </p:contentPart>
          </mc:Choice>
          <mc:Fallback>
            <p:pic>
              <p:nvPicPr>
                <p:cNvPr id="169330" name="Freihand 169329">
                  <a:extLst>
                    <a:ext uri="{FF2B5EF4-FFF2-40B4-BE49-F238E27FC236}">
                      <a16:creationId xmlns:a16="http://schemas.microsoft.com/office/drawing/2014/main" id="{69C01E76-DFB9-CDA5-6C85-7E1CBFEBC5A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297949" y="3352909"/>
                  <a:ext cx="77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69331" name="Freihand 169330">
                  <a:extLst>
                    <a:ext uri="{FF2B5EF4-FFF2-40B4-BE49-F238E27FC236}">
                      <a16:creationId xmlns:a16="http://schemas.microsoft.com/office/drawing/2014/main" id="{D92B03D8-867B-FD50-FED0-3EF32336CE81}"/>
                    </a:ext>
                  </a:extLst>
                </p14:cNvPr>
                <p14:cNvContentPartPr/>
                <p14:nvPr/>
              </p14:nvContentPartPr>
              <p14:xfrm>
                <a:off x="9313429" y="3320149"/>
                <a:ext cx="158400" cy="214920"/>
              </p14:xfrm>
            </p:contentPart>
          </mc:Choice>
          <mc:Fallback>
            <p:pic>
              <p:nvPicPr>
                <p:cNvPr id="169331" name="Freihand 169330">
                  <a:extLst>
                    <a:ext uri="{FF2B5EF4-FFF2-40B4-BE49-F238E27FC236}">
                      <a16:creationId xmlns:a16="http://schemas.microsoft.com/office/drawing/2014/main" id="{D92B03D8-867B-FD50-FED0-3EF32336CE81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304789" y="3311509"/>
                  <a:ext cx="176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69332" name="Freihand 169331">
                  <a:extLst>
                    <a:ext uri="{FF2B5EF4-FFF2-40B4-BE49-F238E27FC236}">
                      <a16:creationId xmlns:a16="http://schemas.microsoft.com/office/drawing/2014/main" id="{55A57585-69EA-230F-0119-3945F5136C5C}"/>
                    </a:ext>
                  </a:extLst>
                </p14:cNvPr>
                <p14:cNvContentPartPr/>
                <p14:nvPr/>
              </p14:nvContentPartPr>
              <p14:xfrm>
                <a:off x="9495229" y="3307549"/>
                <a:ext cx="147960" cy="196200"/>
              </p14:xfrm>
            </p:contentPart>
          </mc:Choice>
          <mc:Fallback>
            <p:pic>
              <p:nvPicPr>
                <p:cNvPr id="169332" name="Freihand 169331">
                  <a:extLst>
                    <a:ext uri="{FF2B5EF4-FFF2-40B4-BE49-F238E27FC236}">
                      <a16:creationId xmlns:a16="http://schemas.microsoft.com/office/drawing/2014/main" id="{55A57585-69EA-230F-0119-3945F5136C5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9486229" y="3298909"/>
                  <a:ext cx="165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69333" name="Freihand 169332">
                  <a:extLst>
                    <a:ext uri="{FF2B5EF4-FFF2-40B4-BE49-F238E27FC236}">
                      <a16:creationId xmlns:a16="http://schemas.microsoft.com/office/drawing/2014/main" id="{500622D7-43A2-04FD-DA66-96F9E47B405D}"/>
                    </a:ext>
                  </a:extLst>
                </p14:cNvPr>
                <p14:cNvContentPartPr/>
                <p14:nvPr/>
              </p14:nvContentPartPr>
              <p14:xfrm>
                <a:off x="9228829" y="3451189"/>
                <a:ext cx="650880" cy="284760"/>
              </p14:xfrm>
            </p:contentPart>
          </mc:Choice>
          <mc:Fallback>
            <p:pic>
              <p:nvPicPr>
                <p:cNvPr id="169333" name="Freihand 169332">
                  <a:extLst>
                    <a:ext uri="{FF2B5EF4-FFF2-40B4-BE49-F238E27FC236}">
                      <a16:creationId xmlns:a16="http://schemas.microsoft.com/office/drawing/2014/main" id="{500622D7-43A2-04FD-DA66-96F9E47B405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9219829" y="3442189"/>
                  <a:ext cx="668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69334" name="Freihand 169333">
                  <a:extLst>
                    <a:ext uri="{FF2B5EF4-FFF2-40B4-BE49-F238E27FC236}">
                      <a16:creationId xmlns:a16="http://schemas.microsoft.com/office/drawing/2014/main" id="{8E3F45CF-4E46-10AE-1A7C-41B7E075D1D4}"/>
                    </a:ext>
                  </a:extLst>
                </p14:cNvPr>
                <p14:cNvContentPartPr/>
                <p14:nvPr/>
              </p14:nvContentPartPr>
              <p14:xfrm>
                <a:off x="9445549" y="3680149"/>
                <a:ext cx="72000" cy="227160"/>
              </p14:xfrm>
            </p:contentPart>
          </mc:Choice>
          <mc:Fallback>
            <p:pic>
              <p:nvPicPr>
                <p:cNvPr id="169334" name="Freihand 169333">
                  <a:extLst>
                    <a:ext uri="{FF2B5EF4-FFF2-40B4-BE49-F238E27FC236}">
                      <a16:creationId xmlns:a16="http://schemas.microsoft.com/office/drawing/2014/main" id="{8E3F45CF-4E46-10AE-1A7C-41B7E075D1D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436549" y="3671509"/>
                  <a:ext cx="89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69335" name="Freihand 169334">
                  <a:extLst>
                    <a:ext uri="{FF2B5EF4-FFF2-40B4-BE49-F238E27FC236}">
                      <a16:creationId xmlns:a16="http://schemas.microsoft.com/office/drawing/2014/main" id="{D796FCBC-E54B-8B2F-0A1C-60F6D4CB2D19}"/>
                    </a:ext>
                  </a:extLst>
                </p14:cNvPr>
                <p14:cNvContentPartPr/>
                <p14:nvPr/>
              </p14:nvContentPartPr>
              <p14:xfrm>
                <a:off x="9443029" y="3695989"/>
                <a:ext cx="185760" cy="229320"/>
              </p14:xfrm>
            </p:contentPart>
          </mc:Choice>
          <mc:Fallback>
            <p:pic>
              <p:nvPicPr>
                <p:cNvPr id="169335" name="Freihand 169334">
                  <a:extLst>
                    <a:ext uri="{FF2B5EF4-FFF2-40B4-BE49-F238E27FC236}">
                      <a16:creationId xmlns:a16="http://schemas.microsoft.com/office/drawing/2014/main" id="{D796FCBC-E54B-8B2F-0A1C-60F6D4CB2D1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434389" y="3686989"/>
                  <a:ext cx="203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69336" name="Freihand 169335">
                  <a:extLst>
                    <a:ext uri="{FF2B5EF4-FFF2-40B4-BE49-F238E27FC236}">
                      <a16:creationId xmlns:a16="http://schemas.microsoft.com/office/drawing/2014/main" id="{351FF6DA-180C-3E22-90FC-639528DF0263}"/>
                    </a:ext>
                  </a:extLst>
                </p14:cNvPr>
                <p14:cNvContentPartPr/>
                <p14:nvPr/>
              </p14:nvContentPartPr>
              <p14:xfrm>
                <a:off x="9758749" y="3595189"/>
                <a:ext cx="50040" cy="50760"/>
              </p14:xfrm>
            </p:contentPart>
          </mc:Choice>
          <mc:Fallback>
            <p:pic>
              <p:nvPicPr>
                <p:cNvPr id="169336" name="Freihand 169335">
                  <a:extLst>
                    <a:ext uri="{FF2B5EF4-FFF2-40B4-BE49-F238E27FC236}">
                      <a16:creationId xmlns:a16="http://schemas.microsoft.com/office/drawing/2014/main" id="{351FF6DA-180C-3E22-90FC-639528DF026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750109" y="3586549"/>
                  <a:ext cx="67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69339" name="Freihand 169338">
                  <a:extLst>
                    <a:ext uri="{FF2B5EF4-FFF2-40B4-BE49-F238E27FC236}">
                      <a16:creationId xmlns:a16="http://schemas.microsoft.com/office/drawing/2014/main" id="{8E72D2FE-E60A-67A7-8872-83C38B3ECFB1}"/>
                    </a:ext>
                  </a:extLst>
                </p14:cNvPr>
                <p14:cNvContentPartPr/>
                <p14:nvPr/>
              </p14:nvContentPartPr>
              <p14:xfrm>
                <a:off x="9729229" y="3579709"/>
                <a:ext cx="182160" cy="215280"/>
              </p14:xfrm>
            </p:contentPart>
          </mc:Choice>
          <mc:Fallback>
            <p:pic>
              <p:nvPicPr>
                <p:cNvPr id="169339" name="Freihand 169338">
                  <a:extLst>
                    <a:ext uri="{FF2B5EF4-FFF2-40B4-BE49-F238E27FC236}">
                      <a16:creationId xmlns:a16="http://schemas.microsoft.com/office/drawing/2014/main" id="{8E72D2FE-E60A-67A7-8872-83C38B3ECFB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9720229" y="3571069"/>
                  <a:ext cx="199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69340" name="Freihand 169339">
                  <a:extLst>
                    <a:ext uri="{FF2B5EF4-FFF2-40B4-BE49-F238E27FC236}">
                      <a16:creationId xmlns:a16="http://schemas.microsoft.com/office/drawing/2014/main" id="{74ECBFE4-A89A-6EBF-AD8E-00F3060D6619}"/>
                    </a:ext>
                  </a:extLst>
                </p14:cNvPr>
                <p14:cNvContentPartPr/>
                <p14:nvPr/>
              </p14:nvContentPartPr>
              <p14:xfrm>
                <a:off x="10053589" y="3281629"/>
                <a:ext cx="112680" cy="61920"/>
              </p14:xfrm>
            </p:contentPart>
          </mc:Choice>
          <mc:Fallback>
            <p:pic>
              <p:nvPicPr>
                <p:cNvPr id="169340" name="Freihand 169339">
                  <a:extLst>
                    <a:ext uri="{FF2B5EF4-FFF2-40B4-BE49-F238E27FC236}">
                      <a16:creationId xmlns:a16="http://schemas.microsoft.com/office/drawing/2014/main" id="{74ECBFE4-A89A-6EBF-AD8E-00F3060D661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044589" y="3272629"/>
                  <a:ext cx="130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69341" name="Freihand 169340">
                  <a:extLst>
                    <a:ext uri="{FF2B5EF4-FFF2-40B4-BE49-F238E27FC236}">
                      <a16:creationId xmlns:a16="http://schemas.microsoft.com/office/drawing/2014/main" id="{1EBE353E-76C7-1AA2-5865-7F0EDF3DF3BF}"/>
                    </a:ext>
                  </a:extLst>
                </p14:cNvPr>
                <p14:cNvContentPartPr/>
                <p14:nvPr/>
              </p14:nvContentPartPr>
              <p14:xfrm>
                <a:off x="10043149" y="3355429"/>
                <a:ext cx="140760" cy="95400"/>
              </p14:xfrm>
            </p:contentPart>
          </mc:Choice>
          <mc:Fallback>
            <p:pic>
              <p:nvPicPr>
                <p:cNvPr id="169341" name="Freihand 169340">
                  <a:extLst>
                    <a:ext uri="{FF2B5EF4-FFF2-40B4-BE49-F238E27FC236}">
                      <a16:creationId xmlns:a16="http://schemas.microsoft.com/office/drawing/2014/main" id="{1EBE353E-76C7-1AA2-5865-7F0EDF3DF3B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0034149" y="3346429"/>
                  <a:ext cx="158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69342" name="Freihand 169341">
                  <a:extLst>
                    <a:ext uri="{FF2B5EF4-FFF2-40B4-BE49-F238E27FC236}">
                      <a16:creationId xmlns:a16="http://schemas.microsoft.com/office/drawing/2014/main" id="{3CA6A530-F0AA-23AC-AF43-E519C40F2085}"/>
                    </a:ext>
                  </a:extLst>
                </p14:cNvPr>
                <p14:cNvContentPartPr/>
                <p14:nvPr/>
              </p14:nvContentPartPr>
              <p14:xfrm>
                <a:off x="10389469" y="2758909"/>
                <a:ext cx="192600" cy="325800"/>
              </p14:xfrm>
            </p:contentPart>
          </mc:Choice>
          <mc:Fallback>
            <p:pic>
              <p:nvPicPr>
                <p:cNvPr id="169342" name="Freihand 169341">
                  <a:extLst>
                    <a:ext uri="{FF2B5EF4-FFF2-40B4-BE49-F238E27FC236}">
                      <a16:creationId xmlns:a16="http://schemas.microsoft.com/office/drawing/2014/main" id="{3CA6A530-F0AA-23AC-AF43-E519C40F208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0380829" y="2750269"/>
                  <a:ext cx="2102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69343" name="Freihand 169342">
                  <a:extLst>
                    <a:ext uri="{FF2B5EF4-FFF2-40B4-BE49-F238E27FC236}">
                      <a16:creationId xmlns:a16="http://schemas.microsoft.com/office/drawing/2014/main" id="{348EFE01-7475-863B-F459-C6F0F2423761}"/>
                    </a:ext>
                  </a:extLst>
                </p14:cNvPr>
                <p14:cNvContentPartPr/>
                <p14:nvPr/>
              </p14:nvContentPartPr>
              <p14:xfrm>
                <a:off x="10344829" y="2893909"/>
                <a:ext cx="577440" cy="303120"/>
              </p14:xfrm>
            </p:contentPart>
          </mc:Choice>
          <mc:Fallback>
            <p:pic>
              <p:nvPicPr>
                <p:cNvPr id="169343" name="Freihand 169342">
                  <a:extLst>
                    <a:ext uri="{FF2B5EF4-FFF2-40B4-BE49-F238E27FC236}">
                      <a16:creationId xmlns:a16="http://schemas.microsoft.com/office/drawing/2014/main" id="{348EFE01-7475-863B-F459-C6F0F242376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336189" y="2885269"/>
                  <a:ext cx="5950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69344" name="Freihand 169343">
                  <a:extLst>
                    <a:ext uri="{FF2B5EF4-FFF2-40B4-BE49-F238E27FC236}">
                      <a16:creationId xmlns:a16="http://schemas.microsoft.com/office/drawing/2014/main" id="{4D68C779-A560-B6C7-F508-EBB1BC2F5D7E}"/>
                    </a:ext>
                  </a:extLst>
                </p14:cNvPr>
                <p14:cNvContentPartPr/>
                <p14:nvPr/>
              </p14:nvContentPartPr>
              <p14:xfrm>
                <a:off x="10379389" y="3285229"/>
                <a:ext cx="148320" cy="231840"/>
              </p14:xfrm>
            </p:contentPart>
          </mc:Choice>
          <mc:Fallback>
            <p:pic>
              <p:nvPicPr>
                <p:cNvPr id="169344" name="Freihand 169343">
                  <a:extLst>
                    <a:ext uri="{FF2B5EF4-FFF2-40B4-BE49-F238E27FC236}">
                      <a16:creationId xmlns:a16="http://schemas.microsoft.com/office/drawing/2014/main" id="{4D68C779-A560-B6C7-F508-EBB1BC2F5D7E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370749" y="3276589"/>
                  <a:ext cx="165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69345" name="Freihand 169344">
                  <a:extLst>
                    <a:ext uri="{FF2B5EF4-FFF2-40B4-BE49-F238E27FC236}">
                      <a16:creationId xmlns:a16="http://schemas.microsoft.com/office/drawing/2014/main" id="{6587CBC0-FCA4-B935-C488-571CF17E75FF}"/>
                    </a:ext>
                  </a:extLst>
                </p14:cNvPr>
                <p14:cNvContentPartPr/>
                <p14:nvPr/>
              </p14:nvContentPartPr>
              <p14:xfrm>
                <a:off x="10544629" y="3290269"/>
                <a:ext cx="125280" cy="100440"/>
              </p14:xfrm>
            </p:contentPart>
          </mc:Choice>
          <mc:Fallback>
            <p:pic>
              <p:nvPicPr>
                <p:cNvPr id="169345" name="Freihand 169344">
                  <a:extLst>
                    <a:ext uri="{FF2B5EF4-FFF2-40B4-BE49-F238E27FC236}">
                      <a16:creationId xmlns:a16="http://schemas.microsoft.com/office/drawing/2014/main" id="{6587CBC0-FCA4-B935-C488-571CF17E75F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535989" y="3281629"/>
                  <a:ext cx="142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69347" name="Freihand 169346">
                  <a:extLst>
                    <a:ext uri="{FF2B5EF4-FFF2-40B4-BE49-F238E27FC236}">
                      <a16:creationId xmlns:a16="http://schemas.microsoft.com/office/drawing/2014/main" id="{29443670-643E-4D1B-842E-97BDB8A80559}"/>
                    </a:ext>
                  </a:extLst>
                </p14:cNvPr>
                <p14:cNvContentPartPr/>
                <p14:nvPr/>
              </p14:nvContentPartPr>
              <p14:xfrm>
                <a:off x="10745869" y="3102349"/>
                <a:ext cx="143640" cy="198360"/>
              </p14:xfrm>
            </p:contentPart>
          </mc:Choice>
          <mc:Fallback>
            <p:pic>
              <p:nvPicPr>
                <p:cNvPr id="169347" name="Freihand 169346">
                  <a:extLst>
                    <a:ext uri="{FF2B5EF4-FFF2-40B4-BE49-F238E27FC236}">
                      <a16:creationId xmlns:a16="http://schemas.microsoft.com/office/drawing/2014/main" id="{29443670-643E-4D1B-842E-97BDB8A8055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736869" y="3093709"/>
                  <a:ext cx="161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69348" name="Freihand 169347">
                  <a:extLst>
                    <a:ext uri="{FF2B5EF4-FFF2-40B4-BE49-F238E27FC236}">
                      <a16:creationId xmlns:a16="http://schemas.microsoft.com/office/drawing/2014/main" id="{6E3E7E70-868A-4CA6-5319-25F3BA798E69}"/>
                    </a:ext>
                  </a:extLst>
                </p14:cNvPr>
                <p14:cNvContentPartPr/>
                <p14:nvPr/>
              </p14:nvContentPartPr>
              <p14:xfrm>
                <a:off x="10895989" y="3149149"/>
                <a:ext cx="107280" cy="249840"/>
              </p14:xfrm>
            </p:contentPart>
          </mc:Choice>
          <mc:Fallback>
            <p:pic>
              <p:nvPicPr>
                <p:cNvPr id="169348" name="Freihand 169347">
                  <a:extLst>
                    <a:ext uri="{FF2B5EF4-FFF2-40B4-BE49-F238E27FC236}">
                      <a16:creationId xmlns:a16="http://schemas.microsoft.com/office/drawing/2014/main" id="{6E3E7E70-868A-4CA6-5319-25F3BA798E69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887349" y="3140149"/>
                  <a:ext cx="124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69350" name="Freihand 169349">
                  <a:extLst>
                    <a:ext uri="{FF2B5EF4-FFF2-40B4-BE49-F238E27FC236}">
                      <a16:creationId xmlns:a16="http://schemas.microsoft.com/office/drawing/2014/main" id="{8F538FA5-B657-9237-DAC6-09FA2A8E2C58}"/>
                    </a:ext>
                  </a:extLst>
                </p14:cNvPr>
                <p14:cNvContentPartPr/>
                <p14:nvPr/>
              </p14:nvContentPartPr>
              <p14:xfrm>
                <a:off x="10085269" y="2885629"/>
                <a:ext cx="324360" cy="721800"/>
              </p14:xfrm>
            </p:contentPart>
          </mc:Choice>
          <mc:Fallback>
            <p:pic>
              <p:nvPicPr>
                <p:cNvPr id="169350" name="Freihand 169349">
                  <a:extLst>
                    <a:ext uri="{FF2B5EF4-FFF2-40B4-BE49-F238E27FC236}">
                      <a16:creationId xmlns:a16="http://schemas.microsoft.com/office/drawing/2014/main" id="{8F538FA5-B657-9237-DAC6-09FA2A8E2C5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076629" y="2876989"/>
                  <a:ext cx="34200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69352" name="Freihand 169351">
                  <a:extLst>
                    <a:ext uri="{FF2B5EF4-FFF2-40B4-BE49-F238E27FC236}">
                      <a16:creationId xmlns:a16="http://schemas.microsoft.com/office/drawing/2014/main" id="{C13B19F9-49A5-483E-884E-2260124B43DB}"/>
                    </a:ext>
                  </a:extLst>
                </p14:cNvPr>
                <p14:cNvContentPartPr/>
                <p14:nvPr/>
              </p14:nvContentPartPr>
              <p14:xfrm>
                <a:off x="10136029" y="2466229"/>
                <a:ext cx="1202760" cy="816840"/>
              </p14:xfrm>
            </p:contentPart>
          </mc:Choice>
          <mc:Fallback>
            <p:pic>
              <p:nvPicPr>
                <p:cNvPr id="169352" name="Freihand 169351">
                  <a:extLst>
                    <a:ext uri="{FF2B5EF4-FFF2-40B4-BE49-F238E27FC236}">
                      <a16:creationId xmlns:a16="http://schemas.microsoft.com/office/drawing/2014/main" id="{C13B19F9-49A5-483E-884E-2260124B43D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127029" y="2457229"/>
                  <a:ext cx="1220400" cy="83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69353" name="Freihand 169352">
                  <a:extLst>
                    <a:ext uri="{FF2B5EF4-FFF2-40B4-BE49-F238E27FC236}">
                      <a16:creationId xmlns:a16="http://schemas.microsoft.com/office/drawing/2014/main" id="{ACB9E847-CDD4-1338-5627-35A6E9F20F86}"/>
                    </a:ext>
                  </a:extLst>
                </p14:cNvPr>
                <p14:cNvContentPartPr/>
                <p14:nvPr/>
              </p14:nvContentPartPr>
              <p14:xfrm>
                <a:off x="10560109" y="3313669"/>
                <a:ext cx="671760" cy="414720"/>
              </p14:xfrm>
            </p:contentPart>
          </mc:Choice>
          <mc:Fallback>
            <p:pic>
              <p:nvPicPr>
                <p:cNvPr id="169353" name="Freihand 169352">
                  <a:extLst>
                    <a:ext uri="{FF2B5EF4-FFF2-40B4-BE49-F238E27FC236}">
                      <a16:creationId xmlns:a16="http://schemas.microsoft.com/office/drawing/2014/main" id="{ACB9E847-CDD4-1338-5627-35A6E9F20F86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551469" y="3304669"/>
                  <a:ext cx="6894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69354" name="Freihand 169353">
                  <a:extLst>
                    <a:ext uri="{FF2B5EF4-FFF2-40B4-BE49-F238E27FC236}">
                      <a16:creationId xmlns:a16="http://schemas.microsoft.com/office/drawing/2014/main" id="{EE900B84-73A1-3595-1ACA-B43F73502F03}"/>
                    </a:ext>
                  </a:extLst>
                </p14:cNvPr>
                <p14:cNvContentPartPr/>
                <p14:nvPr/>
              </p14:nvContentPartPr>
              <p14:xfrm>
                <a:off x="10162309" y="3906949"/>
                <a:ext cx="249120" cy="108720"/>
              </p14:xfrm>
            </p:contentPart>
          </mc:Choice>
          <mc:Fallback>
            <p:pic>
              <p:nvPicPr>
                <p:cNvPr id="169354" name="Freihand 169353">
                  <a:extLst>
                    <a:ext uri="{FF2B5EF4-FFF2-40B4-BE49-F238E27FC236}">
                      <a16:creationId xmlns:a16="http://schemas.microsoft.com/office/drawing/2014/main" id="{EE900B84-73A1-3595-1ACA-B43F73502F03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153669" y="3897949"/>
                  <a:ext cx="266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69355" name="Freihand 169354">
                  <a:extLst>
                    <a:ext uri="{FF2B5EF4-FFF2-40B4-BE49-F238E27FC236}">
                      <a16:creationId xmlns:a16="http://schemas.microsoft.com/office/drawing/2014/main" id="{A2AECD44-2DA9-BA6F-0343-F5CE3CBBD077}"/>
                    </a:ext>
                  </a:extLst>
                </p14:cNvPr>
                <p14:cNvContentPartPr/>
                <p14:nvPr/>
              </p14:nvContentPartPr>
              <p14:xfrm>
                <a:off x="10363189" y="3825949"/>
                <a:ext cx="85320" cy="230040"/>
              </p14:xfrm>
            </p:contentPart>
          </mc:Choice>
          <mc:Fallback>
            <p:pic>
              <p:nvPicPr>
                <p:cNvPr id="169355" name="Freihand 169354">
                  <a:extLst>
                    <a:ext uri="{FF2B5EF4-FFF2-40B4-BE49-F238E27FC236}">
                      <a16:creationId xmlns:a16="http://schemas.microsoft.com/office/drawing/2014/main" id="{A2AECD44-2DA9-BA6F-0343-F5CE3CBBD077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354189" y="3816949"/>
                  <a:ext cx="102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69356" name="Freihand 169355">
                  <a:extLst>
                    <a:ext uri="{FF2B5EF4-FFF2-40B4-BE49-F238E27FC236}">
                      <a16:creationId xmlns:a16="http://schemas.microsoft.com/office/drawing/2014/main" id="{02EB99B8-7D87-02CD-D929-E907C8C6C6A2}"/>
                    </a:ext>
                  </a:extLst>
                </p14:cNvPr>
                <p14:cNvContentPartPr/>
                <p14:nvPr/>
              </p14:nvContentPartPr>
              <p14:xfrm>
                <a:off x="10516549" y="3722629"/>
                <a:ext cx="109080" cy="221760"/>
              </p14:xfrm>
            </p:contentPart>
          </mc:Choice>
          <mc:Fallback>
            <p:pic>
              <p:nvPicPr>
                <p:cNvPr id="169356" name="Freihand 169355">
                  <a:extLst>
                    <a:ext uri="{FF2B5EF4-FFF2-40B4-BE49-F238E27FC236}">
                      <a16:creationId xmlns:a16="http://schemas.microsoft.com/office/drawing/2014/main" id="{02EB99B8-7D87-02CD-D929-E907C8C6C6A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507549" y="3713629"/>
                  <a:ext cx="126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69357" name="Freihand 169356">
                  <a:extLst>
                    <a:ext uri="{FF2B5EF4-FFF2-40B4-BE49-F238E27FC236}">
                      <a16:creationId xmlns:a16="http://schemas.microsoft.com/office/drawing/2014/main" id="{F33AB4F3-09CB-5FD4-2B4A-9C4E90BAF808}"/>
                    </a:ext>
                  </a:extLst>
                </p14:cNvPr>
                <p14:cNvContentPartPr/>
                <p14:nvPr/>
              </p14:nvContentPartPr>
              <p14:xfrm>
                <a:off x="10619509" y="3695269"/>
                <a:ext cx="114480" cy="203400"/>
              </p14:xfrm>
            </p:contentPart>
          </mc:Choice>
          <mc:Fallback>
            <p:pic>
              <p:nvPicPr>
                <p:cNvPr id="169357" name="Freihand 169356">
                  <a:extLst>
                    <a:ext uri="{FF2B5EF4-FFF2-40B4-BE49-F238E27FC236}">
                      <a16:creationId xmlns:a16="http://schemas.microsoft.com/office/drawing/2014/main" id="{F33AB4F3-09CB-5FD4-2B4A-9C4E90BAF808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610509" y="3686629"/>
                  <a:ext cx="132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69358" name="Freihand 169357">
                  <a:extLst>
                    <a:ext uri="{FF2B5EF4-FFF2-40B4-BE49-F238E27FC236}">
                      <a16:creationId xmlns:a16="http://schemas.microsoft.com/office/drawing/2014/main" id="{08269543-48BB-58F5-D7F8-B8F98358542D}"/>
                    </a:ext>
                  </a:extLst>
                </p14:cNvPr>
                <p14:cNvContentPartPr/>
                <p14:nvPr/>
              </p14:nvContentPartPr>
              <p14:xfrm>
                <a:off x="10727869" y="3523189"/>
                <a:ext cx="309960" cy="317880"/>
              </p14:xfrm>
            </p:contentPart>
          </mc:Choice>
          <mc:Fallback>
            <p:pic>
              <p:nvPicPr>
                <p:cNvPr id="169358" name="Freihand 169357">
                  <a:extLst>
                    <a:ext uri="{FF2B5EF4-FFF2-40B4-BE49-F238E27FC236}">
                      <a16:creationId xmlns:a16="http://schemas.microsoft.com/office/drawing/2014/main" id="{08269543-48BB-58F5-D7F8-B8F98358542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0718869" y="3514189"/>
                  <a:ext cx="327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69359" name="Freihand 169358">
                  <a:extLst>
                    <a:ext uri="{FF2B5EF4-FFF2-40B4-BE49-F238E27FC236}">
                      <a16:creationId xmlns:a16="http://schemas.microsoft.com/office/drawing/2014/main" id="{FD162BCA-E6BC-EB5F-2558-F18BBBD45455}"/>
                    </a:ext>
                  </a:extLst>
                </p14:cNvPr>
                <p14:cNvContentPartPr/>
                <p14:nvPr/>
              </p14:nvContentPartPr>
              <p14:xfrm>
                <a:off x="11030269" y="3553429"/>
                <a:ext cx="93960" cy="127440"/>
              </p14:xfrm>
            </p:contentPart>
          </mc:Choice>
          <mc:Fallback>
            <p:pic>
              <p:nvPicPr>
                <p:cNvPr id="169359" name="Freihand 169358">
                  <a:extLst>
                    <a:ext uri="{FF2B5EF4-FFF2-40B4-BE49-F238E27FC236}">
                      <a16:creationId xmlns:a16="http://schemas.microsoft.com/office/drawing/2014/main" id="{FD162BCA-E6BC-EB5F-2558-F18BBBD45455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021269" y="3544429"/>
                  <a:ext cx="111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69360" name="Freihand 169359">
                  <a:extLst>
                    <a:ext uri="{FF2B5EF4-FFF2-40B4-BE49-F238E27FC236}">
                      <a16:creationId xmlns:a16="http://schemas.microsoft.com/office/drawing/2014/main" id="{3DE05657-22F9-725E-03A2-CD594BDB0176}"/>
                    </a:ext>
                  </a:extLst>
                </p14:cNvPr>
                <p14:cNvContentPartPr/>
                <p14:nvPr/>
              </p14:nvContentPartPr>
              <p14:xfrm>
                <a:off x="11157349" y="3411949"/>
                <a:ext cx="268560" cy="178560"/>
              </p14:xfrm>
            </p:contentPart>
          </mc:Choice>
          <mc:Fallback>
            <p:pic>
              <p:nvPicPr>
                <p:cNvPr id="169360" name="Freihand 169359">
                  <a:extLst>
                    <a:ext uri="{FF2B5EF4-FFF2-40B4-BE49-F238E27FC236}">
                      <a16:creationId xmlns:a16="http://schemas.microsoft.com/office/drawing/2014/main" id="{3DE05657-22F9-725E-03A2-CD594BDB017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1148349" y="3403309"/>
                  <a:ext cx="286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69361" name="Freihand 169360">
                  <a:extLst>
                    <a:ext uri="{FF2B5EF4-FFF2-40B4-BE49-F238E27FC236}">
                      <a16:creationId xmlns:a16="http://schemas.microsoft.com/office/drawing/2014/main" id="{8E58FADF-73D2-A526-A501-936466AD5F78}"/>
                    </a:ext>
                  </a:extLst>
                </p14:cNvPr>
                <p14:cNvContentPartPr/>
                <p14:nvPr/>
              </p14:nvContentPartPr>
              <p14:xfrm>
                <a:off x="11440309" y="3312589"/>
                <a:ext cx="61560" cy="132120"/>
              </p14:xfrm>
            </p:contentPart>
          </mc:Choice>
          <mc:Fallback>
            <p:pic>
              <p:nvPicPr>
                <p:cNvPr id="169361" name="Freihand 169360">
                  <a:extLst>
                    <a:ext uri="{FF2B5EF4-FFF2-40B4-BE49-F238E27FC236}">
                      <a16:creationId xmlns:a16="http://schemas.microsoft.com/office/drawing/2014/main" id="{8E58FADF-73D2-A526-A501-936466AD5F7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1431669" y="3303589"/>
                  <a:ext cx="79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69362" name="Freihand 169361">
                  <a:extLst>
                    <a:ext uri="{FF2B5EF4-FFF2-40B4-BE49-F238E27FC236}">
                      <a16:creationId xmlns:a16="http://schemas.microsoft.com/office/drawing/2014/main" id="{D455D925-9526-4DFF-8FD5-0C68379D6B1E}"/>
                    </a:ext>
                  </a:extLst>
                </p14:cNvPr>
                <p14:cNvContentPartPr/>
                <p14:nvPr/>
              </p14:nvContentPartPr>
              <p14:xfrm>
                <a:off x="11497189" y="3239149"/>
                <a:ext cx="210960" cy="268920"/>
              </p14:xfrm>
            </p:contentPart>
          </mc:Choice>
          <mc:Fallback>
            <p:pic>
              <p:nvPicPr>
                <p:cNvPr id="169362" name="Freihand 169361">
                  <a:extLst>
                    <a:ext uri="{FF2B5EF4-FFF2-40B4-BE49-F238E27FC236}">
                      <a16:creationId xmlns:a16="http://schemas.microsoft.com/office/drawing/2014/main" id="{D455D925-9526-4DFF-8FD5-0C68379D6B1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1488549" y="3230509"/>
                  <a:ext cx="228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69363" name="Freihand 169362">
                  <a:extLst>
                    <a:ext uri="{FF2B5EF4-FFF2-40B4-BE49-F238E27FC236}">
                      <a16:creationId xmlns:a16="http://schemas.microsoft.com/office/drawing/2014/main" id="{1B409C38-2EDB-11F6-796F-FE5B6DF88D26}"/>
                    </a:ext>
                  </a:extLst>
                </p14:cNvPr>
                <p14:cNvContentPartPr/>
                <p14:nvPr/>
              </p14:nvContentPartPr>
              <p14:xfrm>
                <a:off x="11689789" y="3061309"/>
                <a:ext cx="114480" cy="190800"/>
              </p14:xfrm>
            </p:contentPart>
          </mc:Choice>
          <mc:Fallback>
            <p:pic>
              <p:nvPicPr>
                <p:cNvPr id="169363" name="Freihand 169362">
                  <a:extLst>
                    <a:ext uri="{FF2B5EF4-FFF2-40B4-BE49-F238E27FC236}">
                      <a16:creationId xmlns:a16="http://schemas.microsoft.com/office/drawing/2014/main" id="{1B409C38-2EDB-11F6-796F-FE5B6DF88D2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1680789" y="3052309"/>
                  <a:ext cx="132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69364" name="Freihand 169363">
                  <a:extLst>
                    <a:ext uri="{FF2B5EF4-FFF2-40B4-BE49-F238E27FC236}">
                      <a16:creationId xmlns:a16="http://schemas.microsoft.com/office/drawing/2014/main" id="{E5AF195F-C7B2-A614-04E1-95DC7696C0D6}"/>
                    </a:ext>
                  </a:extLst>
                </p14:cNvPr>
                <p14:cNvContentPartPr/>
                <p14:nvPr/>
              </p14:nvContentPartPr>
              <p14:xfrm>
                <a:off x="11796349" y="3074989"/>
                <a:ext cx="196200" cy="105120"/>
              </p14:xfrm>
            </p:contentPart>
          </mc:Choice>
          <mc:Fallback>
            <p:pic>
              <p:nvPicPr>
                <p:cNvPr id="169364" name="Freihand 169363">
                  <a:extLst>
                    <a:ext uri="{FF2B5EF4-FFF2-40B4-BE49-F238E27FC236}">
                      <a16:creationId xmlns:a16="http://schemas.microsoft.com/office/drawing/2014/main" id="{E5AF195F-C7B2-A614-04E1-95DC7696C0D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1787709" y="3066349"/>
                  <a:ext cx="213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69365" name="Freihand 169364">
                  <a:extLst>
                    <a:ext uri="{FF2B5EF4-FFF2-40B4-BE49-F238E27FC236}">
                      <a16:creationId xmlns:a16="http://schemas.microsoft.com/office/drawing/2014/main" id="{E8B22A37-6B5D-3633-98A7-FA0BF09BAE1B}"/>
                    </a:ext>
                  </a:extLst>
                </p14:cNvPr>
                <p14:cNvContentPartPr/>
                <p14:nvPr/>
              </p14:nvContentPartPr>
              <p14:xfrm>
                <a:off x="12061309" y="2920189"/>
                <a:ext cx="41040" cy="58680"/>
              </p14:xfrm>
            </p:contentPart>
          </mc:Choice>
          <mc:Fallback>
            <p:pic>
              <p:nvPicPr>
                <p:cNvPr id="169365" name="Freihand 169364">
                  <a:extLst>
                    <a:ext uri="{FF2B5EF4-FFF2-40B4-BE49-F238E27FC236}">
                      <a16:creationId xmlns:a16="http://schemas.microsoft.com/office/drawing/2014/main" id="{E8B22A37-6B5D-3633-98A7-FA0BF09BAE1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2052309" y="2911549"/>
                  <a:ext cx="58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69366" name="Freihand 169365">
                  <a:extLst>
                    <a:ext uri="{FF2B5EF4-FFF2-40B4-BE49-F238E27FC236}">
                      <a16:creationId xmlns:a16="http://schemas.microsoft.com/office/drawing/2014/main" id="{14EE14A7-7B49-C063-85BB-FF356EEA6120}"/>
                    </a:ext>
                  </a:extLst>
                </p14:cNvPr>
                <p14:cNvContentPartPr/>
                <p14:nvPr/>
              </p14:nvContentPartPr>
              <p14:xfrm>
                <a:off x="10820749" y="3589429"/>
                <a:ext cx="551520" cy="384480"/>
              </p14:xfrm>
            </p:contentPart>
          </mc:Choice>
          <mc:Fallback>
            <p:pic>
              <p:nvPicPr>
                <p:cNvPr id="169366" name="Freihand 169365">
                  <a:extLst>
                    <a:ext uri="{FF2B5EF4-FFF2-40B4-BE49-F238E27FC236}">
                      <a16:creationId xmlns:a16="http://schemas.microsoft.com/office/drawing/2014/main" id="{14EE14A7-7B49-C063-85BB-FF356EEA612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811749" y="3580789"/>
                  <a:ext cx="5691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69367" name="Freihand 169366">
                  <a:extLst>
                    <a:ext uri="{FF2B5EF4-FFF2-40B4-BE49-F238E27FC236}">
                      <a16:creationId xmlns:a16="http://schemas.microsoft.com/office/drawing/2014/main" id="{F5E26432-CB25-A9D3-7C68-A01E50B9922C}"/>
                    </a:ext>
                  </a:extLst>
                </p14:cNvPr>
                <p14:cNvContentPartPr/>
                <p14:nvPr/>
              </p14:nvContentPartPr>
              <p14:xfrm>
                <a:off x="11416549" y="3675109"/>
                <a:ext cx="8640" cy="49320"/>
              </p14:xfrm>
            </p:contentPart>
          </mc:Choice>
          <mc:Fallback>
            <p:pic>
              <p:nvPicPr>
                <p:cNvPr id="169367" name="Freihand 169366">
                  <a:extLst>
                    <a:ext uri="{FF2B5EF4-FFF2-40B4-BE49-F238E27FC236}">
                      <a16:creationId xmlns:a16="http://schemas.microsoft.com/office/drawing/2014/main" id="{F5E26432-CB25-A9D3-7C68-A01E50B9922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407909" y="3666469"/>
                  <a:ext cx="26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69368" name="Freihand 169367">
                  <a:extLst>
                    <a:ext uri="{FF2B5EF4-FFF2-40B4-BE49-F238E27FC236}">
                      <a16:creationId xmlns:a16="http://schemas.microsoft.com/office/drawing/2014/main" id="{1487BD7E-FA0E-81AA-BA40-6512B3361F94}"/>
                    </a:ext>
                  </a:extLst>
                </p14:cNvPr>
                <p14:cNvContentPartPr/>
                <p14:nvPr/>
              </p14:nvContentPartPr>
              <p14:xfrm>
                <a:off x="11470909" y="3611029"/>
                <a:ext cx="92160" cy="226080"/>
              </p14:xfrm>
            </p:contentPart>
          </mc:Choice>
          <mc:Fallback>
            <p:pic>
              <p:nvPicPr>
                <p:cNvPr id="169368" name="Freihand 169367">
                  <a:extLst>
                    <a:ext uri="{FF2B5EF4-FFF2-40B4-BE49-F238E27FC236}">
                      <a16:creationId xmlns:a16="http://schemas.microsoft.com/office/drawing/2014/main" id="{1487BD7E-FA0E-81AA-BA40-6512B3361F94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461909" y="3602389"/>
                  <a:ext cx="109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69369" name="Freihand 169368">
                  <a:extLst>
                    <a:ext uri="{FF2B5EF4-FFF2-40B4-BE49-F238E27FC236}">
                      <a16:creationId xmlns:a16="http://schemas.microsoft.com/office/drawing/2014/main" id="{A7428EB5-C9C3-5383-0BFD-FEB9E26F0882}"/>
                    </a:ext>
                  </a:extLst>
                </p14:cNvPr>
                <p14:cNvContentPartPr/>
                <p14:nvPr/>
              </p14:nvContentPartPr>
              <p14:xfrm>
                <a:off x="11592949" y="3507349"/>
                <a:ext cx="132120" cy="145800"/>
              </p14:xfrm>
            </p:contentPart>
          </mc:Choice>
          <mc:Fallback>
            <p:pic>
              <p:nvPicPr>
                <p:cNvPr id="169369" name="Freihand 169368">
                  <a:extLst>
                    <a:ext uri="{FF2B5EF4-FFF2-40B4-BE49-F238E27FC236}">
                      <a16:creationId xmlns:a16="http://schemas.microsoft.com/office/drawing/2014/main" id="{A7428EB5-C9C3-5383-0BFD-FEB9E26F0882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583949" y="3498709"/>
                  <a:ext cx="149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69370" name="Freihand 169369">
                  <a:extLst>
                    <a:ext uri="{FF2B5EF4-FFF2-40B4-BE49-F238E27FC236}">
                      <a16:creationId xmlns:a16="http://schemas.microsoft.com/office/drawing/2014/main" id="{075100F5-E427-2F9D-11C6-44E95CF98A05}"/>
                    </a:ext>
                  </a:extLst>
                </p14:cNvPr>
                <p14:cNvContentPartPr/>
                <p14:nvPr/>
              </p14:nvContentPartPr>
              <p14:xfrm>
                <a:off x="11721469" y="3431029"/>
                <a:ext cx="11160" cy="15480"/>
              </p14:xfrm>
            </p:contentPart>
          </mc:Choice>
          <mc:Fallback>
            <p:pic>
              <p:nvPicPr>
                <p:cNvPr id="169370" name="Freihand 169369">
                  <a:extLst>
                    <a:ext uri="{FF2B5EF4-FFF2-40B4-BE49-F238E27FC236}">
                      <a16:creationId xmlns:a16="http://schemas.microsoft.com/office/drawing/2014/main" id="{075100F5-E427-2F9D-11C6-44E95CF98A05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712829" y="3422389"/>
                  <a:ext cx="2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69371" name="Freihand 169370">
                  <a:extLst>
                    <a:ext uri="{FF2B5EF4-FFF2-40B4-BE49-F238E27FC236}">
                      <a16:creationId xmlns:a16="http://schemas.microsoft.com/office/drawing/2014/main" id="{A9AFB789-E58F-1E2A-DF1A-C97D3A6A0B3E}"/>
                    </a:ext>
                  </a:extLst>
                </p14:cNvPr>
                <p14:cNvContentPartPr/>
                <p14:nvPr/>
              </p14:nvContentPartPr>
              <p14:xfrm>
                <a:off x="11743429" y="3426349"/>
                <a:ext cx="140760" cy="173880"/>
              </p14:xfrm>
            </p:contentPart>
          </mc:Choice>
          <mc:Fallback>
            <p:pic>
              <p:nvPicPr>
                <p:cNvPr id="169371" name="Freihand 169370">
                  <a:extLst>
                    <a:ext uri="{FF2B5EF4-FFF2-40B4-BE49-F238E27FC236}">
                      <a16:creationId xmlns:a16="http://schemas.microsoft.com/office/drawing/2014/main" id="{A9AFB789-E58F-1E2A-DF1A-C97D3A6A0B3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734429" y="3417709"/>
                  <a:ext cx="158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69372" name="Freihand 169371">
                  <a:extLst>
                    <a:ext uri="{FF2B5EF4-FFF2-40B4-BE49-F238E27FC236}">
                      <a16:creationId xmlns:a16="http://schemas.microsoft.com/office/drawing/2014/main" id="{1457DE12-2D4C-F9B9-BA86-4DA097D673C1}"/>
                    </a:ext>
                  </a:extLst>
                </p14:cNvPr>
                <p14:cNvContentPartPr/>
                <p14:nvPr/>
              </p14:nvContentPartPr>
              <p14:xfrm>
                <a:off x="11871229" y="3349669"/>
                <a:ext cx="114120" cy="240480"/>
              </p14:xfrm>
            </p:contentPart>
          </mc:Choice>
          <mc:Fallback>
            <p:pic>
              <p:nvPicPr>
                <p:cNvPr id="169372" name="Freihand 169371">
                  <a:extLst>
                    <a:ext uri="{FF2B5EF4-FFF2-40B4-BE49-F238E27FC236}">
                      <a16:creationId xmlns:a16="http://schemas.microsoft.com/office/drawing/2014/main" id="{1457DE12-2D4C-F9B9-BA86-4DA097D673C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862229" y="3341029"/>
                  <a:ext cx="1317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69373" name="Freihand 169372">
                  <a:extLst>
                    <a:ext uri="{FF2B5EF4-FFF2-40B4-BE49-F238E27FC236}">
                      <a16:creationId xmlns:a16="http://schemas.microsoft.com/office/drawing/2014/main" id="{CCC8C001-1FEF-CC63-D202-79EB43924584}"/>
                    </a:ext>
                  </a:extLst>
                </p14:cNvPr>
                <p14:cNvContentPartPr/>
                <p14:nvPr/>
              </p14:nvContentPartPr>
              <p14:xfrm>
                <a:off x="11981749" y="3428149"/>
                <a:ext cx="148320" cy="67680"/>
              </p14:xfrm>
            </p:contentPart>
          </mc:Choice>
          <mc:Fallback>
            <p:pic>
              <p:nvPicPr>
                <p:cNvPr id="169373" name="Freihand 169372">
                  <a:extLst>
                    <a:ext uri="{FF2B5EF4-FFF2-40B4-BE49-F238E27FC236}">
                      <a16:creationId xmlns:a16="http://schemas.microsoft.com/office/drawing/2014/main" id="{CCC8C001-1FEF-CC63-D202-79EB4392458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1972749" y="3419149"/>
                  <a:ext cx="165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69374" name="Freihand 169373">
                  <a:extLst>
                    <a:ext uri="{FF2B5EF4-FFF2-40B4-BE49-F238E27FC236}">
                      <a16:creationId xmlns:a16="http://schemas.microsoft.com/office/drawing/2014/main" id="{41C38EF1-47D0-7D5D-2C9E-F8E17F095AB7}"/>
                    </a:ext>
                  </a:extLst>
                </p14:cNvPr>
                <p14:cNvContentPartPr/>
                <p14:nvPr/>
              </p14:nvContentPartPr>
              <p14:xfrm>
                <a:off x="11067709" y="3513469"/>
                <a:ext cx="1010520" cy="473760"/>
              </p14:xfrm>
            </p:contentPart>
          </mc:Choice>
          <mc:Fallback>
            <p:pic>
              <p:nvPicPr>
                <p:cNvPr id="169374" name="Freihand 169373">
                  <a:extLst>
                    <a:ext uri="{FF2B5EF4-FFF2-40B4-BE49-F238E27FC236}">
                      <a16:creationId xmlns:a16="http://schemas.microsoft.com/office/drawing/2014/main" id="{41C38EF1-47D0-7D5D-2C9E-F8E17F095AB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1058709" y="3504469"/>
                  <a:ext cx="10281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69376" name="Freihand 169375">
                  <a:extLst>
                    <a:ext uri="{FF2B5EF4-FFF2-40B4-BE49-F238E27FC236}">
                      <a16:creationId xmlns:a16="http://schemas.microsoft.com/office/drawing/2014/main" id="{D5F9C8FB-544B-05B3-56F4-D5F25F889166}"/>
                    </a:ext>
                  </a:extLst>
                </p14:cNvPr>
                <p14:cNvContentPartPr/>
                <p14:nvPr/>
              </p14:nvContentPartPr>
              <p14:xfrm>
                <a:off x="93469" y="2023429"/>
                <a:ext cx="192240" cy="4131720"/>
              </p14:xfrm>
            </p:contentPart>
          </mc:Choice>
          <mc:Fallback>
            <p:pic>
              <p:nvPicPr>
                <p:cNvPr id="169376" name="Freihand 169375">
                  <a:extLst>
                    <a:ext uri="{FF2B5EF4-FFF2-40B4-BE49-F238E27FC236}">
                      <a16:creationId xmlns:a16="http://schemas.microsoft.com/office/drawing/2014/main" id="{D5F9C8FB-544B-05B3-56F4-D5F25F88916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4829" y="2014789"/>
                  <a:ext cx="209880" cy="41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69377" name="Freihand 169376">
                  <a:extLst>
                    <a:ext uri="{FF2B5EF4-FFF2-40B4-BE49-F238E27FC236}">
                      <a16:creationId xmlns:a16="http://schemas.microsoft.com/office/drawing/2014/main" id="{24344A59-733F-1360-8F1A-542A7938AFDC}"/>
                    </a:ext>
                  </a:extLst>
                </p14:cNvPr>
                <p14:cNvContentPartPr/>
                <p14:nvPr/>
              </p14:nvContentPartPr>
              <p14:xfrm>
                <a:off x="91669" y="6052909"/>
                <a:ext cx="692640" cy="601200"/>
              </p14:xfrm>
            </p:contentPart>
          </mc:Choice>
          <mc:Fallback>
            <p:pic>
              <p:nvPicPr>
                <p:cNvPr id="169377" name="Freihand 169376">
                  <a:extLst>
                    <a:ext uri="{FF2B5EF4-FFF2-40B4-BE49-F238E27FC236}">
                      <a16:creationId xmlns:a16="http://schemas.microsoft.com/office/drawing/2014/main" id="{24344A59-733F-1360-8F1A-542A7938AFDC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2669" y="6043909"/>
                  <a:ext cx="710280" cy="61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(Staatsausgaben-)Multiplikator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 Multiplikator in der VWL gibt an, um wie viel sich eine 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abhängige Größe ändert, wenn eine unabhängige Größe um eine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Einheit zunimmt. 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Staatsausgabenmultiplikator: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ändert sich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eine Einheit erhöht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(Beispiel)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480198" y="4825200"/>
            <a:ext cx="7198390" cy="66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>
                <a:solidFill>
                  <a:srgbClr val="000000"/>
                </a:solidFill>
              </a:rPr>
              <a:t>Noch nicht umblättern!!! Einmal selber versuchen!!!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9144000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das gleichgewichtige Einkommen?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steigt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100 steigen?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der Staatsausgabenmultiplikator?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9873"/>
            <a:ext cx="12192000" cy="5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C(Y)= 100+0,8Y;	I=400; G=200; Wie hoch ist das gleichgewichtige Einkommen? Um wie viel steigt das gleichgewichtige Einkommen, wenn die Staatsausgaben um 100 steigen?</a:t>
            </a: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                                                                Wie hoch ist der Staatsausgabenmultiplikator?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Konsequenzen aus dem Keynesianismus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Dauerhafte ungewollte Unterbeschäftigung ist möglich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deflatorische Lücke: Die Nachfrage ist zu gering, um das vorhandene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 	 Arbeitsangebot voll auszulasten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Überhitzung der Wirtschaft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inflatorische Lücke: Die Nachfrage übersteigt die vorhandenen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	 Produktionskapazitäten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Ein Vollbeschäftigungsgleichgewicht liegt nur bei spezieller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Parameterkonstellation vor. Es muss sich nicht automatisch einstellen,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sondern bedarf externer Eingriffe.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9C7C88-0EA6-AA16-47A4-3D68F33F0C22}"/>
              </a:ext>
            </a:extLst>
          </p:cNvPr>
          <p:cNvSpPr txBox="1"/>
          <p:nvPr/>
        </p:nvSpPr>
        <p:spPr>
          <a:xfrm>
            <a:off x="880533" y="762000"/>
            <a:ext cx="1063656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Suchen Sie die 1 jährige und 5-jährige Rendite von US- und deutschen Staatsanleinen seit den 1970er, sowie die</a:t>
            </a:r>
          </a:p>
          <a:p>
            <a:r>
              <a:rPr lang="de-DE"/>
              <a:t>Entwicklung des realen BIP auf Qaurtalsbasis.</a:t>
            </a:r>
          </a:p>
          <a:p>
            <a:endParaRPr lang="de-DE"/>
          </a:p>
          <a:p>
            <a:r>
              <a:rPr lang="de-DE"/>
              <a:t>Bestimmen Sie alle Zeitpunkte einer inversen Zinssstruktur und alle Zeitpunkte in denen zwei negative Quartale</a:t>
            </a:r>
          </a:p>
          <a:p>
            <a:r>
              <a:rPr lang="de-DE"/>
              <a:t>Aufeinanderfolgten und legen Sie beide Zeitreihen übereinander</a:t>
            </a:r>
          </a:p>
          <a:p>
            <a:endParaRPr lang="de-DE"/>
          </a:p>
          <a:p>
            <a:r>
              <a:rPr lang="de-DE"/>
              <a:t>Interpretieren Sie insbesondere auch die aktuelle Situation</a:t>
            </a:r>
          </a:p>
          <a:p>
            <a:endParaRPr lang="de-DE"/>
          </a:p>
          <a:p>
            <a:r>
              <a:rPr lang="de-DE">
                <a:hlinkClick r:id="rId3"/>
              </a:rPr>
              <a:t>https://fred.stlouisfed.org/</a:t>
            </a:r>
            <a:endParaRPr lang="de-DE"/>
          </a:p>
          <a:p>
            <a:endParaRPr lang="de-DE"/>
          </a:p>
          <a:p>
            <a:r>
              <a:rPr lang="de-DE"/>
              <a:t>Staatsanleihen</a:t>
            </a:r>
            <a:endParaRPr lang="de-DE">
              <a:hlinkClick r:id="rId4"/>
            </a:endParaRPr>
          </a:p>
          <a:p>
            <a:r>
              <a:rPr lang="de-DE">
                <a:hlinkClick r:id="rId4"/>
              </a:rPr>
              <a:t>https://www.bundesbank.de/de/statistiken/geld-und-kapitalmaerkte/zinssaetze-und-renditen</a:t>
            </a:r>
            <a:endParaRPr lang="de-DE"/>
          </a:p>
          <a:p>
            <a:endParaRPr lang="de-DE"/>
          </a:p>
          <a:p>
            <a:r>
              <a:rPr lang="de-DE">
                <a:hlinkClick r:id="rId5"/>
              </a:rPr>
              <a:t>https://www.destatis.de/DE/Home/_inhalt.html</a:t>
            </a:r>
            <a:endParaRPr lang="de-DE"/>
          </a:p>
          <a:p>
            <a:r>
              <a:rPr lang="de-DE"/>
              <a:t>BIP</a:t>
            </a:r>
          </a:p>
        </p:txBody>
      </p:sp>
    </p:spTree>
    <p:extLst>
      <p:ext uri="{BB962C8B-B14F-4D97-AF65-F5344CB8AC3E}">
        <p14:creationId xmlns:p14="http://schemas.microsoft.com/office/powerpoint/2010/main" val="25254766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69472D-9B81-C748-378F-13BF3602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63" y="752212"/>
            <a:ext cx="4584589" cy="2755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C7F89A-74B2-259E-4D12-8B817593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4" y="3507844"/>
            <a:ext cx="4584589" cy="275563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5B417EA-65A8-BF6A-2ABE-2A8F40FE2AC0}"/>
              </a:ext>
            </a:extLst>
          </p:cNvPr>
          <p:cNvSpPr txBox="1"/>
          <p:nvPr/>
        </p:nvSpPr>
        <p:spPr>
          <a:xfrm>
            <a:off x="7874054" y="149629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USA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70FB0C7-6E11-7B70-9223-0E64465E0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422" y="3507844"/>
            <a:ext cx="4584589" cy="27556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0AEB834-6751-FF8D-6043-2AA874883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422" y="752213"/>
            <a:ext cx="4584589" cy="27556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E2F2810-D0BD-ADBA-9D2D-477771C146D4}"/>
              </a:ext>
            </a:extLst>
          </p:cNvPr>
          <p:cNvSpPr txBox="1"/>
          <p:nvPr/>
        </p:nvSpPr>
        <p:spPr>
          <a:xfrm>
            <a:off x="2157669" y="149629"/>
            <a:ext cx="104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255019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Die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aggregierten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das    	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gesamtwirtschaftliche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CBD8FFD-27E3-41D4-44D8-EB67EC7BD765}"/>
              </a:ext>
            </a:extLst>
          </p:cNvPr>
          <p:cNvGrpSpPr/>
          <p:nvPr/>
        </p:nvGrpSpPr>
        <p:grpSpPr>
          <a:xfrm>
            <a:off x="9743989" y="331822"/>
            <a:ext cx="1130760" cy="1010160"/>
            <a:chOff x="9743989" y="331822"/>
            <a:chExt cx="1130760" cy="10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1ECC6A6-6FA8-719D-0040-1709E98C379B}"/>
                    </a:ext>
                  </a:extLst>
                </p14:cNvPr>
                <p14:cNvContentPartPr/>
                <p14:nvPr/>
              </p14:nvContentPartPr>
              <p14:xfrm>
                <a:off x="10030189" y="331822"/>
                <a:ext cx="87120" cy="10101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1ECC6A6-6FA8-719D-0040-1709E98C37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21549" y="322822"/>
                  <a:ext cx="104760" cy="10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C22C1F5-B6CF-1785-C396-10B5DB28A39B}"/>
                    </a:ext>
                  </a:extLst>
                </p14:cNvPr>
                <p14:cNvContentPartPr/>
                <p14:nvPr/>
              </p14:nvContentPartPr>
              <p14:xfrm>
                <a:off x="9743989" y="1124902"/>
                <a:ext cx="1130760" cy="97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C22C1F5-B6CF-1785-C396-10B5DB28A3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34989" y="1115902"/>
                  <a:ext cx="114840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59F9907-7CAF-683A-D0FE-FD7ADDD34C92}"/>
                  </a:ext>
                </a:extLst>
              </p14:cNvPr>
              <p14:cNvContentPartPr/>
              <p14:nvPr/>
            </p14:nvContentPartPr>
            <p14:xfrm>
              <a:off x="10088869" y="450622"/>
              <a:ext cx="1040760" cy="1256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59F9907-7CAF-683A-D0FE-FD7ADDD34C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80229" y="441622"/>
                <a:ext cx="10584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7812AA6-162E-EE92-47E3-40E518AF3465}"/>
                  </a:ext>
                </a:extLst>
              </p14:cNvPr>
              <p14:cNvContentPartPr/>
              <p14:nvPr/>
            </p14:nvContentPartPr>
            <p14:xfrm>
              <a:off x="617989" y="878662"/>
              <a:ext cx="2143800" cy="324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7812AA6-162E-EE92-47E3-40E518AF34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349" y="870022"/>
                <a:ext cx="2161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94651D8-DED0-7601-BE25-DEB7927673CD}"/>
                  </a:ext>
                </a:extLst>
              </p14:cNvPr>
              <p14:cNvContentPartPr/>
              <p14:nvPr/>
            </p14:nvContentPartPr>
            <p14:xfrm>
              <a:off x="997069" y="1253062"/>
              <a:ext cx="5345280" cy="1731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94651D8-DED0-7601-BE25-DEB7927673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8069" y="1244422"/>
                <a:ext cx="5362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119A34D-0FED-103A-FCD5-6D4B5B65DB8D}"/>
                  </a:ext>
                </a:extLst>
              </p14:cNvPr>
              <p14:cNvContentPartPr/>
              <p14:nvPr/>
            </p14:nvContentPartPr>
            <p14:xfrm>
              <a:off x="974029" y="2709622"/>
              <a:ext cx="4485240" cy="975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119A34D-0FED-103A-FCD5-6D4B5B65DB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5389" y="2700982"/>
                <a:ext cx="4502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276261F-BD18-41D5-33A1-879724DCC424}"/>
                  </a:ext>
                </a:extLst>
              </p14:cNvPr>
              <p14:cNvContentPartPr/>
              <p14:nvPr/>
            </p14:nvContentPartPr>
            <p14:xfrm>
              <a:off x="10641469" y="186742"/>
              <a:ext cx="807840" cy="8272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276261F-BD18-41D5-33A1-879724DCC4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32829" y="178102"/>
                <a:ext cx="82548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23CC1EC-94B9-2FAD-364C-C795586B5E3D}"/>
                  </a:ext>
                </a:extLst>
              </p14:cNvPr>
              <p14:cNvContentPartPr/>
              <p14:nvPr/>
            </p14:nvContentPartPr>
            <p14:xfrm>
              <a:off x="595669" y="3010942"/>
              <a:ext cx="7105320" cy="7225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23CC1EC-94B9-2FAD-364C-C795586B5E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6669" y="3002302"/>
                <a:ext cx="712296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B2CA18D-7AAA-3B62-B142-50B1FC95C52D}"/>
                  </a:ext>
                </a:extLst>
              </p14:cNvPr>
              <p14:cNvContentPartPr/>
              <p14:nvPr/>
            </p14:nvContentPartPr>
            <p14:xfrm>
              <a:off x="10510789" y="197902"/>
              <a:ext cx="1085040" cy="7952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B2CA18D-7AAA-3B62-B142-50B1FC95C5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02149" y="189262"/>
                <a:ext cx="1102680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D7718F2-3092-0E00-1A55-292EDD9706D2}"/>
                  </a:ext>
                </a:extLst>
              </p14:cNvPr>
              <p14:cNvContentPartPr/>
              <p14:nvPr/>
            </p14:nvContentPartPr>
            <p14:xfrm>
              <a:off x="2736229" y="4695382"/>
              <a:ext cx="4923000" cy="8301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D7718F2-3092-0E00-1A55-292EDD9706D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27589" y="4686382"/>
                <a:ext cx="494064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44CE4CD-1BC5-D3DA-5F73-BA0D68B70373}"/>
                  </a:ext>
                </a:extLst>
              </p14:cNvPr>
              <p14:cNvContentPartPr/>
              <p14:nvPr/>
            </p14:nvContentPartPr>
            <p14:xfrm>
              <a:off x="2962669" y="5256622"/>
              <a:ext cx="3947760" cy="1404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44CE4CD-1BC5-D3DA-5F73-BA0D68B7037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54029" y="5247982"/>
                <a:ext cx="396540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DBEAB15F-1F84-6BE3-CC3B-8795AA620FAB}"/>
              </a:ext>
            </a:extLst>
          </p:cNvPr>
          <p:cNvGrpSpPr/>
          <p:nvPr/>
        </p:nvGrpSpPr>
        <p:grpSpPr>
          <a:xfrm>
            <a:off x="9566509" y="-145178"/>
            <a:ext cx="2090880" cy="1792080"/>
            <a:chOff x="9566509" y="-145178"/>
            <a:chExt cx="2090880" cy="179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B1BA9CE-5F6B-BA79-F49F-2811E8785195}"/>
                    </a:ext>
                  </a:extLst>
                </p14:cNvPr>
                <p14:cNvContentPartPr/>
                <p14:nvPr/>
              </p14:nvContentPartPr>
              <p14:xfrm>
                <a:off x="9965389" y="1439182"/>
                <a:ext cx="52920" cy="14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B1BA9CE-5F6B-BA79-F49F-2811E878519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56389" y="1430182"/>
                  <a:ext cx="70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A767B37-0C69-92C6-AABD-570F955A7656}"/>
                    </a:ext>
                  </a:extLst>
                </p14:cNvPr>
                <p14:cNvContentPartPr/>
                <p14:nvPr/>
              </p14:nvContentPartPr>
              <p14:xfrm>
                <a:off x="9975469" y="266302"/>
                <a:ext cx="140040" cy="1265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A767B37-0C69-92C6-AABD-570F955A76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66829" y="257302"/>
                  <a:ext cx="15768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89CE218-D9FC-975C-FD9C-8C920659B15F}"/>
                    </a:ext>
                  </a:extLst>
                </p14:cNvPr>
                <p14:cNvContentPartPr/>
                <p14:nvPr/>
              </p14:nvContentPartPr>
              <p14:xfrm>
                <a:off x="9666589" y="1192582"/>
                <a:ext cx="1662480" cy="74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89CE218-D9FC-975C-FD9C-8C920659B1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57589" y="1183942"/>
                  <a:ext cx="1680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A003FA-34A9-E60E-59BC-0513F28F9158}"/>
                    </a:ext>
                  </a:extLst>
                </p14:cNvPr>
                <p14:cNvContentPartPr/>
                <p14:nvPr/>
              </p14:nvContentPartPr>
              <p14:xfrm>
                <a:off x="11117029" y="1055062"/>
                <a:ext cx="264600" cy="304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A003FA-34A9-E60E-59BC-0513F28F91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08029" y="1046422"/>
                  <a:ext cx="282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40D0B18-8ADE-44D5-C6D7-975C9672C21C}"/>
                    </a:ext>
                  </a:extLst>
                </p14:cNvPr>
                <p14:cNvContentPartPr/>
                <p14:nvPr/>
              </p14:nvContentPartPr>
              <p14:xfrm>
                <a:off x="9927589" y="146422"/>
                <a:ext cx="266400" cy="258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40D0B18-8ADE-44D5-C6D7-975C9672C2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18949" y="137422"/>
                  <a:ext cx="284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D89B44-37A2-ECCD-E522-99030EF823CA}"/>
                    </a:ext>
                  </a:extLst>
                </p14:cNvPr>
                <p14:cNvContentPartPr/>
                <p14:nvPr/>
              </p14:nvContentPartPr>
              <p14:xfrm>
                <a:off x="9737509" y="120142"/>
                <a:ext cx="207000" cy="332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D89B44-37A2-ECCD-E522-99030EF823C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28869" y="111142"/>
                  <a:ext cx="224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B341119-5965-C4BE-4FC2-6CBC2783C69F}"/>
                    </a:ext>
                  </a:extLst>
                </p14:cNvPr>
                <p14:cNvContentPartPr/>
                <p14:nvPr/>
              </p14:nvContentPartPr>
              <p14:xfrm>
                <a:off x="11173549" y="1432342"/>
                <a:ext cx="191880" cy="214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B341119-5965-C4BE-4FC2-6CBC2783C6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64909" y="1423702"/>
                  <a:ext cx="209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3946A7-9E6B-94A2-AD6C-C1574FD0212D}"/>
                    </a:ext>
                  </a:extLst>
                </p14:cNvPr>
                <p14:cNvContentPartPr/>
                <p14:nvPr/>
              </p14:nvContentPartPr>
              <p14:xfrm>
                <a:off x="11224309" y="1505782"/>
                <a:ext cx="141120" cy="50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3946A7-9E6B-94A2-AD6C-C1574FD021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15309" y="1496782"/>
                  <a:ext cx="158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F0275E4-E3B3-9442-C09F-2FD6FA17C884}"/>
                    </a:ext>
                  </a:extLst>
                </p14:cNvPr>
                <p14:cNvContentPartPr/>
                <p14:nvPr/>
              </p14:nvContentPartPr>
              <p14:xfrm>
                <a:off x="10471909" y="363142"/>
                <a:ext cx="849600" cy="608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F0275E4-E3B3-9442-C09F-2FD6FA17C8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63269" y="354502"/>
                  <a:ext cx="86724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DD1A97F-6EB3-E842-E861-502D67D73D72}"/>
                    </a:ext>
                  </a:extLst>
                </p14:cNvPr>
                <p14:cNvContentPartPr/>
                <p14:nvPr/>
              </p14:nvContentPartPr>
              <p14:xfrm>
                <a:off x="10676389" y="372142"/>
                <a:ext cx="498960" cy="441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DD1A97F-6EB3-E842-E861-502D67D73D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67389" y="363142"/>
                  <a:ext cx="5166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7E91192-4D69-68BF-E01E-9802D85F3EB7}"/>
                    </a:ext>
                  </a:extLst>
                </p14:cNvPr>
                <p14:cNvContentPartPr/>
                <p14:nvPr/>
              </p14:nvContentPartPr>
              <p14:xfrm>
                <a:off x="11282629" y="756622"/>
                <a:ext cx="25200" cy="128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7E91192-4D69-68BF-E01E-9802D85F3E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73629" y="747622"/>
                  <a:ext cx="42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555955-42F3-C602-E136-6ED2EFF8385A}"/>
                    </a:ext>
                  </a:extLst>
                </p14:cNvPr>
                <p14:cNvContentPartPr/>
                <p14:nvPr/>
              </p14:nvContentPartPr>
              <p14:xfrm>
                <a:off x="11284069" y="688942"/>
                <a:ext cx="172800" cy="176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555955-42F3-C602-E136-6ED2EFF838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75429" y="679942"/>
                  <a:ext cx="190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7EC3A8C-26AC-55C9-0AEA-B12FFCFD9CC2}"/>
                    </a:ext>
                  </a:extLst>
                </p14:cNvPr>
                <p14:cNvContentPartPr/>
                <p14:nvPr/>
              </p14:nvContentPartPr>
              <p14:xfrm>
                <a:off x="11476669" y="241462"/>
                <a:ext cx="101520" cy="210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7EC3A8C-26AC-55C9-0AEA-B12FFCFD9C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467669" y="232822"/>
                  <a:ext cx="119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F0A1133-7A90-CB6D-73E6-D71A0645EBE7}"/>
                    </a:ext>
                  </a:extLst>
                </p14:cNvPr>
                <p14:cNvContentPartPr/>
                <p14:nvPr/>
              </p14:nvContentPartPr>
              <p14:xfrm>
                <a:off x="11559469" y="216622"/>
                <a:ext cx="96480" cy="207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F0A1133-7A90-CB6D-73E6-D71A0645EB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50829" y="207982"/>
                  <a:ext cx="114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A8F6DAD-0DA6-0B6F-C52B-3BB7B1E051D4}"/>
                    </a:ext>
                  </a:extLst>
                </p14:cNvPr>
                <p14:cNvContentPartPr/>
                <p14:nvPr/>
              </p14:nvContentPartPr>
              <p14:xfrm>
                <a:off x="10139989" y="692902"/>
                <a:ext cx="269280" cy="5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A8F6DAD-0DA6-0B6F-C52B-3BB7B1E051D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31349" y="684262"/>
                  <a:ext cx="286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641A896-6C0B-DF60-7676-6F72ADDEF1F3}"/>
                    </a:ext>
                  </a:extLst>
                </p14:cNvPr>
                <p14:cNvContentPartPr/>
                <p14:nvPr/>
              </p14:nvContentPartPr>
              <p14:xfrm>
                <a:off x="10728229" y="636742"/>
                <a:ext cx="154080" cy="26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641A896-6C0B-DF60-7676-6F72ADDEF1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19589" y="628102"/>
                  <a:ext cx="171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E301EB0-32E9-5E0B-6684-DA62C2331206}"/>
                    </a:ext>
                  </a:extLst>
                </p14:cNvPr>
                <p14:cNvContentPartPr/>
                <p14:nvPr/>
              </p14:nvContentPartPr>
              <p14:xfrm>
                <a:off x="9696109" y="645382"/>
                <a:ext cx="117000" cy="185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E301EB0-32E9-5E0B-6684-DA62C23312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87469" y="636742"/>
                  <a:ext cx="134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626E2A-9509-9BAA-B51E-95F2E8A54864}"/>
                    </a:ext>
                  </a:extLst>
                </p14:cNvPr>
                <p14:cNvContentPartPr/>
                <p14:nvPr/>
              </p14:nvContentPartPr>
              <p14:xfrm>
                <a:off x="9881149" y="570862"/>
                <a:ext cx="129600" cy="131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626E2A-9509-9BAA-B51E-95F2E8A548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72149" y="561862"/>
                  <a:ext cx="147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768DE9B-C50B-66EF-5FBB-F15AE6479464}"/>
                    </a:ext>
                  </a:extLst>
                </p14:cNvPr>
                <p14:cNvContentPartPr/>
                <p14:nvPr/>
              </p14:nvContentPartPr>
              <p14:xfrm>
                <a:off x="10103629" y="477622"/>
                <a:ext cx="1044360" cy="18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768DE9B-C50B-66EF-5FBB-F15AE647946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94629" y="468982"/>
                  <a:ext cx="1062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20E9CF-829E-B368-260B-32C6A6F8CBC8}"/>
                    </a:ext>
                  </a:extLst>
                </p14:cNvPr>
                <p14:cNvContentPartPr/>
                <p14:nvPr/>
              </p14:nvContentPartPr>
              <p14:xfrm>
                <a:off x="10127389" y="894502"/>
                <a:ext cx="926640" cy="26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20E9CF-829E-B368-260B-32C6A6F8CB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18389" y="885862"/>
                  <a:ext cx="944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7AF3DFA-C080-CF2B-8CF4-FC60301D909A}"/>
                    </a:ext>
                  </a:extLst>
                </p14:cNvPr>
                <p14:cNvContentPartPr/>
                <p14:nvPr/>
              </p14:nvContentPartPr>
              <p14:xfrm>
                <a:off x="9725629" y="461422"/>
                <a:ext cx="252000" cy="468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7AF3DFA-C080-CF2B-8CF4-FC60301D90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16989" y="452422"/>
                  <a:ext cx="269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679615A-D769-CDB8-FB42-D53BF19D0945}"/>
                    </a:ext>
                  </a:extLst>
                </p14:cNvPr>
                <p14:cNvContentPartPr/>
                <p14:nvPr/>
              </p14:nvContentPartPr>
              <p14:xfrm>
                <a:off x="9868189" y="441622"/>
                <a:ext cx="33840" cy="144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679615A-D769-CDB8-FB42-D53BF19D094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59549" y="432982"/>
                  <a:ext cx="51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6EFE061-864B-1050-CD5D-60AE298993D6}"/>
                    </a:ext>
                  </a:extLst>
                </p14:cNvPr>
                <p14:cNvContentPartPr/>
                <p14:nvPr/>
              </p14:nvContentPartPr>
              <p14:xfrm>
                <a:off x="9805189" y="491662"/>
                <a:ext cx="185760" cy="119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6EFE061-864B-1050-CD5D-60AE298993D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96549" y="482662"/>
                  <a:ext cx="203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B7081BE-7336-675E-BE6A-4D1576B798AB}"/>
                    </a:ext>
                  </a:extLst>
                </p14:cNvPr>
                <p14:cNvContentPartPr/>
                <p14:nvPr/>
              </p14:nvContentPartPr>
              <p14:xfrm>
                <a:off x="9850909" y="772462"/>
                <a:ext cx="23400" cy="115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B7081BE-7336-675E-BE6A-4D1576B798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42269" y="763462"/>
                  <a:ext cx="41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2E663A4-0282-5A66-6A4C-C7C7C323B3AB}"/>
                    </a:ext>
                  </a:extLst>
                </p14:cNvPr>
                <p14:cNvContentPartPr/>
                <p14:nvPr/>
              </p14:nvContentPartPr>
              <p14:xfrm>
                <a:off x="9781789" y="729982"/>
                <a:ext cx="173880" cy="66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2E663A4-0282-5A66-6A4C-C7C7C323B3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73149" y="720982"/>
                  <a:ext cx="191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51F1864-6E36-7518-CE30-A1536D64579D}"/>
                    </a:ext>
                  </a:extLst>
                </p14:cNvPr>
                <p14:cNvContentPartPr/>
                <p14:nvPr/>
              </p14:nvContentPartPr>
              <p14:xfrm>
                <a:off x="9566509" y="-145178"/>
                <a:ext cx="2090880" cy="1559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51F1864-6E36-7518-CE30-A1536D64579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57509" y="-154178"/>
                  <a:ext cx="2108520" cy="157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0F235B0A-5C75-8FF6-618E-ECB201FE4E41}"/>
              </a:ext>
            </a:extLst>
          </p:cNvPr>
          <p:cNvGrpSpPr/>
          <p:nvPr/>
        </p:nvGrpSpPr>
        <p:grpSpPr>
          <a:xfrm>
            <a:off x="1020829" y="1870724"/>
            <a:ext cx="10503720" cy="4245120"/>
            <a:chOff x="1020829" y="1870724"/>
            <a:chExt cx="10503720" cy="42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DCCF1A9-A2AB-1C01-01D8-2DD891D652A2}"/>
                    </a:ext>
                  </a:extLst>
                </p14:cNvPr>
                <p14:cNvContentPartPr/>
                <p14:nvPr/>
              </p14:nvContentPartPr>
              <p14:xfrm>
                <a:off x="8064229" y="2975662"/>
                <a:ext cx="211320" cy="72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DCCF1A9-A2AB-1C01-01D8-2DD891D652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55589" y="2966662"/>
                  <a:ext cx="228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605C32A-168A-7EC7-AC6E-95D312E42C9F}"/>
                    </a:ext>
                  </a:extLst>
                </p14:cNvPr>
                <p14:cNvContentPartPr/>
                <p14:nvPr/>
              </p14:nvContentPartPr>
              <p14:xfrm>
                <a:off x="8052349" y="3017422"/>
                <a:ext cx="218520" cy="91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605C32A-168A-7EC7-AC6E-95D312E42C9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43709" y="3008422"/>
                  <a:ext cx="236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4B3DC51-FE73-9107-998A-BE1E14634908}"/>
                    </a:ext>
                  </a:extLst>
                </p14:cNvPr>
                <p14:cNvContentPartPr/>
                <p14:nvPr/>
              </p14:nvContentPartPr>
              <p14:xfrm>
                <a:off x="8327029" y="2838142"/>
                <a:ext cx="111960" cy="202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4B3DC51-FE73-9107-998A-BE1E146349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18029" y="2829142"/>
                  <a:ext cx="129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52F2CCE-E958-84CB-84EF-27F74A1FDDBA}"/>
                    </a:ext>
                  </a:extLst>
                </p14:cNvPr>
                <p14:cNvContentPartPr/>
                <p14:nvPr/>
              </p14:nvContentPartPr>
              <p14:xfrm>
                <a:off x="8866309" y="2580022"/>
                <a:ext cx="299880" cy="244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52F2CCE-E958-84CB-84EF-27F74A1FDDB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57669" y="2571382"/>
                  <a:ext cx="317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E47DB49-A443-481E-1022-EC2663EC2981}"/>
                    </a:ext>
                  </a:extLst>
                </p14:cNvPr>
                <p14:cNvContentPartPr/>
                <p14:nvPr/>
              </p14:nvContentPartPr>
              <p14:xfrm>
                <a:off x="9252229" y="2569222"/>
                <a:ext cx="246240" cy="347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E47DB49-A443-481E-1022-EC2663EC29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43589" y="2560582"/>
                  <a:ext cx="2638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EEB9BCA-3FFD-F3BA-8B19-560592D58A1F}"/>
                    </a:ext>
                  </a:extLst>
                </p14:cNvPr>
                <p14:cNvContentPartPr/>
                <p14:nvPr/>
              </p14:nvContentPartPr>
              <p14:xfrm>
                <a:off x="9540949" y="2388142"/>
                <a:ext cx="107280" cy="231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EEB9BCA-3FFD-F3BA-8B19-560592D58A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31949" y="2379142"/>
                  <a:ext cx="124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80630A3-3AE6-9988-0420-05E95AF5728E}"/>
                    </a:ext>
                  </a:extLst>
                </p14:cNvPr>
                <p14:cNvContentPartPr/>
                <p14:nvPr/>
              </p14:nvContentPartPr>
              <p14:xfrm>
                <a:off x="9727069" y="2281942"/>
                <a:ext cx="198360" cy="280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80630A3-3AE6-9988-0420-05E95AF5728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18429" y="2273302"/>
                  <a:ext cx="216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8815149-B075-D303-9BDB-5C6E8C031346}"/>
                    </a:ext>
                  </a:extLst>
                </p14:cNvPr>
                <p14:cNvContentPartPr/>
                <p14:nvPr/>
              </p14:nvContentPartPr>
              <p14:xfrm>
                <a:off x="10120909" y="2153062"/>
                <a:ext cx="376920" cy="398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8815149-B075-D303-9BDB-5C6E8C0313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11909" y="2144422"/>
                  <a:ext cx="3945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8153D14-0525-1CFE-3D93-34703003FF08}"/>
                    </a:ext>
                  </a:extLst>
                </p14:cNvPr>
                <p14:cNvContentPartPr/>
                <p14:nvPr/>
              </p14:nvContentPartPr>
              <p14:xfrm>
                <a:off x="10497109" y="2129662"/>
                <a:ext cx="202680" cy="383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8153D14-0525-1CFE-3D93-34703003FF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88109" y="2120662"/>
                  <a:ext cx="2203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74E84DF-2D4C-F4C0-F45D-3AC249DA4291}"/>
                    </a:ext>
                  </a:extLst>
                </p14:cNvPr>
                <p14:cNvContentPartPr/>
                <p14:nvPr/>
              </p14:nvContentPartPr>
              <p14:xfrm>
                <a:off x="10835149" y="2117422"/>
                <a:ext cx="414720" cy="168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74E84DF-2D4C-F4C0-F45D-3AC249DA42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26149" y="2108782"/>
                  <a:ext cx="432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F01986C-F59C-7699-64CA-D823CC53FB51}"/>
                    </a:ext>
                  </a:extLst>
                </p14:cNvPr>
                <p14:cNvContentPartPr/>
                <p14:nvPr/>
              </p14:nvContentPartPr>
              <p14:xfrm>
                <a:off x="9251869" y="2887822"/>
                <a:ext cx="180000" cy="321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F01986C-F59C-7699-64CA-D823CC53FB5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43229" y="2879182"/>
                  <a:ext cx="197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9C45EB3-0B3B-8E8F-4A83-8BEE5131FA66}"/>
                    </a:ext>
                  </a:extLst>
                </p14:cNvPr>
                <p14:cNvContentPartPr/>
                <p14:nvPr/>
              </p14:nvContentPartPr>
              <p14:xfrm>
                <a:off x="9541669" y="2955862"/>
                <a:ext cx="126720" cy="111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9C45EB3-0B3B-8E8F-4A83-8BEE5131FA6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32669" y="2946862"/>
                  <a:ext cx="144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CBC3E4C-76D1-3AA2-C734-C77001854DF2}"/>
                    </a:ext>
                  </a:extLst>
                </p14:cNvPr>
                <p14:cNvContentPartPr/>
                <p14:nvPr/>
              </p14:nvContentPartPr>
              <p14:xfrm>
                <a:off x="9742549" y="2726902"/>
                <a:ext cx="164160" cy="286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CBC3E4C-76D1-3AA2-C734-C77001854D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33549" y="2718262"/>
                  <a:ext cx="181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FF1F75-451D-2B92-55A1-F68435B0343E}"/>
                    </a:ext>
                  </a:extLst>
                </p14:cNvPr>
                <p14:cNvContentPartPr/>
                <p14:nvPr/>
              </p14:nvContentPartPr>
              <p14:xfrm>
                <a:off x="9961429" y="2682982"/>
                <a:ext cx="200880" cy="367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FF1F75-451D-2B92-55A1-F68435B034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52429" y="2674342"/>
                  <a:ext cx="218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57304DC-1049-3EEE-1BF2-85CE774E7BD2}"/>
                    </a:ext>
                  </a:extLst>
                </p14:cNvPr>
                <p14:cNvContentPartPr/>
                <p14:nvPr/>
              </p14:nvContentPartPr>
              <p14:xfrm>
                <a:off x="10152589" y="2645542"/>
                <a:ext cx="488160" cy="350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57304DC-1049-3EEE-1BF2-85CE774E7BD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43589" y="2636902"/>
                  <a:ext cx="5058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3A0993-DE8B-C58E-93A5-1D1B50DE0F99}"/>
                    </a:ext>
                  </a:extLst>
                </p14:cNvPr>
                <p14:cNvContentPartPr/>
                <p14:nvPr/>
              </p14:nvContentPartPr>
              <p14:xfrm>
                <a:off x="1404949" y="4368142"/>
                <a:ext cx="6876720" cy="68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3A0993-DE8B-C58E-93A5-1D1B50DE0F9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96309" y="4359502"/>
                  <a:ext cx="6894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46AE2F6-B9A7-EB30-91A4-6DF6C22FA1A0}"/>
                    </a:ext>
                  </a:extLst>
                </p14:cNvPr>
                <p14:cNvContentPartPr/>
                <p14:nvPr/>
              </p14:nvContentPartPr>
              <p14:xfrm>
                <a:off x="1020829" y="4774942"/>
                <a:ext cx="1845360" cy="97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46AE2F6-B9A7-EB30-91A4-6DF6C22FA1A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1829" y="4766302"/>
                  <a:ext cx="186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986CE3E-3BA7-88AF-EB9B-FB5BB9CF0B1C}"/>
                    </a:ext>
                  </a:extLst>
                </p14:cNvPr>
                <p14:cNvContentPartPr/>
                <p14:nvPr/>
              </p14:nvContentPartPr>
              <p14:xfrm>
                <a:off x="2860429" y="4545982"/>
                <a:ext cx="240480" cy="121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986CE3E-3BA7-88AF-EB9B-FB5BB9CF0B1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51789" y="4536982"/>
                  <a:ext cx="258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9461CD1-126A-8962-E759-0BBC1202458E}"/>
                    </a:ext>
                  </a:extLst>
                </p14:cNvPr>
                <p14:cNvContentPartPr/>
                <p14:nvPr/>
              </p14:nvContentPartPr>
              <p14:xfrm>
                <a:off x="3075709" y="4440502"/>
                <a:ext cx="29880" cy="18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9461CD1-126A-8962-E759-0BBC120245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67069" y="4431502"/>
                  <a:ext cx="4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F8D7243-7AB4-650F-34CF-7E3ADE7DEF51}"/>
                    </a:ext>
                  </a:extLst>
                </p14:cNvPr>
                <p14:cNvContentPartPr/>
                <p14:nvPr/>
              </p14:nvContentPartPr>
              <p14:xfrm>
                <a:off x="3173989" y="4437622"/>
                <a:ext cx="291960" cy="198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F8D7243-7AB4-650F-34CF-7E3ADE7DEF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64989" y="4428982"/>
                  <a:ext cx="309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963A295-A2B9-B9FB-CD66-255852E51188}"/>
                    </a:ext>
                  </a:extLst>
                </p14:cNvPr>
                <p14:cNvContentPartPr/>
                <p14:nvPr/>
              </p14:nvContentPartPr>
              <p14:xfrm>
                <a:off x="3738829" y="4509622"/>
                <a:ext cx="192600" cy="120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963A295-A2B9-B9FB-CD66-255852E5118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29829" y="4500622"/>
                  <a:ext cx="210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06BD586-632D-7F7F-8607-DBD35C6D8593}"/>
                    </a:ext>
                  </a:extLst>
                </p14:cNvPr>
                <p14:cNvContentPartPr/>
                <p14:nvPr/>
              </p14:nvContentPartPr>
              <p14:xfrm>
                <a:off x="3944749" y="4419262"/>
                <a:ext cx="133920" cy="195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06BD586-632D-7F7F-8607-DBD35C6D859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35749" y="4410622"/>
                  <a:ext cx="151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5DCA407-9239-FF03-BFE5-BCA0BAC83839}"/>
                    </a:ext>
                  </a:extLst>
                </p14:cNvPr>
                <p14:cNvContentPartPr/>
                <p14:nvPr/>
              </p14:nvContentPartPr>
              <p14:xfrm>
                <a:off x="4134469" y="4467142"/>
                <a:ext cx="203040" cy="109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5DCA407-9239-FF03-BFE5-BCA0BAC838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25829" y="4458502"/>
                  <a:ext cx="220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8E2BD90-AE38-8170-503F-ADEF98E34C48}"/>
                    </a:ext>
                  </a:extLst>
                </p14:cNvPr>
                <p14:cNvContentPartPr/>
                <p14:nvPr/>
              </p14:nvContentPartPr>
              <p14:xfrm>
                <a:off x="3801829" y="4405942"/>
                <a:ext cx="132480" cy="13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8E2BD90-AE38-8170-503F-ADEF98E34C4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92829" y="4396942"/>
                  <a:ext cx="150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B3675B9-05EE-E936-98FF-130AC66B0331}"/>
                    </a:ext>
                  </a:extLst>
                </p14:cNvPr>
                <p14:cNvContentPartPr/>
                <p14:nvPr/>
              </p14:nvContentPartPr>
              <p14:xfrm>
                <a:off x="4687789" y="4482262"/>
                <a:ext cx="9000" cy="174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B3675B9-05EE-E936-98FF-130AC66B033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78789" y="4473262"/>
                  <a:ext cx="26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E38B901-008E-449C-534D-07F6414DA83B}"/>
                    </a:ext>
                  </a:extLst>
                </p14:cNvPr>
                <p14:cNvContentPartPr/>
                <p14:nvPr/>
              </p14:nvContentPartPr>
              <p14:xfrm>
                <a:off x="4601749" y="4403782"/>
                <a:ext cx="195840" cy="173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E38B901-008E-449C-534D-07F6414DA83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92749" y="4395142"/>
                  <a:ext cx="213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887F96A-6F8F-8576-E061-8C4E383E56C7}"/>
                    </a:ext>
                  </a:extLst>
                </p14:cNvPr>
                <p14:cNvContentPartPr/>
                <p14:nvPr/>
              </p14:nvContentPartPr>
              <p14:xfrm>
                <a:off x="4832509" y="4500982"/>
                <a:ext cx="267840" cy="130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887F96A-6F8F-8576-E061-8C4E383E56C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23509" y="4491982"/>
                  <a:ext cx="285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5BB1FEE-8696-98F0-C791-F012ED119BB4}"/>
                    </a:ext>
                  </a:extLst>
                </p14:cNvPr>
                <p14:cNvContentPartPr/>
                <p14:nvPr/>
              </p14:nvContentPartPr>
              <p14:xfrm>
                <a:off x="5106829" y="4415662"/>
                <a:ext cx="59040" cy="49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5BB1FEE-8696-98F0-C791-F012ED119BB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97829" y="4406662"/>
                  <a:ext cx="76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E8B0637-426E-33F3-5535-C6439F53097B}"/>
                    </a:ext>
                  </a:extLst>
                </p14:cNvPr>
                <p14:cNvContentPartPr/>
                <p14:nvPr/>
              </p14:nvContentPartPr>
              <p14:xfrm>
                <a:off x="5172709" y="4467862"/>
                <a:ext cx="113760" cy="146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E8B0637-426E-33F3-5535-C6439F53097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64069" y="4458862"/>
                  <a:ext cx="131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D1BA937-387B-2950-031C-46B5BECAB369}"/>
                    </a:ext>
                  </a:extLst>
                </p14:cNvPr>
                <p14:cNvContentPartPr/>
                <p14:nvPr/>
              </p14:nvContentPartPr>
              <p14:xfrm>
                <a:off x="5352349" y="4506022"/>
                <a:ext cx="290160" cy="115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D1BA937-387B-2950-031C-46B5BECAB36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43709" y="4497022"/>
                  <a:ext cx="30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F8EB738-0835-68FC-3169-7710CD796ACC}"/>
                    </a:ext>
                  </a:extLst>
                </p14:cNvPr>
                <p14:cNvContentPartPr/>
                <p14:nvPr/>
              </p14:nvContentPartPr>
              <p14:xfrm>
                <a:off x="5766349" y="4489462"/>
                <a:ext cx="128520" cy="303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F8EB738-0835-68FC-3169-7710CD796A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57709" y="4480822"/>
                  <a:ext cx="1461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015E9F4-815A-2C7B-3B24-970AA519831F}"/>
                    </a:ext>
                  </a:extLst>
                </p14:cNvPr>
                <p14:cNvContentPartPr/>
                <p14:nvPr/>
              </p14:nvContentPartPr>
              <p14:xfrm>
                <a:off x="5921509" y="4520062"/>
                <a:ext cx="95760" cy="109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015E9F4-815A-2C7B-3B24-970AA519831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12869" y="4511422"/>
                  <a:ext cx="113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32621EE-38E5-7259-A00F-5A9F5ED0014B}"/>
                    </a:ext>
                  </a:extLst>
                </p14:cNvPr>
                <p14:cNvContentPartPr/>
                <p14:nvPr/>
              </p14:nvContentPartPr>
              <p14:xfrm>
                <a:off x="6050029" y="4498462"/>
                <a:ext cx="130320" cy="130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32621EE-38E5-7259-A00F-5A9F5ED001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41029" y="4489822"/>
                  <a:ext cx="147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F6D81BA-C46E-3335-CCA6-14B9214B33E6}"/>
                    </a:ext>
                  </a:extLst>
                </p14:cNvPr>
                <p14:cNvContentPartPr/>
                <p14:nvPr/>
              </p14:nvContentPartPr>
              <p14:xfrm>
                <a:off x="6176749" y="4464982"/>
                <a:ext cx="126360" cy="163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F6D81BA-C46E-3335-CCA6-14B9214B33E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68109" y="4456342"/>
                  <a:ext cx="144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FBEB772-EF48-20FD-576C-71191742D64B}"/>
                    </a:ext>
                  </a:extLst>
                </p14:cNvPr>
                <p14:cNvContentPartPr/>
                <p14:nvPr/>
              </p14:nvContentPartPr>
              <p14:xfrm>
                <a:off x="6358909" y="4500622"/>
                <a:ext cx="722160" cy="273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FBEB772-EF48-20FD-576C-71191742D6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50269" y="4491622"/>
                  <a:ext cx="739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E46AA05-8351-0658-07B4-A9EDC8F5B48D}"/>
                    </a:ext>
                  </a:extLst>
                </p14:cNvPr>
                <p14:cNvContentPartPr/>
                <p14:nvPr/>
              </p14:nvContentPartPr>
              <p14:xfrm>
                <a:off x="4562149" y="4653982"/>
                <a:ext cx="2900520" cy="174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E46AA05-8351-0658-07B4-A9EDC8F5B4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53149" y="4644982"/>
                  <a:ext cx="2918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98CF8B3-9AE7-9A37-E3E5-51801E604ED1}"/>
                    </a:ext>
                  </a:extLst>
                </p14:cNvPr>
                <p14:cNvContentPartPr/>
                <p14:nvPr/>
              </p14:nvContentPartPr>
              <p14:xfrm>
                <a:off x="2851429" y="4707262"/>
                <a:ext cx="2237760" cy="127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98CF8B3-9AE7-9A37-E3E5-51801E604E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42429" y="4698262"/>
                  <a:ext cx="2255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30F1E37-8A58-AF3F-9B0B-6F42E36C5F21}"/>
                    </a:ext>
                  </a:extLst>
                </p14:cNvPr>
                <p14:cNvContentPartPr/>
                <p14:nvPr/>
              </p14:nvContentPartPr>
              <p14:xfrm>
                <a:off x="2841709" y="5109742"/>
                <a:ext cx="293400" cy="26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30F1E37-8A58-AF3F-9B0B-6F42E36C5F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32709" y="5100742"/>
                  <a:ext cx="311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8617B6B-9EF6-4B63-0E5C-EA9870DCC900}"/>
                    </a:ext>
                  </a:extLst>
                </p14:cNvPr>
                <p14:cNvContentPartPr/>
                <p14:nvPr/>
              </p14:nvContentPartPr>
              <p14:xfrm>
                <a:off x="3094789" y="5031262"/>
                <a:ext cx="150480" cy="202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8617B6B-9EF6-4B63-0E5C-EA9870DCC90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86149" y="5022262"/>
                  <a:ext cx="168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C1BCC6F-130B-0CB9-74DD-A2D10FDE716D}"/>
                    </a:ext>
                  </a:extLst>
                </p14:cNvPr>
                <p14:cNvContentPartPr/>
                <p14:nvPr/>
              </p14:nvContentPartPr>
              <p14:xfrm>
                <a:off x="3436069" y="4987702"/>
                <a:ext cx="43920" cy="242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C1BCC6F-130B-0CB9-74DD-A2D10FDE716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27069" y="4978702"/>
                  <a:ext cx="61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A545D94-357D-A1C0-B472-C800AA9554CF}"/>
                    </a:ext>
                  </a:extLst>
                </p14:cNvPr>
                <p14:cNvContentPartPr/>
                <p14:nvPr/>
              </p14:nvContentPartPr>
              <p14:xfrm>
                <a:off x="3364789" y="4931182"/>
                <a:ext cx="190800" cy="188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A545D94-357D-A1C0-B472-C800AA9554C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55789" y="4922542"/>
                  <a:ext cx="208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1B7F7E5-B39A-EC43-EAD5-ECAB151A1A8B}"/>
                    </a:ext>
                  </a:extLst>
                </p14:cNvPr>
                <p14:cNvContentPartPr/>
                <p14:nvPr/>
              </p14:nvContentPartPr>
              <p14:xfrm>
                <a:off x="3626869" y="5058622"/>
                <a:ext cx="275760" cy="133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1B7F7E5-B39A-EC43-EAD5-ECAB151A1A8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18229" y="5049622"/>
                  <a:ext cx="29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4C3CE75-ECE9-FF96-0AA6-2407D72EA3EC}"/>
                    </a:ext>
                  </a:extLst>
                </p14:cNvPr>
                <p14:cNvContentPartPr/>
                <p14:nvPr/>
              </p14:nvContentPartPr>
              <p14:xfrm>
                <a:off x="3884269" y="4970782"/>
                <a:ext cx="46440" cy="43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4C3CE75-ECE9-FF96-0AA6-2407D72EA3E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75629" y="4962142"/>
                  <a:ext cx="64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DC5CDE6-17B2-8C3A-7E87-D43A2F1A25EA}"/>
                    </a:ext>
                  </a:extLst>
                </p14:cNvPr>
                <p14:cNvContentPartPr/>
                <p14:nvPr/>
              </p14:nvContentPartPr>
              <p14:xfrm>
                <a:off x="3965269" y="5030902"/>
                <a:ext cx="260280" cy="172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DC5CDE6-17B2-8C3A-7E87-D43A2F1A25E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56269" y="5021902"/>
                  <a:ext cx="277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81B0E0E-64DD-E470-C672-CA8725339E3C}"/>
                    </a:ext>
                  </a:extLst>
                </p14:cNvPr>
                <p14:cNvContentPartPr/>
                <p14:nvPr/>
              </p14:nvContentPartPr>
              <p14:xfrm>
                <a:off x="4487269" y="5009662"/>
                <a:ext cx="148320" cy="160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81B0E0E-64DD-E470-C672-CA8725339E3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78629" y="5000662"/>
                  <a:ext cx="165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F865FC8-6888-3383-24DC-13D8D34AEC36}"/>
                    </a:ext>
                  </a:extLst>
                </p14:cNvPr>
                <p14:cNvContentPartPr/>
                <p14:nvPr/>
              </p14:nvContentPartPr>
              <p14:xfrm>
                <a:off x="4717309" y="5052502"/>
                <a:ext cx="253080" cy="77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F865FC8-6888-3383-24DC-13D8D34AEC3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08309" y="5043502"/>
                  <a:ext cx="270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4FE128B-0AD1-D672-1B25-5C5B7AB93AF0}"/>
                    </a:ext>
                  </a:extLst>
                </p14:cNvPr>
                <p14:cNvContentPartPr/>
                <p14:nvPr/>
              </p14:nvContentPartPr>
              <p14:xfrm>
                <a:off x="4949509" y="4958542"/>
                <a:ext cx="25560" cy="38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4FE128B-0AD1-D672-1B25-5C5B7AB93AF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40509" y="4949542"/>
                  <a:ext cx="43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0FAD669-84DB-B69F-256B-5078C56742FB}"/>
                    </a:ext>
                  </a:extLst>
                </p14:cNvPr>
                <p14:cNvContentPartPr/>
                <p14:nvPr/>
              </p14:nvContentPartPr>
              <p14:xfrm>
                <a:off x="5048149" y="4936582"/>
                <a:ext cx="182880" cy="187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0FAD669-84DB-B69F-256B-5078C56742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39149" y="4927582"/>
                  <a:ext cx="200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894F523-92CD-2D69-9CA1-36389CA995F4}"/>
                    </a:ext>
                  </a:extLst>
                </p14:cNvPr>
                <p14:cNvContentPartPr/>
                <p14:nvPr/>
              </p14:nvContentPartPr>
              <p14:xfrm>
                <a:off x="5561869" y="4884742"/>
                <a:ext cx="238680" cy="295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894F523-92CD-2D69-9CA1-36389CA995F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53229" y="4875742"/>
                  <a:ext cx="2563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C6EC6BC-B113-91D1-4FEA-82195A2C20E3}"/>
                    </a:ext>
                  </a:extLst>
                </p14:cNvPr>
                <p14:cNvContentPartPr/>
                <p14:nvPr/>
              </p14:nvContentPartPr>
              <p14:xfrm>
                <a:off x="5777509" y="4904182"/>
                <a:ext cx="68040" cy="54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C6EC6BC-B113-91D1-4FEA-82195A2C20E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68509" y="4895542"/>
                  <a:ext cx="85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44CA2C4-974E-D7C6-3D12-00C730156304}"/>
                    </a:ext>
                  </a:extLst>
                </p14:cNvPr>
                <p14:cNvContentPartPr/>
                <p14:nvPr/>
              </p14:nvContentPartPr>
              <p14:xfrm>
                <a:off x="5875429" y="4939462"/>
                <a:ext cx="174240" cy="170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44CA2C4-974E-D7C6-3D12-00C73015630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66789" y="4930462"/>
                  <a:ext cx="191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28FFDB7-45EA-3FC2-0D36-590761C41CA2}"/>
                    </a:ext>
                  </a:extLst>
                </p14:cNvPr>
                <p14:cNvContentPartPr/>
                <p14:nvPr/>
              </p14:nvContentPartPr>
              <p14:xfrm>
                <a:off x="6245509" y="4817062"/>
                <a:ext cx="286200" cy="227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28FFDB7-45EA-3FC2-0D36-590761C41CA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36509" y="4808422"/>
                  <a:ext cx="303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678EA32-F1EB-705D-3F37-C271B846EE9C}"/>
                    </a:ext>
                  </a:extLst>
                </p14:cNvPr>
                <p14:cNvContentPartPr/>
                <p14:nvPr/>
              </p14:nvContentPartPr>
              <p14:xfrm>
                <a:off x="6343069" y="4999582"/>
                <a:ext cx="194040" cy="245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678EA32-F1EB-705D-3F37-C271B846EE9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34069" y="4990942"/>
                  <a:ext cx="211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D8E3192-0BBB-2B26-DE35-9C7DADF2FDA2}"/>
                    </a:ext>
                  </a:extLst>
                </p14:cNvPr>
                <p14:cNvContentPartPr/>
                <p14:nvPr/>
              </p14:nvContentPartPr>
              <p14:xfrm>
                <a:off x="6663469" y="4874302"/>
                <a:ext cx="339480" cy="209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D8E3192-0BBB-2B26-DE35-9C7DADF2FDA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54469" y="4865662"/>
                  <a:ext cx="357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E5611D0-DF20-C910-A21B-C250B35B7117}"/>
                    </a:ext>
                  </a:extLst>
                </p14:cNvPr>
                <p14:cNvContentPartPr/>
                <p14:nvPr/>
              </p14:nvContentPartPr>
              <p14:xfrm>
                <a:off x="6734749" y="5045662"/>
                <a:ext cx="179640" cy="2113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E5611D0-DF20-C910-A21B-C250B35B711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25749" y="5036662"/>
                  <a:ext cx="197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1E5E1D2-A1D6-386A-C785-E45096E76489}"/>
                    </a:ext>
                  </a:extLst>
                </p14:cNvPr>
                <p14:cNvContentPartPr/>
                <p14:nvPr/>
              </p14:nvContentPartPr>
              <p14:xfrm>
                <a:off x="7132909" y="4840462"/>
                <a:ext cx="220320" cy="1670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1E5E1D2-A1D6-386A-C785-E45096E7648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24269" y="4831462"/>
                  <a:ext cx="237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0FEEF3C-403D-4288-0635-AA301F3DB394}"/>
                    </a:ext>
                  </a:extLst>
                </p14:cNvPr>
                <p14:cNvContentPartPr/>
                <p14:nvPr/>
              </p14:nvContentPartPr>
              <p14:xfrm>
                <a:off x="7114909" y="4827862"/>
                <a:ext cx="281520" cy="14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0FEEF3C-403D-4288-0635-AA301F3DB39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06269" y="4819222"/>
                  <a:ext cx="299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6B9D1E6-C894-88D1-490F-42A74D942F8C}"/>
                    </a:ext>
                  </a:extLst>
                </p14:cNvPr>
                <p14:cNvContentPartPr/>
                <p14:nvPr/>
              </p14:nvContentPartPr>
              <p14:xfrm>
                <a:off x="7180429" y="5069062"/>
                <a:ext cx="218520" cy="161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6B9D1E6-C894-88D1-490F-42A74D942F8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71429" y="5060422"/>
                  <a:ext cx="236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E875D6C-6225-F431-0CC8-B4A7265EA756}"/>
                    </a:ext>
                  </a:extLst>
                </p14:cNvPr>
                <p14:cNvContentPartPr/>
                <p14:nvPr/>
              </p14:nvContentPartPr>
              <p14:xfrm>
                <a:off x="8764789" y="1870724"/>
                <a:ext cx="2759760" cy="1625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E875D6C-6225-F431-0CC8-B4A7265EA7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55789" y="1861724"/>
                  <a:ext cx="2777400" cy="16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041E8A4-E78A-E5AF-9B6A-45B3B2AA9D1E}"/>
                    </a:ext>
                  </a:extLst>
                </p14:cNvPr>
                <p14:cNvContentPartPr/>
                <p14:nvPr/>
              </p14:nvContentPartPr>
              <p14:xfrm>
                <a:off x="1454269" y="3055844"/>
                <a:ext cx="7611480" cy="3060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041E8A4-E78A-E5AF-9B6A-45B3B2AA9D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45629" y="3047204"/>
                  <a:ext cx="7629120" cy="307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1BB002D5-D290-542D-3140-09293CBD1D0C}"/>
                  </a:ext>
                </a:extLst>
              </p14:cNvPr>
              <p14:cNvContentPartPr/>
              <p14:nvPr/>
            </p14:nvContentPartPr>
            <p14:xfrm>
              <a:off x="1173109" y="287444"/>
              <a:ext cx="1969560" cy="9428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1BB002D5-D290-542D-3140-09293CBD1D0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164109" y="278804"/>
                <a:ext cx="1987200" cy="9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Das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keynesianische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Gütermarktmodell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Die gesamtwirtschaftliche Nachfrage ergibt sich als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 (privater Konsum); I (Investitionen); G (Staatsausgaben); I und G sind fest vorgegeben (konstant),</a:t>
            </a: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während C selbst positiv vom Einkommen  (der gesamtwirtschaftlichen Produktion) Y abhängt (</a:t>
            </a:r>
            <a:r>
              <a:rPr lang="de-DE" sz="1600" dirty="0" err="1">
                <a:solidFill>
                  <a:srgbClr val="000000"/>
                </a:solidFill>
              </a:rPr>
              <a:t>Keynesianische</a:t>
            </a:r>
            <a:r>
              <a:rPr lang="de-DE" sz="1600" dirty="0">
                <a:solidFill>
                  <a:srgbClr val="000000"/>
                </a:solidFill>
              </a:rPr>
              <a:t> Konsumhypothese): 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(autonomer Konsum); 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&lt;1(marginale Konsumquote)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Da die gesamtwirtschaftliche Produktion Y durch die Nachfrage 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 bestimmt wird, gilt: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B6E487B-5121-CD01-1467-FB849F5FE3CF}"/>
                  </a:ext>
                </a:extLst>
              </p14:cNvPr>
              <p14:cNvContentPartPr/>
              <p14:nvPr/>
            </p14:nvContentPartPr>
            <p14:xfrm>
              <a:off x="6016909" y="1459702"/>
              <a:ext cx="160560" cy="20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B6E487B-5121-CD01-1467-FB849F5FE3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7909" y="1451062"/>
                <a:ext cx="178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F813F06-4501-07C0-D865-B63D835B114F}"/>
                  </a:ext>
                </a:extLst>
              </p14:cNvPr>
              <p14:cNvContentPartPr/>
              <p14:nvPr/>
            </p14:nvContentPartPr>
            <p14:xfrm>
              <a:off x="6228229" y="1424782"/>
              <a:ext cx="98640" cy="15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F813F06-4501-07C0-D865-B63D835B11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9229" y="1415782"/>
                <a:ext cx="1162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CB03039-2084-9D7E-008F-6C00D08A1C4F}"/>
                  </a:ext>
                </a:extLst>
              </p14:cNvPr>
              <p14:cNvContentPartPr/>
              <p14:nvPr/>
            </p14:nvContentPartPr>
            <p14:xfrm>
              <a:off x="6451429" y="1401382"/>
              <a:ext cx="125640" cy="38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CB03039-2084-9D7E-008F-6C00D08A1C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2429" y="1392742"/>
                <a:ext cx="143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B1770FA-C4F6-58A6-778B-34E96B353343}"/>
                  </a:ext>
                </a:extLst>
              </p14:cNvPr>
              <p14:cNvContentPartPr/>
              <p14:nvPr/>
            </p14:nvContentPartPr>
            <p14:xfrm>
              <a:off x="6200869" y="1129222"/>
              <a:ext cx="118440" cy="3855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B1770FA-C4F6-58A6-778B-34E96B3533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2229" y="1120582"/>
                <a:ext cx="13608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4A9FDF0-7A58-2FB2-87E9-0CECE884058F}"/>
                  </a:ext>
                </a:extLst>
              </p14:cNvPr>
              <p14:cNvContentPartPr/>
              <p14:nvPr/>
            </p14:nvContentPartPr>
            <p14:xfrm>
              <a:off x="6380869" y="1113382"/>
              <a:ext cx="214920" cy="3430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4A9FDF0-7A58-2FB2-87E9-0CECE88405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72229" y="1104742"/>
                <a:ext cx="2325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18405A1-10FD-7318-4A8E-D9EAC4E19A7E}"/>
                  </a:ext>
                </a:extLst>
              </p14:cNvPr>
              <p14:cNvContentPartPr/>
              <p14:nvPr/>
            </p14:nvContentPartPr>
            <p14:xfrm>
              <a:off x="6368629" y="1169542"/>
              <a:ext cx="208800" cy="2584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18405A1-10FD-7318-4A8E-D9EAC4E19A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9989" y="1160902"/>
                <a:ext cx="2264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16571A6-C6CB-C127-1150-EED2F5DE66D2}"/>
                  </a:ext>
                </a:extLst>
              </p14:cNvPr>
              <p14:cNvContentPartPr/>
              <p14:nvPr/>
            </p14:nvContentPartPr>
            <p14:xfrm>
              <a:off x="5932669" y="1091062"/>
              <a:ext cx="270720" cy="4053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16571A6-C6CB-C127-1150-EED2F5DE66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24029" y="1082062"/>
                <a:ext cx="2883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75B6904-62B5-CA6B-A95D-BE2B4708103D}"/>
                  </a:ext>
                </a:extLst>
              </p14:cNvPr>
              <p14:cNvContentPartPr/>
              <p14:nvPr/>
            </p14:nvContentPartPr>
            <p14:xfrm>
              <a:off x="7910149" y="2169262"/>
              <a:ext cx="2986560" cy="1400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75B6904-62B5-CA6B-A95D-BE2B470810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1149" y="2160622"/>
                <a:ext cx="300420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D0D2DE3-A4EA-43A8-724B-F62878AF09BF}"/>
              </a:ext>
            </a:extLst>
          </p:cNvPr>
          <p:cNvGrpSpPr/>
          <p:nvPr/>
        </p:nvGrpSpPr>
        <p:grpSpPr>
          <a:xfrm>
            <a:off x="9873229" y="1563382"/>
            <a:ext cx="1217160" cy="319680"/>
            <a:chOff x="9873229" y="1563382"/>
            <a:chExt cx="121716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35A63B7-002C-8E7C-ED67-5D219A5ABCFA}"/>
                    </a:ext>
                  </a:extLst>
                </p14:cNvPr>
                <p14:cNvContentPartPr/>
                <p14:nvPr/>
              </p14:nvContentPartPr>
              <p14:xfrm>
                <a:off x="9873229" y="1673902"/>
                <a:ext cx="159480" cy="113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35A63B7-002C-8E7C-ED67-5D219A5ABC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64229" y="1664902"/>
                  <a:ext cx="177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58E6B0D-A7A2-D7AB-13D5-ACE504B65D37}"/>
                    </a:ext>
                  </a:extLst>
                </p14:cNvPr>
                <p14:cNvContentPartPr/>
                <p14:nvPr/>
              </p14:nvContentPartPr>
              <p14:xfrm>
                <a:off x="10080229" y="1582462"/>
                <a:ext cx="120960" cy="203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58E6B0D-A7A2-D7AB-13D5-ACE504B65D3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71589" y="1573822"/>
                  <a:ext cx="138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05B39BA-FD0C-A0E7-6246-801BA73259A1}"/>
                    </a:ext>
                  </a:extLst>
                </p14:cNvPr>
                <p14:cNvContentPartPr/>
                <p14:nvPr/>
              </p14:nvContentPartPr>
              <p14:xfrm>
                <a:off x="10218469" y="1579582"/>
                <a:ext cx="438120" cy="303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05B39BA-FD0C-A0E7-6246-801BA73259A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09469" y="1570582"/>
                  <a:ext cx="455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0A66A1-C6AC-CFEB-4ED1-6877A30CA529}"/>
                    </a:ext>
                  </a:extLst>
                </p14:cNvPr>
                <p14:cNvContentPartPr/>
                <p14:nvPr/>
              </p14:nvContentPartPr>
              <p14:xfrm>
                <a:off x="10714549" y="1595782"/>
                <a:ext cx="250560" cy="124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0A66A1-C6AC-CFEB-4ED1-6877A30CA5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05909" y="1587142"/>
                  <a:ext cx="268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EAB32F8-6C35-D68B-A3B3-CFB0CA34A0EC}"/>
                    </a:ext>
                  </a:extLst>
                </p14:cNvPr>
                <p14:cNvContentPartPr/>
                <p14:nvPr/>
              </p14:nvContentPartPr>
              <p14:xfrm>
                <a:off x="10964749" y="1605862"/>
                <a:ext cx="125640" cy="235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EAB32F8-6C35-D68B-A3B3-CFB0CA34A0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56109" y="1596862"/>
                  <a:ext cx="143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F66DCA2-61EC-15FB-D0D0-9336CDAD2A0E}"/>
                    </a:ext>
                  </a:extLst>
                </p14:cNvPr>
                <p14:cNvContentPartPr/>
                <p14:nvPr/>
              </p14:nvContentPartPr>
              <p14:xfrm>
                <a:off x="9977629" y="1579942"/>
                <a:ext cx="34560" cy="9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F66DCA2-61EC-15FB-D0D0-9336CDAD2A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68629" y="1570942"/>
                  <a:ext cx="52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7B3BD67-A270-5F8E-C200-A41B59CC49CD}"/>
                    </a:ext>
                  </a:extLst>
                </p14:cNvPr>
                <p14:cNvContentPartPr/>
                <p14:nvPr/>
              </p14:nvContentPartPr>
              <p14:xfrm>
                <a:off x="10100029" y="1563382"/>
                <a:ext cx="13680" cy="16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7B3BD67-A270-5F8E-C200-A41B59CC49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91029" y="1554742"/>
                  <a:ext cx="313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18" name="Gruppieren 166917">
            <a:extLst>
              <a:ext uri="{FF2B5EF4-FFF2-40B4-BE49-F238E27FC236}">
                <a16:creationId xmlns:a16="http://schemas.microsoft.com/office/drawing/2014/main" id="{E7FE99E3-F89C-523F-4F9A-4528C88A068D}"/>
              </a:ext>
            </a:extLst>
          </p:cNvPr>
          <p:cNvGrpSpPr/>
          <p:nvPr/>
        </p:nvGrpSpPr>
        <p:grpSpPr>
          <a:xfrm>
            <a:off x="9210469" y="-29618"/>
            <a:ext cx="2643480" cy="1488960"/>
            <a:chOff x="9210469" y="-29618"/>
            <a:chExt cx="2643480" cy="14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9A3DFC5-A3ED-E637-E8AE-A4EAB68F15BB}"/>
                    </a:ext>
                  </a:extLst>
                </p14:cNvPr>
                <p14:cNvContentPartPr/>
                <p14:nvPr/>
              </p14:nvContentPartPr>
              <p14:xfrm>
                <a:off x="11456869" y="584182"/>
                <a:ext cx="12600" cy="31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9A3DFC5-A3ED-E637-E8AE-A4EAB68F15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448229" y="575182"/>
                  <a:ext cx="30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5EC9B59-1E1E-F1A8-3184-922BC81D5050}"/>
                    </a:ext>
                  </a:extLst>
                </p14:cNvPr>
                <p14:cNvContentPartPr/>
                <p14:nvPr/>
              </p14:nvContentPartPr>
              <p14:xfrm>
                <a:off x="9210469" y="944902"/>
                <a:ext cx="215640" cy="196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5EC9B59-1E1E-F1A8-3184-922BC81D50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01469" y="936262"/>
                  <a:ext cx="233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760321-1C88-9C9F-428A-7BF9E06DD5F7}"/>
                    </a:ext>
                  </a:extLst>
                </p14:cNvPr>
                <p14:cNvContentPartPr/>
                <p14:nvPr/>
              </p14:nvContentPartPr>
              <p14:xfrm>
                <a:off x="9480109" y="821422"/>
                <a:ext cx="159840" cy="304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760321-1C88-9C9F-428A-7BF9E06DD5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71469" y="812782"/>
                  <a:ext cx="177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A33456D-9B3C-F32F-8D7B-5350B9FD9B38}"/>
                    </a:ext>
                  </a:extLst>
                </p14:cNvPr>
                <p14:cNvContentPartPr/>
                <p14:nvPr/>
              </p14:nvContentPartPr>
              <p14:xfrm>
                <a:off x="9686029" y="962182"/>
                <a:ext cx="173520" cy="174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A33456D-9B3C-F32F-8D7B-5350B9FD9B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77029" y="953182"/>
                  <a:ext cx="191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B96A367-1239-1ACA-182B-589E2D534A92}"/>
                    </a:ext>
                  </a:extLst>
                </p14:cNvPr>
                <p14:cNvContentPartPr/>
                <p14:nvPr/>
              </p14:nvContentPartPr>
              <p14:xfrm>
                <a:off x="9920389" y="846262"/>
                <a:ext cx="140760" cy="320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B96A367-1239-1ACA-182B-589E2D534A9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11389" y="837262"/>
                  <a:ext cx="158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6DE14AF-24F5-D3BE-6828-FB9EA1B7DCA8}"/>
                    </a:ext>
                  </a:extLst>
                </p14:cNvPr>
                <p14:cNvContentPartPr/>
                <p14:nvPr/>
              </p14:nvContentPartPr>
              <p14:xfrm>
                <a:off x="10394509" y="945262"/>
                <a:ext cx="29880" cy="111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6DE14AF-24F5-D3BE-6828-FB9EA1B7DC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85869" y="936622"/>
                  <a:ext cx="47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6EBCD9C-18DE-6355-DC84-99E3D59A9D26}"/>
                    </a:ext>
                  </a:extLst>
                </p14:cNvPr>
                <p14:cNvContentPartPr/>
                <p14:nvPr/>
              </p14:nvContentPartPr>
              <p14:xfrm>
                <a:off x="10411429" y="832222"/>
                <a:ext cx="63360" cy="37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6EBCD9C-18DE-6355-DC84-99E3D59A9D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02789" y="823582"/>
                  <a:ext cx="81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D9B8144-8C7F-33D0-DBC3-B832C68CE4E0}"/>
                    </a:ext>
                  </a:extLst>
                </p14:cNvPr>
                <p14:cNvContentPartPr/>
                <p14:nvPr/>
              </p14:nvContentPartPr>
              <p14:xfrm>
                <a:off x="10503589" y="907102"/>
                <a:ext cx="100080" cy="103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D9B8144-8C7F-33D0-DBC3-B832C68CE4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94589" y="898462"/>
                  <a:ext cx="11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71B1A9A-7D7E-1E8F-223C-B2E3C8EE8E84}"/>
                    </a:ext>
                  </a:extLst>
                </p14:cNvPr>
                <p14:cNvContentPartPr/>
                <p14:nvPr/>
              </p14:nvContentPartPr>
              <p14:xfrm>
                <a:off x="10629949" y="771742"/>
                <a:ext cx="173520" cy="216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71B1A9A-7D7E-1E8F-223C-B2E3C8EE8E8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21309" y="763102"/>
                  <a:ext cx="191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153D51F-B995-AB41-ADD9-05E07DE294D7}"/>
                    </a:ext>
                  </a:extLst>
                </p14:cNvPr>
                <p14:cNvContentPartPr/>
                <p14:nvPr/>
              </p14:nvContentPartPr>
              <p14:xfrm>
                <a:off x="10973749" y="872182"/>
                <a:ext cx="231120" cy="207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153D51F-B995-AB41-ADD9-05E07DE294D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65109" y="863182"/>
                  <a:ext cx="248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166DD9A-FFCC-12C7-3818-96F3FAB27344}"/>
                    </a:ext>
                  </a:extLst>
                </p14:cNvPr>
                <p14:cNvContentPartPr/>
                <p14:nvPr/>
              </p14:nvContentPartPr>
              <p14:xfrm>
                <a:off x="11227909" y="873622"/>
                <a:ext cx="131400" cy="87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166DD9A-FFCC-12C7-3818-96F3FAB273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19269" y="864622"/>
                  <a:ext cx="149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F969C02-095F-EC85-6794-07C439499F5A}"/>
                    </a:ext>
                  </a:extLst>
                </p14:cNvPr>
                <p14:cNvContentPartPr/>
                <p14:nvPr/>
              </p14:nvContentPartPr>
              <p14:xfrm>
                <a:off x="11383069" y="850222"/>
                <a:ext cx="25560" cy="89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F969C02-095F-EC85-6794-07C439499F5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74429" y="841582"/>
                  <a:ext cx="43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41B26C2-73AB-1B9F-8F94-113BEB46369A}"/>
                    </a:ext>
                  </a:extLst>
                </p14:cNvPr>
                <p14:cNvContentPartPr/>
                <p14:nvPr/>
              </p14:nvContentPartPr>
              <p14:xfrm>
                <a:off x="11485309" y="712702"/>
                <a:ext cx="271800" cy="240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41B26C2-73AB-1B9F-8F94-113BEB4636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76309" y="703702"/>
                  <a:ext cx="289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31B89BA-74B9-0B83-E4DF-E7007B9E8A63}"/>
                    </a:ext>
                  </a:extLst>
                </p14:cNvPr>
                <p14:cNvContentPartPr/>
                <p14:nvPr/>
              </p14:nvContentPartPr>
              <p14:xfrm>
                <a:off x="9628429" y="1320022"/>
                <a:ext cx="120960" cy="139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31B89BA-74B9-0B83-E4DF-E7007B9E8A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19429" y="1311382"/>
                  <a:ext cx="138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1AA0F4B-EFCF-CA6F-EBBF-32CD34AA5B14}"/>
                    </a:ext>
                  </a:extLst>
                </p14:cNvPr>
                <p14:cNvContentPartPr/>
                <p14:nvPr/>
              </p14:nvContentPartPr>
              <p14:xfrm>
                <a:off x="9829309" y="1338022"/>
                <a:ext cx="392040" cy="79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1AA0F4B-EFCF-CA6F-EBBF-32CD34AA5B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20309" y="1329022"/>
                  <a:ext cx="409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1423357-E431-BB3D-A20C-7D5CED44658C}"/>
                    </a:ext>
                  </a:extLst>
                </p14:cNvPr>
                <p14:cNvContentPartPr/>
                <p14:nvPr/>
              </p14:nvContentPartPr>
              <p14:xfrm>
                <a:off x="10360309" y="1232182"/>
                <a:ext cx="160200" cy="162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1423357-E431-BB3D-A20C-7D5CED44658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51669" y="1223182"/>
                  <a:ext cx="177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96299AC-6AD4-C6CC-049A-DBF047B05F59}"/>
                    </a:ext>
                  </a:extLst>
                </p14:cNvPr>
                <p14:cNvContentPartPr/>
                <p14:nvPr/>
              </p14:nvContentPartPr>
              <p14:xfrm>
                <a:off x="10381189" y="1285822"/>
                <a:ext cx="140040" cy="110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96299AC-6AD4-C6CC-049A-DBF047B05F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72189" y="1277182"/>
                  <a:ext cx="157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B25652D-2804-F8F5-1B22-096D2B59A6B0}"/>
                    </a:ext>
                  </a:extLst>
                </p14:cNvPr>
                <p14:cNvContentPartPr/>
                <p14:nvPr/>
              </p14:nvContentPartPr>
              <p14:xfrm>
                <a:off x="10498909" y="1360702"/>
                <a:ext cx="168840" cy="52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B25652D-2804-F8F5-1B22-096D2B59A6B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90269" y="1351702"/>
                  <a:ext cx="186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C3674BD-28A2-26AD-963B-30CAD9D6B57A}"/>
                    </a:ext>
                  </a:extLst>
                </p14:cNvPr>
                <p14:cNvContentPartPr/>
                <p14:nvPr/>
              </p14:nvContentPartPr>
              <p14:xfrm>
                <a:off x="10728229" y="1204822"/>
                <a:ext cx="146880" cy="195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C3674BD-28A2-26AD-963B-30CAD9D6B57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9229" y="1196182"/>
                  <a:ext cx="164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33F07A-AD0A-E6B5-082F-0E5967E35D15}"/>
                    </a:ext>
                  </a:extLst>
                </p14:cNvPr>
                <p14:cNvContentPartPr/>
                <p14:nvPr/>
              </p14:nvContentPartPr>
              <p14:xfrm>
                <a:off x="10862509" y="1351342"/>
                <a:ext cx="382680" cy="41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33F07A-AD0A-E6B5-082F-0E5967E35D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53509" y="1342342"/>
                  <a:ext cx="400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28F82AE-1EF3-631B-67BE-A3A534F7D297}"/>
                    </a:ext>
                  </a:extLst>
                </p14:cNvPr>
                <p14:cNvContentPartPr/>
                <p14:nvPr/>
              </p14:nvContentPartPr>
              <p14:xfrm>
                <a:off x="11285149" y="1312102"/>
                <a:ext cx="236880" cy="81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28F82AE-1EF3-631B-67BE-A3A534F7D2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76149" y="1303462"/>
                  <a:ext cx="254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66A732B-92FB-50B2-25D1-C4DDC6DFA6DC}"/>
                    </a:ext>
                  </a:extLst>
                </p14:cNvPr>
                <p14:cNvContentPartPr/>
                <p14:nvPr/>
              </p14:nvContentPartPr>
              <p14:xfrm>
                <a:off x="11568829" y="1264942"/>
                <a:ext cx="285120" cy="130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66A732B-92FB-50B2-25D1-C4DDC6DFA6D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60189" y="1255942"/>
                  <a:ext cx="302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1705F48-98FE-CF1C-AC83-674BBFBAD4B2}"/>
                    </a:ext>
                  </a:extLst>
                </p14:cNvPr>
                <p14:cNvContentPartPr/>
                <p14:nvPr/>
              </p14:nvContentPartPr>
              <p14:xfrm>
                <a:off x="9857389" y="297262"/>
                <a:ext cx="246600" cy="212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1705F48-98FE-CF1C-AC83-674BBFBAD4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48749" y="288262"/>
                  <a:ext cx="264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AE924F2-1B1D-7746-46B3-B52CD39D0F03}"/>
                    </a:ext>
                  </a:extLst>
                </p14:cNvPr>
                <p14:cNvContentPartPr/>
                <p14:nvPr/>
              </p14:nvContentPartPr>
              <p14:xfrm>
                <a:off x="10188229" y="173422"/>
                <a:ext cx="73080" cy="182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AE924F2-1B1D-7746-46B3-B52CD39D0F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79229" y="164422"/>
                  <a:ext cx="90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D9E75F0-E700-8DAD-EE6A-9968D7320590}"/>
                    </a:ext>
                  </a:extLst>
                </p14:cNvPr>
                <p14:cNvContentPartPr/>
                <p14:nvPr/>
              </p14:nvContentPartPr>
              <p14:xfrm>
                <a:off x="10293349" y="209422"/>
                <a:ext cx="171360" cy="296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D9E75F0-E700-8DAD-EE6A-9968D73205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84349" y="200782"/>
                  <a:ext cx="189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AEF87A1-8748-C177-5288-6DD61DFC9721}"/>
                    </a:ext>
                  </a:extLst>
                </p14:cNvPr>
                <p14:cNvContentPartPr/>
                <p14:nvPr/>
              </p14:nvContentPartPr>
              <p14:xfrm>
                <a:off x="10501429" y="326062"/>
                <a:ext cx="126720" cy="168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AEF87A1-8748-C177-5288-6DD61DFC97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92429" y="317422"/>
                  <a:ext cx="144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1D19697-98F2-DD3B-68AE-95CE8159B1D2}"/>
                    </a:ext>
                  </a:extLst>
                </p14:cNvPr>
                <p14:cNvContentPartPr/>
                <p14:nvPr/>
              </p14:nvContentPartPr>
              <p14:xfrm>
                <a:off x="10623109" y="228502"/>
                <a:ext cx="145800" cy="301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1D19697-98F2-DD3B-68AE-95CE8159B1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14109" y="219862"/>
                  <a:ext cx="163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6DFB170-878A-5785-C234-42021E41F874}"/>
                    </a:ext>
                  </a:extLst>
                </p14:cNvPr>
                <p14:cNvContentPartPr/>
                <p14:nvPr/>
              </p14:nvContentPartPr>
              <p14:xfrm>
                <a:off x="10949989" y="293662"/>
                <a:ext cx="222480" cy="195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6DFB170-878A-5785-C234-42021E41F87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41349" y="284662"/>
                  <a:ext cx="24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59419CE-1695-CC6E-93C5-5423D133C345}"/>
                    </a:ext>
                  </a:extLst>
                </p14:cNvPr>
                <p14:cNvContentPartPr/>
                <p14:nvPr/>
              </p14:nvContentPartPr>
              <p14:xfrm>
                <a:off x="11308909" y="291862"/>
                <a:ext cx="192600" cy="172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59419CE-1695-CC6E-93C5-5423D133C3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00269" y="282862"/>
                  <a:ext cx="210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66917" name="Freihand 166916">
                  <a:extLst>
                    <a:ext uri="{FF2B5EF4-FFF2-40B4-BE49-F238E27FC236}">
                      <a16:creationId xmlns:a16="http://schemas.microsoft.com/office/drawing/2014/main" id="{51E4E313-DC67-798A-6476-9E8AEEE5CC57}"/>
                    </a:ext>
                  </a:extLst>
                </p14:cNvPr>
                <p14:cNvContentPartPr/>
                <p14:nvPr/>
              </p14:nvContentPartPr>
              <p14:xfrm>
                <a:off x="9691789" y="-29618"/>
                <a:ext cx="2105640" cy="824400"/>
              </p14:xfrm>
            </p:contentPart>
          </mc:Choice>
          <mc:Fallback>
            <p:pic>
              <p:nvPicPr>
                <p:cNvPr id="166917" name="Freihand 166916">
                  <a:extLst>
                    <a:ext uri="{FF2B5EF4-FFF2-40B4-BE49-F238E27FC236}">
                      <a16:creationId xmlns:a16="http://schemas.microsoft.com/office/drawing/2014/main" id="{51E4E313-DC67-798A-6476-9E8AEEE5CC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83149" y="-38618"/>
                  <a:ext cx="2123280" cy="84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66919" name="Freihand 166918">
                <a:extLst>
                  <a:ext uri="{FF2B5EF4-FFF2-40B4-BE49-F238E27FC236}">
                    <a16:creationId xmlns:a16="http://schemas.microsoft.com/office/drawing/2014/main" id="{A0C616AF-0EF0-BA12-5A89-1C218B30C018}"/>
                  </a:ext>
                </a:extLst>
              </p14:cNvPr>
              <p14:cNvContentPartPr/>
              <p14:nvPr/>
            </p14:nvContentPartPr>
            <p14:xfrm>
              <a:off x="4852309" y="2762804"/>
              <a:ext cx="2913120" cy="87840"/>
            </p14:xfrm>
          </p:contentPart>
        </mc:Choice>
        <mc:Fallback>
          <p:pic>
            <p:nvPicPr>
              <p:cNvPr id="166919" name="Freihand 166918">
                <a:extLst>
                  <a:ext uri="{FF2B5EF4-FFF2-40B4-BE49-F238E27FC236}">
                    <a16:creationId xmlns:a16="http://schemas.microsoft.com/office/drawing/2014/main" id="{A0C616AF-0EF0-BA12-5A89-1C218B30C01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43669" y="2754164"/>
                <a:ext cx="29307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66920" name="Freihand 166919">
                <a:extLst>
                  <a:ext uri="{FF2B5EF4-FFF2-40B4-BE49-F238E27FC236}">
                    <a16:creationId xmlns:a16="http://schemas.microsoft.com/office/drawing/2014/main" id="{9A9AA681-69D8-99D6-2C4B-D910A3C6F486}"/>
                  </a:ext>
                </a:extLst>
              </p14:cNvPr>
              <p14:cNvContentPartPr/>
              <p14:nvPr/>
            </p14:nvContentPartPr>
            <p14:xfrm>
              <a:off x="5431189" y="2641124"/>
              <a:ext cx="2445120" cy="141840"/>
            </p14:xfrm>
          </p:contentPart>
        </mc:Choice>
        <mc:Fallback>
          <p:pic>
            <p:nvPicPr>
              <p:cNvPr id="166920" name="Freihand 166919">
                <a:extLst>
                  <a:ext uri="{FF2B5EF4-FFF2-40B4-BE49-F238E27FC236}">
                    <a16:creationId xmlns:a16="http://schemas.microsoft.com/office/drawing/2014/main" id="{9A9AA681-69D8-99D6-2C4B-D910A3C6F48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22549" y="2632124"/>
                <a:ext cx="246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66921" name="Freihand 166920">
                <a:extLst>
                  <a:ext uri="{FF2B5EF4-FFF2-40B4-BE49-F238E27FC236}">
                    <a16:creationId xmlns:a16="http://schemas.microsoft.com/office/drawing/2014/main" id="{4329C2C6-3E4A-EF05-2F12-A3689ED9D886}"/>
                  </a:ext>
                </a:extLst>
              </p14:cNvPr>
              <p14:cNvContentPartPr/>
              <p14:nvPr/>
            </p14:nvContentPartPr>
            <p14:xfrm>
              <a:off x="585589" y="2291564"/>
              <a:ext cx="297720" cy="534960"/>
            </p14:xfrm>
          </p:contentPart>
        </mc:Choice>
        <mc:Fallback>
          <p:pic>
            <p:nvPicPr>
              <p:cNvPr id="166921" name="Freihand 166920">
                <a:extLst>
                  <a:ext uri="{FF2B5EF4-FFF2-40B4-BE49-F238E27FC236}">
                    <a16:creationId xmlns:a16="http://schemas.microsoft.com/office/drawing/2014/main" id="{4329C2C6-3E4A-EF05-2F12-A3689ED9D88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6949" y="2282564"/>
                <a:ext cx="31536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66936" name="Freihand 166935">
                <a:extLst>
                  <a:ext uri="{FF2B5EF4-FFF2-40B4-BE49-F238E27FC236}">
                    <a16:creationId xmlns:a16="http://schemas.microsoft.com/office/drawing/2014/main" id="{72B496A7-CE99-EB27-BC09-CFF1F5F5E209}"/>
                  </a:ext>
                </a:extLst>
              </p14:cNvPr>
              <p14:cNvContentPartPr/>
              <p14:nvPr/>
            </p14:nvContentPartPr>
            <p14:xfrm>
              <a:off x="607189" y="2781524"/>
              <a:ext cx="2569320" cy="635400"/>
            </p14:xfrm>
          </p:contentPart>
        </mc:Choice>
        <mc:Fallback>
          <p:pic>
            <p:nvPicPr>
              <p:cNvPr id="166936" name="Freihand 166935">
                <a:extLst>
                  <a:ext uri="{FF2B5EF4-FFF2-40B4-BE49-F238E27FC236}">
                    <a16:creationId xmlns:a16="http://schemas.microsoft.com/office/drawing/2014/main" id="{72B496A7-CE99-EB27-BC09-CFF1F5F5E20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98549" y="2772524"/>
                <a:ext cx="258696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66938" name="Freihand 166937">
                <a:extLst>
                  <a:ext uri="{FF2B5EF4-FFF2-40B4-BE49-F238E27FC236}">
                    <a16:creationId xmlns:a16="http://schemas.microsoft.com/office/drawing/2014/main" id="{1C0296E0-E6E6-6D51-A43E-5A2F71DE654F}"/>
                  </a:ext>
                </a:extLst>
              </p14:cNvPr>
              <p14:cNvContentPartPr/>
              <p14:nvPr/>
            </p14:nvContentPartPr>
            <p14:xfrm>
              <a:off x="3135109" y="35444"/>
              <a:ext cx="5610240" cy="679320"/>
            </p14:xfrm>
          </p:contentPart>
        </mc:Choice>
        <mc:Fallback>
          <p:pic>
            <p:nvPicPr>
              <p:cNvPr id="166938" name="Freihand 166937">
                <a:extLst>
                  <a:ext uri="{FF2B5EF4-FFF2-40B4-BE49-F238E27FC236}">
                    <a16:creationId xmlns:a16="http://schemas.microsoft.com/office/drawing/2014/main" id="{1C0296E0-E6E6-6D51-A43E-5A2F71DE654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26109" y="26444"/>
                <a:ext cx="562788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66940" name="Freihand 166939">
                <a:extLst>
                  <a:ext uri="{FF2B5EF4-FFF2-40B4-BE49-F238E27FC236}">
                    <a16:creationId xmlns:a16="http://schemas.microsoft.com/office/drawing/2014/main" id="{5E86341E-1DFF-4749-9146-0A6C0C7E8C1C}"/>
                  </a:ext>
                </a:extLst>
              </p14:cNvPr>
              <p14:cNvContentPartPr/>
              <p14:nvPr/>
            </p14:nvContentPartPr>
            <p14:xfrm>
              <a:off x="606109" y="2676764"/>
              <a:ext cx="581040" cy="90360"/>
            </p14:xfrm>
          </p:contentPart>
        </mc:Choice>
        <mc:Fallback>
          <p:pic>
            <p:nvPicPr>
              <p:cNvPr id="166940" name="Freihand 166939">
                <a:extLst>
                  <a:ext uri="{FF2B5EF4-FFF2-40B4-BE49-F238E27FC236}">
                    <a16:creationId xmlns:a16="http://schemas.microsoft.com/office/drawing/2014/main" id="{5E86341E-1DFF-4749-9146-0A6C0C7E8C1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7469" y="2668124"/>
                <a:ext cx="598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66961" name="Freihand 166960">
                <a:extLst>
                  <a:ext uri="{FF2B5EF4-FFF2-40B4-BE49-F238E27FC236}">
                    <a16:creationId xmlns:a16="http://schemas.microsoft.com/office/drawing/2014/main" id="{A50A6D53-BD61-F6DA-9741-56A3FD5F522A}"/>
                  </a:ext>
                </a:extLst>
              </p14:cNvPr>
              <p14:cNvContentPartPr/>
              <p14:nvPr/>
            </p14:nvContentPartPr>
            <p14:xfrm>
              <a:off x="7852189" y="2573444"/>
              <a:ext cx="684720" cy="929520"/>
            </p14:xfrm>
          </p:contentPart>
        </mc:Choice>
        <mc:Fallback>
          <p:pic>
            <p:nvPicPr>
              <p:cNvPr id="166961" name="Freihand 166960">
                <a:extLst>
                  <a:ext uri="{FF2B5EF4-FFF2-40B4-BE49-F238E27FC236}">
                    <a16:creationId xmlns:a16="http://schemas.microsoft.com/office/drawing/2014/main" id="{A50A6D53-BD61-F6DA-9741-56A3FD5F522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843549" y="2564804"/>
                <a:ext cx="70236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67016" name="Freihand 167015">
                <a:extLst>
                  <a:ext uri="{FF2B5EF4-FFF2-40B4-BE49-F238E27FC236}">
                    <a16:creationId xmlns:a16="http://schemas.microsoft.com/office/drawing/2014/main" id="{F39E7DBB-FFD8-ADB2-7E79-3E4F2F7B7D49}"/>
                  </a:ext>
                </a:extLst>
              </p14:cNvPr>
              <p14:cNvContentPartPr/>
              <p14:nvPr/>
            </p14:nvContentPartPr>
            <p14:xfrm>
              <a:off x="613309" y="2304524"/>
              <a:ext cx="237240" cy="468720"/>
            </p14:xfrm>
          </p:contentPart>
        </mc:Choice>
        <mc:Fallback>
          <p:pic>
            <p:nvPicPr>
              <p:cNvPr id="167016" name="Freihand 167015">
                <a:extLst>
                  <a:ext uri="{FF2B5EF4-FFF2-40B4-BE49-F238E27FC236}">
                    <a16:creationId xmlns:a16="http://schemas.microsoft.com/office/drawing/2014/main" id="{F39E7DBB-FFD8-ADB2-7E79-3E4F2F7B7D4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4309" y="2295884"/>
                <a:ext cx="25488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67018" name="Freihand 167017">
                <a:extLst>
                  <a:ext uri="{FF2B5EF4-FFF2-40B4-BE49-F238E27FC236}">
                    <a16:creationId xmlns:a16="http://schemas.microsoft.com/office/drawing/2014/main" id="{91EC761D-18D6-C1E4-FB5C-C0A6A4477A66}"/>
                  </a:ext>
                </a:extLst>
              </p14:cNvPr>
              <p14:cNvContentPartPr/>
              <p14:nvPr/>
            </p14:nvContentPartPr>
            <p14:xfrm>
              <a:off x="609349" y="2646884"/>
              <a:ext cx="241200" cy="129240"/>
            </p14:xfrm>
          </p:contentPart>
        </mc:Choice>
        <mc:Fallback>
          <p:pic>
            <p:nvPicPr>
              <p:cNvPr id="167018" name="Freihand 167017">
                <a:extLst>
                  <a:ext uri="{FF2B5EF4-FFF2-40B4-BE49-F238E27FC236}">
                    <a16:creationId xmlns:a16="http://schemas.microsoft.com/office/drawing/2014/main" id="{91EC761D-18D6-C1E4-FB5C-C0A6A4477A6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0709" y="2637884"/>
                <a:ext cx="2588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67056" name="Freihand 167055">
                <a:extLst>
                  <a:ext uri="{FF2B5EF4-FFF2-40B4-BE49-F238E27FC236}">
                    <a16:creationId xmlns:a16="http://schemas.microsoft.com/office/drawing/2014/main" id="{1B64D076-9790-1B7D-9AB5-BB81E97C87B6}"/>
                  </a:ext>
                </a:extLst>
              </p14:cNvPr>
              <p14:cNvContentPartPr/>
              <p14:nvPr/>
            </p14:nvContentPartPr>
            <p14:xfrm>
              <a:off x="381109" y="2054324"/>
              <a:ext cx="1114560" cy="744840"/>
            </p14:xfrm>
          </p:contentPart>
        </mc:Choice>
        <mc:Fallback>
          <p:pic>
            <p:nvPicPr>
              <p:cNvPr id="167056" name="Freihand 167055">
                <a:extLst>
                  <a:ext uri="{FF2B5EF4-FFF2-40B4-BE49-F238E27FC236}">
                    <a16:creationId xmlns:a16="http://schemas.microsoft.com/office/drawing/2014/main" id="{1B64D076-9790-1B7D-9AB5-BB81E97C87B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72469" y="2045324"/>
                <a:ext cx="113220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67058" name="Freihand 167057">
                <a:extLst>
                  <a:ext uri="{FF2B5EF4-FFF2-40B4-BE49-F238E27FC236}">
                    <a16:creationId xmlns:a16="http://schemas.microsoft.com/office/drawing/2014/main" id="{2A9BB30E-0DF3-FD14-31D8-C4841B3BBB8C}"/>
                  </a:ext>
                </a:extLst>
              </p14:cNvPr>
              <p14:cNvContentPartPr/>
              <p14:nvPr/>
            </p14:nvContentPartPr>
            <p14:xfrm>
              <a:off x="8674069" y="2306324"/>
              <a:ext cx="3038400" cy="1871280"/>
            </p14:xfrm>
          </p:contentPart>
        </mc:Choice>
        <mc:Fallback>
          <p:pic>
            <p:nvPicPr>
              <p:cNvPr id="167058" name="Freihand 167057">
                <a:extLst>
                  <a:ext uri="{FF2B5EF4-FFF2-40B4-BE49-F238E27FC236}">
                    <a16:creationId xmlns:a16="http://schemas.microsoft.com/office/drawing/2014/main" id="{2A9BB30E-0DF3-FD14-31D8-C4841B3BBB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665429" y="2297684"/>
                <a:ext cx="3056040" cy="18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66963" name="Freihand 166962">
                <a:extLst>
                  <a:ext uri="{FF2B5EF4-FFF2-40B4-BE49-F238E27FC236}">
                    <a16:creationId xmlns:a16="http://schemas.microsoft.com/office/drawing/2014/main" id="{3A3062A7-124E-2B82-F7BD-E90399DE4AE5}"/>
                  </a:ext>
                </a:extLst>
              </p14:cNvPr>
              <p14:cNvContentPartPr/>
              <p14:nvPr/>
            </p14:nvContentPartPr>
            <p14:xfrm>
              <a:off x="8746429" y="2708084"/>
              <a:ext cx="47880" cy="469080"/>
            </p14:xfrm>
          </p:contentPart>
        </mc:Choice>
        <mc:Fallback>
          <p:pic>
            <p:nvPicPr>
              <p:cNvPr id="166963" name="Freihand 166962">
                <a:extLst>
                  <a:ext uri="{FF2B5EF4-FFF2-40B4-BE49-F238E27FC236}">
                    <a16:creationId xmlns:a16="http://schemas.microsoft.com/office/drawing/2014/main" id="{3A3062A7-124E-2B82-F7BD-E90399DE4AE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737789" y="2699084"/>
                <a:ext cx="6552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66964" name="Freihand 166963">
                <a:extLst>
                  <a:ext uri="{FF2B5EF4-FFF2-40B4-BE49-F238E27FC236}">
                    <a16:creationId xmlns:a16="http://schemas.microsoft.com/office/drawing/2014/main" id="{DB50D3E7-2EC2-4575-A48E-329B968F3731}"/>
                  </a:ext>
                </a:extLst>
              </p14:cNvPr>
              <p14:cNvContentPartPr/>
              <p14:nvPr/>
            </p14:nvContentPartPr>
            <p14:xfrm>
              <a:off x="8677309" y="3020924"/>
              <a:ext cx="178920" cy="203760"/>
            </p14:xfrm>
          </p:contentPart>
        </mc:Choice>
        <mc:Fallback>
          <p:pic>
            <p:nvPicPr>
              <p:cNvPr id="166964" name="Freihand 166963">
                <a:extLst>
                  <a:ext uri="{FF2B5EF4-FFF2-40B4-BE49-F238E27FC236}">
                    <a16:creationId xmlns:a16="http://schemas.microsoft.com/office/drawing/2014/main" id="{DB50D3E7-2EC2-4575-A48E-329B968F373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668309" y="3011924"/>
                <a:ext cx="1965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66966" name="Freihand 166965">
                <a:extLst>
                  <a:ext uri="{FF2B5EF4-FFF2-40B4-BE49-F238E27FC236}">
                    <a16:creationId xmlns:a16="http://schemas.microsoft.com/office/drawing/2014/main" id="{CC849629-64D5-C891-E531-7F379C3E458C}"/>
                  </a:ext>
                </a:extLst>
              </p14:cNvPr>
              <p14:cNvContentPartPr/>
              <p14:nvPr/>
            </p14:nvContentPartPr>
            <p14:xfrm>
              <a:off x="9098869" y="2804204"/>
              <a:ext cx="230400" cy="363240"/>
            </p14:xfrm>
          </p:contentPart>
        </mc:Choice>
        <mc:Fallback>
          <p:pic>
            <p:nvPicPr>
              <p:cNvPr id="166966" name="Freihand 166965">
                <a:extLst>
                  <a:ext uri="{FF2B5EF4-FFF2-40B4-BE49-F238E27FC236}">
                    <a16:creationId xmlns:a16="http://schemas.microsoft.com/office/drawing/2014/main" id="{CC849629-64D5-C891-E531-7F379C3E458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090229" y="2795204"/>
                <a:ext cx="2480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6967" name="Freihand 166966">
                <a:extLst>
                  <a:ext uri="{FF2B5EF4-FFF2-40B4-BE49-F238E27FC236}">
                    <a16:creationId xmlns:a16="http://schemas.microsoft.com/office/drawing/2014/main" id="{DA2E880B-C577-D7FF-E247-1AF52BA03B1F}"/>
                  </a:ext>
                </a:extLst>
              </p14:cNvPr>
              <p14:cNvContentPartPr/>
              <p14:nvPr/>
            </p14:nvContentPartPr>
            <p14:xfrm>
              <a:off x="9254029" y="2653004"/>
              <a:ext cx="23040" cy="29160"/>
            </p14:xfrm>
          </p:contentPart>
        </mc:Choice>
        <mc:Fallback>
          <p:pic>
            <p:nvPicPr>
              <p:cNvPr id="166967" name="Freihand 166966">
                <a:extLst>
                  <a:ext uri="{FF2B5EF4-FFF2-40B4-BE49-F238E27FC236}">
                    <a16:creationId xmlns:a16="http://schemas.microsoft.com/office/drawing/2014/main" id="{DA2E880B-C577-D7FF-E247-1AF52BA03B1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245389" y="2644004"/>
                <a:ext cx="4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6968" name="Freihand 166967">
                <a:extLst>
                  <a:ext uri="{FF2B5EF4-FFF2-40B4-BE49-F238E27FC236}">
                    <a16:creationId xmlns:a16="http://schemas.microsoft.com/office/drawing/2014/main" id="{AE8AA47A-EB8D-AC7B-B8A6-E6756D95F2C5}"/>
                  </a:ext>
                </a:extLst>
              </p14:cNvPr>
              <p14:cNvContentPartPr/>
              <p14:nvPr/>
            </p14:nvContentPartPr>
            <p14:xfrm>
              <a:off x="9344389" y="2770004"/>
              <a:ext cx="115560" cy="136800"/>
            </p14:xfrm>
          </p:contentPart>
        </mc:Choice>
        <mc:Fallback>
          <p:pic>
            <p:nvPicPr>
              <p:cNvPr id="166968" name="Freihand 166967">
                <a:extLst>
                  <a:ext uri="{FF2B5EF4-FFF2-40B4-BE49-F238E27FC236}">
                    <a16:creationId xmlns:a16="http://schemas.microsoft.com/office/drawing/2014/main" id="{AE8AA47A-EB8D-AC7B-B8A6-E6756D95F2C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335749" y="2761004"/>
                <a:ext cx="1332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66969" name="Freihand 166968">
                <a:extLst>
                  <a:ext uri="{FF2B5EF4-FFF2-40B4-BE49-F238E27FC236}">
                    <a16:creationId xmlns:a16="http://schemas.microsoft.com/office/drawing/2014/main" id="{1B984C0E-4D2E-05F2-CDA5-C170B01F2CA2}"/>
                  </a:ext>
                </a:extLst>
              </p14:cNvPr>
              <p14:cNvContentPartPr/>
              <p14:nvPr/>
            </p14:nvContentPartPr>
            <p14:xfrm>
              <a:off x="9693949" y="2731844"/>
              <a:ext cx="259920" cy="152280"/>
            </p14:xfrm>
          </p:contentPart>
        </mc:Choice>
        <mc:Fallback>
          <p:pic>
            <p:nvPicPr>
              <p:cNvPr id="166969" name="Freihand 166968">
                <a:extLst>
                  <a:ext uri="{FF2B5EF4-FFF2-40B4-BE49-F238E27FC236}">
                    <a16:creationId xmlns:a16="http://schemas.microsoft.com/office/drawing/2014/main" id="{1B984C0E-4D2E-05F2-CDA5-C170B01F2CA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684949" y="2723204"/>
                <a:ext cx="277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66970" name="Freihand 166969">
                <a:extLst>
                  <a:ext uri="{FF2B5EF4-FFF2-40B4-BE49-F238E27FC236}">
                    <a16:creationId xmlns:a16="http://schemas.microsoft.com/office/drawing/2014/main" id="{693C4374-3F52-40BC-B7EC-5D9896D05BF6}"/>
                  </a:ext>
                </a:extLst>
              </p14:cNvPr>
              <p14:cNvContentPartPr/>
              <p14:nvPr/>
            </p14:nvContentPartPr>
            <p14:xfrm>
              <a:off x="9962509" y="2627084"/>
              <a:ext cx="63720" cy="41760"/>
            </p14:xfrm>
          </p:contentPart>
        </mc:Choice>
        <mc:Fallback>
          <p:pic>
            <p:nvPicPr>
              <p:cNvPr id="166970" name="Freihand 166969">
                <a:extLst>
                  <a:ext uri="{FF2B5EF4-FFF2-40B4-BE49-F238E27FC236}">
                    <a16:creationId xmlns:a16="http://schemas.microsoft.com/office/drawing/2014/main" id="{693C4374-3F52-40BC-B7EC-5D9896D05BF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953869" y="2618444"/>
                <a:ext cx="813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66971" name="Freihand 166970">
                <a:extLst>
                  <a:ext uri="{FF2B5EF4-FFF2-40B4-BE49-F238E27FC236}">
                    <a16:creationId xmlns:a16="http://schemas.microsoft.com/office/drawing/2014/main" id="{2AAB8FBF-B7C4-92F7-8B3A-9A8190DEC38F}"/>
                  </a:ext>
                </a:extLst>
              </p14:cNvPr>
              <p14:cNvContentPartPr/>
              <p14:nvPr/>
            </p14:nvContentPartPr>
            <p14:xfrm>
              <a:off x="10073749" y="2582444"/>
              <a:ext cx="150840" cy="234360"/>
            </p14:xfrm>
          </p:contentPart>
        </mc:Choice>
        <mc:Fallback>
          <p:pic>
            <p:nvPicPr>
              <p:cNvPr id="166971" name="Freihand 166970">
                <a:extLst>
                  <a:ext uri="{FF2B5EF4-FFF2-40B4-BE49-F238E27FC236}">
                    <a16:creationId xmlns:a16="http://schemas.microsoft.com/office/drawing/2014/main" id="{2AAB8FBF-B7C4-92F7-8B3A-9A8190DEC38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064749" y="2573804"/>
                <a:ext cx="1684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66972" name="Freihand 166971">
                <a:extLst>
                  <a:ext uri="{FF2B5EF4-FFF2-40B4-BE49-F238E27FC236}">
                    <a16:creationId xmlns:a16="http://schemas.microsoft.com/office/drawing/2014/main" id="{ABA1956A-C5E3-6E6F-EC08-0F036324543D}"/>
                  </a:ext>
                </a:extLst>
              </p14:cNvPr>
              <p14:cNvContentPartPr/>
              <p14:nvPr/>
            </p14:nvContentPartPr>
            <p14:xfrm>
              <a:off x="10323229" y="2689364"/>
              <a:ext cx="262080" cy="107280"/>
            </p14:xfrm>
          </p:contentPart>
        </mc:Choice>
        <mc:Fallback>
          <p:pic>
            <p:nvPicPr>
              <p:cNvPr id="166972" name="Freihand 166971">
                <a:extLst>
                  <a:ext uri="{FF2B5EF4-FFF2-40B4-BE49-F238E27FC236}">
                    <a16:creationId xmlns:a16="http://schemas.microsoft.com/office/drawing/2014/main" id="{ABA1956A-C5E3-6E6F-EC08-0F036324543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314589" y="2680724"/>
                <a:ext cx="279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66973" name="Freihand 166972">
                <a:extLst>
                  <a:ext uri="{FF2B5EF4-FFF2-40B4-BE49-F238E27FC236}">
                    <a16:creationId xmlns:a16="http://schemas.microsoft.com/office/drawing/2014/main" id="{9CC761DE-9EE3-2331-C057-8AD4AC46B9B3}"/>
                  </a:ext>
                </a:extLst>
              </p14:cNvPr>
              <p14:cNvContentPartPr/>
              <p14:nvPr/>
            </p14:nvContentPartPr>
            <p14:xfrm>
              <a:off x="10749469" y="2546084"/>
              <a:ext cx="458280" cy="192600"/>
            </p14:xfrm>
          </p:contentPart>
        </mc:Choice>
        <mc:Fallback>
          <p:pic>
            <p:nvPicPr>
              <p:cNvPr id="166973" name="Freihand 166972">
                <a:extLst>
                  <a:ext uri="{FF2B5EF4-FFF2-40B4-BE49-F238E27FC236}">
                    <a16:creationId xmlns:a16="http://schemas.microsoft.com/office/drawing/2014/main" id="{9CC761DE-9EE3-2331-C057-8AD4AC46B9B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740469" y="2537444"/>
                <a:ext cx="4759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66974" name="Freihand 166973">
                <a:extLst>
                  <a:ext uri="{FF2B5EF4-FFF2-40B4-BE49-F238E27FC236}">
                    <a16:creationId xmlns:a16="http://schemas.microsoft.com/office/drawing/2014/main" id="{68A04A3D-6ADB-D1C4-3ACB-52029CD74A8D}"/>
                  </a:ext>
                </a:extLst>
              </p14:cNvPr>
              <p14:cNvContentPartPr/>
              <p14:nvPr/>
            </p14:nvContentPartPr>
            <p14:xfrm>
              <a:off x="11129269" y="2462204"/>
              <a:ext cx="29880" cy="30960"/>
            </p14:xfrm>
          </p:contentPart>
        </mc:Choice>
        <mc:Fallback>
          <p:pic>
            <p:nvPicPr>
              <p:cNvPr id="166974" name="Freihand 166973">
                <a:extLst>
                  <a:ext uri="{FF2B5EF4-FFF2-40B4-BE49-F238E27FC236}">
                    <a16:creationId xmlns:a16="http://schemas.microsoft.com/office/drawing/2014/main" id="{68A04A3D-6ADB-D1C4-3ACB-52029CD74A8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120629" y="2453204"/>
                <a:ext cx="47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66975" name="Freihand 166974">
                <a:extLst>
                  <a:ext uri="{FF2B5EF4-FFF2-40B4-BE49-F238E27FC236}">
                    <a16:creationId xmlns:a16="http://schemas.microsoft.com/office/drawing/2014/main" id="{9EC881A2-CF2F-8566-3087-D8E2AB7EF846}"/>
                  </a:ext>
                </a:extLst>
              </p14:cNvPr>
              <p14:cNvContentPartPr/>
              <p14:nvPr/>
            </p14:nvContentPartPr>
            <p14:xfrm>
              <a:off x="9436909" y="3061964"/>
              <a:ext cx="261720" cy="208800"/>
            </p14:xfrm>
          </p:contentPart>
        </mc:Choice>
        <mc:Fallback>
          <p:pic>
            <p:nvPicPr>
              <p:cNvPr id="166975" name="Freihand 166974">
                <a:extLst>
                  <a:ext uri="{FF2B5EF4-FFF2-40B4-BE49-F238E27FC236}">
                    <a16:creationId xmlns:a16="http://schemas.microsoft.com/office/drawing/2014/main" id="{9EC881A2-CF2F-8566-3087-D8E2AB7EF84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428269" y="3053324"/>
                <a:ext cx="2793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66976" name="Freihand 166975">
                <a:extLst>
                  <a:ext uri="{FF2B5EF4-FFF2-40B4-BE49-F238E27FC236}">
                    <a16:creationId xmlns:a16="http://schemas.microsoft.com/office/drawing/2014/main" id="{FADDA728-D8DD-C58D-1301-DB402AD058F5}"/>
                  </a:ext>
                </a:extLst>
              </p14:cNvPr>
              <p14:cNvContentPartPr/>
              <p14:nvPr/>
            </p14:nvContentPartPr>
            <p14:xfrm>
              <a:off x="9820309" y="3058724"/>
              <a:ext cx="90360" cy="137160"/>
            </p14:xfrm>
          </p:contentPart>
        </mc:Choice>
        <mc:Fallback>
          <p:pic>
            <p:nvPicPr>
              <p:cNvPr id="166976" name="Freihand 166975">
                <a:extLst>
                  <a:ext uri="{FF2B5EF4-FFF2-40B4-BE49-F238E27FC236}">
                    <a16:creationId xmlns:a16="http://schemas.microsoft.com/office/drawing/2014/main" id="{FADDA728-D8DD-C58D-1301-DB402AD058F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811669" y="3049724"/>
                <a:ext cx="1080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66977" name="Freihand 166976">
                <a:extLst>
                  <a:ext uri="{FF2B5EF4-FFF2-40B4-BE49-F238E27FC236}">
                    <a16:creationId xmlns:a16="http://schemas.microsoft.com/office/drawing/2014/main" id="{C23D25F7-CE92-09F5-9697-74C5E155F948}"/>
                  </a:ext>
                </a:extLst>
              </p14:cNvPr>
              <p14:cNvContentPartPr/>
              <p14:nvPr/>
            </p14:nvContentPartPr>
            <p14:xfrm>
              <a:off x="9928309" y="3033164"/>
              <a:ext cx="118440" cy="190080"/>
            </p14:xfrm>
          </p:contentPart>
        </mc:Choice>
        <mc:Fallback>
          <p:pic>
            <p:nvPicPr>
              <p:cNvPr id="166977" name="Freihand 166976">
                <a:extLst>
                  <a:ext uri="{FF2B5EF4-FFF2-40B4-BE49-F238E27FC236}">
                    <a16:creationId xmlns:a16="http://schemas.microsoft.com/office/drawing/2014/main" id="{C23D25F7-CE92-09F5-9697-74C5E155F94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919309" y="3024524"/>
                <a:ext cx="1360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66978" name="Freihand 166977">
                <a:extLst>
                  <a:ext uri="{FF2B5EF4-FFF2-40B4-BE49-F238E27FC236}">
                    <a16:creationId xmlns:a16="http://schemas.microsoft.com/office/drawing/2014/main" id="{E8681E4F-E450-4A6C-F8E0-0CBBC056D377}"/>
                  </a:ext>
                </a:extLst>
              </p14:cNvPr>
              <p14:cNvContentPartPr/>
              <p14:nvPr/>
            </p14:nvContentPartPr>
            <p14:xfrm>
              <a:off x="10097509" y="3052244"/>
              <a:ext cx="87120" cy="133560"/>
            </p14:xfrm>
          </p:contentPart>
        </mc:Choice>
        <mc:Fallback>
          <p:pic>
            <p:nvPicPr>
              <p:cNvPr id="166978" name="Freihand 166977">
                <a:extLst>
                  <a:ext uri="{FF2B5EF4-FFF2-40B4-BE49-F238E27FC236}">
                    <a16:creationId xmlns:a16="http://schemas.microsoft.com/office/drawing/2014/main" id="{E8681E4F-E450-4A6C-F8E0-0CBBC056D37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088869" y="3043604"/>
                <a:ext cx="104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66981" name="Freihand 166980">
                <a:extLst>
                  <a:ext uri="{FF2B5EF4-FFF2-40B4-BE49-F238E27FC236}">
                    <a16:creationId xmlns:a16="http://schemas.microsoft.com/office/drawing/2014/main" id="{64E7FA55-890E-CB7D-26DA-07EF5B2A3270}"/>
                  </a:ext>
                </a:extLst>
              </p14:cNvPr>
              <p14:cNvContentPartPr/>
              <p14:nvPr/>
            </p14:nvContentPartPr>
            <p14:xfrm>
              <a:off x="10287229" y="2946764"/>
              <a:ext cx="136440" cy="212400"/>
            </p14:xfrm>
          </p:contentPart>
        </mc:Choice>
        <mc:Fallback>
          <p:pic>
            <p:nvPicPr>
              <p:cNvPr id="166981" name="Freihand 166980">
                <a:extLst>
                  <a:ext uri="{FF2B5EF4-FFF2-40B4-BE49-F238E27FC236}">
                    <a16:creationId xmlns:a16="http://schemas.microsoft.com/office/drawing/2014/main" id="{64E7FA55-890E-CB7D-26DA-07EF5B2A327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278589" y="2937764"/>
                <a:ext cx="154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66982" name="Freihand 166981">
                <a:extLst>
                  <a:ext uri="{FF2B5EF4-FFF2-40B4-BE49-F238E27FC236}">
                    <a16:creationId xmlns:a16="http://schemas.microsoft.com/office/drawing/2014/main" id="{A85779AD-5B87-A467-1DB0-9C157A0762F7}"/>
                  </a:ext>
                </a:extLst>
              </p14:cNvPr>
              <p14:cNvContentPartPr/>
              <p14:nvPr/>
            </p14:nvContentPartPr>
            <p14:xfrm>
              <a:off x="10483069" y="3013724"/>
              <a:ext cx="117000" cy="145440"/>
            </p14:xfrm>
          </p:contentPart>
        </mc:Choice>
        <mc:Fallback>
          <p:pic>
            <p:nvPicPr>
              <p:cNvPr id="166982" name="Freihand 166981">
                <a:extLst>
                  <a:ext uri="{FF2B5EF4-FFF2-40B4-BE49-F238E27FC236}">
                    <a16:creationId xmlns:a16="http://schemas.microsoft.com/office/drawing/2014/main" id="{A85779AD-5B87-A467-1DB0-9C157A0762F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474429" y="3005084"/>
                <a:ext cx="134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66983" name="Freihand 166982">
                <a:extLst>
                  <a:ext uri="{FF2B5EF4-FFF2-40B4-BE49-F238E27FC236}">
                    <a16:creationId xmlns:a16="http://schemas.microsoft.com/office/drawing/2014/main" id="{4BD9BF39-C700-7AF9-9EBF-D50B095640A7}"/>
                  </a:ext>
                </a:extLst>
              </p14:cNvPr>
              <p14:cNvContentPartPr/>
              <p14:nvPr/>
            </p14:nvContentPartPr>
            <p14:xfrm>
              <a:off x="10658029" y="2877284"/>
              <a:ext cx="194400" cy="248040"/>
            </p14:xfrm>
          </p:contentPart>
        </mc:Choice>
        <mc:Fallback>
          <p:pic>
            <p:nvPicPr>
              <p:cNvPr id="166983" name="Freihand 166982">
                <a:extLst>
                  <a:ext uri="{FF2B5EF4-FFF2-40B4-BE49-F238E27FC236}">
                    <a16:creationId xmlns:a16="http://schemas.microsoft.com/office/drawing/2014/main" id="{4BD9BF39-C700-7AF9-9EBF-D50B095640A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649029" y="2868644"/>
                <a:ext cx="212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66984" name="Freihand 166983">
                <a:extLst>
                  <a:ext uri="{FF2B5EF4-FFF2-40B4-BE49-F238E27FC236}">
                    <a16:creationId xmlns:a16="http://schemas.microsoft.com/office/drawing/2014/main" id="{986D2055-C64D-FBD2-F374-DB3F63FCEFB6}"/>
                  </a:ext>
                </a:extLst>
              </p14:cNvPr>
              <p14:cNvContentPartPr/>
              <p14:nvPr/>
            </p14:nvContentPartPr>
            <p14:xfrm>
              <a:off x="10878709" y="2799164"/>
              <a:ext cx="506880" cy="368280"/>
            </p14:xfrm>
          </p:contentPart>
        </mc:Choice>
        <mc:Fallback>
          <p:pic>
            <p:nvPicPr>
              <p:cNvPr id="166984" name="Freihand 166983">
                <a:extLst>
                  <a:ext uri="{FF2B5EF4-FFF2-40B4-BE49-F238E27FC236}">
                    <a16:creationId xmlns:a16="http://schemas.microsoft.com/office/drawing/2014/main" id="{986D2055-C64D-FBD2-F374-DB3F63FCEFB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870069" y="2790524"/>
                <a:ext cx="524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66986" name="Freihand 166985">
                <a:extLst>
                  <a:ext uri="{FF2B5EF4-FFF2-40B4-BE49-F238E27FC236}">
                    <a16:creationId xmlns:a16="http://schemas.microsoft.com/office/drawing/2014/main" id="{3E952E95-7931-2824-7547-7B265A2414B4}"/>
                  </a:ext>
                </a:extLst>
              </p14:cNvPr>
              <p14:cNvContentPartPr/>
              <p14:nvPr/>
            </p14:nvContentPartPr>
            <p14:xfrm>
              <a:off x="8969269" y="3534284"/>
              <a:ext cx="132480" cy="293760"/>
            </p14:xfrm>
          </p:contentPart>
        </mc:Choice>
        <mc:Fallback>
          <p:pic>
            <p:nvPicPr>
              <p:cNvPr id="166986" name="Freihand 166985">
                <a:extLst>
                  <a:ext uri="{FF2B5EF4-FFF2-40B4-BE49-F238E27FC236}">
                    <a16:creationId xmlns:a16="http://schemas.microsoft.com/office/drawing/2014/main" id="{3E952E95-7931-2824-7547-7B265A2414B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960269" y="3525284"/>
                <a:ext cx="1501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66987" name="Freihand 166986">
                <a:extLst>
                  <a:ext uri="{FF2B5EF4-FFF2-40B4-BE49-F238E27FC236}">
                    <a16:creationId xmlns:a16="http://schemas.microsoft.com/office/drawing/2014/main" id="{852F6BA0-7E23-430A-49FD-40519A1E2F71}"/>
                  </a:ext>
                </a:extLst>
              </p14:cNvPr>
              <p14:cNvContentPartPr/>
              <p14:nvPr/>
            </p14:nvContentPartPr>
            <p14:xfrm>
              <a:off x="9158989" y="3485684"/>
              <a:ext cx="69840" cy="251640"/>
            </p14:xfrm>
          </p:contentPart>
        </mc:Choice>
        <mc:Fallback>
          <p:pic>
            <p:nvPicPr>
              <p:cNvPr id="166987" name="Freihand 166986">
                <a:extLst>
                  <a:ext uri="{FF2B5EF4-FFF2-40B4-BE49-F238E27FC236}">
                    <a16:creationId xmlns:a16="http://schemas.microsoft.com/office/drawing/2014/main" id="{852F6BA0-7E23-430A-49FD-40519A1E2F7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150349" y="3476684"/>
                <a:ext cx="874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66988" name="Freihand 166987">
                <a:extLst>
                  <a:ext uri="{FF2B5EF4-FFF2-40B4-BE49-F238E27FC236}">
                    <a16:creationId xmlns:a16="http://schemas.microsoft.com/office/drawing/2014/main" id="{55D7CA08-7829-DD46-2730-A7D49C8EEA2E}"/>
                  </a:ext>
                </a:extLst>
              </p14:cNvPr>
              <p14:cNvContentPartPr/>
              <p14:nvPr/>
            </p14:nvContentPartPr>
            <p14:xfrm>
              <a:off x="9299029" y="3581084"/>
              <a:ext cx="116280" cy="119160"/>
            </p14:xfrm>
          </p:contentPart>
        </mc:Choice>
        <mc:Fallback>
          <p:pic>
            <p:nvPicPr>
              <p:cNvPr id="166988" name="Freihand 166987">
                <a:extLst>
                  <a:ext uri="{FF2B5EF4-FFF2-40B4-BE49-F238E27FC236}">
                    <a16:creationId xmlns:a16="http://schemas.microsoft.com/office/drawing/2014/main" id="{55D7CA08-7829-DD46-2730-A7D49C8EEA2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290389" y="3572444"/>
                <a:ext cx="133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66989" name="Freihand 166988">
                <a:extLst>
                  <a:ext uri="{FF2B5EF4-FFF2-40B4-BE49-F238E27FC236}">
                    <a16:creationId xmlns:a16="http://schemas.microsoft.com/office/drawing/2014/main" id="{3AC04A62-4C08-B5F1-4507-98F8056F86D0}"/>
                  </a:ext>
                </a:extLst>
              </p14:cNvPr>
              <p14:cNvContentPartPr/>
              <p14:nvPr/>
            </p14:nvContentPartPr>
            <p14:xfrm>
              <a:off x="9446269" y="3473804"/>
              <a:ext cx="58680" cy="261360"/>
            </p14:xfrm>
          </p:contentPart>
        </mc:Choice>
        <mc:Fallback>
          <p:pic>
            <p:nvPicPr>
              <p:cNvPr id="166989" name="Freihand 166988">
                <a:extLst>
                  <a:ext uri="{FF2B5EF4-FFF2-40B4-BE49-F238E27FC236}">
                    <a16:creationId xmlns:a16="http://schemas.microsoft.com/office/drawing/2014/main" id="{3AC04A62-4C08-B5F1-4507-98F8056F86D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437269" y="3465164"/>
                <a:ext cx="763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66990" name="Freihand 166989">
                <a:extLst>
                  <a:ext uri="{FF2B5EF4-FFF2-40B4-BE49-F238E27FC236}">
                    <a16:creationId xmlns:a16="http://schemas.microsoft.com/office/drawing/2014/main" id="{CC410F0A-4D77-DDEC-D410-C60BB73A446F}"/>
                  </a:ext>
                </a:extLst>
              </p14:cNvPr>
              <p14:cNvContentPartPr/>
              <p14:nvPr/>
            </p14:nvContentPartPr>
            <p14:xfrm>
              <a:off x="9670549" y="3581084"/>
              <a:ext cx="204120" cy="31320"/>
            </p14:xfrm>
          </p:contentPart>
        </mc:Choice>
        <mc:Fallback>
          <p:pic>
            <p:nvPicPr>
              <p:cNvPr id="166990" name="Freihand 166989">
                <a:extLst>
                  <a:ext uri="{FF2B5EF4-FFF2-40B4-BE49-F238E27FC236}">
                    <a16:creationId xmlns:a16="http://schemas.microsoft.com/office/drawing/2014/main" id="{CC410F0A-4D77-DDEC-D410-C60BB73A446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661909" y="3572444"/>
                <a:ext cx="2217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66991" name="Freihand 166990">
                <a:extLst>
                  <a:ext uri="{FF2B5EF4-FFF2-40B4-BE49-F238E27FC236}">
                    <a16:creationId xmlns:a16="http://schemas.microsoft.com/office/drawing/2014/main" id="{1566946A-AF33-587A-E3E2-9ACF03E46254}"/>
                  </a:ext>
                </a:extLst>
              </p14:cNvPr>
              <p14:cNvContentPartPr/>
              <p14:nvPr/>
            </p14:nvContentPartPr>
            <p14:xfrm>
              <a:off x="9725629" y="3650204"/>
              <a:ext cx="159840" cy="24120"/>
            </p14:xfrm>
          </p:contentPart>
        </mc:Choice>
        <mc:Fallback>
          <p:pic>
            <p:nvPicPr>
              <p:cNvPr id="166991" name="Freihand 166990">
                <a:extLst>
                  <a:ext uri="{FF2B5EF4-FFF2-40B4-BE49-F238E27FC236}">
                    <a16:creationId xmlns:a16="http://schemas.microsoft.com/office/drawing/2014/main" id="{1566946A-AF33-587A-E3E2-9ACF03E4625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716989" y="3641564"/>
                <a:ext cx="177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66992" name="Freihand 166991">
                <a:extLst>
                  <a:ext uri="{FF2B5EF4-FFF2-40B4-BE49-F238E27FC236}">
                    <a16:creationId xmlns:a16="http://schemas.microsoft.com/office/drawing/2014/main" id="{08DF24E1-3777-79F3-EAC6-AE1B30981C9C}"/>
                  </a:ext>
                </a:extLst>
              </p14:cNvPr>
              <p14:cNvContentPartPr/>
              <p14:nvPr/>
            </p14:nvContentPartPr>
            <p14:xfrm>
              <a:off x="10044229" y="3268964"/>
              <a:ext cx="254880" cy="217440"/>
            </p14:xfrm>
          </p:contentPart>
        </mc:Choice>
        <mc:Fallback>
          <p:pic>
            <p:nvPicPr>
              <p:cNvPr id="166992" name="Freihand 166991">
                <a:extLst>
                  <a:ext uri="{FF2B5EF4-FFF2-40B4-BE49-F238E27FC236}">
                    <a16:creationId xmlns:a16="http://schemas.microsoft.com/office/drawing/2014/main" id="{08DF24E1-3777-79F3-EAC6-AE1B30981C9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035229" y="3260324"/>
                <a:ext cx="2725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66993" name="Freihand 166992">
                <a:extLst>
                  <a:ext uri="{FF2B5EF4-FFF2-40B4-BE49-F238E27FC236}">
                    <a16:creationId xmlns:a16="http://schemas.microsoft.com/office/drawing/2014/main" id="{5712858E-700E-8737-768B-85D50A4DEACF}"/>
                  </a:ext>
                </a:extLst>
              </p14:cNvPr>
              <p14:cNvContentPartPr/>
              <p14:nvPr/>
            </p14:nvContentPartPr>
            <p14:xfrm>
              <a:off x="10343389" y="3308924"/>
              <a:ext cx="84960" cy="101520"/>
            </p14:xfrm>
          </p:contentPart>
        </mc:Choice>
        <mc:Fallback>
          <p:pic>
            <p:nvPicPr>
              <p:cNvPr id="166993" name="Freihand 166992">
                <a:extLst>
                  <a:ext uri="{FF2B5EF4-FFF2-40B4-BE49-F238E27FC236}">
                    <a16:creationId xmlns:a16="http://schemas.microsoft.com/office/drawing/2014/main" id="{5712858E-700E-8737-768B-85D50A4DEAC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334749" y="3299924"/>
                <a:ext cx="102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66994" name="Freihand 166993">
                <a:extLst>
                  <a:ext uri="{FF2B5EF4-FFF2-40B4-BE49-F238E27FC236}">
                    <a16:creationId xmlns:a16="http://schemas.microsoft.com/office/drawing/2014/main" id="{FE4F12ED-C309-CB9D-C288-1627B2B7BE02}"/>
                  </a:ext>
                </a:extLst>
              </p14:cNvPr>
              <p14:cNvContentPartPr/>
              <p14:nvPr/>
            </p14:nvContentPartPr>
            <p14:xfrm>
              <a:off x="10422949" y="3293804"/>
              <a:ext cx="97920" cy="193680"/>
            </p14:xfrm>
          </p:contentPart>
        </mc:Choice>
        <mc:Fallback>
          <p:pic>
            <p:nvPicPr>
              <p:cNvPr id="166994" name="Freihand 166993">
                <a:extLst>
                  <a:ext uri="{FF2B5EF4-FFF2-40B4-BE49-F238E27FC236}">
                    <a16:creationId xmlns:a16="http://schemas.microsoft.com/office/drawing/2014/main" id="{FE4F12ED-C309-CB9D-C288-1627B2B7BE0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413949" y="3284804"/>
                <a:ext cx="115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66995" name="Freihand 166994">
                <a:extLst>
                  <a:ext uri="{FF2B5EF4-FFF2-40B4-BE49-F238E27FC236}">
                    <a16:creationId xmlns:a16="http://schemas.microsoft.com/office/drawing/2014/main" id="{8AD4D5CA-6FBD-850B-9D47-3913A69E27A4}"/>
                  </a:ext>
                </a:extLst>
              </p14:cNvPr>
              <p14:cNvContentPartPr/>
              <p14:nvPr/>
            </p14:nvContentPartPr>
            <p14:xfrm>
              <a:off x="10488469" y="3282284"/>
              <a:ext cx="32040" cy="32760"/>
            </p14:xfrm>
          </p:contentPart>
        </mc:Choice>
        <mc:Fallback>
          <p:pic>
            <p:nvPicPr>
              <p:cNvPr id="166995" name="Freihand 166994">
                <a:extLst>
                  <a:ext uri="{FF2B5EF4-FFF2-40B4-BE49-F238E27FC236}">
                    <a16:creationId xmlns:a16="http://schemas.microsoft.com/office/drawing/2014/main" id="{8AD4D5CA-6FBD-850B-9D47-3913A69E27A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479469" y="3273284"/>
                <a:ext cx="49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66996" name="Freihand 166995">
                <a:extLst>
                  <a:ext uri="{FF2B5EF4-FFF2-40B4-BE49-F238E27FC236}">
                    <a16:creationId xmlns:a16="http://schemas.microsoft.com/office/drawing/2014/main" id="{E2487485-468C-E682-44A5-2104A62AAD47}"/>
                  </a:ext>
                </a:extLst>
              </p14:cNvPr>
              <p14:cNvContentPartPr/>
              <p14:nvPr/>
            </p14:nvContentPartPr>
            <p14:xfrm>
              <a:off x="10337989" y="3280124"/>
              <a:ext cx="175680" cy="295200"/>
            </p14:xfrm>
          </p:contentPart>
        </mc:Choice>
        <mc:Fallback>
          <p:pic>
            <p:nvPicPr>
              <p:cNvPr id="166996" name="Freihand 166995">
                <a:extLst>
                  <a:ext uri="{FF2B5EF4-FFF2-40B4-BE49-F238E27FC236}">
                    <a16:creationId xmlns:a16="http://schemas.microsoft.com/office/drawing/2014/main" id="{E2487485-468C-E682-44A5-2104A62AAD4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328989" y="3271124"/>
                <a:ext cx="1933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66997" name="Freihand 166996">
                <a:extLst>
                  <a:ext uri="{FF2B5EF4-FFF2-40B4-BE49-F238E27FC236}">
                    <a16:creationId xmlns:a16="http://schemas.microsoft.com/office/drawing/2014/main" id="{5A4C7FF2-5EDB-ED35-81E4-128BA01ADCAD}"/>
                  </a:ext>
                </a:extLst>
              </p14:cNvPr>
              <p14:cNvContentPartPr/>
              <p14:nvPr/>
            </p14:nvContentPartPr>
            <p14:xfrm>
              <a:off x="10526629" y="3176444"/>
              <a:ext cx="90720" cy="350280"/>
            </p14:xfrm>
          </p:contentPart>
        </mc:Choice>
        <mc:Fallback>
          <p:pic>
            <p:nvPicPr>
              <p:cNvPr id="166997" name="Freihand 166996">
                <a:extLst>
                  <a:ext uri="{FF2B5EF4-FFF2-40B4-BE49-F238E27FC236}">
                    <a16:creationId xmlns:a16="http://schemas.microsoft.com/office/drawing/2014/main" id="{5A4C7FF2-5EDB-ED35-81E4-128BA01ADCA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517629" y="3167804"/>
                <a:ext cx="10836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66998" name="Freihand 166997">
                <a:extLst>
                  <a:ext uri="{FF2B5EF4-FFF2-40B4-BE49-F238E27FC236}">
                    <a16:creationId xmlns:a16="http://schemas.microsoft.com/office/drawing/2014/main" id="{7F79646F-CF69-BDAD-39BF-92D175F50A5F}"/>
                  </a:ext>
                </a:extLst>
              </p14:cNvPr>
              <p14:cNvContentPartPr/>
              <p14:nvPr/>
            </p14:nvContentPartPr>
            <p14:xfrm>
              <a:off x="10109749" y="3444644"/>
              <a:ext cx="637560" cy="175680"/>
            </p14:xfrm>
          </p:contentPart>
        </mc:Choice>
        <mc:Fallback>
          <p:pic>
            <p:nvPicPr>
              <p:cNvPr id="166998" name="Freihand 166997">
                <a:extLst>
                  <a:ext uri="{FF2B5EF4-FFF2-40B4-BE49-F238E27FC236}">
                    <a16:creationId xmlns:a16="http://schemas.microsoft.com/office/drawing/2014/main" id="{7F79646F-CF69-BDAD-39BF-92D175F50A5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100749" y="3435644"/>
                <a:ext cx="655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66999" name="Freihand 166998">
                <a:extLst>
                  <a:ext uri="{FF2B5EF4-FFF2-40B4-BE49-F238E27FC236}">
                    <a16:creationId xmlns:a16="http://schemas.microsoft.com/office/drawing/2014/main" id="{A2A79016-7E6C-7F3B-9F0C-B638196601E0}"/>
                  </a:ext>
                </a:extLst>
              </p14:cNvPr>
              <p14:cNvContentPartPr/>
              <p14:nvPr/>
            </p14:nvContentPartPr>
            <p14:xfrm>
              <a:off x="10246549" y="3646964"/>
              <a:ext cx="208800" cy="284400"/>
            </p14:xfrm>
          </p:contentPart>
        </mc:Choice>
        <mc:Fallback>
          <p:pic>
            <p:nvPicPr>
              <p:cNvPr id="166999" name="Freihand 166998">
                <a:extLst>
                  <a:ext uri="{FF2B5EF4-FFF2-40B4-BE49-F238E27FC236}">
                    <a16:creationId xmlns:a16="http://schemas.microsoft.com/office/drawing/2014/main" id="{A2A79016-7E6C-7F3B-9F0C-B638196601E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237549" y="3638324"/>
                <a:ext cx="226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67001" name="Freihand 167000">
                <a:extLst>
                  <a:ext uri="{FF2B5EF4-FFF2-40B4-BE49-F238E27FC236}">
                    <a16:creationId xmlns:a16="http://schemas.microsoft.com/office/drawing/2014/main" id="{C815A642-878A-338D-4303-3BD43F71C7EC}"/>
                  </a:ext>
                </a:extLst>
              </p14:cNvPr>
              <p14:cNvContentPartPr/>
              <p14:nvPr/>
            </p14:nvContentPartPr>
            <p14:xfrm>
              <a:off x="10926589" y="3271124"/>
              <a:ext cx="209160" cy="421920"/>
            </p14:xfrm>
          </p:contentPart>
        </mc:Choice>
        <mc:Fallback>
          <p:pic>
            <p:nvPicPr>
              <p:cNvPr id="167001" name="Freihand 167000">
                <a:extLst>
                  <a:ext uri="{FF2B5EF4-FFF2-40B4-BE49-F238E27FC236}">
                    <a16:creationId xmlns:a16="http://schemas.microsoft.com/office/drawing/2014/main" id="{C815A642-878A-338D-4303-3BD43F71C7E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917589" y="3262484"/>
                <a:ext cx="2268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67002" name="Freihand 167001">
                <a:extLst>
                  <a:ext uri="{FF2B5EF4-FFF2-40B4-BE49-F238E27FC236}">
                    <a16:creationId xmlns:a16="http://schemas.microsoft.com/office/drawing/2014/main" id="{DBA1E936-0796-7C47-1D6D-58F56BAB6891}"/>
                  </a:ext>
                </a:extLst>
              </p14:cNvPr>
              <p14:cNvContentPartPr/>
              <p14:nvPr/>
            </p14:nvContentPartPr>
            <p14:xfrm>
              <a:off x="11131429" y="3413684"/>
              <a:ext cx="191880" cy="127080"/>
            </p14:xfrm>
          </p:contentPart>
        </mc:Choice>
        <mc:Fallback>
          <p:pic>
            <p:nvPicPr>
              <p:cNvPr id="167002" name="Freihand 167001">
                <a:extLst>
                  <a:ext uri="{FF2B5EF4-FFF2-40B4-BE49-F238E27FC236}">
                    <a16:creationId xmlns:a16="http://schemas.microsoft.com/office/drawing/2014/main" id="{DBA1E936-0796-7C47-1D6D-58F56BAB689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122429" y="3404684"/>
                <a:ext cx="209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67003" name="Freihand 167002">
                <a:extLst>
                  <a:ext uri="{FF2B5EF4-FFF2-40B4-BE49-F238E27FC236}">
                    <a16:creationId xmlns:a16="http://schemas.microsoft.com/office/drawing/2014/main" id="{0481E24E-F33E-7D0F-9AD0-50DD29EEABAC}"/>
                  </a:ext>
                </a:extLst>
              </p14:cNvPr>
              <p14:cNvContentPartPr/>
              <p14:nvPr/>
            </p14:nvContentPartPr>
            <p14:xfrm>
              <a:off x="11359669" y="3236924"/>
              <a:ext cx="119880" cy="205560"/>
            </p14:xfrm>
          </p:contentPart>
        </mc:Choice>
        <mc:Fallback>
          <p:pic>
            <p:nvPicPr>
              <p:cNvPr id="167003" name="Freihand 167002">
                <a:extLst>
                  <a:ext uri="{FF2B5EF4-FFF2-40B4-BE49-F238E27FC236}">
                    <a16:creationId xmlns:a16="http://schemas.microsoft.com/office/drawing/2014/main" id="{0481E24E-F33E-7D0F-9AD0-50DD29EEABA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351029" y="3228284"/>
                <a:ext cx="1375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67004" name="Freihand 167003">
                <a:extLst>
                  <a:ext uri="{FF2B5EF4-FFF2-40B4-BE49-F238E27FC236}">
                    <a16:creationId xmlns:a16="http://schemas.microsoft.com/office/drawing/2014/main" id="{09CC7E11-E680-7AC5-3378-8D1790036906}"/>
                  </a:ext>
                </a:extLst>
              </p14:cNvPr>
              <p14:cNvContentPartPr/>
              <p14:nvPr/>
            </p14:nvContentPartPr>
            <p14:xfrm>
              <a:off x="11473789" y="3292364"/>
              <a:ext cx="210240" cy="100080"/>
            </p14:xfrm>
          </p:contentPart>
        </mc:Choice>
        <mc:Fallback>
          <p:pic>
            <p:nvPicPr>
              <p:cNvPr id="167004" name="Freihand 167003">
                <a:extLst>
                  <a:ext uri="{FF2B5EF4-FFF2-40B4-BE49-F238E27FC236}">
                    <a16:creationId xmlns:a16="http://schemas.microsoft.com/office/drawing/2014/main" id="{09CC7E11-E680-7AC5-3378-8D179003690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465149" y="3283364"/>
                <a:ext cx="227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67005" name="Freihand 167004">
                <a:extLst>
                  <a:ext uri="{FF2B5EF4-FFF2-40B4-BE49-F238E27FC236}">
                    <a16:creationId xmlns:a16="http://schemas.microsoft.com/office/drawing/2014/main" id="{2CDECC5A-B6D9-FF7B-2219-49B39E50685D}"/>
                  </a:ext>
                </a:extLst>
              </p14:cNvPr>
              <p14:cNvContentPartPr/>
              <p14:nvPr/>
            </p14:nvContentPartPr>
            <p14:xfrm>
              <a:off x="11699509" y="3191924"/>
              <a:ext cx="235440" cy="157680"/>
            </p14:xfrm>
          </p:contentPart>
        </mc:Choice>
        <mc:Fallback>
          <p:pic>
            <p:nvPicPr>
              <p:cNvPr id="167005" name="Freihand 167004">
                <a:extLst>
                  <a:ext uri="{FF2B5EF4-FFF2-40B4-BE49-F238E27FC236}">
                    <a16:creationId xmlns:a16="http://schemas.microsoft.com/office/drawing/2014/main" id="{2CDECC5A-B6D9-FF7B-2219-49B39E50685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690869" y="3182924"/>
                <a:ext cx="253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67006" name="Freihand 167005">
                <a:extLst>
                  <a:ext uri="{FF2B5EF4-FFF2-40B4-BE49-F238E27FC236}">
                    <a16:creationId xmlns:a16="http://schemas.microsoft.com/office/drawing/2014/main" id="{8E88FAEB-7AD5-5FAB-AD2A-084F37CB874E}"/>
                  </a:ext>
                </a:extLst>
              </p14:cNvPr>
              <p14:cNvContentPartPr/>
              <p14:nvPr/>
            </p14:nvContentPartPr>
            <p14:xfrm>
              <a:off x="10905349" y="3780884"/>
              <a:ext cx="66960" cy="176760"/>
            </p14:xfrm>
          </p:contentPart>
        </mc:Choice>
        <mc:Fallback>
          <p:pic>
            <p:nvPicPr>
              <p:cNvPr id="167006" name="Freihand 167005">
                <a:extLst>
                  <a:ext uri="{FF2B5EF4-FFF2-40B4-BE49-F238E27FC236}">
                    <a16:creationId xmlns:a16="http://schemas.microsoft.com/office/drawing/2014/main" id="{8E88FAEB-7AD5-5FAB-AD2A-084F37CB874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896709" y="3772244"/>
                <a:ext cx="846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67007" name="Freihand 167006">
                <a:extLst>
                  <a:ext uri="{FF2B5EF4-FFF2-40B4-BE49-F238E27FC236}">
                    <a16:creationId xmlns:a16="http://schemas.microsoft.com/office/drawing/2014/main" id="{51032AC7-2250-479D-DBFB-AF5127646157}"/>
                  </a:ext>
                </a:extLst>
              </p14:cNvPr>
              <p14:cNvContentPartPr/>
              <p14:nvPr/>
            </p14:nvContentPartPr>
            <p14:xfrm>
              <a:off x="10821109" y="3720404"/>
              <a:ext cx="202680" cy="186120"/>
            </p14:xfrm>
          </p:contentPart>
        </mc:Choice>
        <mc:Fallback>
          <p:pic>
            <p:nvPicPr>
              <p:cNvPr id="167007" name="Freihand 167006">
                <a:extLst>
                  <a:ext uri="{FF2B5EF4-FFF2-40B4-BE49-F238E27FC236}">
                    <a16:creationId xmlns:a16="http://schemas.microsoft.com/office/drawing/2014/main" id="{51032AC7-2250-479D-DBFB-AF512764615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812469" y="3711764"/>
                <a:ext cx="2203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67008" name="Freihand 167007">
                <a:extLst>
                  <a:ext uri="{FF2B5EF4-FFF2-40B4-BE49-F238E27FC236}">
                    <a16:creationId xmlns:a16="http://schemas.microsoft.com/office/drawing/2014/main" id="{2710EC2E-8C1F-9F64-AAF5-6B9D05226466}"/>
                  </a:ext>
                </a:extLst>
              </p14:cNvPr>
              <p14:cNvContentPartPr/>
              <p14:nvPr/>
            </p14:nvContentPartPr>
            <p14:xfrm>
              <a:off x="11026309" y="3773684"/>
              <a:ext cx="218880" cy="125640"/>
            </p14:xfrm>
          </p:contentPart>
        </mc:Choice>
        <mc:Fallback>
          <p:pic>
            <p:nvPicPr>
              <p:cNvPr id="167008" name="Freihand 167007">
                <a:extLst>
                  <a:ext uri="{FF2B5EF4-FFF2-40B4-BE49-F238E27FC236}">
                    <a16:creationId xmlns:a16="http://schemas.microsoft.com/office/drawing/2014/main" id="{2710EC2E-8C1F-9F64-AAF5-6B9D0522646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1017309" y="3764684"/>
                <a:ext cx="236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67009" name="Freihand 167008">
                <a:extLst>
                  <a:ext uri="{FF2B5EF4-FFF2-40B4-BE49-F238E27FC236}">
                    <a16:creationId xmlns:a16="http://schemas.microsoft.com/office/drawing/2014/main" id="{00841FD9-CC09-BA2F-0C1D-4F921A0C8FF5}"/>
                  </a:ext>
                </a:extLst>
              </p14:cNvPr>
              <p14:cNvContentPartPr/>
              <p14:nvPr/>
            </p14:nvContentPartPr>
            <p14:xfrm>
              <a:off x="11231869" y="3620684"/>
              <a:ext cx="296280" cy="213840"/>
            </p14:xfrm>
          </p:contentPart>
        </mc:Choice>
        <mc:Fallback>
          <p:pic>
            <p:nvPicPr>
              <p:cNvPr id="167009" name="Freihand 167008">
                <a:extLst>
                  <a:ext uri="{FF2B5EF4-FFF2-40B4-BE49-F238E27FC236}">
                    <a16:creationId xmlns:a16="http://schemas.microsoft.com/office/drawing/2014/main" id="{00841FD9-CC09-BA2F-0C1D-4F921A0C8F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1222869" y="3612044"/>
                <a:ext cx="313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67010" name="Freihand 167009">
                <a:extLst>
                  <a:ext uri="{FF2B5EF4-FFF2-40B4-BE49-F238E27FC236}">
                    <a16:creationId xmlns:a16="http://schemas.microsoft.com/office/drawing/2014/main" id="{A352D84C-4F00-BE6E-746F-A469730CD36A}"/>
                  </a:ext>
                </a:extLst>
              </p14:cNvPr>
              <p14:cNvContentPartPr/>
              <p14:nvPr/>
            </p14:nvContentPartPr>
            <p14:xfrm>
              <a:off x="11547589" y="3580004"/>
              <a:ext cx="19080" cy="73800"/>
            </p14:xfrm>
          </p:contentPart>
        </mc:Choice>
        <mc:Fallback>
          <p:pic>
            <p:nvPicPr>
              <p:cNvPr id="167010" name="Freihand 167009">
                <a:extLst>
                  <a:ext uri="{FF2B5EF4-FFF2-40B4-BE49-F238E27FC236}">
                    <a16:creationId xmlns:a16="http://schemas.microsoft.com/office/drawing/2014/main" id="{A352D84C-4F00-BE6E-746F-A469730CD36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1538949" y="3571364"/>
                <a:ext cx="367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67011" name="Freihand 167010">
                <a:extLst>
                  <a:ext uri="{FF2B5EF4-FFF2-40B4-BE49-F238E27FC236}">
                    <a16:creationId xmlns:a16="http://schemas.microsoft.com/office/drawing/2014/main" id="{13BEF16B-4095-91A4-D435-EED75296E6EA}"/>
                  </a:ext>
                </a:extLst>
              </p14:cNvPr>
              <p14:cNvContentPartPr/>
              <p14:nvPr/>
            </p14:nvContentPartPr>
            <p14:xfrm>
              <a:off x="11558389" y="3667844"/>
              <a:ext cx="217440" cy="46080"/>
            </p14:xfrm>
          </p:contentPart>
        </mc:Choice>
        <mc:Fallback>
          <p:pic>
            <p:nvPicPr>
              <p:cNvPr id="167011" name="Freihand 167010">
                <a:extLst>
                  <a:ext uri="{FF2B5EF4-FFF2-40B4-BE49-F238E27FC236}">
                    <a16:creationId xmlns:a16="http://schemas.microsoft.com/office/drawing/2014/main" id="{13BEF16B-4095-91A4-D435-EED75296E6E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549389" y="3658844"/>
                <a:ext cx="235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67012" name="Freihand 167011">
                <a:extLst>
                  <a:ext uri="{FF2B5EF4-FFF2-40B4-BE49-F238E27FC236}">
                    <a16:creationId xmlns:a16="http://schemas.microsoft.com/office/drawing/2014/main" id="{67895FE0-6F78-D781-CE7E-9E05E9B69026}"/>
                  </a:ext>
                </a:extLst>
              </p14:cNvPr>
              <p14:cNvContentPartPr/>
              <p14:nvPr/>
            </p14:nvContentPartPr>
            <p14:xfrm>
              <a:off x="11346349" y="3964844"/>
              <a:ext cx="227160" cy="85320"/>
            </p14:xfrm>
          </p:contentPart>
        </mc:Choice>
        <mc:Fallback>
          <p:pic>
            <p:nvPicPr>
              <p:cNvPr id="167012" name="Freihand 167011">
                <a:extLst>
                  <a:ext uri="{FF2B5EF4-FFF2-40B4-BE49-F238E27FC236}">
                    <a16:creationId xmlns:a16="http://schemas.microsoft.com/office/drawing/2014/main" id="{67895FE0-6F78-D781-CE7E-9E05E9B6902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1337349" y="3956204"/>
                <a:ext cx="244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67013" name="Freihand 167012">
                <a:extLst>
                  <a:ext uri="{FF2B5EF4-FFF2-40B4-BE49-F238E27FC236}">
                    <a16:creationId xmlns:a16="http://schemas.microsoft.com/office/drawing/2014/main" id="{E57C3AF8-2335-A5C9-44D2-2C4C21050201}"/>
                  </a:ext>
                </a:extLst>
              </p14:cNvPr>
              <p14:cNvContentPartPr/>
              <p14:nvPr/>
            </p14:nvContentPartPr>
            <p14:xfrm>
              <a:off x="11481349" y="3855764"/>
              <a:ext cx="11160" cy="26280"/>
            </p14:xfrm>
          </p:contentPart>
        </mc:Choice>
        <mc:Fallback>
          <p:pic>
            <p:nvPicPr>
              <p:cNvPr id="167013" name="Freihand 167012">
                <a:extLst>
                  <a:ext uri="{FF2B5EF4-FFF2-40B4-BE49-F238E27FC236}">
                    <a16:creationId xmlns:a16="http://schemas.microsoft.com/office/drawing/2014/main" id="{E57C3AF8-2335-A5C9-44D2-2C4C2105020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472349" y="3846764"/>
                <a:ext cx="28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67014" name="Freihand 167013">
                <a:extLst>
                  <a:ext uri="{FF2B5EF4-FFF2-40B4-BE49-F238E27FC236}">
                    <a16:creationId xmlns:a16="http://schemas.microsoft.com/office/drawing/2014/main" id="{EA036A16-5FD3-793E-B748-2A2043716545}"/>
                  </a:ext>
                </a:extLst>
              </p14:cNvPr>
              <p14:cNvContentPartPr/>
              <p14:nvPr/>
            </p14:nvContentPartPr>
            <p14:xfrm>
              <a:off x="11586829" y="3890324"/>
              <a:ext cx="133920" cy="250560"/>
            </p14:xfrm>
          </p:contentPart>
        </mc:Choice>
        <mc:Fallback>
          <p:pic>
            <p:nvPicPr>
              <p:cNvPr id="167014" name="Freihand 167013">
                <a:extLst>
                  <a:ext uri="{FF2B5EF4-FFF2-40B4-BE49-F238E27FC236}">
                    <a16:creationId xmlns:a16="http://schemas.microsoft.com/office/drawing/2014/main" id="{EA036A16-5FD3-793E-B748-2A204371654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578189" y="3881324"/>
                <a:ext cx="1515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67060" name="Freihand 167059">
                <a:extLst>
                  <a:ext uri="{FF2B5EF4-FFF2-40B4-BE49-F238E27FC236}">
                    <a16:creationId xmlns:a16="http://schemas.microsoft.com/office/drawing/2014/main" id="{5AA94D7B-A326-9257-E8AB-FA94878C5B7B}"/>
                  </a:ext>
                </a:extLst>
              </p14:cNvPr>
              <p14:cNvContentPartPr/>
              <p14:nvPr/>
            </p14:nvContentPartPr>
            <p14:xfrm>
              <a:off x="3403309" y="3952604"/>
              <a:ext cx="8233920" cy="653760"/>
            </p14:xfrm>
          </p:contentPart>
        </mc:Choice>
        <mc:Fallback>
          <p:pic>
            <p:nvPicPr>
              <p:cNvPr id="167060" name="Freihand 167059">
                <a:extLst>
                  <a:ext uri="{FF2B5EF4-FFF2-40B4-BE49-F238E27FC236}">
                    <a16:creationId xmlns:a16="http://schemas.microsoft.com/office/drawing/2014/main" id="{5AA94D7B-A326-9257-E8AB-FA94878C5B7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394669" y="3943604"/>
                <a:ext cx="82515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67078" name="Freihand 167077">
                <a:extLst>
                  <a:ext uri="{FF2B5EF4-FFF2-40B4-BE49-F238E27FC236}">
                    <a16:creationId xmlns:a16="http://schemas.microsoft.com/office/drawing/2014/main" id="{1DF94ECD-A928-139F-94C7-E4D865207135}"/>
                  </a:ext>
                </a:extLst>
              </p14:cNvPr>
              <p14:cNvContentPartPr/>
              <p14:nvPr/>
            </p14:nvContentPartPr>
            <p14:xfrm>
              <a:off x="-39731" y="3482444"/>
              <a:ext cx="2577960" cy="811440"/>
            </p14:xfrm>
          </p:contentPart>
        </mc:Choice>
        <mc:Fallback>
          <p:pic>
            <p:nvPicPr>
              <p:cNvPr id="167078" name="Freihand 167077">
                <a:extLst>
                  <a:ext uri="{FF2B5EF4-FFF2-40B4-BE49-F238E27FC236}">
                    <a16:creationId xmlns:a16="http://schemas.microsoft.com/office/drawing/2014/main" id="{1DF94ECD-A928-139F-94C7-E4D86520713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-48731" y="3473444"/>
                <a:ext cx="2595600" cy="82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082" name="Gruppieren 167081">
            <a:extLst>
              <a:ext uri="{FF2B5EF4-FFF2-40B4-BE49-F238E27FC236}">
                <a16:creationId xmlns:a16="http://schemas.microsoft.com/office/drawing/2014/main" id="{E46C49F5-C3D6-5BBF-7E05-FDBCE6A613C3}"/>
              </a:ext>
            </a:extLst>
          </p:cNvPr>
          <p:cNvGrpSpPr/>
          <p:nvPr/>
        </p:nvGrpSpPr>
        <p:grpSpPr>
          <a:xfrm>
            <a:off x="-3371" y="681382"/>
            <a:ext cx="8335800" cy="3734902"/>
            <a:chOff x="-3371" y="681382"/>
            <a:chExt cx="8335800" cy="373490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0D8D073-5BF2-1E11-8DE7-A5229CFD0E72}"/>
                    </a:ext>
                  </a:extLst>
                </p14:cNvPr>
                <p14:cNvContentPartPr/>
                <p14:nvPr/>
              </p14:nvContentPartPr>
              <p14:xfrm>
                <a:off x="6949309" y="999982"/>
                <a:ext cx="10800" cy="23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0D8D073-5BF2-1E11-8DE7-A5229CFD0E7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40309" y="991342"/>
                  <a:ext cx="28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5A9F4E9-A950-48D5-1361-6D44F50B1827}"/>
                    </a:ext>
                  </a:extLst>
                </p14:cNvPr>
                <p14:cNvContentPartPr/>
                <p14:nvPr/>
              </p14:nvContentPartPr>
              <p14:xfrm>
                <a:off x="6969469" y="865342"/>
                <a:ext cx="176400" cy="57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5A9F4E9-A950-48D5-1361-6D44F50B182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60469" y="856342"/>
                  <a:ext cx="194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6903DEF-89A6-527F-5A9A-109DE7A7D7C6}"/>
                    </a:ext>
                  </a:extLst>
                </p14:cNvPr>
                <p14:cNvContentPartPr/>
                <p14:nvPr/>
              </p14:nvContentPartPr>
              <p14:xfrm>
                <a:off x="6972349" y="1004662"/>
                <a:ext cx="161280" cy="23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6903DEF-89A6-527F-5A9A-109DE7A7D7C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63709" y="995662"/>
                  <a:ext cx="17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C980AF0-5D6B-503E-19CB-FB4431DB5EF1}"/>
                    </a:ext>
                  </a:extLst>
                </p14:cNvPr>
                <p14:cNvContentPartPr/>
                <p14:nvPr/>
              </p14:nvContentPartPr>
              <p14:xfrm>
                <a:off x="7187629" y="951382"/>
                <a:ext cx="390960" cy="104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C980AF0-5D6B-503E-19CB-FB4431DB5EF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78989" y="942742"/>
                  <a:ext cx="408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D3EF956-554C-A6C1-7973-AEEA9508A166}"/>
                    </a:ext>
                  </a:extLst>
                </p14:cNvPr>
                <p14:cNvContentPartPr/>
                <p14:nvPr/>
              </p14:nvContentPartPr>
              <p14:xfrm>
                <a:off x="7611349" y="901342"/>
                <a:ext cx="145800" cy="155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D3EF956-554C-A6C1-7973-AEEA9508A16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602349" y="892702"/>
                  <a:ext cx="16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9E19851-6DC2-EBBE-C7CA-75B200A53DE9}"/>
                    </a:ext>
                  </a:extLst>
                </p14:cNvPr>
                <p14:cNvContentPartPr/>
                <p14:nvPr/>
              </p14:nvContentPartPr>
              <p14:xfrm>
                <a:off x="7583989" y="867502"/>
                <a:ext cx="167400" cy="81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9E19851-6DC2-EBBE-C7CA-75B200A53D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574989" y="858502"/>
                  <a:ext cx="185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E3F79DA-F573-D6DC-6B9D-C51DB37024C9}"/>
                    </a:ext>
                  </a:extLst>
                </p14:cNvPr>
                <p14:cNvContentPartPr/>
                <p14:nvPr/>
              </p14:nvContentPartPr>
              <p14:xfrm>
                <a:off x="7652749" y="918622"/>
                <a:ext cx="37440" cy="135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E3F79DA-F573-D6DC-6B9D-C51DB37024C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44109" y="909982"/>
                  <a:ext cx="55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889FB35-E344-67E5-B759-C5F44DEFAFEF}"/>
                    </a:ext>
                  </a:extLst>
                </p14:cNvPr>
                <p14:cNvContentPartPr/>
                <p14:nvPr/>
              </p14:nvContentPartPr>
              <p14:xfrm>
                <a:off x="7690189" y="801982"/>
                <a:ext cx="153000" cy="330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889FB35-E344-67E5-B759-C5F44DEFAFE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81549" y="792982"/>
                  <a:ext cx="1706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845344F-76D2-3644-4E09-A6D242B743AC}"/>
                    </a:ext>
                  </a:extLst>
                </p14:cNvPr>
                <p14:cNvContentPartPr/>
                <p14:nvPr/>
              </p14:nvContentPartPr>
              <p14:xfrm>
                <a:off x="6833749" y="791182"/>
                <a:ext cx="90000" cy="357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845344F-76D2-3644-4E09-A6D242B743A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24749" y="782182"/>
                  <a:ext cx="107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43C25C6-F3EE-7E10-4A62-0C22EB450989}"/>
                    </a:ext>
                  </a:extLst>
                </p14:cNvPr>
                <p14:cNvContentPartPr/>
                <p14:nvPr/>
              </p14:nvContentPartPr>
              <p14:xfrm>
                <a:off x="6682909" y="940222"/>
                <a:ext cx="148320" cy="179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43C25C6-F3EE-7E10-4A62-0C22EB45098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674269" y="931222"/>
                  <a:ext cx="165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E07B8B2-5C2B-3829-27AE-60C384C8AD0A}"/>
                    </a:ext>
                  </a:extLst>
                </p14:cNvPr>
                <p14:cNvContentPartPr/>
                <p14:nvPr/>
              </p14:nvContentPartPr>
              <p14:xfrm>
                <a:off x="7011589" y="681382"/>
                <a:ext cx="815400" cy="519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E07B8B2-5C2B-3829-27AE-60C384C8AD0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002949" y="672742"/>
                  <a:ext cx="83304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1AD8B7B-0A3A-5E35-0008-227FCFAAE5D9}"/>
                    </a:ext>
                  </a:extLst>
                </p14:cNvPr>
                <p14:cNvContentPartPr/>
                <p14:nvPr/>
              </p14:nvContentPartPr>
              <p14:xfrm>
                <a:off x="7143709" y="728902"/>
                <a:ext cx="475200" cy="432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1AD8B7B-0A3A-5E35-0008-227FCFAAE5D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34709" y="720262"/>
                  <a:ext cx="4928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D395136D-1F47-01EF-1795-61A6470AFED4}"/>
                    </a:ext>
                  </a:extLst>
                </p14:cNvPr>
                <p14:cNvContentPartPr/>
                <p14:nvPr/>
              </p14:nvContentPartPr>
              <p14:xfrm>
                <a:off x="8054869" y="2772524"/>
                <a:ext cx="240120" cy="133920"/>
              </p14:xfrm>
            </p:contentPart>
          </mc:Choice>
          <mc:Fallback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D395136D-1F47-01EF-1795-61A6470AFED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45869" y="2763524"/>
                  <a:ext cx="257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498A017C-C8A0-D1B7-5160-5A93E80B066C}"/>
                    </a:ext>
                  </a:extLst>
                </p14:cNvPr>
                <p14:cNvContentPartPr/>
                <p14:nvPr/>
              </p14:nvContentPartPr>
              <p14:xfrm>
                <a:off x="7959109" y="2947484"/>
                <a:ext cx="373320" cy="42120"/>
              </p14:xfrm>
            </p:contentPart>
          </mc:Choice>
          <mc:Fallback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498A017C-C8A0-D1B7-5160-5A93E80B066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50109" y="2938844"/>
                  <a:ext cx="390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6958" name="Freihand 166957">
                  <a:extLst>
                    <a:ext uri="{FF2B5EF4-FFF2-40B4-BE49-F238E27FC236}">
                      <a16:creationId xmlns:a16="http://schemas.microsoft.com/office/drawing/2014/main" id="{10E3646F-EFD9-0699-FB27-09CD5ADD1B81}"/>
                    </a:ext>
                  </a:extLst>
                </p14:cNvPr>
                <p14:cNvContentPartPr/>
                <p14:nvPr/>
              </p14:nvContentPartPr>
              <p14:xfrm>
                <a:off x="8063869" y="3061244"/>
                <a:ext cx="187560" cy="69480"/>
              </p14:xfrm>
            </p:contentPart>
          </mc:Choice>
          <mc:Fallback>
            <p:pic>
              <p:nvPicPr>
                <p:cNvPr id="166958" name="Freihand 166957">
                  <a:extLst>
                    <a:ext uri="{FF2B5EF4-FFF2-40B4-BE49-F238E27FC236}">
                      <a16:creationId xmlns:a16="http://schemas.microsoft.com/office/drawing/2014/main" id="{10E3646F-EFD9-0699-FB27-09CD5ADD1B8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054869" y="3052244"/>
                  <a:ext cx="205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6959" name="Freihand 166958">
                  <a:extLst>
                    <a:ext uri="{FF2B5EF4-FFF2-40B4-BE49-F238E27FC236}">
                      <a16:creationId xmlns:a16="http://schemas.microsoft.com/office/drawing/2014/main" id="{6AC52622-B8B1-F946-6F91-B01DFC6574E6}"/>
                    </a:ext>
                  </a:extLst>
                </p14:cNvPr>
                <p14:cNvContentPartPr/>
                <p14:nvPr/>
              </p14:nvContentPartPr>
              <p14:xfrm>
                <a:off x="8114989" y="3024524"/>
                <a:ext cx="169200" cy="251280"/>
              </p14:xfrm>
            </p:contentPart>
          </mc:Choice>
          <mc:Fallback>
            <p:pic>
              <p:nvPicPr>
                <p:cNvPr id="166959" name="Freihand 166958">
                  <a:extLst>
                    <a:ext uri="{FF2B5EF4-FFF2-40B4-BE49-F238E27FC236}">
                      <a16:creationId xmlns:a16="http://schemas.microsoft.com/office/drawing/2014/main" id="{6AC52622-B8B1-F946-6F91-B01DFC6574E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05989" y="3015524"/>
                  <a:ext cx="186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6942" name="Freihand 166941">
                  <a:extLst>
                    <a:ext uri="{FF2B5EF4-FFF2-40B4-BE49-F238E27FC236}">
                      <a16:creationId xmlns:a16="http://schemas.microsoft.com/office/drawing/2014/main" id="{CBF7F7FB-DEA3-3FD1-63D0-21C99066A13D}"/>
                    </a:ext>
                  </a:extLst>
                </p14:cNvPr>
                <p14:cNvContentPartPr/>
                <p14:nvPr/>
              </p14:nvContentPartPr>
              <p14:xfrm>
                <a:off x="3619669" y="3014444"/>
                <a:ext cx="416520" cy="189000"/>
              </p14:xfrm>
            </p:contentPart>
          </mc:Choice>
          <mc:Fallback>
            <p:pic>
              <p:nvPicPr>
                <p:cNvPr id="166942" name="Freihand 166941">
                  <a:extLst>
                    <a:ext uri="{FF2B5EF4-FFF2-40B4-BE49-F238E27FC236}">
                      <a16:creationId xmlns:a16="http://schemas.microsoft.com/office/drawing/2014/main" id="{CBF7F7FB-DEA3-3FD1-63D0-21C99066A13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611029" y="3005804"/>
                  <a:ext cx="434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943" name="Freihand 166942">
                  <a:extLst>
                    <a:ext uri="{FF2B5EF4-FFF2-40B4-BE49-F238E27FC236}">
                      <a16:creationId xmlns:a16="http://schemas.microsoft.com/office/drawing/2014/main" id="{76ADD5DD-68A8-7A35-4314-C07909E922BA}"/>
                    </a:ext>
                  </a:extLst>
                </p14:cNvPr>
                <p14:cNvContentPartPr/>
                <p14:nvPr/>
              </p14:nvContentPartPr>
              <p14:xfrm>
                <a:off x="4137709" y="2978444"/>
                <a:ext cx="225360" cy="201240"/>
              </p14:xfrm>
            </p:contentPart>
          </mc:Choice>
          <mc:Fallback>
            <p:pic>
              <p:nvPicPr>
                <p:cNvPr id="166943" name="Freihand 166942">
                  <a:extLst>
                    <a:ext uri="{FF2B5EF4-FFF2-40B4-BE49-F238E27FC236}">
                      <a16:creationId xmlns:a16="http://schemas.microsoft.com/office/drawing/2014/main" id="{76ADD5DD-68A8-7A35-4314-C07909E922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29069" y="2969444"/>
                  <a:ext cx="243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6944" name="Freihand 166943">
                  <a:extLst>
                    <a:ext uri="{FF2B5EF4-FFF2-40B4-BE49-F238E27FC236}">
                      <a16:creationId xmlns:a16="http://schemas.microsoft.com/office/drawing/2014/main" id="{A446972B-4AEB-797D-BA68-0BB69B58D7D4}"/>
                    </a:ext>
                  </a:extLst>
                </p14:cNvPr>
                <p14:cNvContentPartPr/>
                <p14:nvPr/>
              </p14:nvContentPartPr>
              <p14:xfrm>
                <a:off x="4393669" y="3034244"/>
                <a:ext cx="93600" cy="140400"/>
              </p14:xfrm>
            </p:contentPart>
          </mc:Choice>
          <mc:Fallback>
            <p:pic>
              <p:nvPicPr>
                <p:cNvPr id="166944" name="Freihand 166943">
                  <a:extLst>
                    <a:ext uri="{FF2B5EF4-FFF2-40B4-BE49-F238E27FC236}">
                      <a16:creationId xmlns:a16="http://schemas.microsoft.com/office/drawing/2014/main" id="{A446972B-4AEB-797D-BA68-0BB69B58D7D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84669" y="3025244"/>
                  <a:ext cx="111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945" name="Freihand 166944">
                  <a:extLst>
                    <a:ext uri="{FF2B5EF4-FFF2-40B4-BE49-F238E27FC236}">
                      <a16:creationId xmlns:a16="http://schemas.microsoft.com/office/drawing/2014/main" id="{871C0666-4335-B41B-E316-F43404706008}"/>
                    </a:ext>
                  </a:extLst>
                </p14:cNvPr>
                <p14:cNvContentPartPr/>
                <p14:nvPr/>
              </p14:nvContentPartPr>
              <p14:xfrm>
                <a:off x="4567189" y="2935964"/>
                <a:ext cx="558360" cy="235800"/>
              </p14:xfrm>
            </p:contentPart>
          </mc:Choice>
          <mc:Fallback>
            <p:pic>
              <p:nvPicPr>
                <p:cNvPr id="166945" name="Freihand 166944">
                  <a:extLst>
                    <a:ext uri="{FF2B5EF4-FFF2-40B4-BE49-F238E27FC236}">
                      <a16:creationId xmlns:a16="http://schemas.microsoft.com/office/drawing/2014/main" id="{871C0666-4335-B41B-E316-F4340470600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58549" y="2926964"/>
                  <a:ext cx="576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946" name="Freihand 166945">
                  <a:extLst>
                    <a:ext uri="{FF2B5EF4-FFF2-40B4-BE49-F238E27FC236}">
                      <a16:creationId xmlns:a16="http://schemas.microsoft.com/office/drawing/2014/main" id="{67ADE079-7E2E-1AD1-D939-0B1C77EEBB2A}"/>
                    </a:ext>
                  </a:extLst>
                </p14:cNvPr>
                <p14:cNvContentPartPr/>
                <p14:nvPr/>
              </p14:nvContentPartPr>
              <p14:xfrm>
                <a:off x="4894789" y="2884484"/>
                <a:ext cx="88200" cy="27720"/>
              </p14:xfrm>
            </p:contentPart>
          </mc:Choice>
          <mc:Fallback>
            <p:pic>
              <p:nvPicPr>
                <p:cNvPr id="166946" name="Freihand 166945">
                  <a:extLst>
                    <a:ext uri="{FF2B5EF4-FFF2-40B4-BE49-F238E27FC236}">
                      <a16:creationId xmlns:a16="http://schemas.microsoft.com/office/drawing/2014/main" id="{67ADE079-7E2E-1AD1-D939-0B1C77EEBB2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885789" y="2875844"/>
                  <a:ext cx="105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6947" name="Freihand 166946">
                  <a:extLst>
                    <a:ext uri="{FF2B5EF4-FFF2-40B4-BE49-F238E27FC236}">
                      <a16:creationId xmlns:a16="http://schemas.microsoft.com/office/drawing/2014/main" id="{D62E019F-4648-FF66-7E07-2FBFCB4884F5}"/>
                    </a:ext>
                  </a:extLst>
                </p14:cNvPr>
                <p14:cNvContentPartPr/>
                <p14:nvPr/>
              </p14:nvContentPartPr>
              <p14:xfrm>
                <a:off x="5152189" y="2937404"/>
                <a:ext cx="286920" cy="212040"/>
              </p14:xfrm>
            </p:contentPart>
          </mc:Choice>
          <mc:Fallback>
            <p:pic>
              <p:nvPicPr>
                <p:cNvPr id="166947" name="Freihand 166946">
                  <a:extLst>
                    <a:ext uri="{FF2B5EF4-FFF2-40B4-BE49-F238E27FC236}">
                      <a16:creationId xmlns:a16="http://schemas.microsoft.com/office/drawing/2014/main" id="{D62E019F-4648-FF66-7E07-2FBFCB4884F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43549" y="2928404"/>
                  <a:ext cx="304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948" name="Freihand 166947">
                  <a:extLst>
                    <a:ext uri="{FF2B5EF4-FFF2-40B4-BE49-F238E27FC236}">
                      <a16:creationId xmlns:a16="http://schemas.microsoft.com/office/drawing/2014/main" id="{672D15EC-EDCD-74A9-E9F9-3686C1C24731}"/>
                    </a:ext>
                  </a:extLst>
                </p14:cNvPr>
                <p14:cNvContentPartPr/>
                <p14:nvPr/>
              </p14:nvContentPartPr>
              <p14:xfrm>
                <a:off x="5536669" y="2909324"/>
                <a:ext cx="234720" cy="179280"/>
              </p14:xfrm>
            </p:contentPart>
          </mc:Choice>
          <mc:Fallback>
            <p:pic>
              <p:nvPicPr>
                <p:cNvPr id="166948" name="Freihand 166947">
                  <a:extLst>
                    <a:ext uri="{FF2B5EF4-FFF2-40B4-BE49-F238E27FC236}">
                      <a16:creationId xmlns:a16="http://schemas.microsoft.com/office/drawing/2014/main" id="{672D15EC-EDCD-74A9-E9F9-3686C1C2473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528029" y="2900684"/>
                  <a:ext cx="252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949" name="Freihand 166948">
                  <a:extLst>
                    <a:ext uri="{FF2B5EF4-FFF2-40B4-BE49-F238E27FC236}">
                      <a16:creationId xmlns:a16="http://schemas.microsoft.com/office/drawing/2014/main" id="{662AB1B2-A880-DE1E-2C98-7AC7B53551ED}"/>
                    </a:ext>
                  </a:extLst>
                </p14:cNvPr>
                <p14:cNvContentPartPr/>
                <p14:nvPr/>
              </p14:nvContentPartPr>
              <p14:xfrm>
                <a:off x="5784349" y="2979524"/>
                <a:ext cx="266400" cy="120960"/>
              </p14:xfrm>
            </p:contentPart>
          </mc:Choice>
          <mc:Fallback>
            <p:pic>
              <p:nvPicPr>
                <p:cNvPr id="166949" name="Freihand 166948">
                  <a:extLst>
                    <a:ext uri="{FF2B5EF4-FFF2-40B4-BE49-F238E27FC236}">
                      <a16:creationId xmlns:a16="http://schemas.microsoft.com/office/drawing/2014/main" id="{662AB1B2-A880-DE1E-2C98-7AC7B53551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75709" y="2970884"/>
                  <a:ext cx="284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1D3FED38-81EF-CD39-A928-96DC720442A7}"/>
                    </a:ext>
                  </a:extLst>
                </p14:cNvPr>
                <p14:cNvContentPartPr/>
                <p14:nvPr/>
              </p14:nvContentPartPr>
              <p14:xfrm>
                <a:off x="6211309" y="2877644"/>
                <a:ext cx="243000" cy="203760"/>
              </p14:xfrm>
            </p:contentPart>
          </mc:Choice>
          <mc:Fallback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1D3FED38-81EF-CD39-A928-96DC720442A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02669" y="2869004"/>
                  <a:ext cx="260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0E9B4B37-DCB4-83EF-1737-1947298945C8}"/>
                    </a:ext>
                  </a:extLst>
                </p14:cNvPr>
                <p14:cNvContentPartPr/>
                <p14:nvPr/>
              </p14:nvContentPartPr>
              <p14:xfrm>
                <a:off x="6343069" y="3023444"/>
                <a:ext cx="59040" cy="42120"/>
              </p14:xfrm>
            </p:contentPart>
          </mc:Choice>
          <mc:Fallback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0E9B4B37-DCB4-83EF-1737-1947298945C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334069" y="3014444"/>
                  <a:ext cx="76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952" name="Freihand 166951">
                  <a:extLst>
                    <a:ext uri="{FF2B5EF4-FFF2-40B4-BE49-F238E27FC236}">
                      <a16:creationId xmlns:a16="http://schemas.microsoft.com/office/drawing/2014/main" id="{21A349A0-8E4A-9643-5D5E-2BE9A253D0AE}"/>
                    </a:ext>
                  </a:extLst>
                </p14:cNvPr>
                <p14:cNvContentPartPr/>
                <p14:nvPr/>
              </p14:nvContentPartPr>
              <p14:xfrm>
                <a:off x="6501469" y="3004724"/>
                <a:ext cx="229320" cy="53640"/>
              </p14:xfrm>
            </p:contentPart>
          </mc:Choice>
          <mc:Fallback>
            <p:pic>
              <p:nvPicPr>
                <p:cNvPr id="166952" name="Freihand 166951">
                  <a:extLst>
                    <a:ext uri="{FF2B5EF4-FFF2-40B4-BE49-F238E27FC236}">
                      <a16:creationId xmlns:a16="http://schemas.microsoft.com/office/drawing/2014/main" id="{21A349A0-8E4A-9643-5D5E-2BE9A253D0A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92829" y="2996084"/>
                  <a:ext cx="246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D75E5630-4E7B-40B0-F687-B221C3CA2780}"/>
                    </a:ext>
                  </a:extLst>
                </p14:cNvPr>
                <p14:cNvContentPartPr/>
                <p14:nvPr/>
              </p14:nvContentPartPr>
              <p14:xfrm>
                <a:off x="6761749" y="2980964"/>
                <a:ext cx="118440" cy="93960"/>
              </p14:xfrm>
            </p:contentPart>
          </mc:Choice>
          <mc:Fallback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D75E5630-4E7B-40B0-F687-B221C3CA278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52749" y="2972324"/>
                  <a:ext cx="136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32C90EE3-7AA2-5D29-C795-F9AF3EB3851B}"/>
                    </a:ext>
                  </a:extLst>
                </p14:cNvPr>
                <p14:cNvContentPartPr/>
                <p14:nvPr/>
              </p14:nvContentPartPr>
              <p14:xfrm>
                <a:off x="6941749" y="2974844"/>
                <a:ext cx="491400" cy="70200"/>
              </p14:xfrm>
            </p:contentPart>
          </mc:Choice>
          <mc:Fallback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32C90EE3-7AA2-5D29-C795-F9AF3EB3851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33109" y="2966204"/>
                  <a:ext cx="509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020" name="Freihand 167019">
                  <a:extLst>
                    <a:ext uri="{FF2B5EF4-FFF2-40B4-BE49-F238E27FC236}">
                      <a16:creationId xmlns:a16="http://schemas.microsoft.com/office/drawing/2014/main" id="{0B8F80DB-DBAE-2F51-D39E-4F5A102D81AA}"/>
                    </a:ext>
                  </a:extLst>
                </p14:cNvPr>
                <p14:cNvContentPartPr/>
                <p14:nvPr/>
              </p14:nvContentPartPr>
              <p14:xfrm>
                <a:off x="4628029" y="3385964"/>
                <a:ext cx="177480" cy="144720"/>
              </p14:xfrm>
            </p:contentPart>
          </mc:Choice>
          <mc:Fallback>
            <p:pic>
              <p:nvPicPr>
                <p:cNvPr id="167020" name="Freihand 167019">
                  <a:extLst>
                    <a:ext uri="{FF2B5EF4-FFF2-40B4-BE49-F238E27FC236}">
                      <a16:creationId xmlns:a16="http://schemas.microsoft.com/office/drawing/2014/main" id="{0B8F80DB-DBAE-2F51-D39E-4F5A102D81A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619029" y="3377324"/>
                  <a:ext cx="195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021" name="Freihand 167020">
                  <a:extLst>
                    <a:ext uri="{FF2B5EF4-FFF2-40B4-BE49-F238E27FC236}">
                      <a16:creationId xmlns:a16="http://schemas.microsoft.com/office/drawing/2014/main" id="{8859169C-F020-BA4B-7049-4CE9ABDEB2C3}"/>
                    </a:ext>
                  </a:extLst>
                </p14:cNvPr>
                <p14:cNvContentPartPr/>
                <p14:nvPr/>
              </p14:nvContentPartPr>
              <p14:xfrm>
                <a:off x="4579429" y="3610964"/>
                <a:ext cx="290520" cy="43560"/>
              </p14:xfrm>
            </p:contentPart>
          </mc:Choice>
          <mc:Fallback>
            <p:pic>
              <p:nvPicPr>
                <p:cNvPr id="167021" name="Freihand 167020">
                  <a:extLst>
                    <a:ext uri="{FF2B5EF4-FFF2-40B4-BE49-F238E27FC236}">
                      <a16:creationId xmlns:a16="http://schemas.microsoft.com/office/drawing/2014/main" id="{8859169C-F020-BA4B-7049-4CE9ABDEB2C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70429" y="3602324"/>
                  <a:ext cx="308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022" name="Freihand 167021">
                  <a:extLst>
                    <a:ext uri="{FF2B5EF4-FFF2-40B4-BE49-F238E27FC236}">
                      <a16:creationId xmlns:a16="http://schemas.microsoft.com/office/drawing/2014/main" id="{13A59DA9-43ED-970C-708C-4D0B48898D98}"/>
                    </a:ext>
                  </a:extLst>
                </p14:cNvPr>
                <p14:cNvContentPartPr/>
                <p14:nvPr/>
              </p14:nvContentPartPr>
              <p14:xfrm>
                <a:off x="4594909" y="3713204"/>
                <a:ext cx="152280" cy="190440"/>
              </p14:xfrm>
            </p:contentPart>
          </mc:Choice>
          <mc:Fallback>
            <p:pic>
              <p:nvPicPr>
                <p:cNvPr id="167022" name="Freihand 167021">
                  <a:extLst>
                    <a:ext uri="{FF2B5EF4-FFF2-40B4-BE49-F238E27FC236}">
                      <a16:creationId xmlns:a16="http://schemas.microsoft.com/office/drawing/2014/main" id="{13A59DA9-43ED-970C-708C-4D0B48898D9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86269" y="3704204"/>
                  <a:ext cx="16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7023" name="Freihand 167022">
                  <a:extLst>
                    <a:ext uri="{FF2B5EF4-FFF2-40B4-BE49-F238E27FC236}">
                      <a16:creationId xmlns:a16="http://schemas.microsoft.com/office/drawing/2014/main" id="{C559FF42-E4AC-FE22-25A0-C12A38328930}"/>
                    </a:ext>
                  </a:extLst>
                </p14:cNvPr>
                <p14:cNvContentPartPr/>
                <p14:nvPr/>
              </p14:nvContentPartPr>
              <p14:xfrm>
                <a:off x="4982989" y="3599084"/>
                <a:ext cx="194760" cy="98280"/>
              </p14:xfrm>
            </p:contentPart>
          </mc:Choice>
          <mc:Fallback>
            <p:pic>
              <p:nvPicPr>
                <p:cNvPr id="167023" name="Freihand 167022">
                  <a:extLst>
                    <a:ext uri="{FF2B5EF4-FFF2-40B4-BE49-F238E27FC236}">
                      <a16:creationId xmlns:a16="http://schemas.microsoft.com/office/drawing/2014/main" id="{C559FF42-E4AC-FE22-25A0-C12A3832893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973989" y="3590444"/>
                  <a:ext cx="212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7024" name="Freihand 167023">
                  <a:extLst>
                    <a:ext uri="{FF2B5EF4-FFF2-40B4-BE49-F238E27FC236}">
                      <a16:creationId xmlns:a16="http://schemas.microsoft.com/office/drawing/2014/main" id="{ABA5BA03-380B-B55D-BC64-9838B96066A4}"/>
                    </a:ext>
                  </a:extLst>
                </p14:cNvPr>
                <p14:cNvContentPartPr/>
                <p14:nvPr/>
              </p14:nvContentPartPr>
              <p14:xfrm>
                <a:off x="5493829" y="3345284"/>
                <a:ext cx="161280" cy="145440"/>
              </p14:xfrm>
            </p:contentPart>
          </mc:Choice>
          <mc:Fallback>
            <p:pic>
              <p:nvPicPr>
                <p:cNvPr id="167024" name="Freihand 167023">
                  <a:extLst>
                    <a:ext uri="{FF2B5EF4-FFF2-40B4-BE49-F238E27FC236}">
                      <a16:creationId xmlns:a16="http://schemas.microsoft.com/office/drawing/2014/main" id="{ABA5BA03-380B-B55D-BC64-9838B96066A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484829" y="3336644"/>
                  <a:ext cx="178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7026" name="Freihand 167025">
                  <a:extLst>
                    <a:ext uri="{FF2B5EF4-FFF2-40B4-BE49-F238E27FC236}">
                      <a16:creationId xmlns:a16="http://schemas.microsoft.com/office/drawing/2014/main" id="{B5863325-51FE-FD9A-F643-2D96808C3742}"/>
                    </a:ext>
                  </a:extLst>
                </p14:cNvPr>
                <p14:cNvContentPartPr/>
                <p14:nvPr/>
              </p14:nvContentPartPr>
              <p14:xfrm>
                <a:off x="5693269" y="3461204"/>
                <a:ext cx="83520" cy="75240"/>
              </p14:xfrm>
            </p:contentPart>
          </mc:Choice>
          <mc:Fallback>
            <p:pic>
              <p:nvPicPr>
                <p:cNvPr id="167026" name="Freihand 167025">
                  <a:extLst>
                    <a:ext uri="{FF2B5EF4-FFF2-40B4-BE49-F238E27FC236}">
                      <a16:creationId xmlns:a16="http://schemas.microsoft.com/office/drawing/2014/main" id="{B5863325-51FE-FD9A-F643-2D96808C374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84629" y="3452564"/>
                  <a:ext cx="101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7027" name="Freihand 167026">
                  <a:extLst>
                    <a:ext uri="{FF2B5EF4-FFF2-40B4-BE49-F238E27FC236}">
                      <a16:creationId xmlns:a16="http://schemas.microsoft.com/office/drawing/2014/main" id="{D823D1E9-4EB7-D5A7-CA0C-2B6B435AFAAA}"/>
                    </a:ext>
                  </a:extLst>
                </p14:cNvPr>
                <p14:cNvContentPartPr/>
                <p14:nvPr/>
              </p14:nvContentPartPr>
              <p14:xfrm>
                <a:off x="5411749" y="3599804"/>
                <a:ext cx="489600" cy="66240"/>
              </p14:xfrm>
            </p:contentPart>
          </mc:Choice>
          <mc:Fallback>
            <p:pic>
              <p:nvPicPr>
                <p:cNvPr id="167027" name="Freihand 167026">
                  <a:extLst>
                    <a:ext uri="{FF2B5EF4-FFF2-40B4-BE49-F238E27FC236}">
                      <a16:creationId xmlns:a16="http://schemas.microsoft.com/office/drawing/2014/main" id="{D823D1E9-4EB7-D5A7-CA0C-2B6B435AFAA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02749" y="3590804"/>
                  <a:ext cx="507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7028" name="Freihand 167027">
                  <a:extLst>
                    <a:ext uri="{FF2B5EF4-FFF2-40B4-BE49-F238E27FC236}">
                      <a16:creationId xmlns:a16="http://schemas.microsoft.com/office/drawing/2014/main" id="{D139B035-8616-C47C-ED1E-18B3979AB2B8}"/>
                    </a:ext>
                  </a:extLst>
                </p14:cNvPr>
                <p14:cNvContentPartPr/>
                <p14:nvPr/>
              </p14:nvContentPartPr>
              <p14:xfrm>
                <a:off x="5561149" y="3739484"/>
                <a:ext cx="128880" cy="220320"/>
              </p14:xfrm>
            </p:contentPart>
          </mc:Choice>
          <mc:Fallback>
            <p:pic>
              <p:nvPicPr>
                <p:cNvPr id="167028" name="Freihand 167027">
                  <a:extLst>
                    <a:ext uri="{FF2B5EF4-FFF2-40B4-BE49-F238E27FC236}">
                      <a16:creationId xmlns:a16="http://schemas.microsoft.com/office/drawing/2014/main" id="{D139B035-8616-C47C-ED1E-18B3979AB2B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52509" y="3730844"/>
                  <a:ext cx="146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7030" name="Freihand 167029">
                  <a:extLst>
                    <a:ext uri="{FF2B5EF4-FFF2-40B4-BE49-F238E27FC236}">
                      <a16:creationId xmlns:a16="http://schemas.microsoft.com/office/drawing/2014/main" id="{009F8CBC-D9EA-524A-7E96-22B6A6BCBC9D}"/>
                    </a:ext>
                  </a:extLst>
                </p14:cNvPr>
                <p14:cNvContentPartPr/>
                <p14:nvPr/>
              </p14:nvContentPartPr>
              <p14:xfrm>
                <a:off x="6143989" y="3579284"/>
                <a:ext cx="28080" cy="138600"/>
              </p14:xfrm>
            </p:contentPart>
          </mc:Choice>
          <mc:Fallback>
            <p:pic>
              <p:nvPicPr>
                <p:cNvPr id="167030" name="Freihand 167029">
                  <a:extLst>
                    <a:ext uri="{FF2B5EF4-FFF2-40B4-BE49-F238E27FC236}">
                      <a16:creationId xmlns:a16="http://schemas.microsoft.com/office/drawing/2014/main" id="{009F8CBC-D9EA-524A-7E96-22B6A6BCBC9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34989" y="3570284"/>
                  <a:ext cx="45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7031" name="Freihand 167030">
                  <a:extLst>
                    <a:ext uri="{FF2B5EF4-FFF2-40B4-BE49-F238E27FC236}">
                      <a16:creationId xmlns:a16="http://schemas.microsoft.com/office/drawing/2014/main" id="{73E239EE-EAF6-7A5D-E79B-C658445922A2}"/>
                    </a:ext>
                  </a:extLst>
                </p14:cNvPr>
                <p14:cNvContentPartPr/>
                <p14:nvPr/>
              </p14:nvContentPartPr>
              <p14:xfrm>
                <a:off x="6059749" y="3605924"/>
                <a:ext cx="184680" cy="46800"/>
              </p14:xfrm>
            </p:contentPart>
          </mc:Choice>
          <mc:Fallback>
            <p:pic>
              <p:nvPicPr>
                <p:cNvPr id="167031" name="Freihand 167030">
                  <a:extLst>
                    <a:ext uri="{FF2B5EF4-FFF2-40B4-BE49-F238E27FC236}">
                      <a16:creationId xmlns:a16="http://schemas.microsoft.com/office/drawing/2014/main" id="{73E239EE-EAF6-7A5D-E79B-C658445922A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50749" y="3597284"/>
                  <a:ext cx="202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7033" name="Freihand 167032">
                  <a:extLst>
                    <a:ext uri="{FF2B5EF4-FFF2-40B4-BE49-F238E27FC236}">
                      <a16:creationId xmlns:a16="http://schemas.microsoft.com/office/drawing/2014/main" id="{25544FF3-2C22-1914-836D-29A991E55CE1}"/>
                    </a:ext>
                  </a:extLst>
                </p14:cNvPr>
                <p14:cNvContentPartPr/>
                <p14:nvPr/>
              </p14:nvContentPartPr>
              <p14:xfrm>
                <a:off x="6410749" y="3348524"/>
                <a:ext cx="146520" cy="146880"/>
              </p14:xfrm>
            </p:contentPart>
          </mc:Choice>
          <mc:Fallback>
            <p:pic>
              <p:nvPicPr>
                <p:cNvPr id="167033" name="Freihand 167032">
                  <a:extLst>
                    <a:ext uri="{FF2B5EF4-FFF2-40B4-BE49-F238E27FC236}">
                      <a16:creationId xmlns:a16="http://schemas.microsoft.com/office/drawing/2014/main" id="{25544FF3-2C22-1914-836D-29A991E55CE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02109" y="3339524"/>
                  <a:ext cx="164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7034" name="Freihand 167033">
                  <a:extLst>
                    <a:ext uri="{FF2B5EF4-FFF2-40B4-BE49-F238E27FC236}">
                      <a16:creationId xmlns:a16="http://schemas.microsoft.com/office/drawing/2014/main" id="{BC4120A1-AD99-C0E8-37AB-F5D1DF61B68F}"/>
                    </a:ext>
                  </a:extLst>
                </p14:cNvPr>
                <p14:cNvContentPartPr/>
                <p14:nvPr/>
              </p14:nvContentPartPr>
              <p14:xfrm>
                <a:off x="6572389" y="3439964"/>
                <a:ext cx="120240" cy="104760"/>
              </p14:xfrm>
            </p:contentPart>
          </mc:Choice>
          <mc:Fallback>
            <p:pic>
              <p:nvPicPr>
                <p:cNvPr id="167034" name="Freihand 167033">
                  <a:extLst>
                    <a:ext uri="{FF2B5EF4-FFF2-40B4-BE49-F238E27FC236}">
                      <a16:creationId xmlns:a16="http://schemas.microsoft.com/office/drawing/2014/main" id="{BC4120A1-AD99-C0E8-37AB-F5D1DF61B68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563749" y="3430964"/>
                  <a:ext cx="137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7035" name="Freihand 167034">
                  <a:extLst>
                    <a:ext uri="{FF2B5EF4-FFF2-40B4-BE49-F238E27FC236}">
                      <a16:creationId xmlns:a16="http://schemas.microsoft.com/office/drawing/2014/main" id="{87E7CC42-00BF-CCAB-C845-E777A13C8899}"/>
                    </a:ext>
                  </a:extLst>
                </p14:cNvPr>
                <p14:cNvContentPartPr/>
                <p14:nvPr/>
              </p14:nvContentPartPr>
              <p14:xfrm>
                <a:off x="6815749" y="3427364"/>
                <a:ext cx="21960" cy="14760"/>
              </p14:xfrm>
            </p:contentPart>
          </mc:Choice>
          <mc:Fallback>
            <p:pic>
              <p:nvPicPr>
                <p:cNvPr id="167035" name="Freihand 167034">
                  <a:extLst>
                    <a:ext uri="{FF2B5EF4-FFF2-40B4-BE49-F238E27FC236}">
                      <a16:creationId xmlns:a16="http://schemas.microsoft.com/office/drawing/2014/main" id="{87E7CC42-00BF-CCAB-C845-E777A13C889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06749" y="3418724"/>
                  <a:ext cx="39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7036" name="Freihand 167035">
                  <a:extLst>
                    <a:ext uri="{FF2B5EF4-FFF2-40B4-BE49-F238E27FC236}">
                      <a16:creationId xmlns:a16="http://schemas.microsoft.com/office/drawing/2014/main" id="{6646D24E-E69F-C3D2-5815-84F8BBD91D23}"/>
                    </a:ext>
                  </a:extLst>
                </p14:cNvPr>
                <p14:cNvContentPartPr/>
                <p14:nvPr/>
              </p14:nvContentPartPr>
              <p14:xfrm>
                <a:off x="6919069" y="3320444"/>
                <a:ext cx="167040" cy="191520"/>
              </p14:xfrm>
            </p:contentPart>
          </mc:Choice>
          <mc:Fallback>
            <p:pic>
              <p:nvPicPr>
                <p:cNvPr id="167036" name="Freihand 167035">
                  <a:extLst>
                    <a:ext uri="{FF2B5EF4-FFF2-40B4-BE49-F238E27FC236}">
                      <a16:creationId xmlns:a16="http://schemas.microsoft.com/office/drawing/2014/main" id="{6646D24E-E69F-C3D2-5815-84F8BBD91D2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910429" y="3311804"/>
                  <a:ext cx="184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7037" name="Freihand 167036">
                  <a:extLst>
                    <a:ext uri="{FF2B5EF4-FFF2-40B4-BE49-F238E27FC236}">
                      <a16:creationId xmlns:a16="http://schemas.microsoft.com/office/drawing/2014/main" id="{9992574D-B95D-6FE2-C2EB-7A2DC1B7DC76}"/>
                    </a:ext>
                  </a:extLst>
                </p14:cNvPr>
                <p14:cNvContentPartPr/>
                <p14:nvPr/>
              </p14:nvContentPartPr>
              <p14:xfrm>
                <a:off x="6279709" y="3598364"/>
                <a:ext cx="837360" cy="99000"/>
              </p14:xfrm>
            </p:contentPart>
          </mc:Choice>
          <mc:Fallback>
            <p:pic>
              <p:nvPicPr>
                <p:cNvPr id="167037" name="Freihand 167036">
                  <a:extLst>
                    <a:ext uri="{FF2B5EF4-FFF2-40B4-BE49-F238E27FC236}">
                      <a16:creationId xmlns:a16="http://schemas.microsoft.com/office/drawing/2014/main" id="{9992574D-B95D-6FE2-C2EB-7A2DC1B7DC7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70709" y="3589364"/>
                  <a:ext cx="855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7038" name="Freihand 167037">
                  <a:extLst>
                    <a:ext uri="{FF2B5EF4-FFF2-40B4-BE49-F238E27FC236}">
                      <a16:creationId xmlns:a16="http://schemas.microsoft.com/office/drawing/2014/main" id="{E5F17396-92E1-9702-D7DE-811E0092987F}"/>
                    </a:ext>
                  </a:extLst>
                </p14:cNvPr>
                <p14:cNvContentPartPr/>
                <p14:nvPr/>
              </p14:nvContentPartPr>
              <p14:xfrm>
                <a:off x="6674269" y="3764324"/>
                <a:ext cx="196920" cy="81360"/>
              </p14:xfrm>
            </p:contentPart>
          </mc:Choice>
          <mc:Fallback>
            <p:pic>
              <p:nvPicPr>
                <p:cNvPr id="167038" name="Freihand 167037">
                  <a:extLst>
                    <a:ext uri="{FF2B5EF4-FFF2-40B4-BE49-F238E27FC236}">
                      <a16:creationId xmlns:a16="http://schemas.microsoft.com/office/drawing/2014/main" id="{E5F17396-92E1-9702-D7DE-811E0092987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65629" y="3755684"/>
                  <a:ext cx="214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7039" name="Freihand 167038">
                  <a:extLst>
                    <a:ext uri="{FF2B5EF4-FFF2-40B4-BE49-F238E27FC236}">
                      <a16:creationId xmlns:a16="http://schemas.microsoft.com/office/drawing/2014/main" id="{B1442625-8AE1-08B4-4F3A-5E74CBFB404A}"/>
                    </a:ext>
                  </a:extLst>
                </p14:cNvPr>
                <p14:cNvContentPartPr/>
                <p14:nvPr/>
              </p14:nvContentPartPr>
              <p14:xfrm>
                <a:off x="6723949" y="3745244"/>
                <a:ext cx="170640" cy="290880"/>
              </p14:xfrm>
            </p:contentPart>
          </mc:Choice>
          <mc:Fallback>
            <p:pic>
              <p:nvPicPr>
                <p:cNvPr id="167039" name="Freihand 167038">
                  <a:extLst>
                    <a:ext uri="{FF2B5EF4-FFF2-40B4-BE49-F238E27FC236}">
                      <a16:creationId xmlns:a16="http://schemas.microsoft.com/office/drawing/2014/main" id="{B1442625-8AE1-08B4-4F3A-5E74CBFB404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14949" y="3736604"/>
                  <a:ext cx="188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7041" name="Freihand 167040">
                  <a:extLst>
                    <a:ext uri="{FF2B5EF4-FFF2-40B4-BE49-F238E27FC236}">
                      <a16:creationId xmlns:a16="http://schemas.microsoft.com/office/drawing/2014/main" id="{12FD8FF0-267D-D4F4-922F-A7749915C796}"/>
                    </a:ext>
                  </a:extLst>
                </p14:cNvPr>
                <p14:cNvContentPartPr/>
                <p14:nvPr/>
              </p14:nvContentPartPr>
              <p14:xfrm>
                <a:off x="6803869" y="3281564"/>
                <a:ext cx="347760" cy="234360"/>
              </p14:xfrm>
            </p:contentPart>
          </mc:Choice>
          <mc:Fallback>
            <p:pic>
              <p:nvPicPr>
                <p:cNvPr id="167041" name="Freihand 167040">
                  <a:extLst>
                    <a:ext uri="{FF2B5EF4-FFF2-40B4-BE49-F238E27FC236}">
                      <a16:creationId xmlns:a16="http://schemas.microsoft.com/office/drawing/2014/main" id="{12FD8FF0-267D-D4F4-922F-A7749915C79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94869" y="3272564"/>
                  <a:ext cx="365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7042" name="Freihand 167041">
                  <a:extLst>
                    <a:ext uri="{FF2B5EF4-FFF2-40B4-BE49-F238E27FC236}">
                      <a16:creationId xmlns:a16="http://schemas.microsoft.com/office/drawing/2014/main" id="{8B20777B-4C47-E1EA-213B-5B2A63A569D2}"/>
                    </a:ext>
                  </a:extLst>
                </p14:cNvPr>
                <p14:cNvContentPartPr/>
                <p14:nvPr/>
              </p14:nvContentPartPr>
              <p14:xfrm>
                <a:off x="6630349" y="3772604"/>
                <a:ext cx="286200" cy="158760"/>
              </p14:xfrm>
            </p:contentPart>
          </mc:Choice>
          <mc:Fallback>
            <p:pic>
              <p:nvPicPr>
                <p:cNvPr id="167042" name="Freihand 167041">
                  <a:extLst>
                    <a:ext uri="{FF2B5EF4-FFF2-40B4-BE49-F238E27FC236}">
                      <a16:creationId xmlns:a16="http://schemas.microsoft.com/office/drawing/2014/main" id="{8B20777B-4C47-E1EA-213B-5B2A63A569D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621709" y="3763604"/>
                  <a:ext cx="303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7044" name="Freihand 167043">
                  <a:extLst>
                    <a:ext uri="{FF2B5EF4-FFF2-40B4-BE49-F238E27FC236}">
                      <a16:creationId xmlns:a16="http://schemas.microsoft.com/office/drawing/2014/main" id="{1E8C234F-6B48-917D-FC74-858AFF81955A}"/>
                    </a:ext>
                  </a:extLst>
                </p14:cNvPr>
                <p14:cNvContentPartPr/>
                <p14:nvPr/>
              </p14:nvContentPartPr>
              <p14:xfrm>
                <a:off x="5363869" y="3195884"/>
                <a:ext cx="558360" cy="1026360"/>
              </p14:xfrm>
            </p:contentPart>
          </mc:Choice>
          <mc:Fallback>
            <p:pic>
              <p:nvPicPr>
                <p:cNvPr id="167044" name="Freihand 167043">
                  <a:extLst>
                    <a:ext uri="{FF2B5EF4-FFF2-40B4-BE49-F238E27FC236}">
                      <a16:creationId xmlns:a16="http://schemas.microsoft.com/office/drawing/2014/main" id="{1E8C234F-6B48-917D-FC74-858AFF81955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54869" y="3186884"/>
                  <a:ext cx="576000" cy="10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7046" name="Freihand 167045">
                  <a:extLst>
                    <a:ext uri="{FF2B5EF4-FFF2-40B4-BE49-F238E27FC236}">
                      <a16:creationId xmlns:a16="http://schemas.microsoft.com/office/drawing/2014/main" id="{DDAB3B68-9843-8F37-3980-F7769BC211D9}"/>
                    </a:ext>
                  </a:extLst>
                </p14:cNvPr>
                <p14:cNvContentPartPr/>
                <p14:nvPr/>
              </p14:nvContentPartPr>
              <p14:xfrm>
                <a:off x="5998549" y="4034324"/>
                <a:ext cx="219240" cy="261000"/>
              </p14:xfrm>
            </p:contentPart>
          </mc:Choice>
          <mc:Fallback>
            <p:pic>
              <p:nvPicPr>
                <p:cNvPr id="167046" name="Freihand 167045">
                  <a:extLst>
                    <a:ext uri="{FF2B5EF4-FFF2-40B4-BE49-F238E27FC236}">
                      <a16:creationId xmlns:a16="http://schemas.microsoft.com/office/drawing/2014/main" id="{DDAB3B68-9843-8F37-3980-F7769BC211D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89909" y="4025684"/>
                  <a:ext cx="236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7047" name="Freihand 167046">
                  <a:extLst>
                    <a:ext uri="{FF2B5EF4-FFF2-40B4-BE49-F238E27FC236}">
                      <a16:creationId xmlns:a16="http://schemas.microsoft.com/office/drawing/2014/main" id="{9D68DF7D-0790-7D7B-4A38-2FB5CD38CE11}"/>
                    </a:ext>
                  </a:extLst>
                </p14:cNvPr>
                <p14:cNvContentPartPr/>
                <p14:nvPr/>
              </p14:nvContentPartPr>
              <p14:xfrm>
                <a:off x="5911429" y="3942524"/>
                <a:ext cx="212400" cy="239400"/>
              </p14:xfrm>
            </p:contentPart>
          </mc:Choice>
          <mc:Fallback>
            <p:pic>
              <p:nvPicPr>
                <p:cNvPr id="167047" name="Freihand 167046">
                  <a:extLst>
                    <a:ext uri="{FF2B5EF4-FFF2-40B4-BE49-F238E27FC236}">
                      <a16:creationId xmlns:a16="http://schemas.microsoft.com/office/drawing/2014/main" id="{9D68DF7D-0790-7D7B-4A38-2FB5CD38CE1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02429" y="3933524"/>
                  <a:ext cx="230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7048" name="Freihand 167047">
                  <a:extLst>
                    <a:ext uri="{FF2B5EF4-FFF2-40B4-BE49-F238E27FC236}">
                      <a16:creationId xmlns:a16="http://schemas.microsoft.com/office/drawing/2014/main" id="{B272E8E1-B698-513B-5048-23B44AC615D6}"/>
                    </a:ext>
                  </a:extLst>
                </p14:cNvPr>
                <p14:cNvContentPartPr/>
                <p14:nvPr/>
              </p14:nvContentPartPr>
              <p14:xfrm>
                <a:off x="6295549" y="4135484"/>
                <a:ext cx="183960" cy="280800"/>
              </p14:xfrm>
            </p:contentPart>
          </mc:Choice>
          <mc:Fallback>
            <p:pic>
              <p:nvPicPr>
                <p:cNvPr id="167048" name="Freihand 167047">
                  <a:extLst>
                    <a:ext uri="{FF2B5EF4-FFF2-40B4-BE49-F238E27FC236}">
                      <a16:creationId xmlns:a16="http://schemas.microsoft.com/office/drawing/2014/main" id="{B272E8E1-B698-513B-5048-23B44AC615D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86909" y="4126484"/>
                  <a:ext cx="201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67049" name="Freihand 167048">
                  <a:extLst>
                    <a:ext uri="{FF2B5EF4-FFF2-40B4-BE49-F238E27FC236}">
                      <a16:creationId xmlns:a16="http://schemas.microsoft.com/office/drawing/2014/main" id="{03C52F40-7F87-AB4A-CEF7-81D688EF260C}"/>
                    </a:ext>
                  </a:extLst>
                </p14:cNvPr>
                <p14:cNvContentPartPr/>
                <p14:nvPr/>
              </p14:nvContentPartPr>
              <p14:xfrm>
                <a:off x="6500749" y="4197404"/>
                <a:ext cx="156600" cy="142560"/>
              </p14:xfrm>
            </p:contentPart>
          </mc:Choice>
          <mc:Fallback>
            <p:pic>
              <p:nvPicPr>
                <p:cNvPr id="167049" name="Freihand 167048">
                  <a:extLst>
                    <a:ext uri="{FF2B5EF4-FFF2-40B4-BE49-F238E27FC236}">
                      <a16:creationId xmlns:a16="http://schemas.microsoft.com/office/drawing/2014/main" id="{03C52F40-7F87-AB4A-CEF7-81D688EF260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492109" y="4188404"/>
                  <a:ext cx="174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67050" name="Freihand 167049">
                  <a:extLst>
                    <a:ext uri="{FF2B5EF4-FFF2-40B4-BE49-F238E27FC236}">
                      <a16:creationId xmlns:a16="http://schemas.microsoft.com/office/drawing/2014/main" id="{D917A80E-4B80-56EB-10CE-B2A0F97932A7}"/>
                    </a:ext>
                  </a:extLst>
                </p14:cNvPr>
                <p14:cNvContentPartPr/>
                <p14:nvPr/>
              </p14:nvContentPartPr>
              <p14:xfrm>
                <a:off x="6663469" y="4099124"/>
                <a:ext cx="170280" cy="174960"/>
              </p14:xfrm>
            </p:contentPart>
          </mc:Choice>
          <mc:Fallback>
            <p:pic>
              <p:nvPicPr>
                <p:cNvPr id="167050" name="Freihand 167049">
                  <a:extLst>
                    <a:ext uri="{FF2B5EF4-FFF2-40B4-BE49-F238E27FC236}">
                      <a16:creationId xmlns:a16="http://schemas.microsoft.com/office/drawing/2014/main" id="{D917A80E-4B80-56EB-10CE-B2A0F97932A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654469" y="4090484"/>
                  <a:ext cx="187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7051" name="Freihand 167050">
                  <a:extLst>
                    <a:ext uri="{FF2B5EF4-FFF2-40B4-BE49-F238E27FC236}">
                      <a16:creationId xmlns:a16="http://schemas.microsoft.com/office/drawing/2014/main" id="{E2718CE3-76CD-8EED-48D1-AA29B61680D8}"/>
                    </a:ext>
                  </a:extLst>
                </p14:cNvPr>
                <p14:cNvContentPartPr/>
                <p14:nvPr/>
              </p14:nvContentPartPr>
              <p14:xfrm>
                <a:off x="6497149" y="4046204"/>
                <a:ext cx="435240" cy="214560"/>
              </p14:xfrm>
            </p:contentPart>
          </mc:Choice>
          <mc:Fallback>
            <p:pic>
              <p:nvPicPr>
                <p:cNvPr id="167051" name="Freihand 167050">
                  <a:extLst>
                    <a:ext uri="{FF2B5EF4-FFF2-40B4-BE49-F238E27FC236}">
                      <a16:creationId xmlns:a16="http://schemas.microsoft.com/office/drawing/2014/main" id="{E2718CE3-76CD-8EED-48D1-AA29B61680D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488509" y="4037204"/>
                  <a:ext cx="452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7052" name="Freihand 167051">
                  <a:extLst>
                    <a:ext uri="{FF2B5EF4-FFF2-40B4-BE49-F238E27FC236}">
                      <a16:creationId xmlns:a16="http://schemas.microsoft.com/office/drawing/2014/main" id="{7C09EAB3-B945-6EDB-BE24-DFBEDBF191E1}"/>
                    </a:ext>
                  </a:extLst>
                </p14:cNvPr>
                <p14:cNvContentPartPr/>
                <p14:nvPr/>
              </p14:nvContentPartPr>
              <p14:xfrm>
                <a:off x="7079269" y="4100924"/>
                <a:ext cx="292320" cy="78840"/>
              </p14:xfrm>
            </p:contentPart>
          </mc:Choice>
          <mc:Fallback>
            <p:pic>
              <p:nvPicPr>
                <p:cNvPr id="167052" name="Freihand 167051">
                  <a:extLst>
                    <a:ext uri="{FF2B5EF4-FFF2-40B4-BE49-F238E27FC236}">
                      <a16:creationId xmlns:a16="http://schemas.microsoft.com/office/drawing/2014/main" id="{7C09EAB3-B945-6EDB-BE24-DFBEDBF191E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70629" y="4091924"/>
                  <a:ext cx="309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67053" name="Freihand 167052">
                  <a:extLst>
                    <a:ext uri="{FF2B5EF4-FFF2-40B4-BE49-F238E27FC236}">
                      <a16:creationId xmlns:a16="http://schemas.microsoft.com/office/drawing/2014/main" id="{60D5458F-5E80-C405-1C29-67853A249D7F}"/>
                    </a:ext>
                  </a:extLst>
                </p14:cNvPr>
                <p14:cNvContentPartPr/>
                <p14:nvPr/>
              </p14:nvContentPartPr>
              <p14:xfrm>
                <a:off x="7268629" y="3949724"/>
                <a:ext cx="13680" cy="9000"/>
              </p14:xfrm>
            </p:contentPart>
          </mc:Choice>
          <mc:Fallback>
            <p:pic>
              <p:nvPicPr>
                <p:cNvPr id="167053" name="Freihand 167052">
                  <a:extLst>
                    <a:ext uri="{FF2B5EF4-FFF2-40B4-BE49-F238E27FC236}">
                      <a16:creationId xmlns:a16="http://schemas.microsoft.com/office/drawing/2014/main" id="{60D5458F-5E80-C405-1C29-67853A249D7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259989" y="3940724"/>
                  <a:ext cx="31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67054" name="Freihand 167053">
                  <a:extLst>
                    <a:ext uri="{FF2B5EF4-FFF2-40B4-BE49-F238E27FC236}">
                      <a16:creationId xmlns:a16="http://schemas.microsoft.com/office/drawing/2014/main" id="{352DF40D-25FC-BC13-3326-06E5BFC9E15B}"/>
                    </a:ext>
                  </a:extLst>
                </p14:cNvPr>
                <p14:cNvContentPartPr/>
                <p14:nvPr/>
              </p14:nvContentPartPr>
              <p14:xfrm>
                <a:off x="7568509" y="3929924"/>
                <a:ext cx="171000" cy="366120"/>
              </p14:xfrm>
            </p:contentPart>
          </mc:Choice>
          <mc:Fallback>
            <p:pic>
              <p:nvPicPr>
                <p:cNvPr id="167054" name="Freihand 167053">
                  <a:extLst>
                    <a:ext uri="{FF2B5EF4-FFF2-40B4-BE49-F238E27FC236}">
                      <a16:creationId xmlns:a16="http://schemas.microsoft.com/office/drawing/2014/main" id="{352DF40D-25FC-BC13-3326-06E5BFC9E15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59509" y="3921284"/>
                  <a:ext cx="1886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6912" name="Freihand 166911">
                  <a:extLst>
                    <a:ext uri="{FF2B5EF4-FFF2-40B4-BE49-F238E27FC236}">
                      <a16:creationId xmlns:a16="http://schemas.microsoft.com/office/drawing/2014/main" id="{BCC79CDA-147C-664D-4365-58D9B477EA26}"/>
                    </a:ext>
                  </a:extLst>
                </p14:cNvPr>
                <p14:cNvContentPartPr/>
                <p14:nvPr/>
              </p14:nvContentPartPr>
              <p14:xfrm>
                <a:off x="921829" y="2702062"/>
                <a:ext cx="314640" cy="23760"/>
              </p14:xfrm>
            </p:contentPart>
          </mc:Choice>
          <mc:Fallback>
            <p:pic>
              <p:nvPicPr>
                <p:cNvPr id="166912" name="Freihand 166911">
                  <a:extLst>
                    <a:ext uri="{FF2B5EF4-FFF2-40B4-BE49-F238E27FC236}">
                      <a16:creationId xmlns:a16="http://schemas.microsoft.com/office/drawing/2014/main" id="{BCC79CDA-147C-664D-4365-58D9B477EA2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2829" y="2693062"/>
                  <a:ext cx="332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B98152C9-D07D-2BE9-3D46-B88041435928}"/>
                    </a:ext>
                  </a:extLst>
                </p14:cNvPr>
                <p14:cNvContentPartPr/>
                <p14:nvPr/>
              </p14:nvContentPartPr>
              <p14:xfrm>
                <a:off x="899509" y="2381662"/>
                <a:ext cx="181440" cy="294120"/>
              </p14:xfrm>
            </p:contentPart>
          </mc:Choice>
          <mc:Fallback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B98152C9-D07D-2BE9-3D46-B8804143592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0869" y="2372662"/>
                  <a:ext cx="199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5270D0C2-BB8F-C867-3577-7DE7FD4CE166}"/>
                    </a:ext>
                  </a:extLst>
                </p14:cNvPr>
                <p14:cNvContentPartPr/>
                <p14:nvPr/>
              </p14:nvContentPartPr>
              <p14:xfrm>
                <a:off x="718789" y="2877284"/>
                <a:ext cx="16200" cy="274680"/>
              </p14:xfrm>
            </p:contentPart>
          </mc:Choice>
          <mc:Fallback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5270D0C2-BB8F-C867-3577-7DE7FD4CE1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9789" y="2868284"/>
                  <a:ext cx="33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E6BEF9CB-D23E-892A-0AB2-A289675D8B74}"/>
                    </a:ext>
                  </a:extLst>
                </p14:cNvPr>
                <p14:cNvContentPartPr/>
                <p14:nvPr/>
              </p14:nvContentPartPr>
              <p14:xfrm>
                <a:off x="661549" y="2794844"/>
                <a:ext cx="141840" cy="154800"/>
              </p14:xfrm>
            </p:contentPart>
          </mc:Choice>
          <mc:Fallback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E6BEF9CB-D23E-892A-0AB2-A289675D8B7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52549" y="2785844"/>
                  <a:ext cx="159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2CA76123-ACB2-A5DD-8213-819447B49226}"/>
                    </a:ext>
                  </a:extLst>
                </p14:cNvPr>
                <p14:cNvContentPartPr/>
                <p14:nvPr/>
              </p14:nvContentPartPr>
              <p14:xfrm>
                <a:off x="749749" y="3151244"/>
                <a:ext cx="264600" cy="133200"/>
              </p14:xfrm>
            </p:contentPart>
          </mc:Choice>
          <mc:Fallback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2CA76123-ACB2-A5DD-8213-819447B4922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40749" y="3142244"/>
                  <a:ext cx="282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BB3F6597-15A0-08C7-0F5F-9DAE54D408B6}"/>
                    </a:ext>
                  </a:extLst>
                </p14:cNvPr>
                <p14:cNvContentPartPr/>
                <p14:nvPr/>
              </p14:nvContentPartPr>
              <p14:xfrm>
                <a:off x="1057549" y="2999324"/>
                <a:ext cx="112680" cy="207360"/>
              </p14:xfrm>
            </p:contentPart>
          </mc:Choice>
          <mc:Fallback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BB3F6597-15A0-08C7-0F5F-9DAE54D408B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48549" y="2990324"/>
                  <a:ext cx="130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8374A9B2-0CEF-88F8-8BD0-B9D5A49ADB0D}"/>
                    </a:ext>
                  </a:extLst>
                </p14:cNvPr>
                <p14:cNvContentPartPr/>
                <p14:nvPr/>
              </p14:nvContentPartPr>
              <p14:xfrm>
                <a:off x="1197589" y="3068444"/>
                <a:ext cx="318960" cy="126360"/>
              </p14:xfrm>
            </p:contentPart>
          </mc:Choice>
          <mc:Fallback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8374A9B2-0CEF-88F8-8BD0-B9D5A49ADB0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88589" y="3059444"/>
                  <a:ext cx="336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E4ADA8D5-FE9A-5B7D-3391-D06C1B0E075C}"/>
                    </a:ext>
                  </a:extLst>
                </p14:cNvPr>
                <p14:cNvContentPartPr/>
                <p14:nvPr/>
              </p14:nvContentPartPr>
              <p14:xfrm>
                <a:off x="1564429" y="3010484"/>
                <a:ext cx="260640" cy="128520"/>
              </p14:xfrm>
            </p:contentPart>
          </mc:Choice>
          <mc:Fallback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E4ADA8D5-FE9A-5B7D-3391-D06C1B0E075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555789" y="3001484"/>
                  <a:ext cx="278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BC62BBC4-0D73-4A7C-4B52-FEDC6AAE13C7}"/>
                    </a:ext>
                  </a:extLst>
                </p14:cNvPr>
                <p14:cNvContentPartPr/>
                <p14:nvPr/>
              </p14:nvContentPartPr>
              <p14:xfrm>
                <a:off x="1922989" y="2862884"/>
                <a:ext cx="161280" cy="240840"/>
              </p14:xfrm>
            </p:contentPart>
          </mc:Choice>
          <mc:Fallback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BC62BBC4-0D73-4A7C-4B52-FEDC6AAE13C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14349" y="2854244"/>
                  <a:ext cx="178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6E54698D-6113-1B37-EB98-7D9FF5816235}"/>
                    </a:ext>
                  </a:extLst>
                </p14:cNvPr>
                <p14:cNvContentPartPr/>
                <p14:nvPr/>
              </p14:nvContentPartPr>
              <p14:xfrm>
                <a:off x="2004709" y="3049724"/>
                <a:ext cx="82800" cy="59760"/>
              </p14:xfrm>
            </p:contentPart>
          </mc:Choice>
          <mc:Fallback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6E54698D-6113-1B37-EB98-7D9FF581623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995709" y="3041084"/>
                  <a:ext cx="100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E702288A-0D0D-0B65-6EFF-69ABB146859E}"/>
                    </a:ext>
                  </a:extLst>
                </p14:cNvPr>
                <p14:cNvContentPartPr/>
                <p14:nvPr/>
              </p14:nvContentPartPr>
              <p14:xfrm>
                <a:off x="2087509" y="3005444"/>
                <a:ext cx="264240" cy="84600"/>
              </p14:xfrm>
            </p:contentPart>
          </mc:Choice>
          <mc:Fallback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E702288A-0D0D-0B65-6EFF-69ABB146859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78509" y="2996444"/>
                  <a:ext cx="281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27C7D920-843D-393F-0390-2808B1C1F446}"/>
                    </a:ext>
                  </a:extLst>
                </p14:cNvPr>
                <p14:cNvContentPartPr/>
                <p14:nvPr/>
              </p14:nvContentPartPr>
              <p14:xfrm>
                <a:off x="2387749" y="2962964"/>
                <a:ext cx="61200" cy="123480"/>
              </p14:xfrm>
            </p:contentPart>
          </mc:Choice>
          <mc:Fallback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27C7D920-843D-393F-0390-2808B1C1F44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378749" y="2954324"/>
                  <a:ext cx="78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87CBFD98-D48E-733D-9F73-D0E08387195C}"/>
                    </a:ext>
                  </a:extLst>
                </p14:cNvPr>
                <p14:cNvContentPartPr/>
                <p14:nvPr/>
              </p14:nvContentPartPr>
              <p14:xfrm>
                <a:off x="2491789" y="3008324"/>
                <a:ext cx="308880" cy="50400"/>
              </p14:xfrm>
            </p:contentPart>
          </mc:Choice>
          <mc:Fallback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87CBFD98-D48E-733D-9F73-D0E08387195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482789" y="2999324"/>
                  <a:ext cx="326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7062" name="Freihand 167061">
                  <a:extLst>
                    <a:ext uri="{FF2B5EF4-FFF2-40B4-BE49-F238E27FC236}">
                      <a16:creationId xmlns:a16="http://schemas.microsoft.com/office/drawing/2014/main" id="{5FDE5FE5-13E0-C380-A010-5A97083BA251}"/>
                    </a:ext>
                  </a:extLst>
                </p14:cNvPr>
                <p14:cNvContentPartPr/>
                <p14:nvPr/>
              </p14:nvContentPartPr>
              <p14:xfrm>
                <a:off x="-3371" y="2114444"/>
                <a:ext cx="1633680" cy="818280"/>
              </p14:xfrm>
            </p:contentPart>
          </mc:Choice>
          <mc:Fallback>
            <p:pic>
              <p:nvPicPr>
                <p:cNvPr id="167062" name="Freihand 167061">
                  <a:extLst>
                    <a:ext uri="{FF2B5EF4-FFF2-40B4-BE49-F238E27FC236}">
                      <a16:creationId xmlns:a16="http://schemas.microsoft.com/office/drawing/2014/main" id="{5FDE5FE5-13E0-C380-A010-5A97083BA25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-12011" y="2105444"/>
                  <a:ext cx="1651320" cy="8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7064" name="Freihand 167063">
                  <a:extLst>
                    <a:ext uri="{FF2B5EF4-FFF2-40B4-BE49-F238E27FC236}">
                      <a16:creationId xmlns:a16="http://schemas.microsoft.com/office/drawing/2014/main" id="{AF79CF67-A5F9-B68F-8216-C973FAB1C3E1}"/>
                    </a:ext>
                  </a:extLst>
                </p14:cNvPr>
                <p14:cNvContentPartPr/>
                <p14:nvPr/>
              </p14:nvContentPartPr>
              <p14:xfrm>
                <a:off x="122269" y="3689084"/>
                <a:ext cx="194400" cy="231120"/>
              </p14:xfrm>
            </p:contentPart>
          </mc:Choice>
          <mc:Fallback>
            <p:pic>
              <p:nvPicPr>
                <p:cNvPr id="167064" name="Freihand 167063">
                  <a:extLst>
                    <a:ext uri="{FF2B5EF4-FFF2-40B4-BE49-F238E27FC236}">
                      <a16:creationId xmlns:a16="http://schemas.microsoft.com/office/drawing/2014/main" id="{AF79CF67-A5F9-B68F-8216-C973FAB1C3E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3269" y="3680084"/>
                  <a:ext cx="212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7065" name="Freihand 167064">
                  <a:extLst>
                    <a:ext uri="{FF2B5EF4-FFF2-40B4-BE49-F238E27FC236}">
                      <a16:creationId xmlns:a16="http://schemas.microsoft.com/office/drawing/2014/main" id="{ACD7D2C2-EA2D-CA66-5857-0AD2FB88B3A8}"/>
                    </a:ext>
                  </a:extLst>
                </p14:cNvPr>
                <p14:cNvContentPartPr/>
                <p14:nvPr/>
              </p14:nvContentPartPr>
              <p14:xfrm>
                <a:off x="355549" y="3615284"/>
                <a:ext cx="39960" cy="266760"/>
              </p14:xfrm>
            </p:contentPart>
          </mc:Choice>
          <mc:Fallback>
            <p:pic>
              <p:nvPicPr>
                <p:cNvPr id="167065" name="Freihand 167064">
                  <a:extLst>
                    <a:ext uri="{FF2B5EF4-FFF2-40B4-BE49-F238E27FC236}">
                      <a16:creationId xmlns:a16="http://schemas.microsoft.com/office/drawing/2014/main" id="{ACD7D2C2-EA2D-CA66-5857-0AD2FB88B3A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46909" y="3606284"/>
                  <a:ext cx="57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7066" name="Freihand 167065">
                  <a:extLst>
                    <a:ext uri="{FF2B5EF4-FFF2-40B4-BE49-F238E27FC236}">
                      <a16:creationId xmlns:a16="http://schemas.microsoft.com/office/drawing/2014/main" id="{EE30F774-CD08-875C-4EBE-711191178EAF}"/>
                    </a:ext>
                  </a:extLst>
                </p14:cNvPr>
                <p14:cNvContentPartPr/>
                <p14:nvPr/>
              </p14:nvContentPartPr>
              <p14:xfrm>
                <a:off x="483349" y="3680084"/>
                <a:ext cx="81000" cy="120600"/>
              </p14:xfrm>
            </p:contentPart>
          </mc:Choice>
          <mc:Fallback>
            <p:pic>
              <p:nvPicPr>
                <p:cNvPr id="167066" name="Freihand 167065">
                  <a:extLst>
                    <a:ext uri="{FF2B5EF4-FFF2-40B4-BE49-F238E27FC236}">
                      <a16:creationId xmlns:a16="http://schemas.microsoft.com/office/drawing/2014/main" id="{EE30F774-CD08-875C-4EBE-711191178EA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74709" y="3671444"/>
                  <a:ext cx="98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7067" name="Freihand 167066">
                  <a:extLst>
                    <a:ext uri="{FF2B5EF4-FFF2-40B4-BE49-F238E27FC236}">
                      <a16:creationId xmlns:a16="http://schemas.microsoft.com/office/drawing/2014/main" id="{E05C21DD-DD5F-CBE8-82D7-DD5821EC0E14}"/>
                    </a:ext>
                  </a:extLst>
                </p14:cNvPr>
                <p14:cNvContentPartPr/>
                <p14:nvPr/>
              </p14:nvContentPartPr>
              <p14:xfrm>
                <a:off x="541309" y="3668204"/>
                <a:ext cx="161640" cy="266040"/>
              </p14:xfrm>
            </p:contentPart>
          </mc:Choice>
          <mc:Fallback>
            <p:pic>
              <p:nvPicPr>
                <p:cNvPr id="167067" name="Freihand 167066">
                  <a:extLst>
                    <a:ext uri="{FF2B5EF4-FFF2-40B4-BE49-F238E27FC236}">
                      <a16:creationId xmlns:a16="http://schemas.microsoft.com/office/drawing/2014/main" id="{E05C21DD-DD5F-CBE8-82D7-DD5821EC0E1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2309" y="3659564"/>
                  <a:ext cx="179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7068" name="Freihand 167067">
                  <a:extLst>
                    <a:ext uri="{FF2B5EF4-FFF2-40B4-BE49-F238E27FC236}">
                      <a16:creationId xmlns:a16="http://schemas.microsoft.com/office/drawing/2014/main" id="{C62AF5E0-8181-A560-B3D8-60283E8B6765}"/>
                    </a:ext>
                  </a:extLst>
                </p14:cNvPr>
                <p14:cNvContentPartPr/>
                <p14:nvPr/>
              </p14:nvContentPartPr>
              <p14:xfrm>
                <a:off x="816349" y="3750284"/>
                <a:ext cx="100440" cy="86040"/>
              </p14:xfrm>
            </p:contentPart>
          </mc:Choice>
          <mc:Fallback>
            <p:pic>
              <p:nvPicPr>
                <p:cNvPr id="167068" name="Freihand 167067">
                  <a:extLst>
                    <a:ext uri="{FF2B5EF4-FFF2-40B4-BE49-F238E27FC236}">
                      <a16:creationId xmlns:a16="http://schemas.microsoft.com/office/drawing/2014/main" id="{C62AF5E0-8181-A560-B3D8-60283E8B676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07349" y="3741644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7069" name="Freihand 167068">
                  <a:extLst>
                    <a:ext uri="{FF2B5EF4-FFF2-40B4-BE49-F238E27FC236}">
                      <a16:creationId xmlns:a16="http://schemas.microsoft.com/office/drawing/2014/main" id="{2C08DE42-4A94-410D-90D3-C59957D3B1BE}"/>
                    </a:ext>
                  </a:extLst>
                </p14:cNvPr>
                <p14:cNvContentPartPr/>
                <p14:nvPr/>
              </p14:nvContentPartPr>
              <p14:xfrm>
                <a:off x="1092469" y="3673964"/>
                <a:ext cx="132480" cy="152640"/>
              </p14:xfrm>
            </p:contentPart>
          </mc:Choice>
          <mc:Fallback>
            <p:pic>
              <p:nvPicPr>
                <p:cNvPr id="167069" name="Freihand 167068">
                  <a:extLst>
                    <a:ext uri="{FF2B5EF4-FFF2-40B4-BE49-F238E27FC236}">
                      <a16:creationId xmlns:a16="http://schemas.microsoft.com/office/drawing/2014/main" id="{2C08DE42-4A94-410D-90D3-C59957D3B1B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3469" y="3665324"/>
                  <a:ext cx="150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7070" name="Freihand 167069">
                  <a:extLst>
                    <a:ext uri="{FF2B5EF4-FFF2-40B4-BE49-F238E27FC236}">
                      <a16:creationId xmlns:a16="http://schemas.microsoft.com/office/drawing/2014/main" id="{D80BA035-2A33-4F2D-291A-F023FB8E8567}"/>
                    </a:ext>
                  </a:extLst>
                </p14:cNvPr>
                <p14:cNvContentPartPr/>
                <p14:nvPr/>
              </p14:nvContentPartPr>
              <p14:xfrm>
                <a:off x="1247269" y="3799604"/>
                <a:ext cx="79920" cy="93240"/>
              </p14:xfrm>
            </p:contentPart>
          </mc:Choice>
          <mc:Fallback>
            <p:pic>
              <p:nvPicPr>
                <p:cNvPr id="167070" name="Freihand 167069">
                  <a:extLst>
                    <a:ext uri="{FF2B5EF4-FFF2-40B4-BE49-F238E27FC236}">
                      <a16:creationId xmlns:a16="http://schemas.microsoft.com/office/drawing/2014/main" id="{D80BA035-2A33-4F2D-291A-F023FB8E856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238269" y="3790604"/>
                  <a:ext cx="9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7071" name="Freihand 167070">
                  <a:extLst>
                    <a:ext uri="{FF2B5EF4-FFF2-40B4-BE49-F238E27FC236}">
                      <a16:creationId xmlns:a16="http://schemas.microsoft.com/office/drawing/2014/main" id="{A3B170E8-A9D5-6F84-6FBD-8D6115F6F277}"/>
                    </a:ext>
                  </a:extLst>
                </p14:cNvPr>
                <p14:cNvContentPartPr/>
                <p14:nvPr/>
              </p14:nvContentPartPr>
              <p14:xfrm>
                <a:off x="1434109" y="3702764"/>
                <a:ext cx="93240" cy="138600"/>
              </p14:xfrm>
            </p:contentPart>
          </mc:Choice>
          <mc:Fallback>
            <p:pic>
              <p:nvPicPr>
                <p:cNvPr id="167071" name="Freihand 167070">
                  <a:extLst>
                    <a:ext uri="{FF2B5EF4-FFF2-40B4-BE49-F238E27FC236}">
                      <a16:creationId xmlns:a16="http://schemas.microsoft.com/office/drawing/2014/main" id="{A3B170E8-A9D5-6F84-6FBD-8D6115F6F27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25109" y="3694124"/>
                  <a:ext cx="110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7072" name="Freihand 167071">
                  <a:extLst>
                    <a:ext uri="{FF2B5EF4-FFF2-40B4-BE49-F238E27FC236}">
                      <a16:creationId xmlns:a16="http://schemas.microsoft.com/office/drawing/2014/main" id="{02334F1C-34B9-D347-69E5-86D588C42A4C}"/>
                    </a:ext>
                  </a:extLst>
                </p14:cNvPr>
                <p14:cNvContentPartPr/>
                <p14:nvPr/>
              </p14:nvContentPartPr>
              <p14:xfrm>
                <a:off x="1692949" y="3664604"/>
                <a:ext cx="115560" cy="121680"/>
              </p14:xfrm>
            </p:contentPart>
          </mc:Choice>
          <mc:Fallback>
            <p:pic>
              <p:nvPicPr>
                <p:cNvPr id="167072" name="Freihand 167071">
                  <a:extLst>
                    <a:ext uri="{FF2B5EF4-FFF2-40B4-BE49-F238E27FC236}">
                      <a16:creationId xmlns:a16="http://schemas.microsoft.com/office/drawing/2014/main" id="{02334F1C-34B9-D347-69E5-86D588C42A4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83949" y="3655604"/>
                  <a:ext cx="133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7073" name="Freihand 167072">
                  <a:extLst>
                    <a:ext uri="{FF2B5EF4-FFF2-40B4-BE49-F238E27FC236}">
                      <a16:creationId xmlns:a16="http://schemas.microsoft.com/office/drawing/2014/main" id="{C8439AC9-672F-EEE1-0B9B-465F71B31E5F}"/>
                    </a:ext>
                  </a:extLst>
                </p14:cNvPr>
                <p14:cNvContentPartPr/>
                <p14:nvPr/>
              </p14:nvContentPartPr>
              <p14:xfrm>
                <a:off x="1825069" y="3767564"/>
                <a:ext cx="109080" cy="178200"/>
              </p14:xfrm>
            </p:contentPart>
          </mc:Choice>
          <mc:Fallback>
            <p:pic>
              <p:nvPicPr>
                <p:cNvPr id="167073" name="Freihand 167072">
                  <a:extLst>
                    <a:ext uri="{FF2B5EF4-FFF2-40B4-BE49-F238E27FC236}">
                      <a16:creationId xmlns:a16="http://schemas.microsoft.com/office/drawing/2014/main" id="{C8439AC9-672F-EEE1-0B9B-465F71B31E5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816069" y="3758564"/>
                  <a:ext cx="126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7074" name="Freihand 167073">
                  <a:extLst>
                    <a:ext uri="{FF2B5EF4-FFF2-40B4-BE49-F238E27FC236}">
                      <a16:creationId xmlns:a16="http://schemas.microsoft.com/office/drawing/2014/main" id="{4E6EAA39-D335-F593-E045-290BEE24066D}"/>
                    </a:ext>
                  </a:extLst>
                </p14:cNvPr>
                <p14:cNvContentPartPr/>
                <p14:nvPr/>
              </p14:nvContentPartPr>
              <p14:xfrm>
                <a:off x="2044669" y="3724004"/>
                <a:ext cx="39960" cy="55800"/>
              </p14:xfrm>
            </p:contentPart>
          </mc:Choice>
          <mc:Fallback>
            <p:pic>
              <p:nvPicPr>
                <p:cNvPr id="167074" name="Freihand 167073">
                  <a:extLst>
                    <a:ext uri="{FF2B5EF4-FFF2-40B4-BE49-F238E27FC236}">
                      <a16:creationId xmlns:a16="http://schemas.microsoft.com/office/drawing/2014/main" id="{4E6EAA39-D335-F593-E045-290BEE24066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035669" y="3715004"/>
                  <a:ext cx="57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7075" name="Freihand 167074">
                  <a:extLst>
                    <a:ext uri="{FF2B5EF4-FFF2-40B4-BE49-F238E27FC236}">
                      <a16:creationId xmlns:a16="http://schemas.microsoft.com/office/drawing/2014/main" id="{876596C5-A73F-ABC5-F260-16846BCE8D04}"/>
                    </a:ext>
                  </a:extLst>
                </p14:cNvPr>
                <p14:cNvContentPartPr/>
                <p14:nvPr/>
              </p14:nvContentPartPr>
              <p14:xfrm>
                <a:off x="2164909" y="3678644"/>
                <a:ext cx="175680" cy="40680"/>
              </p14:xfrm>
            </p:contentPart>
          </mc:Choice>
          <mc:Fallback>
            <p:pic>
              <p:nvPicPr>
                <p:cNvPr id="167075" name="Freihand 167074">
                  <a:extLst>
                    <a:ext uri="{FF2B5EF4-FFF2-40B4-BE49-F238E27FC236}">
                      <a16:creationId xmlns:a16="http://schemas.microsoft.com/office/drawing/2014/main" id="{876596C5-A73F-ABC5-F260-16846BCE8D0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156269" y="3670004"/>
                  <a:ext cx="193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7076" name="Freihand 167075">
                  <a:extLst>
                    <a:ext uri="{FF2B5EF4-FFF2-40B4-BE49-F238E27FC236}">
                      <a16:creationId xmlns:a16="http://schemas.microsoft.com/office/drawing/2014/main" id="{DB4B93D4-BF53-2C8E-B26B-C445E5609C4B}"/>
                    </a:ext>
                  </a:extLst>
                </p14:cNvPr>
                <p14:cNvContentPartPr/>
                <p14:nvPr/>
              </p14:nvContentPartPr>
              <p14:xfrm>
                <a:off x="2164549" y="3653804"/>
                <a:ext cx="214920" cy="327960"/>
              </p14:xfrm>
            </p:contentPart>
          </mc:Choice>
          <mc:Fallback>
            <p:pic>
              <p:nvPicPr>
                <p:cNvPr id="167076" name="Freihand 167075">
                  <a:extLst>
                    <a:ext uri="{FF2B5EF4-FFF2-40B4-BE49-F238E27FC236}">
                      <a16:creationId xmlns:a16="http://schemas.microsoft.com/office/drawing/2014/main" id="{DB4B93D4-BF53-2C8E-B26B-C445E5609C4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55909" y="3645164"/>
                  <a:ext cx="232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67080" name="Freihand 167079">
                  <a:extLst>
                    <a:ext uri="{FF2B5EF4-FFF2-40B4-BE49-F238E27FC236}">
                      <a16:creationId xmlns:a16="http://schemas.microsoft.com/office/drawing/2014/main" id="{AF580AD1-DF29-3F23-E6F9-8284ED980606}"/>
                    </a:ext>
                  </a:extLst>
                </p14:cNvPr>
                <p14:cNvContentPartPr/>
                <p14:nvPr/>
              </p14:nvContentPartPr>
              <p14:xfrm>
                <a:off x="2577469" y="831764"/>
                <a:ext cx="3435840" cy="2993760"/>
              </p14:xfrm>
            </p:contentPart>
          </mc:Choice>
          <mc:Fallback>
            <p:pic>
              <p:nvPicPr>
                <p:cNvPr id="167080" name="Freihand 167079">
                  <a:extLst>
                    <a:ext uri="{FF2B5EF4-FFF2-40B4-BE49-F238E27FC236}">
                      <a16:creationId xmlns:a16="http://schemas.microsoft.com/office/drawing/2014/main" id="{AF580AD1-DF29-3F23-E6F9-8284ED98060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568469" y="822764"/>
                  <a:ext cx="3453480" cy="30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67081" name="Freihand 167080">
                  <a:extLst>
                    <a:ext uri="{FF2B5EF4-FFF2-40B4-BE49-F238E27FC236}">
                      <a16:creationId xmlns:a16="http://schemas.microsoft.com/office/drawing/2014/main" id="{24D83694-99AC-7001-361A-5609EAB5257F}"/>
                    </a:ext>
                  </a:extLst>
                </p14:cNvPr>
                <p14:cNvContentPartPr/>
                <p14:nvPr/>
              </p14:nvContentPartPr>
              <p14:xfrm>
                <a:off x="5861029" y="915644"/>
                <a:ext cx="254520" cy="147600"/>
              </p14:xfrm>
            </p:contentPart>
          </mc:Choice>
          <mc:Fallback>
            <p:pic>
              <p:nvPicPr>
                <p:cNvPr id="167081" name="Freihand 167080">
                  <a:extLst>
                    <a:ext uri="{FF2B5EF4-FFF2-40B4-BE49-F238E27FC236}">
                      <a16:creationId xmlns:a16="http://schemas.microsoft.com/office/drawing/2014/main" id="{24D83694-99AC-7001-361A-5609EAB5257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852389" y="907004"/>
                  <a:ext cx="27216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167086" name="Freihand 167085">
                <a:extLst>
                  <a:ext uri="{FF2B5EF4-FFF2-40B4-BE49-F238E27FC236}">
                    <a16:creationId xmlns:a16="http://schemas.microsoft.com/office/drawing/2014/main" id="{FCCEFB3D-EB5C-F353-F98F-A81B4E5F31A9}"/>
                  </a:ext>
                </a:extLst>
              </p14:cNvPr>
              <p14:cNvContentPartPr/>
              <p14:nvPr/>
            </p14:nvContentPartPr>
            <p14:xfrm>
              <a:off x="5831149" y="4873124"/>
              <a:ext cx="1329840" cy="842400"/>
            </p14:xfrm>
          </p:contentPart>
        </mc:Choice>
        <mc:Fallback>
          <p:pic>
            <p:nvPicPr>
              <p:cNvPr id="167086" name="Freihand 167085">
                <a:extLst>
                  <a:ext uri="{FF2B5EF4-FFF2-40B4-BE49-F238E27FC236}">
                    <a16:creationId xmlns:a16="http://schemas.microsoft.com/office/drawing/2014/main" id="{FCCEFB3D-EB5C-F353-F98F-A81B4E5F31A9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822509" y="4864484"/>
                <a:ext cx="1347480" cy="86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124" name="Gruppieren 167123">
            <a:extLst>
              <a:ext uri="{FF2B5EF4-FFF2-40B4-BE49-F238E27FC236}">
                <a16:creationId xmlns:a16="http://schemas.microsoft.com/office/drawing/2014/main" id="{DBC707F4-CF9B-CD57-A6BC-AF66FA4C66F3}"/>
              </a:ext>
            </a:extLst>
          </p:cNvPr>
          <p:cNvGrpSpPr/>
          <p:nvPr/>
        </p:nvGrpSpPr>
        <p:grpSpPr>
          <a:xfrm>
            <a:off x="4882549" y="4840364"/>
            <a:ext cx="3504960" cy="1650600"/>
            <a:chOff x="4882549" y="4840364"/>
            <a:chExt cx="3504960" cy="165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7083" name="Freihand 167082">
                  <a:extLst>
                    <a:ext uri="{FF2B5EF4-FFF2-40B4-BE49-F238E27FC236}">
                      <a16:creationId xmlns:a16="http://schemas.microsoft.com/office/drawing/2014/main" id="{2ECC20EC-E3EC-B52F-93C5-A0120E28CB86}"/>
                    </a:ext>
                  </a:extLst>
                </p14:cNvPr>
                <p14:cNvContentPartPr/>
                <p14:nvPr/>
              </p14:nvContentPartPr>
              <p14:xfrm>
                <a:off x="5869309" y="5375684"/>
                <a:ext cx="623520" cy="223200"/>
              </p14:xfrm>
            </p:contentPart>
          </mc:Choice>
          <mc:Fallback>
            <p:pic>
              <p:nvPicPr>
                <p:cNvPr id="167083" name="Freihand 167082">
                  <a:extLst>
                    <a:ext uri="{FF2B5EF4-FFF2-40B4-BE49-F238E27FC236}">
                      <a16:creationId xmlns:a16="http://schemas.microsoft.com/office/drawing/2014/main" id="{2ECC20EC-E3EC-B52F-93C5-A0120E28CB8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860669" y="5367044"/>
                  <a:ext cx="641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67084" name="Freihand 167083">
                  <a:extLst>
                    <a:ext uri="{FF2B5EF4-FFF2-40B4-BE49-F238E27FC236}">
                      <a16:creationId xmlns:a16="http://schemas.microsoft.com/office/drawing/2014/main" id="{05676682-6C88-26FF-56B8-A0EF558C15A7}"/>
                    </a:ext>
                  </a:extLst>
                </p14:cNvPr>
                <p14:cNvContentPartPr/>
                <p14:nvPr/>
              </p14:nvContentPartPr>
              <p14:xfrm>
                <a:off x="6488509" y="5326724"/>
                <a:ext cx="562320" cy="223920"/>
              </p14:xfrm>
            </p:contentPart>
          </mc:Choice>
          <mc:Fallback>
            <p:pic>
              <p:nvPicPr>
                <p:cNvPr id="167084" name="Freihand 167083">
                  <a:extLst>
                    <a:ext uri="{FF2B5EF4-FFF2-40B4-BE49-F238E27FC236}">
                      <a16:creationId xmlns:a16="http://schemas.microsoft.com/office/drawing/2014/main" id="{05676682-6C88-26FF-56B8-A0EF558C15A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479869" y="5317724"/>
                  <a:ext cx="579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67088" name="Freihand 167087">
                  <a:extLst>
                    <a:ext uri="{FF2B5EF4-FFF2-40B4-BE49-F238E27FC236}">
                      <a16:creationId xmlns:a16="http://schemas.microsoft.com/office/drawing/2014/main" id="{026F8135-A25D-E7B8-1328-C2CEFB7A7810}"/>
                    </a:ext>
                  </a:extLst>
                </p14:cNvPr>
                <p14:cNvContentPartPr/>
                <p14:nvPr/>
              </p14:nvContentPartPr>
              <p14:xfrm>
                <a:off x="5349109" y="4840364"/>
                <a:ext cx="637200" cy="188640"/>
              </p14:xfrm>
            </p:contentPart>
          </mc:Choice>
          <mc:Fallback>
            <p:pic>
              <p:nvPicPr>
                <p:cNvPr id="167088" name="Freihand 167087">
                  <a:extLst>
                    <a:ext uri="{FF2B5EF4-FFF2-40B4-BE49-F238E27FC236}">
                      <a16:creationId xmlns:a16="http://schemas.microsoft.com/office/drawing/2014/main" id="{026F8135-A25D-E7B8-1328-C2CEFB7A781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40469" y="4831724"/>
                  <a:ext cx="65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67089" name="Freihand 167088">
                  <a:extLst>
                    <a:ext uri="{FF2B5EF4-FFF2-40B4-BE49-F238E27FC236}">
                      <a16:creationId xmlns:a16="http://schemas.microsoft.com/office/drawing/2014/main" id="{3794D1E1-220E-162B-124A-EB03DFC0E8E1}"/>
                    </a:ext>
                  </a:extLst>
                </p14:cNvPr>
                <p14:cNvContentPartPr/>
                <p14:nvPr/>
              </p14:nvContentPartPr>
              <p14:xfrm>
                <a:off x="5338669" y="4910204"/>
                <a:ext cx="81720" cy="191160"/>
              </p14:xfrm>
            </p:contentPart>
          </mc:Choice>
          <mc:Fallback>
            <p:pic>
              <p:nvPicPr>
                <p:cNvPr id="167089" name="Freihand 167088">
                  <a:extLst>
                    <a:ext uri="{FF2B5EF4-FFF2-40B4-BE49-F238E27FC236}">
                      <a16:creationId xmlns:a16="http://schemas.microsoft.com/office/drawing/2014/main" id="{3794D1E1-220E-162B-124A-EB03DFC0E8E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29669" y="4901204"/>
                  <a:ext cx="99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7091" name="Freihand 167090">
                  <a:extLst>
                    <a:ext uri="{FF2B5EF4-FFF2-40B4-BE49-F238E27FC236}">
                      <a16:creationId xmlns:a16="http://schemas.microsoft.com/office/drawing/2014/main" id="{907734E8-C2FB-7AE3-DD81-D7AC0CB27552}"/>
                    </a:ext>
                  </a:extLst>
                </p14:cNvPr>
                <p14:cNvContentPartPr/>
                <p14:nvPr/>
              </p14:nvContentPartPr>
              <p14:xfrm>
                <a:off x="5069749" y="4967084"/>
                <a:ext cx="688680" cy="599040"/>
              </p14:xfrm>
            </p:contentPart>
          </mc:Choice>
          <mc:Fallback>
            <p:pic>
              <p:nvPicPr>
                <p:cNvPr id="167091" name="Freihand 167090">
                  <a:extLst>
                    <a:ext uri="{FF2B5EF4-FFF2-40B4-BE49-F238E27FC236}">
                      <a16:creationId xmlns:a16="http://schemas.microsoft.com/office/drawing/2014/main" id="{907734E8-C2FB-7AE3-DD81-D7AC0CB2755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060749" y="4958084"/>
                  <a:ext cx="7063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7092" name="Freihand 167091">
                  <a:extLst>
                    <a:ext uri="{FF2B5EF4-FFF2-40B4-BE49-F238E27FC236}">
                      <a16:creationId xmlns:a16="http://schemas.microsoft.com/office/drawing/2014/main" id="{5E7F53B8-A251-EBCB-8AB5-8CC894AE5D7B}"/>
                    </a:ext>
                  </a:extLst>
                </p14:cNvPr>
                <p14:cNvContentPartPr/>
                <p14:nvPr/>
              </p14:nvContentPartPr>
              <p14:xfrm>
                <a:off x="5078749" y="5781404"/>
                <a:ext cx="158400" cy="173160"/>
              </p14:xfrm>
            </p:contentPart>
          </mc:Choice>
          <mc:Fallback>
            <p:pic>
              <p:nvPicPr>
                <p:cNvPr id="167092" name="Freihand 167091">
                  <a:extLst>
                    <a:ext uri="{FF2B5EF4-FFF2-40B4-BE49-F238E27FC236}">
                      <a16:creationId xmlns:a16="http://schemas.microsoft.com/office/drawing/2014/main" id="{5E7F53B8-A251-EBCB-8AB5-8CC894AE5D7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070109" y="5772404"/>
                  <a:ext cx="176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7093" name="Freihand 167092">
                  <a:extLst>
                    <a:ext uri="{FF2B5EF4-FFF2-40B4-BE49-F238E27FC236}">
                      <a16:creationId xmlns:a16="http://schemas.microsoft.com/office/drawing/2014/main" id="{CB1C1361-CA3F-FE77-0D8D-E909E6E83A55}"/>
                    </a:ext>
                  </a:extLst>
                </p14:cNvPr>
                <p14:cNvContentPartPr/>
                <p14:nvPr/>
              </p14:nvContentPartPr>
              <p14:xfrm>
                <a:off x="5154349" y="5818484"/>
                <a:ext cx="111240" cy="352080"/>
              </p14:xfrm>
            </p:contentPart>
          </mc:Choice>
          <mc:Fallback>
            <p:pic>
              <p:nvPicPr>
                <p:cNvPr id="167093" name="Freihand 167092">
                  <a:extLst>
                    <a:ext uri="{FF2B5EF4-FFF2-40B4-BE49-F238E27FC236}">
                      <a16:creationId xmlns:a16="http://schemas.microsoft.com/office/drawing/2014/main" id="{CB1C1361-CA3F-FE77-0D8D-E909E6E83A5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145349" y="5809484"/>
                  <a:ext cx="1288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7094" name="Freihand 167093">
                  <a:extLst>
                    <a:ext uri="{FF2B5EF4-FFF2-40B4-BE49-F238E27FC236}">
                      <a16:creationId xmlns:a16="http://schemas.microsoft.com/office/drawing/2014/main" id="{1C1D0056-C31E-65C8-1354-E8B06EDC0294}"/>
                    </a:ext>
                  </a:extLst>
                </p14:cNvPr>
                <p14:cNvContentPartPr/>
                <p14:nvPr/>
              </p14:nvContentPartPr>
              <p14:xfrm>
                <a:off x="5389429" y="5878604"/>
                <a:ext cx="179280" cy="91800"/>
              </p14:xfrm>
            </p:contentPart>
          </mc:Choice>
          <mc:Fallback>
            <p:pic>
              <p:nvPicPr>
                <p:cNvPr id="167094" name="Freihand 167093">
                  <a:extLst>
                    <a:ext uri="{FF2B5EF4-FFF2-40B4-BE49-F238E27FC236}">
                      <a16:creationId xmlns:a16="http://schemas.microsoft.com/office/drawing/2014/main" id="{1C1D0056-C31E-65C8-1354-E8B06EDC029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380789" y="5869964"/>
                  <a:ext cx="196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7095" name="Freihand 167094">
                  <a:extLst>
                    <a:ext uri="{FF2B5EF4-FFF2-40B4-BE49-F238E27FC236}">
                      <a16:creationId xmlns:a16="http://schemas.microsoft.com/office/drawing/2014/main" id="{AF7D4325-30D3-9120-19FB-0177BDC64EC0}"/>
                    </a:ext>
                  </a:extLst>
                </p14:cNvPr>
                <p14:cNvContentPartPr/>
                <p14:nvPr/>
              </p14:nvContentPartPr>
              <p14:xfrm>
                <a:off x="5733229" y="5844764"/>
                <a:ext cx="143640" cy="120600"/>
              </p14:xfrm>
            </p:contentPart>
          </mc:Choice>
          <mc:Fallback>
            <p:pic>
              <p:nvPicPr>
                <p:cNvPr id="167095" name="Freihand 167094">
                  <a:extLst>
                    <a:ext uri="{FF2B5EF4-FFF2-40B4-BE49-F238E27FC236}">
                      <a16:creationId xmlns:a16="http://schemas.microsoft.com/office/drawing/2014/main" id="{AF7D4325-30D3-9120-19FB-0177BDC64EC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724229" y="5835764"/>
                  <a:ext cx="161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7096" name="Freihand 167095">
                  <a:extLst>
                    <a:ext uri="{FF2B5EF4-FFF2-40B4-BE49-F238E27FC236}">
                      <a16:creationId xmlns:a16="http://schemas.microsoft.com/office/drawing/2014/main" id="{E4F1FA54-C529-6834-7728-4B1163C08F4A}"/>
                    </a:ext>
                  </a:extLst>
                </p14:cNvPr>
                <p14:cNvContentPartPr/>
                <p14:nvPr/>
              </p14:nvContentPartPr>
              <p14:xfrm>
                <a:off x="5812069" y="5710124"/>
                <a:ext cx="214560" cy="414000"/>
              </p14:xfrm>
            </p:contentPart>
          </mc:Choice>
          <mc:Fallback>
            <p:pic>
              <p:nvPicPr>
                <p:cNvPr id="167096" name="Freihand 167095">
                  <a:extLst>
                    <a:ext uri="{FF2B5EF4-FFF2-40B4-BE49-F238E27FC236}">
                      <a16:creationId xmlns:a16="http://schemas.microsoft.com/office/drawing/2014/main" id="{E4F1FA54-C529-6834-7728-4B1163C08F4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803069" y="5701124"/>
                  <a:ext cx="2322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7097" name="Freihand 167096">
                  <a:extLst>
                    <a:ext uri="{FF2B5EF4-FFF2-40B4-BE49-F238E27FC236}">
                      <a16:creationId xmlns:a16="http://schemas.microsoft.com/office/drawing/2014/main" id="{9CFDF901-E545-C135-F2DD-653077521E79}"/>
                    </a:ext>
                  </a:extLst>
                </p14:cNvPr>
                <p14:cNvContentPartPr/>
                <p14:nvPr/>
              </p14:nvContentPartPr>
              <p14:xfrm>
                <a:off x="5945629" y="5702564"/>
                <a:ext cx="193680" cy="217080"/>
              </p14:xfrm>
            </p:contentPart>
          </mc:Choice>
          <mc:Fallback>
            <p:pic>
              <p:nvPicPr>
                <p:cNvPr id="167097" name="Freihand 167096">
                  <a:extLst>
                    <a:ext uri="{FF2B5EF4-FFF2-40B4-BE49-F238E27FC236}">
                      <a16:creationId xmlns:a16="http://schemas.microsoft.com/office/drawing/2014/main" id="{9CFDF901-E545-C135-F2DD-653077521E7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36989" y="5693564"/>
                  <a:ext cx="211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7100" name="Freihand 167099">
                  <a:extLst>
                    <a:ext uri="{FF2B5EF4-FFF2-40B4-BE49-F238E27FC236}">
                      <a16:creationId xmlns:a16="http://schemas.microsoft.com/office/drawing/2014/main" id="{E4CF090A-602A-0C13-9889-AFBBB4145FFD}"/>
                    </a:ext>
                  </a:extLst>
                </p14:cNvPr>
                <p14:cNvContentPartPr/>
                <p14:nvPr/>
              </p14:nvContentPartPr>
              <p14:xfrm>
                <a:off x="6354229" y="5893004"/>
                <a:ext cx="346680" cy="139320"/>
              </p14:xfrm>
            </p:contentPart>
          </mc:Choice>
          <mc:Fallback>
            <p:pic>
              <p:nvPicPr>
                <p:cNvPr id="167100" name="Freihand 167099">
                  <a:extLst>
                    <a:ext uri="{FF2B5EF4-FFF2-40B4-BE49-F238E27FC236}">
                      <a16:creationId xmlns:a16="http://schemas.microsoft.com/office/drawing/2014/main" id="{E4CF090A-602A-0C13-9889-AFBBB4145FF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45229" y="5884364"/>
                  <a:ext cx="364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7101" name="Freihand 167100">
                  <a:extLst>
                    <a:ext uri="{FF2B5EF4-FFF2-40B4-BE49-F238E27FC236}">
                      <a16:creationId xmlns:a16="http://schemas.microsoft.com/office/drawing/2014/main" id="{110DA4A3-EDB6-982E-00F3-31F85058ED24}"/>
                    </a:ext>
                  </a:extLst>
                </p14:cNvPr>
                <p14:cNvContentPartPr/>
                <p14:nvPr/>
              </p14:nvContentPartPr>
              <p14:xfrm>
                <a:off x="6773629" y="5847284"/>
                <a:ext cx="96480" cy="135720"/>
              </p14:xfrm>
            </p:contentPart>
          </mc:Choice>
          <mc:Fallback>
            <p:pic>
              <p:nvPicPr>
                <p:cNvPr id="167101" name="Freihand 167100">
                  <a:extLst>
                    <a:ext uri="{FF2B5EF4-FFF2-40B4-BE49-F238E27FC236}">
                      <a16:creationId xmlns:a16="http://schemas.microsoft.com/office/drawing/2014/main" id="{110DA4A3-EDB6-982E-00F3-31F85058ED2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764989" y="5838644"/>
                  <a:ext cx="114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7102" name="Freihand 167101">
                  <a:extLst>
                    <a:ext uri="{FF2B5EF4-FFF2-40B4-BE49-F238E27FC236}">
                      <a16:creationId xmlns:a16="http://schemas.microsoft.com/office/drawing/2014/main" id="{B05BD8AF-9C99-85DC-8C60-59F2F4F5064C}"/>
                    </a:ext>
                  </a:extLst>
                </p14:cNvPr>
                <p14:cNvContentPartPr/>
                <p14:nvPr/>
              </p14:nvContentPartPr>
              <p14:xfrm>
                <a:off x="6910069" y="5795804"/>
                <a:ext cx="254160" cy="129960"/>
              </p14:xfrm>
            </p:contentPart>
          </mc:Choice>
          <mc:Fallback>
            <p:pic>
              <p:nvPicPr>
                <p:cNvPr id="167102" name="Freihand 167101">
                  <a:extLst>
                    <a:ext uri="{FF2B5EF4-FFF2-40B4-BE49-F238E27FC236}">
                      <a16:creationId xmlns:a16="http://schemas.microsoft.com/office/drawing/2014/main" id="{B05BD8AF-9C99-85DC-8C60-59F2F4F5064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901429" y="5786804"/>
                  <a:ext cx="271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7103" name="Freihand 167102">
                  <a:extLst>
                    <a:ext uri="{FF2B5EF4-FFF2-40B4-BE49-F238E27FC236}">
                      <a16:creationId xmlns:a16="http://schemas.microsoft.com/office/drawing/2014/main" id="{EFEC15CD-C1B5-6BAD-CF50-0DD607EF1984}"/>
                    </a:ext>
                  </a:extLst>
                </p14:cNvPr>
                <p14:cNvContentPartPr/>
                <p14:nvPr/>
              </p14:nvContentPartPr>
              <p14:xfrm>
                <a:off x="6441709" y="6219164"/>
                <a:ext cx="209880" cy="235080"/>
              </p14:xfrm>
            </p:contentPart>
          </mc:Choice>
          <mc:Fallback>
            <p:pic>
              <p:nvPicPr>
                <p:cNvPr id="167103" name="Freihand 167102">
                  <a:extLst>
                    <a:ext uri="{FF2B5EF4-FFF2-40B4-BE49-F238E27FC236}">
                      <a16:creationId xmlns:a16="http://schemas.microsoft.com/office/drawing/2014/main" id="{EFEC15CD-C1B5-6BAD-CF50-0DD607EF198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433069" y="6210164"/>
                  <a:ext cx="227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67104" name="Freihand 167103">
                  <a:extLst>
                    <a:ext uri="{FF2B5EF4-FFF2-40B4-BE49-F238E27FC236}">
                      <a16:creationId xmlns:a16="http://schemas.microsoft.com/office/drawing/2014/main" id="{8BAA2917-F3B6-F32F-8069-5E41518DDAC3}"/>
                    </a:ext>
                  </a:extLst>
                </p14:cNvPr>
                <p14:cNvContentPartPr/>
                <p14:nvPr/>
              </p14:nvContentPartPr>
              <p14:xfrm>
                <a:off x="6691189" y="6186404"/>
                <a:ext cx="23400" cy="204120"/>
              </p14:xfrm>
            </p:contentPart>
          </mc:Choice>
          <mc:Fallback>
            <p:pic>
              <p:nvPicPr>
                <p:cNvPr id="167104" name="Freihand 167103">
                  <a:extLst>
                    <a:ext uri="{FF2B5EF4-FFF2-40B4-BE49-F238E27FC236}">
                      <a16:creationId xmlns:a16="http://schemas.microsoft.com/office/drawing/2014/main" id="{8BAA2917-F3B6-F32F-8069-5E41518DDAC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682549" y="6177404"/>
                  <a:ext cx="41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67105" name="Freihand 167104">
                  <a:extLst>
                    <a:ext uri="{FF2B5EF4-FFF2-40B4-BE49-F238E27FC236}">
                      <a16:creationId xmlns:a16="http://schemas.microsoft.com/office/drawing/2014/main" id="{9239FC18-FA85-C3E3-37B5-03034EA36CDA}"/>
                    </a:ext>
                  </a:extLst>
                </p14:cNvPr>
                <p14:cNvContentPartPr/>
                <p14:nvPr/>
              </p14:nvContentPartPr>
              <p14:xfrm>
                <a:off x="6754189" y="6140684"/>
                <a:ext cx="215640" cy="212400"/>
              </p14:xfrm>
            </p:contentPart>
          </mc:Choice>
          <mc:Fallback>
            <p:pic>
              <p:nvPicPr>
                <p:cNvPr id="167105" name="Freihand 167104">
                  <a:extLst>
                    <a:ext uri="{FF2B5EF4-FFF2-40B4-BE49-F238E27FC236}">
                      <a16:creationId xmlns:a16="http://schemas.microsoft.com/office/drawing/2014/main" id="{9239FC18-FA85-C3E3-37B5-03034EA36CD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745549" y="6132044"/>
                  <a:ext cx="233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7106" name="Freihand 167105">
                  <a:extLst>
                    <a:ext uri="{FF2B5EF4-FFF2-40B4-BE49-F238E27FC236}">
                      <a16:creationId xmlns:a16="http://schemas.microsoft.com/office/drawing/2014/main" id="{D4DEB9B4-3F6E-16C3-C0F5-5AA54D9FEB76}"/>
                    </a:ext>
                  </a:extLst>
                </p14:cNvPr>
                <p14:cNvContentPartPr/>
                <p14:nvPr/>
              </p14:nvContentPartPr>
              <p14:xfrm>
                <a:off x="7067389" y="6003884"/>
                <a:ext cx="137880" cy="277200"/>
              </p14:xfrm>
            </p:contentPart>
          </mc:Choice>
          <mc:Fallback>
            <p:pic>
              <p:nvPicPr>
                <p:cNvPr id="167106" name="Freihand 167105">
                  <a:extLst>
                    <a:ext uri="{FF2B5EF4-FFF2-40B4-BE49-F238E27FC236}">
                      <a16:creationId xmlns:a16="http://schemas.microsoft.com/office/drawing/2014/main" id="{D4DEB9B4-3F6E-16C3-C0F5-5AA54D9FEB7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058389" y="5995244"/>
                  <a:ext cx="155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67107" name="Freihand 167106">
                  <a:extLst>
                    <a:ext uri="{FF2B5EF4-FFF2-40B4-BE49-F238E27FC236}">
                      <a16:creationId xmlns:a16="http://schemas.microsoft.com/office/drawing/2014/main" id="{B6C87962-7D10-4809-271D-58ADFB13F236}"/>
                    </a:ext>
                  </a:extLst>
                </p14:cNvPr>
                <p14:cNvContentPartPr/>
                <p14:nvPr/>
              </p14:nvContentPartPr>
              <p14:xfrm>
                <a:off x="7286269" y="5956724"/>
                <a:ext cx="427320" cy="534240"/>
              </p14:xfrm>
            </p:contentPart>
          </mc:Choice>
          <mc:Fallback>
            <p:pic>
              <p:nvPicPr>
                <p:cNvPr id="167107" name="Freihand 167106">
                  <a:extLst>
                    <a:ext uri="{FF2B5EF4-FFF2-40B4-BE49-F238E27FC236}">
                      <a16:creationId xmlns:a16="http://schemas.microsoft.com/office/drawing/2014/main" id="{B6C87962-7D10-4809-271D-58ADFB13F23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277269" y="5947724"/>
                  <a:ext cx="4449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67108" name="Freihand 167107">
                  <a:extLst>
                    <a:ext uri="{FF2B5EF4-FFF2-40B4-BE49-F238E27FC236}">
                      <a16:creationId xmlns:a16="http://schemas.microsoft.com/office/drawing/2014/main" id="{CA15735E-2F8E-080D-FFDD-FB723729CEE5}"/>
                    </a:ext>
                  </a:extLst>
                </p14:cNvPr>
                <p14:cNvContentPartPr/>
                <p14:nvPr/>
              </p14:nvContentPartPr>
              <p14:xfrm>
                <a:off x="7656349" y="5861684"/>
                <a:ext cx="15480" cy="17280"/>
              </p14:xfrm>
            </p:contentPart>
          </mc:Choice>
          <mc:Fallback>
            <p:pic>
              <p:nvPicPr>
                <p:cNvPr id="167108" name="Freihand 167107">
                  <a:extLst>
                    <a:ext uri="{FF2B5EF4-FFF2-40B4-BE49-F238E27FC236}">
                      <a16:creationId xmlns:a16="http://schemas.microsoft.com/office/drawing/2014/main" id="{CA15735E-2F8E-080D-FFDD-FB723729CEE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47349" y="5853044"/>
                  <a:ext cx="3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67109" name="Freihand 167108">
                  <a:extLst>
                    <a:ext uri="{FF2B5EF4-FFF2-40B4-BE49-F238E27FC236}">
                      <a16:creationId xmlns:a16="http://schemas.microsoft.com/office/drawing/2014/main" id="{395A0FD2-0ED8-ABD7-360E-73F46B81C750}"/>
                    </a:ext>
                  </a:extLst>
                </p14:cNvPr>
                <p14:cNvContentPartPr/>
                <p14:nvPr/>
              </p14:nvContentPartPr>
              <p14:xfrm>
                <a:off x="7799989" y="5716964"/>
                <a:ext cx="202320" cy="332280"/>
              </p14:xfrm>
            </p:contentPart>
          </mc:Choice>
          <mc:Fallback>
            <p:pic>
              <p:nvPicPr>
                <p:cNvPr id="167109" name="Freihand 167108">
                  <a:extLst>
                    <a:ext uri="{FF2B5EF4-FFF2-40B4-BE49-F238E27FC236}">
                      <a16:creationId xmlns:a16="http://schemas.microsoft.com/office/drawing/2014/main" id="{395A0FD2-0ED8-ABD7-360E-73F46B81C75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90989" y="5707964"/>
                  <a:ext cx="2199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67110" name="Freihand 167109">
                  <a:extLst>
                    <a:ext uri="{FF2B5EF4-FFF2-40B4-BE49-F238E27FC236}">
                      <a16:creationId xmlns:a16="http://schemas.microsoft.com/office/drawing/2014/main" id="{7772FABE-18B0-3037-69E6-3758E35EBFEE}"/>
                    </a:ext>
                  </a:extLst>
                </p14:cNvPr>
                <p14:cNvContentPartPr/>
                <p14:nvPr/>
              </p14:nvContentPartPr>
              <p14:xfrm>
                <a:off x="8019589" y="5650004"/>
                <a:ext cx="68040" cy="282240"/>
              </p14:xfrm>
            </p:contentPart>
          </mc:Choice>
          <mc:Fallback>
            <p:pic>
              <p:nvPicPr>
                <p:cNvPr id="167110" name="Freihand 167109">
                  <a:extLst>
                    <a:ext uri="{FF2B5EF4-FFF2-40B4-BE49-F238E27FC236}">
                      <a16:creationId xmlns:a16="http://schemas.microsoft.com/office/drawing/2014/main" id="{7772FABE-18B0-3037-69E6-3758E35EBFE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010589" y="5641004"/>
                  <a:ext cx="85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67111" name="Freihand 167110">
                  <a:extLst>
                    <a:ext uri="{FF2B5EF4-FFF2-40B4-BE49-F238E27FC236}">
                      <a16:creationId xmlns:a16="http://schemas.microsoft.com/office/drawing/2014/main" id="{3FC479F4-ED4B-8F5D-DDFB-5F4520236EAA}"/>
                    </a:ext>
                  </a:extLst>
                </p14:cNvPr>
                <p14:cNvContentPartPr/>
                <p14:nvPr/>
              </p14:nvContentPartPr>
              <p14:xfrm>
                <a:off x="8122549" y="5729564"/>
                <a:ext cx="233280" cy="170280"/>
              </p14:xfrm>
            </p:contentPart>
          </mc:Choice>
          <mc:Fallback>
            <p:pic>
              <p:nvPicPr>
                <p:cNvPr id="167111" name="Freihand 167110">
                  <a:extLst>
                    <a:ext uri="{FF2B5EF4-FFF2-40B4-BE49-F238E27FC236}">
                      <a16:creationId xmlns:a16="http://schemas.microsoft.com/office/drawing/2014/main" id="{3FC479F4-ED4B-8F5D-DDFB-5F4520236EA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113549" y="5720924"/>
                  <a:ext cx="250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67113" name="Freihand 167112">
                  <a:extLst>
                    <a:ext uri="{FF2B5EF4-FFF2-40B4-BE49-F238E27FC236}">
                      <a16:creationId xmlns:a16="http://schemas.microsoft.com/office/drawing/2014/main" id="{A1D5C168-ACB7-C2AE-22C7-2D9C6923A3DB}"/>
                    </a:ext>
                  </a:extLst>
                </p14:cNvPr>
                <p14:cNvContentPartPr/>
                <p14:nvPr/>
              </p14:nvContentPartPr>
              <p14:xfrm>
                <a:off x="7655269" y="6232484"/>
                <a:ext cx="143640" cy="208080"/>
              </p14:xfrm>
            </p:contentPart>
          </mc:Choice>
          <mc:Fallback>
            <p:pic>
              <p:nvPicPr>
                <p:cNvPr id="167113" name="Freihand 167112">
                  <a:extLst>
                    <a:ext uri="{FF2B5EF4-FFF2-40B4-BE49-F238E27FC236}">
                      <a16:creationId xmlns:a16="http://schemas.microsoft.com/office/drawing/2014/main" id="{A1D5C168-ACB7-C2AE-22C7-2D9C6923A3D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646629" y="6223484"/>
                  <a:ext cx="161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67114" name="Freihand 167113">
                  <a:extLst>
                    <a:ext uri="{FF2B5EF4-FFF2-40B4-BE49-F238E27FC236}">
                      <a16:creationId xmlns:a16="http://schemas.microsoft.com/office/drawing/2014/main" id="{9B5B48EE-8B3F-DFD2-DAE9-A9550707E0B1}"/>
                    </a:ext>
                  </a:extLst>
                </p14:cNvPr>
                <p14:cNvContentPartPr/>
                <p14:nvPr/>
              </p14:nvContentPartPr>
              <p14:xfrm>
                <a:off x="7815829" y="6203324"/>
                <a:ext cx="78840" cy="131400"/>
              </p14:xfrm>
            </p:contentPart>
          </mc:Choice>
          <mc:Fallback>
            <p:pic>
              <p:nvPicPr>
                <p:cNvPr id="167114" name="Freihand 167113">
                  <a:extLst>
                    <a:ext uri="{FF2B5EF4-FFF2-40B4-BE49-F238E27FC236}">
                      <a16:creationId xmlns:a16="http://schemas.microsoft.com/office/drawing/2014/main" id="{9B5B48EE-8B3F-DFD2-DAE9-A9550707E0B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806829" y="6194324"/>
                  <a:ext cx="96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67115" name="Freihand 167114">
                  <a:extLst>
                    <a:ext uri="{FF2B5EF4-FFF2-40B4-BE49-F238E27FC236}">
                      <a16:creationId xmlns:a16="http://schemas.microsoft.com/office/drawing/2014/main" id="{FFC5E0BB-70FB-D474-75D2-DE5ECCDE6CD9}"/>
                    </a:ext>
                  </a:extLst>
                </p14:cNvPr>
                <p14:cNvContentPartPr/>
                <p14:nvPr/>
              </p14:nvContentPartPr>
              <p14:xfrm>
                <a:off x="7968469" y="6058604"/>
                <a:ext cx="419040" cy="220320"/>
              </p14:xfrm>
            </p:contentPart>
          </mc:Choice>
          <mc:Fallback>
            <p:pic>
              <p:nvPicPr>
                <p:cNvPr id="167115" name="Freihand 167114">
                  <a:extLst>
                    <a:ext uri="{FF2B5EF4-FFF2-40B4-BE49-F238E27FC236}">
                      <a16:creationId xmlns:a16="http://schemas.microsoft.com/office/drawing/2014/main" id="{FFC5E0BB-70FB-D474-75D2-DE5ECCDE6CD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959829" y="6049604"/>
                  <a:ext cx="436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67116" name="Freihand 167115">
                  <a:extLst>
                    <a:ext uri="{FF2B5EF4-FFF2-40B4-BE49-F238E27FC236}">
                      <a16:creationId xmlns:a16="http://schemas.microsoft.com/office/drawing/2014/main" id="{CFC63748-D415-9737-D3A6-617187AA52DD}"/>
                    </a:ext>
                  </a:extLst>
                </p14:cNvPr>
                <p14:cNvContentPartPr/>
                <p14:nvPr/>
              </p14:nvContentPartPr>
              <p14:xfrm>
                <a:off x="8118589" y="5994164"/>
                <a:ext cx="7920" cy="9000"/>
              </p14:xfrm>
            </p:contentPart>
          </mc:Choice>
          <mc:Fallback>
            <p:pic>
              <p:nvPicPr>
                <p:cNvPr id="167116" name="Freihand 167115">
                  <a:extLst>
                    <a:ext uri="{FF2B5EF4-FFF2-40B4-BE49-F238E27FC236}">
                      <a16:creationId xmlns:a16="http://schemas.microsoft.com/office/drawing/2014/main" id="{CFC63748-D415-9737-D3A6-617187AA52D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109589" y="5985524"/>
                  <a:ext cx="25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67118" name="Freihand 167117">
                  <a:extLst>
                    <a:ext uri="{FF2B5EF4-FFF2-40B4-BE49-F238E27FC236}">
                      <a16:creationId xmlns:a16="http://schemas.microsoft.com/office/drawing/2014/main" id="{F67841D7-1B89-F2C8-05C0-F2F52507AEA7}"/>
                    </a:ext>
                  </a:extLst>
                </p14:cNvPr>
                <p14:cNvContentPartPr/>
                <p14:nvPr/>
              </p14:nvContentPartPr>
              <p14:xfrm>
                <a:off x="4882549" y="6336524"/>
                <a:ext cx="457920" cy="102960"/>
              </p14:xfrm>
            </p:contentPart>
          </mc:Choice>
          <mc:Fallback>
            <p:pic>
              <p:nvPicPr>
                <p:cNvPr id="167118" name="Freihand 167117">
                  <a:extLst>
                    <a:ext uri="{FF2B5EF4-FFF2-40B4-BE49-F238E27FC236}">
                      <a16:creationId xmlns:a16="http://schemas.microsoft.com/office/drawing/2014/main" id="{F67841D7-1B89-F2C8-05C0-F2F52507AEA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873909" y="6327524"/>
                  <a:ext cx="47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67119" name="Freihand 167118">
                  <a:extLst>
                    <a:ext uri="{FF2B5EF4-FFF2-40B4-BE49-F238E27FC236}">
                      <a16:creationId xmlns:a16="http://schemas.microsoft.com/office/drawing/2014/main" id="{052E9144-D3C0-FD0F-96E0-6F8BEFE3BE04}"/>
                    </a:ext>
                  </a:extLst>
                </p14:cNvPr>
                <p14:cNvContentPartPr/>
                <p14:nvPr/>
              </p14:nvContentPartPr>
              <p14:xfrm>
                <a:off x="6087109" y="5716244"/>
                <a:ext cx="140400" cy="375480"/>
              </p14:xfrm>
            </p:contentPart>
          </mc:Choice>
          <mc:Fallback>
            <p:pic>
              <p:nvPicPr>
                <p:cNvPr id="167119" name="Freihand 167118">
                  <a:extLst>
                    <a:ext uri="{FF2B5EF4-FFF2-40B4-BE49-F238E27FC236}">
                      <a16:creationId xmlns:a16="http://schemas.microsoft.com/office/drawing/2014/main" id="{052E9144-D3C0-FD0F-96E0-6F8BEFE3BE0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078109" y="5707604"/>
                  <a:ext cx="1580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67120" name="Freihand 167119">
                  <a:extLst>
                    <a:ext uri="{FF2B5EF4-FFF2-40B4-BE49-F238E27FC236}">
                      <a16:creationId xmlns:a16="http://schemas.microsoft.com/office/drawing/2014/main" id="{673C2238-B0F6-8CC1-772C-1E35E1393398}"/>
                    </a:ext>
                  </a:extLst>
                </p14:cNvPr>
                <p14:cNvContentPartPr/>
                <p14:nvPr/>
              </p14:nvContentPartPr>
              <p14:xfrm>
                <a:off x="6153709" y="5847284"/>
                <a:ext cx="95760" cy="225360"/>
              </p14:xfrm>
            </p:contentPart>
          </mc:Choice>
          <mc:Fallback>
            <p:pic>
              <p:nvPicPr>
                <p:cNvPr id="167120" name="Freihand 167119">
                  <a:extLst>
                    <a:ext uri="{FF2B5EF4-FFF2-40B4-BE49-F238E27FC236}">
                      <a16:creationId xmlns:a16="http://schemas.microsoft.com/office/drawing/2014/main" id="{673C2238-B0F6-8CC1-772C-1E35E139339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144709" y="5838284"/>
                  <a:ext cx="113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67121" name="Freihand 167120">
                  <a:extLst>
                    <a:ext uri="{FF2B5EF4-FFF2-40B4-BE49-F238E27FC236}">
                      <a16:creationId xmlns:a16="http://schemas.microsoft.com/office/drawing/2014/main" id="{7E96C327-F091-6A10-9C32-9223F2D90CED}"/>
                    </a:ext>
                  </a:extLst>
                </p14:cNvPr>
                <p14:cNvContentPartPr/>
                <p14:nvPr/>
              </p14:nvContentPartPr>
              <p14:xfrm>
                <a:off x="6263509" y="5775284"/>
                <a:ext cx="31680" cy="415800"/>
              </p14:xfrm>
            </p:contentPart>
          </mc:Choice>
          <mc:Fallback>
            <p:pic>
              <p:nvPicPr>
                <p:cNvPr id="167121" name="Freihand 167120">
                  <a:extLst>
                    <a:ext uri="{FF2B5EF4-FFF2-40B4-BE49-F238E27FC236}">
                      <a16:creationId xmlns:a16="http://schemas.microsoft.com/office/drawing/2014/main" id="{7E96C327-F091-6A10-9C32-9223F2D90CE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254869" y="5766644"/>
                  <a:ext cx="493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67123" name="Freihand 167122">
                  <a:extLst>
                    <a:ext uri="{FF2B5EF4-FFF2-40B4-BE49-F238E27FC236}">
                      <a16:creationId xmlns:a16="http://schemas.microsoft.com/office/drawing/2014/main" id="{B29EB18A-E52F-708A-34CB-68F2C6692D10}"/>
                    </a:ext>
                  </a:extLst>
                </p14:cNvPr>
                <p14:cNvContentPartPr/>
                <p14:nvPr/>
              </p14:nvContentPartPr>
              <p14:xfrm>
                <a:off x="6088189" y="6253724"/>
                <a:ext cx="234000" cy="19800"/>
              </p14:xfrm>
            </p:contentPart>
          </mc:Choice>
          <mc:Fallback>
            <p:pic>
              <p:nvPicPr>
                <p:cNvPr id="167123" name="Freihand 167122">
                  <a:extLst>
                    <a:ext uri="{FF2B5EF4-FFF2-40B4-BE49-F238E27FC236}">
                      <a16:creationId xmlns:a16="http://schemas.microsoft.com/office/drawing/2014/main" id="{B29EB18A-E52F-708A-34CB-68F2C6692D1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079189" y="6245084"/>
                  <a:ext cx="251640" cy="3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>
                <a:solidFill>
                  <a:prstClr val="black"/>
                </a:solidFill>
              </a:rPr>
              <a:t>In Deutschland (2019) </a:t>
            </a:r>
            <a:r>
              <a:rPr lang="en-US" sz="2000" dirty="0" err="1">
                <a:solidFill>
                  <a:prstClr val="black"/>
                </a:solidFill>
              </a:rPr>
              <a:t>betrug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= 10,9% 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 err="1">
                <a:solidFill>
                  <a:prstClr val="black"/>
                </a:solidFill>
              </a:rPr>
              <a:t>Wie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war die </a:t>
            </a:r>
            <a:r>
              <a:rPr lang="en-US" sz="2000" dirty="0" err="1">
                <a:solidFill>
                  <a:prstClr val="black"/>
                </a:solidFill>
                <a:hlinkClick r:id="rId3"/>
              </a:rPr>
              <a:t>Sparquote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 2020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Damit muss gelten: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=83,8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Das Einkommen Y wird auf den Konsum und das Sparen aufgeteilt (vgl. wieder die VGR und den Wirtschaftskreislauf!)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Interpretation: Von 1000 zusätzlichen Euro an Einkommen werden 838 Euro direkt für den Konsum wieder ausgegeben!! (Erste Ableitung der Konsumfunktion!)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 err="1">
                <a:solidFill>
                  <a:prstClr val="black"/>
                </a:solidFill>
              </a:rPr>
              <a:t>Sparquote</a:t>
            </a:r>
            <a:r>
              <a:rPr lang="en-US" sz="2000" dirty="0">
                <a:solidFill>
                  <a:prstClr val="black"/>
                </a:solidFill>
              </a:rPr>
              <a:t> Deutschland (2020) </a:t>
            </a:r>
            <a:r>
              <a:rPr lang="en-US" sz="2000" dirty="0" err="1">
                <a:solidFill>
                  <a:prstClr val="black"/>
                </a:solidFill>
              </a:rPr>
              <a:t>betrug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= 16,2% 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 err="1">
                <a:solidFill>
                  <a:prstClr val="black"/>
                </a:solidFill>
              </a:rPr>
              <a:t>Wie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marginale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Konsumquote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8A168D3-408C-9065-137C-5F70BB638061}"/>
                  </a:ext>
                </a:extLst>
              </p14:cNvPr>
              <p14:cNvContentPartPr/>
              <p14:nvPr/>
            </p14:nvContentPartPr>
            <p14:xfrm>
              <a:off x="584509" y="961462"/>
              <a:ext cx="5821920" cy="67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8A168D3-408C-9065-137C-5F70BB6380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869" y="952462"/>
                <a:ext cx="5839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DBB5E7B-D01C-67E6-94D7-E5C4E4B79803}"/>
                  </a:ext>
                </a:extLst>
              </p14:cNvPr>
              <p14:cNvContentPartPr/>
              <p14:nvPr/>
            </p14:nvContentPartPr>
            <p14:xfrm>
              <a:off x="5118709" y="572302"/>
              <a:ext cx="1262880" cy="587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DBB5E7B-D01C-67E6-94D7-E5C4E4B798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9709" y="563302"/>
                <a:ext cx="128052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0158B18-3AFB-E3D2-A166-7380429BCD30}"/>
                  </a:ext>
                </a:extLst>
              </p14:cNvPr>
              <p14:cNvContentPartPr/>
              <p14:nvPr/>
            </p14:nvContentPartPr>
            <p14:xfrm>
              <a:off x="5202229" y="4232782"/>
              <a:ext cx="1756800" cy="961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0158B18-3AFB-E3D2-A166-7380429BCD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3229" y="4223782"/>
                <a:ext cx="177444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6D334A4-553A-1917-DA17-5B20D4F7A7A7}"/>
              </a:ext>
            </a:extLst>
          </p:cNvPr>
          <p:cNvGrpSpPr/>
          <p:nvPr/>
        </p:nvGrpSpPr>
        <p:grpSpPr>
          <a:xfrm>
            <a:off x="2561629" y="238942"/>
            <a:ext cx="9419040" cy="1791720"/>
            <a:chOff x="2561629" y="238942"/>
            <a:chExt cx="9419040" cy="179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5A11A38-26C3-ED59-1A6B-1619A49AFD5D}"/>
                    </a:ext>
                  </a:extLst>
                </p14:cNvPr>
                <p14:cNvContentPartPr/>
                <p14:nvPr/>
              </p14:nvContentPartPr>
              <p14:xfrm>
                <a:off x="2561629" y="1003942"/>
                <a:ext cx="2023560" cy="520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5A11A38-26C3-ED59-1A6B-1619A49AFD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52629" y="994942"/>
                  <a:ext cx="20412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B5D824C-BD47-20A4-2092-B60B31E35192}"/>
                    </a:ext>
                  </a:extLst>
                </p14:cNvPr>
                <p14:cNvContentPartPr/>
                <p14:nvPr/>
              </p14:nvContentPartPr>
              <p14:xfrm>
                <a:off x="5961469" y="1304902"/>
                <a:ext cx="1384920" cy="600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B5D824C-BD47-20A4-2092-B60B31E351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52829" y="1295902"/>
                  <a:ext cx="140256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C6DD395-6061-D8C3-8715-79D1AE3F3427}"/>
                    </a:ext>
                  </a:extLst>
                </p14:cNvPr>
                <p14:cNvContentPartPr/>
                <p14:nvPr/>
              </p14:nvContentPartPr>
              <p14:xfrm>
                <a:off x="6006469" y="1217422"/>
                <a:ext cx="1389240" cy="813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C6DD395-6061-D8C3-8715-79D1AE3F34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97469" y="1208422"/>
                  <a:ext cx="140688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472BAF6-1117-7DC9-5F09-8AB511787038}"/>
                    </a:ext>
                  </a:extLst>
                </p14:cNvPr>
                <p14:cNvContentPartPr/>
                <p14:nvPr/>
              </p14:nvContentPartPr>
              <p14:xfrm>
                <a:off x="7709269" y="1200142"/>
                <a:ext cx="24480" cy="192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472BAF6-1117-7DC9-5F09-8AB5117870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00629" y="1191502"/>
                  <a:ext cx="42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AD76780-2C39-9F44-B08D-13F64A76E6A4}"/>
                    </a:ext>
                  </a:extLst>
                </p14:cNvPr>
                <p14:cNvContentPartPr/>
                <p14:nvPr/>
              </p14:nvContentPartPr>
              <p14:xfrm>
                <a:off x="7701709" y="1153702"/>
                <a:ext cx="160920" cy="94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AD76780-2C39-9F44-B08D-13F64A76E6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92709" y="1145062"/>
                  <a:ext cx="178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1A171F-28EE-338F-CF9E-E7A8CB2780FE}"/>
                    </a:ext>
                  </a:extLst>
                </p14:cNvPr>
                <p14:cNvContentPartPr/>
                <p14:nvPr/>
              </p14:nvContentPartPr>
              <p14:xfrm>
                <a:off x="7723669" y="1209502"/>
                <a:ext cx="291240" cy="176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1A171F-28EE-338F-CF9E-E7A8CB2780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15029" y="1200502"/>
                  <a:ext cx="308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3706D27-07DD-75A5-C172-0CC81A4B1AF2}"/>
                    </a:ext>
                  </a:extLst>
                </p14:cNvPr>
                <p14:cNvContentPartPr/>
                <p14:nvPr/>
              </p14:nvContentPartPr>
              <p14:xfrm>
                <a:off x="8205709" y="1186822"/>
                <a:ext cx="115560" cy="234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3706D27-07DD-75A5-C172-0CC81A4B1A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6709" y="1177822"/>
                  <a:ext cx="133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DFF841C-D2FB-E4C5-7256-272F72558DFF}"/>
                    </a:ext>
                  </a:extLst>
                </p14:cNvPr>
                <p14:cNvContentPartPr/>
                <p14:nvPr/>
              </p14:nvContentPartPr>
              <p14:xfrm>
                <a:off x="8345749" y="1118422"/>
                <a:ext cx="119160" cy="100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DFF841C-D2FB-E4C5-7256-272F72558D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37109" y="1109782"/>
                  <a:ext cx="13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6A4CD6D-BED0-7CB5-9164-96E91B3C6EB4}"/>
                    </a:ext>
                  </a:extLst>
                </p14:cNvPr>
                <p14:cNvContentPartPr/>
                <p14:nvPr/>
              </p14:nvContentPartPr>
              <p14:xfrm>
                <a:off x="8507749" y="953542"/>
                <a:ext cx="96120" cy="210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6A4CD6D-BED0-7CB5-9164-96E91B3C6E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98749" y="944902"/>
                  <a:ext cx="113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3CBC165-B3B2-BDE3-2B4F-D76E8E27350E}"/>
                    </a:ext>
                  </a:extLst>
                </p14:cNvPr>
                <p14:cNvContentPartPr/>
                <p14:nvPr/>
              </p14:nvContentPartPr>
              <p14:xfrm>
                <a:off x="8817709" y="958582"/>
                <a:ext cx="81000" cy="297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3CBC165-B3B2-BDE3-2B4F-D76E8E2735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09069" y="949942"/>
                  <a:ext cx="986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7AEC3BA-98E7-B42A-D879-9F9DB172807C}"/>
                    </a:ext>
                  </a:extLst>
                </p14:cNvPr>
                <p14:cNvContentPartPr/>
                <p14:nvPr/>
              </p14:nvContentPartPr>
              <p14:xfrm>
                <a:off x="8958109" y="902062"/>
                <a:ext cx="137520" cy="114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7AEC3BA-98E7-B42A-D879-9F9DB17280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49109" y="893062"/>
                  <a:ext cx="155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AFC7C5-2F9F-F98B-9440-9FCA53336549}"/>
                    </a:ext>
                  </a:extLst>
                </p14:cNvPr>
                <p14:cNvContentPartPr/>
                <p14:nvPr/>
              </p14:nvContentPartPr>
              <p14:xfrm>
                <a:off x="9122269" y="822142"/>
                <a:ext cx="152280" cy="133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AFC7C5-2F9F-F98B-9440-9FCA533365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13629" y="813142"/>
                  <a:ext cx="169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01494D2-39B8-397C-D064-5B1040C77161}"/>
                    </a:ext>
                  </a:extLst>
                </p14:cNvPr>
                <p14:cNvContentPartPr/>
                <p14:nvPr/>
              </p14:nvContentPartPr>
              <p14:xfrm>
                <a:off x="9287149" y="744022"/>
                <a:ext cx="159480" cy="132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01494D2-39B8-397C-D064-5B1040C771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78509" y="735382"/>
                  <a:ext cx="177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34913ED-3883-258B-2BB7-42D79B4F3CD6}"/>
                    </a:ext>
                  </a:extLst>
                </p14:cNvPr>
                <p14:cNvContentPartPr/>
                <p14:nvPr/>
              </p14:nvContentPartPr>
              <p14:xfrm>
                <a:off x="9655069" y="530542"/>
                <a:ext cx="177480" cy="207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34913ED-3883-258B-2BB7-42D79B4F3C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46429" y="521542"/>
                  <a:ext cx="195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C0300F3-F4DA-D0FB-D444-13C9889A6CAD}"/>
                    </a:ext>
                  </a:extLst>
                </p14:cNvPr>
                <p14:cNvContentPartPr/>
                <p14:nvPr/>
              </p14:nvContentPartPr>
              <p14:xfrm>
                <a:off x="9776389" y="667342"/>
                <a:ext cx="30960" cy="72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C0300F3-F4DA-D0FB-D444-13C9889A6C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67389" y="658342"/>
                  <a:ext cx="48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FF8A5DF-3827-FEE4-BADB-DBFE610A66EB}"/>
                    </a:ext>
                  </a:extLst>
                </p14:cNvPr>
                <p14:cNvContentPartPr/>
                <p14:nvPr/>
              </p14:nvContentPartPr>
              <p14:xfrm>
                <a:off x="9876109" y="549622"/>
                <a:ext cx="379800" cy="145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FF8A5DF-3827-FEE4-BADB-DBFE610A66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67109" y="540982"/>
                  <a:ext cx="397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867F4A-46AA-3051-16D1-3CF48C0AEF46}"/>
                    </a:ext>
                  </a:extLst>
                </p14:cNvPr>
                <p14:cNvContentPartPr/>
                <p14:nvPr/>
              </p14:nvContentPartPr>
              <p14:xfrm>
                <a:off x="10112269" y="425782"/>
                <a:ext cx="15480" cy="12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867F4A-46AA-3051-16D1-3CF48C0AEF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03629" y="416782"/>
                  <a:ext cx="3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7F4D9DA-7A92-1F40-2959-7C6C2CE7FB3D}"/>
                    </a:ext>
                  </a:extLst>
                </p14:cNvPr>
                <p14:cNvContentPartPr/>
                <p14:nvPr/>
              </p14:nvContentPartPr>
              <p14:xfrm>
                <a:off x="9651109" y="673462"/>
                <a:ext cx="702360" cy="241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7F4D9DA-7A92-1F40-2959-7C6C2CE7FB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42109" y="664462"/>
                  <a:ext cx="720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B1FECB0-4D14-3E93-9FB8-EB9AADC15E00}"/>
                    </a:ext>
                  </a:extLst>
                </p14:cNvPr>
                <p14:cNvContentPartPr/>
                <p14:nvPr/>
              </p14:nvContentPartPr>
              <p14:xfrm>
                <a:off x="10315669" y="238942"/>
                <a:ext cx="117360" cy="119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B1FECB0-4D14-3E93-9FB8-EB9AADC15E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07029" y="229942"/>
                  <a:ext cx="135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470842C-4C93-AC64-C202-94CFDB66E549}"/>
                    </a:ext>
                  </a:extLst>
                </p14:cNvPr>
                <p14:cNvContentPartPr/>
                <p14:nvPr/>
              </p14:nvContentPartPr>
              <p14:xfrm>
                <a:off x="9452749" y="424702"/>
                <a:ext cx="165600" cy="68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470842C-4C93-AC64-C202-94CFDB66E5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44109" y="415702"/>
                  <a:ext cx="183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0A6AD5D-546F-319B-662F-1DE435AE04FC}"/>
                    </a:ext>
                  </a:extLst>
                </p14:cNvPr>
                <p14:cNvContentPartPr/>
                <p14:nvPr/>
              </p14:nvContentPartPr>
              <p14:xfrm>
                <a:off x="10242229" y="506782"/>
                <a:ext cx="178560" cy="169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0A6AD5D-546F-319B-662F-1DE435AE04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33589" y="497782"/>
                  <a:ext cx="196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4F9ECA1-4724-9588-1CCA-21BBC0D145B7}"/>
                    </a:ext>
                  </a:extLst>
                </p14:cNvPr>
                <p14:cNvContentPartPr/>
                <p14:nvPr/>
              </p14:nvContentPartPr>
              <p14:xfrm>
                <a:off x="9571909" y="987382"/>
                <a:ext cx="144360" cy="204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4F9ECA1-4724-9588-1CCA-21BBC0D145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63269" y="978742"/>
                  <a:ext cx="162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5642871-661A-E426-F6E8-BC3595103625}"/>
                    </a:ext>
                  </a:extLst>
                </p14:cNvPr>
                <p14:cNvContentPartPr/>
                <p14:nvPr/>
              </p14:nvContentPartPr>
              <p14:xfrm>
                <a:off x="9660829" y="1056862"/>
                <a:ext cx="316080" cy="96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5642871-661A-E426-F6E8-BC359510362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51829" y="1047862"/>
                  <a:ext cx="333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BCF674A-99DE-4C55-40BA-4C88BF2ADAEC}"/>
                    </a:ext>
                  </a:extLst>
                </p14:cNvPr>
                <p14:cNvContentPartPr/>
                <p14:nvPr/>
              </p14:nvContentPartPr>
              <p14:xfrm>
                <a:off x="9998509" y="962182"/>
                <a:ext cx="106920" cy="111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BCF674A-99DE-4C55-40BA-4C88BF2ADA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89869" y="953542"/>
                  <a:ext cx="124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6215871-6683-8A7A-AC5B-30CDAA824C2A}"/>
                    </a:ext>
                  </a:extLst>
                </p14:cNvPr>
                <p14:cNvContentPartPr/>
                <p14:nvPr/>
              </p14:nvContentPartPr>
              <p14:xfrm>
                <a:off x="10138549" y="931942"/>
                <a:ext cx="325080" cy="61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6215871-6683-8A7A-AC5B-30CDAA824C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29909" y="922942"/>
                  <a:ext cx="342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7F4937F-FBB2-F5BA-D689-E26B7692FDE1}"/>
                    </a:ext>
                  </a:extLst>
                </p14:cNvPr>
                <p14:cNvContentPartPr/>
                <p14:nvPr/>
              </p14:nvContentPartPr>
              <p14:xfrm>
                <a:off x="10534909" y="826102"/>
                <a:ext cx="230400" cy="122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7F4937F-FBB2-F5BA-D689-E26B7692FD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25909" y="817462"/>
                  <a:ext cx="248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D8B38DA-F5A0-FF60-FDAE-1FDA961D5CC2}"/>
                    </a:ext>
                  </a:extLst>
                </p14:cNvPr>
                <p14:cNvContentPartPr/>
                <p14:nvPr/>
              </p14:nvContentPartPr>
              <p14:xfrm>
                <a:off x="10791589" y="658342"/>
                <a:ext cx="333720" cy="299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D8B38DA-F5A0-FF60-FDAE-1FDA961D5CC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82589" y="649342"/>
                  <a:ext cx="351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9E4A5E2-E6AE-C507-877D-2CECAA1C52FF}"/>
                    </a:ext>
                  </a:extLst>
                </p14:cNvPr>
                <p14:cNvContentPartPr/>
                <p14:nvPr/>
              </p14:nvContentPartPr>
              <p14:xfrm>
                <a:off x="11131789" y="591382"/>
                <a:ext cx="55080" cy="82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9E4A5E2-E6AE-C507-877D-2CECAA1C52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23149" y="582382"/>
                  <a:ext cx="72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AE6D7EC-BCB1-D71C-F7EB-796A4F99A687}"/>
                    </a:ext>
                  </a:extLst>
                </p14:cNvPr>
                <p14:cNvContentPartPr/>
                <p14:nvPr/>
              </p14:nvContentPartPr>
              <p14:xfrm>
                <a:off x="11237629" y="471862"/>
                <a:ext cx="273960" cy="254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AE6D7EC-BCB1-D71C-F7EB-796A4F99A6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28629" y="462862"/>
                  <a:ext cx="291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026B02A-167D-FB71-688D-5B77F7DF7333}"/>
                    </a:ext>
                  </a:extLst>
                </p14:cNvPr>
                <p14:cNvContentPartPr/>
                <p14:nvPr/>
              </p14:nvContentPartPr>
              <p14:xfrm>
                <a:off x="11536789" y="428662"/>
                <a:ext cx="443880" cy="254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026B02A-167D-FB71-688D-5B77F7DF73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27789" y="420022"/>
                  <a:ext cx="461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3FB806A-ADAD-2F01-F397-622BB934917A}"/>
                    </a:ext>
                  </a:extLst>
                </p14:cNvPr>
                <p14:cNvContentPartPr/>
                <p14:nvPr/>
              </p14:nvContentPartPr>
              <p14:xfrm>
                <a:off x="10889869" y="512902"/>
                <a:ext cx="92160" cy="10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3FB806A-ADAD-2F01-F397-622BB93491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0869" y="504262"/>
                  <a:ext cx="109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864C73A-EDA8-73A1-725D-EACDEE23A884}"/>
                    </a:ext>
                  </a:extLst>
                </p14:cNvPr>
                <p14:cNvContentPartPr/>
                <p14:nvPr/>
              </p14:nvContentPartPr>
              <p14:xfrm>
                <a:off x="11030269" y="499582"/>
                <a:ext cx="7200" cy="16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864C73A-EDA8-73A1-725D-EACDEE23A8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21269" y="490582"/>
                  <a:ext cx="24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EBC35E4-3562-E99F-DCB7-4AE7A6E28BF0}"/>
                    </a:ext>
                  </a:extLst>
                </p14:cNvPr>
                <p14:cNvContentPartPr/>
                <p14:nvPr/>
              </p14:nvContentPartPr>
              <p14:xfrm>
                <a:off x="3990109" y="504622"/>
                <a:ext cx="1221120" cy="635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EBC35E4-3562-E99F-DCB7-4AE7A6E28BF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81469" y="495622"/>
                  <a:ext cx="1238760" cy="65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953BD63-2AF3-F3C3-4F7E-30A98EF646D5}"/>
                  </a:ext>
                </a:extLst>
              </p14:cNvPr>
              <p14:cNvContentPartPr/>
              <p14:nvPr/>
            </p14:nvContentPartPr>
            <p14:xfrm>
              <a:off x="1522309" y="4791862"/>
              <a:ext cx="7093440" cy="1983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953BD63-2AF3-F3C3-4F7E-30A98EF646D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13309" y="4782862"/>
                <a:ext cx="7111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427C594-EDE6-12A9-E74F-3DCA64D6E2E8}"/>
                  </a:ext>
                </a:extLst>
              </p14:cNvPr>
              <p14:cNvContentPartPr/>
              <p14:nvPr/>
            </p14:nvContentPartPr>
            <p14:xfrm>
              <a:off x="3961669" y="5147182"/>
              <a:ext cx="4132080" cy="2617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427C594-EDE6-12A9-E74F-3DCA64D6E2E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52669" y="5138542"/>
                <a:ext cx="4149720" cy="2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7783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Autonomer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59530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915242" y="549060"/>
            <a:ext cx="150246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71768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+ 0,838€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Ersparnis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von 0,162€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Y=100+0,838Y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4C61E35-5E84-8756-F96D-0C84ADBA4BB2}"/>
                  </a:ext>
                </a:extLst>
              </p14:cNvPr>
              <p14:cNvContentPartPr/>
              <p14:nvPr/>
            </p14:nvContentPartPr>
            <p14:xfrm>
              <a:off x="1946749" y="4340422"/>
              <a:ext cx="842400" cy="88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4C61E35-5E84-8756-F96D-0C84ADBA4B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7749" y="4331422"/>
                <a:ext cx="8600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F2D1571-DED5-1659-7161-CDA78875D09D}"/>
                  </a:ext>
                </a:extLst>
              </p14:cNvPr>
              <p14:cNvContentPartPr/>
              <p14:nvPr/>
            </p14:nvContentPartPr>
            <p14:xfrm>
              <a:off x="3341029" y="3447262"/>
              <a:ext cx="329040" cy="77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F2D1571-DED5-1659-7161-CDA78875D0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2389" y="3438622"/>
                <a:ext cx="346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2C115FE-043E-1B90-1A39-27A0249E0709}"/>
                  </a:ext>
                </a:extLst>
              </p14:cNvPr>
              <p14:cNvContentPartPr/>
              <p14:nvPr/>
            </p14:nvContentPartPr>
            <p14:xfrm>
              <a:off x="3612829" y="849862"/>
              <a:ext cx="3737880" cy="2619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2C115FE-043E-1B90-1A39-27A0249E07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4189" y="840862"/>
                <a:ext cx="3755520" cy="26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FC0CE2A-C17E-9E2D-64CD-ED3F0FCEA844}"/>
                  </a:ext>
                </a:extLst>
              </p14:cNvPr>
              <p14:cNvContentPartPr/>
              <p14:nvPr/>
            </p14:nvContentPartPr>
            <p14:xfrm>
              <a:off x="9212629" y="469342"/>
              <a:ext cx="528480" cy="4654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FC0CE2A-C17E-9E2D-64CD-ED3F0FCEA8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03989" y="460342"/>
                <a:ext cx="546120" cy="48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5D3180F-F5FB-5CAB-13CF-3F649F9D7DC1}"/>
              </a:ext>
            </a:extLst>
          </p:cNvPr>
          <p:cNvGrpSpPr/>
          <p:nvPr/>
        </p:nvGrpSpPr>
        <p:grpSpPr>
          <a:xfrm>
            <a:off x="4488709" y="1968742"/>
            <a:ext cx="1429560" cy="966960"/>
            <a:chOff x="4488709" y="1968742"/>
            <a:chExt cx="1429560" cy="9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642CC0-D27E-88D0-52AD-81184D7B7DF2}"/>
                    </a:ext>
                  </a:extLst>
                </p14:cNvPr>
                <p14:cNvContentPartPr/>
                <p14:nvPr/>
              </p14:nvContentPartPr>
              <p14:xfrm>
                <a:off x="4488709" y="2777302"/>
                <a:ext cx="1422000" cy="158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642CC0-D27E-88D0-52AD-81184D7B7D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79709" y="2768662"/>
                  <a:ext cx="1439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D9267C0-AD6D-63B6-873B-3AAA4A6C75DE}"/>
                    </a:ext>
                  </a:extLst>
                </p14:cNvPr>
                <p14:cNvContentPartPr/>
                <p14:nvPr/>
              </p14:nvContentPartPr>
              <p14:xfrm>
                <a:off x="5744029" y="2021662"/>
                <a:ext cx="37440" cy="834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D9267C0-AD6D-63B6-873B-3AAA4A6C75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35389" y="2012662"/>
                  <a:ext cx="5508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76AAC8-8524-7150-C92F-B887163DD46D}"/>
                    </a:ext>
                  </a:extLst>
                </p14:cNvPr>
                <p14:cNvContentPartPr/>
                <p14:nvPr/>
              </p14:nvContentPartPr>
              <p14:xfrm>
                <a:off x="5696509" y="1968742"/>
                <a:ext cx="221760" cy="214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76AAC8-8524-7150-C92F-B887163DD46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87509" y="1959742"/>
                  <a:ext cx="239400" cy="2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2393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B45C97C-0030-7F24-3905-AE902B76C23A}"/>
                  </a:ext>
                </a:extLst>
              </p14:cNvPr>
              <p14:cNvContentPartPr/>
              <p14:nvPr/>
            </p14:nvContentPartPr>
            <p14:xfrm>
              <a:off x="9517909" y="799822"/>
              <a:ext cx="885960" cy="6037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B45C97C-0030-7F24-3905-AE902B76C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8909" y="790822"/>
                <a:ext cx="9036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C71DFF8-604D-A30C-31B4-A30E009DC0B5}"/>
                  </a:ext>
                </a:extLst>
              </p14:cNvPr>
              <p14:cNvContentPartPr/>
              <p14:nvPr/>
            </p14:nvContentPartPr>
            <p14:xfrm>
              <a:off x="8091949" y="884062"/>
              <a:ext cx="459000" cy="1058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C71DFF8-604D-A30C-31B4-A30E009DC0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2949" y="875422"/>
                <a:ext cx="476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084B64B-7A41-E915-A72A-8F67351D4E34}"/>
                  </a:ext>
                </a:extLst>
              </p14:cNvPr>
              <p14:cNvContentPartPr/>
              <p14:nvPr/>
            </p14:nvContentPartPr>
            <p14:xfrm>
              <a:off x="11933149" y="1300942"/>
              <a:ext cx="15840" cy="154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084B64B-7A41-E915-A72A-8F67351D4E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24509" y="1291942"/>
                <a:ext cx="33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163DA8A7-314A-E2B2-FCB0-7E34E59C9A2B}"/>
                  </a:ext>
                </a:extLst>
              </p14:cNvPr>
              <p14:cNvContentPartPr/>
              <p14:nvPr/>
            </p14:nvContentPartPr>
            <p14:xfrm>
              <a:off x="7431349" y="2612422"/>
              <a:ext cx="1416600" cy="1033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163DA8A7-314A-E2B2-FCB0-7E34E59C9A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22349" y="2603782"/>
                <a:ext cx="14342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1C2D5137-C139-A445-6C12-E1E63FBD9B33}"/>
                  </a:ext>
                </a:extLst>
              </p14:cNvPr>
              <p14:cNvContentPartPr/>
              <p14:nvPr/>
            </p14:nvContentPartPr>
            <p14:xfrm>
              <a:off x="403069" y="1592182"/>
              <a:ext cx="1728000" cy="5724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1C2D5137-C139-A445-6C12-E1E63FBD9B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429" y="1583182"/>
                <a:ext cx="17456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E0C5DF5-EF3B-8D07-018F-DB28B38A6072}"/>
                  </a:ext>
                </a:extLst>
              </p14:cNvPr>
              <p14:cNvContentPartPr/>
              <p14:nvPr/>
            </p14:nvContentPartPr>
            <p14:xfrm>
              <a:off x="5231029" y="5656582"/>
              <a:ext cx="1917720" cy="3013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E0C5DF5-EF3B-8D07-018F-DB28B38A60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2029" y="5647582"/>
                <a:ext cx="19353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A20023B-EE31-1494-26E0-A1B147CE92D2}"/>
                  </a:ext>
                </a:extLst>
              </p14:cNvPr>
              <p14:cNvContentPartPr/>
              <p14:nvPr/>
            </p14:nvContentPartPr>
            <p14:xfrm>
              <a:off x="7460509" y="2572462"/>
              <a:ext cx="1092960" cy="900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A20023B-EE31-1494-26E0-A1B147CE92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1869" y="2563462"/>
                <a:ext cx="11106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EB487A36-E95C-AAFA-13E5-83C2C54A1346}"/>
                  </a:ext>
                </a:extLst>
              </p14:cNvPr>
              <p14:cNvContentPartPr/>
              <p14:nvPr/>
            </p14:nvContentPartPr>
            <p14:xfrm>
              <a:off x="7784149" y="3031822"/>
              <a:ext cx="992160" cy="90360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EB487A36-E95C-AAFA-13E5-83C2C54A13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75509" y="3023182"/>
                <a:ext cx="100980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F904C4AE-E321-C599-D422-E35C5C50B8E0}"/>
                  </a:ext>
                </a:extLst>
              </p14:cNvPr>
              <p14:cNvContentPartPr/>
              <p14:nvPr/>
            </p14:nvContentPartPr>
            <p14:xfrm>
              <a:off x="5264509" y="763102"/>
              <a:ext cx="532080" cy="8244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F904C4AE-E321-C599-D422-E35C5C50B8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5869" y="754102"/>
                <a:ext cx="5497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5E3020E2-0582-E3B2-8339-9A5D56FDD395}"/>
                  </a:ext>
                </a:extLst>
              </p14:cNvPr>
              <p14:cNvContentPartPr/>
              <p14:nvPr/>
            </p14:nvContentPartPr>
            <p14:xfrm>
              <a:off x="4909000" y="760280"/>
              <a:ext cx="1118880" cy="6537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5E3020E2-0582-E3B2-8339-9A5D56FDD3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00360" y="751280"/>
                <a:ext cx="113652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ABAA2006-8267-83E2-B52B-5636D73BAF79}"/>
                  </a:ext>
                </a:extLst>
              </p14:cNvPr>
              <p14:cNvContentPartPr/>
              <p14:nvPr/>
            </p14:nvContentPartPr>
            <p14:xfrm>
              <a:off x="6098989" y="1870822"/>
              <a:ext cx="607320" cy="1382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ABAA2006-8267-83E2-B52B-5636D73BAF7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9989" y="1861822"/>
                <a:ext cx="6249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48C23F3-2D6C-B1B4-1C49-32E54AD15C74}"/>
                  </a:ext>
                </a:extLst>
              </p14:cNvPr>
              <p14:cNvContentPartPr/>
              <p14:nvPr/>
            </p14:nvContentPartPr>
            <p14:xfrm>
              <a:off x="4873189" y="732862"/>
              <a:ext cx="1182600" cy="7135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48C23F3-2D6C-B1B4-1C49-32E54AD15C7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64189" y="723862"/>
                <a:ext cx="120024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99664C6-8F3D-C783-B6A4-C87630A6FC84}"/>
                  </a:ext>
                </a:extLst>
              </p14:cNvPr>
              <p14:cNvContentPartPr/>
              <p14:nvPr/>
            </p14:nvContentPartPr>
            <p14:xfrm>
              <a:off x="2677549" y="5024422"/>
              <a:ext cx="158760" cy="4647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99664C6-8F3D-C783-B6A4-C87630A6FC8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68549" y="5015782"/>
                <a:ext cx="176400" cy="48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765FAAC7-E65B-5268-15C5-8046F53D36D5}"/>
              </a:ext>
            </a:extLst>
          </p:cNvPr>
          <p:cNvGrpSpPr/>
          <p:nvPr/>
        </p:nvGrpSpPr>
        <p:grpSpPr>
          <a:xfrm>
            <a:off x="389029" y="20782"/>
            <a:ext cx="11243160" cy="6115680"/>
            <a:chOff x="389029" y="20782"/>
            <a:chExt cx="11243160" cy="611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72BF3FA-65E9-1E4F-D994-678204341C62}"/>
                    </a:ext>
                  </a:extLst>
                </p14:cNvPr>
                <p14:cNvContentPartPr/>
                <p14:nvPr/>
              </p14:nvContentPartPr>
              <p14:xfrm>
                <a:off x="8155309" y="627742"/>
                <a:ext cx="150480" cy="990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72BF3FA-65E9-1E4F-D994-678204341C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46309" y="618742"/>
                  <a:ext cx="168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FDDC73B-8340-2633-466F-4685EF10B3D9}"/>
                    </a:ext>
                  </a:extLst>
                </p14:cNvPr>
                <p14:cNvContentPartPr/>
                <p14:nvPr/>
              </p14:nvContentPartPr>
              <p14:xfrm>
                <a:off x="8265469" y="604702"/>
                <a:ext cx="69840" cy="279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FDDC73B-8340-2633-466F-4685EF10B3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56829" y="596062"/>
                  <a:ext cx="87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D958641-B0DA-0571-7CF8-37F478612120}"/>
                    </a:ext>
                  </a:extLst>
                </p14:cNvPr>
                <p14:cNvContentPartPr/>
                <p14:nvPr/>
              </p14:nvContentPartPr>
              <p14:xfrm>
                <a:off x="8463829" y="520822"/>
                <a:ext cx="10080" cy="115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D958641-B0DA-0571-7CF8-37F4786121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54829" y="511822"/>
                  <a:ext cx="27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FB43FD-D77B-10F4-221B-D23C0C35ACA9}"/>
                    </a:ext>
                  </a:extLst>
                </p14:cNvPr>
                <p14:cNvContentPartPr/>
                <p14:nvPr/>
              </p14:nvContentPartPr>
              <p14:xfrm>
                <a:off x="8359789" y="498142"/>
                <a:ext cx="173520" cy="146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FB43FD-D77B-10F4-221B-D23C0C35AC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51149" y="489502"/>
                  <a:ext cx="191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3AE41BB-E0BD-0D56-CEEA-8417A4F6736E}"/>
                    </a:ext>
                  </a:extLst>
                </p14:cNvPr>
                <p14:cNvContentPartPr/>
                <p14:nvPr/>
              </p14:nvContentPartPr>
              <p14:xfrm>
                <a:off x="8540149" y="697582"/>
                <a:ext cx="198360" cy="69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3AE41BB-E0BD-0D56-CEEA-8417A4F673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31149" y="688942"/>
                  <a:ext cx="21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373965A-ED42-0FC8-6078-048CACE0FFB7}"/>
                    </a:ext>
                  </a:extLst>
                </p14:cNvPr>
                <p14:cNvContentPartPr/>
                <p14:nvPr/>
              </p14:nvContentPartPr>
              <p14:xfrm>
                <a:off x="8877109" y="588502"/>
                <a:ext cx="116280" cy="147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373965A-ED42-0FC8-6078-048CACE0FF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68109" y="579862"/>
                  <a:ext cx="133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71DB7FE-071F-422B-1DDA-102957FE5326}"/>
                    </a:ext>
                  </a:extLst>
                </p14:cNvPr>
                <p14:cNvContentPartPr/>
                <p14:nvPr/>
              </p14:nvContentPartPr>
              <p14:xfrm>
                <a:off x="8988349" y="707302"/>
                <a:ext cx="82440" cy="70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71DB7FE-071F-422B-1DDA-102957FE53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79349" y="698662"/>
                  <a:ext cx="100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1A7FD7A-E07F-BD97-4B3F-28A45171FDFD}"/>
                    </a:ext>
                  </a:extLst>
                </p14:cNvPr>
                <p14:cNvContentPartPr/>
                <p14:nvPr/>
              </p14:nvContentPartPr>
              <p14:xfrm>
                <a:off x="9134509" y="608302"/>
                <a:ext cx="111240" cy="129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1A7FD7A-E07F-BD97-4B3F-28A45171FD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25509" y="599662"/>
                  <a:ext cx="128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DBC10F1-7912-32C6-8B7F-ED30B0D4A4E2}"/>
                    </a:ext>
                  </a:extLst>
                </p14:cNvPr>
                <p14:cNvContentPartPr/>
                <p14:nvPr/>
              </p14:nvContentPartPr>
              <p14:xfrm>
                <a:off x="9391189" y="535582"/>
                <a:ext cx="115560" cy="149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DBC10F1-7912-32C6-8B7F-ED30B0D4A4E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82189" y="526942"/>
                  <a:ext cx="133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36E3316-9D42-6EDE-FF51-C48F41256F30}"/>
                    </a:ext>
                  </a:extLst>
                </p14:cNvPr>
                <p14:cNvContentPartPr/>
                <p14:nvPr/>
              </p14:nvContentPartPr>
              <p14:xfrm>
                <a:off x="9536989" y="633862"/>
                <a:ext cx="86040" cy="125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36E3316-9D42-6EDE-FF51-C48F41256F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27989" y="625222"/>
                  <a:ext cx="103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9E73B56-28DF-7D64-5504-BE3BB05AD4B4}"/>
                    </a:ext>
                  </a:extLst>
                </p14:cNvPr>
                <p14:cNvContentPartPr/>
                <p14:nvPr/>
              </p14:nvContentPartPr>
              <p14:xfrm>
                <a:off x="9681349" y="595342"/>
                <a:ext cx="5040" cy="7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9E73B56-28DF-7D64-5504-BE3BB05AD4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72709" y="586702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D0BB92F-BB0E-EDB7-6A08-49A66DD2B1CC}"/>
                    </a:ext>
                  </a:extLst>
                </p14:cNvPr>
                <p14:cNvContentPartPr/>
                <p14:nvPr/>
              </p14:nvContentPartPr>
              <p14:xfrm>
                <a:off x="9790429" y="484462"/>
                <a:ext cx="131040" cy="253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D0BB92F-BB0E-EDB7-6A08-49A66DD2B1C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81429" y="475822"/>
                  <a:ext cx="148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F3B259D-6893-54C2-AC72-5077E2AB8BD9}"/>
                    </a:ext>
                  </a:extLst>
                </p14:cNvPr>
                <p14:cNvContentPartPr/>
                <p14:nvPr/>
              </p14:nvContentPartPr>
              <p14:xfrm>
                <a:off x="10159789" y="493462"/>
                <a:ext cx="28080" cy="118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F3B259D-6893-54C2-AC72-5077E2AB8B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50789" y="484462"/>
                  <a:ext cx="45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66AAB16-CC1C-9A07-59DE-C297D3978B16}"/>
                    </a:ext>
                  </a:extLst>
                </p14:cNvPr>
                <p14:cNvContentPartPr/>
                <p14:nvPr/>
              </p14:nvContentPartPr>
              <p14:xfrm>
                <a:off x="10110829" y="515422"/>
                <a:ext cx="159840" cy="9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66AAB16-CC1C-9A07-59DE-C297D3978B1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01829" y="506782"/>
                  <a:ext cx="177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CB71EC-E451-069B-02BA-EB99B2B208E4}"/>
                    </a:ext>
                  </a:extLst>
                </p14:cNvPr>
                <p14:cNvContentPartPr/>
                <p14:nvPr/>
              </p14:nvContentPartPr>
              <p14:xfrm>
                <a:off x="10384069" y="434422"/>
                <a:ext cx="208800" cy="144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CB71EC-E451-069B-02BA-EB99B2B208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75429" y="425782"/>
                  <a:ext cx="226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D75B80D-81E7-0908-3993-C6467A59A4D4}"/>
                    </a:ext>
                  </a:extLst>
                </p14:cNvPr>
                <p14:cNvContentPartPr/>
                <p14:nvPr/>
              </p14:nvContentPartPr>
              <p14:xfrm>
                <a:off x="10389829" y="384382"/>
                <a:ext cx="436320" cy="157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D75B80D-81E7-0908-3993-C6467A59A4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81189" y="375742"/>
                  <a:ext cx="453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6D4F8D5-01D1-0C75-474C-04FDFD5D1E87}"/>
                    </a:ext>
                  </a:extLst>
                </p14:cNvPr>
                <p14:cNvContentPartPr/>
                <p14:nvPr/>
              </p14:nvContentPartPr>
              <p14:xfrm>
                <a:off x="10728229" y="458182"/>
                <a:ext cx="177480" cy="27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6D4F8D5-01D1-0C75-474C-04FDFD5D1E8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19589" y="449542"/>
                  <a:ext cx="195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4336024-D587-CBB3-9697-49E01C00F60A}"/>
                    </a:ext>
                  </a:extLst>
                </p14:cNvPr>
                <p14:cNvContentPartPr/>
                <p14:nvPr/>
              </p14:nvContentPartPr>
              <p14:xfrm>
                <a:off x="10998229" y="338662"/>
                <a:ext cx="154800" cy="257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4336024-D587-CBB3-9697-49E01C00F6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89589" y="329662"/>
                  <a:ext cx="172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1AE423-BEA6-607B-BCE1-4C7B3D675B66}"/>
                    </a:ext>
                  </a:extLst>
                </p14:cNvPr>
                <p14:cNvContentPartPr/>
                <p14:nvPr/>
              </p14:nvContentPartPr>
              <p14:xfrm>
                <a:off x="8605669" y="1208422"/>
                <a:ext cx="149400" cy="11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1AE423-BEA6-607B-BCE1-4C7B3D675B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96669" y="1199782"/>
                  <a:ext cx="167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522043A-34E5-D76A-2C11-011CE8A12D5A}"/>
                    </a:ext>
                  </a:extLst>
                </p14:cNvPr>
                <p14:cNvContentPartPr/>
                <p14:nvPr/>
              </p14:nvContentPartPr>
              <p14:xfrm>
                <a:off x="8612149" y="1264222"/>
                <a:ext cx="135000" cy="26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522043A-34E5-D76A-2C11-011CE8A12D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03509" y="1255222"/>
                  <a:ext cx="152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8A41E60-D6F1-ED82-C265-A4EC75B19EB4}"/>
                    </a:ext>
                  </a:extLst>
                </p14:cNvPr>
                <p14:cNvContentPartPr/>
                <p14:nvPr/>
              </p14:nvContentPartPr>
              <p14:xfrm>
                <a:off x="8946589" y="1137862"/>
                <a:ext cx="124200" cy="118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8A41E60-D6F1-ED82-C265-A4EC75B19E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37949" y="1129222"/>
                  <a:ext cx="141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BB90901-E824-66FC-0CE1-F2B6848E4E07}"/>
                    </a:ext>
                  </a:extLst>
                </p14:cNvPr>
                <p14:cNvContentPartPr/>
                <p14:nvPr/>
              </p14:nvContentPartPr>
              <p14:xfrm>
                <a:off x="9081229" y="1239382"/>
                <a:ext cx="109080" cy="67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BB90901-E824-66FC-0CE1-F2B6848E4E0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72229" y="1230742"/>
                  <a:ext cx="126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DC03BAB-36CF-B8EF-7625-5F432B12E4BC}"/>
                    </a:ext>
                  </a:extLst>
                </p14:cNvPr>
                <p14:cNvContentPartPr/>
                <p14:nvPr/>
              </p14:nvContentPartPr>
              <p14:xfrm>
                <a:off x="9345109" y="1158022"/>
                <a:ext cx="158760" cy="81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DC03BAB-36CF-B8EF-7625-5F432B12E4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36109" y="1149022"/>
                  <a:ext cx="176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E87BFBB-8B4F-123E-89D0-D77D81CD7538}"/>
                    </a:ext>
                  </a:extLst>
                </p14:cNvPr>
                <p14:cNvContentPartPr/>
                <p14:nvPr/>
              </p14:nvContentPartPr>
              <p14:xfrm>
                <a:off x="9594589" y="1070542"/>
                <a:ext cx="182160" cy="162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E87BFBB-8B4F-123E-89D0-D77D81CD753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85949" y="1061902"/>
                  <a:ext cx="199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4477F0C-42EC-E0B9-3F24-B1D1520DBA68}"/>
                    </a:ext>
                  </a:extLst>
                </p14:cNvPr>
                <p14:cNvContentPartPr/>
                <p14:nvPr/>
              </p14:nvContentPartPr>
              <p14:xfrm>
                <a:off x="9580189" y="1008262"/>
                <a:ext cx="365040" cy="167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4477F0C-42EC-E0B9-3F24-B1D1520DBA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71549" y="999262"/>
                  <a:ext cx="382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77B8945-9240-60A8-FD5E-9CC4A36E143F}"/>
                    </a:ext>
                  </a:extLst>
                </p14:cNvPr>
                <p14:cNvContentPartPr/>
                <p14:nvPr/>
              </p14:nvContentPartPr>
              <p14:xfrm>
                <a:off x="9863149" y="1098982"/>
                <a:ext cx="109800" cy="21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77B8945-9240-60A8-FD5E-9CC4A36E14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54149" y="1090342"/>
                  <a:ext cx="127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007D50-CAF6-A23A-B08A-DA3B57330A04}"/>
                    </a:ext>
                  </a:extLst>
                </p14:cNvPr>
                <p14:cNvContentPartPr/>
                <p14:nvPr/>
              </p14:nvContentPartPr>
              <p14:xfrm>
                <a:off x="10105789" y="971542"/>
                <a:ext cx="199800" cy="226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007D50-CAF6-A23A-B08A-DA3B57330A0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96789" y="962902"/>
                  <a:ext cx="217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EC356F2-67B4-A6A0-FB07-9F067B907112}"/>
                    </a:ext>
                  </a:extLst>
                </p14:cNvPr>
                <p14:cNvContentPartPr/>
                <p14:nvPr/>
              </p14:nvContentPartPr>
              <p14:xfrm>
                <a:off x="10513669" y="971182"/>
                <a:ext cx="34920" cy="162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EC356F2-67B4-A6A0-FB07-9F067B9071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05029" y="962182"/>
                  <a:ext cx="52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FB2238F-68E6-523D-C1DC-5F759877CBF5}"/>
                    </a:ext>
                  </a:extLst>
                </p14:cNvPr>
                <p14:cNvContentPartPr/>
                <p14:nvPr/>
              </p14:nvContentPartPr>
              <p14:xfrm>
                <a:off x="10478029" y="1016542"/>
                <a:ext cx="126360" cy="23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FB2238F-68E6-523D-C1DC-5F759877CBF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69389" y="1007542"/>
                  <a:ext cx="144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54E42B2-7115-42EA-BA95-112061263100}"/>
                    </a:ext>
                  </a:extLst>
                </p14:cNvPr>
                <p14:cNvContentPartPr/>
                <p14:nvPr/>
              </p14:nvContentPartPr>
              <p14:xfrm>
                <a:off x="10746229" y="902062"/>
                <a:ext cx="290520" cy="193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54E42B2-7115-42EA-BA95-1120612631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37589" y="893062"/>
                  <a:ext cx="308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07870A6-EBEF-1253-AB09-555258E5D33A}"/>
                    </a:ext>
                  </a:extLst>
                </p14:cNvPr>
                <p14:cNvContentPartPr/>
                <p14:nvPr/>
              </p14:nvContentPartPr>
              <p14:xfrm>
                <a:off x="11156629" y="889462"/>
                <a:ext cx="186120" cy="48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07870A6-EBEF-1253-AB09-555258E5D33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47629" y="880822"/>
                  <a:ext cx="203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1BFF012-D7E6-C7FD-2798-EFC6628AB069}"/>
                    </a:ext>
                  </a:extLst>
                </p14:cNvPr>
                <p14:cNvContentPartPr/>
                <p14:nvPr/>
              </p14:nvContentPartPr>
              <p14:xfrm>
                <a:off x="11282629" y="841942"/>
                <a:ext cx="92880" cy="258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1BFF012-D7E6-C7FD-2798-EFC6628AB0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73629" y="833302"/>
                  <a:ext cx="110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F9906CB-2C63-F82E-6B3C-1AE69AA9A9DE}"/>
                    </a:ext>
                  </a:extLst>
                </p14:cNvPr>
                <p14:cNvContentPartPr/>
                <p14:nvPr/>
              </p14:nvContentPartPr>
              <p14:xfrm>
                <a:off x="8979349" y="1415422"/>
                <a:ext cx="731160" cy="94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F9906CB-2C63-F82E-6B3C-1AE69AA9A9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70349" y="1406422"/>
                  <a:ext cx="748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6E2FA86-4386-9F2A-0E0F-53AFE4D904A0}"/>
                    </a:ext>
                  </a:extLst>
                </p14:cNvPr>
                <p14:cNvContentPartPr/>
                <p14:nvPr/>
              </p14:nvContentPartPr>
              <p14:xfrm>
                <a:off x="9712309" y="1309942"/>
                <a:ext cx="571680" cy="146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6E2FA86-4386-9F2A-0E0F-53AFE4D904A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03669" y="1301302"/>
                  <a:ext cx="589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410AD14-C6F2-E955-415E-3E1CFD1AF046}"/>
                    </a:ext>
                  </a:extLst>
                </p14:cNvPr>
                <p14:cNvContentPartPr/>
                <p14:nvPr/>
              </p14:nvContentPartPr>
              <p14:xfrm>
                <a:off x="7494349" y="2151982"/>
                <a:ext cx="134640" cy="158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410AD14-C6F2-E955-415E-3E1CFD1AF0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85349" y="2142982"/>
                  <a:ext cx="152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C8F9C2E-D0B2-65B5-A44E-E0D7B297F65D}"/>
                    </a:ext>
                  </a:extLst>
                </p14:cNvPr>
                <p14:cNvContentPartPr/>
                <p14:nvPr/>
              </p14:nvContentPartPr>
              <p14:xfrm>
                <a:off x="7597309" y="2144422"/>
                <a:ext cx="74160" cy="398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C8F9C2E-D0B2-65B5-A44E-E0D7B297F6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88669" y="2135422"/>
                  <a:ext cx="91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40AEA9F-255C-82B3-4C32-704DD3B4ACB3}"/>
                    </a:ext>
                  </a:extLst>
                </p14:cNvPr>
                <p14:cNvContentPartPr/>
                <p14:nvPr/>
              </p14:nvContentPartPr>
              <p14:xfrm>
                <a:off x="7860109" y="2238382"/>
                <a:ext cx="221040" cy="237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40AEA9F-255C-82B3-4C32-704DD3B4AC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51469" y="2229382"/>
                  <a:ext cx="238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28BD866-4EBB-98D3-5CD0-F0EBA93FC34D}"/>
                    </a:ext>
                  </a:extLst>
                </p14:cNvPr>
                <p14:cNvContentPartPr/>
                <p14:nvPr/>
              </p14:nvContentPartPr>
              <p14:xfrm>
                <a:off x="7891069" y="2313622"/>
                <a:ext cx="187200" cy="13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28BD866-4EBB-98D3-5CD0-F0EBA93FC3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82069" y="2304982"/>
                  <a:ext cx="20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0783CF-0952-FE5A-E3F7-86AE1542F3F9}"/>
                    </a:ext>
                  </a:extLst>
                </p14:cNvPr>
                <p14:cNvContentPartPr/>
                <p14:nvPr/>
              </p14:nvContentPartPr>
              <p14:xfrm>
                <a:off x="8205709" y="2160262"/>
                <a:ext cx="129960" cy="263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0783CF-0952-FE5A-E3F7-86AE1542F3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97069" y="2151622"/>
                  <a:ext cx="147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47FBEEE-EA3D-D37E-90F1-5C61C7BDBBF2}"/>
                    </a:ext>
                  </a:extLst>
                </p14:cNvPr>
                <p14:cNvContentPartPr/>
                <p14:nvPr/>
              </p14:nvContentPartPr>
              <p14:xfrm>
                <a:off x="8365549" y="2037862"/>
                <a:ext cx="214200" cy="160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47FBEEE-EA3D-D37E-90F1-5C61C7BDBB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56909" y="2028862"/>
                  <a:ext cx="231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7DB6CA-E717-F648-0548-507DDF67E426}"/>
                    </a:ext>
                  </a:extLst>
                </p14:cNvPr>
                <p14:cNvContentPartPr/>
                <p14:nvPr/>
              </p14:nvContentPartPr>
              <p14:xfrm>
                <a:off x="9550669" y="1594702"/>
                <a:ext cx="114480" cy="2296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7DB6CA-E717-F648-0548-507DDF67E42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41669" y="1585702"/>
                  <a:ext cx="132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4E9347E-998B-524E-912C-F895673880B5}"/>
                    </a:ext>
                  </a:extLst>
                </p14:cNvPr>
                <p14:cNvContentPartPr/>
                <p14:nvPr/>
              </p14:nvContentPartPr>
              <p14:xfrm>
                <a:off x="9737509" y="1590382"/>
                <a:ext cx="47880" cy="120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4E9347E-998B-524E-912C-F895673880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28869" y="1581382"/>
                  <a:ext cx="65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C3F8025-FAAC-2B71-E11D-C59D0571FF21}"/>
                    </a:ext>
                  </a:extLst>
                </p14:cNvPr>
                <p14:cNvContentPartPr/>
                <p14:nvPr/>
              </p14:nvContentPartPr>
              <p14:xfrm>
                <a:off x="9843349" y="1629622"/>
                <a:ext cx="141120" cy="83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C3F8025-FAAC-2B71-E11D-C59D0571FF2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34709" y="1620622"/>
                  <a:ext cx="158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11DD009-7248-2B5B-B36F-A6295F52DDE7}"/>
                    </a:ext>
                  </a:extLst>
                </p14:cNvPr>
                <p14:cNvContentPartPr/>
                <p14:nvPr/>
              </p14:nvContentPartPr>
              <p14:xfrm>
                <a:off x="10114429" y="1591822"/>
                <a:ext cx="65520" cy="200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11DD009-7248-2B5B-B36F-A6295F52DDE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05429" y="1582822"/>
                  <a:ext cx="83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E3C4309-42BF-203C-5B68-02A6A68ECACA}"/>
                    </a:ext>
                  </a:extLst>
                </p14:cNvPr>
                <p14:cNvContentPartPr/>
                <p14:nvPr/>
              </p14:nvContentPartPr>
              <p14:xfrm>
                <a:off x="10209469" y="1551142"/>
                <a:ext cx="162360" cy="87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E3C4309-42BF-203C-5B68-02A6A68ECAC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00469" y="1542142"/>
                  <a:ext cx="180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A08506C-0BA6-BBE0-61CC-F1BEF29B2412}"/>
                    </a:ext>
                  </a:extLst>
                </p14:cNvPr>
                <p14:cNvContentPartPr/>
                <p14:nvPr/>
              </p14:nvContentPartPr>
              <p14:xfrm>
                <a:off x="9714109" y="1917262"/>
                <a:ext cx="263880" cy="177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A08506C-0BA6-BBE0-61CC-F1BEF29B241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05469" y="1908262"/>
                  <a:ext cx="281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9CAD00B-4F9A-FB46-BB38-307BFED24442}"/>
                    </a:ext>
                  </a:extLst>
                </p14:cNvPr>
                <p14:cNvContentPartPr/>
                <p14:nvPr/>
              </p14:nvContentPartPr>
              <p14:xfrm>
                <a:off x="10019749" y="1940662"/>
                <a:ext cx="106560" cy="86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9CAD00B-4F9A-FB46-BB38-307BFED2444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10749" y="1931662"/>
                  <a:ext cx="124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F6CCD63-5478-FC2B-A073-24FB20BD4626}"/>
                    </a:ext>
                  </a:extLst>
                </p14:cNvPr>
                <p14:cNvContentPartPr/>
                <p14:nvPr/>
              </p14:nvContentPartPr>
              <p14:xfrm>
                <a:off x="10154749" y="1913662"/>
                <a:ext cx="91080" cy="93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F6CCD63-5478-FC2B-A073-24FB20BD462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46109" y="1904662"/>
                  <a:ext cx="108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925559B-4137-1874-14B6-49614BC37C1C}"/>
                    </a:ext>
                  </a:extLst>
                </p14:cNvPr>
                <p14:cNvContentPartPr/>
                <p14:nvPr/>
              </p14:nvContentPartPr>
              <p14:xfrm>
                <a:off x="10287229" y="1822942"/>
                <a:ext cx="346680" cy="122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925559B-4137-1874-14B6-49614BC37C1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78229" y="1814302"/>
                  <a:ext cx="364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0878E2D-0B57-1BED-0A53-B8BC55A1F923}"/>
                    </a:ext>
                  </a:extLst>
                </p14:cNvPr>
                <p14:cNvContentPartPr/>
                <p14:nvPr/>
              </p14:nvContentPartPr>
              <p14:xfrm>
                <a:off x="8963149" y="2142622"/>
                <a:ext cx="189000" cy="2491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0878E2D-0B57-1BED-0A53-B8BC55A1F92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54509" y="2133982"/>
                  <a:ext cx="206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68E20F8-B103-EAAA-D949-84810B9E0107}"/>
                    </a:ext>
                  </a:extLst>
                </p14:cNvPr>
                <p14:cNvContentPartPr/>
                <p14:nvPr/>
              </p14:nvContentPartPr>
              <p14:xfrm>
                <a:off x="9325309" y="2112382"/>
                <a:ext cx="45720" cy="246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68E20F8-B103-EAAA-D949-84810B9E010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16669" y="2103742"/>
                  <a:ext cx="63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AEE169B-D90F-BC4E-374B-F289C23DC274}"/>
                    </a:ext>
                  </a:extLst>
                </p14:cNvPr>
                <p14:cNvContentPartPr/>
                <p14:nvPr/>
              </p14:nvContentPartPr>
              <p14:xfrm>
                <a:off x="9372469" y="2233702"/>
                <a:ext cx="213120" cy="109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AEE169B-D90F-BC4E-374B-F289C23DC27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63469" y="2224702"/>
                  <a:ext cx="230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8669DBB-C826-8ABE-95CB-CE5B83853A88}"/>
                    </a:ext>
                  </a:extLst>
                </p14:cNvPr>
                <p14:cNvContentPartPr/>
                <p14:nvPr/>
              </p14:nvContentPartPr>
              <p14:xfrm>
                <a:off x="9580189" y="2156302"/>
                <a:ext cx="26640" cy="44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8669DBB-C826-8ABE-95CB-CE5B83853A8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71549" y="2147302"/>
                  <a:ext cx="44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9190C3C-E87A-5CA4-3BAB-FC377D1F85E6}"/>
                    </a:ext>
                  </a:extLst>
                </p14:cNvPr>
                <p14:cNvContentPartPr/>
                <p14:nvPr/>
              </p14:nvContentPartPr>
              <p14:xfrm>
                <a:off x="9639589" y="2139742"/>
                <a:ext cx="91800" cy="186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9190C3C-E87A-5CA4-3BAB-FC377D1F85E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30589" y="2131102"/>
                  <a:ext cx="109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5EA23E9-DC86-2138-D608-3B64E3857958}"/>
                    </a:ext>
                  </a:extLst>
                </p14:cNvPr>
                <p14:cNvContentPartPr/>
                <p14:nvPr/>
              </p14:nvContentPartPr>
              <p14:xfrm>
                <a:off x="9796549" y="2199862"/>
                <a:ext cx="554040" cy="388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5EA23E9-DC86-2138-D608-3B64E385795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87909" y="2190862"/>
                  <a:ext cx="571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357F723-F7D9-5B61-F229-78EA61D05635}"/>
                    </a:ext>
                  </a:extLst>
                </p14:cNvPr>
                <p14:cNvContentPartPr/>
                <p14:nvPr/>
              </p14:nvContentPartPr>
              <p14:xfrm>
                <a:off x="10358509" y="2126782"/>
                <a:ext cx="36000" cy="41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357F723-F7D9-5B61-F229-78EA61D0563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49509" y="2118142"/>
                  <a:ext cx="53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2C69B00-756D-3163-986E-1BB53B3D082C}"/>
                    </a:ext>
                  </a:extLst>
                </p14:cNvPr>
                <p14:cNvContentPartPr/>
                <p14:nvPr/>
              </p14:nvContentPartPr>
              <p14:xfrm>
                <a:off x="10432309" y="2071702"/>
                <a:ext cx="140760" cy="232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2C69B00-756D-3163-986E-1BB53B3D082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23309" y="2062702"/>
                  <a:ext cx="158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9F9DC72-94ED-2EE5-A6F9-1CDBB8B28D25}"/>
                    </a:ext>
                  </a:extLst>
                </p14:cNvPr>
                <p14:cNvContentPartPr/>
                <p14:nvPr/>
              </p14:nvContentPartPr>
              <p14:xfrm>
                <a:off x="10604389" y="2049382"/>
                <a:ext cx="129240" cy="278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9F9DC72-94ED-2EE5-A6F9-1CDBB8B28D2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95749" y="2040742"/>
                  <a:ext cx="146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39B0D2F-21DD-ED58-B034-A1D870B3119F}"/>
                    </a:ext>
                  </a:extLst>
                </p14:cNvPr>
                <p14:cNvContentPartPr/>
                <p14:nvPr/>
              </p14:nvContentPartPr>
              <p14:xfrm>
                <a:off x="10743709" y="2156662"/>
                <a:ext cx="69120" cy="149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39B0D2F-21DD-ED58-B034-A1D870B311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35069" y="2148022"/>
                  <a:ext cx="86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271CE89-B63B-269F-7F76-B64CC330DE27}"/>
                    </a:ext>
                  </a:extLst>
                </p14:cNvPr>
                <p14:cNvContentPartPr/>
                <p14:nvPr/>
              </p14:nvContentPartPr>
              <p14:xfrm>
                <a:off x="10842349" y="2070982"/>
                <a:ext cx="121320" cy="2070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271CE89-B63B-269F-7F76-B64CC330DE2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33709" y="2062342"/>
                  <a:ext cx="138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BB6DE4F-6B05-DE58-8C3F-D38ECF9BDCFA}"/>
                    </a:ext>
                  </a:extLst>
                </p14:cNvPr>
                <p14:cNvContentPartPr/>
                <p14:nvPr/>
              </p14:nvContentPartPr>
              <p14:xfrm>
                <a:off x="11004349" y="2141902"/>
                <a:ext cx="227880" cy="147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BB6DE4F-6B05-DE58-8C3F-D38ECF9BDCF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95709" y="2133262"/>
                  <a:ext cx="245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B21DD3F-0859-DF9D-9008-8D83E7D74986}"/>
                    </a:ext>
                  </a:extLst>
                </p14:cNvPr>
                <p14:cNvContentPartPr/>
                <p14:nvPr/>
              </p14:nvContentPartPr>
              <p14:xfrm>
                <a:off x="11160229" y="2117782"/>
                <a:ext cx="266040" cy="219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B21DD3F-0859-DF9D-9008-8D83E7D7498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51589" y="2108782"/>
                  <a:ext cx="283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132F67A-F9FA-3AC5-6504-96FDF0267760}"/>
                    </a:ext>
                  </a:extLst>
                </p14:cNvPr>
                <p14:cNvContentPartPr/>
                <p14:nvPr/>
              </p14:nvContentPartPr>
              <p14:xfrm>
                <a:off x="9320269" y="2737702"/>
                <a:ext cx="505440" cy="187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132F67A-F9FA-3AC5-6504-96FDF026776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11629" y="2729062"/>
                  <a:ext cx="523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EC88436-D124-EF21-7088-DA3BB9F0463E}"/>
                    </a:ext>
                  </a:extLst>
                </p14:cNvPr>
                <p14:cNvContentPartPr/>
                <p14:nvPr/>
              </p14:nvContentPartPr>
              <p14:xfrm>
                <a:off x="9732469" y="2666062"/>
                <a:ext cx="30240" cy="21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EC88436-D124-EF21-7088-DA3BB9F0463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23829" y="2657062"/>
                  <a:ext cx="47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E212E07-BBCB-0BEA-979E-7715BCA55440}"/>
                    </a:ext>
                  </a:extLst>
                </p14:cNvPr>
                <p14:cNvContentPartPr/>
                <p14:nvPr/>
              </p14:nvContentPartPr>
              <p14:xfrm>
                <a:off x="9912109" y="2750662"/>
                <a:ext cx="171000" cy="124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E212E07-BBCB-0BEA-979E-7715BCA554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03109" y="2741662"/>
                  <a:ext cx="188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29940AD-EE21-F9A9-4150-C50728E03340}"/>
                    </a:ext>
                  </a:extLst>
                </p14:cNvPr>
                <p14:cNvContentPartPr/>
                <p14:nvPr/>
              </p14:nvContentPartPr>
              <p14:xfrm>
                <a:off x="10118389" y="2743102"/>
                <a:ext cx="206280" cy="80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29940AD-EE21-F9A9-4150-C50728E0334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09389" y="2734462"/>
                  <a:ext cx="223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62EEBD7-531A-34F0-EB89-11F44352E731}"/>
                    </a:ext>
                  </a:extLst>
                </p14:cNvPr>
                <p14:cNvContentPartPr/>
                <p14:nvPr/>
              </p14:nvContentPartPr>
              <p14:xfrm>
                <a:off x="10313509" y="2598382"/>
                <a:ext cx="12240" cy="6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62EEBD7-531A-34F0-EB89-11F44352E7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04869" y="2589742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44B7224-8BDA-798C-956E-13B622BAB710}"/>
                    </a:ext>
                  </a:extLst>
                </p14:cNvPr>
                <p14:cNvContentPartPr/>
                <p14:nvPr/>
              </p14:nvContentPartPr>
              <p14:xfrm>
                <a:off x="10409629" y="2742742"/>
                <a:ext cx="142560" cy="100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44B7224-8BDA-798C-956E-13B622BAB7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00629" y="2734102"/>
                  <a:ext cx="160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3892486-2AA3-4ECE-EF0E-343455EB7A08}"/>
                    </a:ext>
                  </a:extLst>
                </p14:cNvPr>
                <p14:cNvContentPartPr/>
                <p14:nvPr/>
              </p14:nvContentPartPr>
              <p14:xfrm>
                <a:off x="10557229" y="2607382"/>
                <a:ext cx="257760" cy="1944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3892486-2AA3-4ECE-EF0E-343455EB7A0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48229" y="2598382"/>
                  <a:ext cx="275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843E865-480D-CEAA-DB49-C7CBE4E70667}"/>
                    </a:ext>
                  </a:extLst>
                </p14:cNvPr>
                <p14:cNvContentPartPr/>
                <p14:nvPr/>
              </p14:nvContentPartPr>
              <p14:xfrm>
                <a:off x="10877629" y="2706382"/>
                <a:ext cx="271080" cy="122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843E865-480D-CEAA-DB49-C7CBE4E7066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68989" y="2697742"/>
                  <a:ext cx="288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5EDFB03-7024-D7ED-F124-19ABBD161425}"/>
                    </a:ext>
                  </a:extLst>
                </p14:cNvPr>
                <p14:cNvContentPartPr/>
                <p14:nvPr/>
              </p14:nvContentPartPr>
              <p14:xfrm>
                <a:off x="9203269" y="3075382"/>
                <a:ext cx="2428920" cy="64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5EDFB03-7024-D7ED-F124-19ABBD16142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94269" y="3066382"/>
                  <a:ext cx="2446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0269738-586B-F538-1663-B90818CCD9A8}"/>
                    </a:ext>
                  </a:extLst>
                </p14:cNvPr>
                <p14:cNvContentPartPr/>
                <p14:nvPr/>
              </p14:nvContentPartPr>
              <p14:xfrm>
                <a:off x="9468229" y="3257902"/>
                <a:ext cx="148320" cy="241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0269738-586B-F538-1663-B90818CCD9A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59589" y="3248902"/>
                  <a:ext cx="165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D102ADA-AE7D-586D-B716-F4339A4A826C}"/>
                    </a:ext>
                  </a:extLst>
                </p14:cNvPr>
                <p14:cNvContentPartPr/>
                <p14:nvPr/>
              </p14:nvContentPartPr>
              <p14:xfrm>
                <a:off x="9661549" y="3237022"/>
                <a:ext cx="73440" cy="1915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D102ADA-AE7D-586D-B716-F4339A4A82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52909" y="3228022"/>
                  <a:ext cx="91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0E38372-3C93-3880-DF54-DFE2D0EBF433}"/>
                    </a:ext>
                  </a:extLst>
                </p14:cNvPr>
                <p14:cNvContentPartPr/>
                <p14:nvPr/>
              </p14:nvContentPartPr>
              <p14:xfrm>
                <a:off x="9786829" y="3264022"/>
                <a:ext cx="112680" cy="181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0E38372-3C93-3880-DF54-DFE2D0EBF43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77829" y="3255382"/>
                  <a:ext cx="130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3E36153-7C2E-0E1E-2B58-80CDBBFEA866}"/>
                    </a:ext>
                  </a:extLst>
                </p14:cNvPr>
                <p14:cNvContentPartPr/>
                <p14:nvPr/>
              </p14:nvContentPartPr>
              <p14:xfrm>
                <a:off x="9939469" y="3235582"/>
                <a:ext cx="83520" cy="219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3E36153-7C2E-0E1E-2B58-80CDBBFEA86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30469" y="3226942"/>
                  <a:ext cx="101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C09E63C-615D-AD98-AED3-FE8762643908}"/>
                    </a:ext>
                  </a:extLst>
                </p14:cNvPr>
                <p14:cNvContentPartPr/>
                <p14:nvPr/>
              </p14:nvContentPartPr>
              <p14:xfrm>
                <a:off x="10182829" y="3305782"/>
                <a:ext cx="174600" cy="118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C09E63C-615D-AD98-AED3-FE876264390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74189" y="3297142"/>
                  <a:ext cx="192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5972541-ED96-5CE9-08BD-BD9F9A3D4A96}"/>
                    </a:ext>
                  </a:extLst>
                </p14:cNvPr>
                <p14:cNvContentPartPr/>
                <p14:nvPr/>
              </p14:nvContentPartPr>
              <p14:xfrm>
                <a:off x="10181389" y="3351142"/>
                <a:ext cx="188640" cy="36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5972541-ED96-5CE9-08BD-BD9F9A3D4A9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72749" y="3342502"/>
                  <a:ext cx="206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AC2CC73-62BD-1576-0DA3-EF3B0CE3147E}"/>
                    </a:ext>
                  </a:extLst>
                </p14:cNvPr>
                <p14:cNvContentPartPr/>
                <p14:nvPr/>
              </p14:nvContentPartPr>
              <p14:xfrm>
                <a:off x="10481269" y="3234142"/>
                <a:ext cx="155160" cy="190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AC2CC73-62BD-1576-0DA3-EF3B0CE3147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72269" y="3225142"/>
                  <a:ext cx="172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D11358E-3066-A9C0-2E2A-1AF88A5F0D21}"/>
                    </a:ext>
                  </a:extLst>
                </p14:cNvPr>
                <p14:cNvContentPartPr/>
                <p14:nvPr/>
              </p14:nvContentPartPr>
              <p14:xfrm>
                <a:off x="9617989" y="3705022"/>
                <a:ext cx="69840" cy="226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D11358E-3066-A9C0-2E2A-1AF88A5F0D2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08989" y="3696382"/>
                  <a:ext cx="87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46862FB-E3A3-AC43-3FCA-8188874483EF}"/>
                    </a:ext>
                  </a:extLst>
                </p14:cNvPr>
                <p14:cNvContentPartPr/>
                <p14:nvPr/>
              </p14:nvContentPartPr>
              <p14:xfrm>
                <a:off x="9657589" y="3648862"/>
                <a:ext cx="54360" cy="188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46862FB-E3A3-AC43-3FCA-8188874483E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48949" y="3640222"/>
                  <a:ext cx="72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244B144-0A60-1335-36B2-D9265CECA2CA}"/>
                    </a:ext>
                  </a:extLst>
                </p14:cNvPr>
                <p14:cNvContentPartPr/>
                <p14:nvPr/>
              </p14:nvContentPartPr>
              <p14:xfrm>
                <a:off x="9791869" y="3610342"/>
                <a:ext cx="5400" cy="82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244B144-0A60-1335-36B2-D9265CECA2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82869" y="3601342"/>
                  <a:ext cx="23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D4BAB2B-23A5-DE72-D796-DF9595C886C7}"/>
                    </a:ext>
                  </a:extLst>
                </p14:cNvPr>
                <p14:cNvContentPartPr/>
                <p14:nvPr/>
              </p14:nvContentPartPr>
              <p14:xfrm>
                <a:off x="9736069" y="3578662"/>
                <a:ext cx="127440" cy="138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D4BAB2B-23A5-DE72-D796-DF9595C886C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27429" y="3569662"/>
                  <a:ext cx="145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B5D7D48-8C56-4061-A04D-1AB00F8B5171}"/>
                    </a:ext>
                  </a:extLst>
                </p14:cNvPr>
                <p14:cNvContentPartPr/>
                <p14:nvPr/>
              </p14:nvContentPartPr>
              <p14:xfrm>
                <a:off x="10523029" y="3632302"/>
                <a:ext cx="74520" cy="860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B5D7D48-8C56-4061-A04D-1AB00F8B517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14029" y="3623662"/>
                  <a:ext cx="92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859B83-7774-227F-3E66-798913662BAA}"/>
                    </a:ext>
                  </a:extLst>
                </p14:cNvPr>
                <p14:cNvContentPartPr/>
                <p14:nvPr/>
              </p14:nvContentPartPr>
              <p14:xfrm>
                <a:off x="10560829" y="3642382"/>
                <a:ext cx="52560" cy="1609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859B83-7774-227F-3E66-798913662BA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51829" y="3633382"/>
                  <a:ext cx="70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3D4C7AA-7F4D-0FE9-AE10-224F97B1F62F}"/>
                    </a:ext>
                  </a:extLst>
                </p14:cNvPr>
                <p14:cNvContentPartPr/>
                <p14:nvPr/>
              </p14:nvContentPartPr>
              <p14:xfrm>
                <a:off x="9690709" y="3482182"/>
                <a:ext cx="7200" cy="118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3D4C7AA-7F4D-0FE9-AE10-224F97B1F62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82069" y="3473542"/>
                  <a:ext cx="24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53C0947-C8F2-41AB-31CB-363A54FB70A8}"/>
                    </a:ext>
                  </a:extLst>
                </p14:cNvPr>
                <p14:cNvContentPartPr/>
                <p14:nvPr/>
              </p14:nvContentPartPr>
              <p14:xfrm>
                <a:off x="9646789" y="3505942"/>
                <a:ext cx="131040" cy="153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53C0947-C8F2-41AB-31CB-363A54FB70A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38149" y="3497302"/>
                  <a:ext cx="148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138145D-EB29-F1ED-1808-C1C7A40D32D6}"/>
                    </a:ext>
                  </a:extLst>
                </p14:cNvPr>
                <p14:cNvContentPartPr/>
                <p14:nvPr/>
              </p14:nvContentPartPr>
              <p14:xfrm>
                <a:off x="10559029" y="3456982"/>
                <a:ext cx="12240" cy="103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138145D-EB29-F1ED-1808-C1C7A40D32D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50389" y="3448342"/>
                  <a:ext cx="29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CA1204C-432B-FD7A-41BC-9653E516CF79}"/>
                    </a:ext>
                  </a:extLst>
                </p14:cNvPr>
                <p14:cNvContentPartPr/>
                <p14:nvPr/>
              </p14:nvContentPartPr>
              <p14:xfrm>
                <a:off x="10502509" y="3499822"/>
                <a:ext cx="111960" cy="100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CA1204C-432B-FD7A-41BC-9653E516CF7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93509" y="3491182"/>
                  <a:ext cx="129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4ED9A62-7572-9842-65B7-87FFD77D3C6B}"/>
                    </a:ext>
                  </a:extLst>
                </p14:cNvPr>
                <p14:cNvContentPartPr/>
                <p14:nvPr/>
              </p14:nvContentPartPr>
              <p14:xfrm>
                <a:off x="2158789" y="1397422"/>
                <a:ext cx="3349080" cy="41860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4ED9A62-7572-9842-65B7-87FFD77D3C6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49789" y="1388782"/>
                  <a:ext cx="3366720" cy="42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FFD06D6-CA0B-D6EF-7F12-22FEC70320B4}"/>
                    </a:ext>
                  </a:extLst>
                </p14:cNvPr>
                <p14:cNvContentPartPr/>
                <p14:nvPr/>
              </p14:nvContentPartPr>
              <p14:xfrm>
                <a:off x="5119429" y="1153702"/>
                <a:ext cx="155160" cy="43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FFD06D6-CA0B-D6EF-7F12-22FEC70320B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10789" y="1145062"/>
                  <a:ext cx="172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6D07C39-3DD3-ED9E-A425-65B78A7AB49F}"/>
                    </a:ext>
                  </a:extLst>
                </p14:cNvPr>
                <p14:cNvContentPartPr/>
                <p14:nvPr/>
              </p14:nvContentPartPr>
              <p14:xfrm>
                <a:off x="5175229" y="1075222"/>
                <a:ext cx="126360" cy="2329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6D07C39-3DD3-ED9E-A425-65B78A7AB49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166589" y="1066582"/>
                  <a:ext cx="144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035229E-A60B-484B-8776-86E3E2EAB94B}"/>
                    </a:ext>
                  </a:extLst>
                </p14:cNvPr>
                <p14:cNvContentPartPr/>
                <p14:nvPr/>
              </p14:nvContentPartPr>
              <p14:xfrm>
                <a:off x="5359189" y="943102"/>
                <a:ext cx="14400" cy="124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035229E-A60B-484B-8776-86E3E2EAB94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50189" y="934462"/>
                  <a:ext cx="32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0CE1646-B363-A3E9-7E5F-C9FAE9FD367E}"/>
                    </a:ext>
                  </a:extLst>
                </p14:cNvPr>
                <p14:cNvContentPartPr/>
                <p14:nvPr/>
              </p14:nvContentPartPr>
              <p14:xfrm>
                <a:off x="5309869" y="937702"/>
                <a:ext cx="182160" cy="117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0CE1646-B363-A3E9-7E5F-C9FAE9FD367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01229" y="929062"/>
                  <a:ext cx="199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A16A882-C1D5-C9A7-7A57-CFE50F701188}"/>
                    </a:ext>
                  </a:extLst>
                </p14:cNvPr>
                <p14:cNvContentPartPr/>
                <p14:nvPr/>
              </p14:nvContentPartPr>
              <p14:xfrm>
                <a:off x="5504629" y="1098982"/>
                <a:ext cx="164520" cy="802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A16A882-C1D5-C9A7-7A57-CFE50F7011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95629" y="1090342"/>
                  <a:ext cx="182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C1585B8-5FFE-E7F9-2F1C-3BD7308814D0}"/>
                    </a:ext>
                  </a:extLst>
                </p14:cNvPr>
                <p14:cNvContentPartPr/>
                <p14:nvPr/>
              </p14:nvContentPartPr>
              <p14:xfrm>
                <a:off x="5686789" y="1042822"/>
                <a:ext cx="170280" cy="1947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C1585B8-5FFE-E7F9-2F1C-3BD7308814D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77789" y="1033822"/>
                  <a:ext cx="187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1089912-FA54-8ED2-7C7C-1DBE404663E3}"/>
                    </a:ext>
                  </a:extLst>
                </p14:cNvPr>
                <p14:cNvContentPartPr/>
                <p14:nvPr/>
              </p14:nvContentPartPr>
              <p14:xfrm>
                <a:off x="2146549" y="1773982"/>
                <a:ext cx="3813840" cy="2658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1089912-FA54-8ED2-7C7C-1DBE404663E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37549" y="1764982"/>
                  <a:ext cx="3831480" cy="267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9E3F6A6-3E95-3ED5-775B-6ED25052B6B1}"/>
                    </a:ext>
                  </a:extLst>
                </p14:cNvPr>
                <p14:cNvContentPartPr/>
                <p14:nvPr/>
              </p14:nvContentPartPr>
              <p14:xfrm>
                <a:off x="6028069" y="1654102"/>
                <a:ext cx="155520" cy="111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9E3F6A6-3E95-3ED5-775B-6ED25052B6B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19429" y="1645462"/>
                  <a:ext cx="173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BBC0D86-6D31-5FEC-288C-E7F2D2E76EAE}"/>
                    </a:ext>
                  </a:extLst>
                </p14:cNvPr>
                <p14:cNvContentPartPr/>
                <p14:nvPr/>
              </p14:nvContentPartPr>
              <p14:xfrm>
                <a:off x="6149749" y="1639702"/>
                <a:ext cx="52560" cy="245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BBC0D86-6D31-5FEC-288C-E7F2D2E76EA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140749" y="1631062"/>
                  <a:ext cx="70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6FB05C8-7768-402A-5190-7ED0B564782F}"/>
                    </a:ext>
                  </a:extLst>
                </p14:cNvPr>
                <p14:cNvContentPartPr/>
                <p14:nvPr/>
              </p14:nvContentPartPr>
              <p14:xfrm>
                <a:off x="6317869" y="1518022"/>
                <a:ext cx="23400" cy="127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6FB05C8-7768-402A-5190-7ED0B564782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308869" y="1509022"/>
                  <a:ext cx="4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877C795-28A8-29E7-3ABC-F7ED4A44AA44}"/>
                    </a:ext>
                  </a:extLst>
                </p14:cNvPr>
                <p14:cNvContentPartPr/>
                <p14:nvPr/>
              </p14:nvContentPartPr>
              <p14:xfrm>
                <a:off x="6228949" y="1509382"/>
                <a:ext cx="243720" cy="159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877C795-28A8-29E7-3ABC-F7ED4A44AA4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20309" y="1500382"/>
                  <a:ext cx="261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602BB00-A0A0-66F8-DCBD-1A25EEBCD765}"/>
                    </a:ext>
                  </a:extLst>
                </p14:cNvPr>
                <p14:cNvContentPartPr/>
                <p14:nvPr/>
              </p14:nvContentPartPr>
              <p14:xfrm>
                <a:off x="6447109" y="1675342"/>
                <a:ext cx="150120" cy="61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602BB00-A0A0-66F8-DCBD-1A25EEBCD76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38469" y="1666702"/>
                  <a:ext cx="167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7A4A016-90B1-9D4B-67BA-A45CD4D6F5E9}"/>
                    </a:ext>
                  </a:extLst>
                </p14:cNvPr>
                <p14:cNvContentPartPr/>
                <p14:nvPr/>
              </p14:nvContentPartPr>
              <p14:xfrm>
                <a:off x="6428029" y="1726822"/>
                <a:ext cx="215640" cy="763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7A4A016-90B1-9D4B-67BA-A45CD4D6F5E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19389" y="1718182"/>
                  <a:ext cx="233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7162417-FC39-F031-9923-29E8BBE4FF3E}"/>
                    </a:ext>
                  </a:extLst>
                </p14:cNvPr>
                <p14:cNvContentPartPr/>
                <p14:nvPr/>
              </p14:nvContentPartPr>
              <p14:xfrm>
                <a:off x="6794869" y="1480942"/>
                <a:ext cx="126720" cy="151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7162417-FC39-F031-9923-29E8BBE4FF3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86229" y="1471942"/>
                  <a:ext cx="144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240D323-4002-2536-D3DC-C4AE5531A1F2}"/>
                    </a:ext>
                  </a:extLst>
                </p14:cNvPr>
                <p14:cNvContentPartPr/>
                <p14:nvPr/>
              </p14:nvContentPartPr>
              <p14:xfrm>
                <a:off x="6956869" y="1584982"/>
                <a:ext cx="115200" cy="914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240D323-4002-2536-D3DC-C4AE5531A1F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48229" y="1576342"/>
                  <a:ext cx="132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C9F6B2F-F70A-4505-FA38-AD09D55E23DC}"/>
                    </a:ext>
                  </a:extLst>
                </p14:cNvPr>
                <p14:cNvContentPartPr/>
                <p14:nvPr/>
              </p14:nvContentPartPr>
              <p14:xfrm>
                <a:off x="7065949" y="1462942"/>
                <a:ext cx="115560" cy="124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C9F6B2F-F70A-4505-FA38-AD09D55E23D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56949" y="1453942"/>
                  <a:ext cx="133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360EC60-4627-95E5-35FA-BF296757EAF5}"/>
                    </a:ext>
                  </a:extLst>
                </p14:cNvPr>
                <p14:cNvContentPartPr/>
                <p14:nvPr/>
              </p14:nvContentPartPr>
              <p14:xfrm>
                <a:off x="7200229" y="1389142"/>
                <a:ext cx="159840" cy="153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360EC60-4627-95E5-35FA-BF296757EAF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91229" y="1380142"/>
                  <a:ext cx="177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2017706-3C38-21DF-5D42-AE8A2CDA43AB}"/>
                    </a:ext>
                  </a:extLst>
                </p14:cNvPr>
                <p14:cNvContentPartPr/>
                <p14:nvPr/>
              </p14:nvContentPartPr>
              <p14:xfrm>
                <a:off x="7187629" y="1306342"/>
                <a:ext cx="258480" cy="1018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2017706-3C38-21DF-5D42-AE8A2CDA43A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78989" y="1297702"/>
                  <a:ext cx="276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DF448CC-F3B6-FE43-38F9-44A76A630F6F}"/>
                    </a:ext>
                  </a:extLst>
                </p14:cNvPr>
                <p14:cNvContentPartPr/>
                <p14:nvPr/>
              </p14:nvContentPartPr>
              <p14:xfrm>
                <a:off x="7373029" y="1353862"/>
                <a:ext cx="98280" cy="46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DF448CC-F3B6-FE43-38F9-44A76A630F6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64029" y="1345222"/>
                  <a:ext cx="115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9607C9C-CB59-A446-941C-75098E6C5EE4}"/>
                    </a:ext>
                  </a:extLst>
                </p14:cNvPr>
                <p14:cNvContentPartPr/>
                <p14:nvPr/>
              </p14:nvContentPartPr>
              <p14:xfrm>
                <a:off x="7518109" y="1229662"/>
                <a:ext cx="293760" cy="190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9607C9C-CB59-A446-941C-75098E6C5EE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09469" y="1220662"/>
                  <a:ext cx="311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E745561-289F-D1CB-D2F9-8736A85B9D34}"/>
                    </a:ext>
                  </a:extLst>
                </p14:cNvPr>
                <p14:cNvContentPartPr/>
                <p14:nvPr/>
              </p14:nvContentPartPr>
              <p14:xfrm>
                <a:off x="7736269" y="1243342"/>
                <a:ext cx="201600" cy="111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E745561-289F-D1CB-D2F9-8736A85B9D3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27269" y="1234702"/>
                  <a:ext cx="219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115F1B5-E201-01F5-09A7-27DFCA9355C2}"/>
                    </a:ext>
                  </a:extLst>
                </p14:cNvPr>
                <p14:cNvContentPartPr/>
                <p14:nvPr/>
              </p14:nvContentPartPr>
              <p14:xfrm>
                <a:off x="7992589" y="1328662"/>
                <a:ext cx="82800" cy="113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115F1B5-E201-01F5-09A7-27DFCA9355C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83949" y="1319662"/>
                  <a:ext cx="100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00CCF5D-57D9-5E16-4074-6287F99AAB52}"/>
                    </a:ext>
                  </a:extLst>
                </p14:cNvPr>
                <p14:cNvContentPartPr/>
                <p14:nvPr/>
              </p14:nvContentPartPr>
              <p14:xfrm>
                <a:off x="8116789" y="1295542"/>
                <a:ext cx="6480" cy="13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00CCF5D-57D9-5E16-4074-6287F99AAB5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08149" y="1286902"/>
                  <a:ext cx="2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C512C74-A061-6E3E-61A7-41CF07E26F98}"/>
                    </a:ext>
                  </a:extLst>
                </p14:cNvPr>
                <p14:cNvContentPartPr/>
                <p14:nvPr/>
              </p14:nvContentPartPr>
              <p14:xfrm>
                <a:off x="8205709" y="1225342"/>
                <a:ext cx="109800" cy="202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C512C74-A061-6E3E-61A7-41CF07E26F9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97069" y="1216702"/>
                  <a:ext cx="127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D7FFEF3-DAC7-CE02-2317-78A34F73064C}"/>
                    </a:ext>
                  </a:extLst>
                </p14:cNvPr>
                <p14:cNvContentPartPr/>
                <p14:nvPr/>
              </p14:nvContentPartPr>
              <p14:xfrm>
                <a:off x="7941469" y="3043702"/>
                <a:ext cx="107640" cy="820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D7FFEF3-DAC7-CE02-2317-78A34F73064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32829" y="3035062"/>
                  <a:ext cx="125280" cy="83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E4B779F-8A1D-F7A3-805F-2A42FEE367A0}"/>
                    </a:ext>
                  </a:extLst>
                </p14:cNvPr>
                <p14:cNvContentPartPr/>
                <p14:nvPr/>
              </p14:nvContentPartPr>
              <p14:xfrm>
                <a:off x="7820509" y="3751822"/>
                <a:ext cx="1121040" cy="84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E4B779F-8A1D-F7A3-805F-2A42FEE367A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11509" y="3743182"/>
                  <a:ext cx="1138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EC16151-E326-09A4-717D-53D3B2F14DE9}"/>
                    </a:ext>
                  </a:extLst>
                </p14:cNvPr>
                <p14:cNvContentPartPr/>
                <p14:nvPr/>
              </p14:nvContentPartPr>
              <p14:xfrm>
                <a:off x="8876029" y="3655342"/>
                <a:ext cx="214920" cy="288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EC16151-E326-09A4-717D-53D3B2F14DE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67029" y="3646342"/>
                  <a:ext cx="232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EAC91C2-1361-A975-4510-86D768D1B793}"/>
                    </a:ext>
                  </a:extLst>
                </p14:cNvPr>
                <p14:cNvContentPartPr/>
                <p14:nvPr/>
              </p14:nvContentPartPr>
              <p14:xfrm>
                <a:off x="7877749" y="2953342"/>
                <a:ext cx="241200" cy="1519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EAC91C2-1361-A975-4510-86D768D1B79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69109" y="2944702"/>
                  <a:ext cx="258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04E13C1-5258-3AA9-DBB8-D4B7097F8C09}"/>
                    </a:ext>
                  </a:extLst>
                </p14:cNvPr>
                <p14:cNvContentPartPr/>
                <p14:nvPr/>
              </p14:nvContentPartPr>
              <p14:xfrm>
                <a:off x="7384909" y="2885302"/>
                <a:ext cx="130680" cy="299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04E13C1-5258-3AA9-DBB8-D4B7097F8C0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76269" y="2876302"/>
                  <a:ext cx="148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C3F86B4-DA3D-A036-93DB-DD75DCB46DEC}"/>
                    </a:ext>
                  </a:extLst>
                </p14:cNvPr>
                <p14:cNvContentPartPr/>
                <p14:nvPr/>
              </p14:nvContentPartPr>
              <p14:xfrm>
                <a:off x="7548349" y="2873422"/>
                <a:ext cx="163800" cy="1886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C3F86B4-DA3D-A036-93DB-DD75DCB46DE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539349" y="2864782"/>
                  <a:ext cx="181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588F23B-3AF4-36BD-0057-F754113D3F0A}"/>
                    </a:ext>
                  </a:extLst>
                </p14:cNvPr>
                <p14:cNvContentPartPr/>
                <p14:nvPr/>
              </p14:nvContentPartPr>
              <p14:xfrm>
                <a:off x="7645189" y="2832022"/>
                <a:ext cx="200520" cy="236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588F23B-3AF4-36BD-0057-F754113D3F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636549" y="2823382"/>
                  <a:ext cx="218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00B6F33-4FA2-BF3B-7AC6-1660F44210AE}"/>
                    </a:ext>
                  </a:extLst>
                </p14:cNvPr>
                <p14:cNvContentPartPr/>
                <p14:nvPr/>
              </p14:nvContentPartPr>
              <p14:xfrm>
                <a:off x="8759749" y="3950902"/>
                <a:ext cx="130680" cy="1645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00B6F33-4FA2-BF3B-7AC6-1660F44210A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51109" y="3942262"/>
                  <a:ext cx="148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421FCE7-59A9-FF41-9413-784580D71551}"/>
                    </a:ext>
                  </a:extLst>
                </p14:cNvPr>
                <p14:cNvContentPartPr/>
                <p14:nvPr/>
              </p14:nvContentPartPr>
              <p14:xfrm>
                <a:off x="8759389" y="3974662"/>
                <a:ext cx="170280" cy="127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421FCE7-59A9-FF41-9413-784580D7155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50389" y="3965662"/>
                  <a:ext cx="187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2BBE682-56CF-D456-CC32-B090BC03C23F}"/>
                    </a:ext>
                  </a:extLst>
                </p14:cNvPr>
                <p14:cNvContentPartPr/>
                <p14:nvPr/>
              </p14:nvContentPartPr>
              <p14:xfrm>
                <a:off x="1796269" y="4460302"/>
                <a:ext cx="300240" cy="1032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2BBE682-56CF-D456-CC32-B090BC03C23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87269" y="4451302"/>
                  <a:ext cx="317880" cy="10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8A5C9AA-D619-563E-82C7-F8B4F9B02814}"/>
                    </a:ext>
                  </a:extLst>
                </p14:cNvPr>
                <p14:cNvContentPartPr/>
                <p14:nvPr/>
              </p14:nvContentPartPr>
              <p14:xfrm>
                <a:off x="423229" y="4879342"/>
                <a:ext cx="192960" cy="223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8A5C9AA-D619-563E-82C7-F8B4F9B0281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4229" y="4870342"/>
                  <a:ext cx="210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BB1B85C-BE63-AEFE-90F8-BD772B873E75}"/>
                    </a:ext>
                  </a:extLst>
                </p14:cNvPr>
                <p14:cNvContentPartPr/>
                <p14:nvPr/>
              </p14:nvContentPartPr>
              <p14:xfrm>
                <a:off x="585949" y="5065822"/>
                <a:ext cx="72000" cy="86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BB1B85C-BE63-AEFE-90F8-BD772B873E7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77309" y="5057182"/>
                  <a:ext cx="89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A483DD-93D2-B1D4-DF86-3DE0A3964FD3}"/>
                    </a:ext>
                  </a:extLst>
                </p14:cNvPr>
                <p14:cNvContentPartPr/>
                <p14:nvPr/>
              </p14:nvContentPartPr>
              <p14:xfrm>
                <a:off x="698269" y="4959262"/>
                <a:ext cx="111240" cy="134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A483DD-93D2-B1D4-DF86-3DE0A3964F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9269" y="4950622"/>
                  <a:ext cx="128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B7BC2CA-26A4-09BD-E009-5AA73F320C26}"/>
                    </a:ext>
                  </a:extLst>
                </p14:cNvPr>
                <p14:cNvContentPartPr/>
                <p14:nvPr/>
              </p14:nvContentPartPr>
              <p14:xfrm>
                <a:off x="847669" y="4907422"/>
                <a:ext cx="137160" cy="192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B7BC2CA-26A4-09BD-E009-5AA73F320C2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9029" y="4898422"/>
                  <a:ext cx="154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DA97EA3-6F04-CABB-9109-3FACC301E93C}"/>
                    </a:ext>
                  </a:extLst>
                </p14:cNvPr>
                <p14:cNvContentPartPr/>
                <p14:nvPr/>
              </p14:nvContentPartPr>
              <p14:xfrm>
                <a:off x="850909" y="4895542"/>
                <a:ext cx="285120" cy="174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DA97EA3-6F04-CABB-9109-3FACC301E93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1909" y="4886542"/>
                  <a:ext cx="302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EFD75D3-C4D3-4593-8D44-D36B2BA033C6}"/>
                    </a:ext>
                  </a:extLst>
                </p14:cNvPr>
                <p14:cNvContentPartPr/>
                <p14:nvPr/>
              </p14:nvContentPartPr>
              <p14:xfrm>
                <a:off x="1068709" y="4950262"/>
                <a:ext cx="154800" cy="46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EFD75D3-C4D3-4593-8D44-D36B2BA033C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9709" y="4941262"/>
                  <a:ext cx="172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04C4FD8-FC5F-D9C4-BBF4-93FBE811B234}"/>
                    </a:ext>
                  </a:extLst>
                </p14:cNvPr>
                <p14:cNvContentPartPr/>
                <p14:nvPr/>
              </p14:nvContentPartPr>
              <p14:xfrm>
                <a:off x="1273189" y="4852702"/>
                <a:ext cx="197280" cy="254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04C4FD8-FC5F-D9C4-BBF4-93FBE811B23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264549" y="4843702"/>
                  <a:ext cx="214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2BA2DE2-B9FB-75D8-E45D-9AEF0D4842BF}"/>
                    </a:ext>
                  </a:extLst>
                </p14:cNvPr>
                <p14:cNvContentPartPr/>
                <p14:nvPr/>
              </p14:nvContentPartPr>
              <p14:xfrm>
                <a:off x="2739829" y="3667582"/>
                <a:ext cx="595800" cy="392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2BA2DE2-B9FB-75D8-E45D-9AEF0D4842B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731189" y="3658582"/>
                  <a:ext cx="6134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1ECFDA1-E82D-6F45-1D5B-907C4F651F67}"/>
                    </a:ext>
                  </a:extLst>
                </p14:cNvPr>
                <p14:cNvContentPartPr/>
                <p14:nvPr/>
              </p14:nvContentPartPr>
              <p14:xfrm>
                <a:off x="1407829" y="3469222"/>
                <a:ext cx="1742400" cy="433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1ECFDA1-E82D-6F45-1D5B-907C4F651F6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99189" y="3460222"/>
                  <a:ext cx="17600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AC0D6B5-67FA-E780-17F4-D71C249FA83B}"/>
                    </a:ext>
                  </a:extLst>
                </p14:cNvPr>
                <p14:cNvContentPartPr/>
                <p14:nvPr/>
              </p14:nvContentPartPr>
              <p14:xfrm>
                <a:off x="433669" y="3323782"/>
                <a:ext cx="174960" cy="291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AC0D6B5-67FA-E780-17F4-D71C249FA83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4669" y="3315142"/>
                  <a:ext cx="192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EA127FD-5598-7F72-779A-3A9507167093}"/>
                    </a:ext>
                  </a:extLst>
                </p14:cNvPr>
                <p14:cNvContentPartPr/>
                <p14:nvPr/>
              </p14:nvContentPartPr>
              <p14:xfrm>
                <a:off x="606109" y="3292822"/>
                <a:ext cx="219960" cy="227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EA127FD-5598-7F72-779A-3A950716709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7109" y="3284182"/>
                  <a:ext cx="237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61E2FA4-5A2C-2339-F3CC-5434BF359242}"/>
                    </a:ext>
                  </a:extLst>
                </p14:cNvPr>
                <p14:cNvContentPartPr/>
                <p14:nvPr/>
              </p14:nvContentPartPr>
              <p14:xfrm>
                <a:off x="813829" y="3312982"/>
                <a:ext cx="22680" cy="20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61E2FA4-5A2C-2339-F3CC-5434BF35924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4829" y="3304342"/>
                  <a:ext cx="40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1BF7312-4A58-F6C9-5059-242421397176}"/>
                    </a:ext>
                  </a:extLst>
                </p14:cNvPr>
                <p14:cNvContentPartPr/>
                <p14:nvPr/>
              </p14:nvContentPartPr>
              <p14:xfrm>
                <a:off x="890509" y="3324502"/>
                <a:ext cx="513360" cy="290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1BF7312-4A58-F6C9-5059-24242139717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81869" y="3315862"/>
                  <a:ext cx="531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99E1B73-6BB9-B5CC-6826-2314B6A06173}"/>
                    </a:ext>
                  </a:extLst>
                </p14:cNvPr>
                <p14:cNvContentPartPr/>
                <p14:nvPr/>
              </p14:nvContentPartPr>
              <p14:xfrm>
                <a:off x="2866909" y="4062142"/>
                <a:ext cx="106920" cy="155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99E1B73-6BB9-B5CC-6826-2314B6A0617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857909" y="4053502"/>
                  <a:ext cx="124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E9B7869-01ED-1EE7-09DB-DF8E4CD925B8}"/>
                    </a:ext>
                  </a:extLst>
                </p14:cNvPr>
                <p14:cNvContentPartPr/>
                <p14:nvPr/>
              </p14:nvContentPartPr>
              <p14:xfrm>
                <a:off x="2872669" y="4175182"/>
                <a:ext cx="153000" cy="194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E9B7869-01ED-1EE7-09DB-DF8E4CD925B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863669" y="4166542"/>
                  <a:ext cx="170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D23283-68F4-B7C8-E2A8-E2C7955B48FC}"/>
                    </a:ext>
                  </a:extLst>
                </p14:cNvPr>
                <p14:cNvContentPartPr/>
                <p14:nvPr/>
              </p14:nvContentPartPr>
              <p14:xfrm>
                <a:off x="3049069" y="4107502"/>
                <a:ext cx="92160" cy="128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D23283-68F4-B7C8-E2A8-E2C7955B48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040429" y="4098862"/>
                  <a:ext cx="109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CFEB0B0-69C5-30D4-45FC-95E925BBFD95}"/>
                    </a:ext>
                  </a:extLst>
                </p14:cNvPr>
                <p14:cNvContentPartPr/>
                <p14:nvPr/>
              </p14:nvContentPartPr>
              <p14:xfrm>
                <a:off x="3361909" y="3729502"/>
                <a:ext cx="104400" cy="162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CFEB0B0-69C5-30D4-45FC-95E925BBFD9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353269" y="3720502"/>
                  <a:ext cx="122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CAA08DA-928A-CED4-AEA5-F2F1AA1145F6}"/>
                    </a:ext>
                  </a:extLst>
                </p14:cNvPr>
                <p14:cNvContentPartPr/>
                <p14:nvPr/>
              </p14:nvContentPartPr>
              <p14:xfrm>
                <a:off x="3360109" y="3862702"/>
                <a:ext cx="122040" cy="27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CAA08DA-928A-CED4-AEA5-F2F1AA1145F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351109" y="3853702"/>
                  <a:ext cx="139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B52161C-48F4-3048-0C6C-61065084A481}"/>
                    </a:ext>
                  </a:extLst>
                </p14:cNvPr>
                <p14:cNvContentPartPr/>
                <p14:nvPr/>
              </p14:nvContentPartPr>
              <p14:xfrm>
                <a:off x="3527149" y="3740302"/>
                <a:ext cx="87480" cy="182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B52161C-48F4-3048-0C6C-61065084A48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518509" y="3731302"/>
                  <a:ext cx="105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59760C7-DE0B-F1D5-F4FE-6B8FF256DA3A}"/>
                    </a:ext>
                  </a:extLst>
                </p14:cNvPr>
                <p14:cNvContentPartPr/>
                <p14:nvPr/>
              </p14:nvContentPartPr>
              <p14:xfrm>
                <a:off x="3661069" y="3654982"/>
                <a:ext cx="42120" cy="102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59760C7-DE0B-F1D5-F4FE-6B8FF256DA3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652069" y="3646342"/>
                  <a:ext cx="59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99172E1-08A7-0528-CFA9-23903E004D95}"/>
                    </a:ext>
                  </a:extLst>
                </p14:cNvPr>
                <p14:cNvContentPartPr/>
                <p14:nvPr/>
              </p14:nvContentPartPr>
              <p14:xfrm>
                <a:off x="3602749" y="3650662"/>
                <a:ext cx="165240" cy="145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99172E1-08A7-0528-CFA9-23903E004D9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593749" y="3641662"/>
                  <a:ext cx="182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868A24-1478-F2F4-DA5B-577B685D4982}"/>
                    </a:ext>
                  </a:extLst>
                </p14:cNvPr>
                <p14:cNvContentPartPr/>
                <p14:nvPr/>
              </p14:nvContentPartPr>
              <p14:xfrm>
                <a:off x="478669" y="3723742"/>
                <a:ext cx="97920" cy="174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868A24-1478-F2F4-DA5B-577B685D498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0029" y="3715102"/>
                  <a:ext cx="115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BA8DD37-96BF-06F9-605F-B09E5D39503B}"/>
                    </a:ext>
                  </a:extLst>
                </p14:cNvPr>
                <p14:cNvContentPartPr/>
                <p14:nvPr/>
              </p14:nvContentPartPr>
              <p14:xfrm>
                <a:off x="473269" y="3707182"/>
                <a:ext cx="149400" cy="2012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BA8DD37-96BF-06F9-605F-B09E5D39503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64269" y="3698542"/>
                  <a:ext cx="167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795A232-5874-092A-72F5-82F3098E6E74}"/>
                    </a:ext>
                  </a:extLst>
                </p14:cNvPr>
                <p14:cNvContentPartPr/>
                <p14:nvPr/>
              </p14:nvContentPartPr>
              <p14:xfrm>
                <a:off x="664069" y="3714742"/>
                <a:ext cx="137880" cy="173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795A232-5874-092A-72F5-82F3098E6E7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5429" y="3706102"/>
                  <a:ext cx="155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AE96F64-A3AC-8AE1-C6D0-724E4BBF3BFC}"/>
                    </a:ext>
                  </a:extLst>
                </p14:cNvPr>
                <p14:cNvContentPartPr/>
                <p14:nvPr/>
              </p14:nvContentPartPr>
              <p14:xfrm>
                <a:off x="822829" y="3779902"/>
                <a:ext cx="29880" cy="103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AE96F64-A3AC-8AE1-C6D0-724E4BBF3BF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14189" y="3771262"/>
                  <a:ext cx="47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456AB3E-2E75-EA39-6B15-2E79F23A65E4}"/>
                    </a:ext>
                  </a:extLst>
                </p14:cNvPr>
                <p14:cNvContentPartPr/>
                <p14:nvPr/>
              </p14:nvContentPartPr>
              <p14:xfrm>
                <a:off x="779269" y="3753262"/>
                <a:ext cx="126720" cy="157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456AB3E-2E75-EA39-6B15-2E79F23A65E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70269" y="3744262"/>
                  <a:ext cx="144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519AC4F-DABB-F6C5-0F34-5C51A61C13FF}"/>
                    </a:ext>
                  </a:extLst>
                </p14:cNvPr>
                <p14:cNvContentPartPr/>
                <p14:nvPr/>
              </p14:nvContentPartPr>
              <p14:xfrm>
                <a:off x="389029" y="3922822"/>
                <a:ext cx="557640" cy="117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519AC4F-DABB-F6C5-0F34-5C51A61C13F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0389" y="3914182"/>
                  <a:ext cx="575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4968513-9B67-BBA5-5CF8-D53BF1F12B8D}"/>
                    </a:ext>
                  </a:extLst>
                </p14:cNvPr>
                <p14:cNvContentPartPr/>
                <p14:nvPr/>
              </p14:nvContentPartPr>
              <p14:xfrm>
                <a:off x="511429" y="4045942"/>
                <a:ext cx="104400" cy="204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4968513-9B67-BBA5-5CF8-D53BF1F12B8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2429" y="4037302"/>
                  <a:ext cx="122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398742B-0FE1-58E5-DE24-21A35BFA2714}"/>
                    </a:ext>
                  </a:extLst>
                </p14:cNvPr>
                <p14:cNvContentPartPr/>
                <p14:nvPr/>
              </p14:nvContentPartPr>
              <p14:xfrm>
                <a:off x="498109" y="4192822"/>
                <a:ext cx="199440" cy="39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398742B-0FE1-58E5-DE24-21A35BFA271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9109" y="4183822"/>
                  <a:ext cx="217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C828194-ADB4-E9A2-4083-08D3D112C3BE}"/>
                    </a:ext>
                  </a:extLst>
                </p14:cNvPr>
                <p14:cNvContentPartPr/>
                <p14:nvPr/>
              </p14:nvContentPartPr>
              <p14:xfrm>
                <a:off x="763069" y="4097782"/>
                <a:ext cx="89280" cy="159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C828194-ADB4-E9A2-4083-08D3D112C3B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54429" y="4088782"/>
                  <a:ext cx="106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9A48AAF-1225-4BF7-A402-404110E25A60}"/>
                    </a:ext>
                  </a:extLst>
                </p14:cNvPr>
                <p14:cNvContentPartPr/>
                <p14:nvPr/>
              </p14:nvContentPartPr>
              <p14:xfrm>
                <a:off x="999949" y="3890062"/>
                <a:ext cx="176760" cy="77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9A48AAF-1225-4BF7-A402-404110E25A6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91309" y="3881062"/>
                  <a:ext cx="194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1DE2564-AECC-34A8-83A5-90E3490A4AC2}"/>
                    </a:ext>
                  </a:extLst>
                </p14:cNvPr>
                <p14:cNvContentPartPr/>
                <p14:nvPr/>
              </p14:nvContentPartPr>
              <p14:xfrm>
                <a:off x="1480549" y="3856222"/>
                <a:ext cx="82080" cy="158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1DE2564-AECC-34A8-83A5-90E3490A4AC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471909" y="3847582"/>
                  <a:ext cx="99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5719ECD-3870-2CE3-85E6-7A9BBFB9D0FC}"/>
                    </a:ext>
                  </a:extLst>
                </p14:cNvPr>
                <p14:cNvContentPartPr/>
                <p14:nvPr/>
              </p14:nvContentPartPr>
              <p14:xfrm>
                <a:off x="4246429" y="3032182"/>
                <a:ext cx="19440" cy="1900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5719ECD-3870-2CE3-85E6-7A9BBFB9D0F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37789" y="3023542"/>
                  <a:ext cx="37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FF85A2B-6D33-CB54-4F24-F604AA9A83A0}"/>
                    </a:ext>
                  </a:extLst>
                </p14:cNvPr>
                <p14:cNvContentPartPr/>
                <p14:nvPr/>
              </p14:nvContentPartPr>
              <p14:xfrm>
                <a:off x="4205749" y="3395422"/>
                <a:ext cx="30960" cy="5576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FF85A2B-6D33-CB54-4F24-F604AA9A83A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197109" y="3386782"/>
                  <a:ext cx="48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70BAF7E-38F4-9730-F1D8-CFFDF6142A35}"/>
                    </a:ext>
                  </a:extLst>
                </p14:cNvPr>
                <p14:cNvContentPartPr/>
                <p14:nvPr/>
              </p14:nvContentPartPr>
              <p14:xfrm>
                <a:off x="4068589" y="4363462"/>
                <a:ext cx="65520" cy="5371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70BAF7E-38F4-9730-F1D8-CFFDF6142A3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059589" y="4354822"/>
                  <a:ext cx="831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42FA427-C2A7-2FB3-EDC9-3F9EC0D1FF5B}"/>
                    </a:ext>
                  </a:extLst>
                </p14:cNvPr>
                <p14:cNvContentPartPr/>
                <p14:nvPr/>
              </p14:nvContentPartPr>
              <p14:xfrm>
                <a:off x="4066069" y="3018502"/>
                <a:ext cx="120600" cy="219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42FA427-C2A7-2FB3-EDC9-3F9EC0D1FF5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057069" y="3009502"/>
                  <a:ext cx="138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1D78AE0-A457-DAA6-96C6-D0C4F7E859AB}"/>
                    </a:ext>
                  </a:extLst>
                </p14:cNvPr>
                <p14:cNvContentPartPr/>
                <p14:nvPr/>
              </p14:nvContentPartPr>
              <p14:xfrm>
                <a:off x="3547309" y="2990422"/>
                <a:ext cx="169200" cy="31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1D78AE0-A457-DAA6-96C6-D0C4F7E859A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38669" y="2981782"/>
                  <a:ext cx="186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7465C33-F737-0AC3-86B2-CEE86D8657A2}"/>
                    </a:ext>
                  </a:extLst>
                </p14:cNvPr>
                <p14:cNvContentPartPr/>
                <p14:nvPr/>
              </p14:nvContentPartPr>
              <p14:xfrm>
                <a:off x="2165989" y="2937862"/>
                <a:ext cx="1009800" cy="759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7465C33-F737-0AC3-86B2-CEE86D8657A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156989" y="2929222"/>
                  <a:ext cx="102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7E65D56-C7B1-5CC0-27B8-31B8E03CD1FF}"/>
                    </a:ext>
                  </a:extLst>
                </p14:cNvPr>
                <p14:cNvContentPartPr/>
                <p14:nvPr/>
              </p14:nvContentPartPr>
              <p14:xfrm>
                <a:off x="1754869" y="3014902"/>
                <a:ext cx="139680" cy="417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7E65D56-C7B1-5CC0-27B8-31B8E03CD1F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746229" y="3005902"/>
                  <a:ext cx="157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ABF3823-9981-065C-77E1-8C50C0503EE7}"/>
                    </a:ext>
                  </a:extLst>
                </p14:cNvPr>
                <p14:cNvContentPartPr/>
                <p14:nvPr/>
              </p14:nvContentPartPr>
              <p14:xfrm>
                <a:off x="1835149" y="2919862"/>
                <a:ext cx="88920" cy="2829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ABF3823-9981-065C-77E1-8C50C0503EE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826149" y="2911222"/>
                  <a:ext cx="106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85468D9-15A6-E9E1-F93F-E9180EE23144}"/>
                    </a:ext>
                  </a:extLst>
                </p14:cNvPr>
                <p14:cNvContentPartPr/>
                <p14:nvPr/>
              </p14:nvContentPartPr>
              <p14:xfrm>
                <a:off x="1912549" y="2793502"/>
                <a:ext cx="108000" cy="148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85468D9-15A6-E9E1-F93F-E9180EE2314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903909" y="2784502"/>
                  <a:ext cx="125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3FE864C-9536-342C-85FE-37453A60DF67}"/>
                    </a:ext>
                  </a:extLst>
                </p14:cNvPr>
                <p14:cNvContentPartPr/>
                <p14:nvPr/>
              </p14:nvContentPartPr>
              <p14:xfrm>
                <a:off x="1876549" y="2819782"/>
                <a:ext cx="122760" cy="781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3FE864C-9536-342C-85FE-37453A60DF6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867909" y="2811142"/>
                  <a:ext cx="140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4C358F4-42F7-5440-6B24-32CF3EC92EBA}"/>
                    </a:ext>
                  </a:extLst>
                </p14:cNvPr>
                <p14:cNvContentPartPr/>
                <p14:nvPr/>
              </p14:nvContentPartPr>
              <p14:xfrm>
                <a:off x="4007029" y="5164822"/>
                <a:ext cx="41040" cy="441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4C358F4-42F7-5440-6B24-32CF3EC92EB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998389" y="5156182"/>
                  <a:ext cx="586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D7DE7BE-A515-B787-EBD5-6E633D2AD430}"/>
                    </a:ext>
                  </a:extLst>
                </p14:cNvPr>
                <p14:cNvContentPartPr/>
                <p14:nvPr/>
              </p14:nvContentPartPr>
              <p14:xfrm>
                <a:off x="3882109" y="5818222"/>
                <a:ext cx="140400" cy="83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D7DE7BE-A515-B787-EBD5-6E633D2AD43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873109" y="5809222"/>
                  <a:ext cx="158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BE4FF81-F468-51AB-4EF2-D95EA6E09618}"/>
                    </a:ext>
                  </a:extLst>
                </p14:cNvPr>
                <p14:cNvContentPartPr/>
                <p14:nvPr/>
              </p14:nvContentPartPr>
              <p14:xfrm>
                <a:off x="3968149" y="5820022"/>
                <a:ext cx="88560" cy="2505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BE4FF81-F468-51AB-4EF2-D95EA6E0961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59149" y="5811382"/>
                  <a:ext cx="106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2F4C017-2C10-2A04-8F97-F4A4EC1BF295}"/>
                    </a:ext>
                  </a:extLst>
                </p14:cNvPr>
                <p14:cNvContentPartPr/>
                <p14:nvPr/>
              </p14:nvContentPartPr>
              <p14:xfrm>
                <a:off x="4100989" y="5726782"/>
                <a:ext cx="133560" cy="1584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2F4C017-2C10-2A04-8F97-F4A4EC1BF29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092349" y="5717782"/>
                  <a:ext cx="151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C212631-98BB-A1DA-1D63-BB967907E43A}"/>
                    </a:ext>
                  </a:extLst>
                </p14:cNvPr>
                <p14:cNvContentPartPr/>
                <p14:nvPr/>
              </p14:nvContentPartPr>
              <p14:xfrm>
                <a:off x="4317349" y="5082742"/>
                <a:ext cx="874440" cy="879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C212631-98BB-A1DA-1D63-BB967907E43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08349" y="5073742"/>
                  <a:ext cx="892080" cy="8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B5F4BC9-E9D5-721E-6283-CBB52D152E6D}"/>
                    </a:ext>
                  </a:extLst>
                </p14:cNvPr>
                <p14:cNvContentPartPr/>
                <p14:nvPr/>
              </p14:nvContentPartPr>
              <p14:xfrm>
                <a:off x="4195669" y="5769982"/>
                <a:ext cx="239400" cy="366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B5F4BC9-E9D5-721E-6283-CBB52D152E6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187029" y="5761342"/>
                  <a:ext cx="2570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730166A-A54E-681A-A3ED-3D4031C38F47}"/>
                    </a:ext>
                  </a:extLst>
                </p14:cNvPr>
                <p14:cNvContentPartPr/>
                <p14:nvPr/>
              </p14:nvContentPartPr>
              <p14:xfrm>
                <a:off x="5326789" y="4670542"/>
                <a:ext cx="197280" cy="2469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730166A-A54E-681A-A3ED-3D4031C38F4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18149" y="4661902"/>
                  <a:ext cx="214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357B713-1D4C-BB55-CA42-C475E9C59FA3}"/>
                    </a:ext>
                  </a:extLst>
                </p14:cNvPr>
                <p14:cNvContentPartPr/>
                <p14:nvPr/>
              </p14:nvContentPartPr>
              <p14:xfrm>
                <a:off x="5564749" y="4632022"/>
                <a:ext cx="87120" cy="1771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357B713-1D4C-BB55-CA42-C475E9C59FA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555749" y="4623382"/>
                  <a:ext cx="104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0491D5C-19F9-C773-16D2-2112CBB39A93}"/>
                    </a:ext>
                  </a:extLst>
                </p14:cNvPr>
                <p14:cNvContentPartPr/>
                <p14:nvPr/>
              </p14:nvContentPartPr>
              <p14:xfrm>
                <a:off x="5704789" y="4607542"/>
                <a:ext cx="102240" cy="1360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0491D5C-19F9-C773-16D2-2112CBB39A9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95789" y="4598902"/>
                  <a:ext cx="11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1920E7D-5634-E409-5B41-135DE39A545D}"/>
                    </a:ext>
                  </a:extLst>
                </p14:cNvPr>
                <p14:cNvContentPartPr/>
                <p14:nvPr/>
              </p14:nvContentPartPr>
              <p14:xfrm>
                <a:off x="5834029" y="4504942"/>
                <a:ext cx="354960" cy="1530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1920E7D-5634-E409-5B41-135DE39A545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825029" y="4495942"/>
                  <a:ext cx="372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98F9D0B-997F-5F25-6A16-EA6E4BF6A029}"/>
                    </a:ext>
                  </a:extLst>
                </p14:cNvPr>
                <p14:cNvContentPartPr/>
                <p14:nvPr/>
              </p14:nvContentPartPr>
              <p14:xfrm>
                <a:off x="6255589" y="4240702"/>
                <a:ext cx="392760" cy="3013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98F9D0B-997F-5F25-6A16-EA6E4BF6A02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246949" y="4232062"/>
                  <a:ext cx="410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13BBC35-4557-BF37-BC23-214143B2C71C}"/>
                    </a:ext>
                  </a:extLst>
                </p14:cNvPr>
                <p14:cNvContentPartPr/>
                <p14:nvPr/>
              </p14:nvContentPartPr>
              <p14:xfrm>
                <a:off x="6672109" y="4214782"/>
                <a:ext cx="107280" cy="1857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13BBC35-4557-BF37-BC23-214143B2C71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663469" y="4206142"/>
                  <a:ext cx="124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DE51FBD-B3BB-AABF-960C-D1C8D88AE5D2}"/>
                    </a:ext>
                  </a:extLst>
                </p14:cNvPr>
                <p14:cNvContentPartPr/>
                <p14:nvPr/>
              </p14:nvContentPartPr>
              <p14:xfrm>
                <a:off x="6753109" y="4100302"/>
                <a:ext cx="81720" cy="257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DE51FBD-B3BB-AABF-960C-D1C8D88AE5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744109" y="4091302"/>
                  <a:ext cx="99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27674CB-9B5E-BE64-570B-AB11EA1F2AAC}"/>
                    </a:ext>
                  </a:extLst>
                </p14:cNvPr>
                <p14:cNvContentPartPr/>
                <p14:nvPr/>
              </p14:nvContentPartPr>
              <p14:xfrm>
                <a:off x="6674629" y="4146382"/>
                <a:ext cx="18360" cy="5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27674CB-9B5E-BE64-570B-AB11EA1F2AA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65989" y="4137382"/>
                  <a:ext cx="3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6D060B4-1021-CFCA-4718-E685FCE6E16B}"/>
                    </a:ext>
                  </a:extLst>
                </p14:cNvPr>
                <p14:cNvContentPartPr/>
                <p14:nvPr/>
              </p14:nvContentPartPr>
              <p14:xfrm>
                <a:off x="6857509" y="4161862"/>
                <a:ext cx="147960" cy="1918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6D060B4-1021-CFCA-4718-E685FCE6E16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848869" y="4152862"/>
                  <a:ext cx="165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814D5AC-FDA4-AA44-129F-3B2475936311}"/>
                    </a:ext>
                  </a:extLst>
                </p14:cNvPr>
                <p14:cNvContentPartPr/>
                <p14:nvPr/>
              </p14:nvContentPartPr>
              <p14:xfrm>
                <a:off x="7045429" y="3963862"/>
                <a:ext cx="142560" cy="3168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814D5AC-FDA4-AA44-129F-3B247593631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036429" y="3954862"/>
                  <a:ext cx="160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54EC9B3-DD5E-84D0-51AA-62053E90B955}"/>
                    </a:ext>
                  </a:extLst>
                </p14:cNvPr>
                <p14:cNvContentPartPr/>
                <p14:nvPr/>
              </p14:nvContentPartPr>
              <p14:xfrm>
                <a:off x="7215349" y="3931822"/>
                <a:ext cx="276120" cy="281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54EC9B3-DD5E-84D0-51AA-62053E90B95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206349" y="3922822"/>
                  <a:ext cx="293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250133E-906A-A2A3-9F7C-B09B51C71AC1}"/>
                    </a:ext>
                  </a:extLst>
                </p14:cNvPr>
                <p14:cNvContentPartPr/>
                <p14:nvPr/>
              </p14:nvContentPartPr>
              <p14:xfrm>
                <a:off x="7575349" y="4054582"/>
                <a:ext cx="34560" cy="205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250133E-906A-A2A3-9F7C-B09B51C71AC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66349" y="4045582"/>
                  <a:ext cx="52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31F9D92-00EB-570E-085B-3B42C336EAA1}"/>
                    </a:ext>
                  </a:extLst>
                </p14:cNvPr>
                <p14:cNvContentPartPr/>
                <p14:nvPr/>
              </p14:nvContentPartPr>
              <p14:xfrm>
                <a:off x="7485349" y="3956302"/>
                <a:ext cx="195480" cy="2361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31F9D92-00EB-570E-085B-3B42C336EAA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476709" y="3947662"/>
                  <a:ext cx="213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F977C44-9A5C-AED6-8DC5-915C00AAD99E}"/>
                    </a:ext>
                  </a:extLst>
                </p14:cNvPr>
                <p14:cNvContentPartPr/>
                <p14:nvPr/>
              </p14:nvContentPartPr>
              <p14:xfrm>
                <a:off x="7696309" y="4009222"/>
                <a:ext cx="29160" cy="54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F977C44-9A5C-AED6-8DC5-915C00AAD99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687669" y="4000222"/>
                  <a:ext cx="46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1225D8F-FD69-FC1B-C5CF-7F33C390D477}"/>
                    </a:ext>
                  </a:extLst>
                </p14:cNvPr>
                <p14:cNvContentPartPr/>
                <p14:nvPr/>
              </p14:nvContentPartPr>
              <p14:xfrm>
                <a:off x="7792789" y="3990862"/>
                <a:ext cx="197280" cy="2073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1225D8F-FD69-FC1B-C5CF-7F33C390D47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784149" y="3981862"/>
                  <a:ext cx="214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565AAF0-0390-FA7C-886D-7F20ABFA783D}"/>
                    </a:ext>
                  </a:extLst>
                </p14:cNvPr>
                <p14:cNvContentPartPr/>
                <p14:nvPr/>
              </p14:nvContentPartPr>
              <p14:xfrm>
                <a:off x="7982149" y="4065742"/>
                <a:ext cx="127440" cy="1699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565AAF0-0390-FA7C-886D-7F20ABFA783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73509" y="4057102"/>
                  <a:ext cx="145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13CB454-31F0-59A7-50C1-B8BBBA6E3100}"/>
                    </a:ext>
                  </a:extLst>
                </p14:cNvPr>
                <p14:cNvContentPartPr/>
                <p14:nvPr/>
              </p14:nvContentPartPr>
              <p14:xfrm>
                <a:off x="7031389" y="4596742"/>
                <a:ext cx="226440" cy="3042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13CB454-31F0-59A7-50C1-B8BBBA6E310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022389" y="4587742"/>
                  <a:ext cx="244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18F9A1E-5124-D0E3-2D37-5D078558C272}"/>
                    </a:ext>
                  </a:extLst>
                </p14:cNvPr>
                <p14:cNvContentPartPr/>
                <p14:nvPr/>
              </p14:nvContentPartPr>
              <p14:xfrm>
                <a:off x="7342429" y="4615822"/>
                <a:ext cx="29160" cy="2077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18F9A1E-5124-D0E3-2D37-5D078558C27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333789" y="4607182"/>
                  <a:ext cx="46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16B1C88-F4AD-8D11-9038-13CCF83B767C}"/>
                    </a:ext>
                  </a:extLst>
                </p14:cNvPr>
                <p14:cNvContentPartPr/>
                <p14:nvPr/>
              </p14:nvContentPartPr>
              <p14:xfrm>
                <a:off x="7380229" y="4607542"/>
                <a:ext cx="214560" cy="2300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16B1C88-F4AD-8D11-9038-13CCF83B767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371229" y="4598902"/>
                  <a:ext cx="232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1CE0F3E-62EF-BF11-A69A-BDE6328447A5}"/>
                    </a:ext>
                  </a:extLst>
                </p14:cNvPr>
                <p14:cNvContentPartPr/>
                <p14:nvPr/>
              </p14:nvContentPartPr>
              <p14:xfrm>
                <a:off x="7665709" y="4492342"/>
                <a:ext cx="154440" cy="2728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1CE0F3E-62EF-BF11-A69A-BDE6328447A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657069" y="4483702"/>
                  <a:ext cx="172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73CF49A-4D9A-7106-F420-4885C4B880D2}"/>
                    </a:ext>
                  </a:extLst>
                </p14:cNvPr>
                <p14:cNvContentPartPr/>
                <p14:nvPr/>
              </p14:nvContentPartPr>
              <p14:xfrm>
                <a:off x="7870909" y="4513942"/>
                <a:ext cx="437400" cy="4802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73CF49A-4D9A-7106-F420-4885C4B880D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61909" y="4504942"/>
                  <a:ext cx="4550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BEF0285-173C-8172-5355-BC5101475B09}"/>
                    </a:ext>
                  </a:extLst>
                </p14:cNvPr>
                <p14:cNvContentPartPr/>
                <p14:nvPr/>
              </p14:nvContentPartPr>
              <p14:xfrm>
                <a:off x="8318029" y="4344022"/>
                <a:ext cx="193320" cy="2545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BEF0285-173C-8172-5355-BC5101475B0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09389" y="4335382"/>
                  <a:ext cx="210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5D892C5-6481-EC85-76BA-B34891E2E9C0}"/>
                    </a:ext>
                  </a:extLst>
                </p14:cNvPr>
                <p14:cNvContentPartPr/>
                <p14:nvPr/>
              </p14:nvContentPartPr>
              <p14:xfrm>
                <a:off x="8509909" y="4367062"/>
                <a:ext cx="66600" cy="2361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5D892C5-6481-EC85-76BA-B34891E2E9C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501269" y="4358062"/>
                  <a:ext cx="84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A447908-4EBE-3DD5-39EE-AC86DF283755}"/>
                    </a:ext>
                  </a:extLst>
                </p14:cNvPr>
                <p14:cNvContentPartPr/>
                <p14:nvPr/>
              </p14:nvContentPartPr>
              <p14:xfrm>
                <a:off x="7115629" y="4736062"/>
                <a:ext cx="1592280" cy="402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A447908-4EBE-3DD5-39EE-AC86DF28375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106989" y="4727422"/>
                  <a:ext cx="16099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2F19564-7BB5-9B9F-05D5-4DCFB13EECCA}"/>
                    </a:ext>
                  </a:extLst>
                </p14:cNvPr>
                <p14:cNvContentPartPr/>
                <p14:nvPr/>
              </p14:nvContentPartPr>
              <p14:xfrm>
                <a:off x="2394589" y="5344822"/>
                <a:ext cx="119160" cy="1609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2F19564-7BB5-9B9F-05D5-4DCFB13EECC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385949" y="5336182"/>
                  <a:ext cx="136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A8157E6-EE9A-FFFD-C5A7-D59C353E820E}"/>
                    </a:ext>
                  </a:extLst>
                </p14:cNvPr>
                <p14:cNvContentPartPr/>
                <p14:nvPr/>
              </p14:nvContentPartPr>
              <p14:xfrm>
                <a:off x="2533549" y="5339062"/>
                <a:ext cx="92880" cy="1508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A8157E6-EE9A-FFFD-C5A7-D59C353E820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524549" y="5330422"/>
                  <a:ext cx="110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0116E46-3A23-EB77-7307-713E067A9C8E}"/>
                    </a:ext>
                  </a:extLst>
                </p14:cNvPr>
                <p14:cNvContentPartPr/>
                <p14:nvPr/>
              </p14:nvContentPartPr>
              <p14:xfrm>
                <a:off x="2541109" y="5195782"/>
                <a:ext cx="144720" cy="1501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0116E46-3A23-EB77-7307-713E067A9C8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532469" y="5187142"/>
                  <a:ext cx="162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35FBD15-3398-6443-3E8F-4768FED957D2}"/>
                    </a:ext>
                  </a:extLst>
                </p14:cNvPr>
                <p14:cNvContentPartPr/>
                <p14:nvPr/>
              </p14:nvContentPartPr>
              <p14:xfrm>
                <a:off x="2115400" y="523760"/>
                <a:ext cx="2685240" cy="494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35FBD15-3398-6443-3E8F-4768FED957D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106760" y="515120"/>
                  <a:ext cx="27028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2DDDB4F-98BA-D804-5514-92D488E7E9FB}"/>
                    </a:ext>
                  </a:extLst>
                </p14:cNvPr>
                <p14:cNvContentPartPr/>
                <p14:nvPr/>
              </p14:nvContentPartPr>
              <p14:xfrm>
                <a:off x="4594360" y="812480"/>
                <a:ext cx="248760" cy="342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2DDDB4F-98BA-D804-5514-92D488E7E9F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585720" y="803840"/>
                  <a:ext cx="266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BF39F99-B74D-4ECD-0FD8-EE7F432BBFE3}"/>
                    </a:ext>
                  </a:extLst>
                </p14:cNvPr>
                <p14:cNvContentPartPr/>
                <p14:nvPr/>
              </p14:nvContentPartPr>
              <p14:xfrm>
                <a:off x="445549" y="179902"/>
                <a:ext cx="135000" cy="979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BF39F99-B74D-4ECD-0FD8-EE7F432BBFE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36549" y="171262"/>
                  <a:ext cx="152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20FB19E-CD20-D372-0989-1C4310E2C13F}"/>
                    </a:ext>
                  </a:extLst>
                </p14:cNvPr>
                <p14:cNvContentPartPr/>
                <p14:nvPr/>
              </p14:nvContentPartPr>
              <p14:xfrm>
                <a:off x="647149" y="64702"/>
                <a:ext cx="52920" cy="172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20FB19E-CD20-D372-0989-1C4310E2C13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38149" y="55702"/>
                  <a:ext cx="70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5D446A9-E767-FD00-3361-41043A063AC1}"/>
                    </a:ext>
                  </a:extLst>
                </p14:cNvPr>
                <p14:cNvContentPartPr/>
                <p14:nvPr/>
              </p14:nvContentPartPr>
              <p14:xfrm>
                <a:off x="742549" y="77302"/>
                <a:ext cx="159120" cy="1627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5D446A9-E767-FD00-3361-41043A063AC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33549" y="68662"/>
                  <a:ext cx="176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C667BA7-689A-396B-B45F-8D5CEAD00C1E}"/>
                    </a:ext>
                  </a:extLst>
                </p14:cNvPr>
                <p14:cNvContentPartPr/>
                <p14:nvPr/>
              </p14:nvContentPartPr>
              <p14:xfrm>
                <a:off x="1105429" y="125902"/>
                <a:ext cx="226080" cy="106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C667BA7-689A-396B-B45F-8D5CEAD00C1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96789" y="117262"/>
                  <a:ext cx="243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ECA9440-0DD6-F078-D84F-88FC3754CA0B}"/>
                    </a:ext>
                  </a:extLst>
                </p14:cNvPr>
                <p14:cNvContentPartPr/>
                <p14:nvPr/>
              </p14:nvContentPartPr>
              <p14:xfrm>
                <a:off x="1422229" y="131662"/>
                <a:ext cx="62640" cy="89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ECA9440-0DD6-F078-D84F-88FC3754CA0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413229" y="122662"/>
                  <a:ext cx="80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D6DC841-1361-FC33-D595-58C454FF3FB5}"/>
                    </a:ext>
                  </a:extLst>
                </p14:cNvPr>
                <p14:cNvContentPartPr/>
                <p14:nvPr/>
              </p14:nvContentPartPr>
              <p14:xfrm>
                <a:off x="1521589" y="75142"/>
                <a:ext cx="242280" cy="285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D6DC841-1361-FC33-D595-58C454FF3FB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512949" y="66142"/>
                  <a:ext cx="259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B9BAB92-5E7A-691A-23B6-C526A26038A0}"/>
                    </a:ext>
                  </a:extLst>
                </p14:cNvPr>
                <p14:cNvContentPartPr/>
                <p14:nvPr/>
              </p14:nvContentPartPr>
              <p14:xfrm>
                <a:off x="1789789" y="76582"/>
                <a:ext cx="8640" cy="25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B9BAB92-5E7A-691A-23B6-C526A26038A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81149" y="67582"/>
                  <a:ext cx="2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ADB832B-A855-8F32-AB8A-126252DFD887}"/>
                    </a:ext>
                  </a:extLst>
                </p14:cNvPr>
                <p14:cNvContentPartPr/>
                <p14:nvPr/>
              </p14:nvContentPartPr>
              <p14:xfrm>
                <a:off x="1829749" y="30862"/>
                <a:ext cx="129600" cy="187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ADB832B-A855-8F32-AB8A-126252DFD88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820749" y="22222"/>
                  <a:ext cx="147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4C33679-4E6C-4714-B079-E341BB21B8B2}"/>
                    </a:ext>
                  </a:extLst>
                </p14:cNvPr>
                <p14:cNvContentPartPr/>
                <p14:nvPr/>
              </p14:nvContentPartPr>
              <p14:xfrm>
                <a:off x="1992829" y="109702"/>
                <a:ext cx="208800" cy="86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4C33679-4E6C-4714-B079-E341BB21B8B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983829" y="100702"/>
                  <a:ext cx="226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A125A28-CFBB-3AF5-5D42-8FFC35B36066}"/>
                    </a:ext>
                  </a:extLst>
                </p14:cNvPr>
                <p14:cNvContentPartPr/>
                <p14:nvPr/>
              </p14:nvContentPartPr>
              <p14:xfrm>
                <a:off x="1422229" y="58222"/>
                <a:ext cx="125280" cy="25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A125A28-CFBB-3AF5-5D42-8FFC35B3606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413229" y="49582"/>
                  <a:ext cx="142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FB7999C-74B2-36C7-8A56-E4EC7165D384}"/>
                    </a:ext>
                  </a:extLst>
                </p14:cNvPr>
                <p14:cNvContentPartPr/>
                <p14:nvPr/>
              </p14:nvContentPartPr>
              <p14:xfrm>
                <a:off x="2289469" y="65782"/>
                <a:ext cx="187920" cy="1710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FB7999C-74B2-36C7-8A56-E4EC7165D38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280469" y="57142"/>
                  <a:ext cx="205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C2440C1-A387-E40E-08E8-985CF7E6510C}"/>
                    </a:ext>
                  </a:extLst>
                </p14:cNvPr>
                <p14:cNvContentPartPr/>
                <p14:nvPr/>
              </p14:nvContentPartPr>
              <p14:xfrm>
                <a:off x="2563789" y="33382"/>
                <a:ext cx="57960" cy="2300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C2440C1-A387-E40E-08E8-985CF7E6510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554789" y="24742"/>
                  <a:ext cx="75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1DE3101-0BD7-1315-705F-157CE2EC228D}"/>
                    </a:ext>
                  </a:extLst>
                </p14:cNvPr>
                <p14:cNvContentPartPr/>
                <p14:nvPr/>
              </p14:nvContentPartPr>
              <p14:xfrm>
                <a:off x="2631469" y="146422"/>
                <a:ext cx="207360" cy="1112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1DE3101-0BD7-1315-705F-157CE2EC228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622829" y="137782"/>
                  <a:ext cx="22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0EA8308-E07B-BC92-31B1-5D13565C4867}"/>
                    </a:ext>
                  </a:extLst>
                </p14:cNvPr>
                <p14:cNvContentPartPr/>
                <p14:nvPr/>
              </p14:nvContentPartPr>
              <p14:xfrm>
                <a:off x="2826589" y="85222"/>
                <a:ext cx="36360" cy="147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0EA8308-E07B-BC92-31B1-5D13565C486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817589" y="76222"/>
                  <a:ext cx="5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989A4F2-BD59-9658-EBA3-890A0654A3EF}"/>
                    </a:ext>
                  </a:extLst>
                </p14:cNvPr>
                <p14:cNvContentPartPr/>
                <p14:nvPr/>
              </p14:nvContentPartPr>
              <p14:xfrm>
                <a:off x="2869069" y="35542"/>
                <a:ext cx="144000" cy="239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989A4F2-BD59-9658-EBA3-890A0654A3E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60429" y="26902"/>
                  <a:ext cx="161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E681965-181F-3164-0B22-B2801586ADFD}"/>
                    </a:ext>
                  </a:extLst>
                </p14:cNvPr>
                <p14:cNvContentPartPr/>
                <p14:nvPr/>
              </p14:nvContentPartPr>
              <p14:xfrm>
                <a:off x="3074629" y="122662"/>
                <a:ext cx="491040" cy="317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E681965-181F-3164-0B22-B2801586ADF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065989" y="114022"/>
                  <a:ext cx="5086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67577EB-6A3C-7518-479C-292B9431CD37}"/>
                    </a:ext>
                  </a:extLst>
                </p14:cNvPr>
                <p14:cNvContentPartPr/>
                <p14:nvPr/>
              </p14:nvContentPartPr>
              <p14:xfrm>
                <a:off x="3560989" y="82702"/>
                <a:ext cx="31680" cy="21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67577EB-6A3C-7518-479C-292B9431CD3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551989" y="73702"/>
                  <a:ext cx="49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54386ED-F21C-A144-B060-AC55E90DD828}"/>
                    </a:ext>
                  </a:extLst>
                </p14:cNvPr>
                <p14:cNvContentPartPr/>
                <p14:nvPr/>
              </p14:nvContentPartPr>
              <p14:xfrm>
                <a:off x="3615709" y="20782"/>
                <a:ext cx="191880" cy="1965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54386ED-F21C-A144-B060-AC55E90DD82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606709" y="12142"/>
                  <a:ext cx="209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19E172F-F045-BD83-AB8A-87499E53E71D}"/>
                    </a:ext>
                  </a:extLst>
                </p14:cNvPr>
                <p14:cNvContentPartPr/>
                <p14:nvPr/>
              </p14:nvContentPartPr>
              <p14:xfrm>
                <a:off x="3860509" y="36262"/>
                <a:ext cx="160200" cy="1828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19E172F-F045-BD83-AB8A-87499E53E7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851509" y="27262"/>
                  <a:ext cx="177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B22A711-31FC-B250-4179-D0BBDC35F66A}"/>
                    </a:ext>
                  </a:extLst>
                </p14:cNvPr>
                <p14:cNvContentPartPr/>
                <p14:nvPr/>
              </p14:nvContentPartPr>
              <p14:xfrm>
                <a:off x="405949" y="237142"/>
                <a:ext cx="3672720" cy="250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B22A711-31FC-B250-4179-D0BBDC35F66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96949" y="228142"/>
                  <a:ext cx="3690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A292919-F152-0BF8-E473-B7F3A081797D}"/>
                    </a:ext>
                  </a:extLst>
                </p14:cNvPr>
                <p14:cNvContentPartPr/>
                <p14:nvPr/>
              </p14:nvContentPartPr>
              <p14:xfrm>
                <a:off x="4040869" y="1219222"/>
                <a:ext cx="378000" cy="961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A292919-F152-0BF8-E473-B7F3A081797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031869" y="1210582"/>
                  <a:ext cx="395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2CE2B8B-EFBB-192D-BFB6-339F1319AC01}"/>
                    </a:ext>
                  </a:extLst>
                </p14:cNvPr>
                <p14:cNvContentPartPr/>
                <p14:nvPr/>
              </p14:nvContentPartPr>
              <p14:xfrm>
                <a:off x="4465309" y="1125262"/>
                <a:ext cx="138600" cy="2502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2CE2B8B-EFBB-192D-BFB6-339F1319AC0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456309" y="1116262"/>
                  <a:ext cx="156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C8C65D5-98E2-2B5E-BA01-479D302B5A3D}"/>
                    </a:ext>
                  </a:extLst>
                </p14:cNvPr>
                <p14:cNvContentPartPr/>
                <p14:nvPr/>
              </p14:nvContentPartPr>
              <p14:xfrm>
                <a:off x="2771869" y="1238302"/>
                <a:ext cx="134280" cy="1918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C8C65D5-98E2-2B5E-BA01-479D302B5A3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762869" y="1229662"/>
                  <a:ext cx="151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BD9519B-07BC-6809-61B4-F67544F69C6E}"/>
                    </a:ext>
                  </a:extLst>
                </p14:cNvPr>
                <p14:cNvContentPartPr/>
                <p14:nvPr/>
              </p14:nvContentPartPr>
              <p14:xfrm>
                <a:off x="2967349" y="1233622"/>
                <a:ext cx="114840" cy="2062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BD9519B-07BC-6809-61B4-F67544F69C6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958709" y="1224982"/>
                  <a:ext cx="132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68590FD-216B-CFF8-3BB2-94EA15C52659}"/>
                    </a:ext>
                  </a:extLst>
                </p14:cNvPr>
                <p14:cNvContentPartPr/>
                <p14:nvPr/>
              </p14:nvContentPartPr>
              <p14:xfrm>
                <a:off x="3008029" y="1138222"/>
                <a:ext cx="225720" cy="76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68590FD-216B-CFF8-3BB2-94EA15C5265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999389" y="1129582"/>
                  <a:ext cx="243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F85968B-FFAD-7FC1-00D7-8F83CCC70EF8}"/>
                    </a:ext>
                  </a:extLst>
                </p14:cNvPr>
                <p14:cNvContentPartPr/>
                <p14:nvPr/>
              </p14:nvContentPartPr>
              <p14:xfrm>
                <a:off x="3248149" y="1283302"/>
                <a:ext cx="99360" cy="44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F85968B-FFAD-7FC1-00D7-8F83CCC70EF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239149" y="1274302"/>
                  <a:ext cx="117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7E1E6CA-B504-6F4B-F54A-ED209C19842A}"/>
                    </a:ext>
                  </a:extLst>
                </p14:cNvPr>
                <p14:cNvContentPartPr/>
                <p14:nvPr/>
              </p14:nvContentPartPr>
              <p14:xfrm>
                <a:off x="3383149" y="1161262"/>
                <a:ext cx="158040" cy="2073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7E1E6CA-B504-6F4B-F54A-ED209C19842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374149" y="1152622"/>
                  <a:ext cx="175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1926FF5-1D13-4D4D-12AD-123F02B573F0}"/>
                    </a:ext>
                  </a:extLst>
                </p14:cNvPr>
                <p14:cNvContentPartPr/>
                <p14:nvPr/>
              </p14:nvContentPartPr>
              <p14:xfrm>
                <a:off x="3383509" y="1081342"/>
                <a:ext cx="305280" cy="3240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1926FF5-1D13-4D4D-12AD-123F02B573F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374869" y="1072702"/>
                  <a:ext cx="322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279EE7D-00E4-6ADB-FF44-672F20524D90}"/>
                    </a:ext>
                  </a:extLst>
                </p14:cNvPr>
                <p14:cNvContentPartPr/>
                <p14:nvPr/>
              </p14:nvContentPartPr>
              <p14:xfrm>
                <a:off x="3620029" y="1100422"/>
                <a:ext cx="134640" cy="2145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279EE7D-00E4-6ADB-FF44-672F20524D9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611389" y="1091782"/>
                  <a:ext cx="152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D001B2F-2316-4338-51A6-9212D4576C86}"/>
                    </a:ext>
                  </a:extLst>
                </p14:cNvPr>
                <p14:cNvContentPartPr/>
                <p14:nvPr/>
              </p14:nvContentPartPr>
              <p14:xfrm>
                <a:off x="3809389" y="1171342"/>
                <a:ext cx="170280" cy="1062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D001B2F-2316-4338-51A6-9212D4576C8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800749" y="1162342"/>
                  <a:ext cx="187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0A4A1CB-AE99-D45F-19CD-05C9261C2ECB}"/>
                    </a:ext>
                  </a:extLst>
                </p14:cNvPr>
                <p14:cNvContentPartPr/>
                <p14:nvPr/>
              </p14:nvContentPartPr>
              <p14:xfrm>
                <a:off x="3806869" y="1021582"/>
                <a:ext cx="20880" cy="122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0A4A1CB-AE99-D45F-19CD-05C9261C2EC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798229" y="1012942"/>
                  <a:ext cx="3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DC95537-380C-9319-927D-45AB938308C3}"/>
                    </a:ext>
                  </a:extLst>
                </p14:cNvPr>
                <p14:cNvContentPartPr/>
                <p14:nvPr/>
              </p14:nvContentPartPr>
              <p14:xfrm>
                <a:off x="2561629" y="1368982"/>
                <a:ext cx="1650960" cy="276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DC95537-380C-9319-927D-45AB938308C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552629" y="1360342"/>
                  <a:ext cx="1668600" cy="29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78510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98265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09384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192232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Innvestitionen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I +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545890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394187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66011" y="4033917"/>
            <a:ext cx="1694310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/>
              <a:t>Investitionen 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 dirty="0"/>
              <a:t>Staatsausgaben 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8519512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=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Einkommen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en-US" sz="1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Produktion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 dirty="0"/>
              <a:t>Vom Einkommen</a:t>
            </a:r>
          </a:p>
          <a:p>
            <a:r>
              <a:rPr lang="de-DE" sz="1633" dirty="0"/>
              <a:t>unabhängiger Teil der </a:t>
            </a:r>
            <a:r>
              <a:rPr lang="de-DE" sz="1633" dirty="0" err="1"/>
              <a:t>gesamtwirtschaft</a:t>
            </a:r>
            <a:r>
              <a:rPr lang="de-DE" sz="1633" dirty="0"/>
              <a:t>- </a:t>
            </a:r>
            <a:r>
              <a:rPr lang="de-DE" sz="1633" dirty="0" err="1"/>
              <a:t>lichen</a:t>
            </a:r>
            <a:r>
              <a:rPr lang="de-DE" sz="1633" dirty="0"/>
              <a:t> Nachfrage</a:t>
            </a:r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827681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696653" cy="157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45°-Linie: Ort aller Punkte bei denen</a:t>
            </a: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=Y gilt → Alle möglichen</a:t>
            </a:r>
          </a:p>
          <a:p>
            <a:r>
              <a:rPr lang="de-DE" sz="2000" dirty="0"/>
              <a:t>	     Gleichgewichtspunkte</a:t>
            </a:r>
          </a:p>
          <a:p>
            <a:r>
              <a:rPr lang="de-DE" sz="2000" dirty="0"/>
              <a:t>Gerade durch den Ursprung</a:t>
            </a:r>
          </a:p>
          <a:p>
            <a:r>
              <a:rPr lang="de-DE" sz="2000" dirty="0"/>
              <a:t>Mit Steigung eins</a:t>
            </a:r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1BBF65B-0086-0147-F8D9-1162E9B27D87}"/>
                  </a:ext>
                </a:extLst>
              </p14:cNvPr>
              <p14:cNvContentPartPr/>
              <p14:nvPr/>
            </p14:nvContentPartPr>
            <p14:xfrm>
              <a:off x="8815549" y="3666142"/>
              <a:ext cx="2399040" cy="349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1BBF65B-0086-0147-F8D9-1162E9B27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6909" y="3657142"/>
                <a:ext cx="241668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Breitbild</PresentationFormat>
  <Paragraphs>205</Paragraphs>
  <Slides>17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195</cp:revision>
  <cp:lastPrinted>2022-03-02T20:18:27Z</cp:lastPrinted>
  <dcterms:created xsi:type="dcterms:W3CDTF">2022-03-01T20:52:11Z</dcterms:created>
  <dcterms:modified xsi:type="dcterms:W3CDTF">2022-11-21T12:53:08Z</dcterms:modified>
</cp:coreProperties>
</file>